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ink/ink1.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sldIdLst>
    <p:sldId id="257" r:id="rId2"/>
    <p:sldId id="259" r:id="rId3"/>
    <p:sldId id="258" r:id="rId4"/>
    <p:sldId id="260"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92" r:id="rId19"/>
    <p:sldId id="276" r:id="rId20"/>
    <p:sldId id="277" r:id="rId21"/>
    <p:sldId id="278" r:id="rId22"/>
    <p:sldId id="279" r:id="rId23"/>
    <p:sldId id="281" r:id="rId24"/>
    <p:sldId id="280" r:id="rId25"/>
    <p:sldId id="285" r:id="rId26"/>
    <p:sldId id="284" r:id="rId27"/>
    <p:sldId id="286" r:id="rId28"/>
    <p:sldId id="287" r:id="rId29"/>
    <p:sldId id="288" r:id="rId30"/>
    <p:sldId id="289" r:id="rId31"/>
    <p:sldId id="290" r:id="rId32"/>
    <p:sldId id="291" r:id="rId33"/>
    <p:sldId id="293" r:id="rId34"/>
    <p:sldId id="294" r:id="rId35"/>
    <p:sldId id="295" r:id="rId36"/>
    <p:sldId id="296" r:id="rId37"/>
    <p:sldId id="297" r:id="rId38"/>
    <p:sldId id="298" r:id="rId39"/>
    <p:sldId id="299" r:id="rId40"/>
    <p:sldId id="300" r:id="rId41"/>
    <p:sldId id="302" r:id="rId4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343" autoAdjust="0"/>
  </p:normalViewPr>
  <p:slideViewPr>
    <p:cSldViewPr snapToGrid="0">
      <p:cViewPr varScale="1">
        <p:scale>
          <a:sx n="69" d="100"/>
          <a:sy n="69" d="100"/>
        </p:scale>
        <p:origin x="1374" y="66"/>
      </p:cViewPr>
      <p:guideLst>
        <p:guide orient="horz" pos="2160"/>
        <p:guide pos="2880"/>
      </p:guideLst>
    </p:cSldViewPr>
  </p:slideViewPr>
  <p:outlineViewPr>
    <p:cViewPr>
      <p:scale>
        <a:sx n="33" d="100"/>
        <a:sy n="33" d="100"/>
      </p:scale>
      <p:origin x="0" y="-1422"/>
    </p:cViewPr>
  </p:outlineViewPr>
  <p:notesTextViewPr>
    <p:cViewPr>
      <p:scale>
        <a:sx n="1" d="1"/>
        <a:sy n="1" d="1"/>
      </p:scale>
      <p:origin x="0" y="0"/>
    </p:cViewPr>
  </p:notesTextViewPr>
  <p:sorterViewPr>
    <p:cViewPr>
      <p:scale>
        <a:sx n="100" d="100"/>
        <a:sy n="100" d="100"/>
      </p:scale>
      <p:origin x="0" y="-65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ntiago\Documents\TESIS\arc_tesis_porto\excel\Caracteristicas%20morfologicas_tesi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Santiago\Documents\TESIS\arc_tesis_porto\excel\caudal_MAXIMOS_%20POTOVIEJO.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ntiago\Documents\TESIS\arc_tesis_porto\excel\caudal_MAXIMOS_%20POTOVIEJO.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ntiago\Documents\TESIS\arc_tesis_porto\excel\caudal_MAXIMOS_%20POTOVIEJO.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antiago\Documents\TESIS\arc_tesis_porto\excel\resultados%20ra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antiago\Documents\TESIS\arc_tesis_porto\excel\resultados%20ra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Curva Hipsométrica-Frecuencia Altimétrica</a:t>
            </a:r>
          </a:p>
        </c:rich>
      </c:tx>
      <c:layout>
        <c:manualLayout>
          <c:xMode val="edge"/>
          <c:yMode val="edge"/>
          <c:x val="0.1967345905581572"/>
          <c:y val="1.4789253142716292E-2"/>
        </c:manualLayout>
      </c:layout>
      <c:overlay val="0"/>
      <c:spPr>
        <a:noFill/>
        <a:ln>
          <a:noFill/>
        </a:ln>
        <a:effectLst/>
      </c:spPr>
    </c:title>
    <c:autoTitleDeleted val="0"/>
    <c:plotArea>
      <c:layout>
        <c:manualLayout>
          <c:layoutTarget val="inner"/>
          <c:xMode val="edge"/>
          <c:yMode val="edge"/>
          <c:x val="0.16446801517921295"/>
          <c:y val="0.12189627123055899"/>
          <c:w val="0.77235362623326387"/>
          <c:h val="0.71377887681395202"/>
        </c:manualLayout>
      </c:layout>
      <c:barChart>
        <c:barDir val="bar"/>
        <c:grouping val="clustered"/>
        <c:varyColors val="0"/>
        <c:ser>
          <c:idx val="1"/>
          <c:order val="1"/>
          <c:tx>
            <c:v>Frecuencia de Altitudes</c:v>
          </c:tx>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'Curva hipsometrica'!$E$4:$E$15</c:f>
              <c:numCache>
                <c:formatCode>0.00</c:formatCode>
                <c:ptCount val="12"/>
                <c:pt idx="0">
                  <c:v>67.512847999999991</c:v>
                </c:pt>
                <c:pt idx="1">
                  <c:v>122.5467685</c:v>
                </c:pt>
                <c:pt idx="2">
                  <c:v>177.5597305</c:v>
                </c:pt>
                <c:pt idx="3">
                  <c:v>232.60568999999998</c:v>
                </c:pt>
                <c:pt idx="4">
                  <c:v>287.63310250000001</c:v>
                </c:pt>
                <c:pt idx="5">
                  <c:v>342.66293350000001</c:v>
                </c:pt>
                <c:pt idx="6">
                  <c:v>397.69126900000003</c:v>
                </c:pt>
                <c:pt idx="7">
                  <c:v>452.725525</c:v>
                </c:pt>
                <c:pt idx="8">
                  <c:v>507.63597099999998</c:v>
                </c:pt>
                <c:pt idx="9">
                  <c:v>562.79211450000003</c:v>
                </c:pt>
                <c:pt idx="10">
                  <c:v>616.81756599999994</c:v>
                </c:pt>
                <c:pt idx="11">
                  <c:v>665.27297950000002</c:v>
                </c:pt>
              </c:numCache>
            </c:numRef>
          </c:cat>
          <c:val>
            <c:numRef>
              <c:f>'Curva hipsometrica'!$J$4:$J$15</c:f>
              <c:numCache>
                <c:formatCode>General</c:formatCode>
                <c:ptCount val="12"/>
                <c:pt idx="0">
                  <c:v>0.12272004387167484</c:v>
                </c:pt>
                <c:pt idx="1">
                  <c:v>0.16368522072936728</c:v>
                </c:pt>
                <c:pt idx="2">
                  <c:v>0.14135453797641914</c:v>
                </c:pt>
                <c:pt idx="3">
                  <c:v>0.12742528105292089</c:v>
                </c:pt>
                <c:pt idx="4">
                  <c:v>0.1238058678365777</c:v>
                </c:pt>
                <c:pt idx="5">
                  <c:v>0.15236632848916876</c:v>
                </c:pt>
                <c:pt idx="6">
                  <c:v>0.10309843707156574</c:v>
                </c:pt>
                <c:pt idx="7">
                  <c:v>4.3849739511927555E-2</c:v>
                </c:pt>
                <c:pt idx="8">
                  <c:v>1.421442281327105E-2</c:v>
                </c:pt>
                <c:pt idx="9">
                  <c:v>4.6503975870576947E-3</c:v>
                </c:pt>
                <c:pt idx="10">
                  <c:v>2.5664930079513462E-3</c:v>
                </c:pt>
                <c:pt idx="11">
                  <c:v>2.6323005209796563E-4</c:v>
                </c:pt>
              </c:numCache>
            </c:numRef>
          </c:val>
          <c:extLst>
            <c:ext xmlns:c16="http://schemas.microsoft.com/office/drawing/2014/chart" uri="{C3380CC4-5D6E-409C-BE32-E72D297353CC}">
              <c16:uniqueId val="{00000000-2BE7-4C27-A374-D1ED6FE7305D}"/>
            </c:ext>
          </c:extLst>
        </c:ser>
        <c:dLbls>
          <c:showLegendKey val="0"/>
          <c:showVal val="0"/>
          <c:showCatName val="0"/>
          <c:showSerName val="0"/>
          <c:showPercent val="0"/>
          <c:showBubbleSize val="0"/>
        </c:dLbls>
        <c:gapWidth val="247"/>
        <c:axId val="188723968"/>
        <c:axId val="188689408"/>
      </c:barChart>
      <c:scatterChart>
        <c:scatterStyle val="smoothMarker"/>
        <c:varyColors val="0"/>
        <c:ser>
          <c:idx val="0"/>
          <c:order val="0"/>
          <c:tx>
            <c:v>Curva Hipsometrica</c:v>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f>'Curva hipsometrica'!$H$4:$H$15</c:f>
              <c:numCache>
                <c:formatCode>0.00</c:formatCode>
                <c:ptCount val="12"/>
                <c:pt idx="0">
                  <c:v>100</c:v>
                </c:pt>
                <c:pt idx="1">
                  <c:v>87.727995612832515</c:v>
                </c:pt>
                <c:pt idx="2">
                  <c:v>71.359473539895788</c:v>
                </c:pt>
                <c:pt idx="3">
                  <c:v>57.224019742253873</c:v>
                </c:pt>
                <c:pt idx="4">
                  <c:v>44.481491636961785</c:v>
                </c:pt>
                <c:pt idx="5">
                  <c:v>32.100904853304016</c:v>
                </c:pt>
                <c:pt idx="6">
                  <c:v>16.864272004387139</c:v>
                </c:pt>
                <c:pt idx="7">
                  <c:v>6.5544282972305652</c:v>
                </c:pt>
                <c:pt idx="8">
                  <c:v>2.1694543460378091</c:v>
                </c:pt>
                <c:pt idx="9">
                  <c:v>0.74801206471070392</c:v>
                </c:pt>
                <c:pt idx="10">
                  <c:v>0.2829723060049345</c:v>
                </c:pt>
                <c:pt idx="11">
                  <c:v>2.6323005209799882E-2</c:v>
                </c:pt>
              </c:numCache>
            </c:numRef>
          </c:xVal>
          <c:yVal>
            <c:numRef>
              <c:f>'Curva hipsometrica'!$E$4:$E$14</c:f>
              <c:numCache>
                <c:formatCode>0.00</c:formatCode>
                <c:ptCount val="11"/>
                <c:pt idx="0">
                  <c:v>67.512847999999991</c:v>
                </c:pt>
                <c:pt idx="1">
                  <c:v>122.5467685</c:v>
                </c:pt>
                <c:pt idx="2">
                  <c:v>177.5597305</c:v>
                </c:pt>
                <c:pt idx="3">
                  <c:v>232.60568999999998</c:v>
                </c:pt>
                <c:pt idx="4">
                  <c:v>287.63310250000001</c:v>
                </c:pt>
                <c:pt idx="5">
                  <c:v>342.66293350000001</c:v>
                </c:pt>
                <c:pt idx="6">
                  <c:v>397.69126900000003</c:v>
                </c:pt>
                <c:pt idx="7">
                  <c:v>452.725525</c:v>
                </c:pt>
                <c:pt idx="8">
                  <c:v>507.63597099999998</c:v>
                </c:pt>
                <c:pt idx="9">
                  <c:v>562.79211450000003</c:v>
                </c:pt>
                <c:pt idx="10">
                  <c:v>616.81756599999994</c:v>
                </c:pt>
              </c:numCache>
            </c:numRef>
          </c:yVal>
          <c:smooth val="1"/>
          <c:extLst>
            <c:ext xmlns:c16="http://schemas.microsoft.com/office/drawing/2014/chart" uri="{C3380CC4-5D6E-409C-BE32-E72D297353CC}">
              <c16:uniqueId val="{00000001-2BE7-4C27-A374-D1ED6FE7305D}"/>
            </c:ext>
          </c:extLst>
        </c:ser>
        <c:dLbls>
          <c:showLegendKey val="0"/>
          <c:showVal val="0"/>
          <c:showCatName val="0"/>
          <c:showSerName val="0"/>
          <c:showPercent val="0"/>
          <c:showBubbleSize val="0"/>
        </c:dLbls>
        <c:axId val="188680832"/>
        <c:axId val="188687488"/>
      </c:scatterChart>
      <c:valAx>
        <c:axId val="188680832"/>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sz="900"/>
                  <a:t>ÁREA ACUMULADA [%]</a:t>
                </a:r>
              </a:p>
            </c:rich>
          </c:tx>
          <c:layout/>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8687488"/>
        <c:crosses val="autoZero"/>
        <c:crossBetween val="midCat"/>
        <c:majorUnit val="10"/>
      </c:valAx>
      <c:valAx>
        <c:axId val="188687488"/>
        <c:scaling>
          <c:orientation val="minMax"/>
          <c:min val="67"/>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sz="900"/>
                  <a:t>ALTURA [msnm]</a:t>
                </a:r>
              </a:p>
            </c:rich>
          </c:tx>
          <c:layout>
            <c:manualLayout>
              <c:xMode val="edge"/>
              <c:yMode val="edge"/>
              <c:x val="1.4450368216746555E-2"/>
              <c:y val="0.37553774569182863"/>
            </c:manualLayout>
          </c:layout>
          <c:overlay val="0"/>
          <c:spPr>
            <a:noFill/>
            <a:ln>
              <a:noFill/>
            </a:ln>
            <a:effectLst/>
          </c:spPr>
        </c:title>
        <c:numFmt formatCode="0.00" sourceLinked="1"/>
        <c:majorTickMark val="none"/>
        <c:minorTickMark val="none"/>
        <c:tickLblPos val="nextTo"/>
        <c:crossAx val="188680832"/>
        <c:crosses val="autoZero"/>
        <c:crossBetween val="midCat"/>
      </c:valAx>
      <c:valAx>
        <c:axId val="188689408"/>
        <c:scaling>
          <c:orientation val="minMax"/>
          <c:max val="0.30000000000000004"/>
        </c:scaling>
        <c:delete val="0"/>
        <c:axPos val="b"/>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8723968"/>
        <c:crosses val="autoZero"/>
        <c:crossBetween val="between"/>
      </c:valAx>
      <c:catAx>
        <c:axId val="188723968"/>
        <c:scaling>
          <c:orientation val="minMax"/>
        </c:scaling>
        <c:delete val="0"/>
        <c:axPos val="l"/>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8689408"/>
        <c:crosses val="autoZero"/>
        <c:auto val="1"/>
        <c:lblAlgn val="ctr"/>
        <c:lblOffset val="100"/>
        <c:noMultiLvlLbl val="0"/>
      </c:catAx>
      <c:spPr>
        <a:noFill/>
        <a:ln>
          <a:noFill/>
        </a:ln>
        <a:effectLst/>
      </c:spPr>
    </c:plotArea>
    <c:legend>
      <c:legendPos val="b"/>
      <c:layout>
        <c:manualLayout>
          <c:xMode val="edge"/>
          <c:yMode val="edge"/>
          <c:x val="0.66272831727876591"/>
          <c:y val="0.14468714550765752"/>
          <c:w val="0.27766117786260619"/>
          <c:h val="0.297960279224863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Caudales</a:t>
            </a:r>
            <a:r>
              <a:rPr lang="es-EC" baseline="0" dirty="0"/>
              <a:t> Medios </a:t>
            </a:r>
            <a:r>
              <a:rPr lang="es-EC" baseline="0" dirty="0" smtClean="0"/>
              <a:t>Máximos Anuales </a:t>
            </a:r>
            <a:r>
              <a:rPr lang="es-EC" baseline="0" dirty="0"/>
              <a:t>estación Portoviejo </a:t>
            </a:r>
            <a:endParaRPr lang="es-EC" dirty="0"/>
          </a:p>
        </c:rich>
      </c:tx>
      <c:layout>
        <c:manualLayout>
          <c:xMode val="edge"/>
          <c:yMode val="edge"/>
          <c:x val="0.21527437103255462"/>
          <c:y val="3.187250996015936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4257642487565483"/>
          <c:y val="0.13328021248339975"/>
          <c:w val="0.8283807836871443"/>
          <c:h val="0.69459066620656496"/>
        </c:manualLayout>
      </c:layout>
      <c:barChart>
        <c:barDir val="col"/>
        <c:grouping val="clustered"/>
        <c:varyColors val="0"/>
        <c:ser>
          <c:idx val="0"/>
          <c:order val="0"/>
          <c:tx>
            <c:strRef>
              <c:f>'Datos Ordenads CAUDALES'!$F$2</c:f>
              <c:strCache>
                <c:ptCount val="1"/>
              </c:strCache>
            </c:strRef>
          </c:tx>
          <c:spPr>
            <a:solidFill>
              <a:schemeClr val="accent1"/>
            </a:solidFill>
            <a:ln>
              <a:noFill/>
            </a:ln>
            <a:effectLst/>
          </c:spPr>
          <c:invertIfNegative val="0"/>
          <c:val>
            <c:numRef>
              <c:f>'Datos Ordenads CAUDALES'!$O$6:$O$27</c:f>
              <c:numCache>
                <c:formatCode>0.00</c:formatCode>
                <c:ptCount val="22"/>
                <c:pt idx="0">
                  <c:v>790.90416666666681</c:v>
                </c:pt>
                <c:pt idx="1">
                  <c:v>487.55074999999994</c:v>
                </c:pt>
                <c:pt idx="2">
                  <c:v>471.9588333333333</c:v>
                </c:pt>
                <c:pt idx="3">
                  <c:v>351.10225000000008</c:v>
                </c:pt>
                <c:pt idx="4">
                  <c:v>309.61233333333331</c:v>
                </c:pt>
                <c:pt idx="5">
                  <c:v>198.03391666666667</c:v>
                </c:pt>
                <c:pt idx="6">
                  <c:v>187.75749999999996</c:v>
                </c:pt>
                <c:pt idx="7">
                  <c:v>181.66399999999999</c:v>
                </c:pt>
                <c:pt idx="8">
                  <c:v>167.70916666666668</c:v>
                </c:pt>
                <c:pt idx="9">
                  <c:v>163.68375000000003</c:v>
                </c:pt>
                <c:pt idx="10">
                  <c:v>157.03099999999998</c:v>
                </c:pt>
                <c:pt idx="11">
                  <c:v>133.6105</c:v>
                </c:pt>
                <c:pt idx="12">
                  <c:v>123.24658333333332</c:v>
                </c:pt>
                <c:pt idx="13">
                  <c:v>117.52950000000003</c:v>
                </c:pt>
                <c:pt idx="14">
                  <c:v>117.44283333333334</c:v>
                </c:pt>
                <c:pt idx="15">
                  <c:v>115.4885</c:v>
                </c:pt>
                <c:pt idx="16">
                  <c:v>98.462666666666664</c:v>
                </c:pt>
                <c:pt idx="17">
                  <c:v>71.00500000000001</c:v>
                </c:pt>
                <c:pt idx="18">
                  <c:v>54.563833333333328</c:v>
                </c:pt>
                <c:pt idx="19">
                  <c:v>29.839166666666671</c:v>
                </c:pt>
                <c:pt idx="20">
                  <c:v>17.444166666666664</c:v>
                </c:pt>
                <c:pt idx="21">
                  <c:v>3.4150000000000005</c:v>
                </c:pt>
              </c:numCache>
            </c:numRef>
          </c:val>
          <c:extLst>
            <c:ext xmlns:c16="http://schemas.microsoft.com/office/drawing/2014/chart" uri="{C3380CC4-5D6E-409C-BE32-E72D297353CC}">
              <c16:uniqueId val="{00000000-0FD9-4248-9771-CE9C290C41C5}"/>
            </c:ext>
          </c:extLst>
        </c:ser>
        <c:dLbls>
          <c:showLegendKey val="0"/>
          <c:showVal val="0"/>
          <c:showCatName val="0"/>
          <c:showSerName val="0"/>
          <c:showPercent val="0"/>
          <c:showBubbleSize val="0"/>
        </c:dLbls>
        <c:gapWidth val="219"/>
        <c:overlap val="-27"/>
        <c:axId val="188645760"/>
        <c:axId val="188647680"/>
      </c:barChart>
      <c:lineChart>
        <c:grouping val="standard"/>
        <c:varyColors val="0"/>
        <c:ser>
          <c:idx val="1"/>
          <c:order val="1"/>
          <c:spPr>
            <a:ln w="28575" cap="rnd">
              <a:solidFill>
                <a:schemeClr val="accent2"/>
              </a:solidFill>
              <a:round/>
            </a:ln>
            <a:effectLst/>
          </c:spPr>
          <c:marker>
            <c:symbol val="none"/>
          </c:marker>
          <c:val>
            <c:numRef>
              <c:f>'Datos Ordenads CAUDALES'!$Q$6:$Q$27</c:f>
              <c:numCache>
                <c:formatCode>General</c:formatCode>
                <c:ptCount val="22"/>
                <c:pt idx="0">
                  <c:v>197.68433712121217</c:v>
                </c:pt>
                <c:pt idx="1">
                  <c:v>197.68433712121217</c:v>
                </c:pt>
                <c:pt idx="2">
                  <c:v>197.68433712121217</c:v>
                </c:pt>
                <c:pt idx="3">
                  <c:v>197.68433712121217</c:v>
                </c:pt>
                <c:pt idx="4">
                  <c:v>197.68433712121217</c:v>
                </c:pt>
                <c:pt idx="5">
                  <c:v>197.68433712121217</c:v>
                </c:pt>
                <c:pt idx="6">
                  <c:v>197.68433712121217</c:v>
                </c:pt>
                <c:pt idx="7">
                  <c:v>197.68433712121217</c:v>
                </c:pt>
                <c:pt idx="8">
                  <c:v>197.68433712121217</c:v>
                </c:pt>
                <c:pt idx="9">
                  <c:v>197.68433712121217</c:v>
                </c:pt>
                <c:pt idx="10">
                  <c:v>197.68433712121217</c:v>
                </c:pt>
                <c:pt idx="11">
                  <c:v>197.68433712121217</c:v>
                </c:pt>
                <c:pt idx="12">
                  <c:v>197.68433712121217</c:v>
                </c:pt>
                <c:pt idx="13">
                  <c:v>197.68433712121217</c:v>
                </c:pt>
                <c:pt idx="14">
                  <c:v>197.68433712121217</c:v>
                </c:pt>
                <c:pt idx="15">
                  <c:v>197.68433712121217</c:v>
                </c:pt>
                <c:pt idx="16">
                  <c:v>197.68433712121217</c:v>
                </c:pt>
                <c:pt idx="17">
                  <c:v>197.68433712121217</c:v>
                </c:pt>
                <c:pt idx="18">
                  <c:v>197.68433712121217</c:v>
                </c:pt>
                <c:pt idx="19">
                  <c:v>197.68433712121217</c:v>
                </c:pt>
                <c:pt idx="20">
                  <c:v>197.68433712121217</c:v>
                </c:pt>
                <c:pt idx="21">
                  <c:v>197.68433712121217</c:v>
                </c:pt>
              </c:numCache>
            </c:numRef>
          </c:val>
          <c:smooth val="0"/>
          <c:extLst>
            <c:ext xmlns:c16="http://schemas.microsoft.com/office/drawing/2014/chart" uri="{C3380CC4-5D6E-409C-BE32-E72D297353CC}">
              <c16:uniqueId val="{00000001-0FD9-4248-9771-CE9C290C41C5}"/>
            </c:ext>
          </c:extLst>
        </c:ser>
        <c:dLbls>
          <c:showLegendKey val="0"/>
          <c:showVal val="0"/>
          <c:showCatName val="0"/>
          <c:showSerName val="0"/>
          <c:showPercent val="0"/>
          <c:showBubbleSize val="0"/>
        </c:dLbls>
        <c:marker val="1"/>
        <c:smooth val="0"/>
        <c:axId val="188645760"/>
        <c:axId val="188647680"/>
      </c:lineChart>
      <c:catAx>
        <c:axId val="1886457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Nº de Datos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8647680"/>
        <c:crosses val="autoZero"/>
        <c:auto val="1"/>
        <c:lblAlgn val="ctr"/>
        <c:lblOffset val="100"/>
        <c:noMultiLvlLbl val="0"/>
      </c:catAx>
      <c:valAx>
        <c:axId val="188647680"/>
        <c:scaling>
          <c:orientation val="minMax"/>
          <c:max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Caudal medio Anual [m³/s]</a:t>
                </a:r>
              </a:p>
            </c:rich>
          </c:tx>
          <c:layout>
            <c:manualLayout>
              <c:xMode val="edge"/>
              <c:yMode val="edge"/>
              <c:x val="1.3796712054878212E-2"/>
              <c:y val="0.175396262718156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8645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Curva de duración de</a:t>
            </a:r>
            <a:r>
              <a:rPr lang="es-EC" baseline="0" dirty="0"/>
              <a:t> </a:t>
            </a:r>
            <a:r>
              <a:rPr lang="es-EC" baseline="0" dirty="0" smtClean="0"/>
              <a:t>Caudales Máximos </a:t>
            </a:r>
            <a:endParaRPr lang="es-EC"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3487239876404469"/>
          <c:y val="0.14856489712979423"/>
          <c:w val="0.83284471393423365"/>
          <c:h val="0.70962729658792656"/>
        </c:manualLayout>
      </c:layout>
      <c:scatterChart>
        <c:scatterStyle val="smoothMarker"/>
        <c:varyColors val="0"/>
        <c:ser>
          <c:idx val="1"/>
          <c:order val="1"/>
          <c:tx>
            <c:v>Curva Teorica Log-Pearson III</c:v>
          </c:tx>
          <c:spPr>
            <a:ln w="19050" cap="rnd">
              <a:solidFill>
                <a:schemeClr val="accent2"/>
              </a:solidFill>
              <a:round/>
            </a:ln>
            <a:effectLst/>
          </c:spPr>
          <c:marker>
            <c:symbol val="none"/>
          </c:marker>
          <c:xVal>
            <c:numRef>
              <c:f>'Hoja1 (2)'!$G$30:$G$46</c:f>
              <c:numCache>
                <c:formatCode>General</c:formatCode>
                <c:ptCount val="17"/>
                <c:pt idx="0">
                  <c:v>0.01</c:v>
                </c:pt>
                <c:pt idx="1">
                  <c:v>0.1</c:v>
                </c:pt>
                <c:pt idx="2">
                  <c:v>1</c:v>
                </c:pt>
                <c:pt idx="3">
                  <c:v>5</c:v>
                </c:pt>
                <c:pt idx="4">
                  <c:v>10</c:v>
                </c:pt>
                <c:pt idx="5">
                  <c:v>20</c:v>
                </c:pt>
                <c:pt idx="6">
                  <c:v>25</c:v>
                </c:pt>
                <c:pt idx="7">
                  <c:v>30</c:v>
                </c:pt>
                <c:pt idx="8">
                  <c:v>50</c:v>
                </c:pt>
                <c:pt idx="9">
                  <c:v>70</c:v>
                </c:pt>
                <c:pt idx="10">
                  <c:v>75</c:v>
                </c:pt>
                <c:pt idx="11">
                  <c:v>80</c:v>
                </c:pt>
                <c:pt idx="12">
                  <c:v>90</c:v>
                </c:pt>
                <c:pt idx="13">
                  <c:v>95</c:v>
                </c:pt>
                <c:pt idx="14">
                  <c:v>97</c:v>
                </c:pt>
                <c:pt idx="15">
                  <c:v>99</c:v>
                </c:pt>
                <c:pt idx="16">
                  <c:v>99.9</c:v>
                </c:pt>
              </c:numCache>
            </c:numRef>
          </c:xVal>
          <c:yVal>
            <c:numRef>
              <c:f>'Hoja1 (2)'!$K$30:$K$46</c:f>
              <c:numCache>
                <c:formatCode>0.00</c:formatCode>
                <c:ptCount val="17"/>
                <c:pt idx="0">
                  <c:v>2126.7238024453186</c:v>
                </c:pt>
                <c:pt idx="1">
                  <c:v>1432.5948889920392</c:v>
                </c:pt>
                <c:pt idx="2">
                  <c:v>906.22838438290387</c:v>
                </c:pt>
                <c:pt idx="3">
                  <c:v>573.26037595950947</c:v>
                </c:pt>
                <c:pt idx="4">
                  <c:v>441.83491773055704</c:v>
                </c:pt>
                <c:pt idx="5">
                  <c:v>314.10197150931754</c:v>
                </c:pt>
                <c:pt idx="6">
                  <c:v>276.99668892214544</c:v>
                </c:pt>
                <c:pt idx="7">
                  <c:v>244.27470259146622</c:v>
                </c:pt>
                <c:pt idx="8">
                  <c:v>155.91664349084036</c:v>
                </c:pt>
                <c:pt idx="9">
                  <c:v>96.008034609559488</c:v>
                </c:pt>
                <c:pt idx="10">
                  <c:v>83.159535352684031</c:v>
                </c:pt>
                <c:pt idx="11">
                  <c:v>70.116038025702082</c:v>
                </c:pt>
                <c:pt idx="12">
                  <c:v>44.753947862243784</c:v>
                </c:pt>
                <c:pt idx="13">
                  <c:v>30.418891063342237</c:v>
                </c:pt>
                <c:pt idx="14">
                  <c:v>23.445067536598604</c:v>
                </c:pt>
                <c:pt idx="15">
                  <c:v>14.052947685863844</c:v>
                </c:pt>
                <c:pt idx="16">
                  <c:v>5.4738991943357567</c:v>
                </c:pt>
              </c:numCache>
            </c:numRef>
          </c:yVal>
          <c:smooth val="1"/>
          <c:extLst>
            <c:ext xmlns:c16="http://schemas.microsoft.com/office/drawing/2014/chart" uri="{C3380CC4-5D6E-409C-BE32-E72D297353CC}">
              <c16:uniqueId val="{00000000-3375-41DE-81A9-D71425D7A697}"/>
            </c:ext>
          </c:extLst>
        </c:ser>
        <c:dLbls>
          <c:showLegendKey val="0"/>
          <c:showVal val="0"/>
          <c:showCatName val="0"/>
          <c:showSerName val="0"/>
          <c:showPercent val="0"/>
          <c:showBubbleSize val="0"/>
        </c:dLbls>
        <c:axId val="192039168"/>
        <c:axId val="192156032"/>
      </c:scatterChart>
      <c:scatterChart>
        <c:scatterStyle val="lineMarker"/>
        <c:varyColors val="0"/>
        <c:ser>
          <c:idx val="0"/>
          <c:order val="0"/>
          <c:tx>
            <c:v>Q (datos-Estación)</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og"/>
            <c:dispRSqr val="1"/>
            <c:dispEq val="1"/>
            <c:trendlineLbl>
              <c:layout>
                <c:manualLayout>
                  <c:x val="-0.40049938827012915"/>
                  <c:y val="-0.41242875285750574"/>
                </c:manualLayout>
              </c:layout>
              <c:numFmt formatCode="General"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trendlineLbl>
          </c:trendline>
          <c:xVal>
            <c:numRef>
              <c:f>'Hoja1 (2)'!$D$3:$D$23</c:f>
              <c:numCache>
                <c:formatCode>0.000</c:formatCode>
                <c:ptCount val="21"/>
                <c:pt idx="0">
                  <c:v>4.7619047619047619</c:v>
                </c:pt>
                <c:pt idx="1">
                  <c:v>9.5238095238095237</c:v>
                </c:pt>
                <c:pt idx="2">
                  <c:v>14.285714285714285</c:v>
                </c:pt>
                <c:pt idx="3">
                  <c:v>19.047619047619047</c:v>
                </c:pt>
                <c:pt idx="4">
                  <c:v>23.809523809523807</c:v>
                </c:pt>
                <c:pt idx="5">
                  <c:v>28.571428571428569</c:v>
                </c:pt>
                <c:pt idx="6">
                  <c:v>33.333333333333329</c:v>
                </c:pt>
                <c:pt idx="7">
                  <c:v>38.095238095238095</c:v>
                </c:pt>
                <c:pt idx="8">
                  <c:v>42.857142857142854</c:v>
                </c:pt>
                <c:pt idx="9">
                  <c:v>47.619047619047613</c:v>
                </c:pt>
                <c:pt idx="10">
                  <c:v>52.380952380952387</c:v>
                </c:pt>
                <c:pt idx="11">
                  <c:v>57.142857142857139</c:v>
                </c:pt>
                <c:pt idx="12">
                  <c:v>61.904761904761905</c:v>
                </c:pt>
                <c:pt idx="13">
                  <c:v>66.666666666666657</c:v>
                </c:pt>
                <c:pt idx="14">
                  <c:v>71.428571428571431</c:v>
                </c:pt>
                <c:pt idx="15">
                  <c:v>76.19047619047619</c:v>
                </c:pt>
                <c:pt idx="16">
                  <c:v>80.952380952380949</c:v>
                </c:pt>
                <c:pt idx="17">
                  <c:v>85.714285714285708</c:v>
                </c:pt>
                <c:pt idx="18">
                  <c:v>90.476190476190482</c:v>
                </c:pt>
                <c:pt idx="19">
                  <c:v>95.238095238095227</c:v>
                </c:pt>
                <c:pt idx="20">
                  <c:v>100</c:v>
                </c:pt>
              </c:numCache>
            </c:numRef>
          </c:xVal>
          <c:yVal>
            <c:numRef>
              <c:f>'Hoja1 (2)'!$C$3:$C$23</c:f>
              <c:numCache>
                <c:formatCode>0.000</c:formatCode>
                <c:ptCount val="21"/>
                <c:pt idx="0">
                  <c:v>790.90416666666704</c:v>
                </c:pt>
                <c:pt idx="1">
                  <c:v>487.55074999999994</c:v>
                </c:pt>
                <c:pt idx="2">
                  <c:v>471.9588333333333</c:v>
                </c:pt>
                <c:pt idx="3">
                  <c:v>351.10225000000008</c:v>
                </c:pt>
                <c:pt idx="4">
                  <c:v>309.61233333333331</c:v>
                </c:pt>
                <c:pt idx="5">
                  <c:v>198.03391666666667</c:v>
                </c:pt>
                <c:pt idx="6">
                  <c:v>187.75749999999996</c:v>
                </c:pt>
                <c:pt idx="7">
                  <c:v>181.66399999999999</c:v>
                </c:pt>
                <c:pt idx="8">
                  <c:v>167.70916666666668</c:v>
                </c:pt>
                <c:pt idx="9">
                  <c:v>163.68375000000003</c:v>
                </c:pt>
                <c:pt idx="10">
                  <c:v>157.03099999999998</c:v>
                </c:pt>
                <c:pt idx="11">
                  <c:v>133.6105</c:v>
                </c:pt>
                <c:pt idx="12">
                  <c:v>123.24658333333332</c:v>
                </c:pt>
                <c:pt idx="13">
                  <c:v>117.52950000000003</c:v>
                </c:pt>
                <c:pt idx="14">
                  <c:v>117.44283333333334</c:v>
                </c:pt>
                <c:pt idx="15">
                  <c:v>115.4885</c:v>
                </c:pt>
                <c:pt idx="16">
                  <c:v>98.462666666666664</c:v>
                </c:pt>
                <c:pt idx="17">
                  <c:v>71.00500000000001</c:v>
                </c:pt>
                <c:pt idx="18">
                  <c:v>54.563833333333328</c:v>
                </c:pt>
                <c:pt idx="19">
                  <c:v>29.839166666666671</c:v>
                </c:pt>
                <c:pt idx="20">
                  <c:v>17.444166666666664</c:v>
                </c:pt>
              </c:numCache>
            </c:numRef>
          </c:yVal>
          <c:smooth val="0"/>
          <c:extLst>
            <c:ext xmlns:c16="http://schemas.microsoft.com/office/drawing/2014/chart" uri="{C3380CC4-5D6E-409C-BE32-E72D297353CC}">
              <c16:uniqueId val="{00000001-3375-41DE-81A9-D71425D7A697}"/>
            </c:ext>
          </c:extLst>
        </c:ser>
        <c:dLbls>
          <c:showLegendKey val="0"/>
          <c:showVal val="0"/>
          <c:showCatName val="0"/>
          <c:showSerName val="0"/>
          <c:showPercent val="0"/>
          <c:showBubbleSize val="0"/>
        </c:dLbls>
        <c:axId val="192159744"/>
        <c:axId val="192157952"/>
      </c:scatterChart>
      <c:valAx>
        <c:axId val="192039168"/>
        <c:scaling>
          <c:orientation val="minMax"/>
          <c:max val="1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P%, Probabilidad</a:t>
                </a:r>
                <a:r>
                  <a:rPr lang="es-EC" baseline="0"/>
                  <a:t> de excedencia</a:t>
                </a:r>
                <a:endParaRPr lang="es-EC"/>
              </a:p>
            </c:rich>
          </c:tx>
          <c:layout>
            <c:manualLayout>
              <c:xMode val="edge"/>
              <c:yMode val="edge"/>
              <c:x val="0.37353959398240438"/>
              <c:y val="0.918407247481161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2156032"/>
        <c:crosses val="autoZero"/>
        <c:crossBetween val="midCat"/>
      </c:valAx>
      <c:valAx>
        <c:axId val="192156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Q,</a:t>
                </a:r>
                <a:r>
                  <a:rPr lang="es-EC" baseline="0"/>
                  <a:t> Caudales maximos [m³/s]</a:t>
                </a:r>
                <a:endParaRPr lang="es-EC"/>
              </a:p>
            </c:rich>
          </c:tx>
          <c:layout>
            <c:manualLayout>
              <c:xMode val="edge"/>
              <c:yMode val="edge"/>
              <c:x val="1.3835043474238926E-3"/>
              <c:y val="0.2487118787570908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2039168"/>
        <c:crosses val="autoZero"/>
        <c:crossBetween val="midCat"/>
      </c:valAx>
      <c:valAx>
        <c:axId val="192157952"/>
        <c:scaling>
          <c:orientation val="minMax"/>
        </c:scaling>
        <c:delete val="1"/>
        <c:axPos val="r"/>
        <c:numFmt formatCode="0.000" sourceLinked="1"/>
        <c:majorTickMark val="out"/>
        <c:minorTickMark val="none"/>
        <c:tickLblPos val="nextTo"/>
        <c:crossAx val="192159744"/>
        <c:crosses val="max"/>
        <c:crossBetween val="midCat"/>
      </c:valAx>
      <c:valAx>
        <c:axId val="192159744"/>
        <c:scaling>
          <c:orientation val="minMax"/>
        </c:scaling>
        <c:delete val="1"/>
        <c:axPos val="b"/>
        <c:numFmt formatCode="0.000" sourceLinked="1"/>
        <c:majorTickMark val="out"/>
        <c:minorTickMark val="none"/>
        <c:tickLblPos val="nextTo"/>
        <c:crossAx val="192157952"/>
        <c:crosses val="autoZero"/>
        <c:crossBetween val="midCat"/>
      </c:valAx>
      <c:spPr>
        <a:noFill/>
        <a:ln>
          <a:noFill/>
        </a:ln>
        <a:effectLst/>
      </c:spPr>
    </c:plotArea>
    <c:legend>
      <c:legendPos val="r"/>
      <c:legendEntry>
        <c:idx val="2"/>
        <c:delete val="1"/>
      </c:legendEntry>
      <c:layout>
        <c:manualLayout>
          <c:xMode val="edge"/>
          <c:yMode val="edge"/>
          <c:x val="0.66690497901454149"/>
          <c:y val="0.24573837947675894"/>
          <c:w val="0.27410895830351134"/>
          <c:h val="0.30107933282533234"/>
        </c:manualLayout>
      </c:layout>
      <c:overlay val="0"/>
      <c:spPr>
        <a:solidFill>
          <a:schemeClr val="bg1">
            <a:lumMod val="95000"/>
          </a:schemeClr>
        </a:solidFill>
        <a:ln>
          <a:solidFill>
            <a:schemeClr val="accent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70" baseline="0">
                <a:solidFill>
                  <a:schemeClr val="dk1">
                    <a:lumMod val="50000"/>
                    <a:lumOff val="50000"/>
                  </a:schemeClr>
                </a:solidFill>
                <a:latin typeface="+mn-lt"/>
                <a:ea typeface="+mn-ea"/>
                <a:cs typeface="+mn-cs"/>
              </a:defRPr>
            </a:pPr>
            <a:r>
              <a:rPr lang="es-EC" sz="1200"/>
              <a:t>Hidrogramas de Caudales Máximos</a:t>
            </a:r>
          </a:p>
        </c:rich>
      </c:tx>
      <c:layout>
        <c:manualLayout>
          <c:xMode val="edge"/>
          <c:yMode val="edge"/>
          <c:x val="0.26580515670835264"/>
          <c:y val="0"/>
        </c:manualLayout>
      </c:layout>
      <c:overlay val="0"/>
      <c:spPr>
        <a:noFill/>
        <a:ln>
          <a:noFill/>
        </a:ln>
        <a:effectLst/>
      </c:spPr>
      <c:txPr>
        <a:bodyPr rot="0" spcFirstLastPara="1" vertOverflow="ellipsis" vert="horz" wrap="square" anchor="ctr" anchorCtr="1"/>
        <a:lstStyle/>
        <a:p>
          <a:pPr>
            <a:defRPr sz="1200" b="0" i="0" u="none" strike="noStrike" kern="1200" spc="70" baseline="0">
              <a:solidFill>
                <a:schemeClr val="dk1">
                  <a:lumMod val="50000"/>
                  <a:lumOff val="50000"/>
                </a:schemeClr>
              </a:solidFill>
              <a:latin typeface="+mn-lt"/>
              <a:ea typeface="+mn-ea"/>
              <a:cs typeface="+mn-cs"/>
            </a:defRPr>
          </a:pPr>
          <a:endParaRPr lang="es-EC"/>
        </a:p>
      </c:txPr>
    </c:title>
    <c:autoTitleDeleted val="0"/>
    <c:plotArea>
      <c:layout>
        <c:manualLayout>
          <c:layoutTarget val="inner"/>
          <c:xMode val="edge"/>
          <c:yMode val="edge"/>
          <c:x val="0.14291586685992611"/>
          <c:y val="0.11171698324439303"/>
          <c:w val="0.80844797292900372"/>
          <c:h val="0.7296811832170268"/>
        </c:manualLayout>
      </c:layout>
      <c:scatterChart>
        <c:scatterStyle val="smoothMarker"/>
        <c:varyColors val="0"/>
        <c:ser>
          <c:idx val="0"/>
          <c:order val="0"/>
          <c:tx>
            <c:strRef>
              <c:f>Hoja3!$F$4</c:f>
              <c:strCache>
                <c:ptCount val="1"/>
                <c:pt idx="0">
                  <c:v>T=10 años</c:v>
                </c:pt>
              </c:strCache>
            </c:strRef>
          </c:tx>
          <c:spPr>
            <a:ln w="28575">
              <a:solidFill>
                <a:schemeClr val="accent1">
                  <a:alpha val="20000"/>
                </a:schemeClr>
              </a:solidFill>
            </a:ln>
            <a:effectLst/>
          </c:spPr>
          <c:marker>
            <c:symbol val="circle"/>
            <c:size val="4"/>
            <c:spPr>
              <a:solidFill>
                <a:schemeClr val="accent1"/>
              </a:solidFill>
              <a:ln w="9525" cap="flat" cmpd="sng" algn="ctr">
                <a:solidFill>
                  <a:schemeClr val="accent1"/>
                </a:solidFill>
                <a:round/>
              </a:ln>
              <a:effectLst/>
            </c:spPr>
          </c:marker>
          <c:xVal>
            <c:numRef>
              <c:f>Hoja3!$E$5:$E$605</c:f>
              <c:numCache>
                <c:formatCode>h:mm</c:formatCode>
                <c:ptCount val="601"/>
                <c:pt idx="0">
                  <c:v>0</c:v>
                </c:pt>
                <c:pt idx="1">
                  <c:v>6.9444444444444447E-4</c:v>
                </c:pt>
                <c:pt idx="2">
                  <c:v>1.3888888888888889E-3</c:v>
                </c:pt>
                <c:pt idx="3">
                  <c:v>2.0833333333333333E-3</c:v>
                </c:pt>
                <c:pt idx="4">
                  <c:v>2.7777777777777779E-3</c:v>
                </c:pt>
                <c:pt idx="5">
                  <c:v>3.472222222222222E-3</c:v>
                </c:pt>
                <c:pt idx="6">
                  <c:v>4.1666666666666666E-3</c:v>
                </c:pt>
                <c:pt idx="7">
                  <c:v>4.8611111111111112E-3</c:v>
                </c:pt>
                <c:pt idx="8">
                  <c:v>5.5555555555555558E-3</c:v>
                </c:pt>
                <c:pt idx="9">
                  <c:v>6.2499999999999995E-3</c:v>
                </c:pt>
                <c:pt idx="10">
                  <c:v>6.9444444444444441E-3</c:v>
                </c:pt>
                <c:pt idx="11">
                  <c:v>7.6388888888888886E-3</c:v>
                </c:pt>
                <c:pt idx="12">
                  <c:v>8.3333333333333332E-3</c:v>
                </c:pt>
                <c:pt idx="13">
                  <c:v>9.0277777777777787E-3</c:v>
                </c:pt>
                <c:pt idx="14">
                  <c:v>9.7222222222222224E-3</c:v>
                </c:pt>
                <c:pt idx="15">
                  <c:v>1.0416666666666666E-2</c:v>
                </c:pt>
                <c:pt idx="16">
                  <c:v>1.1111111111111112E-2</c:v>
                </c:pt>
                <c:pt idx="17">
                  <c:v>1.1805555555555555E-2</c:v>
                </c:pt>
                <c:pt idx="18">
                  <c:v>1.2499999999999999E-2</c:v>
                </c:pt>
                <c:pt idx="19">
                  <c:v>1.3194444444444444E-2</c:v>
                </c:pt>
                <c:pt idx="20">
                  <c:v>1.3888888888888888E-2</c:v>
                </c:pt>
                <c:pt idx="21">
                  <c:v>1.4583333333333332E-2</c:v>
                </c:pt>
                <c:pt idx="22">
                  <c:v>1.5277777777777777E-2</c:v>
                </c:pt>
                <c:pt idx="23">
                  <c:v>1.5972222222222224E-2</c:v>
                </c:pt>
                <c:pt idx="24">
                  <c:v>1.6666666666666666E-2</c:v>
                </c:pt>
                <c:pt idx="25">
                  <c:v>1.7361111111111112E-2</c:v>
                </c:pt>
                <c:pt idx="26">
                  <c:v>1.8055555555555557E-2</c:v>
                </c:pt>
                <c:pt idx="27">
                  <c:v>1.8749999999999999E-2</c:v>
                </c:pt>
                <c:pt idx="28">
                  <c:v>1.9444444444444445E-2</c:v>
                </c:pt>
                <c:pt idx="29">
                  <c:v>2.013888888888889E-2</c:v>
                </c:pt>
                <c:pt idx="30">
                  <c:v>2.0833333333333332E-2</c:v>
                </c:pt>
                <c:pt idx="31">
                  <c:v>2.1527777777777781E-2</c:v>
                </c:pt>
                <c:pt idx="32">
                  <c:v>2.2222222222222223E-2</c:v>
                </c:pt>
                <c:pt idx="33">
                  <c:v>2.2916666666666669E-2</c:v>
                </c:pt>
                <c:pt idx="34">
                  <c:v>2.361111111111111E-2</c:v>
                </c:pt>
                <c:pt idx="35">
                  <c:v>2.4305555555555556E-2</c:v>
                </c:pt>
                <c:pt idx="36">
                  <c:v>2.4999999999999998E-2</c:v>
                </c:pt>
                <c:pt idx="37">
                  <c:v>2.5694444444444447E-2</c:v>
                </c:pt>
                <c:pt idx="38">
                  <c:v>2.6388888888888889E-2</c:v>
                </c:pt>
                <c:pt idx="39">
                  <c:v>2.7083333333333334E-2</c:v>
                </c:pt>
                <c:pt idx="40">
                  <c:v>2.7777777777777776E-2</c:v>
                </c:pt>
                <c:pt idx="41">
                  <c:v>2.8472222222222222E-2</c:v>
                </c:pt>
                <c:pt idx="42">
                  <c:v>2.9166666666666664E-2</c:v>
                </c:pt>
                <c:pt idx="43">
                  <c:v>2.9861111111111113E-2</c:v>
                </c:pt>
                <c:pt idx="44">
                  <c:v>3.0555555555555555E-2</c:v>
                </c:pt>
                <c:pt idx="45">
                  <c:v>3.125E-2</c:v>
                </c:pt>
                <c:pt idx="46">
                  <c:v>3.1944444444444449E-2</c:v>
                </c:pt>
                <c:pt idx="47">
                  <c:v>3.2638888888888891E-2</c:v>
                </c:pt>
                <c:pt idx="48">
                  <c:v>3.3333333333333333E-2</c:v>
                </c:pt>
                <c:pt idx="49">
                  <c:v>3.4027777777777775E-2</c:v>
                </c:pt>
                <c:pt idx="50">
                  <c:v>3.4722222222222224E-2</c:v>
                </c:pt>
                <c:pt idx="51">
                  <c:v>3.5416666666666666E-2</c:v>
                </c:pt>
                <c:pt idx="52">
                  <c:v>3.6111111111111115E-2</c:v>
                </c:pt>
                <c:pt idx="53">
                  <c:v>3.6805555555555557E-2</c:v>
                </c:pt>
                <c:pt idx="54">
                  <c:v>3.7499999999999999E-2</c:v>
                </c:pt>
                <c:pt idx="55">
                  <c:v>3.8194444444444441E-2</c:v>
                </c:pt>
                <c:pt idx="56">
                  <c:v>3.888888888888889E-2</c:v>
                </c:pt>
                <c:pt idx="57">
                  <c:v>3.9583333333333331E-2</c:v>
                </c:pt>
                <c:pt idx="58">
                  <c:v>4.027777777777778E-2</c:v>
                </c:pt>
                <c:pt idx="59">
                  <c:v>4.0972222222222222E-2</c:v>
                </c:pt>
                <c:pt idx="60">
                  <c:v>4.1666666666666664E-2</c:v>
                </c:pt>
                <c:pt idx="61">
                  <c:v>4.2361111111111106E-2</c:v>
                </c:pt>
                <c:pt idx="62">
                  <c:v>4.3055555555555562E-2</c:v>
                </c:pt>
                <c:pt idx="63">
                  <c:v>4.3750000000000004E-2</c:v>
                </c:pt>
                <c:pt idx="64">
                  <c:v>4.4444444444444446E-2</c:v>
                </c:pt>
                <c:pt idx="65">
                  <c:v>4.5138888888888888E-2</c:v>
                </c:pt>
                <c:pt idx="66">
                  <c:v>4.5833333333333337E-2</c:v>
                </c:pt>
                <c:pt idx="67">
                  <c:v>4.6527777777777779E-2</c:v>
                </c:pt>
                <c:pt idx="68">
                  <c:v>4.7222222222222221E-2</c:v>
                </c:pt>
                <c:pt idx="69">
                  <c:v>4.7916666666666663E-2</c:v>
                </c:pt>
                <c:pt idx="70">
                  <c:v>4.8611111111111112E-2</c:v>
                </c:pt>
                <c:pt idx="71">
                  <c:v>4.9305555555555554E-2</c:v>
                </c:pt>
                <c:pt idx="72">
                  <c:v>4.9999999999999996E-2</c:v>
                </c:pt>
                <c:pt idx="73">
                  <c:v>5.0694444444444452E-2</c:v>
                </c:pt>
                <c:pt idx="74">
                  <c:v>5.1388888888888894E-2</c:v>
                </c:pt>
                <c:pt idx="75">
                  <c:v>5.2083333333333336E-2</c:v>
                </c:pt>
                <c:pt idx="76">
                  <c:v>5.2777777777777778E-2</c:v>
                </c:pt>
                <c:pt idx="77">
                  <c:v>5.347222222222222E-2</c:v>
                </c:pt>
                <c:pt idx="78">
                  <c:v>5.4166666666666669E-2</c:v>
                </c:pt>
                <c:pt idx="79">
                  <c:v>5.486111111111111E-2</c:v>
                </c:pt>
                <c:pt idx="80">
                  <c:v>5.5555555555555552E-2</c:v>
                </c:pt>
                <c:pt idx="81">
                  <c:v>5.6250000000000001E-2</c:v>
                </c:pt>
                <c:pt idx="82">
                  <c:v>5.6944444444444443E-2</c:v>
                </c:pt>
                <c:pt idx="83">
                  <c:v>5.7638888888888885E-2</c:v>
                </c:pt>
                <c:pt idx="84">
                  <c:v>5.8333333333333327E-2</c:v>
                </c:pt>
                <c:pt idx="85">
                  <c:v>5.9027777777777783E-2</c:v>
                </c:pt>
                <c:pt idx="86">
                  <c:v>5.9722222222222225E-2</c:v>
                </c:pt>
                <c:pt idx="87">
                  <c:v>6.0416666666666667E-2</c:v>
                </c:pt>
                <c:pt idx="88">
                  <c:v>6.1111111111111116E-2</c:v>
                </c:pt>
                <c:pt idx="89">
                  <c:v>6.1805555555555558E-2</c:v>
                </c:pt>
                <c:pt idx="90">
                  <c:v>6.25E-2</c:v>
                </c:pt>
                <c:pt idx="91">
                  <c:v>6.3194444444444442E-2</c:v>
                </c:pt>
                <c:pt idx="92">
                  <c:v>6.3888888888888884E-2</c:v>
                </c:pt>
                <c:pt idx="93">
                  <c:v>6.458333333333334E-2</c:v>
                </c:pt>
                <c:pt idx="94">
                  <c:v>6.5277777777777782E-2</c:v>
                </c:pt>
                <c:pt idx="95">
                  <c:v>6.5972222222222224E-2</c:v>
                </c:pt>
                <c:pt idx="96">
                  <c:v>6.6666666666666666E-2</c:v>
                </c:pt>
                <c:pt idx="97">
                  <c:v>6.7361111111111108E-2</c:v>
                </c:pt>
                <c:pt idx="98">
                  <c:v>6.805555555555555E-2</c:v>
                </c:pt>
                <c:pt idx="99">
                  <c:v>6.8749999999999992E-2</c:v>
                </c:pt>
                <c:pt idx="100">
                  <c:v>6.9444444444444434E-2</c:v>
                </c:pt>
                <c:pt idx="101">
                  <c:v>7.013888888888889E-2</c:v>
                </c:pt>
                <c:pt idx="102">
                  <c:v>7.0833333333333331E-2</c:v>
                </c:pt>
                <c:pt idx="103">
                  <c:v>7.1527777777777787E-2</c:v>
                </c:pt>
                <c:pt idx="104">
                  <c:v>7.2222222222222229E-2</c:v>
                </c:pt>
                <c:pt idx="105">
                  <c:v>7.2916666666666671E-2</c:v>
                </c:pt>
                <c:pt idx="106">
                  <c:v>7.3611111111111113E-2</c:v>
                </c:pt>
                <c:pt idx="107">
                  <c:v>7.4305555555555555E-2</c:v>
                </c:pt>
                <c:pt idx="108">
                  <c:v>7.4999999999999997E-2</c:v>
                </c:pt>
                <c:pt idx="109">
                  <c:v>7.5694444444444439E-2</c:v>
                </c:pt>
                <c:pt idx="110">
                  <c:v>7.6388888888888895E-2</c:v>
                </c:pt>
                <c:pt idx="111">
                  <c:v>7.7083333333333337E-2</c:v>
                </c:pt>
                <c:pt idx="112">
                  <c:v>7.7777777777777779E-2</c:v>
                </c:pt>
                <c:pt idx="113">
                  <c:v>7.8472222222222221E-2</c:v>
                </c:pt>
                <c:pt idx="114">
                  <c:v>7.9166666666666663E-2</c:v>
                </c:pt>
                <c:pt idx="115">
                  <c:v>7.9861111111111105E-2</c:v>
                </c:pt>
                <c:pt idx="116">
                  <c:v>8.0555555555555561E-2</c:v>
                </c:pt>
                <c:pt idx="117">
                  <c:v>8.1250000000000003E-2</c:v>
                </c:pt>
                <c:pt idx="118">
                  <c:v>8.1944444444444445E-2</c:v>
                </c:pt>
                <c:pt idx="119">
                  <c:v>8.2638888888888887E-2</c:v>
                </c:pt>
                <c:pt idx="120">
                  <c:v>8.3333333333333329E-2</c:v>
                </c:pt>
                <c:pt idx="121">
                  <c:v>8.4027777777777771E-2</c:v>
                </c:pt>
                <c:pt idx="122">
                  <c:v>8.4722222222222213E-2</c:v>
                </c:pt>
                <c:pt idx="123">
                  <c:v>8.5416666666666655E-2</c:v>
                </c:pt>
                <c:pt idx="124">
                  <c:v>8.6111111111111124E-2</c:v>
                </c:pt>
                <c:pt idx="125">
                  <c:v>8.6805555555555566E-2</c:v>
                </c:pt>
                <c:pt idx="126">
                  <c:v>8.7500000000000008E-2</c:v>
                </c:pt>
                <c:pt idx="127">
                  <c:v>8.819444444444445E-2</c:v>
                </c:pt>
                <c:pt idx="128">
                  <c:v>8.8888888888888892E-2</c:v>
                </c:pt>
                <c:pt idx="129">
                  <c:v>8.9583333333333334E-2</c:v>
                </c:pt>
                <c:pt idx="130">
                  <c:v>9.0277777777777776E-2</c:v>
                </c:pt>
                <c:pt idx="131">
                  <c:v>9.0972222222222218E-2</c:v>
                </c:pt>
                <c:pt idx="132">
                  <c:v>9.1666666666666674E-2</c:v>
                </c:pt>
                <c:pt idx="133">
                  <c:v>9.2361111111111116E-2</c:v>
                </c:pt>
                <c:pt idx="134">
                  <c:v>9.3055555555555558E-2</c:v>
                </c:pt>
                <c:pt idx="135">
                  <c:v>9.375E-2</c:v>
                </c:pt>
                <c:pt idx="136">
                  <c:v>9.4444444444444442E-2</c:v>
                </c:pt>
                <c:pt idx="137">
                  <c:v>9.5138888888888884E-2</c:v>
                </c:pt>
                <c:pt idx="138">
                  <c:v>9.5833333333333326E-2</c:v>
                </c:pt>
                <c:pt idx="139">
                  <c:v>9.6527777777777768E-2</c:v>
                </c:pt>
                <c:pt idx="140">
                  <c:v>9.7222222222222224E-2</c:v>
                </c:pt>
                <c:pt idx="141">
                  <c:v>9.7916666666666666E-2</c:v>
                </c:pt>
                <c:pt idx="142">
                  <c:v>9.8611111111111108E-2</c:v>
                </c:pt>
                <c:pt idx="143">
                  <c:v>9.930555555555555E-2</c:v>
                </c:pt>
                <c:pt idx="144">
                  <c:v>9.9999999999999992E-2</c:v>
                </c:pt>
                <c:pt idx="145">
                  <c:v>0.10069444444444443</c:v>
                </c:pt>
                <c:pt idx="146">
                  <c:v>0.1013888888888889</c:v>
                </c:pt>
                <c:pt idx="147">
                  <c:v>0.10208333333333335</c:v>
                </c:pt>
                <c:pt idx="148">
                  <c:v>0.10277777777777779</c:v>
                </c:pt>
                <c:pt idx="149">
                  <c:v>0.10347222222222223</c:v>
                </c:pt>
                <c:pt idx="150">
                  <c:v>0.10416666666666667</c:v>
                </c:pt>
                <c:pt idx="151">
                  <c:v>0.10486111111111111</c:v>
                </c:pt>
                <c:pt idx="152">
                  <c:v>0.10555555555555556</c:v>
                </c:pt>
                <c:pt idx="153">
                  <c:v>0.10625</c:v>
                </c:pt>
                <c:pt idx="154">
                  <c:v>0.10694444444444444</c:v>
                </c:pt>
                <c:pt idx="155">
                  <c:v>0.1076388888888889</c:v>
                </c:pt>
                <c:pt idx="156">
                  <c:v>0.10833333333333334</c:v>
                </c:pt>
                <c:pt idx="157">
                  <c:v>0.10902777777777778</c:v>
                </c:pt>
                <c:pt idx="158">
                  <c:v>0.10972222222222222</c:v>
                </c:pt>
                <c:pt idx="159">
                  <c:v>0.11041666666666666</c:v>
                </c:pt>
                <c:pt idx="160">
                  <c:v>0.1111111111111111</c:v>
                </c:pt>
                <c:pt idx="161">
                  <c:v>0.11180555555555556</c:v>
                </c:pt>
                <c:pt idx="162">
                  <c:v>0.1125</c:v>
                </c:pt>
                <c:pt idx="163">
                  <c:v>0.11319444444444444</c:v>
                </c:pt>
                <c:pt idx="164">
                  <c:v>0.11388888888888889</c:v>
                </c:pt>
                <c:pt idx="165">
                  <c:v>0.11458333333333333</c:v>
                </c:pt>
                <c:pt idx="166">
                  <c:v>0.11527777777777777</c:v>
                </c:pt>
                <c:pt idx="167">
                  <c:v>0.11597222222222221</c:v>
                </c:pt>
                <c:pt idx="168">
                  <c:v>0.11666666666666665</c:v>
                </c:pt>
                <c:pt idx="169">
                  <c:v>0.1173611111111111</c:v>
                </c:pt>
                <c:pt idx="170">
                  <c:v>0.11805555555555557</c:v>
                </c:pt>
                <c:pt idx="171">
                  <c:v>0.11875000000000001</c:v>
                </c:pt>
                <c:pt idx="172">
                  <c:v>0.11944444444444445</c:v>
                </c:pt>
                <c:pt idx="173">
                  <c:v>0.12013888888888889</c:v>
                </c:pt>
                <c:pt idx="174">
                  <c:v>0.12083333333333333</c:v>
                </c:pt>
                <c:pt idx="175">
                  <c:v>0.12152777777777778</c:v>
                </c:pt>
                <c:pt idx="176">
                  <c:v>0.12222222222222223</c:v>
                </c:pt>
                <c:pt idx="177">
                  <c:v>0.12291666666666667</c:v>
                </c:pt>
                <c:pt idx="178">
                  <c:v>0.12361111111111112</c:v>
                </c:pt>
                <c:pt idx="179">
                  <c:v>0.12430555555555556</c:v>
                </c:pt>
                <c:pt idx="180">
                  <c:v>0.125</c:v>
                </c:pt>
                <c:pt idx="181">
                  <c:v>0.12569444444444444</c:v>
                </c:pt>
                <c:pt idx="182">
                  <c:v>0.12638888888888888</c:v>
                </c:pt>
                <c:pt idx="183">
                  <c:v>0.12708333333333333</c:v>
                </c:pt>
                <c:pt idx="184">
                  <c:v>0.1277777777777778</c:v>
                </c:pt>
                <c:pt idx="185">
                  <c:v>0.12847222222222224</c:v>
                </c:pt>
                <c:pt idx="186">
                  <c:v>0.12916666666666668</c:v>
                </c:pt>
                <c:pt idx="187">
                  <c:v>0.12986111111111112</c:v>
                </c:pt>
                <c:pt idx="188">
                  <c:v>0.13055555555555556</c:v>
                </c:pt>
                <c:pt idx="189">
                  <c:v>0.13125000000000001</c:v>
                </c:pt>
                <c:pt idx="190">
                  <c:v>0.13194444444444445</c:v>
                </c:pt>
                <c:pt idx="191">
                  <c:v>0.13263888888888889</c:v>
                </c:pt>
                <c:pt idx="192">
                  <c:v>0.13333333333333333</c:v>
                </c:pt>
                <c:pt idx="193">
                  <c:v>0.13402777777777777</c:v>
                </c:pt>
                <c:pt idx="194">
                  <c:v>0.13472222222222222</c:v>
                </c:pt>
                <c:pt idx="195">
                  <c:v>0.13541666666666666</c:v>
                </c:pt>
                <c:pt idx="196">
                  <c:v>0.1361111111111111</c:v>
                </c:pt>
                <c:pt idx="197">
                  <c:v>0.13680555555555554</c:v>
                </c:pt>
                <c:pt idx="198">
                  <c:v>0.13749999999999998</c:v>
                </c:pt>
                <c:pt idx="199">
                  <c:v>0.13819444444444443</c:v>
                </c:pt>
                <c:pt idx="200">
                  <c:v>0.1388888888888889</c:v>
                </c:pt>
                <c:pt idx="201">
                  <c:v>0.13958333333333334</c:v>
                </c:pt>
                <c:pt idx="202">
                  <c:v>0.14027777777777778</c:v>
                </c:pt>
                <c:pt idx="203">
                  <c:v>0.14097222222222222</c:v>
                </c:pt>
                <c:pt idx="204">
                  <c:v>0.14166666666666666</c:v>
                </c:pt>
                <c:pt idx="205">
                  <c:v>0.1423611111111111</c:v>
                </c:pt>
                <c:pt idx="206">
                  <c:v>0.14305555555555557</c:v>
                </c:pt>
                <c:pt idx="207">
                  <c:v>0.14375000000000002</c:v>
                </c:pt>
                <c:pt idx="208">
                  <c:v>0.14444444444444446</c:v>
                </c:pt>
                <c:pt idx="209">
                  <c:v>0.1451388888888889</c:v>
                </c:pt>
                <c:pt idx="210">
                  <c:v>0.14583333333333334</c:v>
                </c:pt>
                <c:pt idx="211">
                  <c:v>0.14652777777777778</c:v>
                </c:pt>
                <c:pt idx="212">
                  <c:v>0.14722222222222223</c:v>
                </c:pt>
                <c:pt idx="213">
                  <c:v>0.14791666666666667</c:v>
                </c:pt>
                <c:pt idx="214">
                  <c:v>0.14861111111111111</c:v>
                </c:pt>
                <c:pt idx="215">
                  <c:v>0.14930555555555555</c:v>
                </c:pt>
                <c:pt idx="216">
                  <c:v>0.15</c:v>
                </c:pt>
                <c:pt idx="217">
                  <c:v>0.15069444444444444</c:v>
                </c:pt>
                <c:pt idx="218">
                  <c:v>0.15138888888888888</c:v>
                </c:pt>
                <c:pt idx="219">
                  <c:v>0.15208333333333332</c:v>
                </c:pt>
                <c:pt idx="220">
                  <c:v>0.15277777777777776</c:v>
                </c:pt>
                <c:pt idx="221">
                  <c:v>0.15347222222222223</c:v>
                </c:pt>
                <c:pt idx="222">
                  <c:v>0.15416666666666667</c:v>
                </c:pt>
                <c:pt idx="223">
                  <c:v>0.15486111111111112</c:v>
                </c:pt>
                <c:pt idx="224">
                  <c:v>0.15555555555555556</c:v>
                </c:pt>
                <c:pt idx="225">
                  <c:v>0.15625</c:v>
                </c:pt>
                <c:pt idx="226">
                  <c:v>0.15694444444444444</c:v>
                </c:pt>
                <c:pt idx="227">
                  <c:v>0.15763888888888888</c:v>
                </c:pt>
                <c:pt idx="228">
                  <c:v>0.15833333333333333</c:v>
                </c:pt>
                <c:pt idx="229">
                  <c:v>0.15902777777777777</c:v>
                </c:pt>
                <c:pt idx="230">
                  <c:v>0.15972222222222224</c:v>
                </c:pt>
                <c:pt idx="231">
                  <c:v>0.16041666666666668</c:v>
                </c:pt>
                <c:pt idx="232">
                  <c:v>0.16111111111111112</c:v>
                </c:pt>
                <c:pt idx="233">
                  <c:v>0.16180555555555556</c:v>
                </c:pt>
                <c:pt idx="234">
                  <c:v>0.16250000000000001</c:v>
                </c:pt>
                <c:pt idx="235">
                  <c:v>0.16319444444444445</c:v>
                </c:pt>
                <c:pt idx="236">
                  <c:v>0.16388888888888889</c:v>
                </c:pt>
                <c:pt idx="237">
                  <c:v>0.16458333333333333</c:v>
                </c:pt>
                <c:pt idx="238">
                  <c:v>0.16527777777777777</c:v>
                </c:pt>
                <c:pt idx="239">
                  <c:v>0.16597222222222222</c:v>
                </c:pt>
                <c:pt idx="240">
                  <c:v>0.16666666666666666</c:v>
                </c:pt>
                <c:pt idx="241">
                  <c:v>0.1673611111111111</c:v>
                </c:pt>
                <c:pt idx="242">
                  <c:v>0.16805555555555554</c:v>
                </c:pt>
                <c:pt idx="243">
                  <c:v>0.16874999999999998</c:v>
                </c:pt>
                <c:pt idx="244">
                  <c:v>0.16944444444444443</c:v>
                </c:pt>
                <c:pt idx="245">
                  <c:v>0.17013888888888887</c:v>
                </c:pt>
                <c:pt idx="246">
                  <c:v>0.17083333333333331</c:v>
                </c:pt>
                <c:pt idx="247">
                  <c:v>0.17152777777777775</c:v>
                </c:pt>
                <c:pt idx="248">
                  <c:v>0.17222222222222225</c:v>
                </c:pt>
                <c:pt idx="249">
                  <c:v>0.17291666666666669</c:v>
                </c:pt>
                <c:pt idx="250">
                  <c:v>0.17361111111111113</c:v>
                </c:pt>
                <c:pt idx="251">
                  <c:v>0.17430555555555557</c:v>
                </c:pt>
                <c:pt idx="252">
                  <c:v>0.17500000000000002</c:v>
                </c:pt>
                <c:pt idx="253">
                  <c:v>0.17569444444444446</c:v>
                </c:pt>
                <c:pt idx="254">
                  <c:v>0.1763888888888889</c:v>
                </c:pt>
                <c:pt idx="255">
                  <c:v>0.17708333333333334</c:v>
                </c:pt>
                <c:pt idx="256">
                  <c:v>0.17777777777777778</c:v>
                </c:pt>
                <c:pt idx="257">
                  <c:v>0.17847222222222223</c:v>
                </c:pt>
                <c:pt idx="258">
                  <c:v>0.17916666666666667</c:v>
                </c:pt>
                <c:pt idx="259">
                  <c:v>0.17986111111111111</c:v>
                </c:pt>
                <c:pt idx="260">
                  <c:v>0.18055555555555555</c:v>
                </c:pt>
                <c:pt idx="261">
                  <c:v>0.18124999999999999</c:v>
                </c:pt>
                <c:pt idx="262">
                  <c:v>0.18194444444444444</c:v>
                </c:pt>
                <c:pt idx="263">
                  <c:v>0.18263888888888891</c:v>
                </c:pt>
                <c:pt idx="264">
                  <c:v>0.18333333333333335</c:v>
                </c:pt>
                <c:pt idx="265">
                  <c:v>0.18402777777777779</c:v>
                </c:pt>
                <c:pt idx="266">
                  <c:v>0.18472222222222223</c:v>
                </c:pt>
                <c:pt idx="267">
                  <c:v>0.18541666666666667</c:v>
                </c:pt>
                <c:pt idx="268">
                  <c:v>0.18611111111111112</c:v>
                </c:pt>
                <c:pt idx="269">
                  <c:v>0.18680555555555556</c:v>
                </c:pt>
                <c:pt idx="270">
                  <c:v>0.1875</c:v>
                </c:pt>
                <c:pt idx="271">
                  <c:v>0.18819444444444444</c:v>
                </c:pt>
                <c:pt idx="272">
                  <c:v>0.18888888888888888</c:v>
                </c:pt>
                <c:pt idx="273">
                  <c:v>0.18958333333333333</c:v>
                </c:pt>
                <c:pt idx="274">
                  <c:v>0.19027777777777777</c:v>
                </c:pt>
                <c:pt idx="275">
                  <c:v>0.19097222222222221</c:v>
                </c:pt>
                <c:pt idx="276">
                  <c:v>0.19166666666666665</c:v>
                </c:pt>
                <c:pt idx="277">
                  <c:v>0.19236111111111112</c:v>
                </c:pt>
                <c:pt idx="278">
                  <c:v>0.19305555555555554</c:v>
                </c:pt>
                <c:pt idx="279">
                  <c:v>0.19375000000000001</c:v>
                </c:pt>
                <c:pt idx="280">
                  <c:v>0.19444444444444445</c:v>
                </c:pt>
                <c:pt idx="281">
                  <c:v>0.19513888888888889</c:v>
                </c:pt>
                <c:pt idx="282">
                  <c:v>0.19583333333333333</c:v>
                </c:pt>
                <c:pt idx="283">
                  <c:v>0.19652777777777777</c:v>
                </c:pt>
                <c:pt idx="284">
                  <c:v>0.19722222222222222</c:v>
                </c:pt>
                <c:pt idx="285">
                  <c:v>0.19791666666666666</c:v>
                </c:pt>
                <c:pt idx="286">
                  <c:v>0.1986111111111111</c:v>
                </c:pt>
                <c:pt idx="287">
                  <c:v>0.19930555555555554</c:v>
                </c:pt>
                <c:pt idx="288">
                  <c:v>0.19999999999999998</c:v>
                </c:pt>
                <c:pt idx="289">
                  <c:v>0.20069444444444443</c:v>
                </c:pt>
                <c:pt idx="290">
                  <c:v>0.20138888888888887</c:v>
                </c:pt>
                <c:pt idx="291">
                  <c:v>0.20208333333333331</c:v>
                </c:pt>
                <c:pt idx="292">
                  <c:v>0.20277777777777781</c:v>
                </c:pt>
                <c:pt idx="293">
                  <c:v>0.20347222222222219</c:v>
                </c:pt>
                <c:pt idx="294">
                  <c:v>0.20416666666666669</c:v>
                </c:pt>
                <c:pt idx="295">
                  <c:v>0.20486111111111113</c:v>
                </c:pt>
                <c:pt idx="296">
                  <c:v>0.20555555555555557</c:v>
                </c:pt>
                <c:pt idx="297">
                  <c:v>0.20625000000000002</c:v>
                </c:pt>
                <c:pt idx="298">
                  <c:v>0.20694444444444446</c:v>
                </c:pt>
                <c:pt idx="299">
                  <c:v>0.2076388888888889</c:v>
                </c:pt>
                <c:pt idx="300">
                  <c:v>0.20833333333333334</c:v>
                </c:pt>
                <c:pt idx="301">
                  <c:v>0.20902777777777778</c:v>
                </c:pt>
                <c:pt idx="302">
                  <c:v>0.20972222222222223</c:v>
                </c:pt>
                <c:pt idx="303">
                  <c:v>0.21041666666666667</c:v>
                </c:pt>
                <c:pt idx="304">
                  <c:v>0.21111111111111111</c:v>
                </c:pt>
                <c:pt idx="305">
                  <c:v>0.21180555555555555</c:v>
                </c:pt>
                <c:pt idx="306">
                  <c:v>0.21249999999999999</c:v>
                </c:pt>
                <c:pt idx="307">
                  <c:v>0.21319444444444444</c:v>
                </c:pt>
                <c:pt idx="308">
                  <c:v>0.21388888888888891</c:v>
                </c:pt>
                <c:pt idx="309">
                  <c:v>0.21458333333333335</c:v>
                </c:pt>
                <c:pt idx="310">
                  <c:v>0.21527777777777779</c:v>
                </c:pt>
                <c:pt idx="311">
                  <c:v>0.21597222222222223</c:v>
                </c:pt>
                <c:pt idx="312">
                  <c:v>0.21666666666666667</c:v>
                </c:pt>
                <c:pt idx="313">
                  <c:v>0.21736111111111112</c:v>
                </c:pt>
                <c:pt idx="314">
                  <c:v>0.21805555555555556</c:v>
                </c:pt>
                <c:pt idx="315">
                  <c:v>0.21875</c:v>
                </c:pt>
                <c:pt idx="316">
                  <c:v>0.21944444444444444</c:v>
                </c:pt>
                <c:pt idx="317">
                  <c:v>0.22013888888888888</c:v>
                </c:pt>
                <c:pt idx="318">
                  <c:v>0.22083333333333333</c:v>
                </c:pt>
                <c:pt idx="319">
                  <c:v>0.22152777777777777</c:v>
                </c:pt>
                <c:pt idx="320">
                  <c:v>0.22222222222222221</c:v>
                </c:pt>
                <c:pt idx="321">
                  <c:v>0.22291666666666665</c:v>
                </c:pt>
                <c:pt idx="322">
                  <c:v>0.22361111111111109</c:v>
                </c:pt>
                <c:pt idx="323">
                  <c:v>0.22430555555555556</c:v>
                </c:pt>
                <c:pt idx="324">
                  <c:v>0.22500000000000001</c:v>
                </c:pt>
                <c:pt idx="325">
                  <c:v>0.22569444444444445</c:v>
                </c:pt>
                <c:pt idx="326">
                  <c:v>0.22638888888888889</c:v>
                </c:pt>
                <c:pt idx="327">
                  <c:v>0.22708333333333333</c:v>
                </c:pt>
                <c:pt idx="328">
                  <c:v>0.22777777777777777</c:v>
                </c:pt>
                <c:pt idx="329">
                  <c:v>0.22847222222222222</c:v>
                </c:pt>
                <c:pt idx="330">
                  <c:v>0.22916666666666666</c:v>
                </c:pt>
                <c:pt idx="331">
                  <c:v>0.2298611111111111</c:v>
                </c:pt>
                <c:pt idx="332">
                  <c:v>0.23055555555555554</c:v>
                </c:pt>
                <c:pt idx="333">
                  <c:v>0.23124999999999998</c:v>
                </c:pt>
                <c:pt idx="334">
                  <c:v>0.23194444444444443</c:v>
                </c:pt>
                <c:pt idx="335">
                  <c:v>0.23263888888888887</c:v>
                </c:pt>
                <c:pt idx="336">
                  <c:v>0.23333333333333331</c:v>
                </c:pt>
                <c:pt idx="337">
                  <c:v>0.23402777777777781</c:v>
                </c:pt>
                <c:pt idx="338">
                  <c:v>0.23472222222222219</c:v>
                </c:pt>
                <c:pt idx="339">
                  <c:v>0.23541666666666669</c:v>
                </c:pt>
                <c:pt idx="340">
                  <c:v>0.23611111111111113</c:v>
                </c:pt>
                <c:pt idx="341">
                  <c:v>0.23680555555555557</c:v>
                </c:pt>
                <c:pt idx="342">
                  <c:v>0.23750000000000002</c:v>
                </c:pt>
                <c:pt idx="343">
                  <c:v>0.23819444444444446</c:v>
                </c:pt>
                <c:pt idx="344">
                  <c:v>0.2388888888888889</c:v>
                </c:pt>
                <c:pt idx="345">
                  <c:v>0.23958333333333334</c:v>
                </c:pt>
                <c:pt idx="346">
                  <c:v>0.24027777777777778</c:v>
                </c:pt>
                <c:pt idx="347">
                  <c:v>0.24097222222222223</c:v>
                </c:pt>
                <c:pt idx="348">
                  <c:v>0.24166666666666667</c:v>
                </c:pt>
                <c:pt idx="349">
                  <c:v>0.24236111111111111</c:v>
                </c:pt>
                <c:pt idx="350">
                  <c:v>0.24305555555555555</c:v>
                </c:pt>
                <c:pt idx="351">
                  <c:v>0.24374999999999999</c:v>
                </c:pt>
                <c:pt idx="352">
                  <c:v>0.24444444444444446</c:v>
                </c:pt>
                <c:pt idx="353">
                  <c:v>0.24513888888888888</c:v>
                </c:pt>
                <c:pt idx="354">
                  <c:v>0.24583333333333335</c:v>
                </c:pt>
                <c:pt idx="355">
                  <c:v>0.24652777777777779</c:v>
                </c:pt>
                <c:pt idx="356">
                  <c:v>0.24722222222222223</c:v>
                </c:pt>
                <c:pt idx="357">
                  <c:v>0.24791666666666667</c:v>
                </c:pt>
                <c:pt idx="358">
                  <c:v>0.24861111111111112</c:v>
                </c:pt>
                <c:pt idx="359">
                  <c:v>0.24930555555555556</c:v>
                </c:pt>
                <c:pt idx="360">
                  <c:v>0.25</c:v>
                </c:pt>
                <c:pt idx="361">
                  <c:v>0.25069444444444444</c:v>
                </c:pt>
                <c:pt idx="362">
                  <c:v>0.25138888888888888</c:v>
                </c:pt>
                <c:pt idx="363">
                  <c:v>0.25208333333333333</c:v>
                </c:pt>
                <c:pt idx="364">
                  <c:v>0.25277777777777777</c:v>
                </c:pt>
                <c:pt idx="365">
                  <c:v>0.25347222222222221</c:v>
                </c:pt>
                <c:pt idx="366">
                  <c:v>0.25416666666666665</c:v>
                </c:pt>
                <c:pt idx="367">
                  <c:v>0.25486111111111109</c:v>
                </c:pt>
                <c:pt idx="368">
                  <c:v>0.25555555555555559</c:v>
                </c:pt>
                <c:pt idx="369">
                  <c:v>0.25625000000000003</c:v>
                </c:pt>
                <c:pt idx="370">
                  <c:v>0.25694444444444448</c:v>
                </c:pt>
                <c:pt idx="371">
                  <c:v>0.25763888888888892</c:v>
                </c:pt>
                <c:pt idx="372">
                  <c:v>0.25833333333333336</c:v>
                </c:pt>
                <c:pt idx="373">
                  <c:v>0.2590277777777778</c:v>
                </c:pt>
                <c:pt idx="374">
                  <c:v>0.25972222222222224</c:v>
                </c:pt>
                <c:pt idx="375">
                  <c:v>0.26041666666666669</c:v>
                </c:pt>
                <c:pt idx="376">
                  <c:v>0.26111111111111113</c:v>
                </c:pt>
                <c:pt idx="377">
                  <c:v>0.26180555555555557</c:v>
                </c:pt>
                <c:pt idx="378">
                  <c:v>0.26250000000000001</c:v>
                </c:pt>
                <c:pt idx="379">
                  <c:v>0.26319444444444445</c:v>
                </c:pt>
                <c:pt idx="380">
                  <c:v>0.2638888888888889</c:v>
                </c:pt>
                <c:pt idx="381">
                  <c:v>0.26458333333333334</c:v>
                </c:pt>
                <c:pt idx="382">
                  <c:v>0.26527777777777778</c:v>
                </c:pt>
                <c:pt idx="383">
                  <c:v>0.26597222222222222</c:v>
                </c:pt>
                <c:pt idx="384">
                  <c:v>0.26666666666666666</c:v>
                </c:pt>
                <c:pt idx="385">
                  <c:v>0.2673611111111111</c:v>
                </c:pt>
                <c:pt idx="386">
                  <c:v>0.26805555555555555</c:v>
                </c:pt>
                <c:pt idx="387">
                  <c:v>0.26874999999999999</c:v>
                </c:pt>
                <c:pt idx="388">
                  <c:v>0.26944444444444443</c:v>
                </c:pt>
                <c:pt idx="389">
                  <c:v>0.27013888888888887</c:v>
                </c:pt>
                <c:pt idx="390">
                  <c:v>0.27083333333333331</c:v>
                </c:pt>
                <c:pt idx="391">
                  <c:v>0.27152777777777776</c:v>
                </c:pt>
                <c:pt idx="392">
                  <c:v>0.2722222222222222</c:v>
                </c:pt>
                <c:pt idx="393">
                  <c:v>0.27291666666666664</c:v>
                </c:pt>
                <c:pt idx="394">
                  <c:v>0.27361111111111108</c:v>
                </c:pt>
                <c:pt idx="395">
                  <c:v>0.27430555555555552</c:v>
                </c:pt>
                <c:pt idx="396">
                  <c:v>0.27499999999999997</c:v>
                </c:pt>
                <c:pt idx="397">
                  <c:v>0.27569444444444446</c:v>
                </c:pt>
                <c:pt idx="398">
                  <c:v>0.27638888888888885</c:v>
                </c:pt>
                <c:pt idx="399">
                  <c:v>0.27708333333333335</c:v>
                </c:pt>
                <c:pt idx="400">
                  <c:v>0.27777777777777779</c:v>
                </c:pt>
                <c:pt idx="401">
                  <c:v>0.27847222222222223</c:v>
                </c:pt>
                <c:pt idx="402">
                  <c:v>0.27916666666666667</c:v>
                </c:pt>
                <c:pt idx="403">
                  <c:v>0.27986111111111112</c:v>
                </c:pt>
                <c:pt idx="404">
                  <c:v>0.28055555555555556</c:v>
                </c:pt>
                <c:pt idx="405">
                  <c:v>0.28125</c:v>
                </c:pt>
                <c:pt idx="406">
                  <c:v>0.28194444444444444</c:v>
                </c:pt>
                <c:pt idx="407">
                  <c:v>0.28263888888888888</c:v>
                </c:pt>
                <c:pt idx="408">
                  <c:v>0.28333333333333333</c:v>
                </c:pt>
                <c:pt idx="409">
                  <c:v>0.28402777777777777</c:v>
                </c:pt>
                <c:pt idx="410">
                  <c:v>0.28472222222222221</c:v>
                </c:pt>
                <c:pt idx="411">
                  <c:v>0.28541666666666665</c:v>
                </c:pt>
                <c:pt idx="412">
                  <c:v>0.28611111111111115</c:v>
                </c:pt>
                <c:pt idx="413">
                  <c:v>0.28680555555555554</c:v>
                </c:pt>
                <c:pt idx="414">
                  <c:v>0.28750000000000003</c:v>
                </c:pt>
                <c:pt idx="415">
                  <c:v>0.28819444444444448</c:v>
                </c:pt>
                <c:pt idx="416">
                  <c:v>0.28888888888888892</c:v>
                </c:pt>
                <c:pt idx="417">
                  <c:v>0.28958333333333336</c:v>
                </c:pt>
                <c:pt idx="418">
                  <c:v>0.2902777777777778</c:v>
                </c:pt>
                <c:pt idx="419">
                  <c:v>0.29097222222222224</c:v>
                </c:pt>
                <c:pt idx="420">
                  <c:v>0.29166666666666669</c:v>
                </c:pt>
                <c:pt idx="421">
                  <c:v>0.29236111111111113</c:v>
                </c:pt>
                <c:pt idx="422">
                  <c:v>0.29305555555555557</c:v>
                </c:pt>
                <c:pt idx="423">
                  <c:v>0.29375000000000001</c:v>
                </c:pt>
                <c:pt idx="424">
                  <c:v>0.29444444444444445</c:v>
                </c:pt>
                <c:pt idx="425">
                  <c:v>0.2951388888888889</c:v>
                </c:pt>
                <c:pt idx="426">
                  <c:v>0.29583333333333334</c:v>
                </c:pt>
                <c:pt idx="427">
                  <c:v>0.29652777777777778</c:v>
                </c:pt>
                <c:pt idx="428">
                  <c:v>0.29722222222222222</c:v>
                </c:pt>
                <c:pt idx="429">
                  <c:v>0.29791666666666666</c:v>
                </c:pt>
                <c:pt idx="430">
                  <c:v>0.2986111111111111</c:v>
                </c:pt>
                <c:pt idx="431">
                  <c:v>0.29930555555555555</c:v>
                </c:pt>
                <c:pt idx="432">
                  <c:v>0.3</c:v>
                </c:pt>
                <c:pt idx="433">
                  <c:v>0.30069444444444443</c:v>
                </c:pt>
                <c:pt idx="434">
                  <c:v>0.30138888888888887</c:v>
                </c:pt>
                <c:pt idx="435">
                  <c:v>0.30208333333333331</c:v>
                </c:pt>
                <c:pt idx="436">
                  <c:v>0.30277777777777776</c:v>
                </c:pt>
                <c:pt idx="437">
                  <c:v>0.3034722222222222</c:v>
                </c:pt>
                <c:pt idx="438">
                  <c:v>0.30416666666666664</c:v>
                </c:pt>
                <c:pt idx="439">
                  <c:v>0.30486111111111108</c:v>
                </c:pt>
                <c:pt idx="440">
                  <c:v>0.30555555555555552</c:v>
                </c:pt>
                <c:pt idx="441">
                  <c:v>0.30624999999999997</c:v>
                </c:pt>
                <c:pt idx="442">
                  <c:v>0.30694444444444441</c:v>
                </c:pt>
                <c:pt idx="443">
                  <c:v>0.30763888888888891</c:v>
                </c:pt>
                <c:pt idx="444">
                  <c:v>0.30833333333333335</c:v>
                </c:pt>
                <c:pt idx="445">
                  <c:v>0.30902777777777779</c:v>
                </c:pt>
                <c:pt idx="446">
                  <c:v>0.30972222222222223</c:v>
                </c:pt>
                <c:pt idx="447">
                  <c:v>0.31041666666666667</c:v>
                </c:pt>
                <c:pt idx="448">
                  <c:v>0.31111111111111112</c:v>
                </c:pt>
                <c:pt idx="449">
                  <c:v>0.31180555555555556</c:v>
                </c:pt>
                <c:pt idx="450">
                  <c:v>0.3125</c:v>
                </c:pt>
                <c:pt idx="451">
                  <c:v>0.31319444444444444</c:v>
                </c:pt>
                <c:pt idx="452">
                  <c:v>0.31388888888888888</c:v>
                </c:pt>
                <c:pt idx="453">
                  <c:v>0.31458333333333333</c:v>
                </c:pt>
                <c:pt idx="454">
                  <c:v>0.31527777777777777</c:v>
                </c:pt>
                <c:pt idx="455">
                  <c:v>0.31597222222222221</c:v>
                </c:pt>
                <c:pt idx="456">
                  <c:v>0.31666666666666665</c:v>
                </c:pt>
                <c:pt idx="457">
                  <c:v>0.31736111111111115</c:v>
                </c:pt>
                <c:pt idx="458">
                  <c:v>0.31805555555555554</c:v>
                </c:pt>
                <c:pt idx="459">
                  <c:v>0.31875000000000003</c:v>
                </c:pt>
                <c:pt idx="460">
                  <c:v>0.31944444444444448</c:v>
                </c:pt>
                <c:pt idx="461">
                  <c:v>0.32013888888888892</c:v>
                </c:pt>
                <c:pt idx="462">
                  <c:v>0.32083333333333336</c:v>
                </c:pt>
                <c:pt idx="463">
                  <c:v>0.3215277777777778</c:v>
                </c:pt>
                <c:pt idx="464">
                  <c:v>0.32222222222222224</c:v>
                </c:pt>
                <c:pt idx="465">
                  <c:v>0.32291666666666669</c:v>
                </c:pt>
                <c:pt idx="466">
                  <c:v>0.32361111111111113</c:v>
                </c:pt>
                <c:pt idx="467">
                  <c:v>0.32430555555555557</c:v>
                </c:pt>
                <c:pt idx="468">
                  <c:v>0.32500000000000001</c:v>
                </c:pt>
                <c:pt idx="469">
                  <c:v>0.32569444444444445</c:v>
                </c:pt>
                <c:pt idx="470">
                  <c:v>0.3263888888888889</c:v>
                </c:pt>
                <c:pt idx="471">
                  <c:v>0.32708333333333334</c:v>
                </c:pt>
                <c:pt idx="472">
                  <c:v>0.32777777777777778</c:v>
                </c:pt>
                <c:pt idx="473">
                  <c:v>0.32847222222222222</c:v>
                </c:pt>
                <c:pt idx="474">
                  <c:v>0.32916666666666666</c:v>
                </c:pt>
                <c:pt idx="475">
                  <c:v>0.3298611111111111</c:v>
                </c:pt>
                <c:pt idx="476">
                  <c:v>0.33055555555555555</c:v>
                </c:pt>
                <c:pt idx="477">
                  <c:v>0.33124999999999999</c:v>
                </c:pt>
                <c:pt idx="478">
                  <c:v>0.33194444444444443</c:v>
                </c:pt>
                <c:pt idx="479">
                  <c:v>0.33263888888888887</c:v>
                </c:pt>
                <c:pt idx="480">
                  <c:v>0.33333333333333331</c:v>
                </c:pt>
                <c:pt idx="481">
                  <c:v>0.33402777777777781</c:v>
                </c:pt>
                <c:pt idx="482">
                  <c:v>0.3347222222222222</c:v>
                </c:pt>
                <c:pt idx="483">
                  <c:v>0.3354166666666667</c:v>
                </c:pt>
                <c:pt idx="484">
                  <c:v>0.33611111111111108</c:v>
                </c:pt>
                <c:pt idx="485">
                  <c:v>0.33680555555555558</c:v>
                </c:pt>
                <c:pt idx="486">
                  <c:v>0.33749999999999997</c:v>
                </c:pt>
                <c:pt idx="487">
                  <c:v>0.33819444444444446</c:v>
                </c:pt>
                <c:pt idx="488">
                  <c:v>0.33888888888888885</c:v>
                </c:pt>
                <c:pt idx="489">
                  <c:v>0.33958333333333335</c:v>
                </c:pt>
                <c:pt idx="490">
                  <c:v>0.34027777777777773</c:v>
                </c:pt>
                <c:pt idx="491">
                  <c:v>0.34097222222222223</c:v>
                </c:pt>
                <c:pt idx="492">
                  <c:v>0.34166666666666662</c:v>
                </c:pt>
                <c:pt idx="493">
                  <c:v>0.34236111111111112</c:v>
                </c:pt>
                <c:pt idx="494">
                  <c:v>0.3430555555555555</c:v>
                </c:pt>
                <c:pt idx="495">
                  <c:v>0.34375</c:v>
                </c:pt>
                <c:pt idx="496">
                  <c:v>0.3444444444444445</c:v>
                </c:pt>
                <c:pt idx="497">
                  <c:v>0.34513888888888888</c:v>
                </c:pt>
                <c:pt idx="498">
                  <c:v>0.34583333333333338</c:v>
                </c:pt>
                <c:pt idx="499">
                  <c:v>0.34652777777777777</c:v>
                </c:pt>
                <c:pt idx="500">
                  <c:v>0.34722222222222227</c:v>
                </c:pt>
                <c:pt idx="501">
                  <c:v>0.34791666666666665</c:v>
                </c:pt>
                <c:pt idx="502">
                  <c:v>0.34861111111111115</c:v>
                </c:pt>
                <c:pt idx="503">
                  <c:v>0.34930555555555554</c:v>
                </c:pt>
                <c:pt idx="504">
                  <c:v>0.35000000000000003</c:v>
                </c:pt>
                <c:pt idx="505">
                  <c:v>0.35069444444444442</c:v>
                </c:pt>
                <c:pt idx="506">
                  <c:v>0.35138888888888892</c:v>
                </c:pt>
                <c:pt idx="507">
                  <c:v>0.3520833333333333</c:v>
                </c:pt>
                <c:pt idx="508">
                  <c:v>0.3527777777777778</c:v>
                </c:pt>
                <c:pt idx="509">
                  <c:v>0.35347222222222219</c:v>
                </c:pt>
                <c:pt idx="510">
                  <c:v>0.35416666666666669</c:v>
                </c:pt>
                <c:pt idx="511">
                  <c:v>0.35486111111111113</c:v>
                </c:pt>
                <c:pt idx="512">
                  <c:v>0.35555555555555557</c:v>
                </c:pt>
                <c:pt idx="513">
                  <c:v>0.35625000000000001</c:v>
                </c:pt>
                <c:pt idx="514">
                  <c:v>0.35694444444444445</c:v>
                </c:pt>
                <c:pt idx="515">
                  <c:v>0.3576388888888889</c:v>
                </c:pt>
                <c:pt idx="516">
                  <c:v>0.35833333333333334</c:v>
                </c:pt>
                <c:pt idx="517">
                  <c:v>0.35902777777777778</c:v>
                </c:pt>
                <c:pt idx="518">
                  <c:v>0.35972222222222222</c:v>
                </c:pt>
                <c:pt idx="519">
                  <c:v>0.36041666666666666</c:v>
                </c:pt>
                <c:pt idx="520">
                  <c:v>0.3611111111111111</c:v>
                </c:pt>
                <c:pt idx="521">
                  <c:v>0.36180555555555555</c:v>
                </c:pt>
                <c:pt idx="522">
                  <c:v>0.36249999999999999</c:v>
                </c:pt>
                <c:pt idx="523">
                  <c:v>0.36319444444444443</c:v>
                </c:pt>
                <c:pt idx="524">
                  <c:v>0.36388888888888887</c:v>
                </c:pt>
                <c:pt idx="525">
                  <c:v>0.36458333333333331</c:v>
                </c:pt>
                <c:pt idx="526">
                  <c:v>0.36527777777777781</c:v>
                </c:pt>
                <c:pt idx="527">
                  <c:v>0.3659722222222222</c:v>
                </c:pt>
                <c:pt idx="528">
                  <c:v>0.3666666666666667</c:v>
                </c:pt>
                <c:pt idx="529">
                  <c:v>0.36736111111111108</c:v>
                </c:pt>
                <c:pt idx="530">
                  <c:v>0.36805555555555558</c:v>
                </c:pt>
                <c:pt idx="531">
                  <c:v>0.36874999999999997</c:v>
                </c:pt>
                <c:pt idx="532">
                  <c:v>0.36944444444444446</c:v>
                </c:pt>
                <c:pt idx="533">
                  <c:v>0.37013888888888885</c:v>
                </c:pt>
                <c:pt idx="534">
                  <c:v>0.37083333333333335</c:v>
                </c:pt>
                <c:pt idx="535">
                  <c:v>0.37152777777777773</c:v>
                </c:pt>
                <c:pt idx="536">
                  <c:v>0.37222222222222223</c:v>
                </c:pt>
                <c:pt idx="537">
                  <c:v>0.37291666666666662</c:v>
                </c:pt>
                <c:pt idx="538">
                  <c:v>0.37361111111111112</c:v>
                </c:pt>
                <c:pt idx="539">
                  <c:v>0.3743055555555555</c:v>
                </c:pt>
                <c:pt idx="540">
                  <c:v>0.375</c:v>
                </c:pt>
                <c:pt idx="541">
                  <c:v>0.3756944444444445</c:v>
                </c:pt>
                <c:pt idx="542">
                  <c:v>0.37638888888888888</c:v>
                </c:pt>
                <c:pt idx="543">
                  <c:v>0.37708333333333338</c:v>
                </c:pt>
                <c:pt idx="544">
                  <c:v>0.37777777777777777</c:v>
                </c:pt>
                <c:pt idx="545">
                  <c:v>0.37847222222222227</c:v>
                </c:pt>
                <c:pt idx="546">
                  <c:v>0.37916666666666665</c:v>
                </c:pt>
                <c:pt idx="547">
                  <c:v>0.37986111111111115</c:v>
                </c:pt>
                <c:pt idx="548">
                  <c:v>0.38055555555555554</c:v>
                </c:pt>
                <c:pt idx="549">
                  <c:v>0.38125000000000003</c:v>
                </c:pt>
                <c:pt idx="550">
                  <c:v>0.38194444444444442</c:v>
                </c:pt>
                <c:pt idx="551">
                  <c:v>0.38263888888888892</c:v>
                </c:pt>
                <c:pt idx="552">
                  <c:v>0.3833333333333333</c:v>
                </c:pt>
                <c:pt idx="553">
                  <c:v>0.3840277777777778</c:v>
                </c:pt>
                <c:pt idx="554">
                  <c:v>0.38472222222222219</c:v>
                </c:pt>
                <c:pt idx="555">
                  <c:v>0.38541666666666669</c:v>
                </c:pt>
                <c:pt idx="556">
                  <c:v>0.38611111111111113</c:v>
                </c:pt>
                <c:pt idx="557">
                  <c:v>0.38680555555555557</c:v>
                </c:pt>
                <c:pt idx="558">
                  <c:v>0.38750000000000001</c:v>
                </c:pt>
                <c:pt idx="559">
                  <c:v>0.38819444444444445</c:v>
                </c:pt>
                <c:pt idx="560">
                  <c:v>0.3888888888888889</c:v>
                </c:pt>
                <c:pt idx="561">
                  <c:v>0.38958333333333334</c:v>
                </c:pt>
                <c:pt idx="562">
                  <c:v>0.39027777777777778</c:v>
                </c:pt>
                <c:pt idx="563">
                  <c:v>0.39097222222222222</c:v>
                </c:pt>
                <c:pt idx="564">
                  <c:v>0.39166666666666666</c:v>
                </c:pt>
                <c:pt idx="565">
                  <c:v>0.3923611111111111</c:v>
                </c:pt>
                <c:pt idx="566">
                  <c:v>0.39305555555555555</c:v>
                </c:pt>
                <c:pt idx="567">
                  <c:v>0.39374999999999999</c:v>
                </c:pt>
                <c:pt idx="568">
                  <c:v>0.39444444444444443</c:v>
                </c:pt>
                <c:pt idx="569">
                  <c:v>0.39513888888888887</c:v>
                </c:pt>
                <c:pt idx="570">
                  <c:v>0.39583333333333331</c:v>
                </c:pt>
                <c:pt idx="571">
                  <c:v>0.39652777777777781</c:v>
                </c:pt>
                <c:pt idx="572">
                  <c:v>0.3972222222222222</c:v>
                </c:pt>
                <c:pt idx="573">
                  <c:v>0.3979166666666667</c:v>
                </c:pt>
                <c:pt idx="574">
                  <c:v>0.39861111111111108</c:v>
                </c:pt>
                <c:pt idx="575">
                  <c:v>0.39930555555555558</c:v>
                </c:pt>
                <c:pt idx="576">
                  <c:v>0.39999999999999997</c:v>
                </c:pt>
                <c:pt idx="577">
                  <c:v>0.40069444444444446</c:v>
                </c:pt>
                <c:pt idx="578">
                  <c:v>0.40138888888888885</c:v>
                </c:pt>
                <c:pt idx="579">
                  <c:v>0.40208333333333335</c:v>
                </c:pt>
                <c:pt idx="580">
                  <c:v>0.40277777777777773</c:v>
                </c:pt>
                <c:pt idx="581">
                  <c:v>0.40347222222222223</c:v>
                </c:pt>
                <c:pt idx="582">
                  <c:v>0.40416666666666662</c:v>
                </c:pt>
                <c:pt idx="583">
                  <c:v>0.40486111111111112</c:v>
                </c:pt>
                <c:pt idx="584">
                  <c:v>0.4055555555555555</c:v>
                </c:pt>
                <c:pt idx="585">
                  <c:v>0.40625</c:v>
                </c:pt>
                <c:pt idx="586">
                  <c:v>0.4069444444444445</c:v>
                </c:pt>
                <c:pt idx="587">
                  <c:v>0.40763888888888888</c:v>
                </c:pt>
                <c:pt idx="588">
                  <c:v>0.40833333333333338</c:v>
                </c:pt>
                <c:pt idx="589">
                  <c:v>0.40902777777777777</c:v>
                </c:pt>
                <c:pt idx="590">
                  <c:v>0.40972222222222227</c:v>
                </c:pt>
                <c:pt idx="591">
                  <c:v>0.41041666666666665</c:v>
                </c:pt>
                <c:pt idx="592">
                  <c:v>0.41111111111111115</c:v>
                </c:pt>
                <c:pt idx="593">
                  <c:v>0.41180555555555554</c:v>
                </c:pt>
                <c:pt idx="594">
                  <c:v>0.41250000000000003</c:v>
                </c:pt>
                <c:pt idx="595">
                  <c:v>0.41319444444444442</c:v>
                </c:pt>
                <c:pt idx="596">
                  <c:v>0.41388888888888892</c:v>
                </c:pt>
                <c:pt idx="597">
                  <c:v>0.4145833333333333</c:v>
                </c:pt>
                <c:pt idx="598">
                  <c:v>0.4152777777777778</c:v>
                </c:pt>
                <c:pt idx="599">
                  <c:v>0.41597222222222219</c:v>
                </c:pt>
                <c:pt idx="600">
                  <c:v>0.41666666666666669</c:v>
                </c:pt>
              </c:numCache>
            </c:numRef>
          </c:xVal>
          <c:yVal>
            <c:numRef>
              <c:f>Hoja3!$F$5:$F$605</c:f>
              <c:numCache>
                <c:formatCode>General</c:formatCode>
                <c:ptCount val="6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0.1</c:v>
                </c:pt>
                <c:pt idx="46">
                  <c:v>0.1</c:v>
                </c:pt>
                <c:pt idx="47">
                  <c:v>0.1</c:v>
                </c:pt>
                <c:pt idx="48">
                  <c:v>0.1</c:v>
                </c:pt>
                <c:pt idx="49">
                  <c:v>0.1</c:v>
                </c:pt>
                <c:pt idx="50">
                  <c:v>0.2</c:v>
                </c:pt>
                <c:pt idx="51">
                  <c:v>0.2</c:v>
                </c:pt>
                <c:pt idx="52">
                  <c:v>0.3</c:v>
                </c:pt>
                <c:pt idx="53">
                  <c:v>0.3</c:v>
                </c:pt>
                <c:pt idx="54">
                  <c:v>0.4</c:v>
                </c:pt>
                <c:pt idx="55">
                  <c:v>0.4</c:v>
                </c:pt>
                <c:pt idx="56">
                  <c:v>0.5</c:v>
                </c:pt>
                <c:pt idx="57">
                  <c:v>0.6</c:v>
                </c:pt>
                <c:pt idx="58">
                  <c:v>0.6</c:v>
                </c:pt>
                <c:pt idx="59">
                  <c:v>0.7</c:v>
                </c:pt>
                <c:pt idx="60">
                  <c:v>0.8</c:v>
                </c:pt>
                <c:pt idx="61">
                  <c:v>0.9</c:v>
                </c:pt>
                <c:pt idx="62">
                  <c:v>1.1000000000000001</c:v>
                </c:pt>
                <c:pt idx="63">
                  <c:v>1.2</c:v>
                </c:pt>
                <c:pt idx="64">
                  <c:v>1.3</c:v>
                </c:pt>
                <c:pt idx="65">
                  <c:v>1.5</c:v>
                </c:pt>
                <c:pt idx="66">
                  <c:v>1.6</c:v>
                </c:pt>
                <c:pt idx="67">
                  <c:v>1.8</c:v>
                </c:pt>
                <c:pt idx="68">
                  <c:v>2</c:v>
                </c:pt>
                <c:pt idx="69">
                  <c:v>2.1</c:v>
                </c:pt>
                <c:pt idx="70">
                  <c:v>2.2999999999999998</c:v>
                </c:pt>
                <c:pt idx="71">
                  <c:v>2.5</c:v>
                </c:pt>
                <c:pt idx="72">
                  <c:v>2.8</c:v>
                </c:pt>
                <c:pt idx="73">
                  <c:v>3</c:v>
                </c:pt>
                <c:pt idx="74">
                  <c:v>3.3</c:v>
                </c:pt>
                <c:pt idx="75">
                  <c:v>3.5</c:v>
                </c:pt>
                <c:pt idx="76">
                  <c:v>3.8</c:v>
                </c:pt>
                <c:pt idx="77">
                  <c:v>4.0999999999999996</c:v>
                </c:pt>
                <c:pt idx="78">
                  <c:v>4.4000000000000004</c:v>
                </c:pt>
                <c:pt idx="79">
                  <c:v>4.8</c:v>
                </c:pt>
                <c:pt idx="80">
                  <c:v>5.0999999999999996</c:v>
                </c:pt>
                <c:pt idx="81">
                  <c:v>5.5</c:v>
                </c:pt>
                <c:pt idx="82">
                  <c:v>5.8</c:v>
                </c:pt>
                <c:pt idx="83">
                  <c:v>6.2</c:v>
                </c:pt>
                <c:pt idx="84">
                  <c:v>6.6</c:v>
                </c:pt>
                <c:pt idx="85">
                  <c:v>7</c:v>
                </c:pt>
                <c:pt idx="86">
                  <c:v>7.5</c:v>
                </c:pt>
                <c:pt idx="87">
                  <c:v>7.9</c:v>
                </c:pt>
                <c:pt idx="88">
                  <c:v>8.4</c:v>
                </c:pt>
                <c:pt idx="89">
                  <c:v>8.9</c:v>
                </c:pt>
                <c:pt idx="90">
                  <c:v>9.4</c:v>
                </c:pt>
                <c:pt idx="91">
                  <c:v>9.9</c:v>
                </c:pt>
                <c:pt idx="92">
                  <c:v>10.4</c:v>
                </c:pt>
                <c:pt idx="93">
                  <c:v>11</c:v>
                </c:pt>
                <c:pt idx="94">
                  <c:v>11.5</c:v>
                </c:pt>
                <c:pt idx="95">
                  <c:v>12.1</c:v>
                </c:pt>
                <c:pt idx="96">
                  <c:v>12.7</c:v>
                </c:pt>
                <c:pt idx="97">
                  <c:v>13.3</c:v>
                </c:pt>
                <c:pt idx="98">
                  <c:v>13.9</c:v>
                </c:pt>
                <c:pt idx="99">
                  <c:v>14.6</c:v>
                </c:pt>
                <c:pt idx="100">
                  <c:v>15.2</c:v>
                </c:pt>
                <c:pt idx="101">
                  <c:v>15.9</c:v>
                </c:pt>
                <c:pt idx="102">
                  <c:v>16.600000000000001</c:v>
                </c:pt>
                <c:pt idx="103">
                  <c:v>17.3</c:v>
                </c:pt>
                <c:pt idx="104">
                  <c:v>18</c:v>
                </c:pt>
                <c:pt idx="105">
                  <c:v>18.8</c:v>
                </c:pt>
                <c:pt idx="106">
                  <c:v>19.600000000000001</c:v>
                </c:pt>
                <c:pt idx="107">
                  <c:v>20.3</c:v>
                </c:pt>
                <c:pt idx="108">
                  <c:v>21.1</c:v>
                </c:pt>
                <c:pt idx="109">
                  <c:v>22</c:v>
                </c:pt>
                <c:pt idx="110">
                  <c:v>22.8</c:v>
                </c:pt>
                <c:pt idx="111">
                  <c:v>23.6</c:v>
                </c:pt>
                <c:pt idx="112">
                  <c:v>24.5</c:v>
                </c:pt>
                <c:pt idx="113">
                  <c:v>25.4</c:v>
                </c:pt>
                <c:pt idx="114">
                  <c:v>26.3</c:v>
                </c:pt>
                <c:pt idx="115">
                  <c:v>27.2</c:v>
                </c:pt>
                <c:pt idx="116">
                  <c:v>28.2</c:v>
                </c:pt>
                <c:pt idx="117">
                  <c:v>29.2</c:v>
                </c:pt>
                <c:pt idx="118">
                  <c:v>30.1</c:v>
                </c:pt>
                <c:pt idx="119">
                  <c:v>31.2</c:v>
                </c:pt>
                <c:pt idx="120">
                  <c:v>32.200000000000003</c:v>
                </c:pt>
                <c:pt idx="121">
                  <c:v>33.200000000000003</c:v>
                </c:pt>
                <c:pt idx="122">
                  <c:v>34.299999999999997</c:v>
                </c:pt>
                <c:pt idx="123">
                  <c:v>35.4</c:v>
                </c:pt>
                <c:pt idx="124">
                  <c:v>36.5</c:v>
                </c:pt>
                <c:pt idx="125">
                  <c:v>37.6</c:v>
                </c:pt>
                <c:pt idx="126">
                  <c:v>38.700000000000003</c:v>
                </c:pt>
                <c:pt idx="127">
                  <c:v>39.9</c:v>
                </c:pt>
                <c:pt idx="128">
                  <c:v>41.1</c:v>
                </c:pt>
                <c:pt idx="129">
                  <c:v>42.3</c:v>
                </c:pt>
                <c:pt idx="130">
                  <c:v>43.5</c:v>
                </c:pt>
                <c:pt idx="131">
                  <c:v>44.8</c:v>
                </c:pt>
                <c:pt idx="132">
                  <c:v>46.1</c:v>
                </c:pt>
                <c:pt idx="133">
                  <c:v>47.4</c:v>
                </c:pt>
                <c:pt idx="134">
                  <c:v>48.7</c:v>
                </c:pt>
                <c:pt idx="135">
                  <c:v>50</c:v>
                </c:pt>
                <c:pt idx="136">
                  <c:v>51.4</c:v>
                </c:pt>
                <c:pt idx="137">
                  <c:v>52.8</c:v>
                </c:pt>
                <c:pt idx="138">
                  <c:v>54.2</c:v>
                </c:pt>
                <c:pt idx="139">
                  <c:v>55.6</c:v>
                </c:pt>
                <c:pt idx="140">
                  <c:v>57.1</c:v>
                </c:pt>
                <c:pt idx="141">
                  <c:v>58.6</c:v>
                </c:pt>
                <c:pt idx="142">
                  <c:v>60.1</c:v>
                </c:pt>
                <c:pt idx="143">
                  <c:v>61.6</c:v>
                </c:pt>
                <c:pt idx="144">
                  <c:v>63.1</c:v>
                </c:pt>
                <c:pt idx="145">
                  <c:v>64.7</c:v>
                </c:pt>
                <c:pt idx="146">
                  <c:v>66.3</c:v>
                </c:pt>
                <c:pt idx="147">
                  <c:v>67.900000000000006</c:v>
                </c:pt>
                <c:pt idx="148">
                  <c:v>69.599999999999994</c:v>
                </c:pt>
                <c:pt idx="149">
                  <c:v>71.2</c:v>
                </c:pt>
                <c:pt idx="150">
                  <c:v>72.900000000000006</c:v>
                </c:pt>
                <c:pt idx="151">
                  <c:v>74.599999999999994</c:v>
                </c:pt>
                <c:pt idx="152">
                  <c:v>76.400000000000006</c:v>
                </c:pt>
                <c:pt idx="153">
                  <c:v>78.099999999999994</c:v>
                </c:pt>
                <c:pt idx="154">
                  <c:v>79.900000000000006</c:v>
                </c:pt>
                <c:pt idx="155">
                  <c:v>81.7</c:v>
                </c:pt>
                <c:pt idx="156">
                  <c:v>83.6</c:v>
                </c:pt>
                <c:pt idx="157">
                  <c:v>85.4</c:v>
                </c:pt>
                <c:pt idx="158">
                  <c:v>87.3</c:v>
                </c:pt>
                <c:pt idx="159">
                  <c:v>89.2</c:v>
                </c:pt>
                <c:pt idx="160">
                  <c:v>91.1</c:v>
                </c:pt>
                <c:pt idx="161">
                  <c:v>93.1</c:v>
                </c:pt>
                <c:pt idx="162">
                  <c:v>95</c:v>
                </c:pt>
                <c:pt idx="163">
                  <c:v>97</c:v>
                </c:pt>
                <c:pt idx="164">
                  <c:v>99</c:v>
                </c:pt>
                <c:pt idx="165">
                  <c:v>101</c:v>
                </c:pt>
                <c:pt idx="166">
                  <c:v>103.1</c:v>
                </c:pt>
                <c:pt idx="167">
                  <c:v>105.1</c:v>
                </c:pt>
                <c:pt idx="168">
                  <c:v>107.2</c:v>
                </c:pt>
                <c:pt idx="169">
                  <c:v>109.3</c:v>
                </c:pt>
                <c:pt idx="170">
                  <c:v>111.3</c:v>
                </c:pt>
                <c:pt idx="171">
                  <c:v>113.4</c:v>
                </c:pt>
                <c:pt idx="172">
                  <c:v>115.6</c:v>
                </c:pt>
                <c:pt idx="173">
                  <c:v>117.7</c:v>
                </c:pt>
                <c:pt idx="174">
                  <c:v>119.8</c:v>
                </c:pt>
                <c:pt idx="175">
                  <c:v>122</c:v>
                </c:pt>
                <c:pt idx="176">
                  <c:v>124.1</c:v>
                </c:pt>
                <c:pt idx="177">
                  <c:v>126.3</c:v>
                </c:pt>
                <c:pt idx="178">
                  <c:v>128.5</c:v>
                </c:pt>
                <c:pt idx="179">
                  <c:v>130.69999999999999</c:v>
                </c:pt>
                <c:pt idx="180">
                  <c:v>132.9</c:v>
                </c:pt>
                <c:pt idx="181">
                  <c:v>135.1</c:v>
                </c:pt>
                <c:pt idx="182">
                  <c:v>137.30000000000001</c:v>
                </c:pt>
                <c:pt idx="183">
                  <c:v>139.5</c:v>
                </c:pt>
                <c:pt idx="184">
                  <c:v>141.69999999999999</c:v>
                </c:pt>
                <c:pt idx="185">
                  <c:v>144</c:v>
                </c:pt>
                <c:pt idx="186">
                  <c:v>146.19999999999999</c:v>
                </c:pt>
                <c:pt idx="187">
                  <c:v>148.4</c:v>
                </c:pt>
                <c:pt idx="188">
                  <c:v>150.6</c:v>
                </c:pt>
                <c:pt idx="189">
                  <c:v>152.9</c:v>
                </c:pt>
                <c:pt idx="190">
                  <c:v>155.1</c:v>
                </c:pt>
                <c:pt idx="191">
                  <c:v>157.30000000000001</c:v>
                </c:pt>
                <c:pt idx="192">
                  <c:v>159.5</c:v>
                </c:pt>
                <c:pt idx="193">
                  <c:v>161.69999999999999</c:v>
                </c:pt>
                <c:pt idx="194">
                  <c:v>163.9</c:v>
                </c:pt>
                <c:pt idx="195">
                  <c:v>166.1</c:v>
                </c:pt>
                <c:pt idx="196">
                  <c:v>168.3</c:v>
                </c:pt>
                <c:pt idx="197">
                  <c:v>170.5</c:v>
                </c:pt>
                <c:pt idx="198">
                  <c:v>172.7</c:v>
                </c:pt>
                <c:pt idx="199">
                  <c:v>174.9</c:v>
                </c:pt>
                <c:pt idx="200">
                  <c:v>177.1</c:v>
                </c:pt>
                <c:pt idx="201">
                  <c:v>179.2</c:v>
                </c:pt>
                <c:pt idx="202">
                  <c:v>181.4</c:v>
                </c:pt>
                <c:pt idx="203">
                  <c:v>183.6</c:v>
                </c:pt>
                <c:pt idx="204">
                  <c:v>185.7</c:v>
                </c:pt>
                <c:pt idx="205">
                  <c:v>187.8</c:v>
                </c:pt>
                <c:pt idx="206">
                  <c:v>190</c:v>
                </c:pt>
                <c:pt idx="207">
                  <c:v>192.1</c:v>
                </c:pt>
                <c:pt idx="208">
                  <c:v>194.2</c:v>
                </c:pt>
                <c:pt idx="209">
                  <c:v>196.2</c:v>
                </c:pt>
                <c:pt idx="210">
                  <c:v>198.3</c:v>
                </c:pt>
                <c:pt idx="211">
                  <c:v>200.4</c:v>
                </c:pt>
                <c:pt idx="212">
                  <c:v>202.4</c:v>
                </c:pt>
                <c:pt idx="213">
                  <c:v>204.4</c:v>
                </c:pt>
                <c:pt idx="214">
                  <c:v>206.4</c:v>
                </c:pt>
                <c:pt idx="215">
                  <c:v>208.4</c:v>
                </c:pt>
                <c:pt idx="216">
                  <c:v>210.4</c:v>
                </c:pt>
                <c:pt idx="217">
                  <c:v>212.3</c:v>
                </c:pt>
                <c:pt idx="218">
                  <c:v>214.3</c:v>
                </c:pt>
                <c:pt idx="219">
                  <c:v>216.2</c:v>
                </c:pt>
                <c:pt idx="220">
                  <c:v>218.1</c:v>
                </c:pt>
                <c:pt idx="221">
                  <c:v>220</c:v>
                </c:pt>
                <c:pt idx="222">
                  <c:v>221.8</c:v>
                </c:pt>
                <c:pt idx="223">
                  <c:v>223.7</c:v>
                </c:pt>
                <c:pt idx="224">
                  <c:v>225.5</c:v>
                </c:pt>
                <c:pt idx="225">
                  <c:v>227.3</c:v>
                </c:pt>
                <c:pt idx="226">
                  <c:v>229.1</c:v>
                </c:pt>
                <c:pt idx="227">
                  <c:v>230.8</c:v>
                </c:pt>
                <c:pt idx="228">
                  <c:v>232.6</c:v>
                </c:pt>
                <c:pt idx="229">
                  <c:v>234.3</c:v>
                </c:pt>
                <c:pt idx="230">
                  <c:v>236</c:v>
                </c:pt>
                <c:pt idx="231">
                  <c:v>237.7</c:v>
                </c:pt>
                <c:pt idx="232">
                  <c:v>239.3</c:v>
                </c:pt>
                <c:pt idx="233">
                  <c:v>240.9</c:v>
                </c:pt>
                <c:pt idx="234">
                  <c:v>242.6</c:v>
                </c:pt>
                <c:pt idx="235">
                  <c:v>244.1</c:v>
                </c:pt>
                <c:pt idx="236">
                  <c:v>245.7</c:v>
                </c:pt>
                <c:pt idx="237">
                  <c:v>247.2</c:v>
                </c:pt>
                <c:pt idx="238">
                  <c:v>248.7</c:v>
                </c:pt>
                <c:pt idx="239">
                  <c:v>250.2</c:v>
                </c:pt>
                <c:pt idx="240">
                  <c:v>251.7</c:v>
                </c:pt>
                <c:pt idx="241">
                  <c:v>253.2</c:v>
                </c:pt>
                <c:pt idx="242">
                  <c:v>254.6</c:v>
                </c:pt>
                <c:pt idx="243">
                  <c:v>256</c:v>
                </c:pt>
                <c:pt idx="244">
                  <c:v>257.39999999999998</c:v>
                </c:pt>
                <c:pt idx="245">
                  <c:v>258.7</c:v>
                </c:pt>
                <c:pt idx="246">
                  <c:v>260.10000000000002</c:v>
                </c:pt>
                <c:pt idx="247">
                  <c:v>261.39999999999998</c:v>
                </c:pt>
                <c:pt idx="248">
                  <c:v>262.7</c:v>
                </c:pt>
                <c:pt idx="249">
                  <c:v>263.89999999999998</c:v>
                </c:pt>
                <c:pt idx="250">
                  <c:v>265.2</c:v>
                </c:pt>
                <c:pt idx="251">
                  <c:v>266.39999999999998</c:v>
                </c:pt>
                <c:pt idx="252">
                  <c:v>267.60000000000002</c:v>
                </c:pt>
                <c:pt idx="253">
                  <c:v>268.8</c:v>
                </c:pt>
                <c:pt idx="254">
                  <c:v>269.89999999999998</c:v>
                </c:pt>
                <c:pt idx="255">
                  <c:v>271.10000000000002</c:v>
                </c:pt>
                <c:pt idx="256">
                  <c:v>272.2</c:v>
                </c:pt>
                <c:pt idx="257">
                  <c:v>273.3</c:v>
                </c:pt>
                <c:pt idx="258">
                  <c:v>274.39999999999998</c:v>
                </c:pt>
                <c:pt idx="259">
                  <c:v>275.39999999999998</c:v>
                </c:pt>
                <c:pt idx="260">
                  <c:v>276.5</c:v>
                </c:pt>
                <c:pt idx="261">
                  <c:v>277.5</c:v>
                </c:pt>
                <c:pt idx="262">
                  <c:v>278.39999999999998</c:v>
                </c:pt>
                <c:pt idx="263">
                  <c:v>279.39999999999998</c:v>
                </c:pt>
                <c:pt idx="264">
                  <c:v>280.3</c:v>
                </c:pt>
                <c:pt idx="265">
                  <c:v>281.2</c:v>
                </c:pt>
                <c:pt idx="266">
                  <c:v>282.10000000000002</c:v>
                </c:pt>
                <c:pt idx="267">
                  <c:v>283</c:v>
                </c:pt>
                <c:pt idx="268">
                  <c:v>283.8</c:v>
                </c:pt>
                <c:pt idx="269">
                  <c:v>284.60000000000002</c:v>
                </c:pt>
                <c:pt idx="270">
                  <c:v>285.39999999999998</c:v>
                </c:pt>
                <c:pt idx="271">
                  <c:v>286.2</c:v>
                </c:pt>
                <c:pt idx="272">
                  <c:v>286.89999999999998</c:v>
                </c:pt>
                <c:pt idx="273">
                  <c:v>287.60000000000002</c:v>
                </c:pt>
                <c:pt idx="274">
                  <c:v>288.3</c:v>
                </c:pt>
                <c:pt idx="275">
                  <c:v>288.89999999999998</c:v>
                </c:pt>
                <c:pt idx="276">
                  <c:v>289.5</c:v>
                </c:pt>
                <c:pt idx="277">
                  <c:v>290.10000000000002</c:v>
                </c:pt>
                <c:pt idx="278">
                  <c:v>290.7</c:v>
                </c:pt>
                <c:pt idx="279">
                  <c:v>291.3</c:v>
                </c:pt>
                <c:pt idx="280">
                  <c:v>291.8</c:v>
                </c:pt>
                <c:pt idx="281">
                  <c:v>292.3</c:v>
                </c:pt>
                <c:pt idx="282">
                  <c:v>292.8</c:v>
                </c:pt>
                <c:pt idx="283">
                  <c:v>293.2</c:v>
                </c:pt>
                <c:pt idx="284">
                  <c:v>293.60000000000002</c:v>
                </c:pt>
                <c:pt idx="285">
                  <c:v>294.10000000000002</c:v>
                </c:pt>
                <c:pt idx="286">
                  <c:v>294.39999999999998</c:v>
                </c:pt>
                <c:pt idx="287">
                  <c:v>294.8</c:v>
                </c:pt>
                <c:pt idx="288">
                  <c:v>295.10000000000002</c:v>
                </c:pt>
                <c:pt idx="289">
                  <c:v>295.5</c:v>
                </c:pt>
                <c:pt idx="290">
                  <c:v>295.7</c:v>
                </c:pt>
                <c:pt idx="291">
                  <c:v>296</c:v>
                </c:pt>
                <c:pt idx="292">
                  <c:v>296.3</c:v>
                </c:pt>
                <c:pt idx="293">
                  <c:v>296.5</c:v>
                </c:pt>
                <c:pt idx="294">
                  <c:v>296.7</c:v>
                </c:pt>
                <c:pt idx="295">
                  <c:v>296.89999999999998</c:v>
                </c:pt>
                <c:pt idx="296">
                  <c:v>297</c:v>
                </c:pt>
                <c:pt idx="297">
                  <c:v>297.2</c:v>
                </c:pt>
                <c:pt idx="298">
                  <c:v>297.3</c:v>
                </c:pt>
                <c:pt idx="299">
                  <c:v>297.39999999999998</c:v>
                </c:pt>
                <c:pt idx="300">
                  <c:v>297.5</c:v>
                </c:pt>
                <c:pt idx="301">
                  <c:v>297.5</c:v>
                </c:pt>
                <c:pt idx="302">
                  <c:v>297.60000000000002</c:v>
                </c:pt>
                <c:pt idx="303">
                  <c:v>297.60000000000002</c:v>
                </c:pt>
                <c:pt idx="304">
                  <c:v>297.60000000000002</c:v>
                </c:pt>
                <c:pt idx="305">
                  <c:v>297.60000000000002</c:v>
                </c:pt>
                <c:pt idx="306">
                  <c:v>297.5</c:v>
                </c:pt>
                <c:pt idx="307">
                  <c:v>297.5</c:v>
                </c:pt>
                <c:pt idx="308">
                  <c:v>297.39999999999998</c:v>
                </c:pt>
                <c:pt idx="309">
                  <c:v>297.3</c:v>
                </c:pt>
                <c:pt idx="310">
                  <c:v>297.2</c:v>
                </c:pt>
                <c:pt idx="311">
                  <c:v>297</c:v>
                </c:pt>
                <c:pt idx="312">
                  <c:v>296.89999999999998</c:v>
                </c:pt>
                <c:pt idx="313">
                  <c:v>296.7</c:v>
                </c:pt>
                <c:pt idx="314">
                  <c:v>296.5</c:v>
                </c:pt>
                <c:pt idx="315">
                  <c:v>296.3</c:v>
                </c:pt>
                <c:pt idx="316">
                  <c:v>296.10000000000002</c:v>
                </c:pt>
                <c:pt idx="317">
                  <c:v>295.8</c:v>
                </c:pt>
                <c:pt idx="318">
                  <c:v>295.60000000000002</c:v>
                </c:pt>
                <c:pt idx="319">
                  <c:v>295.3</c:v>
                </c:pt>
                <c:pt idx="320">
                  <c:v>295</c:v>
                </c:pt>
                <c:pt idx="321">
                  <c:v>294.7</c:v>
                </c:pt>
                <c:pt idx="322">
                  <c:v>294.39999999999998</c:v>
                </c:pt>
                <c:pt idx="323">
                  <c:v>294</c:v>
                </c:pt>
                <c:pt idx="324">
                  <c:v>293.7</c:v>
                </c:pt>
                <c:pt idx="325">
                  <c:v>293.3</c:v>
                </c:pt>
                <c:pt idx="326">
                  <c:v>292.89999999999998</c:v>
                </c:pt>
                <c:pt idx="327">
                  <c:v>292.5</c:v>
                </c:pt>
                <c:pt idx="328">
                  <c:v>292.10000000000002</c:v>
                </c:pt>
                <c:pt idx="329">
                  <c:v>291.60000000000002</c:v>
                </c:pt>
                <c:pt idx="330">
                  <c:v>291.2</c:v>
                </c:pt>
                <c:pt idx="331">
                  <c:v>290.7</c:v>
                </c:pt>
                <c:pt idx="332">
                  <c:v>290.2</c:v>
                </c:pt>
                <c:pt idx="333">
                  <c:v>289.7</c:v>
                </c:pt>
                <c:pt idx="334">
                  <c:v>289.2</c:v>
                </c:pt>
                <c:pt idx="335">
                  <c:v>288.60000000000002</c:v>
                </c:pt>
                <c:pt idx="336">
                  <c:v>288</c:v>
                </c:pt>
                <c:pt idx="337">
                  <c:v>287.5</c:v>
                </c:pt>
                <c:pt idx="338">
                  <c:v>286.89999999999998</c:v>
                </c:pt>
                <c:pt idx="339">
                  <c:v>286.3</c:v>
                </c:pt>
                <c:pt idx="340">
                  <c:v>285.60000000000002</c:v>
                </c:pt>
                <c:pt idx="341">
                  <c:v>285</c:v>
                </c:pt>
                <c:pt idx="342">
                  <c:v>284.3</c:v>
                </c:pt>
                <c:pt idx="343">
                  <c:v>283.7</c:v>
                </c:pt>
                <c:pt idx="344">
                  <c:v>283</c:v>
                </c:pt>
                <c:pt idx="345">
                  <c:v>282.3</c:v>
                </c:pt>
                <c:pt idx="346">
                  <c:v>281.5</c:v>
                </c:pt>
                <c:pt idx="347">
                  <c:v>280.8</c:v>
                </c:pt>
                <c:pt idx="348">
                  <c:v>280</c:v>
                </c:pt>
                <c:pt idx="349">
                  <c:v>279.3</c:v>
                </c:pt>
                <c:pt idx="350">
                  <c:v>278.5</c:v>
                </c:pt>
                <c:pt idx="351">
                  <c:v>277.7</c:v>
                </c:pt>
                <c:pt idx="352">
                  <c:v>276.8</c:v>
                </c:pt>
                <c:pt idx="353">
                  <c:v>276</c:v>
                </c:pt>
                <c:pt idx="354">
                  <c:v>275.10000000000002</c:v>
                </c:pt>
                <c:pt idx="355">
                  <c:v>274.2</c:v>
                </c:pt>
                <c:pt idx="356">
                  <c:v>273.3</c:v>
                </c:pt>
                <c:pt idx="357">
                  <c:v>272.39999999999998</c:v>
                </c:pt>
                <c:pt idx="358">
                  <c:v>271.5</c:v>
                </c:pt>
                <c:pt idx="359">
                  <c:v>270.5</c:v>
                </c:pt>
                <c:pt idx="360">
                  <c:v>269.60000000000002</c:v>
                </c:pt>
                <c:pt idx="361">
                  <c:v>268.60000000000002</c:v>
                </c:pt>
                <c:pt idx="362">
                  <c:v>267.60000000000002</c:v>
                </c:pt>
                <c:pt idx="363">
                  <c:v>266.60000000000002</c:v>
                </c:pt>
                <c:pt idx="364">
                  <c:v>265.60000000000002</c:v>
                </c:pt>
                <c:pt idx="365">
                  <c:v>264.60000000000002</c:v>
                </c:pt>
                <c:pt idx="366">
                  <c:v>263.60000000000002</c:v>
                </c:pt>
                <c:pt idx="367">
                  <c:v>262.60000000000002</c:v>
                </c:pt>
                <c:pt idx="368">
                  <c:v>261.5</c:v>
                </c:pt>
                <c:pt idx="369">
                  <c:v>260.39999999999998</c:v>
                </c:pt>
                <c:pt idx="370">
                  <c:v>259.39999999999998</c:v>
                </c:pt>
                <c:pt idx="371">
                  <c:v>258.3</c:v>
                </c:pt>
                <c:pt idx="372">
                  <c:v>257.2</c:v>
                </c:pt>
                <c:pt idx="373">
                  <c:v>256.10000000000002</c:v>
                </c:pt>
                <c:pt idx="374">
                  <c:v>255</c:v>
                </c:pt>
                <c:pt idx="375">
                  <c:v>253.9</c:v>
                </c:pt>
                <c:pt idx="376">
                  <c:v>252.8</c:v>
                </c:pt>
                <c:pt idx="377">
                  <c:v>251.6</c:v>
                </c:pt>
                <c:pt idx="378">
                  <c:v>250.5</c:v>
                </c:pt>
                <c:pt idx="379">
                  <c:v>249.4</c:v>
                </c:pt>
                <c:pt idx="380">
                  <c:v>248.2</c:v>
                </c:pt>
                <c:pt idx="381">
                  <c:v>247.1</c:v>
                </c:pt>
                <c:pt idx="382">
                  <c:v>245.9</c:v>
                </c:pt>
                <c:pt idx="383">
                  <c:v>244.8</c:v>
                </c:pt>
                <c:pt idx="384">
                  <c:v>243.6</c:v>
                </c:pt>
                <c:pt idx="385">
                  <c:v>242.5</c:v>
                </c:pt>
                <c:pt idx="386">
                  <c:v>241.3</c:v>
                </c:pt>
                <c:pt idx="387">
                  <c:v>240.1</c:v>
                </c:pt>
                <c:pt idx="388">
                  <c:v>239</c:v>
                </c:pt>
                <c:pt idx="389">
                  <c:v>237.8</c:v>
                </c:pt>
                <c:pt idx="390">
                  <c:v>236.7</c:v>
                </c:pt>
                <c:pt idx="391">
                  <c:v>235.5</c:v>
                </c:pt>
                <c:pt idx="392">
                  <c:v>234.4</c:v>
                </c:pt>
                <c:pt idx="393">
                  <c:v>233.2</c:v>
                </c:pt>
                <c:pt idx="394">
                  <c:v>232.1</c:v>
                </c:pt>
                <c:pt idx="395">
                  <c:v>230.9</c:v>
                </c:pt>
                <c:pt idx="396">
                  <c:v>229.8</c:v>
                </c:pt>
                <c:pt idx="397">
                  <c:v>228.6</c:v>
                </c:pt>
                <c:pt idx="398">
                  <c:v>227.5</c:v>
                </c:pt>
                <c:pt idx="399">
                  <c:v>226.4</c:v>
                </c:pt>
                <c:pt idx="400">
                  <c:v>225.2</c:v>
                </c:pt>
                <c:pt idx="401">
                  <c:v>224.1</c:v>
                </c:pt>
                <c:pt idx="402">
                  <c:v>223</c:v>
                </c:pt>
                <c:pt idx="403">
                  <c:v>221.8</c:v>
                </c:pt>
                <c:pt idx="404">
                  <c:v>220.7</c:v>
                </c:pt>
                <c:pt idx="405">
                  <c:v>219.6</c:v>
                </c:pt>
                <c:pt idx="406">
                  <c:v>218.5</c:v>
                </c:pt>
                <c:pt idx="407">
                  <c:v>217.4</c:v>
                </c:pt>
                <c:pt idx="408">
                  <c:v>216.3</c:v>
                </c:pt>
                <c:pt idx="409">
                  <c:v>215.2</c:v>
                </c:pt>
                <c:pt idx="410">
                  <c:v>214.1</c:v>
                </c:pt>
                <c:pt idx="411">
                  <c:v>213</c:v>
                </c:pt>
                <c:pt idx="412">
                  <c:v>211.9</c:v>
                </c:pt>
                <c:pt idx="413">
                  <c:v>210.8</c:v>
                </c:pt>
                <c:pt idx="414">
                  <c:v>209.7</c:v>
                </c:pt>
                <c:pt idx="415">
                  <c:v>208.6</c:v>
                </c:pt>
                <c:pt idx="416">
                  <c:v>207.6</c:v>
                </c:pt>
                <c:pt idx="417">
                  <c:v>206.5</c:v>
                </c:pt>
                <c:pt idx="418">
                  <c:v>205.4</c:v>
                </c:pt>
                <c:pt idx="419">
                  <c:v>204.4</c:v>
                </c:pt>
                <c:pt idx="420">
                  <c:v>203.3</c:v>
                </c:pt>
                <c:pt idx="421">
                  <c:v>202.3</c:v>
                </c:pt>
                <c:pt idx="422">
                  <c:v>201.2</c:v>
                </c:pt>
                <c:pt idx="423">
                  <c:v>200.2</c:v>
                </c:pt>
                <c:pt idx="424">
                  <c:v>199.1</c:v>
                </c:pt>
                <c:pt idx="425">
                  <c:v>198.1</c:v>
                </c:pt>
                <c:pt idx="426">
                  <c:v>197.1</c:v>
                </c:pt>
                <c:pt idx="427">
                  <c:v>196.1</c:v>
                </c:pt>
                <c:pt idx="428">
                  <c:v>195.1</c:v>
                </c:pt>
                <c:pt idx="429">
                  <c:v>194</c:v>
                </c:pt>
                <c:pt idx="430">
                  <c:v>193</c:v>
                </c:pt>
                <c:pt idx="431">
                  <c:v>192</c:v>
                </c:pt>
                <c:pt idx="432">
                  <c:v>191</c:v>
                </c:pt>
                <c:pt idx="433">
                  <c:v>190</c:v>
                </c:pt>
                <c:pt idx="434">
                  <c:v>189</c:v>
                </c:pt>
                <c:pt idx="435">
                  <c:v>188</c:v>
                </c:pt>
                <c:pt idx="436">
                  <c:v>187.1</c:v>
                </c:pt>
                <c:pt idx="437">
                  <c:v>186.1</c:v>
                </c:pt>
                <c:pt idx="438">
                  <c:v>185.1</c:v>
                </c:pt>
                <c:pt idx="439">
                  <c:v>184.1</c:v>
                </c:pt>
                <c:pt idx="440">
                  <c:v>183.1</c:v>
                </c:pt>
                <c:pt idx="441">
                  <c:v>182.2</c:v>
                </c:pt>
                <c:pt idx="442">
                  <c:v>181.2</c:v>
                </c:pt>
                <c:pt idx="443">
                  <c:v>180.3</c:v>
                </c:pt>
                <c:pt idx="444">
                  <c:v>179.3</c:v>
                </c:pt>
                <c:pt idx="445">
                  <c:v>178.3</c:v>
                </c:pt>
                <c:pt idx="446">
                  <c:v>177.4</c:v>
                </c:pt>
                <c:pt idx="447">
                  <c:v>176.4</c:v>
                </c:pt>
                <c:pt idx="448">
                  <c:v>175.5</c:v>
                </c:pt>
                <c:pt idx="449">
                  <c:v>174.6</c:v>
                </c:pt>
                <c:pt idx="450">
                  <c:v>173.6</c:v>
                </c:pt>
                <c:pt idx="451">
                  <c:v>172.7</c:v>
                </c:pt>
                <c:pt idx="452">
                  <c:v>171.8</c:v>
                </c:pt>
                <c:pt idx="453">
                  <c:v>170.9</c:v>
                </c:pt>
                <c:pt idx="454">
                  <c:v>170</c:v>
                </c:pt>
                <c:pt idx="455">
                  <c:v>169</c:v>
                </c:pt>
                <c:pt idx="456">
                  <c:v>168.1</c:v>
                </c:pt>
                <c:pt idx="457">
                  <c:v>167.2</c:v>
                </c:pt>
                <c:pt idx="458">
                  <c:v>166.3</c:v>
                </c:pt>
                <c:pt idx="459">
                  <c:v>165.4</c:v>
                </c:pt>
                <c:pt idx="460">
                  <c:v>164.5</c:v>
                </c:pt>
                <c:pt idx="461">
                  <c:v>163.6</c:v>
                </c:pt>
                <c:pt idx="462">
                  <c:v>162.80000000000001</c:v>
                </c:pt>
                <c:pt idx="463">
                  <c:v>161.9</c:v>
                </c:pt>
                <c:pt idx="464">
                  <c:v>161</c:v>
                </c:pt>
                <c:pt idx="465">
                  <c:v>160.1</c:v>
                </c:pt>
                <c:pt idx="466">
                  <c:v>159.19999999999999</c:v>
                </c:pt>
                <c:pt idx="467">
                  <c:v>158.30000000000001</c:v>
                </c:pt>
                <c:pt idx="468">
                  <c:v>157.5</c:v>
                </c:pt>
                <c:pt idx="469">
                  <c:v>156.6</c:v>
                </c:pt>
                <c:pt idx="470">
                  <c:v>155.69999999999999</c:v>
                </c:pt>
                <c:pt idx="471">
                  <c:v>154.9</c:v>
                </c:pt>
                <c:pt idx="472">
                  <c:v>154</c:v>
                </c:pt>
                <c:pt idx="473">
                  <c:v>153.1</c:v>
                </c:pt>
                <c:pt idx="474">
                  <c:v>152.30000000000001</c:v>
                </c:pt>
                <c:pt idx="475">
                  <c:v>151.4</c:v>
                </c:pt>
                <c:pt idx="476">
                  <c:v>150.6</c:v>
                </c:pt>
                <c:pt idx="477">
                  <c:v>149.69999999999999</c:v>
                </c:pt>
                <c:pt idx="478">
                  <c:v>148.9</c:v>
                </c:pt>
                <c:pt idx="479">
                  <c:v>148</c:v>
                </c:pt>
                <c:pt idx="480">
                  <c:v>147.19999999999999</c:v>
                </c:pt>
                <c:pt idx="481">
                  <c:v>146.4</c:v>
                </c:pt>
                <c:pt idx="482">
                  <c:v>145.5</c:v>
                </c:pt>
                <c:pt idx="483">
                  <c:v>144.69999999999999</c:v>
                </c:pt>
                <c:pt idx="484">
                  <c:v>143.9</c:v>
                </c:pt>
                <c:pt idx="485">
                  <c:v>143</c:v>
                </c:pt>
                <c:pt idx="486">
                  <c:v>142.19999999999999</c:v>
                </c:pt>
                <c:pt idx="487">
                  <c:v>141.4</c:v>
                </c:pt>
                <c:pt idx="488">
                  <c:v>140.6</c:v>
                </c:pt>
                <c:pt idx="489">
                  <c:v>139.69999999999999</c:v>
                </c:pt>
                <c:pt idx="490">
                  <c:v>138.9</c:v>
                </c:pt>
                <c:pt idx="491">
                  <c:v>138.1</c:v>
                </c:pt>
                <c:pt idx="492">
                  <c:v>137.30000000000001</c:v>
                </c:pt>
                <c:pt idx="493">
                  <c:v>136.5</c:v>
                </c:pt>
                <c:pt idx="494">
                  <c:v>135.69999999999999</c:v>
                </c:pt>
                <c:pt idx="495">
                  <c:v>134.9</c:v>
                </c:pt>
                <c:pt idx="496">
                  <c:v>134.1</c:v>
                </c:pt>
                <c:pt idx="497">
                  <c:v>133.30000000000001</c:v>
                </c:pt>
                <c:pt idx="498">
                  <c:v>132.5</c:v>
                </c:pt>
                <c:pt idx="499">
                  <c:v>131.80000000000001</c:v>
                </c:pt>
                <c:pt idx="500">
                  <c:v>131</c:v>
                </c:pt>
                <c:pt idx="501">
                  <c:v>130.19999999999999</c:v>
                </c:pt>
                <c:pt idx="502">
                  <c:v>129.4</c:v>
                </c:pt>
                <c:pt idx="503">
                  <c:v>128.6</c:v>
                </c:pt>
                <c:pt idx="504">
                  <c:v>127.9</c:v>
                </c:pt>
                <c:pt idx="505">
                  <c:v>127.1</c:v>
                </c:pt>
                <c:pt idx="506">
                  <c:v>126.3</c:v>
                </c:pt>
                <c:pt idx="507">
                  <c:v>125.5</c:v>
                </c:pt>
                <c:pt idx="508">
                  <c:v>124.7</c:v>
                </c:pt>
                <c:pt idx="509">
                  <c:v>124</c:v>
                </c:pt>
                <c:pt idx="510">
                  <c:v>123.2</c:v>
                </c:pt>
                <c:pt idx="511">
                  <c:v>122.4</c:v>
                </c:pt>
                <c:pt idx="512">
                  <c:v>121.7</c:v>
                </c:pt>
                <c:pt idx="513">
                  <c:v>120.9</c:v>
                </c:pt>
                <c:pt idx="514">
                  <c:v>120.2</c:v>
                </c:pt>
                <c:pt idx="515">
                  <c:v>119.4</c:v>
                </c:pt>
                <c:pt idx="516">
                  <c:v>118.7</c:v>
                </c:pt>
                <c:pt idx="517">
                  <c:v>117.9</c:v>
                </c:pt>
                <c:pt idx="518">
                  <c:v>117.2</c:v>
                </c:pt>
                <c:pt idx="519">
                  <c:v>116.4</c:v>
                </c:pt>
                <c:pt idx="520">
                  <c:v>115.7</c:v>
                </c:pt>
                <c:pt idx="521">
                  <c:v>115</c:v>
                </c:pt>
                <c:pt idx="522">
                  <c:v>114.2</c:v>
                </c:pt>
                <c:pt idx="523">
                  <c:v>113.5</c:v>
                </c:pt>
                <c:pt idx="524">
                  <c:v>112.8</c:v>
                </c:pt>
                <c:pt idx="525">
                  <c:v>112</c:v>
                </c:pt>
                <c:pt idx="526">
                  <c:v>111.3</c:v>
                </c:pt>
                <c:pt idx="527">
                  <c:v>110.6</c:v>
                </c:pt>
                <c:pt idx="528">
                  <c:v>109.9</c:v>
                </c:pt>
                <c:pt idx="529">
                  <c:v>109.2</c:v>
                </c:pt>
                <c:pt idx="530">
                  <c:v>108.5</c:v>
                </c:pt>
                <c:pt idx="531">
                  <c:v>107.8</c:v>
                </c:pt>
                <c:pt idx="532">
                  <c:v>107.1</c:v>
                </c:pt>
                <c:pt idx="533">
                  <c:v>106.4</c:v>
                </c:pt>
                <c:pt idx="534">
                  <c:v>105.7</c:v>
                </c:pt>
                <c:pt idx="535">
                  <c:v>105</c:v>
                </c:pt>
                <c:pt idx="536">
                  <c:v>104.3</c:v>
                </c:pt>
                <c:pt idx="537">
                  <c:v>103.6</c:v>
                </c:pt>
                <c:pt idx="538">
                  <c:v>102.9</c:v>
                </c:pt>
                <c:pt idx="539">
                  <c:v>102.2</c:v>
                </c:pt>
                <c:pt idx="540">
                  <c:v>101.6</c:v>
                </c:pt>
                <c:pt idx="541">
                  <c:v>100.9</c:v>
                </c:pt>
                <c:pt idx="542">
                  <c:v>100.2</c:v>
                </c:pt>
                <c:pt idx="543">
                  <c:v>99.5</c:v>
                </c:pt>
                <c:pt idx="544">
                  <c:v>98.8</c:v>
                </c:pt>
                <c:pt idx="545">
                  <c:v>98.2</c:v>
                </c:pt>
                <c:pt idx="546">
                  <c:v>97.5</c:v>
                </c:pt>
                <c:pt idx="547">
                  <c:v>96.8</c:v>
                </c:pt>
                <c:pt idx="548">
                  <c:v>96.1</c:v>
                </c:pt>
                <c:pt idx="549">
                  <c:v>95.5</c:v>
                </c:pt>
                <c:pt idx="550">
                  <c:v>94.8</c:v>
                </c:pt>
                <c:pt idx="551">
                  <c:v>94.2</c:v>
                </c:pt>
                <c:pt idx="552">
                  <c:v>93.5</c:v>
                </c:pt>
                <c:pt idx="553">
                  <c:v>92.9</c:v>
                </c:pt>
                <c:pt idx="554">
                  <c:v>92.2</c:v>
                </c:pt>
                <c:pt idx="555">
                  <c:v>91.6</c:v>
                </c:pt>
                <c:pt idx="556">
                  <c:v>90.9</c:v>
                </c:pt>
                <c:pt idx="557">
                  <c:v>90.3</c:v>
                </c:pt>
                <c:pt idx="558">
                  <c:v>89.7</c:v>
                </c:pt>
                <c:pt idx="559">
                  <c:v>89.1</c:v>
                </c:pt>
                <c:pt idx="560">
                  <c:v>88.4</c:v>
                </c:pt>
                <c:pt idx="561">
                  <c:v>87.8</c:v>
                </c:pt>
                <c:pt idx="562">
                  <c:v>87.2</c:v>
                </c:pt>
                <c:pt idx="563">
                  <c:v>86.6</c:v>
                </c:pt>
                <c:pt idx="564">
                  <c:v>86</c:v>
                </c:pt>
                <c:pt idx="565">
                  <c:v>85.4</c:v>
                </c:pt>
                <c:pt idx="566">
                  <c:v>84.8</c:v>
                </c:pt>
                <c:pt idx="567">
                  <c:v>84.2</c:v>
                </c:pt>
                <c:pt idx="568">
                  <c:v>83.6</c:v>
                </c:pt>
                <c:pt idx="569">
                  <c:v>83</c:v>
                </c:pt>
                <c:pt idx="570">
                  <c:v>82.4</c:v>
                </c:pt>
                <c:pt idx="571">
                  <c:v>81.8</c:v>
                </c:pt>
                <c:pt idx="572">
                  <c:v>81.2</c:v>
                </c:pt>
                <c:pt idx="573">
                  <c:v>80.7</c:v>
                </c:pt>
                <c:pt idx="574">
                  <c:v>80.099999999999994</c:v>
                </c:pt>
                <c:pt idx="575">
                  <c:v>79.5</c:v>
                </c:pt>
                <c:pt idx="576">
                  <c:v>79</c:v>
                </c:pt>
                <c:pt idx="577">
                  <c:v>78.400000000000006</c:v>
                </c:pt>
                <c:pt idx="578">
                  <c:v>77.8</c:v>
                </c:pt>
                <c:pt idx="579">
                  <c:v>77.3</c:v>
                </c:pt>
                <c:pt idx="580">
                  <c:v>76.7</c:v>
                </c:pt>
                <c:pt idx="581">
                  <c:v>76.2</c:v>
                </c:pt>
                <c:pt idx="582">
                  <c:v>75.599999999999994</c:v>
                </c:pt>
                <c:pt idx="583">
                  <c:v>75.099999999999994</c:v>
                </c:pt>
                <c:pt idx="584">
                  <c:v>74.5</c:v>
                </c:pt>
                <c:pt idx="585">
                  <c:v>74</c:v>
                </c:pt>
                <c:pt idx="586">
                  <c:v>73.5</c:v>
                </c:pt>
                <c:pt idx="587">
                  <c:v>72.900000000000006</c:v>
                </c:pt>
                <c:pt idx="588">
                  <c:v>72.400000000000006</c:v>
                </c:pt>
                <c:pt idx="589">
                  <c:v>71.900000000000006</c:v>
                </c:pt>
                <c:pt idx="590">
                  <c:v>71.3</c:v>
                </c:pt>
                <c:pt idx="591">
                  <c:v>70.8</c:v>
                </c:pt>
                <c:pt idx="592">
                  <c:v>70.3</c:v>
                </c:pt>
                <c:pt idx="593">
                  <c:v>69.8</c:v>
                </c:pt>
                <c:pt idx="594">
                  <c:v>69.2</c:v>
                </c:pt>
                <c:pt idx="595">
                  <c:v>68.7</c:v>
                </c:pt>
                <c:pt idx="596">
                  <c:v>68.2</c:v>
                </c:pt>
                <c:pt idx="597">
                  <c:v>67.7</c:v>
                </c:pt>
                <c:pt idx="598">
                  <c:v>67.2</c:v>
                </c:pt>
                <c:pt idx="599">
                  <c:v>66.7</c:v>
                </c:pt>
                <c:pt idx="600">
                  <c:v>66.2</c:v>
                </c:pt>
              </c:numCache>
            </c:numRef>
          </c:yVal>
          <c:smooth val="1"/>
          <c:extLst>
            <c:ext xmlns:c16="http://schemas.microsoft.com/office/drawing/2014/chart" uri="{C3380CC4-5D6E-409C-BE32-E72D297353CC}">
              <c16:uniqueId val="{00000000-33A1-46A0-B125-F4F39C7A711A}"/>
            </c:ext>
          </c:extLst>
        </c:ser>
        <c:ser>
          <c:idx val="1"/>
          <c:order val="1"/>
          <c:tx>
            <c:strRef>
              <c:f>Hoja3!$G$4</c:f>
              <c:strCache>
                <c:ptCount val="1"/>
                <c:pt idx="0">
                  <c:v>T=25 años</c:v>
                </c:pt>
              </c:strCache>
            </c:strRef>
          </c:tx>
          <c:spPr>
            <a:ln w="28575">
              <a:solidFill>
                <a:schemeClr val="accent2">
                  <a:alpha val="20000"/>
                </a:schemeClr>
              </a:solidFill>
            </a:ln>
            <a:effectLst/>
          </c:spPr>
          <c:marker>
            <c:symbol val="circle"/>
            <c:size val="4"/>
            <c:spPr>
              <a:solidFill>
                <a:schemeClr val="accent2"/>
              </a:solidFill>
              <a:ln w="9525" cap="flat" cmpd="sng" algn="ctr">
                <a:solidFill>
                  <a:schemeClr val="accent2"/>
                </a:solidFill>
                <a:round/>
              </a:ln>
              <a:effectLst/>
            </c:spPr>
          </c:marker>
          <c:xVal>
            <c:numRef>
              <c:f>Hoja3!$E$5:$E$604</c:f>
              <c:numCache>
                <c:formatCode>h:mm</c:formatCode>
                <c:ptCount val="600"/>
                <c:pt idx="0">
                  <c:v>0</c:v>
                </c:pt>
                <c:pt idx="1">
                  <c:v>6.9444444444444447E-4</c:v>
                </c:pt>
                <c:pt idx="2">
                  <c:v>1.3888888888888889E-3</c:v>
                </c:pt>
                <c:pt idx="3">
                  <c:v>2.0833333333333333E-3</c:v>
                </c:pt>
                <c:pt idx="4">
                  <c:v>2.7777777777777779E-3</c:v>
                </c:pt>
                <c:pt idx="5">
                  <c:v>3.472222222222222E-3</c:v>
                </c:pt>
                <c:pt idx="6">
                  <c:v>4.1666666666666666E-3</c:v>
                </c:pt>
                <c:pt idx="7">
                  <c:v>4.8611111111111112E-3</c:v>
                </c:pt>
                <c:pt idx="8">
                  <c:v>5.5555555555555558E-3</c:v>
                </c:pt>
                <c:pt idx="9">
                  <c:v>6.2499999999999995E-3</c:v>
                </c:pt>
                <c:pt idx="10">
                  <c:v>6.9444444444444441E-3</c:v>
                </c:pt>
                <c:pt idx="11">
                  <c:v>7.6388888888888886E-3</c:v>
                </c:pt>
                <c:pt idx="12">
                  <c:v>8.3333333333333332E-3</c:v>
                </c:pt>
                <c:pt idx="13">
                  <c:v>9.0277777777777787E-3</c:v>
                </c:pt>
                <c:pt idx="14">
                  <c:v>9.7222222222222224E-3</c:v>
                </c:pt>
                <c:pt idx="15">
                  <c:v>1.0416666666666666E-2</c:v>
                </c:pt>
                <c:pt idx="16">
                  <c:v>1.1111111111111112E-2</c:v>
                </c:pt>
                <c:pt idx="17">
                  <c:v>1.1805555555555555E-2</c:v>
                </c:pt>
                <c:pt idx="18">
                  <c:v>1.2499999999999999E-2</c:v>
                </c:pt>
                <c:pt idx="19">
                  <c:v>1.3194444444444444E-2</c:v>
                </c:pt>
                <c:pt idx="20">
                  <c:v>1.3888888888888888E-2</c:v>
                </c:pt>
                <c:pt idx="21">
                  <c:v>1.4583333333333332E-2</c:v>
                </c:pt>
                <c:pt idx="22">
                  <c:v>1.5277777777777777E-2</c:v>
                </c:pt>
                <c:pt idx="23">
                  <c:v>1.5972222222222224E-2</c:v>
                </c:pt>
                <c:pt idx="24">
                  <c:v>1.6666666666666666E-2</c:v>
                </c:pt>
                <c:pt idx="25">
                  <c:v>1.7361111111111112E-2</c:v>
                </c:pt>
                <c:pt idx="26">
                  <c:v>1.8055555555555557E-2</c:v>
                </c:pt>
                <c:pt idx="27">
                  <c:v>1.8749999999999999E-2</c:v>
                </c:pt>
                <c:pt idx="28">
                  <c:v>1.9444444444444445E-2</c:v>
                </c:pt>
                <c:pt idx="29">
                  <c:v>2.013888888888889E-2</c:v>
                </c:pt>
                <c:pt idx="30">
                  <c:v>2.0833333333333332E-2</c:v>
                </c:pt>
                <c:pt idx="31">
                  <c:v>2.1527777777777781E-2</c:v>
                </c:pt>
                <c:pt idx="32">
                  <c:v>2.2222222222222223E-2</c:v>
                </c:pt>
                <c:pt idx="33">
                  <c:v>2.2916666666666669E-2</c:v>
                </c:pt>
                <c:pt idx="34">
                  <c:v>2.361111111111111E-2</c:v>
                </c:pt>
                <c:pt idx="35">
                  <c:v>2.4305555555555556E-2</c:v>
                </c:pt>
                <c:pt idx="36">
                  <c:v>2.4999999999999998E-2</c:v>
                </c:pt>
                <c:pt idx="37">
                  <c:v>2.5694444444444447E-2</c:v>
                </c:pt>
                <c:pt idx="38">
                  <c:v>2.6388888888888889E-2</c:v>
                </c:pt>
                <c:pt idx="39">
                  <c:v>2.7083333333333334E-2</c:v>
                </c:pt>
                <c:pt idx="40">
                  <c:v>2.7777777777777776E-2</c:v>
                </c:pt>
                <c:pt idx="41">
                  <c:v>2.8472222222222222E-2</c:v>
                </c:pt>
                <c:pt idx="42">
                  <c:v>2.9166666666666664E-2</c:v>
                </c:pt>
                <c:pt idx="43">
                  <c:v>2.9861111111111113E-2</c:v>
                </c:pt>
                <c:pt idx="44">
                  <c:v>3.0555555555555555E-2</c:v>
                </c:pt>
                <c:pt idx="45">
                  <c:v>3.125E-2</c:v>
                </c:pt>
                <c:pt idx="46">
                  <c:v>3.1944444444444449E-2</c:v>
                </c:pt>
                <c:pt idx="47">
                  <c:v>3.2638888888888891E-2</c:v>
                </c:pt>
                <c:pt idx="48">
                  <c:v>3.3333333333333333E-2</c:v>
                </c:pt>
                <c:pt idx="49">
                  <c:v>3.4027777777777775E-2</c:v>
                </c:pt>
                <c:pt idx="50">
                  <c:v>3.4722222222222224E-2</c:v>
                </c:pt>
                <c:pt idx="51">
                  <c:v>3.5416666666666666E-2</c:v>
                </c:pt>
                <c:pt idx="52">
                  <c:v>3.6111111111111115E-2</c:v>
                </c:pt>
                <c:pt idx="53">
                  <c:v>3.6805555555555557E-2</c:v>
                </c:pt>
                <c:pt idx="54">
                  <c:v>3.7499999999999999E-2</c:v>
                </c:pt>
                <c:pt idx="55">
                  <c:v>3.8194444444444441E-2</c:v>
                </c:pt>
                <c:pt idx="56">
                  <c:v>3.888888888888889E-2</c:v>
                </c:pt>
                <c:pt idx="57">
                  <c:v>3.9583333333333331E-2</c:v>
                </c:pt>
                <c:pt idx="58">
                  <c:v>4.027777777777778E-2</c:v>
                </c:pt>
                <c:pt idx="59">
                  <c:v>4.0972222222222222E-2</c:v>
                </c:pt>
                <c:pt idx="60">
                  <c:v>4.1666666666666664E-2</c:v>
                </c:pt>
                <c:pt idx="61">
                  <c:v>4.2361111111111106E-2</c:v>
                </c:pt>
                <c:pt idx="62">
                  <c:v>4.3055555555555562E-2</c:v>
                </c:pt>
                <c:pt idx="63">
                  <c:v>4.3750000000000004E-2</c:v>
                </c:pt>
                <c:pt idx="64">
                  <c:v>4.4444444444444446E-2</c:v>
                </c:pt>
                <c:pt idx="65">
                  <c:v>4.5138888888888888E-2</c:v>
                </c:pt>
                <c:pt idx="66">
                  <c:v>4.5833333333333337E-2</c:v>
                </c:pt>
                <c:pt idx="67">
                  <c:v>4.6527777777777779E-2</c:v>
                </c:pt>
                <c:pt idx="68">
                  <c:v>4.7222222222222221E-2</c:v>
                </c:pt>
                <c:pt idx="69">
                  <c:v>4.7916666666666663E-2</c:v>
                </c:pt>
                <c:pt idx="70">
                  <c:v>4.8611111111111112E-2</c:v>
                </c:pt>
                <c:pt idx="71">
                  <c:v>4.9305555555555554E-2</c:v>
                </c:pt>
                <c:pt idx="72">
                  <c:v>4.9999999999999996E-2</c:v>
                </c:pt>
                <c:pt idx="73">
                  <c:v>5.0694444444444452E-2</c:v>
                </c:pt>
                <c:pt idx="74">
                  <c:v>5.1388888888888894E-2</c:v>
                </c:pt>
                <c:pt idx="75">
                  <c:v>5.2083333333333336E-2</c:v>
                </c:pt>
                <c:pt idx="76">
                  <c:v>5.2777777777777778E-2</c:v>
                </c:pt>
                <c:pt idx="77">
                  <c:v>5.347222222222222E-2</c:v>
                </c:pt>
                <c:pt idx="78">
                  <c:v>5.4166666666666669E-2</c:v>
                </c:pt>
                <c:pt idx="79">
                  <c:v>5.486111111111111E-2</c:v>
                </c:pt>
                <c:pt idx="80">
                  <c:v>5.5555555555555552E-2</c:v>
                </c:pt>
                <c:pt idx="81">
                  <c:v>5.6250000000000001E-2</c:v>
                </c:pt>
                <c:pt idx="82">
                  <c:v>5.6944444444444443E-2</c:v>
                </c:pt>
                <c:pt idx="83">
                  <c:v>5.7638888888888885E-2</c:v>
                </c:pt>
                <c:pt idx="84">
                  <c:v>5.8333333333333327E-2</c:v>
                </c:pt>
                <c:pt idx="85">
                  <c:v>5.9027777777777783E-2</c:v>
                </c:pt>
                <c:pt idx="86">
                  <c:v>5.9722222222222225E-2</c:v>
                </c:pt>
                <c:pt idx="87">
                  <c:v>6.0416666666666667E-2</c:v>
                </c:pt>
                <c:pt idx="88">
                  <c:v>6.1111111111111116E-2</c:v>
                </c:pt>
                <c:pt idx="89">
                  <c:v>6.1805555555555558E-2</c:v>
                </c:pt>
                <c:pt idx="90">
                  <c:v>6.25E-2</c:v>
                </c:pt>
                <c:pt idx="91">
                  <c:v>6.3194444444444442E-2</c:v>
                </c:pt>
                <c:pt idx="92">
                  <c:v>6.3888888888888884E-2</c:v>
                </c:pt>
                <c:pt idx="93">
                  <c:v>6.458333333333334E-2</c:v>
                </c:pt>
                <c:pt idx="94">
                  <c:v>6.5277777777777782E-2</c:v>
                </c:pt>
                <c:pt idx="95">
                  <c:v>6.5972222222222224E-2</c:v>
                </c:pt>
                <c:pt idx="96">
                  <c:v>6.6666666666666666E-2</c:v>
                </c:pt>
                <c:pt idx="97">
                  <c:v>6.7361111111111108E-2</c:v>
                </c:pt>
                <c:pt idx="98">
                  <c:v>6.805555555555555E-2</c:v>
                </c:pt>
                <c:pt idx="99">
                  <c:v>6.8749999999999992E-2</c:v>
                </c:pt>
                <c:pt idx="100">
                  <c:v>6.9444444444444434E-2</c:v>
                </c:pt>
                <c:pt idx="101">
                  <c:v>7.013888888888889E-2</c:v>
                </c:pt>
                <c:pt idx="102">
                  <c:v>7.0833333333333331E-2</c:v>
                </c:pt>
                <c:pt idx="103">
                  <c:v>7.1527777777777787E-2</c:v>
                </c:pt>
                <c:pt idx="104">
                  <c:v>7.2222222222222229E-2</c:v>
                </c:pt>
                <c:pt idx="105">
                  <c:v>7.2916666666666671E-2</c:v>
                </c:pt>
                <c:pt idx="106">
                  <c:v>7.3611111111111113E-2</c:v>
                </c:pt>
                <c:pt idx="107">
                  <c:v>7.4305555555555555E-2</c:v>
                </c:pt>
                <c:pt idx="108">
                  <c:v>7.4999999999999997E-2</c:v>
                </c:pt>
                <c:pt idx="109">
                  <c:v>7.5694444444444439E-2</c:v>
                </c:pt>
                <c:pt idx="110">
                  <c:v>7.6388888888888895E-2</c:v>
                </c:pt>
                <c:pt idx="111">
                  <c:v>7.7083333333333337E-2</c:v>
                </c:pt>
                <c:pt idx="112">
                  <c:v>7.7777777777777779E-2</c:v>
                </c:pt>
                <c:pt idx="113">
                  <c:v>7.8472222222222221E-2</c:v>
                </c:pt>
                <c:pt idx="114">
                  <c:v>7.9166666666666663E-2</c:v>
                </c:pt>
                <c:pt idx="115">
                  <c:v>7.9861111111111105E-2</c:v>
                </c:pt>
                <c:pt idx="116">
                  <c:v>8.0555555555555561E-2</c:v>
                </c:pt>
                <c:pt idx="117">
                  <c:v>8.1250000000000003E-2</c:v>
                </c:pt>
                <c:pt idx="118">
                  <c:v>8.1944444444444445E-2</c:v>
                </c:pt>
                <c:pt idx="119">
                  <c:v>8.2638888888888887E-2</c:v>
                </c:pt>
                <c:pt idx="120">
                  <c:v>8.3333333333333329E-2</c:v>
                </c:pt>
                <c:pt idx="121">
                  <c:v>8.4027777777777771E-2</c:v>
                </c:pt>
                <c:pt idx="122">
                  <c:v>8.4722222222222213E-2</c:v>
                </c:pt>
                <c:pt idx="123">
                  <c:v>8.5416666666666655E-2</c:v>
                </c:pt>
                <c:pt idx="124">
                  <c:v>8.6111111111111124E-2</c:v>
                </c:pt>
                <c:pt idx="125">
                  <c:v>8.6805555555555566E-2</c:v>
                </c:pt>
                <c:pt idx="126">
                  <c:v>8.7500000000000008E-2</c:v>
                </c:pt>
                <c:pt idx="127">
                  <c:v>8.819444444444445E-2</c:v>
                </c:pt>
                <c:pt idx="128">
                  <c:v>8.8888888888888892E-2</c:v>
                </c:pt>
                <c:pt idx="129">
                  <c:v>8.9583333333333334E-2</c:v>
                </c:pt>
                <c:pt idx="130">
                  <c:v>9.0277777777777776E-2</c:v>
                </c:pt>
                <c:pt idx="131">
                  <c:v>9.0972222222222218E-2</c:v>
                </c:pt>
                <c:pt idx="132">
                  <c:v>9.1666666666666674E-2</c:v>
                </c:pt>
                <c:pt idx="133">
                  <c:v>9.2361111111111116E-2</c:v>
                </c:pt>
                <c:pt idx="134">
                  <c:v>9.3055555555555558E-2</c:v>
                </c:pt>
                <c:pt idx="135">
                  <c:v>9.375E-2</c:v>
                </c:pt>
                <c:pt idx="136">
                  <c:v>9.4444444444444442E-2</c:v>
                </c:pt>
                <c:pt idx="137">
                  <c:v>9.5138888888888884E-2</c:v>
                </c:pt>
                <c:pt idx="138">
                  <c:v>9.5833333333333326E-2</c:v>
                </c:pt>
                <c:pt idx="139">
                  <c:v>9.6527777777777768E-2</c:v>
                </c:pt>
                <c:pt idx="140">
                  <c:v>9.7222222222222224E-2</c:v>
                </c:pt>
                <c:pt idx="141">
                  <c:v>9.7916666666666666E-2</c:v>
                </c:pt>
                <c:pt idx="142">
                  <c:v>9.8611111111111108E-2</c:v>
                </c:pt>
                <c:pt idx="143">
                  <c:v>9.930555555555555E-2</c:v>
                </c:pt>
                <c:pt idx="144">
                  <c:v>9.9999999999999992E-2</c:v>
                </c:pt>
                <c:pt idx="145">
                  <c:v>0.10069444444444443</c:v>
                </c:pt>
                <c:pt idx="146">
                  <c:v>0.1013888888888889</c:v>
                </c:pt>
                <c:pt idx="147">
                  <c:v>0.10208333333333335</c:v>
                </c:pt>
                <c:pt idx="148">
                  <c:v>0.10277777777777779</c:v>
                </c:pt>
                <c:pt idx="149">
                  <c:v>0.10347222222222223</c:v>
                </c:pt>
                <c:pt idx="150">
                  <c:v>0.10416666666666667</c:v>
                </c:pt>
                <c:pt idx="151">
                  <c:v>0.10486111111111111</c:v>
                </c:pt>
                <c:pt idx="152">
                  <c:v>0.10555555555555556</c:v>
                </c:pt>
                <c:pt idx="153">
                  <c:v>0.10625</c:v>
                </c:pt>
                <c:pt idx="154">
                  <c:v>0.10694444444444444</c:v>
                </c:pt>
                <c:pt idx="155">
                  <c:v>0.1076388888888889</c:v>
                </c:pt>
                <c:pt idx="156">
                  <c:v>0.10833333333333334</c:v>
                </c:pt>
                <c:pt idx="157">
                  <c:v>0.10902777777777778</c:v>
                </c:pt>
                <c:pt idx="158">
                  <c:v>0.10972222222222222</c:v>
                </c:pt>
                <c:pt idx="159">
                  <c:v>0.11041666666666666</c:v>
                </c:pt>
                <c:pt idx="160">
                  <c:v>0.1111111111111111</c:v>
                </c:pt>
                <c:pt idx="161">
                  <c:v>0.11180555555555556</c:v>
                </c:pt>
                <c:pt idx="162">
                  <c:v>0.1125</c:v>
                </c:pt>
                <c:pt idx="163">
                  <c:v>0.11319444444444444</c:v>
                </c:pt>
                <c:pt idx="164">
                  <c:v>0.11388888888888889</c:v>
                </c:pt>
                <c:pt idx="165">
                  <c:v>0.11458333333333333</c:v>
                </c:pt>
                <c:pt idx="166">
                  <c:v>0.11527777777777777</c:v>
                </c:pt>
                <c:pt idx="167">
                  <c:v>0.11597222222222221</c:v>
                </c:pt>
                <c:pt idx="168">
                  <c:v>0.11666666666666665</c:v>
                </c:pt>
                <c:pt idx="169">
                  <c:v>0.1173611111111111</c:v>
                </c:pt>
                <c:pt idx="170">
                  <c:v>0.11805555555555557</c:v>
                </c:pt>
                <c:pt idx="171">
                  <c:v>0.11875000000000001</c:v>
                </c:pt>
                <c:pt idx="172">
                  <c:v>0.11944444444444445</c:v>
                </c:pt>
                <c:pt idx="173">
                  <c:v>0.12013888888888889</c:v>
                </c:pt>
                <c:pt idx="174">
                  <c:v>0.12083333333333333</c:v>
                </c:pt>
                <c:pt idx="175">
                  <c:v>0.12152777777777778</c:v>
                </c:pt>
                <c:pt idx="176">
                  <c:v>0.12222222222222223</c:v>
                </c:pt>
                <c:pt idx="177">
                  <c:v>0.12291666666666667</c:v>
                </c:pt>
                <c:pt idx="178">
                  <c:v>0.12361111111111112</c:v>
                </c:pt>
                <c:pt idx="179">
                  <c:v>0.12430555555555556</c:v>
                </c:pt>
                <c:pt idx="180">
                  <c:v>0.125</c:v>
                </c:pt>
                <c:pt idx="181">
                  <c:v>0.12569444444444444</c:v>
                </c:pt>
                <c:pt idx="182">
                  <c:v>0.12638888888888888</c:v>
                </c:pt>
                <c:pt idx="183">
                  <c:v>0.12708333333333333</c:v>
                </c:pt>
                <c:pt idx="184">
                  <c:v>0.1277777777777778</c:v>
                </c:pt>
                <c:pt idx="185">
                  <c:v>0.12847222222222224</c:v>
                </c:pt>
                <c:pt idx="186">
                  <c:v>0.12916666666666668</c:v>
                </c:pt>
                <c:pt idx="187">
                  <c:v>0.12986111111111112</c:v>
                </c:pt>
                <c:pt idx="188">
                  <c:v>0.13055555555555556</c:v>
                </c:pt>
                <c:pt idx="189">
                  <c:v>0.13125000000000001</c:v>
                </c:pt>
                <c:pt idx="190">
                  <c:v>0.13194444444444445</c:v>
                </c:pt>
                <c:pt idx="191">
                  <c:v>0.13263888888888889</c:v>
                </c:pt>
                <c:pt idx="192">
                  <c:v>0.13333333333333333</c:v>
                </c:pt>
                <c:pt idx="193">
                  <c:v>0.13402777777777777</c:v>
                </c:pt>
                <c:pt idx="194">
                  <c:v>0.13472222222222222</c:v>
                </c:pt>
                <c:pt idx="195">
                  <c:v>0.13541666666666666</c:v>
                </c:pt>
                <c:pt idx="196">
                  <c:v>0.1361111111111111</c:v>
                </c:pt>
                <c:pt idx="197">
                  <c:v>0.13680555555555554</c:v>
                </c:pt>
                <c:pt idx="198">
                  <c:v>0.13749999999999998</c:v>
                </c:pt>
                <c:pt idx="199">
                  <c:v>0.13819444444444443</c:v>
                </c:pt>
                <c:pt idx="200">
                  <c:v>0.1388888888888889</c:v>
                </c:pt>
                <c:pt idx="201">
                  <c:v>0.13958333333333334</c:v>
                </c:pt>
                <c:pt idx="202">
                  <c:v>0.14027777777777778</c:v>
                </c:pt>
                <c:pt idx="203">
                  <c:v>0.14097222222222222</c:v>
                </c:pt>
                <c:pt idx="204">
                  <c:v>0.14166666666666666</c:v>
                </c:pt>
                <c:pt idx="205">
                  <c:v>0.1423611111111111</c:v>
                </c:pt>
                <c:pt idx="206">
                  <c:v>0.14305555555555557</c:v>
                </c:pt>
                <c:pt idx="207">
                  <c:v>0.14375000000000002</c:v>
                </c:pt>
                <c:pt idx="208">
                  <c:v>0.14444444444444446</c:v>
                </c:pt>
                <c:pt idx="209">
                  <c:v>0.1451388888888889</c:v>
                </c:pt>
                <c:pt idx="210">
                  <c:v>0.14583333333333334</c:v>
                </c:pt>
                <c:pt idx="211">
                  <c:v>0.14652777777777778</c:v>
                </c:pt>
                <c:pt idx="212">
                  <c:v>0.14722222222222223</c:v>
                </c:pt>
                <c:pt idx="213">
                  <c:v>0.14791666666666667</c:v>
                </c:pt>
                <c:pt idx="214">
                  <c:v>0.14861111111111111</c:v>
                </c:pt>
                <c:pt idx="215">
                  <c:v>0.14930555555555555</c:v>
                </c:pt>
                <c:pt idx="216">
                  <c:v>0.15</c:v>
                </c:pt>
                <c:pt idx="217">
                  <c:v>0.15069444444444444</c:v>
                </c:pt>
                <c:pt idx="218">
                  <c:v>0.15138888888888888</c:v>
                </c:pt>
                <c:pt idx="219">
                  <c:v>0.15208333333333332</c:v>
                </c:pt>
                <c:pt idx="220">
                  <c:v>0.15277777777777776</c:v>
                </c:pt>
                <c:pt idx="221">
                  <c:v>0.15347222222222223</c:v>
                </c:pt>
                <c:pt idx="222">
                  <c:v>0.15416666666666667</c:v>
                </c:pt>
                <c:pt idx="223">
                  <c:v>0.15486111111111112</c:v>
                </c:pt>
                <c:pt idx="224">
                  <c:v>0.15555555555555556</c:v>
                </c:pt>
                <c:pt idx="225">
                  <c:v>0.15625</c:v>
                </c:pt>
                <c:pt idx="226">
                  <c:v>0.15694444444444444</c:v>
                </c:pt>
                <c:pt idx="227">
                  <c:v>0.15763888888888888</c:v>
                </c:pt>
                <c:pt idx="228">
                  <c:v>0.15833333333333333</c:v>
                </c:pt>
                <c:pt idx="229">
                  <c:v>0.15902777777777777</c:v>
                </c:pt>
                <c:pt idx="230">
                  <c:v>0.15972222222222224</c:v>
                </c:pt>
                <c:pt idx="231">
                  <c:v>0.16041666666666668</c:v>
                </c:pt>
                <c:pt idx="232">
                  <c:v>0.16111111111111112</c:v>
                </c:pt>
                <c:pt idx="233">
                  <c:v>0.16180555555555556</c:v>
                </c:pt>
                <c:pt idx="234">
                  <c:v>0.16250000000000001</c:v>
                </c:pt>
                <c:pt idx="235">
                  <c:v>0.16319444444444445</c:v>
                </c:pt>
                <c:pt idx="236">
                  <c:v>0.16388888888888889</c:v>
                </c:pt>
                <c:pt idx="237">
                  <c:v>0.16458333333333333</c:v>
                </c:pt>
                <c:pt idx="238">
                  <c:v>0.16527777777777777</c:v>
                </c:pt>
                <c:pt idx="239">
                  <c:v>0.16597222222222222</c:v>
                </c:pt>
                <c:pt idx="240">
                  <c:v>0.16666666666666666</c:v>
                </c:pt>
                <c:pt idx="241">
                  <c:v>0.1673611111111111</c:v>
                </c:pt>
                <c:pt idx="242">
                  <c:v>0.16805555555555554</c:v>
                </c:pt>
                <c:pt idx="243">
                  <c:v>0.16874999999999998</c:v>
                </c:pt>
                <c:pt idx="244">
                  <c:v>0.16944444444444443</c:v>
                </c:pt>
                <c:pt idx="245">
                  <c:v>0.17013888888888887</c:v>
                </c:pt>
                <c:pt idx="246">
                  <c:v>0.17083333333333331</c:v>
                </c:pt>
                <c:pt idx="247">
                  <c:v>0.17152777777777775</c:v>
                </c:pt>
                <c:pt idx="248">
                  <c:v>0.17222222222222225</c:v>
                </c:pt>
                <c:pt idx="249">
                  <c:v>0.17291666666666669</c:v>
                </c:pt>
                <c:pt idx="250">
                  <c:v>0.17361111111111113</c:v>
                </c:pt>
                <c:pt idx="251">
                  <c:v>0.17430555555555557</c:v>
                </c:pt>
                <c:pt idx="252">
                  <c:v>0.17500000000000002</c:v>
                </c:pt>
                <c:pt idx="253">
                  <c:v>0.17569444444444446</c:v>
                </c:pt>
                <c:pt idx="254">
                  <c:v>0.1763888888888889</c:v>
                </c:pt>
                <c:pt idx="255">
                  <c:v>0.17708333333333334</c:v>
                </c:pt>
                <c:pt idx="256">
                  <c:v>0.17777777777777778</c:v>
                </c:pt>
                <c:pt idx="257">
                  <c:v>0.17847222222222223</c:v>
                </c:pt>
                <c:pt idx="258">
                  <c:v>0.17916666666666667</c:v>
                </c:pt>
                <c:pt idx="259">
                  <c:v>0.17986111111111111</c:v>
                </c:pt>
                <c:pt idx="260">
                  <c:v>0.18055555555555555</c:v>
                </c:pt>
                <c:pt idx="261">
                  <c:v>0.18124999999999999</c:v>
                </c:pt>
                <c:pt idx="262">
                  <c:v>0.18194444444444444</c:v>
                </c:pt>
                <c:pt idx="263">
                  <c:v>0.18263888888888891</c:v>
                </c:pt>
                <c:pt idx="264">
                  <c:v>0.18333333333333335</c:v>
                </c:pt>
                <c:pt idx="265">
                  <c:v>0.18402777777777779</c:v>
                </c:pt>
                <c:pt idx="266">
                  <c:v>0.18472222222222223</c:v>
                </c:pt>
                <c:pt idx="267">
                  <c:v>0.18541666666666667</c:v>
                </c:pt>
                <c:pt idx="268">
                  <c:v>0.18611111111111112</c:v>
                </c:pt>
                <c:pt idx="269">
                  <c:v>0.18680555555555556</c:v>
                </c:pt>
                <c:pt idx="270">
                  <c:v>0.1875</c:v>
                </c:pt>
                <c:pt idx="271">
                  <c:v>0.18819444444444444</c:v>
                </c:pt>
                <c:pt idx="272">
                  <c:v>0.18888888888888888</c:v>
                </c:pt>
                <c:pt idx="273">
                  <c:v>0.18958333333333333</c:v>
                </c:pt>
                <c:pt idx="274">
                  <c:v>0.19027777777777777</c:v>
                </c:pt>
                <c:pt idx="275">
                  <c:v>0.19097222222222221</c:v>
                </c:pt>
                <c:pt idx="276">
                  <c:v>0.19166666666666665</c:v>
                </c:pt>
                <c:pt idx="277">
                  <c:v>0.19236111111111112</c:v>
                </c:pt>
                <c:pt idx="278">
                  <c:v>0.19305555555555554</c:v>
                </c:pt>
                <c:pt idx="279">
                  <c:v>0.19375000000000001</c:v>
                </c:pt>
                <c:pt idx="280">
                  <c:v>0.19444444444444445</c:v>
                </c:pt>
                <c:pt idx="281">
                  <c:v>0.19513888888888889</c:v>
                </c:pt>
                <c:pt idx="282">
                  <c:v>0.19583333333333333</c:v>
                </c:pt>
                <c:pt idx="283">
                  <c:v>0.19652777777777777</c:v>
                </c:pt>
                <c:pt idx="284">
                  <c:v>0.19722222222222222</c:v>
                </c:pt>
                <c:pt idx="285">
                  <c:v>0.19791666666666666</c:v>
                </c:pt>
                <c:pt idx="286">
                  <c:v>0.1986111111111111</c:v>
                </c:pt>
                <c:pt idx="287">
                  <c:v>0.19930555555555554</c:v>
                </c:pt>
                <c:pt idx="288">
                  <c:v>0.19999999999999998</c:v>
                </c:pt>
                <c:pt idx="289">
                  <c:v>0.20069444444444443</c:v>
                </c:pt>
                <c:pt idx="290">
                  <c:v>0.20138888888888887</c:v>
                </c:pt>
                <c:pt idx="291">
                  <c:v>0.20208333333333331</c:v>
                </c:pt>
                <c:pt idx="292">
                  <c:v>0.20277777777777781</c:v>
                </c:pt>
                <c:pt idx="293">
                  <c:v>0.20347222222222219</c:v>
                </c:pt>
                <c:pt idx="294">
                  <c:v>0.20416666666666669</c:v>
                </c:pt>
                <c:pt idx="295">
                  <c:v>0.20486111111111113</c:v>
                </c:pt>
                <c:pt idx="296">
                  <c:v>0.20555555555555557</c:v>
                </c:pt>
                <c:pt idx="297">
                  <c:v>0.20625000000000002</c:v>
                </c:pt>
                <c:pt idx="298">
                  <c:v>0.20694444444444446</c:v>
                </c:pt>
                <c:pt idx="299">
                  <c:v>0.2076388888888889</c:v>
                </c:pt>
                <c:pt idx="300">
                  <c:v>0.20833333333333334</c:v>
                </c:pt>
                <c:pt idx="301">
                  <c:v>0.20902777777777778</c:v>
                </c:pt>
                <c:pt idx="302">
                  <c:v>0.20972222222222223</c:v>
                </c:pt>
                <c:pt idx="303">
                  <c:v>0.21041666666666667</c:v>
                </c:pt>
                <c:pt idx="304">
                  <c:v>0.21111111111111111</c:v>
                </c:pt>
                <c:pt idx="305">
                  <c:v>0.21180555555555555</c:v>
                </c:pt>
                <c:pt idx="306">
                  <c:v>0.21249999999999999</c:v>
                </c:pt>
                <c:pt idx="307">
                  <c:v>0.21319444444444444</c:v>
                </c:pt>
                <c:pt idx="308">
                  <c:v>0.21388888888888891</c:v>
                </c:pt>
                <c:pt idx="309">
                  <c:v>0.21458333333333335</c:v>
                </c:pt>
                <c:pt idx="310">
                  <c:v>0.21527777777777779</c:v>
                </c:pt>
                <c:pt idx="311">
                  <c:v>0.21597222222222223</c:v>
                </c:pt>
                <c:pt idx="312">
                  <c:v>0.21666666666666667</c:v>
                </c:pt>
                <c:pt idx="313">
                  <c:v>0.21736111111111112</c:v>
                </c:pt>
                <c:pt idx="314">
                  <c:v>0.21805555555555556</c:v>
                </c:pt>
                <c:pt idx="315">
                  <c:v>0.21875</c:v>
                </c:pt>
                <c:pt idx="316">
                  <c:v>0.21944444444444444</c:v>
                </c:pt>
                <c:pt idx="317">
                  <c:v>0.22013888888888888</c:v>
                </c:pt>
                <c:pt idx="318">
                  <c:v>0.22083333333333333</c:v>
                </c:pt>
                <c:pt idx="319">
                  <c:v>0.22152777777777777</c:v>
                </c:pt>
                <c:pt idx="320">
                  <c:v>0.22222222222222221</c:v>
                </c:pt>
                <c:pt idx="321">
                  <c:v>0.22291666666666665</c:v>
                </c:pt>
                <c:pt idx="322">
                  <c:v>0.22361111111111109</c:v>
                </c:pt>
                <c:pt idx="323">
                  <c:v>0.22430555555555556</c:v>
                </c:pt>
                <c:pt idx="324">
                  <c:v>0.22500000000000001</c:v>
                </c:pt>
                <c:pt idx="325">
                  <c:v>0.22569444444444445</c:v>
                </c:pt>
                <c:pt idx="326">
                  <c:v>0.22638888888888889</c:v>
                </c:pt>
                <c:pt idx="327">
                  <c:v>0.22708333333333333</c:v>
                </c:pt>
                <c:pt idx="328">
                  <c:v>0.22777777777777777</c:v>
                </c:pt>
                <c:pt idx="329">
                  <c:v>0.22847222222222222</c:v>
                </c:pt>
                <c:pt idx="330">
                  <c:v>0.22916666666666666</c:v>
                </c:pt>
                <c:pt idx="331">
                  <c:v>0.2298611111111111</c:v>
                </c:pt>
                <c:pt idx="332">
                  <c:v>0.23055555555555554</c:v>
                </c:pt>
                <c:pt idx="333">
                  <c:v>0.23124999999999998</c:v>
                </c:pt>
                <c:pt idx="334">
                  <c:v>0.23194444444444443</c:v>
                </c:pt>
                <c:pt idx="335">
                  <c:v>0.23263888888888887</c:v>
                </c:pt>
                <c:pt idx="336">
                  <c:v>0.23333333333333331</c:v>
                </c:pt>
                <c:pt idx="337">
                  <c:v>0.23402777777777781</c:v>
                </c:pt>
                <c:pt idx="338">
                  <c:v>0.23472222222222219</c:v>
                </c:pt>
                <c:pt idx="339">
                  <c:v>0.23541666666666669</c:v>
                </c:pt>
                <c:pt idx="340">
                  <c:v>0.23611111111111113</c:v>
                </c:pt>
                <c:pt idx="341">
                  <c:v>0.23680555555555557</c:v>
                </c:pt>
                <c:pt idx="342">
                  <c:v>0.23750000000000002</c:v>
                </c:pt>
                <c:pt idx="343">
                  <c:v>0.23819444444444446</c:v>
                </c:pt>
                <c:pt idx="344">
                  <c:v>0.2388888888888889</c:v>
                </c:pt>
                <c:pt idx="345">
                  <c:v>0.23958333333333334</c:v>
                </c:pt>
                <c:pt idx="346">
                  <c:v>0.24027777777777778</c:v>
                </c:pt>
                <c:pt idx="347">
                  <c:v>0.24097222222222223</c:v>
                </c:pt>
                <c:pt idx="348">
                  <c:v>0.24166666666666667</c:v>
                </c:pt>
                <c:pt idx="349">
                  <c:v>0.24236111111111111</c:v>
                </c:pt>
                <c:pt idx="350">
                  <c:v>0.24305555555555555</c:v>
                </c:pt>
                <c:pt idx="351">
                  <c:v>0.24374999999999999</c:v>
                </c:pt>
                <c:pt idx="352">
                  <c:v>0.24444444444444446</c:v>
                </c:pt>
                <c:pt idx="353">
                  <c:v>0.24513888888888888</c:v>
                </c:pt>
                <c:pt idx="354">
                  <c:v>0.24583333333333335</c:v>
                </c:pt>
                <c:pt idx="355">
                  <c:v>0.24652777777777779</c:v>
                </c:pt>
                <c:pt idx="356">
                  <c:v>0.24722222222222223</c:v>
                </c:pt>
                <c:pt idx="357">
                  <c:v>0.24791666666666667</c:v>
                </c:pt>
                <c:pt idx="358">
                  <c:v>0.24861111111111112</c:v>
                </c:pt>
                <c:pt idx="359">
                  <c:v>0.24930555555555556</c:v>
                </c:pt>
                <c:pt idx="360">
                  <c:v>0.25</c:v>
                </c:pt>
                <c:pt idx="361">
                  <c:v>0.25069444444444444</c:v>
                </c:pt>
                <c:pt idx="362">
                  <c:v>0.25138888888888888</c:v>
                </c:pt>
                <c:pt idx="363">
                  <c:v>0.25208333333333333</c:v>
                </c:pt>
                <c:pt idx="364">
                  <c:v>0.25277777777777777</c:v>
                </c:pt>
                <c:pt idx="365">
                  <c:v>0.25347222222222221</c:v>
                </c:pt>
                <c:pt idx="366">
                  <c:v>0.25416666666666665</c:v>
                </c:pt>
                <c:pt idx="367">
                  <c:v>0.25486111111111109</c:v>
                </c:pt>
                <c:pt idx="368">
                  <c:v>0.25555555555555559</c:v>
                </c:pt>
                <c:pt idx="369">
                  <c:v>0.25625000000000003</c:v>
                </c:pt>
                <c:pt idx="370">
                  <c:v>0.25694444444444448</c:v>
                </c:pt>
                <c:pt idx="371">
                  <c:v>0.25763888888888892</c:v>
                </c:pt>
                <c:pt idx="372">
                  <c:v>0.25833333333333336</c:v>
                </c:pt>
                <c:pt idx="373">
                  <c:v>0.2590277777777778</c:v>
                </c:pt>
                <c:pt idx="374">
                  <c:v>0.25972222222222224</c:v>
                </c:pt>
                <c:pt idx="375">
                  <c:v>0.26041666666666669</c:v>
                </c:pt>
                <c:pt idx="376">
                  <c:v>0.26111111111111113</c:v>
                </c:pt>
                <c:pt idx="377">
                  <c:v>0.26180555555555557</c:v>
                </c:pt>
                <c:pt idx="378">
                  <c:v>0.26250000000000001</c:v>
                </c:pt>
                <c:pt idx="379">
                  <c:v>0.26319444444444445</c:v>
                </c:pt>
                <c:pt idx="380">
                  <c:v>0.2638888888888889</c:v>
                </c:pt>
                <c:pt idx="381">
                  <c:v>0.26458333333333334</c:v>
                </c:pt>
                <c:pt idx="382">
                  <c:v>0.26527777777777778</c:v>
                </c:pt>
                <c:pt idx="383">
                  <c:v>0.26597222222222222</c:v>
                </c:pt>
                <c:pt idx="384">
                  <c:v>0.26666666666666666</c:v>
                </c:pt>
                <c:pt idx="385">
                  <c:v>0.2673611111111111</c:v>
                </c:pt>
                <c:pt idx="386">
                  <c:v>0.26805555555555555</c:v>
                </c:pt>
                <c:pt idx="387">
                  <c:v>0.26874999999999999</c:v>
                </c:pt>
                <c:pt idx="388">
                  <c:v>0.26944444444444443</c:v>
                </c:pt>
                <c:pt idx="389">
                  <c:v>0.27013888888888887</c:v>
                </c:pt>
                <c:pt idx="390">
                  <c:v>0.27083333333333331</c:v>
                </c:pt>
                <c:pt idx="391">
                  <c:v>0.27152777777777776</c:v>
                </c:pt>
                <c:pt idx="392">
                  <c:v>0.2722222222222222</c:v>
                </c:pt>
                <c:pt idx="393">
                  <c:v>0.27291666666666664</c:v>
                </c:pt>
                <c:pt idx="394">
                  <c:v>0.27361111111111108</c:v>
                </c:pt>
                <c:pt idx="395">
                  <c:v>0.27430555555555552</c:v>
                </c:pt>
                <c:pt idx="396">
                  <c:v>0.27499999999999997</c:v>
                </c:pt>
                <c:pt idx="397">
                  <c:v>0.27569444444444446</c:v>
                </c:pt>
                <c:pt idx="398">
                  <c:v>0.27638888888888885</c:v>
                </c:pt>
                <c:pt idx="399">
                  <c:v>0.27708333333333335</c:v>
                </c:pt>
                <c:pt idx="400">
                  <c:v>0.27777777777777779</c:v>
                </c:pt>
                <c:pt idx="401">
                  <c:v>0.27847222222222223</c:v>
                </c:pt>
                <c:pt idx="402">
                  <c:v>0.27916666666666667</c:v>
                </c:pt>
                <c:pt idx="403">
                  <c:v>0.27986111111111112</c:v>
                </c:pt>
                <c:pt idx="404">
                  <c:v>0.28055555555555556</c:v>
                </c:pt>
                <c:pt idx="405">
                  <c:v>0.28125</c:v>
                </c:pt>
                <c:pt idx="406">
                  <c:v>0.28194444444444444</c:v>
                </c:pt>
                <c:pt idx="407">
                  <c:v>0.28263888888888888</c:v>
                </c:pt>
                <c:pt idx="408">
                  <c:v>0.28333333333333333</c:v>
                </c:pt>
                <c:pt idx="409">
                  <c:v>0.28402777777777777</c:v>
                </c:pt>
                <c:pt idx="410">
                  <c:v>0.28472222222222221</c:v>
                </c:pt>
                <c:pt idx="411">
                  <c:v>0.28541666666666665</c:v>
                </c:pt>
                <c:pt idx="412">
                  <c:v>0.28611111111111115</c:v>
                </c:pt>
                <c:pt idx="413">
                  <c:v>0.28680555555555554</c:v>
                </c:pt>
                <c:pt idx="414">
                  <c:v>0.28750000000000003</c:v>
                </c:pt>
                <c:pt idx="415">
                  <c:v>0.28819444444444448</c:v>
                </c:pt>
                <c:pt idx="416">
                  <c:v>0.28888888888888892</c:v>
                </c:pt>
                <c:pt idx="417">
                  <c:v>0.28958333333333336</c:v>
                </c:pt>
                <c:pt idx="418">
                  <c:v>0.2902777777777778</c:v>
                </c:pt>
                <c:pt idx="419">
                  <c:v>0.29097222222222224</c:v>
                </c:pt>
                <c:pt idx="420">
                  <c:v>0.29166666666666669</c:v>
                </c:pt>
                <c:pt idx="421">
                  <c:v>0.29236111111111113</c:v>
                </c:pt>
                <c:pt idx="422">
                  <c:v>0.29305555555555557</c:v>
                </c:pt>
                <c:pt idx="423">
                  <c:v>0.29375000000000001</c:v>
                </c:pt>
                <c:pt idx="424">
                  <c:v>0.29444444444444445</c:v>
                </c:pt>
                <c:pt idx="425">
                  <c:v>0.2951388888888889</c:v>
                </c:pt>
                <c:pt idx="426">
                  <c:v>0.29583333333333334</c:v>
                </c:pt>
                <c:pt idx="427">
                  <c:v>0.29652777777777778</c:v>
                </c:pt>
                <c:pt idx="428">
                  <c:v>0.29722222222222222</c:v>
                </c:pt>
                <c:pt idx="429">
                  <c:v>0.29791666666666666</c:v>
                </c:pt>
                <c:pt idx="430">
                  <c:v>0.2986111111111111</c:v>
                </c:pt>
                <c:pt idx="431">
                  <c:v>0.29930555555555555</c:v>
                </c:pt>
                <c:pt idx="432">
                  <c:v>0.3</c:v>
                </c:pt>
                <c:pt idx="433">
                  <c:v>0.30069444444444443</c:v>
                </c:pt>
                <c:pt idx="434">
                  <c:v>0.30138888888888887</c:v>
                </c:pt>
                <c:pt idx="435">
                  <c:v>0.30208333333333331</c:v>
                </c:pt>
                <c:pt idx="436">
                  <c:v>0.30277777777777776</c:v>
                </c:pt>
                <c:pt idx="437">
                  <c:v>0.3034722222222222</c:v>
                </c:pt>
                <c:pt idx="438">
                  <c:v>0.30416666666666664</c:v>
                </c:pt>
                <c:pt idx="439">
                  <c:v>0.30486111111111108</c:v>
                </c:pt>
                <c:pt idx="440">
                  <c:v>0.30555555555555552</c:v>
                </c:pt>
                <c:pt idx="441">
                  <c:v>0.30624999999999997</c:v>
                </c:pt>
                <c:pt idx="442">
                  <c:v>0.30694444444444441</c:v>
                </c:pt>
                <c:pt idx="443">
                  <c:v>0.30763888888888891</c:v>
                </c:pt>
                <c:pt idx="444">
                  <c:v>0.30833333333333335</c:v>
                </c:pt>
                <c:pt idx="445">
                  <c:v>0.30902777777777779</c:v>
                </c:pt>
                <c:pt idx="446">
                  <c:v>0.30972222222222223</c:v>
                </c:pt>
                <c:pt idx="447">
                  <c:v>0.31041666666666667</c:v>
                </c:pt>
                <c:pt idx="448">
                  <c:v>0.31111111111111112</c:v>
                </c:pt>
                <c:pt idx="449">
                  <c:v>0.31180555555555556</c:v>
                </c:pt>
                <c:pt idx="450">
                  <c:v>0.3125</c:v>
                </c:pt>
                <c:pt idx="451">
                  <c:v>0.31319444444444444</c:v>
                </c:pt>
                <c:pt idx="452">
                  <c:v>0.31388888888888888</c:v>
                </c:pt>
                <c:pt idx="453">
                  <c:v>0.31458333333333333</c:v>
                </c:pt>
                <c:pt idx="454">
                  <c:v>0.31527777777777777</c:v>
                </c:pt>
                <c:pt idx="455">
                  <c:v>0.31597222222222221</c:v>
                </c:pt>
                <c:pt idx="456">
                  <c:v>0.31666666666666665</c:v>
                </c:pt>
                <c:pt idx="457">
                  <c:v>0.31736111111111115</c:v>
                </c:pt>
                <c:pt idx="458">
                  <c:v>0.31805555555555554</c:v>
                </c:pt>
                <c:pt idx="459">
                  <c:v>0.31875000000000003</c:v>
                </c:pt>
                <c:pt idx="460">
                  <c:v>0.31944444444444448</c:v>
                </c:pt>
                <c:pt idx="461">
                  <c:v>0.32013888888888892</c:v>
                </c:pt>
                <c:pt idx="462">
                  <c:v>0.32083333333333336</c:v>
                </c:pt>
                <c:pt idx="463">
                  <c:v>0.3215277777777778</c:v>
                </c:pt>
                <c:pt idx="464">
                  <c:v>0.32222222222222224</c:v>
                </c:pt>
                <c:pt idx="465">
                  <c:v>0.32291666666666669</c:v>
                </c:pt>
                <c:pt idx="466">
                  <c:v>0.32361111111111113</c:v>
                </c:pt>
                <c:pt idx="467">
                  <c:v>0.32430555555555557</c:v>
                </c:pt>
                <c:pt idx="468">
                  <c:v>0.32500000000000001</c:v>
                </c:pt>
                <c:pt idx="469">
                  <c:v>0.32569444444444445</c:v>
                </c:pt>
                <c:pt idx="470">
                  <c:v>0.3263888888888889</c:v>
                </c:pt>
                <c:pt idx="471">
                  <c:v>0.32708333333333334</c:v>
                </c:pt>
                <c:pt idx="472">
                  <c:v>0.32777777777777778</c:v>
                </c:pt>
                <c:pt idx="473">
                  <c:v>0.32847222222222222</c:v>
                </c:pt>
                <c:pt idx="474">
                  <c:v>0.32916666666666666</c:v>
                </c:pt>
                <c:pt idx="475">
                  <c:v>0.3298611111111111</c:v>
                </c:pt>
                <c:pt idx="476">
                  <c:v>0.33055555555555555</c:v>
                </c:pt>
                <c:pt idx="477">
                  <c:v>0.33124999999999999</c:v>
                </c:pt>
                <c:pt idx="478">
                  <c:v>0.33194444444444443</c:v>
                </c:pt>
                <c:pt idx="479">
                  <c:v>0.33263888888888887</c:v>
                </c:pt>
                <c:pt idx="480">
                  <c:v>0.33333333333333331</c:v>
                </c:pt>
                <c:pt idx="481">
                  <c:v>0.33402777777777781</c:v>
                </c:pt>
                <c:pt idx="482">
                  <c:v>0.3347222222222222</c:v>
                </c:pt>
                <c:pt idx="483">
                  <c:v>0.3354166666666667</c:v>
                </c:pt>
                <c:pt idx="484">
                  <c:v>0.33611111111111108</c:v>
                </c:pt>
                <c:pt idx="485">
                  <c:v>0.33680555555555558</c:v>
                </c:pt>
                <c:pt idx="486">
                  <c:v>0.33749999999999997</c:v>
                </c:pt>
                <c:pt idx="487">
                  <c:v>0.33819444444444446</c:v>
                </c:pt>
                <c:pt idx="488">
                  <c:v>0.33888888888888885</c:v>
                </c:pt>
                <c:pt idx="489">
                  <c:v>0.33958333333333335</c:v>
                </c:pt>
                <c:pt idx="490">
                  <c:v>0.34027777777777773</c:v>
                </c:pt>
                <c:pt idx="491">
                  <c:v>0.34097222222222223</c:v>
                </c:pt>
                <c:pt idx="492">
                  <c:v>0.34166666666666662</c:v>
                </c:pt>
                <c:pt idx="493">
                  <c:v>0.34236111111111112</c:v>
                </c:pt>
                <c:pt idx="494">
                  <c:v>0.3430555555555555</c:v>
                </c:pt>
                <c:pt idx="495">
                  <c:v>0.34375</c:v>
                </c:pt>
                <c:pt idx="496">
                  <c:v>0.3444444444444445</c:v>
                </c:pt>
                <c:pt idx="497">
                  <c:v>0.34513888888888888</c:v>
                </c:pt>
                <c:pt idx="498">
                  <c:v>0.34583333333333338</c:v>
                </c:pt>
                <c:pt idx="499">
                  <c:v>0.34652777777777777</c:v>
                </c:pt>
                <c:pt idx="500">
                  <c:v>0.34722222222222227</c:v>
                </c:pt>
                <c:pt idx="501">
                  <c:v>0.34791666666666665</c:v>
                </c:pt>
                <c:pt idx="502">
                  <c:v>0.34861111111111115</c:v>
                </c:pt>
                <c:pt idx="503">
                  <c:v>0.34930555555555554</c:v>
                </c:pt>
                <c:pt idx="504">
                  <c:v>0.35000000000000003</c:v>
                </c:pt>
                <c:pt idx="505">
                  <c:v>0.35069444444444442</c:v>
                </c:pt>
                <c:pt idx="506">
                  <c:v>0.35138888888888892</c:v>
                </c:pt>
                <c:pt idx="507">
                  <c:v>0.3520833333333333</c:v>
                </c:pt>
                <c:pt idx="508">
                  <c:v>0.3527777777777778</c:v>
                </c:pt>
                <c:pt idx="509">
                  <c:v>0.35347222222222219</c:v>
                </c:pt>
                <c:pt idx="510">
                  <c:v>0.35416666666666669</c:v>
                </c:pt>
                <c:pt idx="511">
                  <c:v>0.35486111111111113</c:v>
                </c:pt>
                <c:pt idx="512">
                  <c:v>0.35555555555555557</c:v>
                </c:pt>
                <c:pt idx="513">
                  <c:v>0.35625000000000001</c:v>
                </c:pt>
                <c:pt idx="514">
                  <c:v>0.35694444444444445</c:v>
                </c:pt>
                <c:pt idx="515">
                  <c:v>0.3576388888888889</c:v>
                </c:pt>
                <c:pt idx="516">
                  <c:v>0.35833333333333334</c:v>
                </c:pt>
                <c:pt idx="517">
                  <c:v>0.35902777777777778</c:v>
                </c:pt>
                <c:pt idx="518">
                  <c:v>0.35972222222222222</c:v>
                </c:pt>
                <c:pt idx="519">
                  <c:v>0.36041666666666666</c:v>
                </c:pt>
                <c:pt idx="520">
                  <c:v>0.3611111111111111</c:v>
                </c:pt>
                <c:pt idx="521">
                  <c:v>0.36180555555555555</c:v>
                </c:pt>
                <c:pt idx="522">
                  <c:v>0.36249999999999999</c:v>
                </c:pt>
                <c:pt idx="523">
                  <c:v>0.36319444444444443</c:v>
                </c:pt>
                <c:pt idx="524">
                  <c:v>0.36388888888888887</c:v>
                </c:pt>
                <c:pt idx="525">
                  <c:v>0.36458333333333331</c:v>
                </c:pt>
                <c:pt idx="526">
                  <c:v>0.36527777777777781</c:v>
                </c:pt>
                <c:pt idx="527">
                  <c:v>0.3659722222222222</c:v>
                </c:pt>
                <c:pt idx="528">
                  <c:v>0.3666666666666667</c:v>
                </c:pt>
                <c:pt idx="529">
                  <c:v>0.36736111111111108</c:v>
                </c:pt>
                <c:pt idx="530">
                  <c:v>0.36805555555555558</c:v>
                </c:pt>
                <c:pt idx="531">
                  <c:v>0.36874999999999997</c:v>
                </c:pt>
                <c:pt idx="532">
                  <c:v>0.36944444444444446</c:v>
                </c:pt>
                <c:pt idx="533">
                  <c:v>0.37013888888888885</c:v>
                </c:pt>
                <c:pt idx="534">
                  <c:v>0.37083333333333335</c:v>
                </c:pt>
                <c:pt idx="535">
                  <c:v>0.37152777777777773</c:v>
                </c:pt>
                <c:pt idx="536">
                  <c:v>0.37222222222222223</c:v>
                </c:pt>
                <c:pt idx="537">
                  <c:v>0.37291666666666662</c:v>
                </c:pt>
                <c:pt idx="538">
                  <c:v>0.37361111111111112</c:v>
                </c:pt>
                <c:pt idx="539">
                  <c:v>0.3743055555555555</c:v>
                </c:pt>
                <c:pt idx="540">
                  <c:v>0.375</c:v>
                </c:pt>
                <c:pt idx="541">
                  <c:v>0.3756944444444445</c:v>
                </c:pt>
                <c:pt idx="542">
                  <c:v>0.37638888888888888</c:v>
                </c:pt>
                <c:pt idx="543">
                  <c:v>0.37708333333333338</c:v>
                </c:pt>
                <c:pt idx="544">
                  <c:v>0.37777777777777777</c:v>
                </c:pt>
                <c:pt idx="545">
                  <c:v>0.37847222222222227</c:v>
                </c:pt>
                <c:pt idx="546">
                  <c:v>0.37916666666666665</c:v>
                </c:pt>
                <c:pt idx="547">
                  <c:v>0.37986111111111115</c:v>
                </c:pt>
                <c:pt idx="548">
                  <c:v>0.38055555555555554</c:v>
                </c:pt>
                <c:pt idx="549">
                  <c:v>0.38125000000000003</c:v>
                </c:pt>
                <c:pt idx="550">
                  <c:v>0.38194444444444442</c:v>
                </c:pt>
                <c:pt idx="551">
                  <c:v>0.38263888888888892</c:v>
                </c:pt>
                <c:pt idx="552">
                  <c:v>0.3833333333333333</c:v>
                </c:pt>
                <c:pt idx="553">
                  <c:v>0.3840277777777778</c:v>
                </c:pt>
                <c:pt idx="554">
                  <c:v>0.38472222222222219</c:v>
                </c:pt>
                <c:pt idx="555">
                  <c:v>0.38541666666666669</c:v>
                </c:pt>
                <c:pt idx="556">
                  <c:v>0.38611111111111113</c:v>
                </c:pt>
                <c:pt idx="557">
                  <c:v>0.38680555555555557</c:v>
                </c:pt>
                <c:pt idx="558">
                  <c:v>0.38750000000000001</c:v>
                </c:pt>
                <c:pt idx="559">
                  <c:v>0.38819444444444445</c:v>
                </c:pt>
                <c:pt idx="560">
                  <c:v>0.3888888888888889</c:v>
                </c:pt>
                <c:pt idx="561">
                  <c:v>0.38958333333333334</c:v>
                </c:pt>
                <c:pt idx="562">
                  <c:v>0.39027777777777778</c:v>
                </c:pt>
                <c:pt idx="563">
                  <c:v>0.39097222222222222</c:v>
                </c:pt>
                <c:pt idx="564">
                  <c:v>0.39166666666666666</c:v>
                </c:pt>
                <c:pt idx="565">
                  <c:v>0.3923611111111111</c:v>
                </c:pt>
                <c:pt idx="566">
                  <c:v>0.39305555555555555</c:v>
                </c:pt>
                <c:pt idx="567">
                  <c:v>0.39374999999999999</c:v>
                </c:pt>
                <c:pt idx="568">
                  <c:v>0.39444444444444443</c:v>
                </c:pt>
                <c:pt idx="569">
                  <c:v>0.39513888888888887</c:v>
                </c:pt>
                <c:pt idx="570">
                  <c:v>0.39583333333333331</c:v>
                </c:pt>
                <c:pt idx="571">
                  <c:v>0.39652777777777781</c:v>
                </c:pt>
                <c:pt idx="572">
                  <c:v>0.3972222222222222</c:v>
                </c:pt>
                <c:pt idx="573">
                  <c:v>0.3979166666666667</c:v>
                </c:pt>
                <c:pt idx="574">
                  <c:v>0.39861111111111108</c:v>
                </c:pt>
                <c:pt idx="575">
                  <c:v>0.39930555555555558</c:v>
                </c:pt>
                <c:pt idx="576">
                  <c:v>0.39999999999999997</c:v>
                </c:pt>
                <c:pt idx="577">
                  <c:v>0.40069444444444446</c:v>
                </c:pt>
                <c:pt idx="578">
                  <c:v>0.40138888888888885</c:v>
                </c:pt>
                <c:pt idx="579">
                  <c:v>0.40208333333333335</c:v>
                </c:pt>
                <c:pt idx="580">
                  <c:v>0.40277777777777773</c:v>
                </c:pt>
                <c:pt idx="581">
                  <c:v>0.40347222222222223</c:v>
                </c:pt>
                <c:pt idx="582">
                  <c:v>0.40416666666666662</c:v>
                </c:pt>
                <c:pt idx="583">
                  <c:v>0.40486111111111112</c:v>
                </c:pt>
                <c:pt idx="584">
                  <c:v>0.4055555555555555</c:v>
                </c:pt>
                <c:pt idx="585">
                  <c:v>0.40625</c:v>
                </c:pt>
                <c:pt idx="586">
                  <c:v>0.4069444444444445</c:v>
                </c:pt>
                <c:pt idx="587">
                  <c:v>0.40763888888888888</c:v>
                </c:pt>
                <c:pt idx="588">
                  <c:v>0.40833333333333338</c:v>
                </c:pt>
                <c:pt idx="589">
                  <c:v>0.40902777777777777</c:v>
                </c:pt>
                <c:pt idx="590">
                  <c:v>0.40972222222222227</c:v>
                </c:pt>
                <c:pt idx="591">
                  <c:v>0.41041666666666665</c:v>
                </c:pt>
                <c:pt idx="592">
                  <c:v>0.41111111111111115</c:v>
                </c:pt>
                <c:pt idx="593">
                  <c:v>0.41180555555555554</c:v>
                </c:pt>
                <c:pt idx="594">
                  <c:v>0.41250000000000003</c:v>
                </c:pt>
                <c:pt idx="595">
                  <c:v>0.41319444444444442</c:v>
                </c:pt>
                <c:pt idx="596">
                  <c:v>0.41388888888888892</c:v>
                </c:pt>
                <c:pt idx="597">
                  <c:v>0.4145833333333333</c:v>
                </c:pt>
                <c:pt idx="598">
                  <c:v>0.4152777777777778</c:v>
                </c:pt>
                <c:pt idx="599">
                  <c:v>0.41597222222222219</c:v>
                </c:pt>
              </c:numCache>
            </c:numRef>
          </c:xVal>
          <c:yVal>
            <c:numRef>
              <c:f>Hoja3!$G$5:$G$605</c:f>
              <c:numCache>
                <c:formatCode>General</c:formatCode>
                <c:ptCount val="6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0.1</c:v>
                </c:pt>
                <c:pt idx="39">
                  <c:v>0.1</c:v>
                </c:pt>
                <c:pt idx="40">
                  <c:v>0.1</c:v>
                </c:pt>
                <c:pt idx="41">
                  <c:v>0.1</c:v>
                </c:pt>
                <c:pt idx="42">
                  <c:v>0.2</c:v>
                </c:pt>
                <c:pt idx="43">
                  <c:v>0.2</c:v>
                </c:pt>
                <c:pt idx="44">
                  <c:v>0.3</c:v>
                </c:pt>
                <c:pt idx="45">
                  <c:v>0.3</c:v>
                </c:pt>
                <c:pt idx="46">
                  <c:v>0.4</c:v>
                </c:pt>
                <c:pt idx="47">
                  <c:v>0.5</c:v>
                </c:pt>
                <c:pt idx="48">
                  <c:v>0.5</c:v>
                </c:pt>
                <c:pt idx="49">
                  <c:v>0.6</c:v>
                </c:pt>
                <c:pt idx="50">
                  <c:v>0.7</c:v>
                </c:pt>
                <c:pt idx="51">
                  <c:v>0.9</c:v>
                </c:pt>
                <c:pt idx="52">
                  <c:v>1</c:v>
                </c:pt>
                <c:pt idx="53">
                  <c:v>1.1000000000000001</c:v>
                </c:pt>
                <c:pt idx="54">
                  <c:v>1.3</c:v>
                </c:pt>
                <c:pt idx="55">
                  <c:v>1.4</c:v>
                </c:pt>
                <c:pt idx="56">
                  <c:v>1.6</c:v>
                </c:pt>
                <c:pt idx="57">
                  <c:v>1.8</c:v>
                </c:pt>
                <c:pt idx="58">
                  <c:v>2</c:v>
                </c:pt>
                <c:pt idx="59">
                  <c:v>2.2999999999999998</c:v>
                </c:pt>
                <c:pt idx="60">
                  <c:v>2.5</c:v>
                </c:pt>
                <c:pt idx="61">
                  <c:v>2.8</c:v>
                </c:pt>
                <c:pt idx="62">
                  <c:v>3.1</c:v>
                </c:pt>
                <c:pt idx="63">
                  <c:v>3.4</c:v>
                </c:pt>
                <c:pt idx="64">
                  <c:v>3.7</c:v>
                </c:pt>
                <c:pt idx="65">
                  <c:v>4.0999999999999996</c:v>
                </c:pt>
                <c:pt idx="66">
                  <c:v>4.5</c:v>
                </c:pt>
                <c:pt idx="67">
                  <c:v>4.9000000000000004</c:v>
                </c:pt>
                <c:pt idx="68">
                  <c:v>5.3</c:v>
                </c:pt>
                <c:pt idx="69">
                  <c:v>5.7</c:v>
                </c:pt>
                <c:pt idx="70">
                  <c:v>6.2</c:v>
                </c:pt>
                <c:pt idx="71">
                  <c:v>6.7</c:v>
                </c:pt>
                <c:pt idx="72">
                  <c:v>7.2</c:v>
                </c:pt>
                <c:pt idx="73">
                  <c:v>7.7</c:v>
                </c:pt>
                <c:pt idx="74">
                  <c:v>8.3000000000000007</c:v>
                </c:pt>
                <c:pt idx="75">
                  <c:v>8.9</c:v>
                </c:pt>
                <c:pt idx="76">
                  <c:v>9.5</c:v>
                </c:pt>
                <c:pt idx="77">
                  <c:v>10.1</c:v>
                </c:pt>
                <c:pt idx="78">
                  <c:v>10.8</c:v>
                </c:pt>
                <c:pt idx="79">
                  <c:v>11.5</c:v>
                </c:pt>
                <c:pt idx="80">
                  <c:v>12.3</c:v>
                </c:pt>
                <c:pt idx="81">
                  <c:v>13</c:v>
                </c:pt>
                <c:pt idx="82">
                  <c:v>13.8</c:v>
                </c:pt>
                <c:pt idx="83">
                  <c:v>14.6</c:v>
                </c:pt>
                <c:pt idx="84">
                  <c:v>15.5</c:v>
                </c:pt>
                <c:pt idx="85">
                  <c:v>16.3</c:v>
                </c:pt>
                <c:pt idx="86">
                  <c:v>17.2</c:v>
                </c:pt>
                <c:pt idx="87">
                  <c:v>18.100000000000001</c:v>
                </c:pt>
                <c:pt idx="88">
                  <c:v>19.100000000000001</c:v>
                </c:pt>
                <c:pt idx="89">
                  <c:v>20.100000000000001</c:v>
                </c:pt>
                <c:pt idx="90">
                  <c:v>21.1</c:v>
                </c:pt>
                <c:pt idx="91">
                  <c:v>22.1</c:v>
                </c:pt>
                <c:pt idx="92">
                  <c:v>23.2</c:v>
                </c:pt>
                <c:pt idx="93">
                  <c:v>24.3</c:v>
                </c:pt>
                <c:pt idx="94">
                  <c:v>25.4</c:v>
                </c:pt>
                <c:pt idx="95">
                  <c:v>26.6</c:v>
                </c:pt>
                <c:pt idx="96">
                  <c:v>27.7</c:v>
                </c:pt>
                <c:pt idx="97">
                  <c:v>29</c:v>
                </c:pt>
                <c:pt idx="98">
                  <c:v>30.2</c:v>
                </c:pt>
                <c:pt idx="99">
                  <c:v>31.5</c:v>
                </c:pt>
                <c:pt idx="100">
                  <c:v>32.799999999999997</c:v>
                </c:pt>
                <c:pt idx="101">
                  <c:v>34.1</c:v>
                </c:pt>
                <c:pt idx="102">
                  <c:v>35.5</c:v>
                </c:pt>
                <c:pt idx="103">
                  <c:v>36.9</c:v>
                </c:pt>
                <c:pt idx="104">
                  <c:v>38.299999999999997</c:v>
                </c:pt>
                <c:pt idx="105">
                  <c:v>39.799999999999997</c:v>
                </c:pt>
                <c:pt idx="106">
                  <c:v>41.3</c:v>
                </c:pt>
                <c:pt idx="107">
                  <c:v>42.8</c:v>
                </c:pt>
                <c:pt idx="108">
                  <c:v>44.4</c:v>
                </c:pt>
                <c:pt idx="109">
                  <c:v>46</c:v>
                </c:pt>
                <c:pt idx="110">
                  <c:v>47.6</c:v>
                </c:pt>
                <c:pt idx="111">
                  <c:v>49.2</c:v>
                </c:pt>
                <c:pt idx="112">
                  <c:v>50.9</c:v>
                </c:pt>
                <c:pt idx="113">
                  <c:v>52.6</c:v>
                </c:pt>
                <c:pt idx="114">
                  <c:v>54.4</c:v>
                </c:pt>
                <c:pt idx="115">
                  <c:v>56.2</c:v>
                </c:pt>
                <c:pt idx="116">
                  <c:v>58</c:v>
                </c:pt>
                <c:pt idx="117">
                  <c:v>59.9</c:v>
                </c:pt>
                <c:pt idx="118">
                  <c:v>61.8</c:v>
                </c:pt>
                <c:pt idx="119">
                  <c:v>63.7</c:v>
                </c:pt>
                <c:pt idx="120">
                  <c:v>65.7</c:v>
                </c:pt>
                <c:pt idx="121">
                  <c:v>67.7</c:v>
                </c:pt>
                <c:pt idx="122">
                  <c:v>69.7</c:v>
                </c:pt>
                <c:pt idx="123">
                  <c:v>71.8</c:v>
                </c:pt>
                <c:pt idx="124">
                  <c:v>73.900000000000006</c:v>
                </c:pt>
                <c:pt idx="125">
                  <c:v>76.099999999999994</c:v>
                </c:pt>
                <c:pt idx="126">
                  <c:v>78.2</c:v>
                </c:pt>
                <c:pt idx="127">
                  <c:v>80.5</c:v>
                </c:pt>
                <c:pt idx="128">
                  <c:v>82.7</c:v>
                </c:pt>
                <c:pt idx="129">
                  <c:v>85</c:v>
                </c:pt>
                <c:pt idx="130">
                  <c:v>87.4</c:v>
                </c:pt>
                <c:pt idx="131">
                  <c:v>89.8</c:v>
                </c:pt>
                <c:pt idx="132">
                  <c:v>92.2</c:v>
                </c:pt>
                <c:pt idx="133">
                  <c:v>94.6</c:v>
                </c:pt>
                <c:pt idx="134">
                  <c:v>97.1</c:v>
                </c:pt>
                <c:pt idx="135">
                  <c:v>99.7</c:v>
                </c:pt>
                <c:pt idx="136">
                  <c:v>102.3</c:v>
                </c:pt>
                <c:pt idx="137">
                  <c:v>104.9</c:v>
                </c:pt>
                <c:pt idx="138">
                  <c:v>107.6</c:v>
                </c:pt>
                <c:pt idx="139">
                  <c:v>110.3</c:v>
                </c:pt>
                <c:pt idx="140">
                  <c:v>113</c:v>
                </c:pt>
                <c:pt idx="141">
                  <c:v>115.8</c:v>
                </c:pt>
                <c:pt idx="142">
                  <c:v>118.7</c:v>
                </c:pt>
                <c:pt idx="143">
                  <c:v>121.5</c:v>
                </c:pt>
                <c:pt idx="144">
                  <c:v>124.4</c:v>
                </c:pt>
                <c:pt idx="145">
                  <c:v>127.4</c:v>
                </c:pt>
                <c:pt idx="146">
                  <c:v>130.4</c:v>
                </c:pt>
                <c:pt idx="147">
                  <c:v>133.4</c:v>
                </c:pt>
                <c:pt idx="148">
                  <c:v>136.5</c:v>
                </c:pt>
                <c:pt idx="149">
                  <c:v>139.6</c:v>
                </c:pt>
                <c:pt idx="150">
                  <c:v>142.69999999999999</c:v>
                </c:pt>
                <c:pt idx="151">
                  <c:v>145.9</c:v>
                </c:pt>
                <c:pt idx="152">
                  <c:v>149.19999999999999</c:v>
                </c:pt>
                <c:pt idx="153">
                  <c:v>152.4</c:v>
                </c:pt>
                <c:pt idx="154">
                  <c:v>155.69999999999999</c:v>
                </c:pt>
                <c:pt idx="155">
                  <c:v>159.1</c:v>
                </c:pt>
                <c:pt idx="156">
                  <c:v>162.5</c:v>
                </c:pt>
                <c:pt idx="157">
                  <c:v>165.9</c:v>
                </c:pt>
                <c:pt idx="158">
                  <c:v>169.3</c:v>
                </c:pt>
                <c:pt idx="159">
                  <c:v>172.8</c:v>
                </c:pt>
                <c:pt idx="160">
                  <c:v>176.3</c:v>
                </c:pt>
                <c:pt idx="161">
                  <c:v>179.9</c:v>
                </c:pt>
                <c:pt idx="162">
                  <c:v>183.4</c:v>
                </c:pt>
                <c:pt idx="163">
                  <c:v>187</c:v>
                </c:pt>
                <c:pt idx="164">
                  <c:v>190.6</c:v>
                </c:pt>
                <c:pt idx="165">
                  <c:v>194.3</c:v>
                </c:pt>
                <c:pt idx="166">
                  <c:v>197.9</c:v>
                </c:pt>
                <c:pt idx="167">
                  <c:v>201.6</c:v>
                </c:pt>
                <c:pt idx="168">
                  <c:v>205.4</c:v>
                </c:pt>
                <c:pt idx="169">
                  <c:v>209.1</c:v>
                </c:pt>
                <c:pt idx="170">
                  <c:v>212.8</c:v>
                </c:pt>
                <c:pt idx="171">
                  <c:v>216.6</c:v>
                </c:pt>
                <c:pt idx="172">
                  <c:v>220.4</c:v>
                </c:pt>
                <c:pt idx="173">
                  <c:v>224.2</c:v>
                </c:pt>
                <c:pt idx="174">
                  <c:v>228</c:v>
                </c:pt>
                <c:pt idx="175">
                  <c:v>231.8</c:v>
                </c:pt>
                <c:pt idx="176">
                  <c:v>235.6</c:v>
                </c:pt>
                <c:pt idx="177">
                  <c:v>239.5</c:v>
                </c:pt>
                <c:pt idx="178">
                  <c:v>243.3</c:v>
                </c:pt>
                <c:pt idx="179">
                  <c:v>247.2</c:v>
                </c:pt>
                <c:pt idx="180">
                  <c:v>251</c:v>
                </c:pt>
                <c:pt idx="181">
                  <c:v>254.9</c:v>
                </c:pt>
                <c:pt idx="182">
                  <c:v>258.7</c:v>
                </c:pt>
                <c:pt idx="183">
                  <c:v>262.60000000000002</c:v>
                </c:pt>
                <c:pt idx="184">
                  <c:v>266.5</c:v>
                </c:pt>
                <c:pt idx="185">
                  <c:v>270.3</c:v>
                </c:pt>
                <c:pt idx="186">
                  <c:v>274.2</c:v>
                </c:pt>
                <c:pt idx="187">
                  <c:v>278.10000000000002</c:v>
                </c:pt>
                <c:pt idx="188">
                  <c:v>281.89999999999998</c:v>
                </c:pt>
                <c:pt idx="189">
                  <c:v>285.8</c:v>
                </c:pt>
                <c:pt idx="190">
                  <c:v>289.60000000000002</c:v>
                </c:pt>
                <c:pt idx="191">
                  <c:v>293.39999999999998</c:v>
                </c:pt>
                <c:pt idx="192">
                  <c:v>297.2</c:v>
                </c:pt>
                <c:pt idx="193">
                  <c:v>301</c:v>
                </c:pt>
                <c:pt idx="194">
                  <c:v>304.8</c:v>
                </c:pt>
                <c:pt idx="195">
                  <c:v>308.60000000000002</c:v>
                </c:pt>
                <c:pt idx="196">
                  <c:v>312.3</c:v>
                </c:pt>
                <c:pt idx="197">
                  <c:v>316.10000000000002</c:v>
                </c:pt>
                <c:pt idx="198">
                  <c:v>319.8</c:v>
                </c:pt>
                <c:pt idx="199">
                  <c:v>323.5</c:v>
                </c:pt>
                <c:pt idx="200">
                  <c:v>327.2</c:v>
                </c:pt>
                <c:pt idx="201">
                  <c:v>330.8</c:v>
                </c:pt>
                <c:pt idx="202">
                  <c:v>334.5</c:v>
                </c:pt>
                <c:pt idx="203">
                  <c:v>338.1</c:v>
                </c:pt>
                <c:pt idx="204">
                  <c:v>341.7</c:v>
                </c:pt>
                <c:pt idx="205">
                  <c:v>345.3</c:v>
                </c:pt>
                <c:pt idx="206">
                  <c:v>348.8</c:v>
                </c:pt>
                <c:pt idx="207">
                  <c:v>352.3</c:v>
                </c:pt>
                <c:pt idx="208">
                  <c:v>355.8</c:v>
                </c:pt>
                <c:pt idx="209">
                  <c:v>359.3</c:v>
                </c:pt>
                <c:pt idx="210">
                  <c:v>362.8</c:v>
                </c:pt>
                <c:pt idx="211">
                  <c:v>366.2</c:v>
                </c:pt>
                <c:pt idx="212">
                  <c:v>369.5</c:v>
                </c:pt>
                <c:pt idx="213">
                  <c:v>372.9</c:v>
                </c:pt>
                <c:pt idx="214">
                  <c:v>376.2</c:v>
                </c:pt>
                <c:pt idx="215">
                  <c:v>379.5</c:v>
                </c:pt>
                <c:pt idx="216">
                  <c:v>382.7</c:v>
                </c:pt>
                <c:pt idx="217">
                  <c:v>385.9</c:v>
                </c:pt>
                <c:pt idx="218">
                  <c:v>389.1</c:v>
                </c:pt>
                <c:pt idx="219">
                  <c:v>392.2</c:v>
                </c:pt>
                <c:pt idx="220">
                  <c:v>395.3</c:v>
                </c:pt>
                <c:pt idx="221">
                  <c:v>398.4</c:v>
                </c:pt>
                <c:pt idx="222">
                  <c:v>401.4</c:v>
                </c:pt>
                <c:pt idx="223">
                  <c:v>404.4</c:v>
                </c:pt>
                <c:pt idx="224">
                  <c:v>407.3</c:v>
                </c:pt>
                <c:pt idx="225">
                  <c:v>410.2</c:v>
                </c:pt>
                <c:pt idx="226">
                  <c:v>413.1</c:v>
                </c:pt>
                <c:pt idx="227">
                  <c:v>415.9</c:v>
                </c:pt>
                <c:pt idx="228">
                  <c:v>418.7</c:v>
                </c:pt>
                <c:pt idx="229">
                  <c:v>421.5</c:v>
                </c:pt>
                <c:pt idx="230">
                  <c:v>424.2</c:v>
                </c:pt>
                <c:pt idx="231">
                  <c:v>426.8</c:v>
                </c:pt>
                <c:pt idx="232">
                  <c:v>429.5</c:v>
                </c:pt>
                <c:pt idx="233">
                  <c:v>432.1</c:v>
                </c:pt>
                <c:pt idx="234">
                  <c:v>434.6</c:v>
                </c:pt>
                <c:pt idx="235">
                  <c:v>437.1</c:v>
                </c:pt>
                <c:pt idx="236">
                  <c:v>439.6</c:v>
                </c:pt>
                <c:pt idx="237">
                  <c:v>442</c:v>
                </c:pt>
                <c:pt idx="238">
                  <c:v>444.4</c:v>
                </c:pt>
                <c:pt idx="239">
                  <c:v>446.7</c:v>
                </c:pt>
                <c:pt idx="240">
                  <c:v>449</c:v>
                </c:pt>
                <c:pt idx="241">
                  <c:v>451.3</c:v>
                </c:pt>
                <c:pt idx="242">
                  <c:v>453.5</c:v>
                </c:pt>
                <c:pt idx="243">
                  <c:v>455.7</c:v>
                </c:pt>
                <c:pt idx="244">
                  <c:v>457.8</c:v>
                </c:pt>
                <c:pt idx="245">
                  <c:v>459.9</c:v>
                </c:pt>
                <c:pt idx="246">
                  <c:v>462</c:v>
                </c:pt>
                <c:pt idx="247">
                  <c:v>464</c:v>
                </c:pt>
                <c:pt idx="248">
                  <c:v>466</c:v>
                </c:pt>
                <c:pt idx="249">
                  <c:v>467.9</c:v>
                </c:pt>
                <c:pt idx="250">
                  <c:v>469.8</c:v>
                </c:pt>
                <c:pt idx="251">
                  <c:v>471.7</c:v>
                </c:pt>
                <c:pt idx="252">
                  <c:v>473.5</c:v>
                </c:pt>
                <c:pt idx="253">
                  <c:v>475.3</c:v>
                </c:pt>
                <c:pt idx="254">
                  <c:v>477.1</c:v>
                </c:pt>
                <c:pt idx="255">
                  <c:v>478.8</c:v>
                </c:pt>
                <c:pt idx="256">
                  <c:v>480.5</c:v>
                </c:pt>
                <c:pt idx="257">
                  <c:v>482.1</c:v>
                </c:pt>
                <c:pt idx="258">
                  <c:v>483.7</c:v>
                </c:pt>
                <c:pt idx="259">
                  <c:v>485.2</c:v>
                </c:pt>
                <c:pt idx="260">
                  <c:v>486.7</c:v>
                </c:pt>
                <c:pt idx="261">
                  <c:v>488.2</c:v>
                </c:pt>
                <c:pt idx="262">
                  <c:v>489.6</c:v>
                </c:pt>
                <c:pt idx="263">
                  <c:v>490.9</c:v>
                </c:pt>
                <c:pt idx="264">
                  <c:v>492.3</c:v>
                </c:pt>
                <c:pt idx="265">
                  <c:v>493.5</c:v>
                </c:pt>
                <c:pt idx="266">
                  <c:v>494.8</c:v>
                </c:pt>
                <c:pt idx="267">
                  <c:v>496</c:v>
                </c:pt>
                <c:pt idx="268">
                  <c:v>497.1</c:v>
                </c:pt>
                <c:pt idx="269">
                  <c:v>498.2</c:v>
                </c:pt>
                <c:pt idx="270">
                  <c:v>499.3</c:v>
                </c:pt>
                <c:pt idx="271">
                  <c:v>500.3</c:v>
                </c:pt>
                <c:pt idx="272">
                  <c:v>501.3</c:v>
                </c:pt>
                <c:pt idx="273">
                  <c:v>502.2</c:v>
                </c:pt>
                <c:pt idx="274">
                  <c:v>503.1</c:v>
                </c:pt>
                <c:pt idx="275">
                  <c:v>503.9</c:v>
                </c:pt>
                <c:pt idx="276">
                  <c:v>504.7</c:v>
                </c:pt>
                <c:pt idx="277">
                  <c:v>505.4</c:v>
                </c:pt>
                <c:pt idx="278">
                  <c:v>506.1</c:v>
                </c:pt>
                <c:pt idx="279">
                  <c:v>506.8</c:v>
                </c:pt>
                <c:pt idx="280">
                  <c:v>507.4</c:v>
                </c:pt>
                <c:pt idx="281">
                  <c:v>508</c:v>
                </c:pt>
                <c:pt idx="282">
                  <c:v>508.5</c:v>
                </c:pt>
                <c:pt idx="283">
                  <c:v>509</c:v>
                </c:pt>
                <c:pt idx="284">
                  <c:v>509.5</c:v>
                </c:pt>
                <c:pt idx="285">
                  <c:v>509.9</c:v>
                </c:pt>
                <c:pt idx="286">
                  <c:v>510.3</c:v>
                </c:pt>
                <c:pt idx="287">
                  <c:v>510.7</c:v>
                </c:pt>
                <c:pt idx="288">
                  <c:v>511</c:v>
                </c:pt>
                <c:pt idx="289">
                  <c:v>511.2</c:v>
                </c:pt>
                <c:pt idx="290">
                  <c:v>511.5</c:v>
                </c:pt>
                <c:pt idx="291">
                  <c:v>511.7</c:v>
                </c:pt>
                <c:pt idx="292">
                  <c:v>511.8</c:v>
                </c:pt>
                <c:pt idx="293">
                  <c:v>511.9</c:v>
                </c:pt>
                <c:pt idx="294">
                  <c:v>512</c:v>
                </c:pt>
                <c:pt idx="295">
                  <c:v>512.1</c:v>
                </c:pt>
                <c:pt idx="296">
                  <c:v>512.1</c:v>
                </c:pt>
                <c:pt idx="297">
                  <c:v>512.1</c:v>
                </c:pt>
                <c:pt idx="298">
                  <c:v>512</c:v>
                </c:pt>
                <c:pt idx="299">
                  <c:v>512</c:v>
                </c:pt>
                <c:pt idx="300">
                  <c:v>511.8</c:v>
                </c:pt>
                <c:pt idx="301">
                  <c:v>511.7</c:v>
                </c:pt>
                <c:pt idx="302">
                  <c:v>511.5</c:v>
                </c:pt>
                <c:pt idx="303">
                  <c:v>511.3</c:v>
                </c:pt>
                <c:pt idx="304">
                  <c:v>511</c:v>
                </c:pt>
                <c:pt idx="305">
                  <c:v>510.7</c:v>
                </c:pt>
                <c:pt idx="306">
                  <c:v>510.4</c:v>
                </c:pt>
                <c:pt idx="307">
                  <c:v>510.1</c:v>
                </c:pt>
                <c:pt idx="308">
                  <c:v>509.7</c:v>
                </c:pt>
                <c:pt idx="309">
                  <c:v>509.3</c:v>
                </c:pt>
                <c:pt idx="310">
                  <c:v>508.8</c:v>
                </c:pt>
                <c:pt idx="311">
                  <c:v>508.4</c:v>
                </c:pt>
                <c:pt idx="312">
                  <c:v>507.9</c:v>
                </c:pt>
                <c:pt idx="313">
                  <c:v>507.3</c:v>
                </c:pt>
                <c:pt idx="314">
                  <c:v>506.8</c:v>
                </c:pt>
                <c:pt idx="315">
                  <c:v>506.2</c:v>
                </c:pt>
                <c:pt idx="316">
                  <c:v>505.5</c:v>
                </c:pt>
                <c:pt idx="317">
                  <c:v>504.9</c:v>
                </c:pt>
                <c:pt idx="318">
                  <c:v>504.2</c:v>
                </c:pt>
                <c:pt idx="319">
                  <c:v>503.5</c:v>
                </c:pt>
                <c:pt idx="320">
                  <c:v>502.7</c:v>
                </c:pt>
                <c:pt idx="321">
                  <c:v>502</c:v>
                </c:pt>
                <c:pt idx="322">
                  <c:v>501.2</c:v>
                </c:pt>
                <c:pt idx="323">
                  <c:v>500.3</c:v>
                </c:pt>
                <c:pt idx="324">
                  <c:v>499.5</c:v>
                </c:pt>
                <c:pt idx="325">
                  <c:v>498.6</c:v>
                </c:pt>
                <c:pt idx="326">
                  <c:v>497.7</c:v>
                </c:pt>
                <c:pt idx="327">
                  <c:v>496.8</c:v>
                </c:pt>
                <c:pt idx="328">
                  <c:v>495.8</c:v>
                </c:pt>
                <c:pt idx="329">
                  <c:v>494.8</c:v>
                </c:pt>
                <c:pt idx="330">
                  <c:v>493.8</c:v>
                </c:pt>
                <c:pt idx="331">
                  <c:v>492.7</c:v>
                </c:pt>
                <c:pt idx="332">
                  <c:v>491.7</c:v>
                </c:pt>
                <c:pt idx="333">
                  <c:v>490.5</c:v>
                </c:pt>
                <c:pt idx="334">
                  <c:v>489.4</c:v>
                </c:pt>
                <c:pt idx="335">
                  <c:v>488.2</c:v>
                </c:pt>
                <c:pt idx="336">
                  <c:v>487</c:v>
                </c:pt>
                <c:pt idx="337">
                  <c:v>485.8</c:v>
                </c:pt>
                <c:pt idx="338">
                  <c:v>484.5</c:v>
                </c:pt>
                <c:pt idx="339">
                  <c:v>483.3</c:v>
                </c:pt>
                <c:pt idx="340">
                  <c:v>482</c:v>
                </c:pt>
                <c:pt idx="341">
                  <c:v>480.6</c:v>
                </c:pt>
                <c:pt idx="342">
                  <c:v>479.2</c:v>
                </c:pt>
                <c:pt idx="343">
                  <c:v>477.8</c:v>
                </c:pt>
                <c:pt idx="344">
                  <c:v>476.4</c:v>
                </c:pt>
                <c:pt idx="345">
                  <c:v>475</c:v>
                </c:pt>
                <c:pt idx="346">
                  <c:v>473.5</c:v>
                </c:pt>
                <c:pt idx="347">
                  <c:v>472</c:v>
                </c:pt>
                <c:pt idx="348">
                  <c:v>470.4</c:v>
                </c:pt>
                <c:pt idx="349">
                  <c:v>468.9</c:v>
                </c:pt>
                <c:pt idx="350">
                  <c:v>467.3</c:v>
                </c:pt>
                <c:pt idx="351">
                  <c:v>465.7</c:v>
                </c:pt>
                <c:pt idx="352">
                  <c:v>464</c:v>
                </c:pt>
                <c:pt idx="353">
                  <c:v>462.3</c:v>
                </c:pt>
                <c:pt idx="354">
                  <c:v>460.6</c:v>
                </c:pt>
                <c:pt idx="355">
                  <c:v>458.9</c:v>
                </c:pt>
                <c:pt idx="356">
                  <c:v>457.2</c:v>
                </c:pt>
                <c:pt idx="357">
                  <c:v>455.4</c:v>
                </c:pt>
                <c:pt idx="358">
                  <c:v>453.6</c:v>
                </c:pt>
                <c:pt idx="359">
                  <c:v>451.8</c:v>
                </c:pt>
                <c:pt idx="360">
                  <c:v>450</c:v>
                </c:pt>
                <c:pt idx="361">
                  <c:v>448.1</c:v>
                </c:pt>
                <c:pt idx="362">
                  <c:v>446.2</c:v>
                </c:pt>
                <c:pt idx="363">
                  <c:v>444.4</c:v>
                </c:pt>
                <c:pt idx="364">
                  <c:v>442.5</c:v>
                </c:pt>
                <c:pt idx="365">
                  <c:v>440.5</c:v>
                </c:pt>
                <c:pt idx="366">
                  <c:v>438.6</c:v>
                </c:pt>
                <c:pt idx="367">
                  <c:v>436.7</c:v>
                </c:pt>
                <c:pt idx="368">
                  <c:v>434.7</c:v>
                </c:pt>
                <c:pt idx="369">
                  <c:v>432.7</c:v>
                </c:pt>
                <c:pt idx="370">
                  <c:v>430.7</c:v>
                </c:pt>
                <c:pt idx="371">
                  <c:v>428.7</c:v>
                </c:pt>
                <c:pt idx="372">
                  <c:v>426.7</c:v>
                </c:pt>
                <c:pt idx="373">
                  <c:v>424.7</c:v>
                </c:pt>
                <c:pt idx="374">
                  <c:v>422.7</c:v>
                </c:pt>
                <c:pt idx="375">
                  <c:v>420.6</c:v>
                </c:pt>
                <c:pt idx="376">
                  <c:v>418.6</c:v>
                </c:pt>
                <c:pt idx="377">
                  <c:v>416.5</c:v>
                </c:pt>
                <c:pt idx="378">
                  <c:v>414.5</c:v>
                </c:pt>
                <c:pt idx="379">
                  <c:v>412.4</c:v>
                </c:pt>
                <c:pt idx="380">
                  <c:v>410.4</c:v>
                </c:pt>
                <c:pt idx="381">
                  <c:v>408.3</c:v>
                </c:pt>
                <c:pt idx="382">
                  <c:v>406.2</c:v>
                </c:pt>
                <c:pt idx="383">
                  <c:v>404.2</c:v>
                </c:pt>
                <c:pt idx="384">
                  <c:v>402.1</c:v>
                </c:pt>
                <c:pt idx="385">
                  <c:v>400</c:v>
                </c:pt>
                <c:pt idx="386">
                  <c:v>398</c:v>
                </c:pt>
                <c:pt idx="387">
                  <c:v>395.9</c:v>
                </c:pt>
                <c:pt idx="388">
                  <c:v>393.8</c:v>
                </c:pt>
                <c:pt idx="389">
                  <c:v>391.8</c:v>
                </c:pt>
                <c:pt idx="390">
                  <c:v>389.8</c:v>
                </c:pt>
                <c:pt idx="391">
                  <c:v>387.7</c:v>
                </c:pt>
                <c:pt idx="392">
                  <c:v>385.7</c:v>
                </c:pt>
                <c:pt idx="393">
                  <c:v>383.6</c:v>
                </c:pt>
                <c:pt idx="394">
                  <c:v>381.6</c:v>
                </c:pt>
                <c:pt idx="395">
                  <c:v>379.6</c:v>
                </c:pt>
                <c:pt idx="396">
                  <c:v>377.6</c:v>
                </c:pt>
                <c:pt idx="397">
                  <c:v>375.5</c:v>
                </c:pt>
                <c:pt idx="398">
                  <c:v>373.5</c:v>
                </c:pt>
                <c:pt idx="399">
                  <c:v>371.5</c:v>
                </c:pt>
                <c:pt idx="400">
                  <c:v>369.5</c:v>
                </c:pt>
                <c:pt idx="401">
                  <c:v>367.5</c:v>
                </c:pt>
                <c:pt idx="402">
                  <c:v>365.5</c:v>
                </c:pt>
                <c:pt idx="403">
                  <c:v>363.5</c:v>
                </c:pt>
                <c:pt idx="404">
                  <c:v>361.6</c:v>
                </c:pt>
                <c:pt idx="405">
                  <c:v>359.6</c:v>
                </c:pt>
                <c:pt idx="406">
                  <c:v>357.7</c:v>
                </c:pt>
                <c:pt idx="407">
                  <c:v>355.7</c:v>
                </c:pt>
                <c:pt idx="408">
                  <c:v>353.8</c:v>
                </c:pt>
                <c:pt idx="409">
                  <c:v>351.9</c:v>
                </c:pt>
                <c:pt idx="410">
                  <c:v>349.9</c:v>
                </c:pt>
                <c:pt idx="411">
                  <c:v>348</c:v>
                </c:pt>
                <c:pt idx="412">
                  <c:v>346.1</c:v>
                </c:pt>
                <c:pt idx="413">
                  <c:v>344.2</c:v>
                </c:pt>
                <c:pt idx="414">
                  <c:v>342.3</c:v>
                </c:pt>
                <c:pt idx="415">
                  <c:v>340.4</c:v>
                </c:pt>
                <c:pt idx="416">
                  <c:v>338.5</c:v>
                </c:pt>
                <c:pt idx="417">
                  <c:v>336.7</c:v>
                </c:pt>
                <c:pt idx="418">
                  <c:v>334.8</c:v>
                </c:pt>
                <c:pt idx="419">
                  <c:v>333</c:v>
                </c:pt>
                <c:pt idx="420">
                  <c:v>331.1</c:v>
                </c:pt>
                <c:pt idx="421">
                  <c:v>329.3</c:v>
                </c:pt>
                <c:pt idx="422">
                  <c:v>327.5</c:v>
                </c:pt>
                <c:pt idx="423">
                  <c:v>325.7</c:v>
                </c:pt>
                <c:pt idx="424">
                  <c:v>323.89999999999998</c:v>
                </c:pt>
                <c:pt idx="425">
                  <c:v>322.10000000000002</c:v>
                </c:pt>
                <c:pt idx="426">
                  <c:v>320.3</c:v>
                </c:pt>
                <c:pt idx="427">
                  <c:v>318.5</c:v>
                </c:pt>
                <c:pt idx="428">
                  <c:v>316.7</c:v>
                </c:pt>
                <c:pt idx="429">
                  <c:v>315</c:v>
                </c:pt>
                <c:pt idx="430">
                  <c:v>313.2</c:v>
                </c:pt>
                <c:pt idx="431">
                  <c:v>311.5</c:v>
                </c:pt>
                <c:pt idx="432">
                  <c:v>309.7</c:v>
                </c:pt>
                <c:pt idx="433">
                  <c:v>308</c:v>
                </c:pt>
                <c:pt idx="434">
                  <c:v>306.3</c:v>
                </c:pt>
                <c:pt idx="435">
                  <c:v>304.5</c:v>
                </c:pt>
                <c:pt idx="436">
                  <c:v>302.8</c:v>
                </c:pt>
                <c:pt idx="437">
                  <c:v>301.10000000000002</c:v>
                </c:pt>
                <c:pt idx="438">
                  <c:v>299.39999999999998</c:v>
                </c:pt>
                <c:pt idx="439">
                  <c:v>297.8</c:v>
                </c:pt>
                <c:pt idx="440">
                  <c:v>296.10000000000002</c:v>
                </c:pt>
                <c:pt idx="441">
                  <c:v>294.39999999999998</c:v>
                </c:pt>
                <c:pt idx="442">
                  <c:v>292.7</c:v>
                </c:pt>
                <c:pt idx="443">
                  <c:v>291.10000000000002</c:v>
                </c:pt>
                <c:pt idx="444">
                  <c:v>289.39999999999998</c:v>
                </c:pt>
                <c:pt idx="445">
                  <c:v>287.8</c:v>
                </c:pt>
                <c:pt idx="446">
                  <c:v>286.10000000000002</c:v>
                </c:pt>
                <c:pt idx="447">
                  <c:v>284.5</c:v>
                </c:pt>
                <c:pt idx="448">
                  <c:v>282.89999999999998</c:v>
                </c:pt>
                <c:pt idx="449">
                  <c:v>281.3</c:v>
                </c:pt>
                <c:pt idx="450">
                  <c:v>279.7</c:v>
                </c:pt>
                <c:pt idx="451">
                  <c:v>278.10000000000002</c:v>
                </c:pt>
                <c:pt idx="452">
                  <c:v>276.5</c:v>
                </c:pt>
                <c:pt idx="453">
                  <c:v>274.89999999999998</c:v>
                </c:pt>
                <c:pt idx="454">
                  <c:v>273.3</c:v>
                </c:pt>
                <c:pt idx="455">
                  <c:v>271.7</c:v>
                </c:pt>
                <c:pt idx="456">
                  <c:v>270.2</c:v>
                </c:pt>
                <c:pt idx="457">
                  <c:v>268.60000000000002</c:v>
                </c:pt>
                <c:pt idx="458">
                  <c:v>267.10000000000002</c:v>
                </c:pt>
                <c:pt idx="459">
                  <c:v>265.5</c:v>
                </c:pt>
                <c:pt idx="460">
                  <c:v>264</c:v>
                </c:pt>
                <c:pt idx="461">
                  <c:v>262.39999999999998</c:v>
                </c:pt>
                <c:pt idx="462">
                  <c:v>260.89999999999998</c:v>
                </c:pt>
                <c:pt idx="463">
                  <c:v>259.3</c:v>
                </c:pt>
                <c:pt idx="464">
                  <c:v>257.8</c:v>
                </c:pt>
                <c:pt idx="465">
                  <c:v>256.3</c:v>
                </c:pt>
                <c:pt idx="466">
                  <c:v>254.8</c:v>
                </c:pt>
                <c:pt idx="467">
                  <c:v>253.2</c:v>
                </c:pt>
                <c:pt idx="468">
                  <c:v>251.7</c:v>
                </c:pt>
                <c:pt idx="469">
                  <c:v>250.2</c:v>
                </c:pt>
                <c:pt idx="470">
                  <c:v>248.7</c:v>
                </c:pt>
                <c:pt idx="471">
                  <c:v>247.2</c:v>
                </c:pt>
                <c:pt idx="472">
                  <c:v>245.7</c:v>
                </c:pt>
                <c:pt idx="473">
                  <c:v>244.2</c:v>
                </c:pt>
                <c:pt idx="474">
                  <c:v>242.8</c:v>
                </c:pt>
                <c:pt idx="475">
                  <c:v>241.3</c:v>
                </c:pt>
                <c:pt idx="476">
                  <c:v>239.8</c:v>
                </c:pt>
                <c:pt idx="477">
                  <c:v>238.4</c:v>
                </c:pt>
                <c:pt idx="478">
                  <c:v>236.9</c:v>
                </c:pt>
                <c:pt idx="479">
                  <c:v>235.4</c:v>
                </c:pt>
                <c:pt idx="480">
                  <c:v>234</c:v>
                </c:pt>
                <c:pt idx="481">
                  <c:v>232.5</c:v>
                </c:pt>
                <c:pt idx="482">
                  <c:v>231.1</c:v>
                </c:pt>
                <c:pt idx="483">
                  <c:v>229.7</c:v>
                </c:pt>
                <c:pt idx="484">
                  <c:v>228.2</c:v>
                </c:pt>
                <c:pt idx="485">
                  <c:v>226.8</c:v>
                </c:pt>
                <c:pt idx="486">
                  <c:v>225.4</c:v>
                </c:pt>
                <c:pt idx="487">
                  <c:v>223.9</c:v>
                </c:pt>
                <c:pt idx="488">
                  <c:v>222.5</c:v>
                </c:pt>
                <c:pt idx="489">
                  <c:v>221.1</c:v>
                </c:pt>
                <c:pt idx="490">
                  <c:v>219.7</c:v>
                </c:pt>
                <c:pt idx="491">
                  <c:v>218.3</c:v>
                </c:pt>
                <c:pt idx="492">
                  <c:v>216.9</c:v>
                </c:pt>
                <c:pt idx="493">
                  <c:v>215.5</c:v>
                </c:pt>
                <c:pt idx="494">
                  <c:v>214.1</c:v>
                </c:pt>
                <c:pt idx="495">
                  <c:v>212.8</c:v>
                </c:pt>
                <c:pt idx="496">
                  <c:v>211.4</c:v>
                </c:pt>
                <c:pt idx="497">
                  <c:v>210</c:v>
                </c:pt>
                <c:pt idx="498">
                  <c:v>208.7</c:v>
                </c:pt>
                <c:pt idx="499">
                  <c:v>207.3</c:v>
                </c:pt>
                <c:pt idx="500">
                  <c:v>206</c:v>
                </c:pt>
                <c:pt idx="501">
                  <c:v>204.6</c:v>
                </c:pt>
                <c:pt idx="502">
                  <c:v>203.3</c:v>
                </c:pt>
                <c:pt idx="503">
                  <c:v>201.9</c:v>
                </c:pt>
                <c:pt idx="504">
                  <c:v>200.6</c:v>
                </c:pt>
                <c:pt idx="505">
                  <c:v>199.2</c:v>
                </c:pt>
                <c:pt idx="506">
                  <c:v>197.9</c:v>
                </c:pt>
                <c:pt idx="507">
                  <c:v>196.5</c:v>
                </c:pt>
                <c:pt idx="508">
                  <c:v>195.2</c:v>
                </c:pt>
                <c:pt idx="509">
                  <c:v>193.9</c:v>
                </c:pt>
                <c:pt idx="510">
                  <c:v>192.6</c:v>
                </c:pt>
                <c:pt idx="511">
                  <c:v>191.3</c:v>
                </c:pt>
                <c:pt idx="512">
                  <c:v>190</c:v>
                </c:pt>
                <c:pt idx="513">
                  <c:v>188.7</c:v>
                </c:pt>
                <c:pt idx="514">
                  <c:v>187.4</c:v>
                </c:pt>
                <c:pt idx="515">
                  <c:v>186.1</c:v>
                </c:pt>
                <c:pt idx="516">
                  <c:v>184.8</c:v>
                </c:pt>
                <c:pt idx="517">
                  <c:v>183.5</c:v>
                </c:pt>
                <c:pt idx="518">
                  <c:v>182.3</c:v>
                </c:pt>
                <c:pt idx="519">
                  <c:v>181</c:v>
                </c:pt>
                <c:pt idx="520">
                  <c:v>179.7</c:v>
                </c:pt>
                <c:pt idx="521">
                  <c:v>178.5</c:v>
                </c:pt>
                <c:pt idx="522">
                  <c:v>177.2</c:v>
                </c:pt>
                <c:pt idx="523">
                  <c:v>176</c:v>
                </c:pt>
                <c:pt idx="524">
                  <c:v>174.8</c:v>
                </c:pt>
                <c:pt idx="525">
                  <c:v>173.6</c:v>
                </c:pt>
                <c:pt idx="526">
                  <c:v>172.3</c:v>
                </c:pt>
                <c:pt idx="527">
                  <c:v>171.1</c:v>
                </c:pt>
                <c:pt idx="528">
                  <c:v>169.9</c:v>
                </c:pt>
                <c:pt idx="529">
                  <c:v>168.7</c:v>
                </c:pt>
                <c:pt idx="530">
                  <c:v>167.6</c:v>
                </c:pt>
                <c:pt idx="531">
                  <c:v>166.4</c:v>
                </c:pt>
                <c:pt idx="532">
                  <c:v>165.2</c:v>
                </c:pt>
                <c:pt idx="533">
                  <c:v>164</c:v>
                </c:pt>
                <c:pt idx="534">
                  <c:v>162.9</c:v>
                </c:pt>
                <c:pt idx="535">
                  <c:v>161.69999999999999</c:v>
                </c:pt>
                <c:pt idx="536">
                  <c:v>160.6</c:v>
                </c:pt>
                <c:pt idx="537">
                  <c:v>159.4</c:v>
                </c:pt>
                <c:pt idx="538">
                  <c:v>158.30000000000001</c:v>
                </c:pt>
                <c:pt idx="539">
                  <c:v>157.1</c:v>
                </c:pt>
                <c:pt idx="540">
                  <c:v>156</c:v>
                </c:pt>
                <c:pt idx="541">
                  <c:v>154.9</c:v>
                </c:pt>
                <c:pt idx="542">
                  <c:v>153.69999999999999</c:v>
                </c:pt>
                <c:pt idx="543">
                  <c:v>152.6</c:v>
                </c:pt>
                <c:pt idx="544">
                  <c:v>151.5</c:v>
                </c:pt>
                <c:pt idx="545">
                  <c:v>150.4</c:v>
                </c:pt>
                <c:pt idx="546">
                  <c:v>149.19999999999999</c:v>
                </c:pt>
                <c:pt idx="547">
                  <c:v>148.1</c:v>
                </c:pt>
                <c:pt idx="548">
                  <c:v>147</c:v>
                </c:pt>
                <c:pt idx="549">
                  <c:v>145.9</c:v>
                </c:pt>
                <c:pt idx="550">
                  <c:v>144.9</c:v>
                </c:pt>
                <c:pt idx="551">
                  <c:v>143.80000000000001</c:v>
                </c:pt>
                <c:pt idx="552">
                  <c:v>142.69999999999999</c:v>
                </c:pt>
                <c:pt idx="553">
                  <c:v>141.6</c:v>
                </c:pt>
                <c:pt idx="554">
                  <c:v>140.6</c:v>
                </c:pt>
                <c:pt idx="555">
                  <c:v>139.5</c:v>
                </c:pt>
                <c:pt idx="556">
                  <c:v>138.5</c:v>
                </c:pt>
                <c:pt idx="557">
                  <c:v>137.4</c:v>
                </c:pt>
                <c:pt idx="558">
                  <c:v>136.4</c:v>
                </c:pt>
                <c:pt idx="559">
                  <c:v>135.4</c:v>
                </c:pt>
                <c:pt idx="560">
                  <c:v>134.4</c:v>
                </c:pt>
                <c:pt idx="561">
                  <c:v>133.4</c:v>
                </c:pt>
                <c:pt idx="562">
                  <c:v>132.4</c:v>
                </c:pt>
                <c:pt idx="563">
                  <c:v>131.4</c:v>
                </c:pt>
                <c:pt idx="564">
                  <c:v>130.4</c:v>
                </c:pt>
                <c:pt idx="565">
                  <c:v>129.4</c:v>
                </c:pt>
                <c:pt idx="566">
                  <c:v>128.4</c:v>
                </c:pt>
                <c:pt idx="567">
                  <c:v>127.4</c:v>
                </c:pt>
                <c:pt idx="568">
                  <c:v>126.5</c:v>
                </c:pt>
                <c:pt idx="569">
                  <c:v>125.5</c:v>
                </c:pt>
                <c:pt idx="570">
                  <c:v>124.6</c:v>
                </c:pt>
                <c:pt idx="571">
                  <c:v>123.6</c:v>
                </c:pt>
                <c:pt idx="572">
                  <c:v>122.7</c:v>
                </c:pt>
                <c:pt idx="573">
                  <c:v>121.8</c:v>
                </c:pt>
                <c:pt idx="574">
                  <c:v>120.8</c:v>
                </c:pt>
                <c:pt idx="575">
                  <c:v>119.9</c:v>
                </c:pt>
                <c:pt idx="576">
                  <c:v>119</c:v>
                </c:pt>
                <c:pt idx="577">
                  <c:v>118.1</c:v>
                </c:pt>
                <c:pt idx="578">
                  <c:v>117.2</c:v>
                </c:pt>
                <c:pt idx="579">
                  <c:v>116.3</c:v>
                </c:pt>
                <c:pt idx="580">
                  <c:v>115.4</c:v>
                </c:pt>
                <c:pt idx="581">
                  <c:v>114.5</c:v>
                </c:pt>
                <c:pt idx="582">
                  <c:v>113.7</c:v>
                </c:pt>
                <c:pt idx="583">
                  <c:v>112.8</c:v>
                </c:pt>
                <c:pt idx="584">
                  <c:v>111.9</c:v>
                </c:pt>
                <c:pt idx="585">
                  <c:v>111</c:v>
                </c:pt>
                <c:pt idx="586">
                  <c:v>110.2</c:v>
                </c:pt>
                <c:pt idx="587">
                  <c:v>109.3</c:v>
                </c:pt>
                <c:pt idx="588">
                  <c:v>108.5</c:v>
                </c:pt>
                <c:pt idx="589">
                  <c:v>107.6</c:v>
                </c:pt>
                <c:pt idx="590">
                  <c:v>106.8</c:v>
                </c:pt>
                <c:pt idx="591">
                  <c:v>106</c:v>
                </c:pt>
                <c:pt idx="592">
                  <c:v>105.1</c:v>
                </c:pt>
                <c:pt idx="593">
                  <c:v>104.3</c:v>
                </c:pt>
                <c:pt idx="594">
                  <c:v>103.5</c:v>
                </c:pt>
                <c:pt idx="595">
                  <c:v>102.7</c:v>
                </c:pt>
                <c:pt idx="596">
                  <c:v>101.8</c:v>
                </c:pt>
                <c:pt idx="597">
                  <c:v>101</c:v>
                </c:pt>
                <c:pt idx="598">
                  <c:v>100.2</c:v>
                </c:pt>
                <c:pt idx="599">
                  <c:v>99.4</c:v>
                </c:pt>
                <c:pt idx="600">
                  <c:v>98.6</c:v>
                </c:pt>
              </c:numCache>
            </c:numRef>
          </c:yVal>
          <c:smooth val="1"/>
          <c:extLst>
            <c:ext xmlns:c16="http://schemas.microsoft.com/office/drawing/2014/chart" uri="{C3380CC4-5D6E-409C-BE32-E72D297353CC}">
              <c16:uniqueId val="{00000001-33A1-46A0-B125-F4F39C7A711A}"/>
            </c:ext>
          </c:extLst>
        </c:ser>
        <c:ser>
          <c:idx val="2"/>
          <c:order val="2"/>
          <c:tx>
            <c:strRef>
              <c:f>Hoja3!$H$4</c:f>
              <c:strCache>
                <c:ptCount val="1"/>
                <c:pt idx="0">
                  <c:v>T=50 años</c:v>
                </c:pt>
              </c:strCache>
            </c:strRef>
          </c:tx>
          <c:spPr>
            <a:ln w="28575">
              <a:solidFill>
                <a:schemeClr val="accent3">
                  <a:alpha val="20000"/>
                </a:schemeClr>
              </a:solidFill>
            </a:ln>
            <a:effectLst/>
          </c:spPr>
          <c:marker>
            <c:symbol val="circle"/>
            <c:size val="4"/>
            <c:spPr>
              <a:solidFill>
                <a:schemeClr val="accent3"/>
              </a:solidFill>
              <a:ln w="9525" cap="flat" cmpd="sng" algn="ctr">
                <a:solidFill>
                  <a:schemeClr val="accent3"/>
                </a:solidFill>
                <a:round/>
              </a:ln>
              <a:effectLst/>
            </c:spPr>
          </c:marker>
          <c:xVal>
            <c:numRef>
              <c:f>Hoja3!$E$5:$E$605</c:f>
              <c:numCache>
                <c:formatCode>h:mm</c:formatCode>
                <c:ptCount val="601"/>
                <c:pt idx="0">
                  <c:v>0</c:v>
                </c:pt>
                <c:pt idx="1">
                  <c:v>6.9444444444444447E-4</c:v>
                </c:pt>
                <c:pt idx="2">
                  <c:v>1.3888888888888889E-3</c:v>
                </c:pt>
                <c:pt idx="3">
                  <c:v>2.0833333333333333E-3</c:v>
                </c:pt>
                <c:pt idx="4">
                  <c:v>2.7777777777777779E-3</c:v>
                </c:pt>
                <c:pt idx="5">
                  <c:v>3.472222222222222E-3</c:v>
                </c:pt>
                <c:pt idx="6">
                  <c:v>4.1666666666666666E-3</c:v>
                </c:pt>
                <c:pt idx="7">
                  <c:v>4.8611111111111112E-3</c:v>
                </c:pt>
                <c:pt idx="8">
                  <c:v>5.5555555555555558E-3</c:v>
                </c:pt>
                <c:pt idx="9">
                  <c:v>6.2499999999999995E-3</c:v>
                </c:pt>
                <c:pt idx="10">
                  <c:v>6.9444444444444441E-3</c:v>
                </c:pt>
                <c:pt idx="11">
                  <c:v>7.6388888888888886E-3</c:v>
                </c:pt>
                <c:pt idx="12">
                  <c:v>8.3333333333333332E-3</c:v>
                </c:pt>
                <c:pt idx="13">
                  <c:v>9.0277777777777787E-3</c:v>
                </c:pt>
                <c:pt idx="14">
                  <c:v>9.7222222222222224E-3</c:v>
                </c:pt>
                <c:pt idx="15">
                  <c:v>1.0416666666666666E-2</c:v>
                </c:pt>
                <c:pt idx="16">
                  <c:v>1.1111111111111112E-2</c:v>
                </c:pt>
                <c:pt idx="17">
                  <c:v>1.1805555555555555E-2</c:v>
                </c:pt>
                <c:pt idx="18">
                  <c:v>1.2499999999999999E-2</c:v>
                </c:pt>
                <c:pt idx="19">
                  <c:v>1.3194444444444444E-2</c:v>
                </c:pt>
                <c:pt idx="20">
                  <c:v>1.3888888888888888E-2</c:v>
                </c:pt>
                <c:pt idx="21">
                  <c:v>1.4583333333333332E-2</c:v>
                </c:pt>
                <c:pt idx="22">
                  <c:v>1.5277777777777777E-2</c:v>
                </c:pt>
                <c:pt idx="23">
                  <c:v>1.5972222222222224E-2</c:v>
                </c:pt>
                <c:pt idx="24">
                  <c:v>1.6666666666666666E-2</c:v>
                </c:pt>
                <c:pt idx="25">
                  <c:v>1.7361111111111112E-2</c:v>
                </c:pt>
                <c:pt idx="26">
                  <c:v>1.8055555555555557E-2</c:v>
                </c:pt>
                <c:pt idx="27">
                  <c:v>1.8749999999999999E-2</c:v>
                </c:pt>
                <c:pt idx="28">
                  <c:v>1.9444444444444445E-2</c:v>
                </c:pt>
                <c:pt idx="29">
                  <c:v>2.013888888888889E-2</c:v>
                </c:pt>
                <c:pt idx="30">
                  <c:v>2.0833333333333332E-2</c:v>
                </c:pt>
                <c:pt idx="31">
                  <c:v>2.1527777777777781E-2</c:v>
                </c:pt>
                <c:pt idx="32">
                  <c:v>2.2222222222222223E-2</c:v>
                </c:pt>
                <c:pt idx="33">
                  <c:v>2.2916666666666669E-2</c:v>
                </c:pt>
                <c:pt idx="34">
                  <c:v>2.361111111111111E-2</c:v>
                </c:pt>
                <c:pt idx="35">
                  <c:v>2.4305555555555556E-2</c:v>
                </c:pt>
                <c:pt idx="36">
                  <c:v>2.4999999999999998E-2</c:v>
                </c:pt>
                <c:pt idx="37">
                  <c:v>2.5694444444444447E-2</c:v>
                </c:pt>
                <c:pt idx="38">
                  <c:v>2.6388888888888889E-2</c:v>
                </c:pt>
                <c:pt idx="39">
                  <c:v>2.7083333333333334E-2</c:v>
                </c:pt>
                <c:pt idx="40">
                  <c:v>2.7777777777777776E-2</c:v>
                </c:pt>
                <c:pt idx="41">
                  <c:v>2.8472222222222222E-2</c:v>
                </c:pt>
                <c:pt idx="42">
                  <c:v>2.9166666666666664E-2</c:v>
                </c:pt>
                <c:pt idx="43">
                  <c:v>2.9861111111111113E-2</c:v>
                </c:pt>
                <c:pt idx="44">
                  <c:v>3.0555555555555555E-2</c:v>
                </c:pt>
                <c:pt idx="45">
                  <c:v>3.125E-2</c:v>
                </c:pt>
                <c:pt idx="46">
                  <c:v>3.1944444444444449E-2</c:v>
                </c:pt>
                <c:pt idx="47">
                  <c:v>3.2638888888888891E-2</c:v>
                </c:pt>
                <c:pt idx="48">
                  <c:v>3.3333333333333333E-2</c:v>
                </c:pt>
                <c:pt idx="49">
                  <c:v>3.4027777777777775E-2</c:v>
                </c:pt>
                <c:pt idx="50">
                  <c:v>3.4722222222222224E-2</c:v>
                </c:pt>
                <c:pt idx="51">
                  <c:v>3.5416666666666666E-2</c:v>
                </c:pt>
                <c:pt idx="52">
                  <c:v>3.6111111111111115E-2</c:v>
                </c:pt>
                <c:pt idx="53">
                  <c:v>3.6805555555555557E-2</c:v>
                </c:pt>
                <c:pt idx="54">
                  <c:v>3.7499999999999999E-2</c:v>
                </c:pt>
                <c:pt idx="55">
                  <c:v>3.8194444444444441E-2</c:v>
                </c:pt>
                <c:pt idx="56">
                  <c:v>3.888888888888889E-2</c:v>
                </c:pt>
                <c:pt idx="57">
                  <c:v>3.9583333333333331E-2</c:v>
                </c:pt>
                <c:pt idx="58">
                  <c:v>4.027777777777778E-2</c:v>
                </c:pt>
                <c:pt idx="59">
                  <c:v>4.0972222222222222E-2</c:v>
                </c:pt>
                <c:pt idx="60">
                  <c:v>4.1666666666666664E-2</c:v>
                </c:pt>
                <c:pt idx="61">
                  <c:v>4.2361111111111106E-2</c:v>
                </c:pt>
                <c:pt idx="62">
                  <c:v>4.3055555555555562E-2</c:v>
                </c:pt>
                <c:pt idx="63">
                  <c:v>4.3750000000000004E-2</c:v>
                </c:pt>
                <c:pt idx="64">
                  <c:v>4.4444444444444446E-2</c:v>
                </c:pt>
                <c:pt idx="65">
                  <c:v>4.5138888888888888E-2</c:v>
                </c:pt>
                <c:pt idx="66">
                  <c:v>4.5833333333333337E-2</c:v>
                </c:pt>
                <c:pt idx="67">
                  <c:v>4.6527777777777779E-2</c:v>
                </c:pt>
                <c:pt idx="68">
                  <c:v>4.7222222222222221E-2</c:v>
                </c:pt>
                <c:pt idx="69">
                  <c:v>4.7916666666666663E-2</c:v>
                </c:pt>
                <c:pt idx="70">
                  <c:v>4.8611111111111112E-2</c:v>
                </c:pt>
                <c:pt idx="71">
                  <c:v>4.9305555555555554E-2</c:v>
                </c:pt>
                <c:pt idx="72">
                  <c:v>4.9999999999999996E-2</c:v>
                </c:pt>
                <c:pt idx="73">
                  <c:v>5.0694444444444452E-2</c:v>
                </c:pt>
                <c:pt idx="74">
                  <c:v>5.1388888888888894E-2</c:v>
                </c:pt>
                <c:pt idx="75">
                  <c:v>5.2083333333333336E-2</c:v>
                </c:pt>
                <c:pt idx="76">
                  <c:v>5.2777777777777778E-2</c:v>
                </c:pt>
                <c:pt idx="77">
                  <c:v>5.347222222222222E-2</c:v>
                </c:pt>
                <c:pt idx="78">
                  <c:v>5.4166666666666669E-2</c:v>
                </c:pt>
                <c:pt idx="79">
                  <c:v>5.486111111111111E-2</c:v>
                </c:pt>
                <c:pt idx="80">
                  <c:v>5.5555555555555552E-2</c:v>
                </c:pt>
                <c:pt idx="81">
                  <c:v>5.6250000000000001E-2</c:v>
                </c:pt>
                <c:pt idx="82">
                  <c:v>5.6944444444444443E-2</c:v>
                </c:pt>
                <c:pt idx="83">
                  <c:v>5.7638888888888885E-2</c:v>
                </c:pt>
                <c:pt idx="84">
                  <c:v>5.8333333333333327E-2</c:v>
                </c:pt>
                <c:pt idx="85">
                  <c:v>5.9027777777777783E-2</c:v>
                </c:pt>
                <c:pt idx="86">
                  <c:v>5.9722222222222225E-2</c:v>
                </c:pt>
                <c:pt idx="87">
                  <c:v>6.0416666666666667E-2</c:v>
                </c:pt>
                <c:pt idx="88">
                  <c:v>6.1111111111111116E-2</c:v>
                </c:pt>
                <c:pt idx="89">
                  <c:v>6.1805555555555558E-2</c:v>
                </c:pt>
                <c:pt idx="90">
                  <c:v>6.25E-2</c:v>
                </c:pt>
                <c:pt idx="91">
                  <c:v>6.3194444444444442E-2</c:v>
                </c:pt>
                <c:pt idx="92">
                  <c:v>6.3888888888888884E-2</c:v>
                </c:pt>
                <c:pt idx="93">
                  <c:v>6.458333333333334E-2</c:v>
                </c:pt>
                <c:pt idx="94">
                  <c:v>6.5277777777777782E-2</c:v>
                </c:pt>
                <c:pt idx="95">
                  <c:v>6.5972222222222224E-2</c:v>
                </c:pt>
                <c:pt idx="96">
                  <c:v>6.6666666666666666E-2</c:v>
                </c:pt>
                <c:pt idx="97">
                  <c:v>6.7361111111111108E-2</c:v>
                </c:pt>
                <c:pt idx="98">
                  <c:v>6.805555555555555E-2</c:v>
                </c:pt>
                <c:pt idx="99">
                  <c:v>6.8749999999999992E-2</c:v>
                </c:pt>
                <c:pt idx="100">
                  <c:v>6.9444444444444434E-2</c:v>
                </c:pt>
                <c:pt idx="101">
                  <c:v>7.013888888888889E-2</c:v>
                </c:pt>
                <c:pt idx="102">
                  <c:v>7.0833333333333331E-2</c:v>
                </c:pt>
                <c:pt idx="103">
                  <c:v>7.1527777777777787E-2</c:v>
                </c:pt>
                <c:pt idx="104">
                  <c:v>7.2222222222222229E-2</c:v>
                </c:pt>
                <c:pt idx="105">
                  <c:v>7.2916666666666671E-2</c:v>
                </c:pt>
                <c:pt idx="106">
                  <c:v>7.3611111111111113E-2</c:v>
                </c:pt>
                <c:pt idx="107">
                  <c:v>7.4305555555555555E-2</c:v>
                </c:pt>
                <c:pt idx="108">
                  <c:v>7.4999999999999997E-2</c:v>
                </c:pt>
                <c:pt idx="109">
                  <c:v>7.5694444444444439E-2</c:v>
                </c:pt>
                <c:pt idx="110">
                  <c:v>7.6388888888888895E-2</c:v>
                </c:pt>
                <c:pt idx="111">
                  <c:v>7.7083333333333337E-2</c:v>
                </c:pt>
                <c:pt idx="112">
                  <c:v>7.7777777777777779E-2</c:v>
                </c:pt>
                <c:pt idx="113">
                  <c:v>7.8472222222222221E-2</c:v>
                </c:pt>
                <c:pt idx="114">
                  <c:v>7.9166666666666663E-2</c:v>
                </c:pt>
                <c:pt idx="115">
                  <c:v>7.9861111111111105E-2</c:v>
                </c:pt>
                <c:pt idx="116">
                  <c:v>8.0555555555555561E-2</c:v>
                </c:pt>
                <c:pt idx="117">
                  <c:v>8.1250000000000003E-2</c:v>
                </c:pt>
                <c:pt idx="118">
                  <c:v>8.1944444444444445E-2</c:v>
                </c:pt>
                <c:pt idx="119">
                  <c:v>8.2638888888888887E-2</c:v>
                </c:pt>
                <c:pt idx="120">
                  <c:v>8.3333333333333329E-2</c:v>
                </c:pt>
                <c:pt idx="121">
                  <c:v>8.4027777777777771E-2</c:v>
                </c:pt>
                <c:pt idx="122">
                  <c:v>8.4722222222222213E-2</c:v>
                </c:pt>
                <c:pt idx="123">
                  <c:v>8.5416666666666655E-2</c:v>
                </c:pt>
                <c:pt idx="124">
                  <c:v>8.6111111111111124E-2</c:v>
                </c:pt>
                <c:pt idx="125">
                  <c:v>8.6805555555555566E-2</c:v>
                </c:pt>
                <c:pt idx="126">
                  <c:v>8.7500000000000008E-2</c:v>
                </c:pt>
                <c:pt idx="127">
                  <c:v>8.819444444444445E-2</c:v>
                </c:pt>
                <c:pt idx="128">
                  <c:v>8.8888888888888892E-2</c:v>
                </c:pt>
                <c:pt idx="129">
                  <c:v>8.9583333333333334E-2</c:v>
                </c:pt>
                <c:pt idx="130">
                  <c:v>9.0277777777777776E-2</c:v>
                </c:pt>
                <c:pt idx="131">
                  <c:v>9.0972222222222218E-2</c:v>
                </c:pt>
                <c:pt idx="132">
                  <c:v>9.1666666666666674E-2</c:v>
                </c:pt>
                <c:pt idx="133">
                  <c:v>9.2361111111111116E-2</c:v>
                </c:pt>
                <c:pt idx="134">
                  <c:v>9.3055555555555558E-2</c:v>
                </c:pt>
                <c:pt idx="135">
                  <c:v>9.375E-2</c:v>
                </c:pt>
                <c:pt idx="136">
                  <c:v>9.4444444444444442E-2</c:v>
                </c:pt>
                <c:pt idx="137">
                  <c:v>9.5138888888888884E-2</c:v>
                </c:pt>
                <c:pt idx="138">
                  <c:v>9.5833333333333326E-2</c:v>
                </c:pt>
                <c:pt idx="139">
                  <c:v>9.6527777777777768E-2</c:v>
                </c:pt>
                <c:pt idx="140">
                  <c:v>9.7222222222222224E-2</c:v>
                </c:pt>
                <c:pt idx="141">
                  <c:v>9.7916666666666666E-2</c:v>
                </c:pt>
                <c:pt idx="142">
                  <c:v>9.8611111111111108E-2</c:v>
                </c:pt>
                <c:pt idx="143">
                  <c:v>9.930555555555555E-2</c:v>
                </c:pt>
                <c:pt idx="144">
                  <c:v>9.9999999999999992E-2</c:v>
                </c:pt>
                <c:pt idx="145">
                  <c:v>0.10069444444444443</c:v>
                </c:pt>
                <c:pt idx="146">
                  <c:v>0.1013888888888889</c:v>
                </c:pt>
                <c:pt idx="147">
                  <c:v>0.10208333333333335</c:v>
                </c:pt>
                <c:pt idx="148">
                  <c:v>0.10277777777777779</c:v>
                </c:pt>
                <c:pt idx="149">
                  <c:v>0.10347222222222223</c:v>
                </c:pt>
                <c:pt idx="150">
                  <c:v>0.10416666666666667</c:v>
                </c:pt>
                <c:pt idx="151">
                  <c:v>0.10486111111111111</c:v>
                </c:pt>
                <c:pt idx="152">
                  <c:v>0.10555555555555556</c:v>
                </c:pt>
                <c:pt idx="153">
                  <c:v>0.10625</c:v>
                </c:pt>
                <c:pt idx="154">
                  <c:v>0.10694444444444444</c:v>
                </c:pt>
                <c:pt idx="155">
                  <c:v>0.1076388888888889</c:v>
                </c:pt>
                <c:pt idx="156">
                  <c:v>0.10833333333333334</c:v>
                </c:pt>
                <c:pt idx="157">
                  <c:v>0.10902777777777778</c:v>
                </c:pt>
                <c:pt idx="158">
                  <c:v>0.10972222222222222</c:v>
                </c:pt>
                <c:pt idx="159">
                  <c:v>0.11041666666666666</c:v>
                </c:pt>
                <c:pt idx="160">
                  <c:v>0.1111111111111111</c:v>
                </c:pt>
                <c:pt idx="161">
                  <c:v>0.11180555555555556</c:v>
                </c:pt>
                <c:pt idx="162">
                  <c:v>0.1125</c:v>
                </c:pt>
                <c:pt idx="163">
                  <c:v>0.11319444444444444</c:v>
                </c:pt>
                <c:pt idx="164">
                  <c:v>0.11388888888888889</c:v>
                </c:pt>
                <c:pt idx="165">
                  <c:v>0.11458333333333333</c:v>
                </c:pt>
                <c:pt idx="166">
                  <c:v>0.11527777777777777</c:v>
                </c:pt>
                <c:pt idx="167">
                  <c:v>0.11597222222222221</c:v>
                </c:pt>
                <c:pt idx="168">
                  <c:v>0.11666666666666665</c:v>
                </c:pt>
                <c:pt idx="169">
                  <c:v>0.1173611111111111</c:v>
                </c:pt>
                <c:pt idx="170">
                  <c:v>0.11805555555555557</c:v>
                </c:pt>
                <c:pt idx="171">
                  <c:v>0.11875000000000001</c:v>
                </c:pt>
                <c:pt idx="172">
                  <c:v>0.11944444444444445</c:v>
                </c:pt>
                <c:pt idx="173">
                  <c:v>0.12013888888888889</c:v>
                </c:pt>
                <c:pt idx="174">
                  <c:v>0.12083333333333333</c:v>
                </c:pt>
                <c:pt idx="175">
                  <c:v>0.12152777777777778</c:v>
                </c:pt>
                <c:pt idx="176">
                  <c:v>0.12222222222222223</c:v>
                </c:pt>
                <c:pt idx="177">
                  <c:v>0.12291666666666667</c:v>
                </c:pt>
                <c:pt idx="178">
                  <c:v>0.12361111111111112</c:v>
                </c:pt>
                <c:pt idx="179">
                  <c:v>0.12430555555555556</c:v>
                </c:pt>
                <c:pt idx="180">
                  <c:v>0.125</c:v>
                </c:pt>
                <c:pt idx="181">
                  <c:v>0.12569444444444444</c:v>
                </c:pt>
                <c:pt idx="182">
                  <c:v>0.12638888888888888</c:v>
                </c:pt>
                <c:pt idx="183">
                  <c:v>0.12708333333333333</c:v>
                </c:pt>
                <c:pt idx="184">
                  <c:v>0.1277777777777778</c:v>
                </c:pt>
                <c:pt idx="185">
                  <c:v>0.12847222222222224</c:v>
                </c:pt>
                <c:pt idx="186">
                  <c:v>0.12916666666666668</c:v>
                </c:pt>
                <c:pt idx="187">
                  <c:v>0.12986111111111112</c:v>
                </c:pt>
                <c:pt idx="188">
                  <c:v>0.13055555555555556</c:v>
                </c:pt>
                <c:pt idx="189">
                  <c:v>0.13125000000000001</c:v>
                </c:pt>
                <c:pt idx="190">
                  <c:v>0.13194444444444445</c:v>
                </c:pt>
                <c:pt idx="191">
                  <c:v>0.13263888888888889</c:v>
                </c:pt>
                <c:pt idx="192">
                  <c:v>0.13333333333333333</c:v>
                </c:pt>
                <c:pt idx="193">
                  <c:v>0.13402777777777777</c:v>
                </c:pt>
                <c:pt idx="194">
                  <c:v>0.13472222222222222</c:v>
                </c:pt>
                <c:pt idx="195">
                  <c:v>0.13541666666666666</c:v>
                </c:pt>
                <c:pt idx="196">
                  <c:v>0.1361111111111111</c:v>
                </c:pt>
                <c:pt idx="197">
                  <c:v>0.13680555555555554</c:v>
                </c:pt>
                <c:pt idx="198">
                  <c:v>0.13749999999999998</c:v>
                </c:pt>
                <c:pt idx="199">
                  <c:v>0.13819444444444443</c:v>
                </c:pt>
                <c:pt idx="200">
                  <c:v>0.1388888888888889</c:v>
                </c:pt>
                <c:pt idx="201">
                  <c:v>0.13958333333333334</c:v>
                </c:pt>
                <c:pt idx="202">
                  <c:v>0.14027777777777778</c:v>
                </c:pt>
                <c:pt idx="203">
                  <c:v>0.14097222222222222</c:v>
                </c:pt>
                <c:pt idx="204">
                  <c:v>0.14166666666666666</c:v>
                </c:pt>
                <c:pt idx="205">
                  <c:v>0.1423611111111111</c:v>
                </c:pt>
                <c:pt idx="206">
                  <c:v>0.14305555555555557</c:v>
                </c:pt>
                <c:pt idx="207">
                  <c:v>0.14375000000000002</c:v>
                </c:pt>
                <c:pt idx="208">
                  <c:v>0.14444444444444446</c:v>
                </c:pt>
                <c:pt idx="209">
                  <c:v>0.1451388888888889</c:v>
                </c:pt>
                <c:pt idx="210">
                  <c:v>0.14583333333333334</c:v>
                </c:pt>
                <c:pt idx="211">
                  <c:v>0.14652777777777778</c:v>
                </c:pt>
                <c:pt idx="212">
                  <c:v>0.14722222222222223</c:v>
                </c:pt>
                <c:pt idx="213">
                  <c:v>0.14791666666666667</c:v>
                </c:pt>
                <c:pt idx="214">
                  <c:v>0.14861111111111111</c:v>
                </c:pt>
                <c:pt idx="215">
                  <c:v>0.14930555555555555</c:v>
                </c:pt>
                <c:pt idx="216">
                  <c:v>0.15</c:v>
                </c:pt>
                <c:pt idx="217">
                  <c:v>0.15069444444444444</c:v>
                </c:pt>
                <c:pt idx="218">
                  <c:v>0.15138888888888888</c:v>
                </c:pt>
                <c:pt idx="219">
                  <c:v>0.15208333333333332</c:v>
                </c:pt>
                <c:pt idx="220">
                  <c:v>0.15277777777777776</c:v>
                </c:pt>
                <c:pt idx="221">
                  <c:v>0.15347222222222223</c:v>
                </c:pt>
                <c:pt idx="222">
                  <c:v>0.15416666666666667</c:v>
                </c:pt>
                <c:pt idx="223">
                  <c:v>0.15486111111111112</c:v>
                </c:pt>
                <c:pt idx="224">
                  <c:v>0.15555555555555556</c:v>
                </c:pt>
                <c:pt idx="225">
                  <c:v>0.15625</c:v>
                </c:pt>
                <c:pt idx="226">
                  <c:v>0.15694444444444444</c:v>
                </c:pt>
                <c:pt idx="227">
                  <c:v>0.15763888888888888</c:v>
                </c:pt>
                <c:pt idx="228">
                  <c:v>0.15833333333333333</c:v>
                </c:pt>
                <c:pt idx="229">
                  <c:v>0.15902777777777777</c:v>
                </c:pt>
                <c:pt idx="230">
                  <c:v>0.15972222222222224</c:v>
                </c:pt>
                <c:pt idx="231">
                  <c:v>0.16041666666666668</c:v>
                </c:pt>
                <c:pt idx="232">
                  <c:v>0.16111111111111112</c:v>
                </c:pt>
                <c:pt idx="233">
                  <c:v>0.16180555555555556</c:v>
                </c:pt>
                <c:pt idx="234">
                  <c:v>0.16250000000000001</c:v>
                </c:pt>
                <c:pt idx="235">
                  <c:v>0.16319444444444445</c:v>
                </c:pt>
                <c:pt idx="236">
                  <c:v>0.16388888888888889</c:v>
                </c:pt>
                <c:pt idx="237">
                  <c:v>0.16458333333333333</c:v>
                </c:pt>
                <c:pt idx="238">
                  <c:v>0.16527777777777777</c:v>
                </c:pt>
                <c:pt idx="239">
                  <c:v>0.16597222222222222</c:v>
                </c:pt>
                <c:pt idx="240">
                  <c:v>0.16666666666666666</c:v>
                </c:pt>
                <c:pt idx="241">
                  <c:v>0.1673611111111111</c:v>
                </c:pt>
                <c:pt idx="242">
                  <c:v>0.16805555555555554</c:v>
                </c:pt>
                <c:pt idx="243">
                  <c:v>0.16874999999999998</c:v>
                </c:pt>
                <c:pt idx="244">
                  <c:v>0.16944444444444443</c:v>
                </c:pt>
                <c:pt idx="245">
                  <c:v>0.17013888888888887</c:v>
                </c:pt>
                <c:pt idx="246">
                  <c:v>0.17083333333333331</c:v>
                </c:pt>
                <c:pt idx="247">
                  <c:v>0.17152777777777775</c:v>
                </c:pt>
                <c:pt idx="248">
                  <c:v>0.17222222222222225</c:v>
                </c:pt>
                <c:pt idx="249">
                  <c:v>0.17291666666666669</c:v>
                </c:pt>
                <c:pt idx="250">
                  <c:v>0.17361111111111113</c:v>
                </c:pt>
                <c:pt idx="251">
                  <c:v>0.17430555555555557</c:v>
                </c:pt>
                <c:pt idx="252">
                  <c:v>0.17500000000000002</c:v>
                </c:pt>
                <c:pt idx="253">
                  <c:v>0.17569444444444446</c:v>
                </c:pt>
                <c:pt idx="254">
                  <c:v>0.1763888888888889</c:v>
                </c:pt>
                <c:pt idx="255">
                  <c:v>0.17708333333333334</c:v>
                </c:pt>
                <c:pt idx="256">
                  <c:v>0.17777777777777778</c:v>
                </c:pt>
                <c:pt idx="257">
                  <c:v>0.17847222222222223</c:v>
                </c:pt>
                <c:pt idx="258">
                  <c:v>0.17916666666666667</c:v>
                </c:pt>
                <c:pt idx="259">
                  <c:v>0.17986111111111111</c:v>
                </c:pt>
                <c:pt idx="260">
                  <c:v>0.18055555555555555</c:v>
                </c:pt>
                <c:pt idx="261">
                  <c:v>0.18124999999999999</c:v>
                </c:pt>
                <c:pt idx="262">
                  <c:v>0.18194444444444444</c:v>
                </c:pt>
                <c:pt idx="263">
                  <c:v>0.18263888888888891</c:v>
                </c:pt>
                <c:pt idx="264">
                  <c:v>0.18333333333333335</c:v>
                </c:pt>
                <c:pt idx="265">
                  <c:v>0.18402777777777779</c:v>
                </c:pt>
                <c:pt idx="266">
                  <c:v>0.18472222222222223</c:v>
                </c:pt>
                <c:pt idx="267">
                  <c:v>0.18541666666666667</c:v>
                </c:pt>
                <c:pt idx="268">
                  <c:v>0.18611111111111112</c:v>
                </c:pt>
                <c:pt idx="269">
                  <c:v>0.18680555555555556</c:v>
                </c:pt>
                <c:pt idx="270">
                  <c:v>0.1875</c:v>
                </c:pt>
                <c:pt idx="271">
                  <c:v>0.18819444444444444</c:v>
                </c:pt>
                <c:pt idx="272">
                  <c:v>0.18888888888888888</c:v>
                </c:pt>
                <c:pt idx="273">
                  <c:v>0.18958333333333333</c:v>
                </c:pt>
                <c:pt idx="274">
                  <c:v>0.19027777777777777</c:v>
                </c:pt>
                <c:pt idx="275">
                  <c:v>0.19097222222222221</c:v>
                </c:pt>
                <c:pt idx="276">
                  <c:v>0.19166666666666665</c:v>
                </c:pt>
                <c:pt idx="277">
                  <c:v>0.19236111111111112</c:v>
                </c:pt>
                <c:pt idx="278">
                  <c:v>0.19305555555555554</c:v>
                </c:pt>
                <c:pt idx="279">
                  <c:v>0.19375000000000001</c:v>
                </c:pt>
                <c:pt idx="280">
                  <c:v>0.19444444444444445</c:v>
                </c:pt>
                <c:pt idx="281">
                  <c:v>0.19513888888888889</c:v>
                </c:pt>
                <c:pt idx="282">
                  <c:v>0.19583333333333333</c:v>
                </c:pt>
                <c:pt idx="283">
                  <c:v>0.19652777777777777</c:v>
                </c:pt>
                <c:pt idx="284">
                  <c:v>0.19722222222222222</c:v>
                </c:pt>
                <c:pt idx="285">
                  <c:v>0.19791666666666666</c:v>
                </c:pt>
                <c:pt idx="286">
                  <c:v>0.1986111111111111</c:v>
                </c:pt>
                <c:pt idx="287">
                  <c:v>0.19930555555555554</c:v>
                </c:pt>
                <c:pt idx="288">
                  <c:v>0.19999999999999998</c:v>
                </c:pt>
                <c:pt idx="289">
                  <c:v>0.20069444444444443</c:v>
                </c:pt>
                <c:pt idx="290">
                  <c:v>0.20138888888888887</c:v>
                </c:pt>
                <c:pt idx="291">
                  <c:v>0.20208333333333331</c:v>
                </c:pt>
                <c:pt idx="292">
                  <c:v>0.20277777777777781</c:v>
                </c:pt>
                <c:pt idx="293">
                  <c:v>0.20347222222222219</c:v>
                </c:pt>
                <c:pt idx="294">
                  <c:v>0.20416666666666669</c:v>
                </c:pt>
                <c:pt idx="295">
                  <c:v>0.20486111111111113</c:v>
                </c:pt>
                <c:pt idx="296">
                  <c:v>0.20555555555555557</c:v>
                </c:pt>
                <c:pt idx="297">
                  <c:v>0.20625000000000002</c:v>
                </c:pt>
                <c:pt idx="298">
                  <c:v>0.20694444444444446</c:v>
                </c:pt>
                <c:pt idx="299">
                  <c:v>0.2076388888888889</c:v>
                </c:pt>
                <c:pt idx="300">
                  <c:v>0.20833333333333334</c:v>
                </c:pt>
                <c:pt idx="301">
                  <c:v>0.20902777777777778</c:v>
                </c:pt>
                <c:pt idx="302">
                  <c:v>0.20972222222222223</c:v>
                </c:pt>
                <c:pt idx="303">
                  <c:v>0.21041666666666667</c:v>
                </c:pt>
                <c:pt idx="304">
                  <c:v>0.21111111111111111</c:v>
                </c:pt>
                <c:pt idx="305">
                  <c:v>0.21180555555555555</c:v>
                </c:pt>
                <c:pt idx="306">
                  <c:v>0.21249999999999999</c:v>
                </c:pt>
                <c:pt idx="307">
                  <c:v>0.21319444444444444</c:v>
                </c:pt>
                <c:pt idx="308">
                  <c:v>0.21388888888888891</c:v>
                </c:pt>
                <c:pt idx="309">
                  <c:v>0.21458333333333335</c:v>
                </c:pt>
                <c:pt idx="310">
                  <c:v>0.21527777777777779</c:v>
                </c:pt>
                <c:pt idx="311">
                  <c:v>0.21597222222222223</c:v>
                </c:pt>
                <c:pt idx="312">
                  <c:v>0.21666666666666667</c:v>
                </c:pt>
                <c:pt idx="313">
                  <c:v>0.21736111111111112</c:v>
                </c:pt>
                <c:pt idx="314">
                  <c:v>0.21805555555555556</c:v>
                </c:pt>
                <c:pt idx="315">
                  <c:v>0.21875</c:v>
                </c:pt>
                <c:pt idx="316">
                  <c:v>0.21944444444444444</c:v>
                </c:pt>
                <c:pt idx="317">
                  <c:v>0.22013888888888888</c:v>
                </c:pt>
                <c:pt idx="318">
                  <c:v>0.22083333333333333</c:v>
                </c:pt>
                <c:pt idx="319">
                  <c:v>0.22152777777777777</c:v>
                </c:pt>
                <c:pt idx="320">
                  <c:v>0.22222222222222221</c:v>
                </c:pt>
                <c:pt idx="321">
                  <c:v>0.22291666666666665</c:v>
                </c:pt>
                <c:pt idx="322">
                  <c:v>0.22361111111111109</c:v>
                </c:pt>
                <c:pt idx="323">
                  <c:v>0.22430555555555556</c:v>
                </c:pt>
                <c:pt idx="324">
                  <c:v>0.22500000000000001</c:v>
                </c:pt>
                <c:pt idx="325">
                  <c:v>0.22569444444444445</c:v>
                </c:pt>
                <c:pt idx="326">
                  <c:v>0.22638888888888889</c:v>
                </c:pt>
                <c:pt idx="327">
                  <c:v>0.22708333333333333</c:v>
                </c:pt>
                <c:pt idx="328">
                  <c:v>0.22777777777777777</c:v>
                </c:pt>
                <c:pt idx="329">
                  <c:v>0.22847222222222222</c:v>
                </c:pt>
                <c:pt idx="330">
                  <c:v>0.22916666666666666</c:v>
                </c:pt>
                <c:pt idx="331">
                  <c:v>0.2298611111111111</c:v>
                </c:pt>
                <c:pt idx="332">
                  <c:v>0.23055555555555554</c:v>
                </c:pt>
                <c:pt idx="333">
                  <c:v>0.23124999999999998</c:v>
                </c:pt>
                <c:pt idx="334">
                  <c:v>0.23194444444444443</c:v>
                </c:pt>
                <c:pt idx="335">
                  <c:v>0.23263888888888887</c:v>
                </c:pt>
                <c:pt idx="336">
                  <c:v>0.23333333333333331</c:v>
                </c:pt>
                <c:pt idx="337">
                  <c:v>0.23402777777777781</c:v>
                </c:pt>
                <c:pt idx="338">
                  <c:v>0.23472222222222219</c:v>
                </c:pt>
                <c:pt idx="339">
                  <c:v>0.23541666666666669</c:v>
                </c:pt>
                <c:pt idx="340">
                  <c:v>0.23611111111111113</c:v>
                </c:pt>
                <c:pt idx="341">
                  <c:v>0.23680555555555557</c:v>
                </c:pt>
                <c:pt idx="342">
                  <c:v>0.23750000000000002</c:v>
                </c:pt>
                <c:pt idx="343">
                  <c:v>0.23819444444444446</c:v>
                </c:pt>
                <c:pt idx="344">
                  <c:v>0.2388888888888889</c:v>
                </c:pt>
                <c:pt idx="345">
                  <c:v>0.23958333333333334</c:v>
                </c:pt>
                <c:pt idx="346">
                  <c:v>0.24027777777777778</c:v>
                </c:pt>
                <c:pt idx="347">
                  <c:v>0.24097222222222223</c:v>
                </c:pt>
                <c:pt idx="348">
                  <c:v>0.24166666666666667</c:v>
                </c:pt>
                <c:pt idx="349">
                  <c:v>0.24236111111111111</c:v>
                </c:pt>
                <c:pt idx="350">
                  <c:v>0.24305555555555555</c:v>
                </c:pt>
                <c:pt idx="351">
                  <c:v>0.24374999999999999</c:v>
                </c:pt>
                <c:pt idx="352">
                  <c:v>0.24444444444444446</c:v>
                </c:pt>
                <c:pt idx="353">
                  <c:v>0.24513888888888888</c:v>
                </c:pt>
                <c:pt idx="354">
                  <c:v>0.24583333333333335</c:v>
                </c:pt>
                <c:pt idx="355">
                  <c:v>0.24652777777777779</c:v>
                </c:pt>
                <c:pt idx="356">
                  <c:v>0.24722222222222223</c:v>
                </c:pt>
                <c:pt idx="357">
                  <c:v>0.24791666666666667</c:v>
                </c:pt>
                <c:pt idx="358">
                  <c:v>0.24861111111111112</c:v>
                </c:pt>
                <c:pt idx="359">
                  <c:v>0.24930555555555556</c:v>
                </c:pt>
                <c:pt idx="360">
                  <c:v>0.25</c:v>
                </c:pt>
                <c:pt idx="361">
                  <c:v>0.25069444444444444</c:v>
                </c:pt>
                <c:pt idx="362">
                  <c:v>0.25138888888888888</c:v>
                </c:pt>
                <c:pt idx="363">
                  <c:v>0.25208333333333333</c:v>
                </c:pt>
                <c:pt idx="364">
                  <c:v>0.25277777777777777</c:v>
                </c:pt>
                <c:pt idx="365">
                  <c:v>0.25347222222222221</c:v>
                </c:pt>
                <c:pt idx="366">
                  <c:v>0.25416666666666665</c:v>
                </c:pt>
                <c:pt idx="367">
                  <c:v>0.25486111111111109</c:v>
                </c:pt>
                <c:pt idx="368">
                  <c:v>0.25555555555555559</c:v>
                </c:pt>
                <c:pt idx="369">
                  <c:v>0.25625000000000003</c:v>
                </c:pt>
                <c:pt idx="370">
                  <c:v>0.25694444444444448</c:v>
                </c:pt>
                <c:pt idx="371">
                  <c:v>0.25763888888888892</c:v>
                </c:pt>
                <c:pt idx="372">
                  <c:v>0.25833333333333336</c:v>
                </c:pt>
                <c:pt idx="373">
                  <c:v>0.2590277777777778</c:v>
                </c:pt>
                <c:pt idx="374">
                  <c:v>0.25972222222222224</c:v>
                </c:pt>
                <c:pt idx="375">
                  <c:v>0.26041666666666669</c:v>
                </c:pt>
                <c:pt idx="376">
                  <c:v>0.26111111111111113</c:v>
                </c:pt>
                <c:pt idx="377">
                  <c:v>0.26180555555555557</c:v>
                </c:pt>
                <c:pt idx="378">
                  <c:v>0.26250000000000001</c:v>
                </c:pt>
                <c:pt idx="379">
                  <c:v>0.26319444444444445</c:v>
                </c:pt>
                <c:pt idx="380">
                  <c:v>0.2638888888888889</c:v>
                </c:pt>
                <c:pt idx="381">
                  <c:v>0.26458333333333334</c:v>
                </c:pt>
                <c:pt idx="382">
                  <c:v>0.26527777777777778</c:v>
                </c:pt>
                <c:pt idx="383">
                  <c:v>0.26597222222222222</c:v>
                </c:pt>
                <c:pt idx="384">
                  <c:v>0.26666666666666666</c:v>
                </c:pt>
                <c:pt idx="385">
                  <c:v>0.2673611111111111</c:v>
                </c:pt>
                <c:pt idx="386">
                  <c:v>0.26805555555555555</c:v>
                </c:pt>
                <c:pt idx="387">
                  <c:v>0.26874999999999999</c:v>
                </c:pt>
                <c:pt idx="388">
                  <c:v>0.26944444444444443</c:v>
                </c:pt>
                <c:pt idx="389">
                  <c:v>0.27013888888888887</c:v>
                </c:pt>
                <c:pt idx="390">
                  <c:v>0.27083333333333331</c:v>
                </c:pt>
                <c:pt idx="391">
                  <c:v>0.27152777777777776</c:v>
                </c:pt>
                <c:pt idx="392">
                  <c:v>0.2722222222222222</c:v>
                </c:pt>
                <c:pt idx="393">
                  <c:v>0.27291666666666664</c:v>
                </c:pt>
                <c:pt idx="394">
                  <c:v>0.27361111111111108</c:v>
                </c:pt>
                <c:pt idx="395">
                  <c:v>0.27430555555555552</c:v>
                </c:pt>
                <c:pt idx="396">
                  <c:v>0.27499999999999997</c:v>
                </c:pt>
                <c:pt idx="397">
                  <c:v>0.27569444444444446</c:v>
                </c:pt>
                <c:pt idx="398">
                  <c:v>0.27638888888888885</c:v>
                </c:pt>
                <c:pt idx="399">
                  <c:v>0.27708333333333335</c:v>
                </c:pt>
                <c:pt idx="400">
                  <c:v>0.27777777777777779</c:v>
                </c:pt>
                <c:pt idx="401">
                  <c:v>0.27847222222222223</c:v>
                </c:pt>
                <c:pt idx="402">
                  <c:v>0.27916666666666667</c:v>
                </c:pt>
                <c:pt idx="403">
                  <c:v>0.27986111111111112</c:v>
                </c:pt>
                <c:pt idx="404">
                  <c:v>0.28055555555555556</c:v>
                </c:pt>
                <c:pt idx="405">
                  <c:v>0.28125</c:v>
                </c:pt>
                <c:pt idx="406">
                  <c:v>0.28194444444444444</c:v>
                </c:pt>
                <c:pt idx="407">
                  <c:v>0.28263888888888888</c:v>
                </c:pt>
                <c:pt idx="408">
                  <c:v>0.28333333333333333</c:v>
                </c:pt>
                <c:pt idx="409">
                  <c:v>0.28402777777777777</c:v>
                </c:pt>
                <c:pt idx="410">
                  <c:v>0.28472222222222221</c:v>
                </c:pt>
                <c:pt idx="411">
                  <c:v>0.28541666666666665</c:v>
                </c:pt>
                <c:pt idx="412">
                  <c:v>0.28611111111111115</c:v>
                </c:pt>
                <c:pt idx="413">
                  <c:v>0.28680555555555554</c:v>
                </c:pt>
                <c:pt idx="414">
                  <c:v>0.28750000000000003</c:v>
                </c:pt>
                <c:pt idx="415">
                  <c:v>0.28819444444444448</c:v>
                </c:pt>
                <c:pt idx="416">
                  <c:v>0.28888888888888892</c:v>
                </c:pt>
                <c:pt idx="417">
                  <c:v>0.28958333333333336</c:v>
                </c:pt>
                <c:pt idx="418">
                  <c:v>0.2902777777777778</c:v>
                </c:pt>
                <c:pt idx="419">
                  <c:v>0.29097222222222224</c:v>
                </c:pt>
                <c:pt idx="420">
                  <c:v>0.29166666666666669</c:v>
                </c:pt>
                <c:pt idx="421">
                  <c:v>0.29236111111111113</c:v>
                </c:pt>
                <c:pt idx="422">
                  <c:v>0.29305555555555557</c:v>
                </c:pt>
                <c:pt idx="423">
                  <c:v>0.29375000000000001</c:v>
                </c:pt>
                <c:pt idx="424">
                  <c:v>0.29444444444444445</c:v>
                </c:pt>
                <c:pt idx="425">
                  <c:v>0.2951388888888889</c:v>
                </c:pt>
                <c:pt idx="426">
                  <c:v>0.29583333333333334</c:v>
                </c:pt>
                <c:pt idx="427">
                  <c:v>0.29652777777777778</c:v>
                </c:pt>
                <c:pt idx="428">
                  <c:v>0.29722222222222222</c:v>
                </c:pt>
                <c:pt idx="429">
                  <c:v>0.29791666666666666</c:v>
                </c:pt>
                <c:pt idx="430">
                  <c:v>0.2986111111111111</c:v>
                </c:pt>
                <c:pt idx="431">
                  <c:v>0.29930555555555555</c:v>
                </c:pt>
                <c:pt idx="432">
                  <c:v>0.3</c:v>
                </c:pt>
                <c:pt idx="433">
                  <c:v>0.30069444444444443</c:v>
                </c:pt>
                <c:pt idx="434">
                  <c:v>0.30138888888888887</c:v>
                </c:pt>
                <c:pt idx="435">
                  <c:v>0.30208333333333331</c:v>
                </c:pt>
                <c:pt idx="436">
                  <c:v>0.30277777777777776</c:v>
                </c:pt>
                <c:pt idx="437">
                  <c:v>0.3034722222222222</c:v>
                </c:pt>
                <c:pt idx="438">
                  <c:v>0.30416666666666664</c:v>
                </c:pt>
                <c:pt idx="439">
                  <c:v>0.30486111111111108</c:v>
                </c:pt>
                <c:pt idx="440">
                  <c:v>0.30555555555555552</c:v>
                </c:pt>
                <c:pt idx="441">
                  <c:v>0.30624999999999997</c:v>
                </c:pt>
                <c:pt idx="442">
                  <c:v>0.30694444444444441</c:v>
                </c:pt>
                <c:pt idx="443">
                  <c:v>0.30763888888888891</c:v>
                </c:pt>
                <c:pt idx="444">
                  <c:v>0.30833333333333335</c:v>
                </c:pt>
                <c:pt idx="445">
                  <c:v>0.30902777777777779</c:v>
                </c:pt>
                <c:pt idx="446">
                  <c:v>0.30972222222222223</c:v>
                </c:pt>
                <c:pt idx="447">
                  <c:v>0.31041666666666667</c:v>
                </c:pt>
                <c:pt idx="448">
                  <c:v>0.31111111111111112</c:v>
                </c:pt>
                <c:pt idx="449">
                  <c:v>0.31180555555555556</c:v>
                </c:pt>
                <c:pt idx="450">
                  <c:v>0.3125</c:v>
                </c:pt>
                <c:pt idx="451">
                  <c:v>0.31319444444444444</c:v>
                </c:pt>
                <c:pt idx="452">
                  <c:v>0.31388888888888888</c:v>
                </c:pt>
                <c:pt idx="453">
                  <c:v>0.31458333333333333</c:v>
                </c:pt>
                <c:pt idx="454">
                  <c:v>0.31527777777777777</c:v>
                </c:pt>
                <c:pt idx="455">
                  <c:v>0.31597222222222221</c:v>
                </c:pt>
                <c:pt idx="456">
                  <c:v>0.31666666666666665</c:v>
                </c:pt>
                <c:pt idx="457">
                  <c:v>0.31736111111111115</c:v>
                </c:pt>
                <c:pt idx="458">
                  <c:v>0.31805555555555554</c:v>
                </c:pt>
                <c:pt idx="459">
                  <c:v>0.31875000000000003</c:v>
                </c:pt>
                <c:pt idx="460">
                  <c:v>0.31944444444444448</c:v>
                </c:pt>
                <c:pt idx="461">
                  <c:v>0.32013888888888892</c:v>
                </c:pt>
                <c:pt idx="462">
                  <c:v>0.32083333333333336</c:v>
                </c:pt>
                <c:pt idx="463">
                  <c:v>0.3215277777777778</c:v>
                </c:pt>
                <c:pt idx="464">
                  <c:v>0.32222222222222224</c:v>
                </c:pt>
                <c:pt idx="465">
                  <c:v>0.32291666666666669</c:v>
                </c:pt>
                <c:pt idx="466">
                  <c:v>0.32361111111111113</c:v>
                </c:pt>
                <c:pt idx="467">
                  <c:v>0.32430555555555557</c:v>
                </c:pt>
                <c:pt idx="468">
                  <c:v>0.32500000000000001</c:v>
                </c:pt>
                <c:pt idx="469">
                  <c:v>0.32569444444444445</c:v>
                </c:pt>
                <c:pt idx="470">
                  <c:v>0.3263888888888889</c:v>
                </c:pt>
                <c:pt idx="471">
                  <c:v>0.32708333333333334</c:v>
                </c:pt>
                <c:pt idx="472">
                  <c:v>0.32777777777777778</c:v>
                </c:pt>
                <c:pt idx="473">
                  <c:v>0.32847222222222222</c:v>
                </c:pt>
                <c:pt idx="474">
                  <c:v>0.32916666666666666</c:v>
                </c:pt>
                <c:pt idx="475">
                  <c:v>0.3298611111111111</c:v>
                </c:pt>
                <c:pt idx="476">
                  <c:v>0.33055555555555555</c:v>
                </c:pt>
                <c:pt idx="477">
                  <c:v>0.33124999999999999</c:v>
                </c:pt>
                <c:pt idx="478">
                  <c:v>0.33194444444444443</c:v>
                </c:pt>
                <c:pt idx="479">
                  <c:v>0.33263888888888887</c:v>
                </c:pt>
                <c:pt idx="480">
                  <c:v>0.33333333333333331</c:v>
                </c:pt>
                <c:pt idx="481">
                  <c:v>0.33402777777777781</c:v>
                </c:pt>
                <c:pt idx="482">
                  <c:v>0.3347222222222222</c:v>
                </c:pt>
                <c:pt idx="483">
                  <c:v>0.3354166666666667</c:v>
                </c:pt>
                <c:pt idx="484">
                  <c:v>0.33611111111111108</c:v>
                </c:pt>
                <c:pt idx="485">
                  <c:v>0.33680555555555558</c:v>
                </c:pt>
                <c:pt idx="486">
                  <c:v>0.33749999999999997</c:v>
                </c:pt>
                <c:pt idx="487">
                  <c:v>0.33819444444444446</c:v>
                </c:pt>
                <c:pt idx="488">
                  <c:v>0.33888888888888885</c:v>
                </c:pt>
                <c:pt idx="489">
                  <c:v>0.33958333333333335</c:v>
                </c:pt>
                <c:pt idx="490">
                  <c:v>0.34027777777777773</c:v>
                </c:pt>
                <c:pt idx="491">
                  <c:v>0.34097222222222223</c:v>
                </c:pt>
                <c:pt idx="492">
                  <c:v>0.34166666666666662</c:v>
                </c:pt>
                <c:pt idx="493">
                  <c:v>0.34236111111111112</c:v>
                </c:pt>
                <c:pt idx="494">
                  <c:v>0.3430555555555555</c:v>
                </c:pt>
                <c:pt idx="495">
                  <c:v>0.34375</c:v>
                </c:pt>
                <c:pt idx="496">
                  <c:v>0.3444444444444445</c:v>
                </c:pt>
                <c:pt idx="497">
                  <c:v>0.34513888888888888</c:v>
                </c:pt>
                <c:pt idx="498">
                  <c:v>0.34583333333333338</c:v>
                </c:pt>
                <c:pt idx="499">
                  <c:v>0.34652777777777777</c:v>
                </c:pt>
                <c:pt idx="500">
                  <c:v>0.34722222222222227</c:v>
                </c:pt>
                <c:pt idx="501">
                  <c:v>0.34791666666666665</c:v>
                </c:pt>
                <c:pt idx="502">
                  <c:v>0.34861111111111115</c:v>
                </c:pt>
                <c:pt idx="503">
                  <c:v>0.34930555555555554</c:v>
                </c:pt>
                <c:pt idx="504">
                  <c:v>0.35000000000000003</c:v>
                </c:pt>
                <c:pt idx="505">
                  <c:v>0.35069444444444442</c:v>
                </c:pt>
                <c:pt idx="506">
                  <c:v>0.35138888888888892</c:v>
                </c:pt>
                <c:pt idx="507">
                  <c:v>0.3520833333333333</c:v>
                </c:pt>
                <c:pt idx="508">
                  <c:v>0.3527777777777778</c:v>
                </c:pt>
                <c:pt idx="509">
                  <c:v>0.35347222222222219</c:v>
                </c:pt>
                <c:pt idx="510">
                  <c:v>0.35416666666666669</c:v>
                </c:pt>
                <c:pt idx="511">
                  <c:v>0.35486111111111113</c:v>
                </c:pt>
                <c:pt idx="512">
                  <c:v>0.35555555555555557</c:v>
                </c:pt>
                <c:pt idx="513">
                  <c:v>0.35625000000000001</c:v>
                </c:pt>
                <c:pt idx="514">
                  <c:v>0.35694444444444445</c:v>
                </c:pt>
                <c:pt idx="515">
                  <c:v>0.3576388888888889</c:v>
                </c:pt>
                <c:pt idx="516">
                  <c:v>0.35833333333333334</c:v>
                </c:pt>
                <c:pt idx="517">
                  <c:v>0.35902777777777778</c:v>
                </c:pt>
                <c:pt idx="518">
                  <c:v>0.35972222222222222</c:v>
                </c:pt>
                <c:pt idx="519">
                  <c:v>0.36041666666666666</c:v>
                </c:pt>
                <c:pt idx="520">
                  <c:v>0.3611111111111111</c:v>
                </c:pt>
                <c:pt idx="521">
                  <c:v>0.36180555555555555</c:v>
                </c:pt>
                <c:pt idx="522">
                  <c:v>0.36249999999999999</c:v>
                </c:pt>
                <c:pt idx="523">
                  <c:v>0.36319444444444443</c:v>
                </c:pt>
                <c:pt idx="524">
                  <c:v>0.36388888888888887</c:v>
                </c:pt>
                <c:pt idx="525">
                  <c:v>0.36458333333333331</c:v>
                </c:pt>
                <c:pt idx="526">
                  <c:v>0.36527777777777781</c:v>
                </c:pt>
                <c:pt idx="527">
                  <c:v>0.3659722222222222</c:v>
                </c:pt>
                <c:pt idx="528">
                  <c:v>0.3666666666666667</c:v>
                </c:pt>
                <c:pt idx="529">
                  <c:v>0.36736111111111108</c:v>
                </c:pt>
                <c:pt idx="530">
                  <c:v>0.36805555555555558</c:v>
                </c:pt>
                <c:pt idx="531">
                  <c:v>0.36874999999999997</c:v>
                </c:pt>
                <c:pt idx="532">
                  <c:v>0.36944444444444446</c:v>
                </c:pt>
                <c:pt idx="533">
                  <c:v>0.37013888888888885</c:v>
                </c:pt>
                <c:pt idx="534">
                  <c:v>0.37083333333333335</c:v>
                </c:pt>
                <c:pt idx="535">
                  <c:v>0.37152777777777773</c:v>
                </c:pt>
                <c:pt idx="536">
                  <c:v>0.37222222222222223</c:v>
                </c:pt>
                <c:pt idx="537">
                  <c:v>0.37291666666666662</c:v>
                </c:pt>
                <c:pt idx="538">
                  <c:v>0.37361111111111112</c:v>
                </c:pt>
                <c:pt idx="539">
                  <c:v>0.3743055555555555</c:v>
                </c:pt>
                <c:pt idx="540">
                  <c:v>0.375</c:v>
                </c:pt>
                <c:pt idx="541">
                  <c:v>0.3756944444444445</c:v>
                </c:pt>
                <c:pt idx="542">
                  <c:v>0.37638888888888888</c:v>
                </c:pt>
                <c:pt idx="543">
                  <c:v>0.37708333333333338</c:v>
                </c:pt>
                <c:pt idx="544">
                  <c:v>0.37777777777777777</c:v>
                </c:pt>
                <c:pt idx="545">
                  <c:v>0.37847222222222227</c:v>
                </c:pt>
                <c:pt idx="546">
                  <c:v>0.37916666666666665</c:v>
                </c:pt>
                <c:pt idx="547">
                  <c:v>0.37986111111111115</c:v>
                </c:pt>
                <c:pt idx="548">
                  <c:v>0.38055555555555554</c:v>
                </c:pt>
                <c:pt idx="549">
                  <c:v>0.38125000000000003</c:v>
                </c:pt>
                <c:pt idx="550">
                  <c:v>0.38194444444444442</c:v>
                </c:pt>
                <c:pt idx="551">
                  <c:v>0.38263888888888892</c:v>
                </c:pt>
                <c:pt idx="552">
                  <c:v>0.3833333333333333</c:v>
                </c:pt>
                <c:pt idx="553">
                  <c:v>0.3840277777777778</c:v>
                </c:pt>
                <c:pt idx="554">
                  <c:v>0.38472222222222219</c:v>
                </c:pt>
                <c:pt idx="555">
                  <c:v>0.38541666666666669</c:v>
                </c:pt>
                <c:pt idx="556">
                  <c:v>0.38611111111111113</c:v>
                </c:pt>
                <c:pt idx="557">
                  <c:v>0.38680555555555557</c:v>
                </c:pt>
                <c:pt idx="558">
                  <c:v>0.38750000000000001</c:v>
                </c:pt>
                <c:pt idx="559">
                  <c:v>0.38819444444444445</c:v>
                </c:pt>
                <c:pt idx="560">
                  <c:v>0.3888888888888889</c:v>
                </c:pt>
                <c:pt idx="561">
                  <c:v>0.38958333333333334</c:v>
                </c:pt>
                <c:pt idx="562">
                  <c:v>0.39027777777777778</c:v>
                </c:pt>
                <c:pt idx="563">
                  <c:v>0.39097222222222222</c:v>
                </c:pt>
                <c:pt idx="564">
                  <c:v>0.39166666666666666</c:v>
                </c:pt>
                <c:pt idx="565">
                  <c:v>0.3923611111111111</c:v>
                </c:pt>
                <c:pt idx="566">
                  <c:v>0.39305555555555555</c:v>
                </c:pt>
                <c:pt idx="567">
                  <c:v>0.39374999999999999</c:v>
                </c:pt>
                <c:pt idx="568">
                  <c:v>0.39444444444444443</c:v>
                </c:pt>
                <c:pt idx="569">
                  <c:v>0.39513888888888887</c:v>
                </c:pt>
                <c:pt idx="570">
                  <c:v>0.39583333333333331</c:v>
                </c:pt>
                <c:pt idx="571">
                  <c:v>0.39652777777777781</c:v>
                </c:pt>
                <c:pt idx="572">
                  <c:v>0.3972222222222222</c:v>
                </c:pt>
                <c:pt idx="573">
                  <c:v>0.3979166666666667</c:v>
                </c:pt>
                <c:pt idx="574">
                  <c:v>0.39861111111111108</c:v>
                </c:pt>
                <c:pt idx="575">
                  <c:v>0.39930555555555558</c:v>
                </c:pt>
                <c:pt idx="576">
                  <c:v>0.39999999999999997</c:v>
                </c:pt>
                <c:pt idx="577">
                  <c:v>0.40069444444444446</c:v>
                </c:pt>
                <c:pt idx="578">
                  <c:v>0.40138888888888885</c:v>
                </c:pt>
                <c:pt idx="579">
                  <c:v>0.40208333333333335</c:v>
                </c:pt>
                <c:pt idx="580">
                  <c:v>0.40277777777777773</c:v>
                </c:pt>
                <c:pt idx="581">
                  <c:v>0.40347222222222223</c:v>
                </c:pt>
                <c:pt idx="582">
                  <c:v>0.40416666666666662</c:v>
                </c:pt>
                <c:pt idx="583">
                  <c:v>0.40486111111111112</c:v>
                </c:pt>
                <c:pt idx="584">
                  <c:v>0.4055555555555555</c:v>
                </c:pt>
                <c:pt idx="585">
                  <c:v>0.40625</c:v>
                </c:pt>
                <c:pt idx="586">
                  <c:v>0.4069444444444445</c:v>
                </c:pt>
                <c:pt idx="587">
                  <c:v>0.40763888888888888</c:v>
                </c:pt>
                <c:pt idx="588">
                  <c:v>0.40833333333333338</c:v>
                </c:pt>
                <c:pt idx="589">
                  <c:v>0.40902777777777777</c:v>
                </c:pt>
                <c:pt idx="590">
                  <c:v>0.40972222222222227</c:v>
                </c:pt>
                <c:pt idx="591">
                  <c:v>0.41041666666666665</c:v>
                </c:pt>
                <c:pt idx="592">
                  <c:v>0.41111111111111115</c:v>
                </c:pt>
                <c:pt idx="593">
                  <c:v>0.41180555555555554</c:v>
                </c:pt>
                <c:pt idx="594">
                  <c:v>0.41250000000000003</c:v>
                </c:pt>
                <c:pt idx="595">
                  <c:v>0.41319444444444442</c:v>
                </c:pt>
                <c:pt idx="596">
                  <c:v>0.41388888888888892</c:v>
                </c:pt>
                <c:pt idx="597">
                  <c:v>0.4145833333333333</c:v>
                </c:pt>
                <c:pt idx="598">
                  <c:v>0.4152777777777778</c:v>
                </c:pt>
                <c:pt idx="599">
                  <c:v>0.41597222222222219</c:v>
                </c:pt>
                <c:pt idx="600">
                  <c:v>0.41666666666666669</c:v>
                </c:pt>
              </c:numCache>
            </c:numRef>
          </c:xVal>
          <c:yVal>
            <c:numRef>
              <c:f>Hoja3!$H$5:$H$605</c:f>
              <c:numCache>
                <c:formatCode>General</c:formatCode>
                <c:ptCount val="6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0.1</c:v>
                </c:pt>
                <c:pt idx="34">
                  <c:v>0.1</c:v>
                </c:pt>
                <c:pt idx="35">
                  <c:v>0.1</c:v>
                </c:pt>
                <c:pt idx="36">
                  <c:v>0.1</c:v>
                </c:pt>
                <c:pt idx="37">
                  <c:v>0.2</c:v>
                </c:pt>
                <c:pt idx="38">
                  <c:v>0.2</c:v>
                </c:pt>
                <c:pt idx="39">
                  <c:v>0.3</c:v>
                </c:pt>
                <c:pt idx="40">
                  <c:v>0.4</c:v>
                </c:pt>
                <c:pt idx="41">
                  <c:v>0.4</c:v>
                </c:pt>
                <c:pt idx="42">
                  <c:v>0.5</c:v>
                </c:pt>
                <c:pt idx="43">
                  <c:v>0.6</c:v>
                </c:pt>
                <c:pt idx="44">
                  <c:v>0.7</c:v>
                </c:pt>
                <c:pt idx="45">
                  <c:v>0.9</c:v>
                </c:pt>
                <c:pt idx="46">
                  <c:v>1</c:v>
                </c:pt>
                <c:pt idx="47">
                  <c:v>1.1000000000000001</c:v>
                </c:pt>
                <c:pt idx="48">
                  <c:v>1.3</c:v>
                </c:pt>
                <c:pt idx="49">
                  <c:v>1.5</c:v>
                </c:pt>
                <c:pt idx="50">
                  <c:v>1.7</c:v>
                </c:pt>
                <c:pt idx="51">
                  <c:v>1.9</c:v>
                </c:pt>
                <c:pt idx="52">
                  <c:v>2.2000000000000002</c:v>
                </c:pt>
                <c:pt idx="53">
                  <c:v>2.4</c:v>
                </c:pt>
                <c:pt idx="54">
                  <c:v>2.7</c:v>
                </c:pt>
                <c:pt idx="55">
                  <c:v>3</c:v>
                </c:pt>
                <c:pt idx="56">
                  <c:v>3.4</c:v>
                </c:pt>
                <c:pt idx="57">
                  <c:v>3.8</c:v>
                </c:pt>
                <c:pt idx="58">
                  <c:v>4.2</c:v>
                </c:pt>
                <c:pt idx="59">
                  <c:v>4.5999999999999996</c:v>
                </c:pt>
                <c:pt idx="60">
                  <c:v>5.0999999999999996</c:v>
                </c:pt>
                <c:pt idx="61">
                  <c:v>5.6</c:v>
                </c:pt>
                <c:pt idx="62">
                  <c:v>6.1</c:v>
                </c:pt>
                <c:pt idx="63">
                  <c:v>6.6</c:v>
                </c:pt>
                <c:pt idx="64">
                  <c:v>7.2</c:v>
                </c:pt>
                <c:pt idx="65">
                  <c:v>7.8</c:v>
                </c:pt>
                <c:pt idx="66">
                  <c:v>8.5</c:v>
                </c:pt>
                <c:pt idx="67">
                  <c:v>9.1999999999999993</c:v>
                </c:pt>
                <c:pt idx="68">
                  <c:v>9.9</c:v>
                </c:pt>
                <c:pt idx="69">
                  <c:v>10.6</c:v>
                </c:pt>
                <c:pt idx="70">
                  <c:v>11.4</c:v>
                </c:pt>
                <c:pt idx="71">
                  <c:v>12.2</c:v>
                </c:pt>
                <c:pt idx="72">
                  <c:v>13.1</c:v>
                </c:pt>
                <c:pt idx="73">
                  <c:v>14</c:v>
                </c:pt>
                <c:pt idx="74">
                  <c:v>15</c:v>
                </c:pt>
                <c:pt idx="75">
                  <c:v>16</c:v>
                </c:pt>
                <c:pt idx="76">
                  <c:v>17</c:v>
                </c:pt>
                <c:pt idx="77">
                  <c:v>18.100000000000001</c:v>
                </c:pt>
                <c:pt idx="78">
                  <c:v>19.2</c:v>
                </c:pt>
                <c:pt idx="79">
                  <c:v>20.3</c:v>
                </c:pt>
                <c:pt idx="80">
                  <c:v>21.5</c:v>
                </c:pt>
                <c:pt idx="81">
                  <c:v>22.8</c:v>
                </c:pt>
                <c:pt idx="82">
                  <c:v>24.1</c:v>
                </c:pt>
                <c:pt idx="83">
                  <c:v>25.4</c:v>
                </c:pt>
                <c:pt idx="84">
                  <c:v>26.7</c:v>
                </c:pt>
                <c:pt idx="85">
                  <c:v>28.1</c:v>
                </c:pt>
                <c:pt idx="86">
                  <c:v>29.6</c:v>
                </c:pt>
                <c:pt idx="87">
                  <c:v>31</c:v>
                </c:pt>
                <c:pt idx="88">
                  <c:v>32.5</c:v>
                </c:pt>
                <c:pt idx="89">
                  <c:v>34.1</c:v>
                </c:pt>
                <c:pt idx="90">
                  <c:v>35.700000000000003</c:v>
                </c:pt>
                <c:pt idx="91">
                  <c:v>37.4</c:v>
                </c:pt>
                <c:pt idx="92">
                  <c:v>39</c:v>
                </c:pt>
                <c:pt idx="93">
                  <c:v>40.799999999999997</c:v>
                </c:pt>
                <c:pt idx="94">
                  <c:v>42.6</c:v>
                </c:pt>
                <c:pt idx="95">
                  <c:v>44.4</c:v>
                </c:pt>
                <c:pt idx="96">
                  <c:v>46.3</c:v>
                </c:pt>
                <c:pt idx="97">
                  <c:v>48.2</c:v>
                </c:pt>
                <c:pt idx="98">
                  <c:v>50.2</c:v>
                </c:pt>
                <c:pt idx="99">
                  <c:v>52.2</c:v>
                </c:pt>
                <c:pt idx="100">
                  <c:v>54.2</c:v>
                </c:pt>
                <c:pt idx="101">
                  <c:v>56.3</c:v>
                </c:pt>
                <c:pt idx="102">
                  <c:v>58.5</c:v>
                </c:pt>
                <c:pt idx="103">
                  <c:v>60.7</c:v>
                </c:pt>
                <c:pt idx="104">
                  <c:v>62.9</c:v>
                </c:pt>
                <c:pt idx="105">
                  <c:v>65.2</c:v>
                </c:pt>
                <c:pt idx="106">
                  <c:v>67.5</c:v>
                </c:pt>
                <c:pt idx="107">
                  <c:v>69.900000000000006</c:v>
                </c:pt>
                <c:pt idx="108">
                  <c:v>72.3</c:v>
                </c:pt>
                <c:pt idx="109">
                  <c:v>74.8</c:v>
                </c:pt>
                <c:pt idx="110">
                  <c:v>77.3</c:v>
                </c:pt>
                <c:pt idx="111">
                  <c:v>79.900000000000006</c:v>
                </c:pt>
                <c:pt idx="112">
                  <c:v>82.5</c:v>
                </c:pt>
                <c:pt idx="113">
                  <c:v>85.1</c:v>
                </c:pt>
                <c:pt idx="114">
                  <c:v>87.9</c:v>
                </c:pt>
                <c:pt idx="115">
                  <c:v>90.7</c:v>
                </c:pt>
                <c:pt idx="116">
                  <c:v>93.5</c:v>
                </c:pt>
                <c:pt idx="117">
                  <c:v>96.4</c:v>
                </c:pt>
                <c:pt idx="118">
                  <c:v>99.3</c:v>
                </c:pt>
                <c:pt idx="119">
                  <c:v>102.3</c:v>
                </c:pt>
                <c:pt idx="120">
                  <c:v>105.4</c:v>
                </c:pt>
                <c:pt idx="121">
                  <c:v>108.5</c:v>
                </c:pt>
                <c:pt idx="122">
                  <c:v>111.6</c:v>
                </c:pt>
                <c:pt idx="123">
                  <c:v>114.8</c:v>
                </c:pt>
                <c:pt idx="124">
                  <c:v>118.1</c:v>
                </c:pt>
                <c:pt idx="125">
                  <c:v>121.4</c:v>
                </c:pt>
                <c:pt idx="126">
                  <c:v>124.8</c:v>
                </c:pt>
                <c:pt idx="127">
                  <c:v>128.19999999999999</c:v>
                </c:pt>
                <c:pt idx="128">
                  <c:v>131.69999999999999</c:v>
                </c:pt>
                <c:pt idx="129">
                  <c:v>135.19999999999999</c:v>
                </c:pt>
                <c:pt idx="130">
                  <c:v>138.80000000000001</c:v>
                </c:pt>
                <c:pt idx="131">
                  <c:v>142.5</c:v>
                </c:pt>
                <c:pt idx="132">
                  <c:v>146.19999999999999</c:v>
                </c:pt>
                <c:pt idx="133">
                  <c:v>150</c:v>
                </c:pt>
                <c:pt idx="134">
                  <c:v>153.80000000000001</c:v>
                </c:pt>
                <c:pt idx="135">
                  <c:v>157.69999999999999</c:v>
                </c:pt>
                <c:pt idx="136">
                  <c:v>161.69999999999999</c:v>
                </c:pt>
                <c:pt idx="137">
                  <c:v>165.7</c:v>
                </c:pt>
                <c:pt idx="138">
                  <c:v>169.8</c:v>
                </c:pt>
                <c:pt idx="139">
                  <c:v>174</c:v>
                </c:pt>
                <c:pt idx="140">
                  <c:v>178.2</c:v>
                </c:pt>
                <c:pt idx="141">
                  <c:v>182.4</c:v>
                </c:pt>
                <c:pt idx="142">
                  <c:v>186.7</c:v>
                </c:pt>
                <c:pt idx="143">
                  <c:v>191.1</c:v>
                </c:pt>
                <c:pt idx="144">
                  <c:v>195.6</c:v>
                </c:pt>
                <c:pt idx="145">
                  <c:v>200</c:v>
                </c:pt>
                <c:pt idx="146">
                  <c:v>204.6</c:v>
                </c:pt>
                <c:pt idx="147">
                  <c:v>209.2</c:v>
                </c:pt>
                <c:pt idx="148">
                  <c:v>213.9</c:v>
                </c:pt>
                <c:pt idx="149">
                  <c:v>218.6</c:v>
                </c:pt>
                <c:pt idx="150">
                  <c:v>223.3</c:v>
                </c:pt>
                <c:pt idx="151">
                  <c:v>228.2</c:v>
                </c:pt>
                <c:pt idx="152">
                  <c:v>233</c:v>
                </c:pt>
                <c:pt idx="153">
                  <c:v>238</c:v>
                </c:pt>
                <c:pt idx="154">
                  <c:v>243</c:v>
                </c:pt>
                <c:pt idx="155">
                  <c:v>248</c:v>
                </c:pt>
                <c:pt idx="156">
                  <c:v>253.1</c:v>
                </c:pt>
                <c:pt idx="157">
                  <c:v>258.2</c:v>
                </c:pt>
                <c:pt idx="158">
                  <c:v>263.39999999999998</c:v>
                </c:pt>
                <c:pt idx="159">
                  <c:v>268.60000000000002</c:v>
                </c:pt>
                <c:pt idx="160">
                  <c:v>273.8</c:v>
                </c:pt>
                <c:pt idx="161">
                  <c:v>279.10000000000002</c:v>
                </c:pt>
                <c:pt idx="162">
                  <c:v>284.39999999999998</c:v>
                </c:pt>
                <c:pt idx="163">
                  <c:v>289.8</c:v>
                </c:pt>
                <c:pt idx="164">
                  <c:v>295.10000000000002</c:v>
                </c:pt>
                <c:pt idx="165">
                  <c:v>300.60000000000002</c:v>
                </c:pt>
                <c:pt idx="166">
                  <c:v>306</c:v>
                </c:pt>
                <c:pt idx="167">
                  <c:v>311.5</c:v>
                </c:pt>
                <c:pt idx="168">
                  <c:v>317</c:v>
                </c:pt>
                <c:pt idx="169">
                  <c:v>322.5</c:v>
                </c:pt>
                <c:pt idx="170">
                  <c:v>328.1</c:v>
                </c:pt>
                <c:pt idx="171">
                  <c:v>333.6</c:v>
                </c:pt>
                <c:pt idx="172">
                  <c:v>339.2</c:v>
                </c:pt>
                <c:pt idx="173">
                  <c:v>344.8</c:v>
                </c:pt>
                <c:pt idx="174">
                  <c:v>350.4</c:v>
                </c:pt>
                <c:pt idx="175">
                  <c:v>356</c:v>
                </c:pt>
                <c:pt idx="176">
                  <c:v>361.6</c:v>
                </c:pt>
                <c:pt idx="177">
                  <c:v>367.2</c:v>
                </c:pt>
                <c:pt idx="178">
                  <c:v>372.8</c:v>
                </c:pt>
                <c:pt idx="179">
                  <c:v>378.4</c:v>
                </c:pt>
                <c:pt idx="180">
                  <c:v>384</c:v>
                </c:pt>
                <c:pt idx="181">
                  <c:v>389.6</c:v>
                </c:pt>
                <c:pt idx="182">
                  <c:v>395.2</c:v>
                </c:pt>
                <c:pt idx="183">
                  <c:v>400.8</c:v>
                </c:pt>
                <c:pt idx="184">
                  <c:v>406.5</c:v>
                </c:pt>
                <c:pt idx="185">
                  <c:v>412.1</c:v>
                </c:pt>
                <c:pt idx="186">
                  <c:v>417.7</c:v>
                </c:pt>
                <c:pt idx="187">
                  <c:v>423.3</c:v>
                </c:pt>
                <c:pt idx="188">
                  <c:v>428.8</c:v>
                </c:pt>
                <c:pt idx="189">
                  <c:v>434.4</c:v>
                </c:pt>
                <c:pt idx="190">
                  <c:v>439.9</c:v>
                </c:pt>
                <c:pt idx="191">
                  <c:v>445.4</c:v>
                </c:pt>
                <c:pt idx="192">
                  <c:v>450.9</c:v>
                </c:pt>
                <c:pt idx="193">
                  <c:v>456.4</c:v>
                </c:pt>
                <c:pt idx="194">
                  <c:v>461.8</c:v>
                </c:pt>
                <c:pt idx="195">
                  <c:v>467.2</c:v>
                </c:pt>
                <c:pt idx="196">
                  <c:v>472.6</c:v>
                </c:pt>
                <c:pt idx="197">
                  <c:v>477.9</c:v>
                </c:pt>
                <c:pt idx="198">
                  <c:v>483.2</c:v>
                </c:pt>
                <c:pt idx="199">
                  <c:v>488.5</c:v>
                </c:pt>
                <c:pt idx="200">
                  <c:v>493.7</c:v>
                </c:pt>
                <c:pt idx="201">
                  <c:v>498.9</c:v>
                </c:pt>
                <c:pt idx="202">
                  <c:v>504.1</c:v>
                </c:pt>
                <c:pt idx="203">
                  <c:v>509.2</c:v>
                </c:pt>
                <c:pt idx="204">
                  <c:v>514.4</c:v>
                </c:pt>
                <c:pt idx="205">
                  <c:v>519.4</c:v>
                </c:pt>
                <c:pt idx="206">
                  <c:v>524.5</c:v>
                </c:pt>
                <c:pt idx="207">
                  <c:v>529.5</c:v>
                </c:pt>
                <c:pt idx="208">
                  <c:v>534.4</c:v>
                </c:pt>
                <c:pt idx="209">
                  <c:v>539.29999999999995</c:v>
                </c:pt>
                <c:pt idx="210">
                  <c:v>544.1</c:v>
                </c:pt>
                <c:pt idx="211">
                  <c:v>548.9</c:v>
                </c:pt>
                <c:pt idx="212">
                  <c:v>553.70000000000005</c:v>
                </c:pt>
                <c:pt idx="213">
                  <c:v>558.29999999999995</c:v>
                </c:pt>
                <c:pt idx="214">
                  <c:v>563</c:v>
                </c:pt>
                <c:pt idx="215">
                  <c:v>567.6</c:v>
                </c:pt>
                <c:pt idx="216">
                  <c:v>572.1</c:v>
                </c:pt>
                <c:pt idx="217">
                  <c:v>576.5</c:v>
                </c:pt>
                <c:pt idx="218">
                  <c:v>580.9</c:v>
                </c:pt>
                <c:pt idx="219">
                  <c:v>585.29999999999995</c:v>
                </c:pt>
                <c:pt idx="220">
                  <c:v>589.6</c:v>
                </c:pt>
                <c:pt idx="221">
                  <c:v>593.9</c:v>
                </c:pt>
                <c:pt idx="222">
                  <c:v>598</c:v>
                </c:pt>
                <c:pt idx="223">
                  <c:v>602.20000000000005</c:v>
                </c:pt>
                <c:pt idx="224">
                  <c:v>606.29999999999995</c:v>
                </c:pt>
                <c:pt idx="225">
                  <c:v>610.29999999999995</c:v>
                </c:pt>
                <c:pt idx="226">
                  <c:v>614.29999999999995</c:v>
                </c:pt>
                <c:pt idx="227">
                  <c:v>618.20000000000005</c:v>
                </c:pt>
                <c:pt idx="228">
                  <c:v>622</c:v>
                </c:pt>
                <c:pt idx="229">
                  <c:v>625.79999999999995</c:v>
                </c:pt>
                <c:pt idx="230">
                  <c:v>629.5</c:v>
                </c:pt>
                <c:pt idx="231">
                  <c:v>633.20000000000005</c:v>
                </c:pt>
                <c:pt idx="232">
                  <c:v>636.70000000000005</c:v>
                </c:pt>
                <c:pt idx="233">
                  <c:v>640.29999999999995</c:v>
                </c:pt>
                <c:pt idx="234">
                  <c:v>643.70000000000005</c:v>
                </c:pt>
                <c:pt idx="235">
                  <c:v>647.20000000000005</c:v>
                </c:pt>
                <c:pt idx="236">
                  <c:v>650.5</c:v>
                </c:pt>
                <c:pt idx="237">
                  <c:v>653.79999999999995</c:v>
                </c:pt>
                <c:pt idx="238">
                  <c:v>657</c:v>
                </c:pt>
                <c:pt idx="239">
                  <c:v>660.2</c:v>
                </c:pt>
                <c:pt idx="240">
                  <c:v>663.3</c:v>
                </c:pt>
                <c:pt idx="241">
                  <c:v>666.3</c:v>
                </c:pt>
                <c:pt idx="242">
                  <c:v>669.3</c:v>
                </c:pt>
                <c:pt idx="243">
                  <c:v>672.3</c:v>
                </c:pt>
                <c:pt idx="244">
                  <c:v>675.2</c:v>
                </c:pt>
                <c:pt idx="245">
                  <c:v>678</c:v>
                </c:pt>
                <c:pt idx="246">
                  <c:v>680.8</c:v>
                </c:pt>
                <c:pt idx="247">
                  <c:v>683.5</c:v>
                </c:pt>
                <c:pt idx="248">
                  <c:v>686.2</c:v>
                </c:pt>
                <c:pt idx="249">
                  <c:v>688.8</c:v>
                </c:pt>
                <c:pt idx="250">
                  <c:v>691.3</c:v>
                </c:pt>
                <c:pt idx="251">
                  <c:v>693.8</c:v>
                </c:pt>
                <c:pt idx="252">
                  <c:v>696.2</c:v>
                </c:pt>
                <c:pt idx="253">
                  <c:v>698.5</c:v>
                </c:pt>
                <c:pt idx="254">
                  <c:v>700.8</c:v>
                </c:pt>
                <c:pt idx="255">
                  <c:v>703</c:v>
                </c:pt>
                <c:pt idx="256">
                  <c:v>705.2</c:v>
                </c:pt>
                <c:pt idx="257">
                  <c:v>707.3</c:v>
                </c:pt>
                <c:pt idx="258">
                  <c:v>709.3</c:v>
                </c:pt>
                <c:pt idx="259">
                  <c:v>711.3</c:v>
                </c:pt>
                <c:pt idx="260">
                  <c:v>713.2</c:v>
                </c:pt>
                <c:pt idx="261">
                  <c:v>715.1</c:v>
                </c:pt>
                <c:pt idx="262">
                  <c:v>716.9</c:v>
                </c:pt>
                <c:pt idx="263">
                  <c:v>718.6</c:v>
                </c:pt>
                <c:pt idx="264">
                  <c:v>720.3</c:v>
                </c:pt>
                <c:pt idx="265">
                  <c:v>721.8</c:v>
                </c:pt>
                <c:pt idx="266">
                  <c:v>723.4</c:v>
                </c:pt>
                <c:pt idx="267">
                  <c:v>724.8</c:v>
                </c:pt>
                <c:pt idx="268">
                  <c:v>726.2</c:v>
                </c:pt>
                <c:pt idx="269">
                  <c:v>727.6</c:v>
                </c:pt>
                <c:pt idx="270">
                  <c:v>728.9</c:v>
                </c:pt>
                <c:pt idx="271">
                  <c:v>730.1</c:v>
                </c:pt>
                <c:pt idx="272">
                  <c:v>731.2</c:v>
                </c:pt>
                <c:pt idx="273">
                  <c:v>732.3</c:v>
                </c:pt>
                <c:pt idx="274">
                  <c:v>733.3</c:v>
                </c:pt>
                <c:pt idx="275">
                  <c:v>734.2</c:v>
                </c:pt>
                <c:pt idx="276">
                  <c:v>735.1</c:v>
                </c:pt>
                <c:pt idx="277">
                  <c:v>735.9</c:v>
                </c:pt>
                <c:pt idx="278">
                  <c:v>736.7</c:v>
                </c:pt>
                <c:pt idx="279">
                  <c:v>737.4</c:v>
                </c:pt>
                <c:pt idx="280">
                  <c:v>738</c:v>
                </c:pt>
                <c:pt idx="281">
                  <c:v>738.6</c:v>
                </c:pt>
                <c:pt idx="282">
                  <c:v>739.2</c:v>
                </c:pt>
                <c:pt idx="283">
                  <c:v>739.6</c:v>
                </c:pt>
                <c:pt idx="284">
                  <c:v>740.1</c:v>
                </c:pt>
                <c:pt idx="285">
                  <c:v>740.4</c:v>
                </c:pt>
                <c:pt idx="286">
                  <c:v>740.7</c:v>
                </c:pt>
                <c:pt idx="287">
                  <c:v>741</c:v>
                </c:pt>
                <c:pt idx="288">
                  <c:v>741.2</c:v>
                </c:pt>
                <c:pt idx="289">
                  <c:v>741.4</c:v>
                </c:pt>
                <c:pt idx="290">
                  <c:v>741.5</c:v>
                </c:pt>
                <c:pt idx="291">
                  <c:v>741.5</c:v>
                </c:pt>
                <c:pt idx="292">
                  <c:v>741.5</c:v>
                </c:pt>
                <c:pt idx="293">
                  <c:v>741.4</c:v>
                </c:pt>
                <c:pt idx="294">
                  <c:v>741.3</c:v>
                </c:pt>
                <c:pt idx="295">
                  <c:v>741.2</c:v>
                </c:pt>
                <c:pt idx="296">
                  <c:v>741</c:v>
                </c:pt>
                <c:pt idx="297">
                  <c:v>740.7</c:v>
                </c:pt>
                <c:pt idx="298">
                  <c:v>740.4</c:v>
                </c:pt>
                <c:pt idx="299">
                  <c:v>740.1</c:v>
                </c:pt>
                <c:pt idx="300">
                  <c:v>739.7</c:v>
                </c:pt>
                <c:pt idx="301">
                  <c:v>739.2</c:v>
                </c:pt>
                <c:pt idx="302">
                  <c:v>738.7</c:v>
                </c:pt>
                <c:pt idx="303">
                  <c:v>738.2</c:v>
                </c:pt>
                <c:pt idx="304">
                  <c:v>737.6</c:v>
                </c:pt>
                <c:pt idx="305">
                  <c:v>737</c:v>
                </c:pt>
                <c:pt idx="306">
                  <c:v>736.3</c:v>
                </c:pt>
                <c:pt idx="307">
                  <c:v>735.6</c:v>
                </c:pt>
                <c:pt idx="308">
                  <c:v>734.8</c:v>
                </c:pt>
                <c:pt idx="309">
                  <c:v>734</c:v>
                </c:pt>
                <c:pt idx="310">
                  <c:v>733.2</c:v>
                </c:pt>
                <c:pt idx="311">
                  <c:v>732.3</c:v>
                </c:pt>
                <c:pt idx="312">
                  <c:v>731.3</c:v>
                </c:pt>
                <c:pt idx="313">
                  <c:v>730.3</c:v>
                </c:pt>
                <c:pt idx="314">
                  <c:v>729.3</c:v>
                </c:pt>
                <c:pt idx="315">
                  <c:v>728.2</c:v>
                </c:pt>
                <c:pt idx="316">
                  <c:v>727.1</c:v>
                </c:pt>
                <c:pt idx="317">
                  <c:v>726</c:v>
                </c:pt>
                <c:pt idx="318">
                  <c:v>724.8</c:v>
                </c:pt>
                <c:pt idx="319">
                  <c:v>723.5</c:v>
                </c:pt>
                <c:pt idx="320">
                  <c:v>722.2</c:v>
                </c:pt>
                <c:pt idx="321">
                  <c:v>720.9</c:v>
                </c:pt>
                <c:pt idx="322">
                  <c:v>719.5</c:v>
                </c:pt>
                <c:pt idx="323">
                  <c:v>718.1</c:v>
                </c:pt>
                <c:pt idx="324">
                  <c:v>716.7</c:v>
                </c:pt>
                <c:pt idx="325">
                  <c:v>715.2</c:v>
                </c:pt>
                <c:pt idx="326">
                  <c:v>713.7</c:v>
                </c:pt>
                <c:pt idx="327">
                  <c:v>712.1</c:v>
                </c:pt>
                <c:pt idx="328">
                  <c:v>710.5</c:v>
                </c:pt>
                <c:pt idx="329">
                  <c:v>708.9</c:v>
                </c:pt>
                <c:pt idx="330">
                  <c:v>707.2</c:v>
                </c:pt>
                <c:pt idx="331">
                  <c:v>705.5</c:v>
                </c:pt>
                <c:pt idx="332">
                  <c:v>703.7</c:v>
                </c:pt>
                <c:pt idx="333">
                  <c:v>701.9</c:v>
                </c:pt>
                <c:pt idx="334">
                  <c:v>700</c:v>
                </c:pt>
                <c:pt idx="335">
                  <c:v>698.1</c:v>
                </c:pt>
                <c:pt idx="336">
                  <c:v>696.2</c:v>
                </c:pt>
                <c:pt idx="337">
                  <c:v>694.2</c:v>
                </c:pt>
                <c:pt idx="338">
                  <c:v>692.1</c:v>
                </c:pt>
                <c:pt idx="339">
                  <c:v>690.1</c:v>
                </c:pt>
                <c:pt idx="340">
                  <c:v>688</c:v>
                </c:pt>
                <c:pt idx="341">
                  <c:v>685.8</c:v>
                </c:pt>
                <c:pt idx="342">
                  <c:v>683.6</c:v>
                </c:pt>
                <c:pt idx="343">
                  <c:v>681.4</c:v>
                </c:pt>
                <c:pt idx="344">
                  <c:v>679.1</c:v>
                </c:pt>
                <c:pt idx="345">
                  <c:v>676.8</c:v>
                </c:pt>
                <c:pt idx="346">
                  <c:v>674.5</c:v>
                </c:pt>
                <c:pt idx="347">
                  <c:v>672.1</c:v>
                </c:pt>
                <c:pt idx="348">
                  <c:v>669.7</c:v>
                </c:pt>
                <c:pt idx="349">
                  <c:v>667.3</c:v>
                </c:pt>
                <c:pt idx="350">
                  <c:v>664.8</c:v>
                </c:pt>
                <c:pt idx="351">
                  <c:v>662.2</c:v>
                </c:pt>
                <c:pt idx="352">
                  <c:v>659.7</c:v>
                </c:pt>
                <c:pt idx="353">
                  <c:v>657.1</c:v>
                </c:pt>
                <c:pt idx="354">
                  <c:v>654.5</c:v>
                </c:pt>
                <c:pt idx="355">
                  <c:v>651.79999999999995</c:v>
                </c:pt>
                <c:pt idx="356">
                  <c:v>649.1</c:v>
                </c:pt>
                <c:pt idx="357">
                  <c:v>646.4</c:v>
                </c:pt>
                <c:pt idx="358">
                  <c:v>643.6</c:v>
                </c:pt>
                <c:pt idx="359">
                  <c:v>640.9</c:v>
                </c:pt>
                <c:pt idx="360">
                  <c:v>638.1</c:v>
                </c:pt>
                <c:pt idx="361">
                  <c:v>635.20000000000005</c:v>
                </c:pt>
                <c:pt idx="362">
                  <c:v>632.4</c:v>
                </c:pt>
                <c:pt idx="363">
                  <c:v>629.5</c:v>
                </c:pt>
                <c:pt idx="364">
                  <c:v>626.6</c:v>
                </c:pt>
                <c:pt idx="365">
                  <c:v>623.70000000000005</c:v>
                </c:pt>
                <c:pt idx="366">
                  <c:v>620.79999999999995</c:v>
                </c:pt>
                <c:pt idx="367">
                  <c:v>617.9</c:v>
                </c:pt>
                <c:pt idx="368">
                  <c:v>614.9</c:v>
                </c:pt>
                <c:pt idx="369">
                  <c:v>611.9</c:v>
                </c:pt>
                <c:pt idx="370">
                  <c:v>609</c:v>
                </c:pt>
                <c:pt idx="371">
                  <c:v>606</c:v>
                </c:pt>
                <c:pt idx="372">
                  <c:v>603</c:v>
                </c:pt>
                <c:pt idx="373">
                  <c:v>600</c:v>
                </c:pt>
                <c:pt idx="374">
                  <c:v>596.9</c:v>
                </c:pt>
                <c:pt idx="375">
                  <c:v>593.9</c:v>
                </c:pt>
                <c:pt idx="376">
                  <c:v>590.9</c:v>
                </c:pt>
                <c:pt idx="377">
                  <c:v>587.9</c:v>
                </c:pt>
                <c:pt idx="378">
                  <c:v>584.79999999999995</c:v>
                </c:pt>
                <c:pt idx="379">
                  <c:v>581.79999999999995</c:v>
                </c:pt>
                <c:pt idx="380">
                  <c:v>578.70000000000005</c:v>
                </c:pt>
                <c:pt idx="381">
                  <c:v>575.70000000000005</c:v>
                </c:pt>
                <c:pt idx="382">
                  <c:v>572.6</c:v>
                </c:pt>
                <c:pt idx="383">
                  <c:v>569.6</c:v>
                </c:pt>
                <c:pt idx="384">
                  <c:v>566.5</c:v>
                </c:pt>
                <c:pt idx="385">
                  <c:v>563.5</c:v>
                </c:pt>
                <c:pt idx="386">
                  <c:v>560.5</c:v>
                </c:pt>
                <c:pt idx="387">
                  <c:v>557.4</c:v>
                </c:pt>
                <c:pt idx="388">
                  <c:v>554.4</c:v>
                </c:pt>
                <c:pt idx="389">
                  <c:v>551.4</c:v>
                </c:pt>
                <c:pt idx="390">
                  <c:v>548.4</c:v>
                </c:pt>
                <c:pt idx="391">
                  <c:v>545.5</c:v>
                </c:pt>
                <c:pt idx="392">
                  <c:v>542.5</c:v>
                </c:pt>
                <c:pt idx="393">
                  <c:v>539.5</c:v>
                </c:pt>
                <c:pt idx="394">
                  <c:v>536.5</c:v>
                </c:pt>
                <c:pt idx="395">
                  <c:v>533.6</c:v>
                </c:pt>
                <c:pt idx="396">
                  <c:v>530.70000000000005</c:v>
                </c:pt>
                <c:pt idx="397">
                  <c:v>527.70000000000005</c:v>
                </c:pt>
                <c:pt idx="398">
                  <c:v>524.79999999999995</c:v>
                </c:pt>
                <c:pt idx="399">
                  <c:v>521.9</c:v>
                </c:pt>
                <c:pt idx="400">
                  <c:v>519</c:v>
                </c:pt>
                <c:pt idx="401">
                  <c:v>516.1</c:v>
                </c:pt>
                <c:pt idx="402">
                  <c:v>513.20000000000005</c:v>
                </c:pt>
                <c:pt idx="403">
                  <c:v>510.3</c:v>
                </c:pt>
                <c:pt idx="404">
                  <c:v>507.4</c:v>
                </c:pt>
                <c:pt idx="405">
                  <c:v>504.6</c:v>
                </c:pt>
                <c:pt idx="406">
                  <c:v>501.8</c:v>
                </c:pt>
                <c:pt idx="407">
                  <c:v>498.9</c:v>
                </c:pt>
                <c:pt idx="408">
                  <c:v>496.1</c:v>
                </c:pt>
                <c:pt idx="409">
                  <c:v>493.4</c:v>
                </c:pt>
                <c:pt idx="410">
                  <c:v>490.6</c:v>
                </c:pt>
                <c:pt idx="411">
                  <c:v>487.8</c:v>
                </c:pt>
                <c:pt idx="412">
                  <c:v>485.1</c:v>
                </c:pt>
                <c:pt idx="413">
                  <c:v>482.3</c:v>
                </c:pt>
                <c:pt idx="414">
                  <c:v>479.6</c:v>
                </c:pt>
                <c:pt idx="415">
                  <c:v>476.9</c:v>
                </c:pt>
                <c:pt idx="416">
                  <c:v>474.1</c:v>
                </c:pt>
                <c:pt idx="417">
                  <c:v>471.5</c:v>
                </c:pt>
                <c:pt idx="418">
                  <c:v>468.8</c:v>
                </c:pt>
                <c:pt idx="419">
                  <c:v>466.1</c:v>
                </c:pt>
                <c:pt idx="420">
                  <c:v>463.5</c:v>
                </c:pt>
                <c:pt idx="421">
                  <c:v>460.8</c:v>
                </c:pt>
                <c:pt idx="422">
                  <c:v>458.2</c:v>
                </c:pt>
                <c:pt idx="423">
                  <c:v>455.6</c:v>
                </c:pt>
                <c:pt idx="424">
                  <c:v>453</c:v>
                </c:pt>
                <c:pt idx="425">
                  <c:v>450.4</c:v>
                </c:pt>
                <c:pt idx="426">
                  <c:v>447.9</c:v>
                </c:pt>
                <c:pt idx="427">
                  <c:v>445.3</c:v>
                </c:pt>
                <c:pt idx="428">
                  <c:v>442.8</c:v>
                </c:pt>
                <c:pt idx="429">
                  <c:v>440.2</c:v>
                </c:pt>
                <c:pt idx="430">
                  <c:v>437.7</c:v>
                </c:pt>
                <c:pt idx="431">
                  <c:v>435.2</c:v>
                </c:pt>
                <c:pt idx="432">
                  <c:v>432.7</c:v>
                </c:pt>
                <c:pt idx="433">
                  <c:v>430.3</c:v>
                </c:pt>
                <c:pt idx="434">
                  <c:v>427.8</c:v>
                </c:pt>
                <c:pt idx="435">
                  <c:v>425.3</c:v>
                </c:pt>
                <c:pt idx="436">
                  <c:v>422.9</c:v>
                </c:pt>
                <c:pt idx="437">
                  <c:v>420.5</c:v>
                </c:pt>
                <c:pt idx="438">
                  <c:v>418.1</c:v>
                </c:pt>
                <c:pt idx="439">
                  <c:v>415.7</c:v>
                </c:pt>
                <c:pt idx="440">
                  <c:v>413.3</c:v>
                </c:pt>
                <c:pt idx="441">
                  <c:v>410.9</c:v>
                </c:pt>
                <c:pt idx="442">
                  <c:v>408.5</c:v>
                </c:pt>
                <c:pt idx="443">
                  <c:v>406.2</c:v>
                </c:pt>
                <c:pt idx="444">
                  <c:v>403.8</c:v>
                </c:pt>
                <c:pt idx="445">
                  <c:v>401.5</c:v>
                </c:pt>
                <c:pt idx="446">
                  <c:v>399.1</c:v>
                </c:pt>
                <c:pt idx="447">
                  <c:v>396.8</c:v>
                </c:pt>
                <c:pt idx="448">
                  <c:v>394.5</c:v>
                </c:pt>
                <c:pt idx="449">
                  <c:v>392.2</c:v>
                </c:pt>
                <c:pt idx="450">
                  <c:v>389.9</c:v>
                </c:pt>
                <c:pt idx="451">
                  <c:v>387.7</c:v>
                </c:pt>
                <c:pt idx="452">
                  <c:v>385.4</c:v>
                </c:pt>
                <c:pt idx="453">
                  <c:v>383.2</c:v>
                </c:pt>
                <c:pt idx="454">
                  <c:v>380.9</c:v>
                </c:pt>
                <c:pt idx="455">
                  <c:v>378.7</c:v>
                </c:pt>
                <c:pt idx="456">
                  <c:v>376.5</c:v>
                </c:pt>
                <c:pt idx="457">
                  <c:v>374.3</c:v>
                </c:pt>
                <c:pt idx="458">
                  <c:v>372.1</c:v>
                </c:pt>
                <c:pt idx="459">
                  <c:v>369.9</c:v>
                </c:pt>
                <c:pt idx="460">
                  <c:v>367.7</c:v>
                </c:pt>
                <c:pt idx="461">
                  <c:v>365.5</c:v>
                </c:pt>
                <c:pt idx="462">
                  <c:v>363.3</c:v>
                </c:pt>
                <c:pt idx="463">
                  <c:v>361.1</c:v>
                </c:pt>
                <c:pt idx="464">
                  <c:v>359</c:v>
                </c:pt>
                <c:pt idx="465">
                  <c:v>356.8</c:v>
                </c:pt>
                <c:pt idx="466">
                  <c:v>354.6</c:v>
                </c:pt>
                <c:pt idx="467">
                  <c:v>352.5</c:v>
                </c:pt>
                <c:pt idx="468">
                  <c:v>350.4</c:v>
                </c:pt>
                <c:pt idx="469">
                  <c:v>348.2</c:v>
                </c:pt>
                <c:pt idx="470">
                  <c:v>346.1</c:v>
                </c:pt>
                <c:pt idx="471">
                  <c:v>344</c:v>
                </c:pt>
                <c:pt idx="472">
                  <c:v>341.9</c:v>
                </c:pt>
                <c:pt idx="473">
                  <c:v>339.8</c:v>
                </c:pt>
                <c:pt idx="474">
                  <c:v>337.7</c:v>
                </c:pt>
                <c:pt idx="475">
                  <c:v>335.6</c:v>
                </c:pt>
                <c:pt idx="476">
                  <c:v>333.6</c:v>
                </c:pt>
                <c:pt idx="477">
                  <c:v>331.5</c:v>
                </c:pt>
                <c:pt idx="478">
                  <c:v>329.4</c:v>
                </c:pt>
                <c:pt idx="479">
                  <c:v>327.39999999999998</c:v>
                </c:pt>
                <c:pt idx="480">
                  <c:v>325.3</c:v>
                </c:pt>
                <c:pt idx="481">
                  <c:v>323.3</c:v>
                </c:pt>
                <c:pt idx="482">
                  <c:v>321.3</c:v>
                </c:pt>
                <c:pt idx="483">
                  <c:v>319.2</c:v>
                </c:pt>
                <c:pt idx="484">
                  <c:v>317.2</c:v>
                </c:pt>
                <c:pt idx="485">
                  <c:v>315.2</c:v>
                </c:pt>
                <c:pt idx="486">
                  <c:v>313.2</c:v>
                </c:pt>
                <c:pt idx="487">
                  <c:v>311.2</c:v>
                </c:pt>
                <c:pt idx="488">
                  <c:v>309.2</c:v>
                </c:pt>
                <c:pt idx="489">
                  <c:v>307.2</c:v>
                </c:pt>
                <c:pt idx="490">
                  <c:v>305.2</c:v>
                </c:pt>
                <c:pt idx="491">
                  <c:v>303.2</c:v>
                </c:pt>
                <c:pt idx="492">
                  <c:v>301.3</c:v>
                </c:pt>
                <c:pt idx="493">
                  <c:v>299.3</c:v>
                </c:pt>
                <c:pt idx="494">
                  <c:v>297.39999999999998</c:v>
                </c:pt>
                <c:pt idx="495">
                  <c:v>295.5</c:v>
                </c:pt>
                <c:pt idx="496">
                  <c:v>293.5</c:v>
                </c:pt>
                <c:pt idx="497">
                  <c:v>291.60000000000002</c:v>
                </c:pt>
                <c:pt idx="498">
                  <c:v>289.7</c:v>
                </c:pt>
                <c:pt idx="499">
                  <c:v>287.8</c:v>
                </c:pt>
                <c:pt idx="500">
                  <c:v>285.89999999999998</c:v>
                </c:pt>
                <c:pt idx="501">
                  <c:v>283.89999999999998</c:v>
                </c:pt>
                <c:pt idx="502">
                  <c:v>282</c:v>
                </c:pt>
                <c:pt idx="503">
                  <c:v>280.2</c:v>
                </c:pt>
                <c:pt idx="504">
                  <c:v>278.3</c:v>
                </c:pt>
                <c:pt idx="505">
                  <c:v>276.39999999999998</c:v>
                </c:pt>
                <c:pt idx="506">
                  <c:v>274.5</c:v>
                </c:pt>
                <c:pt idx="507">
                  <c:v>272.60000000000002</c:v>
                </c:pt>
                <c:pt idx="508">
                  <c:v>270.8</c:v>
                </c:pt>
                <c:pt idx="509">
                  <c:v>268.89999999999998</c:v>
                </c:pt>
                <c:pt idx="510">
                  <c:v>267.10000000000002</c:v>
                </c:pt>
                <c:pt idx="511">
                  <c:v>265.2</c:v>
                </c:pt>
                <c:pt idx="512">
                  <c:v>263.39999999999998</c:v>
                </c:pt>
                <c:pt idx="513">
                  <c:v>261.60000000000002</c:v>
                </c:pt>
                <c:pt idx="514">
                  <c:v>259.8</c:v>
                </c:pt>
                <c:pt idx="515">
                  <c:v>258</c:v>
                </c:pt>
                <c:pt idx="516">
                  <c:v>256.2</c:v>
                </c:pt>
                <c:pt idx="517">
                  <c:v>254.4</c:v>
                </c:pt>
                <c:pt idx="518">
                  <c:v>252.6</c:v>
                </c:pt>
                <c:pt idx="519">
                  <c:v>250.9</c:v>
                </c:pt>
                <c:pt idx="520">
                  <c:v>249.1</c:v>
                </c:pt>
                <c:pt idx="521">
                  <c:v>247.4</c:v>
                </c:pt>
                <c:pt idx="522">
                  <c:v>245.6</c:v>
                </c:pt>
                <c:pt idx="523">
                  <c:v>243.9</c:v>
                </c:pt>
                <c:pt idx="524">
                  <c:v>242.2</c:v>
                </c:pt>
                <c:pt idx="525">
                  <c:v>240.5</c:v>
                </c:pt>
                <c:pt idx="526">
                  <c:v>238.8</c:v>
                </c:pt>
                <c:pt idx="527">
                  <c:v>237.1</c:v>
                </c:pt>
                <c:pt idx="528">
                  <c:v>235.4</c:v>
                </c:pt>
                <c:pt idx="529">
                  <c:v>233.8</c:v>
                </c:pt>
                <c:pt idx="530">
                  <c:v>232.1</c:v>
                </c:pt>
                <c:pt idx="531">
                  <c:v>230.5</c:v>
                </c:pt>
                <c:pt idx="532">
                  <c:v>228.8</c:v>
                </c:pt>
                <c:pt idx="533">
                  <c:v>227.2</c:v>
                </c:pt>
                <c:pt idx="534">
                  <c:v>225.6</c:v>
                </c:pt>
                <c:pt idx="535">
                  <c:v>224</c:v>
                </c:pt>
                <c:pt idx="536">
                  <c:v>222.4</c:v>
                </c:pt>
                <c:pt idx="537">
                  <c:v>220.8</c:v>
                </c:pt>
                <c:pt idx="538">
                  <c:v>219.2</c:v>
                </c:pt>
                <c:pt idx="539">
                  <c:v>217.6</c:v>
                </c:pt>
                <c:pt idx="540">
                  <c:v>216</c:v>
                </c:pt>
                <c:pt idx="541">
                  <c:v>214.4</c:v>
                </c:pt>
                <c:pt idx="542">
                  <c:v>212.8</c:v>
                </c:pt>
                <c:pt idx="543">
                  <c:v>211.3</c:v>
                </c:pt>
                <c:pt idx="544">
                  <c:v>209.7</c:v>
                </c:pt>
                <c:pt idx="545">
                  <c:v>208.1</c:v>
                </c:pt>
                <c:pt idx="546">
                  <c:v>206.6</c:v>
                </c:pt>
                <c:pt idx="547">
                  <c:v>205.1</c:v>
                </c:pt>
                <c:pt idx="548">
                  <c:v>203.5</c:v>
                </c:pt>
                <c:pt idx="549">
                  <c:v>202</c:v>
                </c:pt>
                <c:pt idx="550">
                  <c:v>200.5</c:v>
                </c:pt>
                <c:pt idx="551">
                  <c:v>199</c:v>
                </c:pt>
                <c:pt idx="552">
                  <c:v>197.5</c:v>
                </c:pt>
                <c:pt idx="553">
                  <c:v>196</c:v>
                </c:pt>
                <c:pt idx="554">
                  <c:v>194.5</c:v>
                </c:pt>
                <c:pt idx="555">
                  <c:v>193.1</c:v>
                </c:pt>
                <c:pt idx="556">
                  <c:v>191.6</c:v>
                </c:pt>
                <c:pt idx="557">
                  <c:v>190.2</c:v>
                </c:pt>
                <c:pt idx="558">
                  <c:v>188.8</c:v>
                </c:pt>
                <c:pt idx="559">
                  <c:v>187.3</c:v>
                </c:pt>
                <c:pt idx="560">
                  <c:v>185.9</c:v>
                </c:pt>
                <c:pt idx="561">
                  <c:v>184.5</c:v>
                </c:pt>
                <c:pt idx="562">
                  <c:v>183.1</c:v>
                </c:pt>
                <c:pt idx="563">
                  <c:v>181.7</c:v>
                </c:pt>
                <c:pt idx="564">
                  <c:v>180.4</c:v>
                </c:pt>
                <c:pt idx="565">
                  <c:v>179</c:v>
                </c:pt>
                <c:pt idx="566">
                  <c:v>177.7</c:v>
                </c:pt>
                <c:pt idx="567">
                  <c:v>176.3</c:v>
                </c:pt>
                <c:pt idx="568">
                  <c:v>175</c:v>
                </c:pt>
                <c:pt idx="569">
                  <c:v>173.6</c:v>
                </c:pt>
                <c:pt idx="570">
                  <c:v>172.3</c:v>
                </c:pt>
                <c:pt idx="571">
                  <c:v>171</c:v>
                </c:pt>
                <c:pt idx="572">
                  <c:v>169.7</c:v>
                </c:pt>
                <c:pt idx="573">
                  <c:v>168.4</c:v>
                </c:pt>
                <c:pt idx="574">
                  <c:v>167.2</c:v>
                </c:pt>
                <c:pt idx="575">
                  <c:v>165.9</c:v>
                </c:pt>
                <c:pt idx="576">
                  <c:v>164.6</c:v>
                </c:pt>
                <c:pt idx="577">
                  <c:v>163.4</c:v>
                </c:pt>
                <c:pt idx="578">
                  <c:v>162.1</c:v>
                </c:pt>
                <c:pt idx="579">
                  <c:v>160.9</c:v>
                </c:pt>
                <c:pt idx="580">
                  <c:v>159.6</c:v>
                </c:pt>
                <c:pt idx="581">
                  <c:v>158.4</c:v>
                </c:pt>
                <c:pt idx="582">
                  <c:v>157.19999999999999</c:v>
                </c:pt>
                <c:pt idx="583">
                  <c:v>156</c:v>
                </c:pt>
                <c:pt idx="584">
                  <c:v>154.80000000000001</c:v>
                </c:pt>
                <c:pt idx="585">
                  <c:v>153.6</c:v>
                </c:pt>
                <c:pt idx="586">
                  <c:v>152.4</c:v>
                </c:pt>
                <c:pt idx="587">
                  <c:v>151.19999999999999</c:v>
                </c:pt>
                <c:pt idx="588">
                  <c:v>150</c:v>
                </c:pt>
                <c:pt idx="589">
                  <c:v>148.80000000000001</c:v>
                </c:pt>
                <c:pt idx="590">
                  <c:v>147.69999999999999</c:v>
                </c:pt>
                <c:pt idx="591">
                  <c:v>146.5</c:v>
                </c:pt>
                <c:pt idx="592">
                  <c:v>145.4</c:v>
                </c:pt>
                <c:pt idx="593">
                  <c:v>144.19999999999999</c:v>
                </c:pt>
                <c:pt idx="594">
                  <c:v>143.1</c:v>
                </c:pt>
                <c:pt idx="595">
                  <c:v>141.9</c:v>
                </c:pt>
                <c:pt idx="596">
                  <c:v>140.80000000000001</c:v>
                </c:pt>
                <c:pt idx="597">
                  <c:v>139.69999999999999</c:v>
                </c:pt>
                <c:pt idx="598">
                  <c:v>138.6</c:v>
                </c:pt>
                <c:pt idx="599">
                  <c:v>137.5</c:v>
                </c:pt>
                <c:pt idx="600">
                  <c:v>136.4</c:v>
                </c:pt>
              </c:numCache>
            </c:numRef>
          </c:yVal>
          <c:smooth val="1"/>
          <c:extLst>
            <c:ext xmlns:c16="http://schemas.microsoft.com/office/drawing/2014/chart" uri="{C3380CC4-5D6E-409C-BE32-E72D297353CC}">
              <c16:uniqueId val="{00000002-33A1-46A0-B125-F4F39C7A711A}"/>
            </c:ext>
          </c:extLst>
        </c:ser>
        <c:ser>
          <c:idx val="3"/>
          <c:order val="3"/>
          <c:tx>
            <c:strRef>
              <c:f>Hoja3!$I$4</c:f>
              <c:strCache>
                <c:ptCount val="1"/>
                <c:pt idx="0">
                  <c:v>T=100 años</c:v>
                </c:pt>
              </c:strCache>
            </c:strRef>
          </c:tx>
          <c:spPr>
            <a:ln w="28575">
              <a:solidFill>
                <a:schemeClr val="accent4">
                  <a:alpha val="20000"/>
                </a:schemeClr>
              </a:solidFill>
            </a:ln>
            <a:effectLst/>
          </c:spPr>
          <c:marker>
            <c:symbol val="circle"/>
            <c:size val="4"/>
            <c:spPr>
              <a:solidFill>
                <a:schemeClr val="accent4"/>
              </a:solidFill>
              <a:ln w="9525" cap="flat" cmpd="sng" algn="ctr">
                <a:solidFill>
                  <a:schemeClr val="accent4"/>
                </a:solidFill>
                <a:round/>
              </a:ln>
              <a:effectLst/>
            </c:spPr>
          </c:marker>
          <c:xVal>
            <c:numRef>
              <c:f>Hoja3!$E$5:$E$605</c:f>
              <c:numCache>
                <c:formatCode>h:mm</c:formatCode>
                <c:ptCount val="601"/>
                <c:pt idx="0">
                  <c:v>0</c:v>
                </c:pt>
                <c:pt idx="1">
                  <c:v>6.9444444444444447E-4</c:v>
                </c:pt>
                <c:pt idx="2">
                  <c:v>1.3888888888888889E-3</c:v>
                </c:pt>
                <c:pt idx="3">
                  <c:v>2.0833333333333333E-3</c:v>
                </c:pt>
                <c:pt idx="4">
                  <c:v>2.7777777777777779E-3</c:v>
                </c:pt>
                <c:pt idx="5">
                  <c:v>3.472222222222222E-3</c:v>
                </c:pt>
                <c:pt idx="6">
                  <c:v>4.1666666666666666E-3</c:v>
                </c:pt>
                <c:pt idx="7">
                  <c:v>4.8611111111111112E-3</c:v>
                </c:pt>
                <c:pt idx="8">
                  <c:v>5.5555555555555558E-3</c:v>
                </c:pt>
                <c:pt idx="9">
                  <c:v>6.2499999999999995E-3</c:v>
                </c:pt>
                <c:pt idx="10">
                  <c:v>6.9444444444444441E-3</c:v>
                </c:pt>
                <c:pt idx="11">
                  <c:v>7.6388888888888886E-3</c:v>
                </c:pt>
                <c:pt idx="12">
                  <c:v>8.3333333333333332E-3</c:v>
                </c:pt>
                <c:pt idx="13">
                  <c:v>9.0277777777777787E-3</c:v>
                </c:pt>
                <c:pt idx="14">
                  <c:v>9.7222222222222224E-3</c:v>
                </c:pt>
                <c:pt idx="15">
                  <c:v>1.0416666666666666E-2</c:v>
                </c:pt>
                <c:pt idx="16">
                  <c:v>1.1111111111111112E-2</c:v>
                </c:pt>
                <c:pt idx="17">
                  <c:v>1.1805555555555555E-2</c:v>
                </c:pt>
                <c:pt idx="18">
                  <c:v>1.2499999999999999E-2</c:v>
                </c:pt>
                <c:pt idx="19">
                  <c:v>1.3194444444444444E-2</c:v>
                </c:pt>
                <c:pt idx="20">
                  <c:v>1.3888888888888888E-2</c:v>
                </c:pt>
                <c:pt idx="21">
                  <c:v>1.4583333333333332E-2</c:v>
                </c:pt>
                <c:pt idx="22">
                  <c:v>1.5277777777777777E-2</c:v>
                </c:pt>
                <c:pt idx="23">
                  <c:v>1.5972222222222224E-2</c:v>
                </c:pt>
                <c:pt idx="24">
                  <c:v>1.6666666666666666E-2</c:v>
                </c:pt>
                <c:pt idx="25">
                  <c:v>1.7361111111111112E-2</c:v>
                </c:pt>
                <c:pt idx="26">
                  <c:v>1.8055555555555557E-2</c:v>
                </c:pt>
                <c:pt idx="27">
                  <c:v>1.8749999999999999E-2</c:v>
                </c:pt>
                <c:pt idx="28">
                  <c:v>1.9444444444444445E-2</c:v>
                </c:pt>
                <c:pt idx="29">
                  <c:v>2.013888888888889E-2</c:v>
                </c:pt>
                <c:pt idx="30">
                  <c:v>2.0833333333333332E-2</c:v>
                </c:pt>
                <c:pt idx="31">
                  <c:v>2.1527777777777781E-2</c:v>
                </c:pt>
                <c:pt idx="32">
                  <c:v>2.2222222222222223E-2</c:v>
                </c:pt>
                <c:pt idx="33">
                  <c:v>2.2916666666666669E-2</c:v>
                </c:pt>
                <c:pt idx="34">
                  <c:v>2.361111111111111E-2</c:v>
                </c:pt>
                <c:pt idx="35">
                  <c:v>2.4305555555555556E-2</c:v>
                </c:pt>
                <c:pt idx="36">
                  <c:v>2.4999999999999998E-2</c:v>
                </c:pt>
                <c:pt idx="37">
                  <c:v>2.5694444444444447E-2</c:v>
                </c:pt>
                <c:pt idx="38">
                  <c:v>2.6388888888888889E-2</c:v>
                </c:pt>
                <c:pt idx="39">
                  <c:v>2.7083333333333334E-2</c:v>
                </c:pt>
                <c:pt idx="40">
                  <c:v>2.7777777777777776E-2</c:v>
                </c:pt>
                <c:pt idx="41">
                  <c:v>2.8472222222222222E-2</c:v>
                </c:pt>
                <c:pt idx="42">
                  <c:v>2.9166666666666664E-2</c:v>
                </c:pt>
                <c:pt idx="43">
                  <c:v>2.9861111111111113E-2</c:v>
                </c:pt>
                <c:pt idx="44">
                  <c:v>3.0555555555555555E-2</c:v>
                </c:pt>
                <c:pt idx="45">
                  <c:v>3.125E-2</c:v>
                </c:pt>
                <c:pt idx="46">
                  <c:v>3.1944444444444449E-2</c:v>
                </c:pt>
                <c:pt idx="47">
                  <c:v>3.2638888888888891E-2</c:v>
                </c:pt>
                <c:pt idx="48">
                  <c:v>3.3333333333333333E-2</c:v>
                </c:pt>
                <c:pt idx="49">
                  <c:v>3.4027777777777775E-2</c:v>
                </c:pt>
                <c:pt idx="50">
                  <c:v>3.4722222222222224E-2</c:v>
                </c:pt>
                <c:pt idx="51">
                  <c:v>3.5416666666666666E-2</c:v>
                </c:pt>
                <c:pt idx="52">
                  <c:v>3.6111111111111115E-2</c:v>
                </c:pt>
                <c:pt idx="53">
                  <c:v>3.6805555555555557E-2</c:v>
                </c:pt>
                <c:pt idx="54">
                  <c:v>3.7499999999999999E-2</c:v>
                </c:pt>
                <c:pt idx="55">
                  <c:v>3.8194444444444441E-2</c:v>
                </c:pt>
                <c:pt idx="56">
                  <c:v>3.888888888888889E-2</c:v>
                </c:pt>
                <c:pt idx="57">
                  <c:v>3.9583333333333331E-2</c:v>
                </c:pt>
                <c:pt idx="58">
                  <c:v>4.027777777777778E-2</c:v>
                </c:pt>
                <c:pt idx="59">
                  <c:v>4.0972222222222222E-2</c:v>
                </c:pt>
                <c:pt idx="60">
                  <c:v>4.1666666666666664E-2</c:v>
                </c:pt>
                <c:pt idx="61">
                  <c:v>4.2361111111111106E-2</c:v>
                </c:pt>
                <c:pt idx="62">
                  <c:v>4.3055555555555562E-2</c:v>
                </c:pt>
                <c:pt idx="63">
                  <c:v>4.3750000000000004E-2</c:v>
                </c:pt>
                <c:pt idx="64">
                  <c:v>4.4444444444444446E-2</c:v>
                </c:pt>
                <c:pt idx="65">
                  <c:v>4.5138888888888888E-2</c:v>
                </c:pt>
                <c:pt idx="66">
                  <c:v>4.5833333333333337E-2</c:v>
                </c:pt>
                <c:pt idx="67">
                  <c:v>4.6527777777777779E-2</c:v>
                </c:pt>
                <c:pt idx="68">
                  <c:v>4.7222222222222221E-2</c:v>
                </c:pt>
                <c:pt idx="69">
                  <c:v>4.7916666666666663E-2</c:v>
                </c:pt>
                <c:pt idx="70">
                  <c:v>4.8611111111111112E-2</c:v>
                </c:pt>
                <c:pt idx="71">
                  <c:v>4.9305555555555554E-2</c:v>
                </c:pt>
                <c:pt idx="72">
                  <c:v>4.9999999999999996E-2</c:v>
                </c:pt>
                <c:pt idx="73">
                  <c:v>5.0694444444444452E-2</c:v>
                </c:pt>
                <c:pt idx="74">
                  <c:v>5.1388888888888894E-2</c:v>
                </c:pt>
                <c:pt idx="75">
                  <c:v>5.2083333333333336E-2</c:v>
                </c:pt>
                <c:pt idx="76">
                  <c:v>5.2777777777777778E-2</c:v>
                </c:pt>
                <c:pt idx="77">
                  <c:v>5.347222222222222E-2</c:v>
                </c:pt>
                <c:pt idx="78">
                  <c:v>5.4166666666666669E-2</c:v>
                </c:pt>
                <c:pt idx="79">
                  <c:v>5.486111111111111E-2</c:v>
                </c:pt>
                <c:pt idx="80">
                  <c:v>5.5555555555555552E-2</c:v>
                </c:pt>
                <c:pt idx="81">
                  <c:v>5.6250000000000001E-2</c:v>
                </c:pt>
                <c:pt idx="82">
                  <c:v>5.6944444444444443E-2</c:v>
                </c:pt>
                <c:pt idx="83">
                  <c:v>5.7638888888888885E-2</c:v>
                </c:pt>
                <c:pt idx="84">
                  <c:v>5.8333333333333327E-2</c:v>
                </c:pt>
                <c:pt idx="85">
                  <c:v>5.9027777777777783E-2</c:v>
                </c:pt>
                <c:pt idx="86">
                  <c:v>5.9722222222222225E-2</c:v>
                </c:pt>
                <c:pt idx="87">
                  <c:v>6.0416666666666667E-2</c:v>
                </c:pt>
                <c:pt idx="88">
                  <c:v>6.1111111111111116E-2</c:v>
                </c:pt>
                <c:pt idx="89">
                  <c:v>6.1805555555555558E-2</c:v>
                </c:pt>
                <c:pt idx="90">
                  <c:v>6.25E-2</c:v>
                </c:pt>
                <c:pt idx="91">
                  <c:v>6.3194444444444442E-2</c:v>
                </c:pt>
                <c:pt idx="92">
                  <c:v>6.3888888888888884E-2</c:v>
                </c:pt>
                <c:pt idx="93">
                  <c:v>6.458333333333334E-2</c:v>
                </c:pt>
                <c:pt idx="94">
                  <c:v>6.5277777777777782E-2</c:v>
                </c:pt>
                <c:pt idx="95">
                  <c:v>6.5972222222222224E-2</c:v>
                </c:pt>
                <c:pt idx="96">
                  <c:v>6.6666666666666666E-2</c:v>
                </c:pt>
                <c:pt idx="97">
                  <c:v>6.7361111111111108E-2</c:v>
                </c:pt>
                <c:pt idx="98">
                  <c:v>6.805555555555555E-2</c:v>
                </c:pt>
                <c:pt idx="99">
                  <c:v>6.8749999999999992E-2</c:v>
                </c:pt>
                <c:pt idx="100">
                  <c:v>6.9444444444444434E-2</c:v>
                </c:pt>
                <c:pt idx="101">
                  <c:v>7.013888888888889E-2</c:v>
                </c:pt>
                <c:pt idx="102">
                  <c:v>7.0833333333333331E-2</c:v>
                </c:pt>
                <c:pt idx="103">
                  <c:v>7.1527777777777787E-2</c:v>
                </c:pt>
                <c:pt idx="104">
                  <c:v>7.2222222222222229E-2</c:v>
                </c:pt>
                <c:pt idx="105">
                  <c:v>7.2916666666666671E-2</c:v>
                </c:pt>
                <c:pt idx="106">
                  <c:v>7.3611111111111113E-2</c:v>
                </c:pt>
                <c:pt idx="107">
                  <c:v>7.4305555555555555E-2</c:v>
                </c:pt>
                <c:pt idx="108">
                  <c:v>7.4999999999999997E-2</c:v>
                </c:pt>
                <c:pt idx="109">
                  <c:v>7.5694444444444439E-2</c:v>
                </c:pt>
                <c:pt idx="110">
                  <c:v>7.6388888888888895E-2</c:v>
                </c:pt>
                <c:pt idx="111">
                  <c:v>7.7083333333333337E-2</c:v>
                </c:pt>
                <c:pt idx="112">
                  <c:v>7.7777777777777779E-2</c:v>
                </c:pt>
                <c:pt idx="113">
                  <c:v>7.8472222222222221E-2</c:v>
                </c:pt>
                <c:pt idx="114">
                  <c:v>7.9166666666666663E-2</c:v>
                </c:pt>
                <c:pt idx="115">
                  <c:v>7.9861111111111105E-2</c:v>
                </c:pt>
                <c:pt idx="116">
                  <c:v>8.0555555555555561E-2</c:v>
                </c:pt>
                <c:pt idx="117">
                  <c:v>8.1250000000000003E-2</c:v>
                </c:pt>
                <c:pt idx="118">
                  <c:v>8.1944444444444445E-2</c:v>
                </c:pt>
                <c:pt idx="119">
                  <c:v>8.2638888888888887E-2</c:v>
                </c:pt>
                <c:pt idx="120">
                  <c:v>8.3333333333333329E-2</c:v>
                </c:pt>
                <c:pt idx="121">
                  <c:v>8.4027777777777771E-2</c:v>
                </c:pt>
                <c:pt idx="122">
                  <c:v>8.4722222222222213E-2</c:v>
                </c:pt>
                <c:pt idx="123">
                  <c:v>8.5416666666666655E-2</c:v>
                </c:pt>
                <c:pt idx="124">
                  <c:v>8.6111111111111124E-2</c:v>
                </c:pt>
                <c:pt idx="125">
                  <c:v>8.6805555555555566E-2</c:v>
                </c:pt>
                <c:pt idx="126">
                  <c:v>8.7500000000000008E-2</c:v>
                </c:pt>
                <c:pt idx="127">
                  <c:v>8.819444444444445E-2</c:v>
                </c:pt>
                <c:pt idx="128">
                  <c:v>8.8888888888888892E-2</c:v>
                </c:pt>
                <c:pt idx="129">
                  <c:v>8.9583333333333334E-2</c:v>
                </c:pt>
                <c:pt idx="130">
                  <c:v>9.0277777777777776E-2</c:v>
                </c:pt>
                <c:pt idx="131">
                  <c:v>9.0972222222222218E-2</c:v>
                </c:pt>
                <c:pt idx="132">
                  <c:v>9.1666666666666674E-2</c:v>
                </c:pt>
                <c:pt idx="133">
                  <c:v>9.2361111111111116E-2</c:v>
                </c:pt>
                <c:pt idx="134">
                  <c:v>9.3055555555555558E-2</c:v>
                </c:pt>
                <c:pt idx="135">
                  <c:v>9.375E-2</c:v>
                </c:pt>
                <c:pt idx="136">
                  <c:v>9.4444444444444442E-2</c:v>
                </c:pt>
                <c:pt idx="137">
                  <c:v>9.5138888888888884E-2</c:v>
                </c:pt>
                <c:pt idx="138">
                  <c:v>9.5833333333333326E-2</c:v>
                </c:pt>
                <c:pt idx="139">
                  <c:v>9.6527777777777768E-2</c:v>
                </c:pt>
                <c:pt idx="140">
                  <c:v>9.7222222222222224E-2</c:v>
                </c:pt>
                <c:pt idx="141">
                  <c:v>9.7916666666666666E-2</c:v>
                </c:pt>
                <c:pt idx="142">
                  <c:v>9.8611111111111108E-2</c:v>
                </c:pt>
                <c:pt idx="143">
                  <c:v>9.930555555555555E-2</c:v>
                </c:pt>
                <c:pt idx="144">
                  <c:v>9.9999999999999992E-2</c:v>
                </c:pt>
                <c:pt idx="145">
                  <c:v>0.10069444444444443</c:v>
                </c:pt>
                <c:pt idx="146">
                  <c:v>0.1013888888888889</c:v>
                </c:pt>
                <c:pt idx="147">
                  <c:v>0.10208333333333335</c:v>
                </c:pt>
                <c:pt idx="148">
                  <c:v>0.10277777777777779</c:v>
                </c:pt>
                <c:pt idx="149">
                  <c:v>0.10347222222222223</c:v>
                </c:pt>
                <c:pt idx="150">
                  <c:v>0.10416666666666667</c:v>
                </c:pt>
                <c:pt idx="151">
                  <c:v>0.10486111111111111</c:v>
                </c:pt>
                <c:pt idx="152">
                  <c:v>0.10555555555555556</c:v>
                </c:pt>
                <c:pt idx="153">
                  <c:v>0.10625</c:v>
                </c:pt>
                <c:pt idx="154">
                  <c:v>0.10694444444444444</c:v>
                </c:pt>
                <c:pt idx="155">
                  <c:v>0.1076388888888889</c:v>
                </c:pt>
                <c:pt idx="156">
                  <c:v>0.10833333333333334</c:v>
                </c:pt>
                <c:pt idx="157">
                  <c:v>0.10902777777777778</c:v>
                </c:pt>
                <c:pt idx="158">
                  <c:v>0.10972222222222222</c:v>
                </c:pt>
                <c:pt idx="159">
                  <c:v>0.11041666666666666</c:v>
                </c:pt>
                <c:pt idx="160">
                  <c:v>0.1111111111111111</c:v>
                </c:pt>
                <c:pt idx="161">
                  <c:v>0.11180555555555556</c:v>
                </c:pt>
                <c:pt idx="162">
                  <c:v>0.1125</c:v>
                </c:pt>
                <c:pt idx="163">
                  <c:v>0.11319444444444444</c:v>
                </c:pt>
                <c:pt idx="164">
                  <c:v>0.11388888888888889</c:v>
                </c:pt>
                <c:pt idx="165">
                  <c:v>0.11458333333333333</c:v>
                </c:pt>
                <c:pt idx="166">
                  <c:v>0.11527777777777777</c:v>
                </c:pt>
                <c:pt idx="167">
                  <c:v>0.11597222222222221</c:v>
                </c:pt>
                <c:pt idx="168">
                  <c:v>0.11666666666666665</c:v>
                </c:pt>
                <c:pt idx="169">
                  <c:v>0.1173611111111111</c:v>
                </c:pt>
                <c:pt idx="170">
                  <c:v>0.11805555555555557</c:v>
                </c:pt>
                <c:pt idx="171">
                  <c:v>0.11875000000000001</c:v>
                </c:pt>
                <c:pt idx="172">
                  <c:v>0.11944444444444445</c:v>
                </c:pt>
                <c:pt idx="173">
                  <c:v>0.12013888888888889</c:v>
                </c:pt>
                <c:pt idx="174">
                  <c:v>0.12083333333333333</c:v>
                </c:pt>
                <c:pt idx="175">
                  <c:v>0.12152777777777778</c:v>
                </c:pt>
                <c:pt idx="176">
                  <c:v>0.12222222222222223</c:v>
                </c:pt>
                <c:pt idx="177">
                  <c:v>0.12291666666666667</c:v>
                </c:pt>
                <c:pt idx="178">
                  <c:v>0.12361111111111112</c:v>
                </c:pt>
                <c:pt idx="179">
                  <c:v>0.12430555555555556</c:v>
                </c:pt>
                <c:pt idx="180">
                  <c:v>0.125</c:v>
                </c:pt>
                <c:pt idx="181">
                  <c:v>0.12569444444444444</c:v>
                </c:pt>
                <c:pt idx="182">
                  <c:v>0.12638888888888888</c:v>
                </c:pt>
                <c:pt idx="183">
                  <c:v>0.12708333333333333</c:v>
                </c:pt>
                <c:pt idx="184">
                  <c:v>0.1277777777777778</c:v>
                </c:pt>
                <c:pt idx="185">
                  <c:v>0.12847222222222224</c:v>
                </c:pt>
                <c:pt idx="186">
                  <c:v>0.12916666666666668</c:v>
                </c:pt>
                <c:pt idx="187">
                  <c:v>0.12986111111111112</c:v>
                </c:pt>
                <c:pt idx="188">
                  <c:v>0.13055555555555556</c:v>
                </c:pt>
                <c:pt idx="189">
                  <c:v>0.13125000000000001</c:v>
                </c:pt>
                <c:pt idx="190">
                  <c:v>0.13194444444444445</c:v>
                </c:pt>
                <c:pt idx="191">
                  <c:v>0.13263888888888889</c:v>
                </c:pt>
                <c:pt idx="192">
                  <c:v>0.13333333333333333</c:v>
                </c:pt>
                <c:pt idx="193">
                  <c:v>0.13402777777777777</c:v>
                </c:pt>
                <c:pt idx="194">
                  <c:v>0.13472222222222222</c:v>
                </c:pt>
                <c:pt idx="195">
                  <c:v>0.13541666666666666</c:v>
                </c:pt>
                <c:pt idx="196">
                  <c:v>0.1361111111111111</c:v>
                </c:pt>
                <c:pt idx="197">
                  <c:v>0.13680555555555554</c:v>
                </c:pt>
                <c:pt idx="198">
                  <c:v>0.13749999999999998</c:v>
                </c:pt>
                <c:pt idx="199">
                  <c:v>0.13819444444444443</c:v>
                </c:pt>
                <c:pt idx="200">
                  <c:v>0.1388888888888889</c:v>
                </c:pt>
                <c:pt idx="201">
                  <c:v>0.13958333333333334</c:v>
                </c:pt>
                <c:pt idx="202">
                  <c:v>0.14027777777777778</c:v>
                </c:pt>
                <c:pt idx="203">
                  <c:v>0.14097222222222222</c:v>
                </c:pt>
                <c:pt idx="204">
                  <c:v>0.14166666666666666</c:v>
                </c:pt>
                <c:pt idx="205">
                  <c:v>0.1423611111111111</c:v>
                </c:pt>
                <c:pt idx="206">
                  <c:v>0.14305555555555557</c:v>
                </c:pt>
                <c:pt idx="207">
                  <c:v>0.14375000000000002</c:v>
                </c:pt>
                <c:pt idx="208">
                  <c:v>0.14444444444444446</c:v>
                </c:pt>
                <c:pt idx="209">
                  <c:v>0.1451388888888889</c:v>
                </c:pt>
                <c:pt idx="210">
                  <c:v>0.14583333333333334</c:v>
                </c:pt>
                <c:pt idx="211">
                  <c:v>0.14652777777777778</c:v>
                </c:pt>
                <c:pt idx="212">
                  <c:v>0.14722222222222223</c:v>
                </c:pt>
                <c:pt idx="213">
                  <c:v>0.14791666666666667</c:v>
                </c:pt>
                <c:pt idx="214">
                  <c:v>0.14861111111111111</c:v>
                </c:pt>
                <c:pt idx="215">
                  <c:v>0.14930555555555555</c:v>
                </c:pt>
                <c:pt idx="216">
                  <c:v>0.15</c:v>
                </c:pt>
                <c:pt idx="217">
                  <c:v>0.15069444444444444</c:v>
                </c:pt>
                <c:pt idx="218">
                  <c:v>0.15138888888888888</c:v>
                </c:pt>
                <c:pt idx="219">
                  <c:v>0.15208333333333332</c:v>
                </c:pt>
                <c:pt idx="220">
                  <c:v>0.15277777777777776</c:v>
                </c:pt>
                <c:pt idx="221">
                  <c:v>0.15347222222222223</c:v>
                </c:pt>
                <c:pt idx="222">
                  <c:v>0.15416666666666667</c:v>
                </c:pt>
                <c:pt idx="223">
                  <c:v>0.15486111111111112</c:v>
                </c:pt>
                <c:pt idx="224">
                  <c:v>0.15555555555555556</c:v>
                </c:pt>
                <c:pt idx="225">
                  <c:v>0.15625</c:v>
                </c:pt>
                <c:pt idx="226">
                  <c:v>0.15694444444444444</c:v>
                </c:pt>
                <c:pt idx="227">
                  <c:v>0.15763888888888888</c:v>
                </c:pt>
                <c:pt idx="228">
                  <c:v>0.15833333333333333</c:v>
                </c:pt>
                <c:pt idx="229">
                  <c:v>0.15902777777777777</c:v>
                </c:pt>
                <c:pt idx="230">
                  <c:v>0.15972222222222224</c:v>
                </c:pt>
                <c:pt idx="231">
                  <c:v>0.16041666666666668</c:v>
                </c:pt>
                <c:pt idx="232">
                  <c:v>0.16111111111111112</c:v>
                </c:pt>
                <c:pt idx="233">
                  <c:v>0.16180555555555556</c:v>
                </c:pt>
                <c:pt idx="234">
                  <c:v>0.16250000000000001</c:v>
                </c:pt>
                <c:pt idx="235">
                  <c:v>0.16319444444444445</c:v>
                </c:pt>
                <c:pt idx="236">
                  <c:v>0.16388888888888889</c:v>
                </c:pt>
                <c:pt idx="237">
                  <c:v>0.16458333333333333</c:v>
                </c:pt>
                <c:pt idx="238">
                  <c:v>0.16527777777777777</c:v>
                </c:pt>
                <c:pt idx="239">
                  <c:v>0.16597222222222222</c:v>
                </c:pt>
                <c:pt idx="240">
                  <c:v>0.16666666666666666</c:v>
                </c:pt>
                <c:pt idx="241">
                  <c:v>0.1673611111111111</c:v>
                </c:pt>
                <c:pt idx="242">
                  <c:v>0.16805555555555554</c:v>
                </c:pt>
                <c:pt idx="243">
                  <c:v>0.16874999999999998</c:v>
                </c:pt>
                <c:pt idx="244">
                  <c:v>0.16944444444444443</c:v>
                </c:pt>
                <c:pt idx="245">
                  <c:v>0.17013888888888887</c:v>
                </c:pt>
                <c:pt idx="246">
                  <c:v>0.17083333333333331</c:v>
                </c:pt>
                <c:pt idx="247">
                  <c:v>0.17152777777777775</c:v>
                </c:pt>
                <c:pt idx="248">
                  <c:v>0.17222222222222225</c:v>
                </c:pt>
                <c:pt idx="249">
                  <c:v>0.17291666666666669</c:v>
                </c:pt>
                <c:pt idx="250">
                  <c:v>0.17361111111111113</c:v>
                </c:pt>
                <c:pt idx="251">
                  <c:v>0.17430555555555557</c:v>
                </c:pt>
                <c:pt idx="252">
                  <c:v>0.17500000000000002</c:v>
                </c:pt>
                <c:pt idx="253">
                  <c:v>0.17569444444444446</c:v>
                </c:pt>
                <c:pt idx="254">
                  <c:v>0.1763888888888889</c:v>
                </c:pt>
                <c:pt idx="255">
                  <c:v>0.17708333333333334</c:v>
                </c:pt>
                <c:pt idx="256">
                  <c:v>0.17777777777777778</c:v>
                </c:pt>
                <c:pt idx="257">
                  <c:v>0.17847222222222223</c:v>
                </c:pt>
                <c:pt idx="258">
                  <c:v>0.17916666666666667</c:v>
                </c:pt>
                <c:pt idx="259">
                  <c:v>0.17986111111111111</c:v>
                </c:pt>
                <c:pt idx="260">
                  <c:v>0.18055555555555555</c:v>
                </c:pt>
                <c:pt idx="261">
                  <c:v>0.18124999999999999</c:v>
                </c:pt>
                <c:pt idx="262">
                  <c:v>0.18194444444444444</c:v>
                </c:pt>
                <c:pt idx="263">
                  <c:v>0.18263888888888891</c:v>
                </c:pt>
                <c:pt idx="264">
                  <c:v>0.18333333333333335</c:v>
                </c:pt>
                <c:pt idx="265">
                  <c:v>0.18402777777777779</c:v>
                </c:pt>
                <c:pt idx="266">
                  <c:v>0.18472222222222223</c:v>
                </c:pt>
                <c:pt idx="267">
                  <c:v>0.18541666666666667</c:v>
                </c:pt>
                <c:pt idx="268">
                  <c:v>0.18611111111111112</c:v>
                </c:pt>
                <c:pt idx="269">
                  <c:v>0.18680555555555556</c:v>
                </c:pt>
                <c:pt idx="270">
                  <c:v>0.1875</c:v>
                </c:pt>
                <c:pt idx="271">
                  <c:v>0.18819444444444444</c:v>
                </c:pt>
                <c:pt idx="272">
                  <c:v>0.18888888888888888</c:v>
                </c:pt>
                <c:pt idx="273">
                  <c:v>0.18958333333333333</c:v>
                </c:pt>
                <c:pt idx="274">
                  <c:v>0.19027777777777777</c:v>
                </c:pt>
                <c:pt idx="275">
                  <c:v>0.19097222222222221</c:v>
                </c:pt>
                <c:pt idx="276">
                  <c:v>0.19166666666666665</c:v>
                </c:pt>
                <c:pt idx="277">
                  <c:v>0.19236111111111112</c:v>
                </c:pt>
                <c:pt idx="278">
                  <c:v>0.19305555555555554</c:v>
                </c:pt>
                <c:pt idx="279">
                  <c:v>0.19375000000000001</c:v>
                </c:pt>
                <c:pt idx="280">
                  <c:v>0.19444444444444445</c:v>
                </c:pt>
                <c:pt idx="281">
                  <c:v>0.19513888888888889</c:v>
                </c:pt>
                <c:pt idx="282">
                  <c:v>0.19583333333333333</c:v>
                </c:pt>
                <c:pt idx="283">
                  <c:v>0.19652777777777777</c:v>
                </c:pt>
                <c:pt idx="284">
                  <c:v>0.19722222222222222</c:v>
                </c:pt>
                <c:pt idx="285">
                  <c:v>0.19791666666666666</c:v>
                </c:pt>
                <c:pt idx="286">
                  <c:v>0.1986111111111111</c:v>
                </c:pt>
                <c:pt idx="287">
                  <c:v>0.19930555555555554</c:v>
                </c:pt>
                <c:pt idx="288">
                  <c:v>0.19999999999999998</c:v>
                </c:pt>
                <c:pt idx="289">
                  <c:v>0.20069444444444443</c:v>
                </c:pt>
                <c:pt idx="290">
                  <c:v>0.20138888888888887</c:v>
                </c:pt>
                <c:pt idx="291">
                  <c:v>0.20208333333333331</c:v>
                </c:pt>
                <c:pt idx="292">
                  <c:v>0.20277777777777781</c:v>
                </c:pt>
                <c:pt idx="293">
                  <c:v>0.20347222222222219</c:v>
                </c:pt>
                <c:pt idx="294">
                  <c:v>0.20416666666666669</c:v>
                </c:pt>
                <c:pt idx="295">
                  <c:v>0.20486111111111113</c:v>
                </c:pt>
                <c:pt idx="296">
                  <c:v>0.20555555555555557</c:v>
                </c:pt>
                <c:pt idx="297">
                  <c:v>0.20625000000000002</c:v>
                </c:pt>
                <c:pt idx="298">
                  <c:v>0.20694444444444446</c:v>
                </c:pt>
                <c:pt idx="299">
                  <c:v>0.2076388888888889</c:v>
                </c:pt>
                <c:pt idx="300">
                  <c:v>0.20833333333333334</c:v>
                </c:pt>
                <c:pt idx="301">
                  <c:v>0.20902777777777778</c:v>
                </c:pt>
                <c:pt idx="302">
                  <c:v>0.20972222222222223</c:v>
                </c:pt>
                <c:pt idx="303">
                  <c:v>0.21041666666666667</c:v>
                </c:pt>
                <c:pt idx="304">
                  <c:v>0.21111111111111111</c:v>
                </c:pt>
                <c:pt idx="305">
                  <c:v>0.21180555555555555</c:v>
                </c:pt>
                <c:pt idx="306">
                  <c:v>0.21249999999999999</c:v>
                </c:pt>
                <c:pt idx="307">
                  <c:v>0.21319444444444444</c:v>
                </c:pt>
                <c:pt idx="308">
                  <c:v>0.21388888888888891</c:v>
                </c:pt>
                <c:pt idx="309">
                  <c:v>0.21458333333333335</c:v>
                </c:pt>
                <c:pt idx="310">
                  <c:v>0.21527777777777779</c:v>
                </c:pt>
                <c:pt idx="311">
                  <c:v>0.21597222222222223</c:v>
                </c:pt>
                <c:pt idx="312">
                  <c:v>0.21666666666666667</c:v>
                </c:pt>
                <c:pt idx="313">
                  <c:v>0.21736111111111112</c:v>
                </c:pt>
                <c:pt idx="314">
                  <c:v>0.21805555555555556</c:v>
                </c:pt>
                <c:pt idx="315">
                  <c:v>0.21875</c:v>
                </c:pt>
                <c:pt idx="316">
                  <c:v>0.21944444444444444</c:v>
                </c:pt>
                <c:pt idx="317">
                  <c:v>0.22013888888888888</c:v>
                </c:pt>
                <c:pt idx="318">
                  <c:v>0.22083333333333333</c:v>
                </c:pt>
                <c:pt idx="319">
                  <c:v>0.22152777777777777</c:v>
                </c:pt>
                <c:pt idx="320">
                  <c:v>0.22222222222222221</c:v>
                </c:pt>
                <c:pt idx="321">
                  <c:v>0.22291666666666665</c:v>
                </c:pt>
                <c:pt idx="322">
                  <c:v>0.22361111111111109</c:v>
                </c:pt>
                <c:pt idx="323">
                  <c:v>0.22430555555555556</c:v>
                </c:pt>
                <c:pt idx="324">
                  <c:v>0.22500000000000001</c:v>
                </c:pt>
                <c:pt idx="325">
                  <c:v>0.22569444444444445</c:v>
                </c:pt>
                <c:pt idx="326">
                  <c:v>0.22638888888888889</c:v>
                </c:pt>
                <c:pt idx="327">
                  <c:v>0.22708333333333333</c:v>
                </c:pt>
                <c:pt idx="328">
                  <c:v>0.22777777777777777</c:v>
                </c:pt>
                <c:pt idx="329">
                  <c:v>0.22847222222222222</c:v>
                </c:pt>
                <c:pt idx="330">
                  <c:v>0.22916666666666666</c:v>
                </c:pt>
                <c:pt idx="331">
                  <c:v>0.2298611111111111</c:v>
                </c:pt>
                <c:pt idx="332">
                  <c:v>0.23055555555555554</c:v>
                </c:pt>
                <c:pt idx="333">
                  <c:v>0.23124999999999998</c:v>
                </c:pt>
                <c:pt idx="334">
                  <c:v>0.23194444444444443</c:v>
                </c:pt>
                <c:pt idx="335">
                  <c:v>0.23263888888888887</c:v>
                </c:pt>
                <c:pt idx="336">
                  <c:v>0.23333333333333331</c:v>
                </c:pt>
                <c:pt idx="337">
                  <c:v>0.23402777777777781</c:v>
                </c:pt>
                <c:pt idx="338">
                  <c:v>0.23472222222222219</c:v>
                </c:pt>
                <c:pt idx="339">
                  <c:v>0.23541666666666669</c:v>
                </c:pt>
                <c:pt idx="340">
                  <c:v>0.23611111111111113</c:v>
                </c:pt>
                <c:pt idx="341">
                  <c:v>0.23680555555555557</c:v>
                </c:pt>
                <c:pt idx="342">
                  <c:v>0.23750000000000002</c:v>
                </c:pt>
                <c:pt idx="343">
                  <c:v>0.23819444444444446</c:v>
                </c:pt>
                <c:pt idx="344">
                  <c:v>0.2388888888888889</c:v>
                </c:pt>
                <c:pt idx="345">
                  <c:v>0.23958333333333334</c:v>
                </c:pt>
                <c:pt idx="346">
                  <c:v>0.24027777777777778</c:v>
                </c:pt>
                <c:pt idx="347">
                  <c:v>0.24097222222222223</c:v>
                </c:pt>
                <c:pt idx="348">
                  <c:v>0.24166666666666667</c:v>
                </c:pt>
                <c:pt idx="349">
                  <c:v>0.24236111111111111</c:v>
                </c:pt>
                <c:pt idx="350">
                  <c:v>0.24305555555555555</c:v>
                </c:pt>
                <c:pt idx="351">
                  <c:v>0.24374999999999999</c:v>
                </c:pt>
                <c:pt idx="352">
                  <c:v>0.24444444444444446</c:v>
                </c:pt>
                <c:pt idx="353">
                  <c:v>0.24513888888888888</c:v>
                </c:pt>
                <c:pt idx="354">
                  <c:v>0.24583333333333335</c:v>
                </c:pt>
                <c:pt idx="355">
                  <c:v>0.24652777777777779</c:v>
                </c:pt>
                <c:pt idx="356">
                  <c:v>0.24722222222222223</c:v>
                </c:pt>
                <c:pt idx="357">
                  <c:v>0.24791666666666667</c:v>
                </c:pt>
                <c:pt idx="358">
                  <c:v>0.24861111111111112</c:v>
                </c:pt>
                <c:pt idx="359">
                  <c:v>0.24930555555555556</c:v>
                </c:pt>
                <c:pt idx="360">
                  <c:v>0.25</c:v>
                </c:pt>
                <c:pt idx="361">
                  <c:v>0.25069444444444444</c:v>
                </c:pt>
                <c:pt idx="362">
                  <c:v>0.25138888888888888</c:v>
                </c:pt>
                <c:pt idx="363">
                  <c:v>0.25208333333333333</c:v>
                </c:pt>
                <c:pt idx="364">
                  <c:v>0.25277777777777777</c:v>
                </c:pt>
                <c:pt idx="365">
                  <c:v>0.25347222222222221</c:v>
                </c:pt>
                <c:pt idx="366">
                  <c:v>0.25416666666666665</c:v>
                </c:pt>
                <c:pt idx="367">
                  <c:v>0.25486111111111109</c:v>
                </c:pt>
                <c:pt idx="368">
                  <c:v>0.25555555555555559</c:v>
                </c:pt>
                <c:pt idx="369">
                  <c:v>0.25625000000000003</c:v>
                </c:pt>
                <c:pt idx="370">
                  <c:v>0.25694444444444448</c:v>
                </c:pt>
                <c:pt idx="371">
                  <c:v>0.25763888888888892</c:v>
                </c:pt>
                <c:pt idx="372">
                  <c:v>0.25833333333333336</c:v>
                </c:pt>
                <c:pt idx="373">
                  <c:v>0.2590277777777778</c:v>
                </c:pt>
                <c:pt idx="374">
                  <c:v>0.25972222222222224</c:v>
                </c:pt>
                <c:pt idx="375">
                  <c:v>0.26041666666666669</c:v>
                </c:pt>
                <c:pt idx="376">
                  <c:v>0.26111111111111113</c:v>
                </c:pt>
                <c:pt idx="377">
                  <c:v>0.26180555555555557</c:v>
                </c:pt>
                <c:pt idx="378">
                  <c:v>0.26250000000000001</c:v>
                </c:pt>
                <c:pt idx="379">
                  <c:v>0.26319444444444445</c:v>
                </c:pt>
                <c:pt idx="380">
                  <c:v>0.2638888888888889</c:v>
                </c:pt>
                <c:pt idx="381">
                  <c:v>0.26458333333333334</c:v>
                </c:pt>
                <c:pt idx="382">
                  <c:v>0.26527777777777778</c:v>
                </c:pt>
                <c:pt idx="383">
                  <c:v>0.26597222222222222</c:v>
                </c:pt>
                <c:pt idx="384">
                  <c:v>0.26666666666666666</c:v>
                </c:pt>
                <c:pt idx="385">
                  <c:v>0.2673611111111111</c:v>
                </c:pt>
                <c:pt idx="386">
                  <c:v>0.26805555555555555</c:v>
                </c:pt>
                <c:pt idx="387">
                  <c:v>0.26874999999999999</c:v>
                </c:pt>
                <c:pt idx="388">
                  <c:v>0.26944444444444443</c:v>
                </c:pt>
                <c:pt idx="389">
                  <c:v>0.27013888888888887</c:v>
                </c:pt>
                <c:pt idx="390">
                  <c:v>0.27083333333333331</c:v>
                </c:pt>
                <c:pt idx="391">
                  <c:v>0.27152777777777776</c:v>
                </c:pt>
                <c:pt idx="392">
                  <c:v>0.2722222222222222</c:v>
                </c:pt>
                <c:pt idx="393">
                  <c:v>0.27291666666666664</c:v>
                </c:pt>
                <c:pt idx="394">
                  <c:v>0.27361111111111108</c:v>
                </c:pt>
                <c:pt idx="395">
                  <c:v>0.27430555555555552</c:v>
                </c:pt>
                <c:pt idx="396">
                  <c:v>0.27499999999999997</c:v>
                </c:pt>
                <c:pt idx="397">
                  <c:v>0.27569444444444446</c:v>
                </c:pt>
                <c:pt idx="398">
                  <c:v>0.27638888888888885</c:v>
                </c:pt>
                <c:pt idx="399">
                  <c:v>0.27708333333333335</c:v>
                </c:pt>
                <c:pt idx="400">
                  <c:v>0.27777777777777779</c:v>
                </c:pt>
                <c:pt idx="401">
                  <c:v>0.27847222222222223</c:v>
                </c:pt>
                <c:pt idx="402">
                  <c:v>0.27916666666666667</c:v>
                </c:pt>
                <c:pt idx="403">
                  <c:v>0.27986111111111112</c:v>
                </c:pt>
                <c:pt idx="404">
                  <c:v>0.28055555555555556</c:v>
                </c:pt>
                <c:pt idx="405">
                  <c:v>0.28125</c:v>
                </c:pt>
                <c:pt idx="406">
                  <c:v>0.28194444444444444</c:v>
                </c:pt>
                <c:pt idx="407">
                  <c:v>0.28263888888888888</c:v>
                </c:pt>
                <c:pt idx="408">
                  <c:v>0.28333333333333333</c:v>
                </c:pt>
                <c:pt idx="409">
                  <c:v>0.28402777777777777</c:v>
                </c:pt>
                <c:pt idx="410">
                  <c:v>0.28472222222222221</c:v>
                </c:pt>
                <c:pt idx="411">
                  <c:v>0.28541666666666665</c:v>
                </c:pt>
                <c:pt idx="412">
                  <c:v>0.28611111111111115</c:v>
                </c:pt>
                <c:pt idx="413">
                  <c:v>0.28680555555555554</c:v>
                </c:pt>
                <c:pt idx="414">
                  <c:v>0.28750000000000003</c:v>
                </c:pt>
                <c:pt idx="415">
                  <c:v>0.28819444444444448</c:v>
                </c:pt>
                <c:pt idx="416">
                  <c:v>0.28888888888888892</c:v>
                </c:pt>
                <c:pt idx="417">
                  <c:v>0.28958333333333336</c:v>
                </c:pt>
                <c:pt idx="418">
                  <c:v>0.2902777777777778</c:v>
                </c:pt>
                <c:pt idx="419">
                  <c:v>0.29097222222222224</c:v>
                </c:pt>
                <c:pt idx="420">
                  <c:v>0.29166666666666669</c:v>
                </c:pt>
                <c:pt idx="421">
                  <c:v>0.29236111111111113</c:v>
                </c:pt>
                <c:pt idx="422">
                  <c:v>0.29305555555555557</c:v>
                </c:pt>
                <c:pt idx="423">
                  <c:v>0.29375000000000001</c:v>
                </c:pt>
                <c:pt idx="424">
                  <c:v>0.29444444444444445</c:v>
                </c:pt>
                <c:pt idx="425">
                  <c:v>0.2951388888888889</c:v>
                </c:pt>
                <c:pt idx="426">
                  <c:v>0.29583333333333334</c:v>
                </c:pt>
                <c:pt idx="427">
                  <c:v>0.29652777777777778</c:v>
                </c:pt>
                <c:pt idx="428">
                  <c:v>0.29722222222222222</c:v>
                </c:pt>
                <c:pt idx="429">
                  <c:v>0.29791666666666666</c:v>
                </c:pt>
                <c:pt idx="430">
                  <c:v>0.2986111111111111</c:v>
                </c:pt>
                <c:pt idx="431">
                  <c:v>0.29930555555555555</c:v>
                </c:pt>
                <c:pt idx="432">
                  <c:v>0.3</c:v>
                </c:pt>
                <c:pt idx="433">
                  <c:v>0.30069444444444443</c:v>
                </c:pt>
                <c:pt idx="434">
                  <c:v>0.30138888888888887</c:v>
                </c:pt>
                <c:pt idx="435">
                  <c:v>0.30208333333333331</c:v>
                </c:pt>
                <c:pt idx="436">
                  <c:v>0.30277777777777776</c:v>
                </c:pt>
                <c:pt idx="437">
                  <c:v>0.3034722222222222</c:v>
                </c:pt>
                <c:pt idx="438">
                  <c:v>0.30416666666666664</c:v>
                </c:pt>
                <c:pt idx="439">
                  <c:v>0.30486111111111108</c:v>
                </c:pt>
                <c:pt idx="440">
                  <c:v>0.30555555555555552</c:v>
                </c:pt>
                <c:pt idx="441">
                  <c:v>0.30624999999999997</c:v>
                </c:pt>
                <c:pt idx="442">
                  <c:v>0.30694444444444441</c:v>
                </c:pt>
                <c:pt idx="443">
                  <c:v>0.30763888888888891</c:v>
                </c:pt>
                <c:pt idx="444">
                  <c:v>0.30833333333333335</c:v>
                </c:pt>
                <c:pt idx="445">
                  <c:v>0.30902777777777779</c:v>
                </c:pt>
                <c:pt idx="446">
                  <c:v>0.30972222222222223</c:v>
                </c:pt>
                <c:pt idx="447">
                  <c:v>0.31041666666666667</c:v>
                </c:pt>
                <c:pt idx="448">
                  <c:v>0.31111111111111112</c:v>
                </c:pt>
                <c:pt idx="449">
                  <c:v>0.31180555555555556</c:v>
                </c:pt>
                <c:pt idx="450">
                  <c:v>0.3125</c:v>
                </c:pt>
                <c:pt idx="451">
                  <c:v>0.31319444444444444</c:v>
                </c:pt>
                <c:pt idx="452">
                  <c:v>0.31388888888888888</c:v>
                </c:pt>
                <c:pt idx="453">
                  <c:v>0.31458333333333333</c:v>
                </c:pt>
                <c:pt idx="454">
                  <c:v>0.31527777777777777</c:v>
                </c:pt>
                <c:pt idx="455">
                  <c:v>0.31597222222222221</c:v>
                </c:pt>
                <c:pt idx="456">
                  <c:v>0.31666666666666665</c:v>
                </c:pt>
                <c:pt idx="457">
                  <c:v>0.31736111111111115</c:v>
                </c:pt>
                <c:pt idx="458">
                  <c:v>0.31805555555555554</c:v>
                </c:pt>
                <c:pt idx="459">
                  <c:v>0.31875000000000003</c:v>
                </c:pt>
                <c:pt idx="460">
                  <c:v>0.31944444444444448</c:v>
                </c:pt>
                <c:pt idx="461">
                  <c:v>0.32013888888888892</c:v>
                </c:pt>
                <c:pt idx="462">
                  <c:v>0.32083333333333336</c:v>
                </c:pt>
                <c:pt idx="463">
                  <c:v>0.3215277777777778</c:v>
                </c:pt>
                <c:pt idx="464">
                  <c:v>0.32222222222222224</c:v>
                </c:pt>
                <c:pt idx="465">
                  <c:v>0.32291666666666669</c:v>
                </c:pt>
                <c:pt idx="466">
                  <c:v>0.32361111111111113</c:v>
                </c:pt>
                <c:pt idx="467">
                  <c:v>0.32430555555555557</c:v>
                </c:pt>
                <c:pt idx="468">
                  <c:v>0.32500000000000001</c:v>
                </c:pt>
                <c:pt idx="469">
                  <c:v>0.32569444444444445</c:v>
                </c:pt>
                <c:pt idx="470">
                  <c:v>0.3263888888888889</c:v>
                </c:pt>
                <c:pt idx="471">
                  <c:v>0.32708333333333334</c:v>
                </c:pt>
                <c:pt idx="472">
                  <c:v>0.32777777777777778</c:v>
                </c:pt>
                <c:pt idx="473">
                  <c:v>0.32847222222222222</c:v>
                </c:pt>
                <c:pt idx="474">
                  <c:v>0.32916666666666666</c:v>
                </c:pt>
                <c:pt idx="475">
                  <c:v>0.3298611111111111</c:v>
                </c:pt>
                <c:pt idx="476">
                  <c:v>0.33055555555555555</c:v>
                </c:pt>
                <c:pt idx="477">
                  <c:v>0.33124999999999999</c:v>
                </c:pt>
                <c:pt idx="478">
                  <c:v>0.33194444444444443</c:v>
                </c:pt>
                <c:pt idx="479">
                  <c:v>0.33263888888888887</c:v>
                </c:pt>
                <c:pt idx="480">
                  <c:v>0.33333333333333331</c:v>
                </c:pt>
                <c:pt idx="481">
                  <c:v>0.33402777777777781</c:v>
                </c:pt>
                <c:pt idx="482">
                  <c:v>0.3347222222222222</c:v>
                </c:pt>
                <c:pt idx="483">
                  <c:v>0.3354166666666667</c:v>
                </c:pt>
                <c:pt idx="484">
                  <c:v>0.33611111111111108</c:v>
                </c:pt>
                <c:pt idx="485">
                  <c:v>0.33680555555555558</c:v>
                </c:pt>
                <c:pt idx="486">
                  <c:v>0.33749999999999997</c:v>
                </c:pt>
                <c:pt idx="487">
                  <c:v>0.33819444444444446</c:v>
                </c:pt>
                <c:pt idx="488">
                  <c:v>0.33888888888888885</c:v>
                </c:pt>
                <c:pt idx="489">
                  <c:v>0.33958333333333335</c:v>
                </c:pt>
                <c:pt idx="490">
                  <c:v>0.34027777777777773</c:v>
                </c:pt>
                <c:pt idx="491">
                  <c:v>0.34097222222222223</c:v>
                </c:pt>
                <c:pt idx="492">
                  <c:v>0.34166666666666662</c:v>
                </c:pt>
                <c:pt idx="493">
                  <c:v>0.34236111111111112</c:v>
                </c:pt>
                <c:pt idx="494">
                  <c:v>0.3430555555555555</c:v>
                </c:pt>
                <c:pt idx="495">
                  <c:v>0.34375</c:v>
                </c:pt>
                <c:pt idx="496">
                  <c:v>0.3444444444444445</c:v>
                </c:pt>
                <c:pt idx="497">
                  <c:v>0.34513888888888888</c:v>
                </c:pt>
                <c:pt idx="498">
                  <c:v>0.34583333333333338</c:v>
                </c:pt>
                <c:pt idx="499">
                  <c:v>0.34652777777777777</c:v>
                </c:pt>
                <c:pt idx="500">
                  <c:v>0.34722222222222227</c:v>
                </c:pt>
                <c:pt idx="501">
                  <c:v>0.34791666666666665</c:v>
                </c:pt>
                <c:pt idx="502">
                  <c:v>0.34861111111111115</c:v>
                </c:pt>
                <c:pt idx="503">
                  <c:v>0.34930555555555554</c:v>
                </c:pt>
                <c:pt idx="504">
                  <c:v>0.35000000000000003</c:v>
                </c:pt>
                <c:pt idx="505">
                  <c:v>0.35069444444444442</c:v>
                </c:pt>
                <c:pt idx="506">
                  <c:v>0.35138888888888892</c:v>
                </c:pt>
                <c:pt idx="507">
                  <c:v>0.3520833333333333</c:v>
                </c:pt>
                <c:pt idx="508">
                  <c:v>0.3527777777777778</c:v>
                </c:pt>
                <c:pt idx="509">
                  <c:v>0.35347222222222219</c:v>
                </c:pt>
                <c:pt idx="510">
                  <c:v>0.35416666666666669</c:v>
                </c:pt>
                <c:pt idx="511">
                  <c:v>0.35486111111111113</c:v>
                </c:pt>
                <c:pt idx="512">
                  <c:v>0.35555555555555557</c:v>
                </c:pt>
                <c:pt idx="513">
                  <c:v>0.35625000000000001</c:v>
                </c:pt>
                <c:pt idx="514">
                  <c:v>0.35694444444444445</c:v>
                </c:pt>
                <c:pt idx="515">
                  <c:v>0.3576388888888889</c:v>
                </c:pt>
                <c:pt idx="516">
                  <c:v>0.35833333333333334</c:v>
                </c:pt>
                <c:pt idx="517">
                  <c:v>0.35902777777777778</c:v>
                </c:pt>
                <c:pt idx="518">
                  <c:v>0.35972222222222222</c:v>
                </c:pt>
                <c:pt idx="519">
                  <c:v>0.36041666666666666</c:v>
                </c:pt>
                <c:pt idx="520">
                  <c:v>0.3611111111111111</c:v>
                </c:pt>
                <c:pt idx="521">
                  <c:v>0.36180555555555555</c:v>
                </c:pt>
                <c:pt idx="522">
                  <c:v>0.36249999999999999</c:v>
                </c:pt>
                <c:pt idx="523">
                  <c:v>0.36319444444444443</c:v>
                </c:pt>
                <c:pt idx="524">
                  <c:v>0.36388888888888887</c:v>
                </c:pt>
                <c:pt idx="525">
                  <c:v>0.36458333333333331</c:v>
                </c:pt>
                <c:pt idx="526">
                  <c:v>0.36527777777777781</c:v>
                </c:pt>
                <c:pt idx="527">
                  <c:v>0.3659722222222222</c:v>
                </c:pt>
                <c:pt idx="528">
                  <c:v>0.3666666666666667</c:v>
                </c:pt>
                <c:pt idx="529">
                  <c:v>0.36736111111111108</c:v>
                </c:pt>
                <c:pt idx="530">
                  <c:v>0.36805555555555558</c:v>
                </c:pt>
                <c:pt idx="531">
                  <c:v>0.36874999999999997</c:v>
                </c:pt>
                <c:pt idx="532">
                  <c:v>0.36944444444444446</c:v>
                </c:pt>
                <c:pt idx="533">
                  <c:v>0.37013888888888885</c:v>
                </c:pt>
                <c:pt idx="534">
                  <c:v>0.37083333333333335</c:v>
                </c:pt>
                <c:pt idx="535">
                  <c:v>0.37152777777777773</c:v>
                </c:pt>
                <c:pt idx="536">
                  <c:v>0.37222222222222223</c:v>
                </c:pt>
                <c:pt idx="537">
                  <c:v>0.37291666666666662</c:v>
                </c:pt>
                <c:pt idx="538">
                  <c:v>0.37361111111111112</c:v>
                </c:pt>
                <c:pt idx="539">
                  <c:v>0.3743055555555555</c:v>
                </c:pt>
                <c:pt idx="540">
                  <c:v>0.375</c:v>
                </c:pt>
                <c:pt idx="541">
                  <c:v>0.3756944444444445</c:v>
                </c:pt>
                <c:pt idx="542">
                  <c:v>0.37638888888888888</c:v>
                </c:pt>
                <c:pt idx="543">
                  <c:v>0.37708333333333338</c:v>
                </c:pt>
                <c:pt idx="544">
                  <c:v>0.37777777777777777</c:v>
                </c:pt>
                <c:pt idx="545">
                  <c:v>0.37847222222222227</c:v>
                </c:pt>
                <c:pt idx="546">
                  <c:v>0.37916666666666665</c:v>
                </c:pt>
                <c:pt idx="547">
                  <c:v>0.37986111111111115</c:v>
                </c:pt>
                <c:pt idx="548">
                  <c:v>0.38055555555555554</c:v>
                </c:pt>
                <c:pt idx="549">
                  <c:v>0.38125000000000003</c:v>
                </c:pt>
                <c:pt idx="550">
                  <c:v>0.38194444444444442</c:v>
                </c:pt>
                <c:pt idx="551">
                  <c:v>0.38263888888888892</c:v>
                </c:pt>
                <c:pt idx="552">
                  <c:v>0.3833333333333333</c:v>
                </c:pt>
                <c:pt idx="553">
                  <c:v>0.3840277777777778</c:v>
                </c:pt>
                <c:pt idx="554">
                  <c:v>0.38472222222222219</c:v>
                </c:pt>
                <c:pt idx="555">
                  <c:v>0.38541666666666669</c:v>
                </c:pt>
                <c:pt idx="556">
                  <c:v>0.38611111111111113</c:v>
                </c:pt>
                <c:pt idx="557">
                  <c:v>0.38680555555555557</c:v>
                </c:pt>
                <c:pt idx="558">
                  <c:v>0.38750000000000001</c:v>
                </c:pt>
                <c:pt idx="559">
                  <c:v>0.38819444444444445</c:v>
                </c:pt>
                <c:pt idx="560">
                  <c:v>0.3888888888888889</c:v>
                </c:pt>
                <c:pt idx="561">
                  <c:v>0.38958333333333334</c:v>
                </c:pt>
                <c:pt idx="562">
                  <c:v>0.39027777777777778</c:v>
                </c:pt>
                <c:pt idx="563">
                  <c:v>0.39097222222222222</c:v>
                </c:pt>
                <c:pt idx="564">
                  <c:v>0.39166666666666666</c:v>
                </c:pt>
                <c:pt idx="565">
                  <c:v>0.3923611111111111</c:v>
                </c:pt>
                <c:pt idx="566">
                  <c:v>0.39305555555555555</c:v>
                </c:pt>
                <c:pt idx="567">
                  <c:v>0.39374999999999999</c:v>
                </c:pt>
                <c:pt idx="568">
                  <c:v>0.39444444444444443</c:v>
                </c:pt>
                <c:pt idx="569">
                  <c:v>0.39513888888888887</c:v>
                </c:pt>
                <c:pt idx="570">
                  <c:v>0.39583333333333331</c:v>
                </c:pt>
                <c:pt idx="571">
                  <c:v>0.39652777777777781</c:v>
                </c:pt>
                <c:pt idx="572">
                  <c:v>0.3972222222222222</c:v>
                </c:pt>
                <c:pt idx="573">
                  <c:v>0.3979166666666667</c:v>
                </c:pt>
                <c:pt idx="574">
                  <c:v>0.39861111111111108</c:v>
                </c:pt>
                <c:pt idx="575">
                  <c:v>0.39930555555555558</c:v>
                </c:pt>
                <c:pt idx="576">
                  <c:v>0.39999999999999997</c:v>
                </c:pt>
                <c:pt idx="577">
                  <c:v>0.40069444444444446</c:v>
                </c:pt>
                <c:pt idx="578">
                  <c:v>0.40138888888888885</c:v>
                </c:pt>
                <c:pt idx="579">
                  <c:v>0.40208333333333335</c:v>
                </c:pt>
                <c:pt idx="580">
                  <c:v>0.40277777777777773</c:v>
                </c:pt>
                <c:pt idx="581">
                  <c:v>0.40347222222222223</c:v>
                </c:pt>
                <c:pt idx="582">
                  <c:v>0.40416666666666662</c:v>
                </c:pt>
                <c:pt idx="583">
                  <c:v>0.40486111111111112</c:v>
                </c:pt>
                <c:pt idx="584">
                  <c:v>0.4055555555555555</c:v>
                </c:pt>
                <c:pt idx="585">
                  <c:v>0.40625</c:v>
                </c:pt>
                <c:pt idx="586">
                  <c:v>0.4069444444444445</c:v>
                </c:pt>
                <c:pt idx="587">
                  <c:v>0.40763888888888888</c:v>
                </c:pt>
                <c:pt idx="588">
                  <c:v>0.40833333333333338</c:v>
                </c:pt>
                <c:pt idx="589">
                  <c:v>0.40902777777777777</c:v>
                </c:pt>
                <c:pt idx="590">
                  <c:v>0.40972222222222227</c:v>
                </c:pt>
                <c:pt idx="591">
                  <c:v>0.41041666666666665</c:v>
                </c:pt>
                <c:pt idx="592">
                  <c:v>0.41111111111111115</c:v>
                </c:pt>
                <c:pt idx="593">
                  <c:v>0.41180555555555554</c:v>
                </c:pt>
                <c:pt idx="594">
                  <c:v>0.41250000000000003</c:v>
                </c:pt>
                <c:pt idx="595">
                  <c:v>0.41319444444444442</c:v>
                </c:pt>
                <c:pt idx="596">
                  <c:v>0.41388888888888892</c:v>
                </c:pt>
                <c:pt idx="597">
                  <c:v>0.4145833333333333</c:v>
                </c:pt>
                <c:pt idx="598">
                  <c:v>0.4152777777777778</c:v>
                </c:pt>
                <c:pt idx="599">
                  <c:v>0.41597222222222219</c:v>
                </c:pt>
                <c:pt idx="600">
                  <c:v>0.41666666666666669</c:v>
                </c:pt>
              </c:numCache>
            </c:numRef>
          </c:xVal>
          <c:yVal>
            <c:numRef>
              <c:f>Hoja3!$I$5:$I$605</c:f>
              <c:numCache>
                <c:formatCode>General</c:formatCode>
                <c:ptCount val="6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0.1</c:v>
                </c:pt>
                <c:pt idx="30">
                  <c:v>0.1</c:v>
                </c:pt>
                <c:pt idx="31">
                  <c:v>0.1</c:v>
                </c:pt>
                <c:pt idx="32">
                  <c:v>0.2</c:v>
                </c:pt>
                <c:pt idx="33">
                  <c:v>0.2</c:v>
                </c:pt>
                <c:pt idx="34">
                  <c:v>0.3</c:v>
                </c:pt>
                <c:pt idx="35">
                  <c:v>0.3</c:v>
                </c:pt>
                <c:pt idx="36">
                  <c:v>0.4</c:v>
                </c:pt>
                <c:pt idx="37">
                  <c:v>0.5</c:v>
                </c:pt>
                <c:pt idx="38">
                  <c:v>0.6</c:v>
                </c:pt>
                <c:pt idx="39">
                  <c:v>0.8</c:v>
                </c:pt>
                <c:pt idx="40">
                  <c:v>0.9</c:v>
                </c:pt>
                <c:pt idx="41">
                  <c:v>1.1000000000000001</c:v>
                </c:pt>
                <c:pt idx="42">
                  <c:v>1.2</c:v>
                </c:pt>
                <c:pt idx="43">
                  <c:v>1.4</c:v>
                </c:pt>
                <c:pt idx="44">
                  <c:v>1.6</c:v>
                </c:pt>
                <c:pt idx="45">
                  <c:v>1.9</c:v>
                </c:pt>
                <c:pt idx="46">
                  <c:v>2.1</c:v>
                </c:pt>
                <c:pt idx="47">
                  <c:v>2.4</c:v>
                </c:pt>
                <c:pt idx="48">
                  <c:v>2.7</c:v>
                </c:pt>
                <c:pt idx="49">
                  <c:v>3.1</c:v>
                </c:pt>
                <c:pt idx="50">
                  <c:v>3.4</c:v>
                </c:pt>
                <c:pt idx="51">
                  <c:v>3.9</c:v>
                </c:pt>
                <c:pt idx="52">
                  <c:v>4.3</c:v>
                </c:pt>
                <c:pt idx="53">
                  <c:v>4.8</c:v>
                </c:pt>
                <c:pt idx="54">
                  <c:v>5.3</c:v>
                </c:pt>
                <c:pt idx="55">
                  <c:v>5.9</c:v>
                </c:pt>
                <c:pt idx="56">
                  <c:v>6.5</c:v>
                </c:pt>
                <c:pt idx="57">
                  <c:v>7.1</c:v>
                </c:pt>
                <c:pt idx="58">
                  <c:v>7.8</c:v>
                </c:pt>
                <c:pt idx="59">
                  <c:v>8.5</c:v>
                </c:pt>
                <c:pt idx="60">
                  <c:v>9.3000000000000007</c:v>
                </c:pt>
                <c:pt idx="61">
                  <c:v>10.199999999999999</c:v>
                </c:pt>
                <c:pt idx="62">
                  <c:v>11</c:v>
                </c:pt>
                <c:pt idx="63">
                  <c:v>11.9</c:v>
                </c:pt>
                <c:pt idx="64">
                  <c:v>12.9</c:v>
                </c:pt>
                <c:pt idx="65">
                  <c:v>13.9</c:v>
                </c:pt>
                <c:pt idx="66">
                  <c:v>15</c:v>
                </c:pt>
                <c:pt idx="67">
                  <c:v>16.100000000000001</c:v>
                </c:pt>
                <c:pt idx="68">
                  <c:v>17.2</c:v>
                </c:pt>
                <c:pt idx="69">
                  <c:v>18.399999999999999</c:v>
                </c:pt>
                <c:pt idx="70">
                  <c:v>19.7</c:v>
                </c:pt>
                <c:pt idx="71">
                  <c:v>21</c:v>
                </c:pt>
                <c:pt idx="72">
                  <c:v>22.4</c:v>
                </c:pt>
                <c:pt idx="73">
                  <c:v>23.9</c:v>
                </c:pt>
                <c:pt idx="74">
                  <c:v>25.4</c:v>
                </c:pt>
                <c:pt idx="75">
                  <c:v>26.9</c:v>
                </c:pt>
                <c:pt idx="76">
                  <c:v>28.6</c:v>
                </c:pt>
                <c:pt idx="77">
                  <c:v>30.3</c:v>
                </c:pt>
                <c:pt idx="78">
                  <c:v>32</c:v>
                </c:pt>
                <c:pt idx="79">
                  <c:v>33.799999999999997</c:v>
                </c:pt>
                <c:pt idx="80">
                  <c:v>35.700000000000003</c:v>
                </c:pt>
                <c:pt idx="81">
                  <c:v>37.6</c:v>
                </c:pt>
                <c:pt idx="82">
                  <c:v>39.6</c:v>
                </c:pt>
                <c:pt idx="83">
                  <c:v>41.6</c:v>
                </c:pt>
                <c:pt idx="84">
                  <c:v>43.7</c:v>
                </c:pt>
                <c:pt idx="85">
                  <c:v>45.9</c:v>
                </c:pt>
                <c:pt idx="86">
                  <c:v>48.1</c:v>
                </c:pt>
                <c:pt idx="87">
                  <c:v>50.3</c:v>
                </c:pt>
                <c:pt idx="88">
                  <c:v>52.7</c:v>
                </c:pt>
                <c:pt idx="89">
                  <c:v>55</c:v>
                </c:pt>
                <c:pt idx="90">
                  <c:v>57.5</c:v>
                </c:pt>
                <c:pt idx="91">
                  <c:v>60</c:v>
                </c:pt>
                <c:pt idx="92">
                  <c:v>62.6</c:v>
                </c:pt>
                <c:pt idx="93">
                  <c:v>65.2</c:v>
                </c:pt>
                <c:pt idx="94">
                  <c:v>68</c:v>
                </c:pt>
                <c:pt idx="95">
                  <c:v>70.7</c:v>
                </c:pt>
                <c:pt idx="96">
                  <c:v>73.599999999999994</c:v>
                </c:pt>
                <c:pt idx="97">
                  <c:v>76.5</c:v>
                </c:pt>
                <c:pt idx="98">
                  <c:v>79.5</c:v>
                </c:pt>
                <c:pt idx="99">
                  <c:v>82.5</c:v>
                </c:pt>
                <c:pt idx="100">
                  <c:v>85.6</c:v>
                </c:pt>
                <c:pt idx="101">
                  <c:v>88.8</c:v>
                </c:pt>
                <c:pt idx="102">
                  <c:v>92</c:v>
                </c:pt>
                <c:pt idx="103">
                  <c:v>95.3</c:v>
                </c:pt>
                <c:pt idx="104">
                  <c:v>98.7</c:v>
                </c:pt>
                <c:pt idx="105">
                  <c:v>102.1</c:v>
                </c:pt>
                <c:pt idx="106">
                  <c:v>105.6</c:v>
                </c:pt>
                <c:pt idx="107">
                  <c:v>109.2</c:v>
                </c:pt>
                <c:pt idx="108">
                  <c:v>112.8</c:v>
                </c:pt>
                <c:pt idx="109">
                  <c:v>116.5</c:v>
                </c:pt>
                <c:pt idx="110">
                  <c:v>120.3</c:v>
                </c:pt>
                <c:pt idx="111">
                  <c:v>124.2</c:v>
                </c:pt>
                <c:pt idx="112">
                  <c:v>128.1</c:v>
                </c:pt>
                <c:pt idx="113">
                  <c:v>132.1</c:v>
                </c:pt>
                <c:pt idx="114">
                  <c:v>136.19999999999999</c:v>
                </c:pt>
                <c:pt idx="115">
                  <c:v>140.4</c:v>
                </c:pt>
                <c:pt idx="116">
                  <c:v>144.6</c:v>
                </c:pt>
                <c:pt idx="117">
                  <c:v>148.9</c:v>
                </c:pt>
                <c:pt idx="118">
                  <c:v>153.30000000000001</c:v>
                </c:pt>
                <c:pt idx="119">
                  <c:v>157.80000000000001</c:v>
                </c:pt>
                <c:pt idx="120">
                  <c:v>162.30000000000001</c:v>
                </c:pt>
                <c:pt idx="121">
                  <c:v>167</c:v>
                </c:pt>
                <c:pt idx="122">
                  <c:v>171.7</c:v>
                </c:pt>
                <c:pt idx="123">
                  <c:v>176.5</c:v>
                </c:pt>
                <c:pt idx="124">
                  <c:v>181.3</c:v>
                </c:pt>
                <c:pt idx="125">
                  <c:v>186.3</c:v>
                </c:pt>
                <c:pt idx="126">
                  <c:v>191.3</c:v>
                </c:pt>
                <c:pt idx="127">
                  <c:v>196.4</c:v>
                </c:pt>
                <c:pt idx="128">
                  <c:v>201.6</c:v>
                </c:pt>
                <c:pt idx="129">
                  <c:v>206.8</c:v>
                </c:pt>
                <c:pt idx="130">
                  <c:v>212.2</c:v>
                </c:pt>
                <c:pt idx="131">
                  <c:v>217.6</c:v>
                </c:pt>
                <c:pt idx="132">
                  <c:v>223.1</c:v>
                </c:pt>
                <c:pt idx="133">
                  <c:v>228.7</c:v>
                </c:pt>
                <c:pt idx="134">
                  <c:v>234.4</c:v>
                </c:pt>
                <c:pt idx="135">
                  <c:v>240.2</c:v>
                </c:pt>
                <c:pt idx="136">
                  <c:v>246.1</c:v>
                </c:pt>
                <c:pt idx="137">
                  <c:v>252</c:v>
                </c:pt>
                <c:pt idx="138">
                  <c:v>258.10000000000002</c:v>
                </c:pt>
                <c:pt idx="139">
                  <c:v>264.2</c:v>
                </c:pt>
                <c:pt idx="140">
                  <c:v>270.39999999999998</c:v>
                </c:pt>
                <c:pt idx="141">
                  <c:v>276.7</c:v>
                </c:pt>
                <c:pt idx="142">
                  <c:v>283.10000000000002</c:v>
                </c:pt>
                <c:pt idx="143">
                  <c:v>289.5</c:v>
                </c:pt>
                <c:pt idx="144">
                  <c:v>296</c:v>
                </c:pt>
                <c:pt idx="145">
                  <c:v>302.60000000000002</c:v>
                </c:pt>
                <c:pt idx="146">
                  <c:v>309.3</c:v>
                </c:pt>
                <c:pt idx="147">
                  <c:v>316</c:v>
                </c:pt>
                <c:pt idx="148">
                  <c:v>322.89999999999998</c:v>
                </c:pt>
                <c:pt idx="149">
                  <c:v>329.8</c:v>
                </c:pt>
                <c:pt idx="150">
                  <c:v>336.7</c:v>
                </c:pt>
                <c:pt idx="151">
                  <c:v>343.8</c:v>
                </c:pt>
                <c:pt idx="152">
                  <c:v>350.9</c:v>
                </c:pt>
                <c:pt idx="153">
                  <c:v>358.1</c:v>
                </c:pt>
                <c:pt idx="154">
                  <c:v>365.3</c:v>
                </c:pt>
                <c:pt idx="155">
                  <c:v>372.6</c:v>
                </c:pt>
                <c:pt idx="156">
                  <c:v>380</c:v>
                </c:pt>
                <c:pt idx="157">
                  <c:v>387.4</c:v>
                </c:pt>
                <c:pt idx="158">
                  <c:v>394.9</c:v>
                </c:pt>
                <c:pt idx="159">
                  <c:v>402.5</c:v>
                </c:pt>
                <c:pt idx="160">
                  <c:v>410.1</c:v>
                </c:pt>
                <c:pt idx="161">
                  <c:v>417.7</c:v>
                </c:pt>
                <c:pt idx="162">
                  <c:v>425.4</c:v>
                </c:pt>
                <c:pt idx="163">
                  <c:v>433.1</c:v>
                </c:pt>
                <c:pt idx="164">
                  <c:v>440.8</c:v>
                </c:pt>
                <c:pt idx="165">
                  <c:v>448.6</c:v>
                </c:pt>
                <c:pt idx="166">
                  <c:v>456.5</c:v>
                </c:pt>
                <c:pt idx="167">
                  <c:v>464.3</c:v>
                </c:pt>
                <c:pt idx="168">
                  <c:v>472.2</c:v>
                </c:pt>
                <c:pt idx="169">
                  <c:v>480.1</c:v>
                </c:pt>
                <c:pt idx="170">
                  <c:v>488</c:v>
                </c:pt>
                <c:pt idx="171">
                  <c:v>495.9</c:v>
                </c:pt>
                <c:pt idx="172">
                  <c:v>503.9</c:v>
                </c:pt>
                <c:pt idx="173">
                  <c:v>511.8</c:v>
                </c:pt>
                <c:pt idx="174">
                  <c:v>519.79999999999995</c:v>
                </c:pt>
                <c:pt idx="175">
                  <c:v>527.79999999999995</c:v>
                </c:pt>
                <c:pt idx="176">
                  <c:v>535.70000000000005</c:v>
                </c:pt>
                <c:pt idx="177">
                  <c:v>543.70000000000005</c:v>
                </c:pt>
                <c:pt idx="178">
                  <c:v>551.6</c:v>
                </c:pt>
                <c:pt idx="179">
                  <c:v>559.6</c:v>
                </c:pt>
                <c:pt idx="180">
                  <c:v>567.5</c:v>
                </c:pt>
                <c:pt idx="181">
                  <c:v>575.5</c:v>
                </c:pt>
                <c:pt idx="182">
                  <c:v>583.4</c:v>
                </c:pt>
                <c:pt idx="183">
                  <c:v>591.4</c:v>
                </c:pt>
                <c:pt idx="184">
                  <c:v>599.29999999999995</c:v>
                </c:pt>
                <c:pt idx="185">
                  <c:v>607.20000000000005</c:v>
                </c:pt>
                <c:pt idx="186">
                  <c:v>615.1</c:v>
                </c:pt>
                <c:pt idx="187">
                  <c:v>622.9</c:v>
                </c:pt>
                <c:pt idx="188">
                  <c:v>630.70000000000005</c:v>
                </c:pt>
                <c:pt idx="189">
                  <c:v>638.5</c:v>
                </c:pt>
                <c:pt idx="190">
                  <c:v>646.29999999999995</c:v>
                </c:pt>
                <c:pt idx="191">
                  <c:v>654</c:v>
                </c:pt>
                <c:pt idx="192">
                  <c:v>661.6</c:v>
                </c:pt>
                <c:pt idx="193">
                  <c:v>669.2</c:v>
                </c:pt>
                <c:pt idx="194">
                  <c:v>676.8</c:v>
                </c:pt>
                <c:pt idx="195">
                  <c:v>684.3</c:v>
                </c:pt>
                <c:pt idx="196">
                  <c:v>691.8</c:v>
                </c:pt>
                <c:pt idx="197">
                  <c:v>699.2</c:v>
                </c:pt>
                <c:pt idx="198">
                  <c:v>706.6</c:v>
                </c:pt>
                <c:pt idx="199">
                  <c:v>713.9</c:v>
                </c:pt>
                <c:pt idx="200">
                  <c:v>721.2</c:v>
                </c:pt>
                <c:pt idx="201">
                  <c:v>728.4</c:v>
                </c:pt>
                <c:pt idx="202">
                  <c:v>735.6</c:v>
                </c:pt>
                <c:pt idx="203">
                  <c:v>742.7</c:v>
                </c:pt>
                <c:pt idx="204">
                  <c:v>749.8</c:v>
                </c:pt>
                <c:pt idx="205">
                  <c:v>756.8</c:v>
                </c:pt>
                <c:pt idx="206">
                  <c:v>763.7</c:v>
                </c:pt>
                <c:pt idx="207">
                  <c:v>770.6</c:v>
                </c:pt>
                <c:pt idx="208">
                  <c:v>777.4</c:v>
                </c:pt>
                <c:pt idx="209">
                  <c:v>784.1</c:v>
                </c:pt>
                <c:pt idx="210">
                  <c:v>790.7</c:v>
                </c:pt>
                <c:pt idx="211">
                  <c:v>797.3</c:v>
                </c:pt>
                <c:pt idx="212">
                  <c:v>803.8</c:v>
                </c:pt>
                <c:pt idx="213">
                  <c:v>810.2</c:v>
                </c:pt>
                <c:pt idx="214">
                  <c:v>816.5</c:v>
                </c:pt>
                <c:pt idx="215">
                  <c:v>822.8</c:v>
                </c:pt>
                <c:pt idx="216">
                  <c:v>828.9</c:v>
                </c:pt>
                <c:pt idx="217">
                  <c:v>835</c:v>
                </c:pt>
                <c:pt idx="218">
                  <c:v>841</c:v>
                </c:pt>
                <c:pt idx="219">
                  <c:v>846.9</c:v>
                </c:pt>
                <c:pt idx="220">
                  <c:v>852.7</c:v>
                </c:pt>
                <c:pt idx="221">
                  <c:v>858.5</c:v>
                </c:pt>
                <c:pt idx="222">
                  <c:v>864.2</c:v>
                </c:pt>
                <c:pt idx="223">
                  <c:v>869.8</c:v>
                </c:pt>
                <c:pt idx="224">
                  <c:v>875.3</c:v>
                </c:pt>
                <c:pt idx="225">
                  <c:v>880.7</c:v>
                </c:pt>
                <c:pt idx="226">
                  <c:v>886</c:v>
                </c:pt>
                <c:pt idx="227">
                  <c:v>891.3</c:v>
                </c:pt>
                <c:pt idx="228">
                  <c:v>896.5</c:v>
                </c:pt>
                <c:pt idx="229">
                  <c:v>901.5</c:v>
                </c:pt>
                <c:pt idx="230">
                  <c:v>906.5</c:v>
                </c:pt>
                <c:pt idx="231">
                  <c:v>911.4</c:v>
                </c:pt>
                <c:pt idx="232">
                  <c:v>916.2</c:v>
                </c:pt>
                <c:pt idx="233">
                  <c:v>920.9</c:v>
                </c:pt>
                <c:pt idx="234">
                  <c:v>925.6</c:v>
                </c:pt>
                <c:pt idx="235">
                  <c:v>930.1</c:v>
                </c:pt>
                <c:pt idx="236">
                  <c:v>934.6</c:v>
                </c:pt>
                <c:pt idx="237">
                  <c:v>938.9</c:v>
                </c:pt>
                <c:pt idx="238">
                  <c:v>943.2</c:v>
                </c:pt>
                <c:pt idx="239">
                  <c:v>947.4</c:v>
                </c:pt>
                <c:pt idx="240">
                  <c:v>951.6</c:v>
                </c:pt>
                <c:pt idx="241">
                  <c:v>955.6</c:v>
                </c:pt>
                <c:pt idx="242">
                  <c:v>959.6</c:v>
                </c:pt>
                <c:pt idx="243">
                  <c:v>963.5</c:v>
                </c:pt>
                <c:pt idx="244">
                  <c:v>967.3</c:v>
                </c:pt>
                <c:pt idx="245">
                  <c:v>971</c:v>
                </c:pt>
                <c:pt idx="246">
                  <c:v>974.6</c:v>
                </c:pt>
                <c:pt idx="247">
                  <c:v>978.1</c:v>
                </c:pt>
                <c:pt idx="248">
                  <c:v>981.6</c:v>
                </c:pt>
                <c:pt idx="249">
                  <c:v>985</c:v>
                </c:pt>
                <c:pt idx="250">
                  <c:v>988.2</c:v>
                </c:pt>
                <c:pt idx="251">
                  <c:v>991.4</c:v>
                </c:pt>
                <c:pt idx="252">
                  <c:v>994.5</c:v>
                </c:pt>
                <c:pt idx="253">
                  <c:v>997.5</c:v>
                </c:pt>
                <c:pt idx="254">
                  <c:v>1000.4</c:v>
                </c:pt>
                <c:pt idx="255">
                  <c:v>1003.3</c:v>
                </c:pt>
                <c:pt idx="256">
                  <c:v>1006</c:v>
                </c:pt>
                <c:pt idx="257">
                  <c:v>1008.7</c:v>
                </c:pt>
                <c:pt idx="258">
                  <c:v>1011.2</c:v>
                </c:pt>
                <c:pt idx="259">
                  <c:v>1013.7</c:v>
                </c:pt>
                <c:pt idx="260">
                  <c:v>1016.1</c:v>
                </c:pt>
                <c:pt idx="261">
                  <c:v>1018.4</c:v>
                </c:pt>
                <c:pt idx="262">
                  <c:v>1020.6</c:v>
                </c:pt>
                <c:pt idx="263">
                  <c:v>1022.7</c:v>
                </c:pt>
                <c:pt idx="264">
                  <c:v>1024.7</c:v>
                </c:pt>
                <c:pt idx="265">
                  <c:v>1026.7</c:v>
                </c:pt>
                <c:pt idx="266">
                  <c:v>1028.5</c:v>
                </c:pt>
                <c:pt idx="267">
                  <c:v>1030.3</c:v>
                </c:pt>
                <c:pt idx="268">
                  <c:v>1031.9000000000001</c:v>
                </c:pt>
                <c:pt idx="269">
                  <c:v>1033.5</c:v>
                </c:pt>
                <c:pt idx="270">
                  <c:v>1035</c:v>
                </c:pt>
                <c:pt idx="271">
                  <c:v>1036.3</c:v>
                </c:pt>
                <c:pt idx="272">
                  <c:v>1037.5999999999999</c:v>
                </c:pt>
                <c:pt idx="273">
                  <c:v>1038.8</c:v>
                </c:pt>
                <c:pt idx="274">
                  <c:v>1040</c:v>
                </c:pt>
                <c:pt idx="275">
                  <c:v>1041</c:v>
                </c:pt>
                <c:pt idx="276">
                  <c:v>1041.9000000000001</c:v>
                </c:pt>
                <c:pt idx="277">
                  <c:v>1042.7</c:v>
                </c:pt>
                <c:pt idx="278">
                  <c:v>1043.5</c:v>
                </c:pt>
                <c:pt idx="279">
                  <c:v>1044.2</c:v>
                </c:pt>
                <c:pt idx="280">
                  <c:v>1044.8</c:v>
                </c:pt>
                <c:pt idx="281">
                  <c:v>1045.3</c:v>
                </c:pt>
                <c:pt idx="282">
                  <c:v>1045.8</c:v>
                </c:pt>
                <c:pt idx="283">
                  <c:v>1046.0999999999999</c:v>
                </c:pt>
                <c:pt idx="284">
                  <c:v>1046.4000000000001</c:v>
                </c:pt>
                <c:pt idx="285">
                  <c:v>1046.7</c:v>
                </c:pt>
                <c:pt idx="286">
                  <c:v>1046.8</c:v>
                </c:pt>
                <c:pt idx="287">
                  <c:v>1046.9000000000001</c:v>
                </c:pt>
                <c:pt idx="288">
                  <c:v>1046.9000000000001</c:v>
                </c:pt>
                <c:pt idx="289">
                  <c:v>1046.8</c:v>
                </c:pt>
                <c:pt idx="290">
                  <c:v>1046.7</c:v>
                </c:pt>
                <c:pt idx="291">
                  <c:v>1046.4000000000001</c:v>
                </c:pt>
                <c:pt idx="292">
                  <c:v>1046.0999999999999</c:v>
                </c:pt>
                <c:pt idx="293">
                  <c:v>1045.8</c:v>
                </c:pt>
                <c:pt idx="294">
                  <c:v>1045.3</c:v>
                </c:pt>
                <c:pt idx="295">
                  <c:v>1044.8</c:v>
                </c:pt>
                <c:pt idx="296">
                  <c:v>1044.3</c:v>
                </c:pt>
                <c:pt idx="297">
                  <c:v>1043.7</c:v>
                </c:pt>
                <c:pt idx="298">
                  <c:v>1043</c:v>
                </c:pt>
                <c:pt idx="299">
                  <c:v>1042.2</c:v>
                </c:pt>
                <c:pt idx="300">
                  <c:v>1041.4000000000001</c:v>
                </c:pt>
                <c:pt idx="301">
                  <c:v>1040.5</c:v>
                </c:pt>
                <c:pt idx="302">
                  <c:v>1039.5</c:v>
                </c:pt>
                <c:pt idx="303">
                  <c:v>1038.5</c:v>
                </c:pt>
                <c:pt idx="304">
                  <c:v>1037.4000000000001</c:v>
                </c:pt>
                <c:pt idx="305">
                  <c:v>1036.3</c:v>
                </c:pt>
                <c:pt idx="306">
                  <c:v>1035.0999999999999</c:v>
                </c:pt>
                <c:pt idx="307">
                  <c:v>1033.8</c:v>
                </c:pt>
                <c:pt idx="308">
                  <c:v>1032.4000000000001</c:v>
                </c:pt>
                <c:pt idx="309">
                  <c:v>1031</c:v>
                </c:pt>
                <c:pt idx="310">
                  <c:v>1029.5999999999999</c:v>
                </c:pt>
                <c:pt idx="311">
                  <c:v>1028</c:v>
                </c:pt>
                <c:pt idx="312">
                  <c:v>1026.4000000000001</c:v>
                </c:pt>
                <c:pt idx="313">
                  <c:v>1024.8</c:v>
                </c:pt>
                <c:pt idx="314">
                  <c:v>1023.1</c:v>
                </c:pt>
                <c:pt idx="315">
                  <c:v>1021.3</c:v>
                </c:pt>
                <c:pt idx="316">
                  <c:v>1019.5</c:v>
                </c:pt>
                <c:pt idx="317">
                  <c:v>1017.6</c:v>
                </c:pt>
                <c:pt idx="318">
                  <c:v>1015.6</c:v>
                </c:pt>
                <c:pt idx="319">
                  <c:v>1013.6</c:v>
                </c:pt>
                <c:pt idx="320">
                  <c:v>1011.5</c:v>
                </c:pt>
                <c:pt idx="321">
                  <c:v>1009.4</c:v>
                </c:pt>
                <c:pt idx="322">
                  <c:v>1007.2</c:v>
                </c:pt>
                <c:pt idx="323">
                  <c:v>1005</c:v>
                </c:pt>
                <c:pt idx="324">
                  <c:v>1002.7</c:v>
                </c:pt>
                <c:pt idx="325">
                  <c:v>1000.4</c:v>
                </c:pt>
                <c:pt idx="326">
                  <c:v>998</c:v>
                </c:pt>
                <c:pt idx="327">
                  <c:v>995.5</c:v>
                </c:pt>
                <c:pt idx="328">
                  <c:v>993</c:v>
                </c:pt>
                <c:pt idx="329">
                  <c:v>990.4</c:v>
                </c:pt>
                <c:pt idx="330">
                  <c:v>987.8</c:v>
                </c:pt>
                <c:pt idx="331">
                  <c:v>985.1</c:v>
                </c:pt>
                <c:pt idx="332">
                  <c:v>982.3</c:v>
                </c:pt>
                <c:pt idx="333">
                  <c:v>979.5</c:v>
                </c:pt>
                <c:pt idx="334">
                  <c:v>976.7</c:v>
                </c:pt>
                <c:pt idx="335">
                  <c:v>973.7</c:v>
                </c:pt>
                <c:pt idx="336">
                  <c:v>970.8</c:v>
                </c:pt>
                <c:pt idx="337">
                  <c:v>967.8</c:v>
                </c:pt>
                <c:pt idx="338">
                  <c:v>964.7</c:v>
                </c:pt>
                <c:pt idx="339">
                  <c:v>961.6</c:v>
                </c:pt>
                <c:pt idx="340">
                  <c:v>958.4</c:v>
                </c:pt>
                <c:pt idx="341">
                  <c:v>955.2</c:v>
                </c:pt>
                <c:pt idx="342">
                  <c:v>952</c:v>
                </c:pt>
                <c:pt idx="343">
                  <c:v>948.6</c:v>
                </c:pt>
                <c:pt idx="344">
                  <c:v>945.3</c:v>
                </c:pt>
                <c:pt idx="345">
                  <c:v>941.9</c:v>
                </c:pt>
                <c:pt idx="346">
                  <c:v>938.5</c:v>
                </c:pt>
                <c:pt idx="347">
                  <c:v>935</c:v>
                </c:pt>
                <c:pt idx="348">
                  <c:v>931.4</c:v>
                </c:pt>
                <c:pt idx="349">
                  <c:v>927.8</c:v>
                </c:pt>
                <c:pt idx="350">
                  <c:v>924.2</c:v>
                </c:pt>
                <c:pt idx="351">
                  <c:v>920.5</c:v>
                </c:pt>
                <c:pt idx="352">
                  <c:v>916.8</c:v>
                </c:pt>
                <c:pt idx="353">
                  <c:v>913.1</c:v>
                </c:pt>
                <c:pt idx="354">
                  <c:v>909.3</c:v>
                </c:pt>
                <c:pt idx="355">
                  <c:v>905.4</c:v>
                </c:pt>
                <c:pt idx="356">
                  <c:v>901.6</c:v>
                </c:pt>
                <c:pt idx="357">
                  <c:v>897.7</c:v>
                </c:pt>
                <c:pt idx="358">
                  <c:v>893.8</c:v>
                </c:pt>
                <c:pt idx="359">
                  <c:v>889.9</c:v>
                </c:pt>
                <c:pt idx="360">
                  <c:v>885.9</c:v>
                </c:pt>
                <c:pt idx="361">
                  <c:v>882</c:v>
                </c:pt>
                <c:pt idx="362">
                  <c:v>878</c:v>
                </c:pt>
                <c:pt idx="363">
                  <c:v>874</c:v>
                </c:pt>
                <c:pt idx="364">
                  <c:v>870</c:v>
                </c:pt>
                <c:pt idx="365">
                  <c:v>865.9</c:v>
                </c:pt>
                <c:pt idx="366">
                  <c:v>861.9</c:v>
                </c:pt>
                <c:pt idx="367">
                  <c:v>857.8</c:v>
                </c:pt>
                <c:pt idx="368">
                  <c:v>853.7</c:v>
                </c:pt>
                <c:pt idx="369">
                  <c:v>849.6</c:v>
                </c:pt>
                <c:pt idx="370">
                  <c:v>845.5</c:v>
                </c:pt>
                <c:pt idx="371">
                  <c:v>841.4</c:v>
                </c:pt>
                <c:pt idx="372">
                  <c:v>837.3</c:v>
                </c:pt>
                <c:pt idx="373">
                  <c:v>833.1</c:v>
                </c:pt>
                <c:pt idx="374">
                  <c:v>829</c:v>
                </c:pt>
                <c:pt idx="375">
                  <c:v>824.9</c:v>
                </c:pt>
                <c:pt idx="376">
                  <c:v>820.8</c:v>
                </c:pt>
                <c:pt idx="377">
                  <c:v>816.7</c:v>
                </c:pt>
                <c:pt idx="378">
                  <c:v>812.5</c:v>
                </c:pt>
                <c:pt idx="379">
                  <c:v>808.4</c:v>
                </c:pt>
                <c:pt idx="380">
                  <c:v>804.3</c:v>
                </c:pt>
                <c:pt idx="381">
                  <c:v>800.2</c:v>
                </c:pt>
                <c:pt idx="382">
                  <c:v>796.1</c:v>
                </c:pt>
                <c:pt idx="383">
                  <c:v>792</c:v>
                </c:pt>
                <c:pt idx="384">
                  <c:v>787.9</c:v>
                </c:pt>
                <c:pt idx="385">
                  <c:v>783.9</c:v>
                </c:pt>
                <c:pt idx="386">
                  <c:v>779.8</c:v>
                </c:pt>
                <c:pt idx="387">
                  <c:v>775.8</c:v>
                </c:pt>
                <c:pt idx="388">
                  <c:v>771.8</c:v>
                </c:pt>
                <c:pt idx="389">
                  <c:v>767.8</c:v>
                </c:pt>
                <c:pt idx="390">
                  <c:v>763.8</c:v>
                </c:pt>
                <c:pt idx="391">
                  <c:v>759.9</c:v>
                </c:pt>
                <c:pt idx="392">
                  <c:v>755.9</c:v>
                </c:pt>
                <c:pt idx="393">
                  <c:v>752</c:v>
                </c:pt>
                <c:pt idx="394">
                  <c:v>748.1</c:v>
                </c:pt>
                <c:pt idx="395">
                  <c:v>744.2</c:v>
                </c:pt>
                <c:pt idx="396">
                  <c:v>740.4</c:v>
                </c:pt>
                <c:pt idx="397">
                  <c:v>736.6</c:v>
                </c:pt>
                <c:pt idx="398">
                  <c:v>732.7</c:v>
                </c:pt>
                <c:pt idx="399">
                  <c:v>728.9</c:v>
                </c:pt>
                <c:pt idx="400">
                  <c:v>725.2</c:v>
                </c:pt>
                <c:pt idx="401">
                  <c:v>721.4</c:v>
                </c:pt>
                <c:pt idx="402">
                  <c:v>717.7</c:v>
                </c:pt>
                <c:pt idx="403">
                  <c:v>714</c:v>
                </c:pt>
                <c:pt idx="404">
                  <c:v>710.3</c:v>
                </c:pt>
                <c:pt idx="405">
                  <c:v>706.7</c:v>
                </c:pt>
                <c:pt idx="406">
                  <c:v>703.1</c:v>
                </c:pt>
                <c:pt idx="407">
                  <c:v>699.5</c:v>
                </c:pt>
                <c:pt idx="408">
                  <c:v>695.9</c:v>
                </c:pt>
                <c:pt idx="409">
                  <c:v>692.3</c:v>
                </c:pt>
                <c:pt idx="410">
                  <c:v>688.8</c:v>
                </c:pt>
                <c:pt idx="411">
                  <c:v>685.3</c:v>
                </c:pt>
                <c:pt idx="412">
                  <c:v>681.8</c:v>
                </c:pt>
                <c:pt idx="413">
                  <c:v>678.3</c:v>
                </c:pt>
                <c:pt idx="414">
                  <c:v>674.9</c:v>
                </c:pt>
                <c:pt idx="415">
                  <c:v>671.5</c:v>
                </c:pt>
                <c:pt idx="416">
                  <c:v>668.1</c:v>
                </c:pt>
                <c:pt idx="417">
                  <c:v>664.8</c:v>
                </c:pt>
                <c:pt idx="418">
                  <c:v>661.5</c:v>
                </c:pt>
                <c:pt idx="419">
                  <c:v>658.2</c:v>
                </c:pt>
                <c:pt idx="420">
                  <c:v>655</c:v>
                </c:pt>
                <c:pt idx="421">
                  <c:v>651.70000000000005</c:v>
                </c:pt>
                <c:pt idx="422">
                  <c:v>648.5</c:v>
                </c:pt>
                <c:pt idx="423">
                  <c:v>645.4</c:v>
                </c:pt>
                <c:pt idx="424">
                  <c:v>642.20000000000005</c:v>
                </c:pt>
                <c:pt idx="425">
                  <c:v>639.1</c:v>
                </c:pt>
                <c:pt idx="426">
                  <c:v>636</c:v>
                </c:pt>
                <c:pt idx="427">
                  <c:v>632.9</c:v>
                </c:pt>
                <c:pt idx="428">
                  <c:v>629.9</c:v>
                </c:pt>
                <c:pt idx="429">
                  <c:v>626.9</c:v>
                </c:pt>
                <c:pt idx="430">
                  <c:v>623.79999999999995</c:v>
                </c:pt>
                <c:pt idx="431">
                  <c:v>620.9</c:v>
                </c:pt>
                <c:pt idx="432">
                  <c:v>617.9</c:v>
                </c:pt>
                <c:pt idx="433">
                  <c:v>615</c:v>
                </c:pt>
                <c:pt idx="434">
                  <c:v>612.1</c:v>
                </c:pt>
                <c:pt idx="435">
                  <c:v>609.20000000000005</c:v>
                </c:pt>
                <c:pt idx="436">
                  <c:v>606.4</c:v>
                </c:pt>
                <c:pt idx="437">
                  <c:v>603.6</c:v>
                </c:pt>
                <c:pt idx="438">
                  <c:v>600.79999999999995</c:v>
                </c:pt>
                <c:pt idx="439">
                  <c:v>598</c:v>
                </c:pt>
                <c:pt idx="440">
                  <c:v>595.20000000000005</c:v>
                </c:pt>
                <c:pt idx="441">
                  <c:v>592.5</c:v>
                </c:pt>
                <c:pt idx="442">
                  <c:v>589.79999999999995</c:v>
                </c:pt>
                <c:pt idx="443">
                  <c:v>587.1</c:v>
                </c:pt>
                <c:pt idx="444">
                  <c:v>584.4</c:v>
                </c:pt>
                <c:pt idx="445">
                  <c:v>581.79999999999995</c:v>
                </c:pt>
                <c:pt idx="446">
                  <c:v>579.20000000000005</c:v>
                </c:pt>
                <c:pt idx="447">
                  <c:v>576.5</c:v>
                </c:pt>
                <c:pt idx="448">
                  <c:v>573.9</c:v>
                </c:pt>
                <c:pt idx="449">
                  <c:v>571.29999999999995</c:v>
                </c:pt>
                <c:pt idx="450">
                  <c:v>568.79999999999995</c:v>
                </c:pt>
                <c:pt idx="451">
                  <c:v>566.20000000000005</c:v>
                </c:pt>
                <c:pt idx="452">
                  <c:v>563.70000000000005</c:v>
                </c:pt>
                <c:pt idx="453">
                  <c:v>561.1</c:v>
                </c:pt>
                <c:pt idx="454">
                  <c:v>558.6</c:v>
                </c:pt>
                <c:pt idx="455">
                  <c:v>556.1</c:v>
                </c:pt>
                <c:pt idx="456">
                  <c:v>553.6</c:v>
                </c:pt>
                <c:pt idx="457">
                  <c:v>551</c:v>
                </c:pt>
                <c:pt idx="458">
                  <c:v>548.5</c:v>
                </c:pt>
                <c:pt idx="459">
                  <c:v>546</c:v>
                </c:pt>
                <c:pt idx="460">
                  <c:v>543.5</c:v>
                </c:pt>
                <c:pt idx="461">
                  <c:v>541</c:v>
                </c:pt>
                <c:pt idx="462">
                  <c:v>538.6</c:v>
                </c:pt>
                <c:pt idx="463">
                  <c:v>536.1</c:v>
                </c:pt>
                <c:pt idx="464">
                  <c:v>533.6</c:v>
                </c:pt>
                <c:pt idx="465">
                  <c:v>531.20000000000005</c:v>
                </c:pt>
                <c:pt idx="466">
                  <c:v>528.70000000000005</c:v>
                </c:pt>
                <c:pt idx="467">
                  <c:v>526.29999999999995</c:v>
                </c:pt>
                <c:pt idx="468">
                  <c:v>523.79999999999995</c:v>
                </c:pt>
                <c:pt idx="469">
                  <c:v>521.4</c:v>
                </c:pt>
                <c:pt idx="470">
                  <c:v>519</c:v>
                </c:pt>
                <c:pt idx="471">
                  <c:v>516.6</c:v>
                </c:pt>
                <c:pt idx="472">
                  <c:v>514.20000000000005</c:v>
                </c:pt>
                <c:pt idx="473">
                  <c:v>511.8</c:v>
                </c:pt>
                <c:pt idx="474">
                  <c:v>509.4</c:v>
                </c:pt>
                <c:pt idx="475">
                  <c:v>507</c:v>
                </c:pt>
                <c:pt idx="476">
                  <c:v>504.6</c:v>
                </c:pt>
                <c:pt idx="477">
                  <c:v>502.2</c:v>
                </c:pt>
                <c:pt idx="478">
                  <c:v>499.8</c:v>
                </c:pt>
                <c:pt idx="479">
                  <c:v>497.4</c:v>
                </c:pt>
                <c:pt idx="480">
                  <c:v>495</c:v>
                </c:pt>
                <c:pt idx="481">
                  <c:v>492.6</c:v>
                </c:pt>
                <c:pt idx="482">
                  <c:v>490.2</c:v>
                </c:pt>
                <c:pt idx="483">
                  <c:v>487.8</c:v>
                </c:pt>
                <c:pt idx="484">
                  <c:v>485.4</c:v>
                </c:pt>
                <c:pt idx="485">
                  <c:v>483.1</c:v>
                </c:pt>
                <c:pt idx="486">
                  <c:v>480.7</c:v>
                </c:pt>
                <c:pt idx="487">
                  <c:v>478.3</c:v>
                </c:pt>
                <c:pt idx="488">
                  <c:v>476</c:v>
                </c:pt>
                <c:pt idx="489">
                  <c:v>473.6</c:v>
                </c:pt>
                <c:pt idx="490">
                  <c:v>471.3</c:v>
                </c:pt>
                <c:pt idx="491">
                  <c:v>469</c:v>
                </c:pt>
                <c:pt idx="492">
                  <c:v>466.6</c:v>
                </c:pt>
                <c:pt idx="493">
                  <c:v>464.3</c:v>
                </c:pt>
                <c:pt idx="494">
                  <c:v>462</c:v>
                </c:pt>
                <c:pt idx="495">
                  <c:v>459.6</c:v>
                </c:pt>
                <c:pt idx="496">
                  <c:v>457.3</c:v>
                </c:pt>
                <c:pt idx="497">
                  <c:v>455</c:v>
                </c:pt>
                <c:pt idx="498">
                  <c:v>452.6</c:v>
                </c:pt>
                <c:pt idx="499">
                  <c:v>450.3</c:v>
                </c:pt>
                <c:pt idx="500">
                  <c:v>448</c:v>
                </c:pt>
                <c:pt idx="501">
                  <c:v>445.7</c:v>
                </c:pt>
                <c:pt idx="502">
                  <c:v>443.3</c:v>
                </c:pt>
                <c:pt idx="503">
                  <c:v>441</c:v>
                </c:pt>
                <c:pt idx="504">
                  <c:v>438.7</c:v>
                </c:pt>
                <c:pt idx="505">
                  <c:v>436.4</c:v>
                </c:pt>
                <c:pt idx="506">
                  <c:v>434</c:v>
                </c:pt>
                <c:pt idx="507">
                  <c:v>431.8</c:v>
                </c:pt>
                <c:pt idx="508">
                  <c:v>429.5</c:v>
                </c:pt>
                <c:pt idx="509">
                  <c:v>427.2</c:v>
                </c:pt>
                <c:pt idx="510">
                  <c:v>424.9</c:v>
                </c:pt>
                <c:pt idx="511">
                  <c:v>422.6</c:v>
                </c:pt>
                <c:pt idx="512">
                  <c:v>420.3</c:v>
                </c:pt>
                <c:pt idx="513">
                  <c:v>418.1</c:v>
                </c:pt>
                <c:pt idx="514">
                  <c:v>415.8</c:v>
                </c:pt>
                <c:pt idx="515">
                  <c:v>413.5</c:v>
                </c:pt>
                <c:pt idx="516">
                  <c:v>411.3</c:v>
                </c:pt>
                <c:pt idx="517">
                  <c:v>409</c:v>
                </c:pt>
                <c:pt idx="518">
                  <c:v>406.8</c:v>
                </c:pt>
                <c:pt idx="519">
                  <c:v>404.5</c:v>
                </c:pt>
                <c:pt idx="520">
                  <c:v>402.3</c:v>
                </c:pt>
                <c:pt idx="521">
                  <c:v>400</c:v>
                </c:pt>
                <c:pt idx="522">
                  <c:v>397.8</c:v>
                </c:pt>
                <c:pt idx="523">
                  <c:v>395.6</c:v>
                </c:pt>
                <c:pt idx="524">
                  <c:v>393.4</c:v>
                </c:pt>
                <c:pt idx="525">
                  <c:v>391.2</c:v>
                </c:pt>
                <c:pt idx="526">
                  <c:v>389</c:v>
                </c:pt>
                <c:pt idx="527">
                  <c:v>386.8</c:v>
                </c:pt>
                <c:pt idx="528">
                  <c:v>384.6</c:v>
                </c:pt>
                <c:pt idx="529">
                  <c:v>382.5</c:v>
                </c:pt>
                <c:pt idx="530">
                  <c:v>380.4</c:v>
                </c:pt>
                <c:pt idx="531">
                  <c:v>378.2</c:v>
                </c:pt>
                <c:pt idx="532">
                  <c:v>376.1</c:v>
                </c:pt>
                <c:pt idx="533">
                  <c:v>374</c:v>
                </c:pt>
                <c:pt idx="534">
                  <c:v>371.9</c:v>
                </c:pt>
                <c:pt idx="535">
                  <c:v>369.8</c:v>
                </c:pt>
                <c:pt idx="536">
                  <c:v>367.7</c:v>
                </c:pt>
                <c:pt idx="537">
                  <c:v>365.6</c:v>
                </c:pt>
                <c:pt idx="538">
                  <c:v>363.5</c:v>
                </c:pt>
                <c:pt idx="539">
                  <c:v>361.5</c:v>
                </c:pt>
                <c:pt idx="540">
                  <c:v>359.4</c:v>
                </c:pt>
                <c:pt idx="541">
                  <c:v>357.3</c:v>
                </c:pt>
                <c:pt idx="542">
                  <c:v>355.3</c:v>
                </c:pt>
                <c:pt idx="543">
                  <c:v>353.2</c:v>
                </c:pt>
                <c:pt idx="544">
                  <c:v>351.2</c:v>
                </c:pt>
                <c:pt idx="545">
                  <c:v>349.1</c:v>
                </c:pt>
                <c:pt idx="546">
                  <c:v>347.1</c:v>
                </c:pt>
                <c:pt idx="547">
                  <c:v>345.1</c:v>
                </c:pt>
                <c:pt idx="548">
                  <c:v>343</c:v>
                </c:pt>
                <c:pt idx="549">
                  <c:v>341</c:v>
                </c:pt>
                <c:pt idx="550">
                  <c:v>339</c:v>
                </c:pt>
                <c:pt idx="551">
                  <c:v>337</c:v>
                </c:pt>
                <c:pt idx="552">
                  <c:v>335</c:v>
                </c:pt>
                <c:pt idx="553">
                  <c:v>333</c:v>
                </c:pt>
                <c:pt idx="554">
                  <c:v>331</c:v>
                </c:pt>
                <c:pt idx="555">
                  <c:v>329</c:v>
                </c:pt>
                <c:pt idx="556">
                  <c:v>327</c:v>
                </c:pt>
                <c:pt idx="557">
                  <c:v>325.10000000000002</c:v>
                </c:pt>
                <c:pt idx="558">
                  <c:v>323.10000000000002</c:v>
                </c:pt>
                <c:pt idx="559">
                  <c:v>321.10000000000002</c:v>
                </c:pt>
                <c:pt idx="560">
                  <c:v>319.10000000000002</c:v>
                </c:pt>
                <c:pt idx="561">
                  <c:v>317.2</c:v>
                </c:pt>
                <c:pt idx="562">
                  <c:v>315.2</c:v>
                </c:pt>
                <c:pt idx="563">
                  <c:v>313.3</c:v>
                </c:pt>
                <c:pt idx="564">
                  <c:v>311.39999999999998</c:v>
                </c:pt>
                <c:pt idx="565">
                  <c:v>309.39999999999998</c:v>
                </c:pt>
                <c:pt idx="566">
                  <c:v>307.5</c:v>
                </c:pt>
                <c:pt idx="567">
                  <c:v>305.60000000000002</c:v>
                </c:pt>
                <c:pt idx="568">
                  <c:v>303.7</c:v>
                </c:pt>
                <c:pt idx="569">
                  <c:v>301.89999999999998</c:v>
                </c:pt>
                <c:pt idx="570">
                  <c:v>300</c:v>
                </c:pt>
                <c:pt idx="571">
                  <c:v>298.2</c:v>
                </c:pt>
                <c:pt idx="572">
                  <c:v>296.3</c:v>
                </c:pt>
                <c:pt idx="573">
                  <c:v>294.5</c:v>
                </c:pt>
                <c:pt idx="574">
                  <c:v>292.7</c:v>
                </c:pt>
                <c:pt idx="575">
                  <c:v>290.89999999999998</c:v>
                </c:pt>
                <c:pt idx="576">
                  <c:v>289.10000000000002</c:v>
                </c:pt>
                <c:pt idx="577">
                  <c:v>287.3</c:v>
                </c:pt>
                <c:pt idx="578">
                  <c:v>285.5</c:v>
                </c:pt>
                <c:pt idx="579">
                  <c:v>283.7</c:v>
                </c:pt>
                <c:pt idx="580">
                  <c:v>281.89999999999998</c:v>
                </c:pt>
                <c:pt idx="581">
                  <c:v>280.10000000000002</c:v>
                </c:pt>
                <c:pt idx="582">
                  <c:v>278.39999999999998</c:v>
                </c:pt>
                <c:pt idx="583">
                  <c:v>276.60000000000002</c:v>
                </c:pt>
                <c:pt idx="584">
                  <c:v>274.89999999999998</c:v>
                </c:pt>
                <c:pt idx="585">
                  <c:v>273.2</c:v>
                </c:pt>
                <c:pt idx="586">
                  <c:v>271.39999999999998</c:v>
                </c:pt>
                <c:pt idx="587">
                  <c:v>269.7</c:v>
                </c:pt>
                <c:pt idx="588">
                  <c:v>268</c:v>
                </c:pt>
                <c:pt idx="589">
                  <c:v>266.3</c:v>
                </c:pt>
                <c:pt idx="590">
                  <c:v>264.7</c:v>
                </c:pt>
                <c:pt idx="591">
                  <c:v>263</c:v>
                </c:pt>
                <c:pt idx="592">
                  <c:v>261.3</c:v>
                </c:pt>
                <c:pt idx="593">
                  <c:v>259.60000000000002</c:v>
                </c:pt>
                <c:pt idx="594">
                  <c:v>258</c:v>
                </c:pt>
                <c:pt idx="595">
                  <c:v>256.3</c:v>
                </c:pt>
                <c:pt idx="596">
                  <c:v>254.7</c:v>
                </c:pt>
                <c:pt idx="597">
                  <c:v>253</c:v>
                </c:pt>
                <c:pt idx="598">
                  <c:v>251.4</c:v>
                </c:pt>
                <c:pt idx="599">
                  <c:v>249.8</c:v>
                </c:pt>
                <c:pt idx="600">
                  <c:v>248.2</c:v>
                </c:pt>
              </c:numCache>
            </c:numRef>
          </c:yVal>
          <c:smooth val="1"/>
          <c:extLst>
            <c:ext xmlns:c16="http://schemas.microsoft.com/office/drawing/2014/chart" uri="{C3380CC4-5D6E-409C-BE32-E72D297353CC}">
              <c16:uniqueId val="{00000003-33A1-46A0-B125-F4F39C7A711A}"/>
            </c:ext>
          </c:extLst>
        </c:ser>
        <c:ser>
          <c:idx val="4"/>
          <c:order val="4"/>
          <c:tx>
            <c:strRef>
              <c:f>Hoja3!$J$4</c:f>
              <c:strCache>
                <c:ptCount val="1"/>
                <c:pt idx="0">
                  <c:v>T=500 años</c:v>
                </c:pt>
              </c:strCache>
            </c:strRef>
          </c:tx>
          <c:spPr>
            <a:ln w="3175">
              <a:solidFill>
                <a:schemeClr val="accent5">
                  <a:alpha val="20000"/>
                </a:schemeClr>
              </a:solidFill>
            </a:ln>
            <a:effectLst/>
          </c:spPr>
          <c:marker>
            <c:symbol val="circle"/>
            <c:size val="4"/>
            <c:spPr>
              <a:solidFill>
                <a:schemeClr val="accent5"/>
              </a:solidFill>
              <a:ln w="3175" cap="flat" cmpd="sng" algn="ctr">
                <a:solidFill>
                  <a:schemeClr val="accent5"/>
                </a:solidFill>
                <a:round/>
              </a:ln>
              <a:effectLst/>
            </c:spPr>
          </c:marker>
          <c:xVal>
            <c:numRef>
              <c:f>Hoja3!$E$5:$E$605</c:f>
              <c:numCache>
                <c:formatCode>h:mm</c:formatCode>
                <c:ptCount val="601"/>
                <c:pt idx="0">
                  <c:v>0</c:v>
                </c:pt>
                <c:pt idx="1">
                  <c:v>6.9444444444444447E-4</c:v>
                </c:pt>
                <c:pt idx="2">
                  <c:v>1.3888888888888889E-3</c:v>
                </c:pt>
                <c:pt idx="3">
                  <c:v>2.0833333333333333E-3</c:v>
                </c:pt>
                <c:pt idx="4">
                  <c:v>2.7777777777777779E-3</c:v>
                </c:pt>
                <c:pt idx="5">
                  <c:v>3.472222222222222E-3</c:v>
                </c:pt>
                <c:pt idx="6">
                  <c:v>4.1666666666666666E-3</c:v>
                </c:pt>
                <c:pt idx="7">
                  <c:v>4.8611111111111112E-3</c:v>
                </c:pt>
                <c:pt idx="8">
                  <c:v>5.5555555555555558E-3</c:v>
                </c:pt>
                <c:pt idx="9">
                  <c:v>6.2499999999999995E-3</c:v>
                </c:pt>
                <c:pt idx="10">
                  <c:v>6.9444444444444441E-3</c:v>
                </c:pt>
                <c:pt idx="11">
                  <c:v>7.6388888888888886E-3</c:v>
                </c:pt>
                <c:pt idx="12">
                  <c:v>8.3333333333333332E-3</c:v>
                </c:pt>
                <c:pt idx="13">
                  <c:v>9.0277777777777787E-3</c:v>
                </c:pt>
                <c:pt idx="14">
                  <c:v>9.7222222222222224E-3</c:v>
                </c:pt>
                <c:pt idx="15">
                  <c:v>1.0416666666666666E-2</c:v>
                </c:pt>
                <c:pt idx="16">
                  <c:v>1.1111111111111112E-2</c:v>
                </c:pt>
                <c:pt idx="17">
                  <c:v>1.1805555555555555E-2</c:v>
                </c:pt>
                <c:pt idx="18">
                  <c:v>1.2499999999999999E-2</c:v>
                </c:pt>
                <c:pt idx="19">
                  <c:v>1.3194444444444444E-2</c:v>
                </c:pt>
                <c:pt idx="20">
                  <c:v>1.3888888888888888E-2</c:v>
                </c:pt>
                <c:pt idx="21">
                  <c:v>1.4583333333333332E-2</c:v>
                </c:pt>
                <c:pt idx="22">
                  <c:v>1.5277777777777777E-2</c:v>
                </c:pt>
                <c:pt idx="23">
                  <c:v>1.5972222222222224E-2</c:v>
                </c:pt>
                <c:pt idx="24">
                  <c:v>1.6666666666666666E-2</c:v>
                </c:pt>
                <c:pt idx="25">
                  <c:v>1.7361111111111112E-2</c:v>
                </c:pt>
                <c:pt idx="26">
                  <c:v>1.8055555555555557E-2</c:v>
                </c:pt>
                <c:pt idx="27">
                  <c:v>1.8749999999999999E-2</c:v>
                </c:pt>
                <c:pt idx="28">
                  <c:v>1.9444444444444445E-2</c:v>
                </c:pt>
                <c:pt idx="29">
                  <c:v>2.013888888888889E-2</c:v>
                </c:pt>
                <c:pt idx="30">
                  <c:v>2.0833333333333332E-2</c:v>
                </c:pt>
                <c:pt idx="31">
                  <c:v>2.1527777777777781E-2</c:v>
                </c:pt>
                <c:pt idx="32">
                  <c:v>2.2222222222222223E-2</c:v>
                </c:pt>
                <c:pt idx="33">
                  <c:v>2.2916666666666669E-2</c:v>
                </c:pt>
                <c:pt idx="34">
                  <c:v>2.361111111111111E-2</c:v>
                </c:pt>
                <c:pt idx="35">
                  <c:v>2.4305555555555556E-2</c:v>
                </c:pt>
                <c:pt idx="36">
                  <c:v>2.4999999999999998E-2</c:v>
                </c:pt>
                <c:pt idx="37">
                  <c:v>2.5694444444444447E-2</c:v>
                </c:pt>
                <c:pt idx="38">
                  <c:v>2.6388888888888889E-2</c:v>
                </c:pt>
                <c:pt idx="39">
                  <c:v>2.7083333333333334E-2</c:v>
                </c:pt>
                <c:pt idx="40">
                  <c:v>2.7777777777777776E-2</c:v>
                </c:pt>
                <c:pt idx="41">
                  <c:v>2.8472222222222222E-2</c:v>
                </c:pt>
                <c:pt idx="42">
                  <c:v>2.9166666666666664E-2</c:v>
                </c:pt>
                <c:pt idx="43">
                  <c:v>2.9861111111111113E-2</c:v>
                </c:pt>
                <c:pt idx="44">
                  <c:v>3.0555555555555555E-2</c:v>
                </c:pt>
                <c:pt idx="45">
                  <c:v>3.125E-2</c:v>
                </c:pt>
                <c:pt idx="46">
                  <c:v>3.1944444444444449E-2</c:v>
                </c:pt>
                <c:pt idx="47">
                  <c:v>3.2638888888888891E-2</c:v>
                </c:pt>
                <c:pt idx="48">
                  <c:v>3.3333333333333333E-2</c:v>
                </c:pt>
                <c:pt idx="49">
                  <c:v>3.4027777777777775E-2</c:v>
                </c:pt>
                <c:pt idx="50">
                  <c:v>3.4722222222222224E-2</c:v>
                </c:pt>
                <c:pt idx="51">
                  <c:v>3.5416666666666666E-2</c:v>
                </c:pt>
                <c:pt idx="52">
                  <c:v>3.6111111111111115E-2</c:v>
                </c:pt>
                <c:pt idx="53">
                  <c:v>3.6805555555555557E-2</c:v>
                </c:pt>
                <c:pt idx="54">
                  <c:v>3.7499999999999999E-2</c:v>
                </c:pt>
                <c:pt idx="55">
                  <c:v>3.8194444444444441E-2</c:v>
                </c:pt>
                <c:pt idx="56">
                  <c:v>3.888888888888889E-2</c:v>
                </c:pt>
                <c:pt idx="57">
                  <c:v>3.9583333333333331E-2</c:v>
                </c:pt>
                <c:pt idx="58">
                  <c:v>4.027777777777778E-2</c:v>
                </c:pt>
                <c:pt idx="59">
                  <c:v>4.0972222222222222E-2</c:v>
                </c:pt>
                <c:pt idx="60">
                  <c:v>4.1666666666666664E-2</c:v>
                </c:pt>
                <c:pt idx="61">
                  <c:v>4.2361111111111106E-2</c:v>
                </c:pt>
                <c:pt idx="62">
                  <c:v>4.3055555555555562E-2</c:v>
                </c:pt>
                <c:pt idx="63">
                  <c:v>4.3750000000000004E-2</c:v>
                </c:pt>
                <c:pt idx="64">
                  <c:v>4.4444444444444446E-2</c:v>
                </c:pt>
                <c:pt idx="65">
                  <c:v>4.5138888888888888E-2</c:v>
                </c:pt>
                <c:pt idx="66">
                  <c:v>4.5833333333333337E-2</c:v>
                </c:pt>
                <c:pt idx="67">
                  <c:v>4.6527777777777779E-2</c:v>
                </c:pt>
                <c:pt idx="68">
                  <c:v>4.7222222222222221E-2</c:v>
                </c:pt>
                <c:pt idx="69">
                  <c:v>4.7916666666666663E-2</c:v>
                </c:pt>
                <c:pt idx="70">
                  <c:v>4.8611111111111112E-2</c:v>
                </c:pt>
                <c:pt idx="71">
                  <c:v>4.9305555555555554E-2</c:v>
                </c:pt>
                <c:pt idx="72">
                  <c:v>4.9999999999999996E-2</c:v>
                </c:pt>
                <c:pt idx="73">
                  <c:v>5.0694444444444452E-2</c:v>
                </c:pt>
                <c:pt idx="74">
                  <c:v>5.1388888888888894E-2</c:v>
                </c:pt>
                <c:pt idx="75">
                  <c:v>5.2083333333333336E-2</c:v>
                </c:pt>
                <c:pt idx="76">
                  <c:v>5.2777777777777778E-2</c:v>
                </c:pt>
                <c:pt idx="77">
                  <c:v>5.347222222222222E-2</c:v>
                </c:pt>
                <c:pt idx="78">
                  <c:v>5.4166666666666669E-2</c:v>
                </c:pt>
                <c:pt idx="79">
                  <c:v>5.486111111111111E-2</c:v>
                </c:pt>
                <c:pt idx="80">
                  <c:v>5.5555555555555552E-2</c:v>
                </c:pt>
                <c:pt idx="81">
                  <c:v>5.6250000000000001E-2</c:v>
                </c:pt>
                <c:pt idx="82">
                  <c:v>5.6944444444444443E-2</c:v>
                </c:pt>
                <c:pt idx="83">
                  <c:v>5.7638888888888885E-2</c:v>
                </c:pt>
                <c:pt idx="84">
                  <c:v>5.8333333333333327E-2</c:v>
                </c:pt>
                <c:pt idx="85">
                  <c:v>5.9027777777777783E-2</c:v>
                </c:pt>
                <c:pt idx="86">
                  <c:v>5.9722222222222225E-2</c:v>
                </c:pt>
                <c:pt idx="87">
                  <c:v>6.0416666666666667E-2</c:v>
                </c:pt>
                <c:pt idx="88">
                  <c:v>6.1111111111111116E-2</c:v>
                </c:pt>
                <c:pt idx="89">
                  <c:v>6.1805555555555558E-2</c:v>
                </c:pt>
                <c:pt idx="90">
                  <c:v>6.25E-2</c:v>
                </c:pt>
                <c:pt idx="91">
                  <c:v>6.3194444444444442E-2</c:v>
                </c:pt>
                <c:pt idx="92">
                  <c:v>6.3888888888888884E-2</c:v>
                </c:pt>
                <c:pt idx="93">
                  <c:v>6.458333333333334E-2</c:v>
                </c:pt>
                <c:pt idx="94">
                  <c:v>6.5277777777777782E-2</c:v>
                </c:pt>
                <c:pt idx="95">
                  <c:v>6.5972222222222224E-2</c:v>
                </c:pt>
                <c:pt idx="96">
                  <c:v>6.6666666666666666E-2</c:v>
                </c:pt>
                <c:pt idx="97">
                  <c:v>6.7361111111111108E-2</c:v>
                </c:pt>
                <c:pt idx="98">
                  <c:v>6.805555555555555E-2</c:v>
                </c:pt>
                <c:pt idx="99">
                  <c:v>6.8749999999999992E-2</c:v>
                </c:pt>
                <c:pt idx="100">
                  <c:v>6.9444444444444434E-2</c:v>
                </c:pt>
                <c:pt idx="101">
                  <c:v>7.013888888888889E-2</c:v>
                </c:pt>
                <c:pt idx="102">
                  <c:v>7.0833333333333331E-2</c:v>
                </c:pt>
                <c:pt idx="103">
                  <c:v>7.1527777777777787E-2</c:v>
                </c:pt>
                <c:pt idx="104">
                  <c:v>7.2222222222222229E-2</c:v>
                </c:pt>
                <c:pt idx="105">
                  <c:v>7.2916666666666671E-2</c:v>
                </c:pt>
                <c:pt idx="106">
                  <c:v>7.3611111111111113E-2</c:v>
                </c:pt>
                <c:pt idx="107">
                  <c:v>7.4305555555555555E-2</c:v>
                </c:pt>
                <c:pt idx="108">
                  <c:v>7.4999999999999997E-2</c:v>
                </c:pt>
                <c:pt idx="109">
                  <c:v>7.5694444444444439E-2</c:v>
                </c:pt>
                <c:pt idx="110">
                  <c:v>7.6388888888888895E-2</c:v>
                </c:pt>
                <c:pt idx="111">
                  <c:v>7.7083333333333337E-2</c:v>
                </c:pt>
                <c:pt idx="112">
                  <c:v>7.7777777777777779E-2</c:v>
                </c:pt>
                <c:pt idx="113">
                  <c:v>7.8472222222222221E-2</c:v>
                </c:pt>
                <c:pt idx="114">
                  <c:v>7.9166666666666663E-2</c:v>
                </c:pt>
                <c:pt idx="115">
                  <c:v>7.9861111111111105E-2</c:v>
                </c:pt>
                <c:pt idx="116">
                  <c:v>8.0555555555555561E-2</c:v>
                </c:pt>
                <c:pt idx="117">
                  <c:v>8.1250000000000003E-2</c:v>
                </c:pt>
                <c:pt idx="118">
                  <c:v>8.1944444444444445E-2</c:v>
                </c:pt>
                <c:pt idx="119">
                  <c:v>8.2638888888888887E-2</c:v>
                </c:pt>
                <c:pt idx="120">
                  <c:v>8.3333333333333329E-2</c:v>
                </c:pt>
                <c:pt idx="121">
                  <c:v>8.4027777777777771E-2</c:v>
                </c:pt>
                <c:pt idx="122">
                  <c:v>8.4722222222222213E-2</c:v>
                </c:pt>
                <c:pt idx="123">
                  <c:v>8.5416666666666655E-2</c:v>
                </c:pt>
                <c:pt idx="124">
                  <c:v>8.6111111111111124E-2</c:v>
                </c:pt>
                <c:pt idx="125">
                  <c:v>8.6805555555555566E-2</c:v>
                </c:pt>
                <c:pt idx="126">
                  <c:v>8.7500000000000008E-2</c:v>
                </c:pt>
                <c:pt idx="127">
                  <c:v>8.819444444444445E-2</c:v>
                </c:pt>
                <c:pt idx="128">
                  <c:v>8.8888888888888892E-2</c:v>
                </c:pt>
                <c:pt idx="129">
                  <c:v>8.9583333333333334E-2</c:v>
                </c:pt>
                <c:pt idx="130">
                  <c:v>9.0277777777777776E-2</c:v>
                </c:pt>
                <c:pt idx="131">
                  <c:v>9.0972222222222218E-2</c:v>
                </c:pt>
                <c:pt idx="132">
                  <c:v>9.1666666666666674E-2</c:v>
                </c:pt>
                <c:pt idx="133">
                  <c:v>9.2361111111111116E-2</c:v>
                </c:pt>
                <c:pt idx="134">
                  <c:v>9.3055555555555558E-2</c:v>
                </c:pt>
                <c:pt idx="135">
                  <c:v>9.375E-2</c:v>
                </c:pt>
                <c:pt idx="136">
                  <c:v>9.4444444444444442E-2</c:v>
                </c:pt>
                <c:pt idx="137">
                  <c:v>9.5138888888888884E-2</c:v>
                </c:pt>
                <c:pt idx="138">
                  <c:v>9.5833333333333326E-2</c:v>
                </c:pt>
                <c:pt idx="139">
                  <c:v>9.6527777777777768E-2</c:v>
                </c:pt>
                <c:pt idx="140">
                  <c:v>9.7222222222222224E-2</c:v>
                </c:pt>
                <c:pt idx="141">
                  <c:v>9.7916666666666666E-2</c:v>
                </c:pt>
                <c:pt idx="142">
                  <c:v>9.8611111111111108E-2</c:v>
                </c:pt>
                <c:pt idx="143">
                  <c:v>9.930555555555555E-2</c:v>
                </c:pt>
                <c:pt idx="144">
                  <c:v>9.9999999999999992E-2</c:v>
                </c:pt>
                <c:pt idx="145">
                  <c:v>0.10069444444444443</c:v>
                </c:pt>
                <c:pt idx="146">
                  <c:v>0.1013888888888889</c:v>
                </c:pt>
                <c:pt idx="147">
                  <c:v>0.10208333333333335</c:v>
                </c:pt>
                <c:pt idx="148">
                  <c:v>0.10277777777777779</c:v>
                </c:pt>
                <c:pt idx="149">
                  <c:v>0.10347222222222223</c:v>
                </c:pt>
                <c:pt idx="150">
                  <c:v>0.10416666666666667</c:v>
                </c:pt>
                <c:pt idx="151">
                  <c:v>0.10486111111111111</c:v>
                </c:pt>
                <c:pt idx="152">
                  <c:v>0.10555555555555556</c:v>
                </c:pt>
                <c:pt idx="153">
                  <c:v>0.10625</c:v>
                </c:pt>
                <c:pt idx="154">
                  <c:v>0.10694444444444444</c:v>
                </c:pt>
                <c:pt idx="155">
                  <c:v>0.1076388888888889</c:v>
                </c:pt>
                <c:pt idx="156">
                  <c:v>0.10833333333333334</c:v>
                </c:pt>
                <c:pt idx="157">
                  <c:v>0.10902777777777778</c:v>
                </c:pt>
                <c:pt idx="158">
                  <c:v>0.10972222222222222</c:v>
                </c:pt>
                <c:pt idx="159">
                  <c:v>0.11041666666666666</c:v>
                </c:pt>
                <c:pt idx="160">
                  <c:v>0.1111111111111111</c:v>
                </c:pt>
                <c:pt idx="161">
                  <c:v>0.11180555555555556</c:v>
                </c:pt>
                <c:pt idx="162">
                  <c:v>0.1125</c:v>
                </c:pt>
                <c:pt idx="163">
                  <c:v>0.11319444444444444</c:v>
                </c:pt>
                <c:pt idx="164">
                  <c:v>0.11388888888888889</c:v>
                </c:pt>
                <c:pt idx="165">
                  <c:v>0.11458333333333333</c:v>
                </c:pt>
                <c:pt idx="166">
                  <c:v>0.11527777777777777</c:v>
                </c:pt>
                <c:pt idx="167">
                  <c:v>0.11597222222222221</c:v>
                </c:pt>
                <c:pt idx="168">
                  <c:v>0.11666666666666665</c:v>
                </c:pt>
                <c:pt idx="169">
                  <c:v>0.1173611111111111</c:v>
                </c:pt>
                <c:pt idx="170">
                  <c:v>0.11805555555555557</c:v>
                </c:pt>
                <c:pt idx="171">
                  <c:v>0.11875000000000001</c:v>
                </c:pt>
                <c:pt idx="172">
                  <c:v>0.11944444444444445</c:v>
                </c:pt>
                <c:pt idx="173">
                  <c:v>0.12013888888888889</c:v>
                </c:pt>
                <c:pt idx="174">
                  <c:v>0.12083333333333333</c:v>
                </c:pt>
                <c:pt idx="175">
                  <c:v>0.12152777777777778</c:v>
                </c:pt>
                <c:pt idx="176">
                  <c:v>0.12222222222222223</c:v>
                </c:pt>
                <c:pt idx="177">
                  <c:v>0.12291666666666667</c:v>
                </c:pt>
                <c:pt idx="178">
                  <c:v>0.12361111111111112</c:v>
                </c:pt>
                <c:pt idx="179">
                  <c:v>0.12430555555555556</c:v>
                </c:pt>
                <c:pt idx="180">
                  <c:v>0.125</c:v>
                </c:pt>
                <c:pt idx="181">
                  <c:v>0.12569444444444444</c:v>
                </c:pt>
                <c:pt idx="182">
                  <c:v>0.12638888888888888</c:v>
                </c:pt>
                <c:pt idx="183">
                  <c:v>0.12708333333333333</c:v>
                </c:pt>
                <c:pt idx="184">
                  <c:v>0.1277777777777778</c:v>
                </c:pt>
                <c:pt idx="185">
                  <c:v>0.12847222222222224</c:v>
                </c:pt>
                <c:pt idx="186">
                  <c:v>0.12916666666666668</c:v>
                </c:pt>
                <c:pt idx="187">
                  <c:v>0.12986111111111112</c:v>
                </c:pt>
                <c:pt idx="188">
                  <c:v>0.13055555555555556</c:v>
                </c:pt>
                <c:pt idx="189">
                  <c:v>0.13125000000000001</c:v>
                </c:pt>
                <c:pt idx="190">
                  <c:v>0.13194444444444445</c:v>
                </c:pt>
                <c:pt idx="191">
                  <c:v>0.13263888888888889</c:v>
                </c:pt>
                <c:pt idx="192">
                  <c:v>0.13333333333333333</c:v>
                </c:pt>
                <c:pt idx="193">
                  <c:v>0.13402777777777777</c:v>
                </c:pt>
                <c:pt idx="194">
                  <c:v>0.13472222222222222</c:v>
                </c:pt>
                <c:pt idx="195">
                  <c:v>0.13541666666666666</c:v>
                </c:pt>
                <c:pt idx="196">
                  <c:v>0.1361111111111111</c:v>
                </c:pt>
                <c:pt idx="197">
                  <c:v>0.13680555555555554</c:v>
                </c:pt>
                <c:pt idx="198">
                  <c:v>0.13749999999999998</c:v>
                </c:pt>
                <c:pt idx="199">
                  <c:v>0.13819444444444443</c:v>
                </c:pt>
                <c:pt idx="200">
                  <c:v>0.1388888888888889</c:v>
                </c:pt>
                <c:pt idx="201">
                  <c:v>0.13958333333333334</c:v>
                </c:pt>
                <c:pt idx="202">
                  <c:v>0.14027777777777778</c:v>
                </c:pt>
                <c:pt idx="203">
                  <c:v>0.14097222222222222</c:v>
                </c:pt>
                <c:pt idx="204">
                  <c:v>0.14166666666666666</c:v>
                </c:pt>
                <c:pt idx="205">
                  <c:v>0.1423611111111111</c:v>
                </c:pt>
                <c:pt idx="206">
                  <c:v>0.14305555555555557</c:v>
                </c:pt>
                <c:pt idx="207">
                  <c:v>0.14375000000000002</c:v>
                </c:pt>
                <c:pt idx="208">
                  <c:v>0.14444444444444446</c:v>
                </c:pt>
                <c:pt idx="209">
                  <c:v>0.1451388888888889</c:v>
                </c:pt>
                <c:pt idx="210">
                  <c:v>0.14583333333333334</c:v>
                </c:pt>
                <c:pt idx="211">
                  <c:v>0.14652777777777778</c:v>
                </c:pt>
                <c:pt idx="212">
                  <c:v>0.14722222222222223</c:v>
                </c:pt>
                <c:pt idx="213">
                  <c:v>0.14791666666666667</c:v>
                </c:pt>
                <c:pt idx="214">
                  <c:v>0.14861111111111111</c:v>
                </c:pt>
                <c:pt idx="215">
                  <c:v>0.14930555555555555</c:v>
                </c:pt>
                <c:pt idx="216">
                  <c:v>0.15</c:v>
                </c:pt>
                <c:pt idx="217">
                  <c:v>0.15069444444444444</c:v>
                </c:pt>
                <c:pt idx="218">
                  <c:v>0.15138888888888888</c:v>
                </c:pt>
                <c:pt idx="219">
                  <c:v>0.15208333333333332</c:v>
                </c:pt>
                <c:pt idx="220">
                  <c:v>0.15277777777777776</c:v>
                </c:pt>
                <c:pt idx="221">
                  <c:v>0.15347222222222223</c:v>
                </c:pt>
                <c:pt idx="222">
                  <c:v>0.15416666666666667</c:v>
                </c:pt>
                <c:pt idx="223">
                  <c:v>0.15486111111111112</c:v>
                </c:pt>
                <c:pt idx="224">
                  <c:v>0.15555555555555556</c:v>
                </c:pt>
                <c:pt idx="225">
                  <c:v>0.15625</c:v>
                </c:pt>
                <c:pt idx="226">
                  <c:v>0.15694444444444444</c:v>
                </c:pt>
                <c:pt idx="227">
                  <c:v>0.15763888888888888</c:v>
                </c:pt>
                <c:pt idx="228">
                  <c:v>0.15833333333333333</c:v>
                </c:pt>
                <c:pt idx="229">
                  <c:v>0.15902777777777777</c:v>
                </c:pt>
                <c:pt idx="230">
                  <c:v>0.15972222222222224</c:v>
                </c:pt>
                <c:pt idx="231">
                  <c:v>0.16041666666666668</c:v>
                </c:pt>
                <c:pt idx="232">
                  <c:v>0.16111111111111112</c:v>
                </c:pt>
                <c:pt idx="233">
                  <c:v>0.16180555555555556</c:v>
                </c:pt>
                <c:pt idx="234">
                  <c:v>0.16250000000000001</c:v>
                </c:pt>
                <c:pt idx="235">
                  <c:v>0.16319444444444445</c:v>
                </c:pt>
                <c:pt idx="236">
                  <c:v>0.16388888888888889</c:v>
                </c:pt>
                <c:pt idx="237">
                  <c:v>0.16458333333333333</c:v>
                </c:pt>
                <c:pt idx="238">
                  <c:v>0.16527777777777777</c:v>
                </c:pt>
                <c:pt idx="239">
                  <c:v>0.16597222222222222</c:v>
                </c:pt>
                <c:pt idx="240">
                  <c:v>0.16666666666666666</c:v>
                </c:pt>
                <c:pt idx="241">
                  <c:v>0.1673611111111111</c:v>
                </c:pt>
                <c:pt idx="242">
                  <c:v>0.16805555555555554</c:v>
                </c:pt>
                <c:pt idx="243">
                  <c:v>0.16874999999999998</c:v>
                </c:pt>
                <c:pt idx="244">
                  <c:v>0.16944444444444443</c:v>
                </c:pt>
                <c:pt idx="245">
                  <c:v>0.17013888888888887</c:v>
                </c:pt>
                <c:pt idx="246">
                  <c:v>0.17083333333333331</c:v>
                </c:pt>
                <c:pt idx="247">
                  <c:v>0.17152777777777775</c:v>
                </c:pt>
                <c:pt idx="248">
                  <c:v>0.17222222222222225</c:v>
                </c:pt>
                <c:pt idx="249">
                  <c:v>0.17291666666666669</c:v>
                </c:pt>
                <c:pt idx="250">
                  <c:v>0.17361111111111113</c:v>
                </c:pt>
                <c:pt idx="251">
                  <c:v>0.17430555555555557</c:v>
                </c:pt>
                <c:pt idx="252">
                  <c:v>0.17500000000000002</c:v>
                </c:pt>
                <c:pt idx="253">
                  <c:v>0.17569444444444446</c:v>
                </c:pt>
                <c:pt idx="254">
                  <c:v>0.1763888888888889</c:v>
                </c:pt>
                <c:pt idx="255">
                  <c:v>0.17708333333333334</c:v>
                </c:pt>
                <c:pt idx="256">
                  <c:v>0.17777777777777778</c:v>
                </c:pt>
                <c:pt idx="257">
                  <c:v>0.17847222222222223</c:v>
                </c:pt>
                <c:pt idx="258">
                  <c:v>0.17916666666666667</c:v>
                </c:pt>
                <c:pt idx="259">
                  <c:v>0.17986111111111111</c:v>
                </c:pt>
                <c:pt idx="260">
                  <c:v>0.18055555555555555</c:v>
                </c:pt>
                <c:pt idx="261">
                  <c:v>0.18124999999999999</c:v>
                </c:pt>
                <c:pt idx="262">
                  <c:v>0.18194444444444444</c:v>
                </c:pt>
                <c:pt idx="263">
                  <c:v>0.18263888888888891</c:v>
                </c:pt>
                <c:pt idx="264">
                  <c:v>0.18333333333333335</c:v>
                </c:pt>
                <c:pt idx="265">
                  <c:v>0.18402777777777779</c:v>
                </c:pt>
                <c:pt idx="266">
                  <c:v>0.18472222222222223</c:v>
                </c:pt>
                <c:pt idx="267">
                  <c:v>0.18541666666666667</c:v>
                </c:pt>
                <c:pt idx="268">
                  <c:v>0.18611111111111112</c:v>
                </c:pt>
                <c:pt idx="269">
                  <c:v>0.18680555555555556</c:v>
                </c:pt>
                <c:pt idx="270">
                  <c:v>0.1875</c:v>
                </c:pt>
                <c:pt idx="271">
                  <c:v>0.18819444444444444</c:v>
                </c:pt>
                <c:pt idx="272">
                  <c:v>0.18888888888888888</c:v>
                </c:pt>
                <c:pt idx="273">
                  <c:v>0.18958333333333333</c:v>
                </c:pt>
                <c:pt idx="274">
                  <c:v>0.19027777777777777</c:v>
                </c:pt>
                <c:pt idx="275">
                  <c:v>0.19097222222222221</c:v>
                </c:pt>
                <c:pt idx="276">
                  <c:v>0.19166666666666665</c:v>
                </c:pt>
                <c:pt idx="277">
                  <c:v>0.19236111111111112</c:v>
                </c:pt>
                <c:pt idx="278">
                  <c:v>0.19305555555555554</c:v>
                </c:pt>
                <c:pt idx="279">
                  <c:v>0.19375000000000001</c:v>
                </c:pt>
                <c:pt idx="280">
                  <c:v>0.19444444444444445</c:v>
                </c:pt>
                <c:pt idx="281">
                  <c:v>0.19513888888888889</c:v>
                </c:pt>
                <c:pt idx="282">
                  <c:v>0.19583333333333333</c:v>
                </c:pt>
                <c:pt idx="283">
                  <c:v>0.19652777777777777</c:v>
                </c:pt>
                <c:pt idx="284">
                  <c:v>0.19722222222222222</c:v>
                </c:pt>
                <c:pt idx="285">
                  <c:v>0.19791666666666666</c:v>
                </c:pt>
                <c:pt idx="286">
                  <c:v>0.1986111111111111</c:v>
                </c:pt>
                <c:pt idx="287">
                  <c:v>0.19930555555555554</c:v>
                </c:pt>
                <c:pt idx="288">
                  <c:v>0.19999999999999998</c:v>
                </c:pt>
                <c:pt idx="289">
                  <c:v>0.20069444444444443</c:v>
                </c:pt>
                <c:pt idx="290">
                  <c:v>0.20138888888888887</c:v>
                </c:pt>
                <c:pt idx="291">
                  <c:v>0.20208333333333331</c:v>
                </c:pt>
                <c:pt idx="292">
                  <c:v>0.20277777777777781</c:v>
                </c:pt>
                <c:pt idx="293">
                  <c:v>0.20347222222222219</c:v>
                </c:pt>
                <c:pt idx="294">
                  <c:v>0.20416666666666669</c:v>
                </c:pt>
                <c:pt idx="295">
                  <c:v>0.20486111111111113</c:v>
                </c:pt>
                <c:pt idx="296">
                  <c:v>0.20555555555555557</c:v>
                </c:pt>
                <c:pt idx="297">
                  <c:v>0.20625000000000002</c:v>
                </c:pt>
                <c:pt idx="298">
                  <c:v>0.20694444444444446</c:v>
                </c:pt>
                <c:pt idx="299">
                  <c:v>0.2076388888888889</c:v>
                </c:pt>
                <c:pt idx="300">
                  <c:v>0.20833333333333334</c:v>
                </c:pt>
                <c:pt idx="301">
                  <c:v>0.20902777777777778</c:v>
                </c:pt>
                <c:pt idx="302">
                  <c:v>0.20972222222222223</c:v>
                </c:pt>
                <c:pt idx="303">
                  <c:v>0.21041666666666667</c:v>
                </c:pt>
                <c:pt idx="304">
                  <c:v>0.21111111111111111</c:v>
                </c:pt>
                <c:pt idx="305">
                  <c:v>0.21180555555555555</c:v>
                </c:pt>
                <c:pt idx="306">
                  <c:v>0.21249999999999999</c:v>
                </c:pt>
                <c:pt idx="307">
                  <c:v>0.21319444444444444</c:v>
                </c:pt>
                <c:pt idx="308">
                  <c:v>0.21388888888888891</c:v>
                </c:pt>
                <c:pt idx="309">
                  <c:v>0.21458333333333335</c:v>
                </c:pt>
                <c:pt idx="310">
                  <c:v>0.21527777777777779</c:v>
                </c:pt>
                <c:pt idx="311">
                  <c:v>0.21597222222222223</c:v>
                </c:pt>
                <c:pt idx="312">
                  <c:v>0.21666666666666667</c:v>
                </c:pt>
                <c:pt idx="313">
                  <c:v>0.21736111111111112</c:v>
                </c:pt>
                <c:pt idx="314">
                  <c:v>0.21805555555555556</c:v>
                </c:pt>
                <c:pt idx="315">
                  <c:v>0.21875</c:v>
                </c:pt>
                <c:pt idx="316">
                  <c:v>0.21944444444444444</c:v>
                </c:pt>
                <c:pt idx="317">
                  <c:v>0.22013888888888888</c:v>
                </c:pt>
                <c:pt idx="318">
                  <c:v>0.22083333333333333</c:v>
                </c:pt>
                <c:pt idx="319">
                  <c:v>0.22152777777777777</c:v>
                </c:pt>
                <c:pt idx="320">
                  <c:v>0.22222222222222221</c:v>
                </c:pt>
                <c:pt idx="321">
                  <c:v>0.22291666666666665</c:v>
                </c:pt>
                <c:pt idx="322">
                  <c:v>0.22361111111111109</c:v>
                </c:pt>
                <c:pt idx="323">
                  <c:v>0.22430555555555556</c:v>
                </c:pt>
                <c:pt idx="324">
                  <c:v>0.22500000000000001</c:v>
                </c:pt>
                <c:pt idx="325">
                  <c:v>0.22569444444444445</c:v>
                </c:pt>
                <c:pt idx="326">
                  <c:v>0.22638888888888889</c:v>
                </c:pt>
                <c:pt idx="327">
                  <c:v>0.22708333333333333</c:v>
                </c:pt>
                <c:pt idx="328">
                  <c:v>0.22777777777777777</c:v>
                </c:pt>
                <c:pt idx="329">
                  <c:v>0.22847222222222222</c:v>
                </c:pt>
                <c:pt idx="330">
                  <c:v>0.22916666666666666</c:v>
                </c:pt>
                <c:pt idx="331">
                  <c:v>0.2298611111111111</c:v>
                </c:pt>
                <c:pt idx="332">
                  <c:v>0.23055555555555554</c:v>
                </c:pt>
                <c:pt idx="333">
                  <c:v>0.23124999999999998</c:v>
                </c:pt>
                <c:pt idx="334">
                  <c:v>0.23194444444444443</c:v>
                </c:pt>
                <c:pt idx="335">
                  <c:v>0.23263888888888887</c:v>
                </c:pt>
                <c:pt idx="336">
                  <c:v>0.23333333333333331</c:v>
                </c:pt>
                <c:pt idx="337">
                  <c:v>0.23402777777777781</c:v>
                </c:pt>
                <c:pt idx="338">
                  <c:v>0.23472222222222219</c:v>
                </c:pt>
                <c:pt idx="339">
                  <c:v>0.23541666666666669</c:v>
                </c:pt>
                <c:pt idx="340">
                  <c:v>0.23611111111111113</c:v>
                </c:pt>
                <c:pt idx="341">
                  <c:v>0.23680555555555557</c:v>
                </c:pt>
                <c:pt idx="342">
                  <c:v>0.23750000000000002</c:v>
                </c:pt>
                <c:pt idx="343">
                  <c:v>0.23819444444444446</c:v>
                </c:pt>
                <c:pt idx="344">
                  <c:v>0.2388888888888889</c:v>
                </c:pt>
                <c:pt idx="345">
                  <c:v>0.23958333333333334</c:v>
                </c:pt>
                <c:pt idx="346">
                  <c:v>0.24027777777777778</c:v>
                </c:pt>
                <c:pt idx="347">
                  <c:v>0.24097222222222223</c:v>
                </c:pt>
                <c:pt idx="348">
                  <c:v>0.24166666666666667</c:v>
                </c:pt>
                <c:pt idx="349">
                  <c:v>0.24236111111111111</c:v>
                </c:pt>
                <c:pt idx="350">
                  <c:v>0.24305555555555555</c:v>
                </c:pt>
                <c:pt idx="351">
                  <c:v>0.24374999999999999</c:v>
                </c:pt>
                <c:pt idx="352">
                  <c:v>0.24444444444444446</c:v>
                </c:pt>
                <c:pt idx="353">
                  <c:v>0.24513888888888888</c:v>
                </c:pt>
                <c:pt idx="354">
                  <c:v>0.24583333333333335</c:v>
                </c:pt>
                <c:pt idx="355">
                  <c:v>0.24652777777777779</c:v>
                </c:pt>
                <c:pt idx="356">
                  <c:v>0.24722222222222223</c:v>
                </c:pt>
                <c:pt idx="357">
                  <c:v>0.24791666666666667</c:v>
                </c:pt>
                <c:pt idx="358">
                  <c:v>0.24861111111111112</c:v>
                </c:pt>
                <c:pt idx="359">
                  <c:v>0.24930555555555556</c:v>
                </c:pt>
                <c:pt idx="360">
                  <c:v>0.25</c:v>
                </c:pt>
                <c:pt idx="361">
                  <c:v>0.25069444444444444</c:v>
                </c:pt>
                <c:pt idx="362">
                  <c:v>0.25138888888888888</c:v>
                </c:pt>
                <c:pt idx="363">
                  <c:v>0.25208333333333333</c:v>
                </c:pt>
                <c:pt idx="364">
                  <c:v>0.25277777777777777</c:v>
                </c:pt>
                <c:pt idx="365">
                  <c:v>0.25347222222222221</c:v>
                </c:pt>
                <c:pt idx="366">
                  <c:v>0.25416666666666665</c:v>
                </c:pt>
                <c:pt idx="367">
                  <c:v>0.25486111111111109</c:v>
                </c:pt>
                <c:pt idx="368">
                  <c:v>0.25555555555555559</c:v>
                </c:pt>
                <c:pt idx="369">
                  <c:v>0.25625000000000003</c:v>
                </c:pt>
                <c:pt idx="370">
                  <c:v>0.25694444444444448</c:v>
                </c:pt>
                <c:pt idx="371">
                  <c:v>0.25763888888888892</c:v>
                </c:pt>
                <c:pt idx="372">
                  <c:v>0.25833333333333336</c:v>
                </c:pt>
                <c:pt idx="373">
                  <c:v>0.2590277777777778</c:v>
                </c:pt>
                <c:pt idx="374">
                  <c:v>0.25972222222222224</c:v>
                </c:pt>
                <c:pt idx="375">
                  <c:v>0.26041666666666669</c:v>
                </c:pt>
                <c:pt idx="376">
                  <c:v>0.26111111111111113</c:v>
                </c:pt>
                <c:pt idx="377">
                  <c:v>0.26180555555555557</c:v>
                </c:pt>
                <c:pt idx="378">
                  <c:v>0.26250000000000001</c:v>
                </c:pt>
                <c:pt idx="379">
                  <c:v>0.26319444444444445</c:v>
                </c:pt>
                <c:pt idx="380">
                  <c:v>0.2638888888888889</c:v>
                </c:pt>
                <c:pt idx="381">
                  <c:v>0.26458333333333334</c:v>
                </c:pt>
                <c:pt idx="382">
                  <c:v>0.26527777777777778</c:v>
                </c:pt>
                <c:pt idx="383">
                  <c:v>0.26597222222222222</c:v>
                </c:pt>
                <c:pt idx="384">
                  <c:v>0.26666666666666666</c:v>
                </c:pt>
                <c:pt idx="385">
                  <c:v>0.2673611111111111</c:v>
                </c:pt>
                <c:pt idx="386">
                  <c:v>0.26805555555555555</c:v>
                </c:pt>
                <c:pt idx="387">
                  <c:v>0.26874999999999999</c:v>
                </c:pt>
                <c:pt idx="388">
                  <c:v>0.26944444444444443</c:v>
                </c:pt>
                <c:pt idx="389">
                  <c:v>0.27013888888888887</c:v>
                </c:pt>
                <c:pt idx="390">
                  <c:v>0.27083333333333331</c:v>
                </c:pt>
                <c:pt idx="391">
                  <c:v>0.27152777777777776</c:v>
                </c:pt>
                <c:pt idx="392">
                  <c:v>0.2722222222222222</c:v>
                </c:pt>
                <c:pt idx="393">
                  <c:v>0.27291666666666664</c:v>
                </c:pt>
                <c:pt idx="394">
                  <c:v>0.27361111111111108</c:v>
                </c:pt>
                <c:pt idx="395">
                  <c:v>0.27430555555555552</c:v>
                </c:pt>
                <c:pt idx="396">
                  <c:v>0.27499999999999997</c:v>
                </c:pt>
                <c:pt idx="397">
                  <c:v>0.27569444444444446</c:v>
                </c:pt>
                <c:pt idx="398">
                  <c:v>0.27638888888888885</c:v>
                </c:pt>
                <c:pt idx="399">
                  <c:v>0.27708333333333335</c:v>
                </c:pt>
                <c:pt idx="400">
                  <c:v>0.27777777777777779</c:v>
                </c:pt>
                <c:pt idx="401">
                  <c:v>0.27847222222222223</c:v>
                </c:pt>
                <c:pt idx="402">
                  <c:v>0.27916666666666667</c:v>
                </c:pt>
                <c:pt idx="403">
                  <c:v>0.27986111111111112</c:v>
                </c:pt>
                <c:pt idx="404">
                  <c:v>0.28055555555555556</c:v>
                </c:pt>
                <c:pt idx="405">
                  <c:v>0.28125</c:v>
                </c:pt>
                <c:pt idx="406">
                  <c:v>0.28194444444444444</c:v>
                </c:pt>
                <c:pt idx="407">
                  <c:v>0.28263888888888888</c:v>
                </c:pt>
                <c:pt idx="408">
                  <c:v>0.28333333333333333</c:v>
                </c:pt>
                <c:pt idx="409">
                  <c:v>0.28402777777777777</c:v>
                </c:pt>
                <c:pt idx="410">
                  <c:v>0.28472222222222221</c:v>
                </c:pt>
                <c:pt idx="411">
                  <c:v>0.28541666666666665</c:v>
                </c:pt>
                <c:pt idx="412">
                  <c:v>0.28611111111111115</c:v>
                </c:pt>
                <c:pt idx="413">
                  <c:v>0.28680555555555554</c:v>
                </c:pt>
                <c:pt idx="414">
                  <c:v>0.28750000000000003</c:v>
                </c:pt>
                <c:pt idx="415">
                  <c:v>0.28819444444444448</c:v>
                </c:pt>
                <c:pt idx="416">
                  <c:v>0.28888888888888892</c:v>
                </c:pt>
                <c:pt idx="417">
                  <c:v>0.28958333333333336</c:v>
                </c:pt>
                <c:pt idx="418">
                  <c:v>0.2902777777777778</c:v>
                </c:pt>
                <c:pt idx="419">
                  <c:v>0.29097222222222224</c:v>
                </c:pt>
                <c:pt idx="420">
                  <c:v>0.29166666666666669</c:v>
                </c:pt>
                <c:pt idx="421">
                  <c:v>0.29236111111111113</c:v>
                </c:pt>
                <c:pt idx="422">
                  <c:v>0.29305555555555557</c:v>
                </c:pt>
                <c:pt idx="423">
                  <c:v>0.29375000000000001</c:v>
                </c:pt>
                <c:pt idx="424">
                  <c:v>0.29444444444444445</c:v>
                </c:pt>
                <c:pt idx="425">
                  <c:v>0.2951388888888889</c:v>
                </c:pt>
                <c:pt idx="426">
                  <c:v>0.29583333333333334</c:v>
                </c:pt>
                <c:pt idx="427">
                  <c:v>0.29652777777777778</c:v>
                </c:pt>
                <c:pt idx="428">
                  <c:v>0.29722222222222222</c:v>
                </c:pt>
                <c:pt idx="429">
                  <c:v>0.29791666666666666</c:v>
                </c:pt>
                <c:pt idx="430">
                  <c:v>0.2986111111111111</c:v>
                </c:pt>
                <c:pt idx="431">
                  <c:v>0.29930555555555555</c:v>
                </c:pt>
                <c:pt idx="432">
                  <c:v>0.3</c:v>
                </c:pt>
                <c:pt idx="433">
                  <c:v>0.30069444444444443</c:v>
                </c:pt>
                <c:pt idx="434">
                  <c:v>0.30138888888888887</c:v>
                </c:pt>
                <c:pt idx="435">
                  <c:v>0.30208333333333331</c:v>
                </c:pt>
                <c:pt idx="436">
                  <c:v>0.30277777777777776</c:v>
                </c:pt>
                <c:pt idx="437">
                  <c:v>0.3034722222222222</c:v>
                </c:pt>
                <c:pt idx="438">
                  <c:v>0.30416666666666664</c:v>
                </c:pt>
                <c:pt idx="439">
                  <c:v>0.30486111111111108</c:v>
                </c:pt>
                <c:pt idx="440">
                  <c:v>0.30555555555555552</c:v>
                </c:pt>
                <c:pt idx="441">
                  <c:v>0.30624999999999997</c:v>
                </c:pt>
                <c:pt idx="442">
                  <c:v>0.30694444444444441</c:v>
                </c:pt>
                <c:pt idx="443">
                  <c:v>0.30763888888888891</c:v>
                </c:pt>
                <c:pt idx="444">
                  <c:v>0.30833333333333335</c:v>
                </c:pt>
                <c:pt idx="445">
                  <c:v>0.30902777777777779</c:v>
                </c:pt>
                <c:pt idx="446">
                  <c:v>0.30972222222222223</c:v>
                </c:pt>
                <c:pt idx="447">
                  <c:v>0.31041666666666667</c:v>
                </c:pt>
                <c:pt idx="448">
                  <c:v>0.31111111111111112</c:v>
                </c:pt>
                <c:pt idx="449">
                  <c:v>0.31180555555555556</c:v>
                </c:pt>
                <c:pt idx="450">
                  <c:v>0.3125</c:v>
                </c:pt>
                <c:pt idx="451">
                  <c:v>0.31319444444444444</c:v>
                </c:pt>
                <c:pt idx="452">
                  <c:v>0.31388888888888888</c:v>
                </c:pt>
                <c:pt idx="453">
                  <c:v>0.31458333333333333</c:v>
                </c:pt>
                <c:pt idx="454">
                  <c:v>0.31527777777777777</c:v>
                </c:pt>
                <c:pt idx="455">
                  <c:v>0.31597222222222221</c:v>
                </c:pt>
                <c:pt idx="456">
                  <c:v>0.31666666666666665</c:v>
                </c:pt>
                <c:pt idx="457">
                  <c:v>0.31736111111111115</c:v>
                </c:pt>
                <c:pt idx="458">
                  <c:v>0.31805555555555554</c:v>
                </c:pt>
                <c:pt idx="459">
                  <c:v>0.31875000000000003</c:v>
                </c:pt>
                <c:pt idx="460">
                  <c:v>0.31944444444444448</c:v>
                </c:pt>
                <c:pt idx="461">
                  <c:v>0.32013888888888892</c:v>
                </c:pt>
                <c:pt idx="462">
                  <c:v>0.32083333333333336</c:v>
                </c:pt>
                <c:pt idx="463">
                  <c:v>0.3215277777777778</c:v>
                </c:pt>
                <c:pt idx="464">
                  <c:v>0.32222222222222224</c:v>
                </c:pt>
                <c:pt idx="465">
                  <c:v>0.32291666666666669</c:v>
                </c:pt>
                <c:pt idx="466">
                  <c:v>0.32361111111111113</c:v>
                </c:pt>
                <c:pt idx="467">
                  <c:v>0.32430555555555557</c:v>
                </c:pt>
                <c:pt idx="468">
                  <c:v>0.32500000000000001</c:v>
                </c:pt>
                <c:pt idx="469">
                  <c:v>0.32569444444444445</c:v>
                </c:pt>
                <c:pt idx="470">
                  <c:v>0.3263888888888889</c:v>
                </c:pt>
                <c:pt idx="471">
                  <c:v>0.32708333333333334</c:v>
                </c:pt>
                <c:pt idx="472">
                  <c:v>0.32777777777777778</c:v>
                </c:pt>
                <c:pt idx="473">
                  <c:v>0.32847222222222222</c:v>
                </c:pt>
                <c:pt idx="474">
                  <c:v>0.32916666666666666</c:v>
                </c:pt>
                <c:pt idx="475">
                  <c:v>0.3298611111111111</c:v>
                </c:pt>
                <c:pt idx="476">
                  <c:v>0.33055555555555555</c:v>
                </c:pt>
                <c:pt idx="477">
                  <c:v>0.33124999999999999</c:v>
                </c:pt>
                <c:pt idx="478">
                  <c:v>0.33194444444444443</c:v>
                </c:pt>
                <c:pt idx="479">
                  <c:v>0.33263888888888887</c:v>
                </c:pt>
                <c:pt idx="480">
                  <c:v>0.33333333333333331</c:v>
                </c:pt>
                <c:pt idx="481">
                  <c:v>0.33402777777777781</c:v>
                </c:pt>
                <c:pt idx="482">
                  <c:v>0.3347222222222222</c:v>
                </c:pt>
                <c:pt idx="483">
                  <c:v>0.3354166666666667</c:v>
                </c:pt>
                <c:pt idx="484">
                  <c:v>0.33611111111111108</c:v>
                </c:pt>
                <c:pt idx="485">
                  <c:v>0.33680555555555558</c:v>
                </c:pt>
                <c:pt idx="486">
                  <c:v>0.33749999999999997</c:v>
                </c:pt>
                <c:pt idx="487">
                  <c:v>0.33819444444444446</c:v>
                </c:pt>
                <c:pt idx="488">
                  <c:v>0.33888888888888885</c:v>
                </c:pt>
                <c:pt idx="489">
                  <c:v>0.33958333333333335</c:v>
                </c:pt>
                <c:pt idx="490">
                  <c:v>0.34027777777777773</c:v>
                </c:pt>
                <c:pt idx="491">
                  <c:v>0.34097222222222223</c:v>
                </c:pt>
                <c:pt idx="492">
                  <c:v>0.34166666666666662</c:v>
                </c:pt>
                <c:pt idx="493">
                  <c:v>0.34236111111111112</c:v>
                </c:pt>
                <c:pt idx="494">
                  <c:v>0.3430555555555555</c:v>
                </c:pt>
                <c:pt idx="495">
                  <c:v>0.34375</c:v>
                </c:pt>
                <c:pt idx="496">
                  <c:v>0.3444444444444445</c:v>
                </c:pt>
                <c:pt idx="497">
                  <c:v>0.34513888888888888</c:v>
                </c:pt>
                <c:pt idx="498">
                  <c:v>0.34583333333333338</c:v>
                </c:pt>
                <c:pt idx="499">
                  <c:v>0.34652777777777777</c:v>
                </c:pt>
                <c:pt idx="500">
                  <c:v>0.34722222222222227</c:v>
                </c:pt>
                <c:pt idx="501">
                  <c:v>0.34791666666666665</c:v>
                </c:pt>
                <c:pt idx="502">
                  <c:v>0.34861111111111115</c:v>
                </c:pt>
                <c:pt idx="503">
                  <c:v>0.34930555555555554</c:v>
                </c:pt>
                <c:pt idx="504">
                  <c:v>0.35000000000000003</c:v>
                </c:pt>
                <c:pt idx="505">
                  <c:v>0.35069444444444442</c:v>
                </c:pt>
                <c:pt idx="506">
                  <c:v>0.35138888888888892</c:v>
                </c:pt>
                <c:pt idx="507">
                  <c:v>0.3520833333333333</c:v>
                </c:pt>
                <c:pt idx="508">
                  <c:v>0.3527777777777778</c:v>
                </c:pt>
                <c:pt idx="509">
                  <c:v>0.35347222222222219</c:v>
                </c:pt>
                <c:pt idx="510">
                  <c:v>0.35416666666666669</c:v>
                </c:pt>
                <c:pt idx="511">
                  <c:v>0.35486111111111113</c:v>
                </c:pt>
                <c:pt idx="512">
                  <c:v>0.35555555555555557</c:v>
                </c:pt>
                <c:pt idx="513">
                  <c:v>0.35625000000000001</c:v>
                </c:pt>
                <c:pt idx="514">
                  <c:v>0.35694444444444445</c:v>
                </c:pt>
                <c:pt idx="515">
                  <c:v>0.3576388888888889</c:v>
                </c:pt>
                <c:pt idx="516">
                  <c:v>0.35833333333333334</c:v>
                </c:pt>
                <c:pt idx="517">
                  <c:v>0.35902777777777778</c:v>
                </c:pt>
                <c:pt idx="518">
                  <c:v>0.35972222222222222</c:v>
                </c:pt>
                <c:pt idx="519">
                  <c:v>0.36041666666666666</c:v>
                </c:pt>
                <c:pt idx="520">
                  <c:v>0.3611111111111111</c:v>
                </c:pt>
                <c:pt idx="521">
                  <c:v>0.36180555555555555</c:v>
                </c:pt>
                <c:pt idx="522">
                  <c:v>0.36249999999999999</c:v>
                </c:pt>
                <c:pt idx="523">
                  <c:v>0.36319444444444443</c:v>
                </c:pt>
                <c:pt idx="524">
                  <c:v>0.36388888888888887</c:v>
                </c:pt>
                <c:pt idx="525">
                  <c:v>0.36458333333333331</c:v>
                </c:pt>
                <c:pt idx="526">
                  <c:v>0.36527777777777781</c:v>
                </c:pt>
                <c:pt idx="527">
                  <c:v>0.3659722222222222</c:v>
                </c:pt>
                <c:pt idx="528">
                  <c:v>0.3666666666666667</c:v>
                </c:pt>
                <c:pt idx="529">
                  <c:v>0.36736111111111108</c:v>
                </c:pt>
                <c:pt idx="530">
                  <c:v>0.36805555555555558</c:v>
                </c:pt>
                <c:pt idx="531">
                  <c:v>0.36874999999999997</c:v>
                </c:pt>
                <c:pt idx="532">
                  <c:v>0.36944444444444446</c:v>
                </c:pt>
                <c:pt idx="533">
                  <c:v>0.37013888888888885</c:v>
                </c:pt>
                <c:pt idx="534">
                  <c:v>0.37083333333333335</c:v>
                </c:pt>
                <c:pt idx="535">
                  <c:v>0.37152777777777773</c:v>
                </c:pt>
                <c:pt idx="536">
                  <c:v>0.37222222222222223</c:v>
                </c:pt>
                <c:pt idx="537">
                  <c:v>0.37291666666666662</c:v>
                </c:pt>
                <c:pt idx="538">
                  <c:v>0.37361111111111112</c:v>
                </c:pt>
                <c:pt idx="539">
                  <c:v>0.3743055555555555</c:v>
                </c:pt>
                <c:pt idx="540">
                  <c:v>0.375</c:v>
                </c:pt>
                <c:pt idx="541">
                  <c:v>0.3756944444444445</c:v>
                </c:pt>
                <c:pt idx="542">
                  <c:v>0.37638888888888888</c:v>
                </c:pt>
                <c:pt idx="543">
                  <c:v>0.37708333333333338</c:v>
                </c:pt>
                <c:pt idx="544">
                  <c:v>0.37777777777777777</c:v>
                </c:pt>
                <c:pt idx="545">
                  <c:v>0.37847222222222227</c:v>
                </c:pt>
                <c:pt idx="546">
                  <c:v>0.37916666666666665</c:v>
                </c:pt>
                <c:pt idx="547">
                  <c:v>0.37986111111111115</c:v>
                </c:pt>
                <c:pt idx="548">
                  <c:v>0.38055555555555554</c:v>
                </c:pt>
                <c:pt idx="549">
                  <c:v>0.38125000000000003</c:v>
                </c:pt>
                <c:pt idx="550">
                  <c:v>0.38194444444444442</c:v>
                </c:pt>
                <c:pt idx="551">
                  <c:v>0.38263888888888892</c:v>
                </c:pt>
                <c:pt idx="552">
                  <c:v>0.3833333333333333</c:v>
                </c:pt>
                <c:pt idx="553">
                  <c:v>0.3840277777777778</c:v>
                </c:pt>
                <c:pt idx="554">
                  <c:v>0.38472222222222219</c:v>
                </c:pt>
                <c:pt idx="555">
                  <c:v>0.38541666666666669</c:v>
                </c:pt>
                <c:pt idx="556">
                  <c:v>0.38611111111111113</c:v>
                </c:pt>
                <c:pt idx="557">
                  <c:v>0.38680555555555557</c:v>
                </c:pt>
                <c:pt idx="558">
                  <c:v>0.38750000000000001</c:v>
                </c:pt>
                <c:pt idx="559">
                  <c:v>0.38819444444444445</c:v>
                </c:pt>
                <c:pt idx="560">
                  <c:v>0.3888888888888889</c:v>
                </c:pt>
                <c:pt idx="561">
                  <c:v>0.38958333333333334</c:v>
                </c:pt>
                <c:pt idx="562">
                  <c:v>0.39027777777777778</c:v>
                </c:pt>
                <c:pt idx="563">
                  <c:v>0.39097222222222222</c:v>
                </c:pt>
                <c:pt idx="564">
                  <c:v>0.39166666666666666</c:v>
                </c:pt>
                <c:pt idx="565">
                  <c:v>0.3923611111111111</c:v>
                </c:pt>
                <c:pt idx="566">
                  <c:v>0.39305555555555555</c:v>
                </c:pt>
                <c:pt idx="567">
                  <c:v>0.39374999999999999</c:v>
                </c:pt>
                <c:pt idx="568">
                  <c:v>0.39444444444444443</c:v>
                </c:pt>
                <c:pt idx="569">
                  <c:v>0.39513888888888887</c:v>
                </c:pt>
                <c:pt idx="570">
                  <c:v>0.39583333333333331</c:v>
                </c:pt>
                <c:pt idx="571">
                  <c:v>0.39652777777777781</c:v>
                </c:pt>
                <c:pt idx="572">
                  <c:v>0.3972222222222222</c:v>
                </c:pt>
                <c:pt idx="573">
                  <c:v>0.3979166666666667</c:v>
                </c:pt>
                <c:pt idx="574">
                  <c:v>0.39861111111111108</c:v>
                </c:pt>
                <c:pt idx="575">
                  <c:v>0.39930555555555558</c:v>
                </c:pt>
                <c:pt idx="576">
                  <c:v>0.39999999999999997</c:v>
                </c:pt>
                <c:pt idx="577">
                  <c:v>0.40069444444444446</c:v>
                </c:pt>
                <c:pt idx="578">
                  <c:v>0.40138888888888885</c:v>
                </c:pt>
                <c:pt idx="579">
                  <c:v>0.40208333333333335</c:v>
                </c:pt>
                <c:pt idx="580">
                  <c:v>0.40277777777777773</c:v>
                </c:pt>
                <c:pt idx="581">
                  <c:v>0.40347222222222223</c:v>
                </c:pt>
                <c:pt idx="582">
                  <c:v>0.40416666666666662</c:v>
                </c:pt>
                <c:pt idx="583">
                  <c:v>0.40486111111111112</c:v>
                </c:pt>
                <c:pt idx="584">
                  <c:v>0.4055555555555555</c:v>
                </c:pt>
                <c:pt idx="585">
                  <c:v>0.40625</c:v>
                </c:pt>
                <c:pt idx="586">
                  <c:v>0.4069444444444445</c:v>
                </c:pt>
                <c:pt idx="587">
                  <c:v>0.40763888888888888</c:v>
                </c:pt>
                <c:pt idx="588">
                  <c:v>0.40833333333333338</c:v>
                </c:pt>
                <c:pt idx="589">
                  <c:v>0.40902777777777777</c:v>
                </c:pt>
                <c:pt idx="590">
                  <c:v>0.40972222222222227</c:v>
                </c:pt>
                <c:pt idx="591">
                  <c:v>0.41041666666666665</c:v>
                </c:pt>
                <c:pt idx="592">
                  <c:v>0.41111111111111115</c:v>
                </c:pt>
                <c:pt idx="593">
                  <c:v>0.41180555555555554</c:v>
                </c:pt>
                <c:pt idx="594">
                  <c:v>0.41250000000000003</c:v>
                </c:pt>
                <c:pt idx="595">
                  <c:v>0.41319444444444442</c:v>
                </c:pt>
                <c:pt idx="596">
                  <c:v>0.41388888888888892</c:v>
                </c:pt>
                <c:pt idx="597">
                  <c:v>0.4145833333333333</c:v>
                </c:pt>
                <c:pt idx="598">
                  <c:v>0.4152777777777778</c:v>
                </c:pt>
                <c:pt idx="599">
                  <c:v>0.41597222222222219</c:v>
                </c:pt>
                <c:pt idx="600">
                  <c:v>0.41666666666666669</c:v>
                </c:pt>
              </c:numCache>
            </c:numRef>
          </c:xVal>
          <c:yVal>
            <c:numRef>
              <c:f>Hoja3!$J$5:$J$605</c:f>
              <c:numCache>
                <c:formatCode>General</c:formatCode>
                <c:ptCount val="6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0.1</c:v>
                </c:pt>
                <c:pt idx="24">
                  <c:v>0.1</c:v>
                </c:pt>
                <c:pt idx="25">
                  <c:v>0.2</c:v>
                </c:pt>
                <c:pt idx="26">
                  <c:v>0.2</c:v>
                </c:pt>
                <c:pt idx="27">
                  <c:v>0.3</c:v>
                </c:pt>
                <c:pt idx="28">
                  <c:v>0.4</c:v>
                </c:pt>
                <c:pt idx="29">
                  <c:v>0.5</c:v>
                </c:pt>
                <c:pt idx="30">
                  <c:v>0.6</c:v>
                </c:pt>
                <c:pt idx="31">
                  <c:v>0.7</c:v>
                </c:pt>
                <c:pt idx="32">
                  <c:v>0.8</c:v>
                </c:pt>
                <c:pt idx="33">
                  <c:v>1</c:v>
                </c:pt>
                <c:pt idx="34">
                  <c:v>1.2</c:v>
                </c:pt>
                <c:pt idx="35">
                  <c:v>1.4</c:v>
                </c:pt>
                <c:pt idx="36">
                  <c:v>1.7</c:v>
                </c:pt>
                <c:pt idx="37">
                  <c:v>1.9</c:v>
                </c:pt>
                <c:pt idx="38">
                  <c:v>2.2000000000000002</c:v>
                </c:pt>
                <c:pt idx="39">
                  <c:v>2.6</c:v>
                </c:pt>
                <c:pt idx="40">
                  <c:v>2.9</c:v>
                </c:pt>
                <c:pt idx="41">
                  <c:v>3.3</c:v>
                </c:pt>
                <c:pt idx="42">
                  <c:v>3.8</c:v>
                </c:pt>
                <c:pt idx="43">
                  <c:v>4.3</c:v>
                </c:pt>
                <c:pt idx="44">
                  <c:v>4.8</c:v>
                </c:pt>
                <c:pt idx="45">
                  <c:v>5.4</c:v>
                </c:pt>
                <c:pt idx="46">
                  <c:v>6</c:v>
                </c:pt>
                <c:pt idx="47">
                  <c:v>6.7</c:v>
                </c:pt>
                <c:pt idx="48">
                  <c:v>7.4</c:v>
                </c:pt>
                <c:pt idx="49">
                  <c:v>8.1999999999999993</c:v>
                </c:pt>
                <c:pt idx="50">
                  <c:v>9.1</c:v>
                </c:pt>
                <c:pt idx="51">
                  <c:v>10</c:v>
                </c:pt>
                <c:pt idx="52">
                  <c:v>11</c:v>
                </c:pt>
                <c:pt idx="53">
                  <c:v>12.1</c:v>
                </c:pt>
                <c:pt idx="54">
                  <c:v>13.2</c:v>
                </c:pt>
                <c:pt idx="55">
                  <c:v>14.4</c:v>
                </c:pt>
                <c:pt idx="56">
                  <c:v>15.7</c:v>
                </c:pt>
                <c:pt idx="57">
                  <c:v>17.100000000000001</c:v>
                </c:pt>
                <c:pt idx="58">
                  <c:v>18.5</c:v>
                </c:pt>
                <c:pt idx="59">
                  <c:v>20.100000000000001</c:v>
                </c:pt>
                <c:pt idx="60">
                  <c:v>21.7</c:v>
                </c:pt>
                <c:pt idx="61">
                  <c:v>23.4</c:v>
                </c:pt>
                <c:pt idx="62">
                  <c:v>25.2</c:v>
                </c:pt>
                <c:pt idx="63">
                  <c:v>27</c:v>
                </c:pt>
                <c:pt idx="64">
                  <c:v>29</c:v>
                </c:pt>
                <c:pt idx="65">
                  <c:v>31</c:v>
                </c:pt>
                <c:pt idx="66">
                  <c:v>33.1</c:v>
                </c:pt>
                <c:pt idx="67">
                  <c:v>35.299999999999997</c:v>
                </c:pt>
                <c:pt idx="68">
                  <c:v>37.6</c:v>
                </c:pt>
                <c:pt idx="69">
                  <c:v>40</c:v>
                </c:pt>
                <c:pt idx="70">
                  <c:v>42.5</c:v>
                </c:pt>
                <c:pt idx="71">
                  <c:v>45.1</c:v>
                </c:pt>
                <c:pt idx="72">
                  <c:v>47.7</c:v>
                </c:pt>
                <c:pt idx="73">
                  <c:v>50.5</c:v>
                </c:pt>
                <c:pt idx="74">
                  <c:v>53.4</c:v>
                </c:pt>
                <c:pt idx="75">
                  <c:v>56.4</c:v>
                </c:pt>
                <c:pt idx="76">
                  <c:v>59.5</c:v>
                </c:pt>
                <c:pt idx="77">
                  <c:v>62.7</c:v>
                </c:pt>
                <c:pt idx="78">
                  <c:v>66</c:v>
                </c:pt>
                <c:pt idx="79">
                  <c:v>69.400000000000006</c:v>
                </c:pt>
                <c:pt idx="80">
                  <c:v>73</c:v>
                </c:pt>
                <c:pt idx="81">
                  <c:v>76.599999999999994</c:v>
                </c:pt>
                <c:pt idx="82">
                  <c:v>80.3</c:v>
                </c:pt>
                <c:pt idx="83">
                  <c:v>84.1</c:v>
                </c:pt>
                <c:pt idx="84">
                  <c:v>87.9</c:v>
                </c:pt>
                <c:pt idx="85">
                  <c:v>91.9</c:v>
                </c:pt>
                <c:pt idx="86">
                  <c:v>96</c:v>
                </c:pt>
                <c:pt idx="87">
                  <c:v>100.2</c:v>
                </c:pt>
                <c:pt idx="88">
                  <c:v>104.5</c:v>
                </c:pt>
                <c:pt idx="89">
                  <c:v>108.9</c:v>
                </c:pt>
                <c:pt idx="90">
                  <c:v>113.5</c:v>
                </c:pt>
                <c:pt idx="91">
                  <c:v>118.1</c:v>
                </c:pt>
                <c:pt idx="92">
                  <c:v>122.8</c:v>
                </c:pt>
                <c:pt idx="93">
                  <c:v>127.7</c:v>
                </c:pt>
                <c:pt idx="94">
                  <c:v>132.69999999999999</c:v>
                </c:pt>
                <c:pt idx="95">
                  <c:v>137.80000000000001</c:v>
                </c:pt>
                <c:pt idx="96">
                  <c:v>142.9</c:v>
                </c:pt>
                <c:pt idx="97">
                  <c:v>148.19999999999999</c:v>
                </c:pt>
                <c:pt idx="98">
                  <c:v>153.69999999999999</c:v>
                </c:pt>
                <c:pt idx="99">
                  <c:v>159.19999999999999</c:v>
                </c:pt>
                <c:pt idx="100">
                  <c:v>164.8</c:v>
                </c:pt>
                <c:pt idx="101">
                  <c:v>170.6</c:v>
                </c:pt>
                <c:pt idx="102">
                  <c:v>176.4</c:v>
                </c:pt>
                <c:pt idx="103">
                  <c:v>182.4</c:v>
                </c:pt>
                <c:pt idx="104">
                  <c:v>188.5</c:v>
                </c:pt>
                <c:pt idx="105">
                  <c:v>194.7</c:v>
                </c:pt>
                <c:pt idx="106">
                  <c:v>201</c:v>
                </c:pt>
                <c:pt idx="107">
                  <c:v>207.5</c:v>
                </c:pt>
                <c:pt idx="108">
                  <c:v>214.1</c:v>
                </c:pt>
                <c:pt idx="109">
                  <c:v>220.7</c:v>
                </c:pt>
                <c:pt idx="110">
                  <c:v>227.6</c:v>
                </c:pt>
                <c:pt idx="111">
                  <c:v>234.5</c:v>
                </c:pt>
                <c:pt idx="112">
                  <c:v>241.6</c:v>
                </c:pt>
                <c:pt idx="113">
                  <c:v>248.8</c:v>
                </c:pt>
                <c:pt idx="114">
                  <c:v>256.10000000000002</c:v>
                </c:pt>
                <c:pt idx="115">
                  <c:v>263.60000000000002</c:v>
                </c:pt>
                <c:pt idx="116">
                  <c:v>271.2</c:v>
                </c:pt>
                <c:pt idx="117">
                  <c:v>278.89999999999998</c:v>
                </c:pt>
                <c:pt idx="118">
                  <c:v>286.8</c:v>
                </c:pt>
                <c:pt idx="119">
                  <c:v>294.8</c:v>
                </c:pt>
                <c:pt idx="120">
                  <c:v>303</c:v>
                </c:pt>
                <c:pt idx="121">
                  <c:v>311.2</c:v>
                </c:pt>
                <c:pt idx="122">
                  <c:v>319.60000000000002</c:v>
                </c:pt>
                <c:pt idx="123">
                  <c:v>328.2</c:v>
                </c:pt>
                <c:pt idx="124">
                  <c:v>336.8</c:v>
                </c:pt>
                <c:pt idx="125">
                  <c:v>345.6</c:v>
                </c:pt>
                <c:pt idx="126">
                  <c:v>354.6</c:v>
                </c:pt>
                <c:pt idx="127">
                  <c:v>363.6</c:v>
                </c:pt>
                <c:pt idx="128">
                  <c:v>372.8</c:v>
                </c:pt>
                <c:pt idx="129">
                  <c:v>382.2</c:v>
                </c:pt>
                <c:pt idx="130">
                  <c:v>391.7</c:v>
                </c:pt>
                <c:pt idx="131">
                  <c:v>401.3</c:v>
                </c:pt>
                <c:pt idx="132">
                  <c:v>411.1</c:v>
                </c:pt>
                <c:pt idx="133">
                  <c:v>421.1</c:v>
                </c:pt>
                <c:pt idx="134">
                  <c:v>431.1</c:v>
                </c:pt>
                <c:pt idx="135">
                  <c:v>441.4</c:v>
                </c:pt>
                <c:pt idx="136">
                  <c:v>451.7</c:v>
                </c:pt>
                <c:pt idx="137">
                  <c:v>462.2</c:v>
                </c:pt>
                <c:pt idx="138">
                  <c:v>472.9</c:v>
                </c:pt>
                <c:pt idx="139">
                  <c:v>483.7</c:v>
                </c:pt>
                <c:pt idx="140">
                  <c:v>494.6</c:v>
                </c:pt>
                <c:pt idx="141">
                  <c:v>505.6</c:v>
                </c:pt>
                <c:pt idx="142">
                  <c:v>516.70000000000005</c:v>
                </c:pt>
                <c:pt idx="143">
                  <c:v>528</c:v>
                </c:pt>
                <c:pt idx="144">
                  <c:v>539.4</c:v>
                </c:pt>
                <c:pt idx="145">
                  <c:v>550.9</c:v>
                </c:pt>
                <c:pt idx="146">
                  <c:v>562.5</c:v>
                </c:pt>
                <c:pt idx="147">
                  <c:v>574.20000000000005</c:v>
                </c:pt>
                <c:pt idx="148">
                  <c:v>586.1</c:v>
                </c:pt>
                <c:pt idx="149">
                  <c:v>598</c:v>
                </c:pt>
                <c:pt idx="150">
                  <c:v>610.1</c:v>
                </c:pt>
                <c:pt idx="151">
                  <c:v>622.29999999999995</c:v>
                </c:pt>
                <c:pt idx="152">
                  <c:v>634.5</c:v>
                </c:pt>
                <c:pt idx="153">
                  <c:v>646.9</c:v>
                </c:pt>
                <c:pt idx="154">
                  <c:v>659.4</c:v>
                </c:pt>
                <c:pt idx="155">
                  <c:v>672</c:v>
                </c:pt>
                <c:pt idx="156">
                  <c:v>684.6</c:v>
                </c:pt>
                <c:pt idx="157">
                  <c:v>697.3</c:v>
                </c:pt>
                <c:pt idx="158">
                  <c:v>710.2</c:v>
                </c:pt>
                <c:pt idx="159">
                  <c:v>723</c:v>
                </c:pt>
                <c:pt idx="160">
                  <c:v>736</c:v>
                </c:pt>
                <c:pt idx="161">
                  <c:v>749</c:v>
                </c:pt>
                <c:pt idx="162">
                  <c:v>762</c:v>
                </c:pt>
                <c:pt idx="163">
                  <c:v>775.1</c:v>
                </c:pt>
                <c:pt idx="164">
                  <c:v>788.3</c:v>
                </c:pt>
                <c:pt idx="165">
                  <c:v>801.4</c:v>
                </c:pt>
                <c:pt idx="166">
                  <c:v>814.6</c:v>
                </c:pt>
                <c:pt idx="167">
                  <c:v>827.9</c:v>
                </c:pt>
                <c:pt idx="168">
                  <c:v>841.2</c:v>
                </c:pt>
                <c:pt idx="169">
                  <c:v>854.4</c:v>
                </c:pt>
                <c:pt idx="170">
                  <c:v>867.7</c:v>
                </c:pt>
                <c:pt idx="171">
                  <c:v>881</c:v>
                </c:pt>
                <c:pt idx="172">
                  <c:v>894.3</c:v>
                </c:pt>
                <c:pt idx="173">
                  <c:v>907.6</c:v>
                </c:pt>
                <c:pt idx="174">
                  <c:v>920.9</c:v>
                </c:pt>
                <c:pt idx="175">
                  <c:v>934.2</c:v>
                </c:pt>
                <c:pt idx="176">
                  <c:v>947.5</c:v>
                </c:pt>
                <c:pt idx="177">
                  <c:v>960.7</c:v>
                </c:pt>
                <c:pt idx="178">
                  <c:v>973.9</c:v>
                </c:pt>
                <c:pt idx="179">
                  <c:v>987.1</c:v>
                </c:pt>
                <c:pt idx="180">
                  <c:v>1000.3</c:v>
                </c:pt>
                <c:pt idx="181">
                  <c:v>1013.4</c:v>
                </c:pt>
                <c:pt idx="182">
                  <c:v>1026.5</c:v>
                </c:pt>
                <c:pt idx="183">
                  <c:v>1039.5999999999999</c:v>
                </c:pt>
                <c:pt idx="184">
                  <c:v>1052.7</c:v>
                </c:pt>
                <c:pt idx="185">
                  <c:v>1065.7</c:v>
                </c:pt>
                <c:pt idx="186">
                  <c:v>1078.5999999999999</c:v>
                </c:pt>
                <c:pt idx="187">
                  <c:v>1091.5</c:v>
                </c:pt>
                <c:pt idx="188">
                  <c:v>1104.3</c:v>
                </c:pt>
                <c:pt idx="189">
                  <c:v>1117</c:v>
                </c:pt>
                <c:pt idx="190">
                  <c:v>1129.5999999999999</c:v>
                </c:pt>
                <c:pt idx="191">
                  <c:v>1142.2</c:v>
                </c:pt>
                <c:pt idx="192">
                  <c:v>1154.7</c:v>
                </c:pt>
                <c:pt idx="193">
                  <c:v>1167</c:v>
                </c:pt>
                <c:pt idx="194">
                  <c:v>1179.3</c:v>
                </c:pt>
                <c:pt idx="195">
                  <c:v>1191.5</c:v>
                </c:pt>
                <c:pt idx="196">
                  <c:v>1203.7</c:v>
                </c:pt>
                <c:pt idx="197">
                  <c:v>1215.7</c:v>
                </c:pt>
                <c:pt idx="198">
                  <c:v>1227.5999999999999</c:v>
                </c:pt>
                <c:pt idx="199">
                  <c:v>1239.4000000000001</c:v>
                </c:pt>
                <c:pt idx="200">
                  <c:v>1251.0999999999999</c:v>
                </c:pt>
                <c:pt idx="201">
                  <c:v>1262.7</c:v>
                </c:pt>
                <c:pt idx="202">
                  <c:v>1274.2</c:v>
                </c:pt>
                <c:pt idx="203">
                  <c:v>1285.7</c:v>
                </c:pt>
                <c:pt idx="204">
                  <c:v>1297</c:v>
                </c:pt>
                <c:pt idx="205">
                  <c:v>1308.2</c:v>
                </c:pt>
                <c:pt idx="206">
                  <c:v>1319.2</c:v>
                </c:pt>
                <c:pt idx="207">
                  <c:v>1330.2</c:v>
                </c:pt>
                <c:pt idx="208">
                  <c:v>1341</c:v>
                </c:pt>
                <c:pt idx="209">
                  <c:v>1351.6</c:v>
                </c:pt>
                <c:pt idx="210">
                  <c:v>1362.2</c:v>
                </c:pt>
                <c:pt idx="211">
                  <c:v>1372.6</c:v>
                </c:pt>
                <c:pt idx="212">
                  <c:v>1382.8</c:v>
                </c:pt>
                <c:pt idx="213">
                  <c:v>1392.9</c:v>
                </c:pt>
                <c:pt idx="214">
                  <c:v>1402.9</c:v>
                </c:pt>
                <c:pt idx="215">
                  <c:v>1412.7</c:v>
                </c:pt>
                <c:pt idx="216">
                  <c:v>1422.4</c:v>
                </c:pt>
                <c:pt idx="217">
                  <c:v>1431.9</c:v>
                </c:pt>
                <c:pt idx="218">
                  <c:v>1441.3</c:v>
                </c:pt>
                <c:pt idx="219">
                  <c:v>1450.5</c:v>
                </c:pt>
                <c:pt idx="220">
                  <c:v>1459.6</c:v>
                </c:pt>
                <c:pt idx="221">
                  <c:v>1468.6</c:v>
                </c:pt>
                <c:pt idx="222">
                  <c:v>1477.5</c:v>
                </c:pt>
                <c:pt idx="223">
                  <c:v>1486.2</c:v>
                </c:pt>
                <c:pt idx="224">
                  <c:v>1494.7</c:v>
                </c:pt>
                <c:pt idx="225">
                  <c:v>1503.1</c:v>
                </c:pt>
                <c:pt idx="226">
                  <c:v>1511.4</c:v>
                </c:pt>
                <c:pt idx="227">
                  <c:v>1519.5</c:v>
                </c:pt>
                <c:pt idx="228">
                  <c:v>1527.4</c:v>
                </c:pt>
                <c:pt idx="229">
                  <c:v>1535.3</c:v>
                </c:pt>
                <c:pt idx="230">
                  <c:v>1542.9</c:v>
                </c:pt>
                <c:pt idx="231">
                  <c:v>1550.4</c:v>
                </c:pt>
                <c:pt idx="232">
                  <c:v>1557.8</c:v>
                </c:pt>
                <c:pt idx="233">
                  <c:v>1565</c:v>
                </c:pt>
                <c:pt idx="234">
                  <c:v>1572.1</c:v>
                </c:pt>
                <c:pt idx="235">
                  <c:v>1579</c:v>
                </c:pt>
                <c:pt idx="236">
                  <c:v>1585.8</c:v>
                </c:pt>
                <c:pt idx="237">
                  <c:v>1592.4</c:v>
                </c:pt>
                <c:pt idx="238">
                  <c:v>1598.9</c:v>
                </c:pt>
                <c:pt idx="239">
                  <c:v>1605.2</c:v>
                </c:pt>
                <c:pt idx="240">
                  <c:v>1611.4</c:v>
                </c:pt>
                <c:pt idx="241">
                  <c:v>1617.5</c:v>
                </c:pt>
                <c:pt idx="242">
                  <c:v>1623.4</c:v>
                </c:pt>
                <c:pt idx="243">
                  <c:v>1629.1</c:v>
                </c:pt>
                <c:pt idx="244">
                  <c:v>1634.8</c:v>
                </c:pt>
                <c:pt idx="245">
                  <c:v>1640.3</c:v>
                </c:pt>
                <c:pt idx="246">
                  <c:v>1645.6</c:v>
                </c:pt>
                <c:pt idx="247">
                  <c:v>1650.8</c:v>
                </c:pt>
                <c:pt idx="248">
                  <c:v>1655.8</c:v>
                </c:pt>
                <c:pt idx="249">
                  <c:v>1660.7</c:v>
                </c:pt>
                <c:pt idx="250">
                  <c:v>1665.4</c:v>
                </c:pt>
                <c:pt idx="251">
                  <c:v>1670</c:v>
                </c:pt>
                <c:pt idx="252">
                  <c:v>1674.4</c:v>
                </c:pt>
                <c:pt idx="253">
                  <c:v>1678.7</c:v>
                </c:pt>
                <c:pt idx="254">
                  <c:v>1682.8</c:v>
                </c:pt>
                <c:pt idx="255">
                  <c:v>1686.8</c:v>
                </c:pt>
                <c:pt idx="256">
                  <c:v>1690.6</c:v>
                </c:pt>
                <c:pt idx="257">
                  <c:v>1694.3</c:v>
                </c:pt>
                <c:pt idx="258">
                  <c:v>1697.8</c:v>
                </c:pt>
                <c:pt idx="259">
                  <c:v>1701.2</c:v>
                </c:pt>
                <c:pt idx="260">
                  <c:v>1704.4</c:v>
                </c:pt>
                <c:pt idx="261">
                  <c:v>1707.5</c:v>
                </c:pt>
                <c:pt idx="262">
                  <c:v>1710.4</c:v>
                </c:pt>
                <c:pt idx="263">
                  <c:v>1713.2</c:v>
                </c:pt>
                <c:pt idx="264">
                  <c:v>1715.8</c:v>
                </c:pt>
                <c:pt idx="265">
                  <c:v>1718.3</c:v>
                </c:pt>
                <c:pt idx="266">
                  <c:v>1720.6</c:v>
                </c:pt>
                <c:pt idx="267">
                  <c:v>1722.8</c:v>
                </c:pt>
                <c:pt idx="268">
                  <c:v>1724.8</c:v>
                </c:pt>
                <c:pt idx="269">
                  <c:v>1726.7</c:v>
                </c:pt>
                <c:pt idx="270">
                  <c:v>1728.4</c:v>
                </c:pt>
                <c:pt idx="271">
                  <c:v>1730</c:v>
                </c:pt>
                <c:pt idx="272">
                  <c:v>1731.4</c:v>
                </c:pt>
                <c:pt idx="273">
                  <c:v>1732.7</c:v>
                </c:pt>
                <c:pt idx="274">
                  <c:v>1733.9</c:v>
                </c:pt>
                <c:pt idx="275">
                  <c:v>1734.8</c:v>
                </c:pt>
                <c:pt idx="276">
                  <c:v>1735.7</c:v>
                </c:pt>
                <c:pt idx="277">
                  <c:v>1736.4</c:v>
                </c:pt>
                <c:pt idx="278">
                  <c:v>1737</c:v>
                </c:pt>
                <c:pt idx="279">
                  <c:v>1737.4</c:v>
                </c:pt>
                <c:pt idx="280">
                  <c:v>1737.7</c:v>
                </c:pt>
                <c:pt idx="281">
                  <c:v>1737.9</c:v>
                </c:pt>
                <c:pt idx="282">
                  <c:v>1738</c:v>
                </c:pt>
                <c:pt idx="283">
                  <c:v>1738</c:v>
                </c:pt>
                <c:pt idx="284">
                  <c:v>1737.8</c:v>
                </c:pt>
                <c:pt idx="285">
                  <c:v>1737.5</c:v>
                </c:pt>
                <c:pt idx="286">
                  <c:v>1737.1</c:v>
                </c:pt>
                <c:pt idx="287">
                  <c:v>1736.6</c:v>
                </c:pt>
                <c:pt idx="288">
                  <c:v>1735.9</c:v>
                </c:pt>
                <c:pt idx="289">
                  <c:v>1735.1</c:v>
                </c:pt>
                <c:pt idx="290">
                  <c:v>1734.2</c:v>
                </c:pt>
                <c:pt idx="291">
                  <c:v>1733.2</c:v>
                </c:pt>
                <c:pt idx="292">
                  <c:v>1732.1</c:v>
                </c:pt>
                <c:pt idx="293">
                  <c:v>1730.9</c:v>
                </c:pt>
                <c:pt idx="294">
                  <c:v>1729.6</c:v>
                </c:pt>
                <c:pt idx="295">
                  <c:v>1728.1</c:v>
                </c:pt>
                <c:pt idx="296">
                  <c:v>1726.6</c:v>
                </c:pt>
                <c:pt idx="297">
                  <c:v>1724.9</c:v>
                </c:pt>
                <c:pt idx="298">
                  <c:v>1723.2</c:v>
                </c:pt>
                <c:pt idx="299">
                  <c:v>1721.3</c:v>
                </c:pt>
                <c:pt idx="300">
                  <c:v>1719.3</c:v>
                </c:pt>
                <c:pt idx="301">
                  <c:v>1717.3</c:v>
                </c:pt>
                <c:pt idx="302">
                  <c:v>1715.1</c:v>
                </c:pt>
                <c:pt idx="303">
                  <c:v>1712.8</c:v>
                </c:pt>
                <c:pt idx="304">
                  <c:v>1710.4</c:v>
                </c:pt>
                <c:pt idx="305">
                  <c:v>1707.9</c:v>
                </c:pt>
                <c:pt idx="306">
                  <c:v>1705.3</c:v>
                </c:pt>
                <c:pt idx="307">
                  <c:v>1702.6</c:v>
                </c:pt>
                <c:pt idx="308">
                  <c:v>1699.7</c:v>
                </c:pt>
                <c:pt idx="309">
                  <c:v>1696.8</c:v>
                </c:pt>
                <c:pt idx="310">
                  <c:v>1693.8</c:v>
                </c:pt>
                <c:pt idx="311">
                  <c:v>1690.7</c:v>
                </c:pt>
                <c:pt idx="312">
                  <c:v>1687.5</c:v>
                </c:pt>
                <c:pt idx="313">
                  <c:v>1684.2</c:v>
                </c:pt>
                <c:pt idx="314">
                  <c:v>1680.7</c:v>
                </c:pt>
                <c:pt idx="315">
                  <c:v>1677.2</c:v>
                </c:pt>
                <c:pt idx="316">
                  <c:v>1673.6</c:v>
                </c:pt>
                <c:pt idx="317">
                  <c:v>1669.9</c:v>
                </c:pt>
                <c:pt idx="318">
                  <c:v>1666.1</c:v>
                </c:pt>
                <c:pt idx="319">
                  <c:v>1662.2</c:v>
                </c:pt>
                <c:pt idx="320">
                  <c:v>1658.2</c:v>
                </c:pt>
                <c:pt idx="321">
                  <c:v>1654.1</c:v>
                </c:pt>
                <c:pt idx="322">
                  <c:v>1649.9</c:v>
                </c:pt>
                <c:pt idx="323">
                  <c:v>1645.6</c:v>
                </c:pt>
                <c:pt idx="324">
                  <c:v>1641.2</c:v>
                </c:pt>
                <c:pt idx="325">
                  <c:v>1636.8</c:v>
                </c:pt>
                <c:pt idx="326">
                  <c:v>1632.2</c:v>
                </c:pt>
                <c:pt idx="327">
                  <c:v>1627.5</c:v>
                </c:pt>
                <c:pt idx="328">
                  <c:v>1622.8</c:v>
                </c:pt>
                <c:pt idx="329">
                  <c:v>1617.9</c:v>
                </c:pt>
                <c:pt idx="330">
                  <c:v>1613</c:v>
                </c:pt>
                <c:pt idx="331">
                  <c:v>1607.9</c:v>
                </c:pt>
                <c:pt idx="332">
                  <c:v>1602.8</c:v>
                </c:pt>
                <c:pt idx="333">
                  <c:v>1597.5</c:v>
                </c:pt>
                <c:pt idx="334">
                  <c:v>1592.2</c:v>
                </c:pt>
                <c:pt idx="335">
                  <c:v>1586.8</c:v>
                </c:pt>
                <c:pt idx="336">
                  <c:v>1581.2</c:v>
                </c:pt>
                <c:pt idx="337">
                  <c:v>1575.6</c:v>
                </c:pt>
                <c:pt idx="338">
                  <c:v>1569.9</c:v>
                </c:pt>
                <c:pt idx="339">
                  <c:v>1564.1</c:v>
                </c:pt>
                <c:pt idx="340">
                  <c:v>1558.3</c:v>
                </c:pt>
                <c:pt idx="341">
                  <c:v>1552.3</c:v>
                </c:pt>
                <c:pt idx="342">
                  <c:v>1546.3</c:v>
                </c:pt>
                <c:pt idx="343">
                  <c:v>1540.2</c:v>
                </c:pt>
                <c:pt idx="344">
                  <c:v>1534</c:v>
                </c:pt>
                <c:pt idx="345">
                  <c:v>1527.8</c:v>
                </c:pt>
                <c:pt idx="346">
                  <c:v>1521.5</c:v>
                </c:pt>
                <c:pt idx="347">
                  <c:v>1515.1</c:v>
                </c:pt>
                <c:pt idx="348">
                  <c:v>1508.6</c:v>
                </c:pt>
                <c:pt idx="349">
                  <c:v>1502.1</c:v>
                </c:pt>
                <c:pt idx="350">
                  <c:v>1495.4</c:v>
                </c:pt>
                <c:pt idx="351">
                  <c:v>1488.8</c:v>
                </c:pt>
                <c:pt idx="352">
                  <c:v>1482</c:v>
                </c:pt>
                <c:pt idx="353">
                  <c:v>1475.2</c:v>
                </c:pt>
                <c:pt idx="354">
                  <c:v>1468.3</c:v>
                </c:pt>
                <c:pt idx="355">
                  <c:v>1461.4</c:v>
                </c:pt>
                <c:pt idx="356">
                  <c:v>1454.4</c:v>
                </c:pt>
                <c:pt idx="357">
                  <c:v>1447.4</c:v>
                </c:pt>
                <c:pt idx="358">
                  <c:v>1440.3</c:v>
                </c:pt>
                <c:pt idx="359">
                  <c:v>1433.2</c:v>
                </c:pt>
                <c:pt idx="360">
                  <c:v>1426</c:v>
                </c:pt>
                <c:pt idx="361">
                  <c:v>1418.9</c:v>
                </c:pt>
                <c:pt idx="362">
                  <c:v>1411.7</c:v>
                </c:pt>
                <c:pt idx="363">
                  <c:v>1404.4</c:v>
                </c:pt>
                <c:pt idx="364">
                  <c:v>1397.2</c:v>
                </c:pt>
                <c:pt idx="365">
                  <c:v>1389.9</c:v>
                </c:pt>
                <c:pt idx="366">
                  <c:v>1382.6</c:v>
                </c:pt>
                <c:pt idx="367">
                  <c:v>1375.3</c:v>
                </c:pt>
                <c:pt idx="368">
                  <c:v>1367.9</c:v>
                </c:pt>
                <c:pt idx="369">
                  <c:v>1360.6</c:v>
                </c:pt>
                <c:pt idx="370">
                  <c:v>1353.2</c:v>
                </c:pt>
                <c:pt idx="371">
                  <c:v>1345.9</c:v>
                </c:pt>
                <c:pt idx="372">
                  <c:v>1338.5</c:v>
                </c:pt>
                <c:pt idx="373">
                  <c:v>1331.2</c:v>
                </c:pt>
                <c:pt idx="374">
                  <c:v>1323.8</c:v>
                </c:pt>
                <c:pt idx="375">
                  <c:v>1316.5</c:v>
                </c:pt>
                <c:pt idx="376">
                  <c:v>1309.0999999999999</c:v>
                </c:pt>
                <c:pt idx="377">
                  <c:v>1301.8</c:v>
                </c:pt>
                <c:pt idx="378">
                  <c:v>1294.4000000000001</c:v>
                </c:pt>
                <c:pt idx="379">
                  <c:v>1287.0999999999999</c:v>
                </c:pt>
                <c:pt idx="380">
                  <c:v>1279.7</c:v>
                </c:pt>
                <c:pt idx="381">
                  <c:v>1272.4000000000001</c:v>
                </c:pt>
                <c:pt idx="382">
                  <c:v>1265.0999999999999</c:v>
                </c:pt>
                <c:pt idx="383">
                  <c:v>1257.8</c:v>
                </c:pt>
                <c:pt idx="384">
                  <c:v>1250.5999999999999</c:v>
                </c:pt>
                <c:pt idx="385">
                  <c:v>1243.4000000000001</c:v>
                </c:pt>
                <c:pt idx="386">
                  <c:v>1236.2</c:v>
                </c:pt>
                <c:pt idx="387">
                  <c:v>1229</c:v>
                </c:pt>
                <c:pt idx="388">
                  <c:v>1221.8</c:v>
                </c:pt>
                <c:pt idx="389">
                  <c:v>1214.7</c:v>
                </c:pt>
                <c:pt idx="390">
                  <c:v>1207.5999999999999</c:v>
                </c:pt>
                <c:pt idx="391">
                  <c:v>1200.5999999999999</c:v>
                </c:pt>
                <c:pt idx="392">
                  <c:v>1193.5999999999999</c:v>
                </c:pt>
                <c:pt idx="393">
                  <c:v>1186.5999999999999</c:v>
                </c:pt>
                <c:pt idx="394">
                  <c:v>1179.5999999999999</c:v>
                </c:pt>
                <c:pt idx="395">
                  <c:v>1172.7</c:v>
                </c:pt>
                <c:pt idx="396">
                  <c:v>1165.7</c:v>
                </c:pt>
                <c:pt idx="397">
                  <c:v>1158.9000000000001</c:v>
                </c:pt>
                <c:pt idx="398">
                  <c:v>1152</c:v>
                </c:pt>
                <c:pt idx="399">
                  <c:v>1145.2</c:v>
                </c:pt>
                <c:pt idx="400">
                  <c:v>1138.4000000000001</c:v>
                </c:pt>
                <c:pt idx="401">
                  <c:v>1131.5999999999999</c:v>
                </c:pt>
                <c:pt idx="402">
                  <c:v>1124.8</c:v>
                </c:pt>
                <c:pt idx="403">
                  <c:v>1118.0999999999999</c:v>
                </c:pt>
                <c:pt idx="404">
                  <c:v>1111.5</c:v>
                </c:pt>
                <c:pt idx="405">
                  <c:v>1104.9000000000001</c:v>
                </c:pt>
                <c:pt idx="406">
                  <c:v>1098.3</c:v>
                </c:pt>
                <c:pt idx="407">
                  <c:v>1091.7</c:v>
                </c:pt>
                <c:pt idx="408">
                  <c:v>1085.2</c:v>
                </c:pt>
                <c:pt idx="409">
                  <c:v>1078.8</c:v>
                </c:pt>
                <c:pt idx="410">
                  <c:v>1072.3</c:v>
                </c:pt>
                <c:pt idx="411">
                  <c:v>1065.9000000000001</c:v>
                </c:pt>
                <c:pt idx="412">
                  <c:v>1059.5</c:v>
                </c:pt>
                <c:pt idx="413">
                  <c:v>1053.2</c:v>
                </c:pt>
                <c:pt idx="414">
                  <c:v>1046.8</c:v>
                </c:pt>
                <c:pt idx="415">
                  <c:v>1040.5999999999999</c:v>
                </c:pt>
                <c:pt idx="416">
                  <c:v>1034.3</c:v>
                </c:pt>
                <c:pt idx="417">
                  <c:v>1028.0999999999999</c:v>
                </c:pt>
                <c:pt idx="418">
                  <c:v>1021.9</c:v>
                </c:pt>
                <c:pt idx="419">
                  <c:v>1015.8</c:v>
                </c:pt>
                <c:pt idx="420">
                  <c:v>1009.7</c:v>
                </c:pt>
                <c:pt idx="421">
                  <c:v>1003.7</c:v>
                </c:pt>
                <c:pt idx="422">
                  <c:v>997.7</c:v>
                </c:pt>
                <c:pt idx="423">
                  <c:v>991.7</c:v>
                </c:pt>
                <c:pt idx="424">
                  <c:v>985.7</c:v>
                </c:pt>
                <c:pt idx="425">
                  <c:v>979.8</c:v>
                </c:pt>
                <c:pt idx="426">
                  <c:v>974</c:v>
                </c:pt>
                <c:pt idx="427">
                  <c:v>968.1</c:v>
                </c:pt>
                <c:pt idx="428">
                  <c:v>962.3</c:v>
                </c:pt>
                <c:pt idx="429">
                  <c:v>956.6</c:v>
                </c:pt>
                <c:pt idx="430">
                  <c:v>950.9</c:v>
                </c:pt>
                <c:pt idx="431">
                  <c:v>945.2</c:v>
                </c:pt>
                <c:pt idx="432">
                  <c:v>939.5</c:v>
                </c:pt>
                <c:pt idx="433">
                  <c:v>933.9</c:v>
                </c:pt>
                <c:pt idx="434">
                  <c:v>928.3</c:v>
                </c:pt>
                <c:pt idx="435">
                  <c:v>922.8</c:v>
                </c:pt>
                <c:pt idx="436">
                  <c:v>917.2</c:v>
                </c:pt>
                <c:pt idx="437">
                  <c:v>911.8</c:v>
                </c:pt>
                <c:pt idx="438">
                  <c:v>906.3</c:v>
                </c:pt>
                <c:pt idx="439">
                  <c:v>900.9</c:v>
                </c:pt>
                <c:pt idx="440">
                  <c:v>895.5</c:v>
                </c:pt>
                <c:pt idx="441">
                  <c:v>890.1</c:v>
                </c:pt>
                <c:pt idx="442">
                  <c:v>884.7</c:v>
                </c:pt>
                <c:pt idx="443">
                  <c:v>879.4</c:v>
                </c:pt>
                <c:pt idx="444">
                  <c:v>874.1</c:v>
                </c:pt>
                <c:pt idx="445">
                  <c:v>868.8</c:v>
                </c:pt>
                <c:pt idx="446">
                  <c:v>863.6</c:v>
                </c:pt>
                <c:pt idx="447">
                  <c:v>858.4</c:v>
                </c:pt>
                <c:pt idx="448">
                  <c:v>853.2</c:v>
                </c:pt>
                <c:pt idx="449">
                  <c:v>848</c:v>
                </c:pt>
                <c:pt idx="450">
                  <c:v>842.9</c:v>
                </c:pt>
                <c:pt idx="451">
                  <c:v>837.8</c:v>
                </c:pt>
                <c:pt idx="452">
                  <c:v>832.7</c:v>
                </c:pt>
                <c:pt idx="453">
                  <c:v>827.7</c:v>
                </c:pt>
                <c:pt idx="454">
                  <c:v>822.7</c:v>
                </c:pt>
                <c:pt idx="455">
                  <c:v>817.7</c:v>
                </c:pt>
                <c:pt idx="456">
                  <c:v>812.7</c:v>
                </c:pt>
                <c:pt idx="457">
                  <c:v>807.7</c:v>
                </c:pt>
                <c:pt idx="458">
                  <c:v>802.8</c:v>
                </c:pt>
                <c:pt idx="459">
                  <c:v>797.9</c:v>
                </c:pt>
                <c:pt idx="460">
                  <c:v>792.9</c:v>
                </c:pt>
                <c:pt idx="461">
                  <c:v>788</c:v>
                </c:pt>
                <c:pt idx="462">
                  <c:v>783.2</c:v>
                </c:pt>
                <c:pt idx="463">
                  <c:v>778.3</c:v>
                </c:pt>
                <c:pt idx="464">
                  <c:v>773.5</c:v>
                </c:pt>
                <c:pt idx="465">
                  <c:v>768.7</c:v>
                </c:pt>
                <c:pt idx="466">
                  <c:v>763.8</c:v>
                </c:pt>
                <c:pt idx="467">
                  <c:v>759.1</c:v>
                </c:pt>
                <c:pt idx="468">
                  <c:v>754.3</c:v>
                </c:pt>
                <c:pt idx="469">
                  <c:v>749.6</c:v>
                </c:pt>
                <c:pt idx="470">
                  <c:v>744.8</c:v>
                </c:pt>
                <c:pt idx="471">
                  <c:v>740.1</c:v>
                </c:pt>
                <c:pt idx="472">
                  <c:v>735.5</c:v>
                </c:pt>
                <c:pt idx="473">
                  <c:v>730.8</c:v>
                </c:pt>
                <c:pt idx="474">
                  <c:v>726.2</c:v>
                </c:pt>
                <c:pt idx="475">
                  <c:v>721.5</c:v>
                </c:pt>
                <c:pt idx="476">
                  <c:v>716.9</c:v>
                </c:pt>
                <c:pt idx="477">
                  <c:v>712.3</c:v>
                </c:pt>
                <c:pt idx="478">
                  <c:v>707.8</c:v>
                </c:pt>
                <c:pt idx="479">
                  <c:v>703.2</c:v>
                </c:pt>
                <c:pt idx="480">
                  <c:v>698.7</c:v>
                </c:pt>
                <c:pt idx="481">
                  <c:v>694.1</c:v>
                </c:pt>
                <c:pt idx="482">
                  <c:v>689.6</c:v>
                </c:pt>
                <c:pt idx="483">
                  <c:v>685.1</c:v>
                </c:pt>
                <c:pt idx="484">
                  <c:v>680.7</c:v>
                </c:pt>
                <c:pt idx="485">
                  <c:v>676.2</c:v>
                </c:pt>
                <c:pt idx="486">
                  <c:v>671.7</c:v>
                </c:pt>
                <c:pt idx="487">
                  <c:v>667.3</c:v>
                </c:pt>
                <c:pt idx="488">
                  <c:v>662.9</c:v>
                </c:pt>
                <c:pt idx="489">
                  <c:v>658.5</c:v>
                </c:pt>
                <c:pt idx="490">
                  <c:v>654.1</c:v>
                </c:pt>
                <c:pt idx="491">
                  <c:v>649.70000000000005</c:v>
                </c:pt>
                <c:pt idx="492">
                  <c:v>645.4</c:v>
                </c:pt>
                <c:pt idx="493">
                  <c:v>641.1</c:v>
                </c:pt>
                <c:pt idx="494">
                  <c:v>636.79999999999995</c:v>
                </c:pt>
                <c:pt idx="495">
                  <c:v>632.5</c:v>
                </c:pt>
                <c:pt idx="496">
                  <c:v>628.20000000000005</c:v>
                </c:pt>
                <c:pt idx="497">
                  <c:v>624</c:v>
                </c:pt>
                <c:pt idx="498">
                  <c:v>619.79999999999995</c:v>
                </c:pt>
                <c:pt idx="499">
                  <c:v>615.5</c:v>
                </c:pt>
                <c:pt idx="500">
                  <c:v>611.29999999999995</c:v>
                </c:pt>
                <c:pt idx="501">
                  <c:v>607.20000000000005</c:v>
                </c:pt>
                <c:pt idx="502">
                  <c:v>603</c:v>
                </c:pt>
                <c:pt idx="503">
                  <c:v>598.79999999999995</c:v>
                </c:pt>
                <c:pt idx="504">
                  <c:v>594.70000000000005</c:v>
                </c:pt>
                <c:pt idx="505">
                  <c:v>590.5</c:v>
                </c:pt>
                <c:pt idx="506">
                  <c:v>586.4</c:v>
                </c:pt>
                <c:pt idx="507">
                  <c:v>582.29999999999995</c:v>
                </c:pt>
                <c:pt idx="508">
                  <c:v>578.29999999999995</c:v>
                </c:pt>
                <c:pt idx="509">
                  <c:v>574.20000000000005</c:v>
                </c:pt>
                <c:pt idx="510">
                  <c:v>570.20000000000005</c:v>
                </c:pt>
                <c:pt idx="511">
                  <c:v>566.20000000000005</c:v>
                </c:pt>
                <c:pt idx="512">
                  <c:v>562.20000000000005</c:v>
                </c:pt>
                <c:pt idx="513">
                  <c:v>558.20000000000005</c:v>
                </c:pt>
                <c:pt idx="514">
                  <c:v>554.29999999999995</c:v>
                </c:pt>
                <c:pt idx="515">
                  <c:v>550.4</c:v>
                </c:pt>
                <c:pt idx="516">
                  <c:v>546.5</c:v>
                </c:pt>
                <c:pt idx="517">
                  <c:v>542.6</c:v>
                </c:pt>
                <c:pt idx="518">
                  <c:v>538.79999999999995</c:v>
                </c:pt>
                <c:pt idx="519">
                  <c:v>534.9</c:v>
                </c:pt>
                <c:pt idx="520">
                  <c:v>531.1</c:v>
                </c:pt>
                <c:pt idx="521">
                  <c:v>527.29999999999995</c:v>
                </c:pt>
                <c:pt idx="522">
                  <c:v>523.6</c:v>
                </c:pt>
                <c:pt idx="523">
                  <c:v>519.79999999999995</c:v>
                </c:pt>
                <c:pt idx="524">
                  <c:v>516.1</c:v>
                </c:pt>
                <c:pt idx="525">
                  <c:v>512.4</c:v>
                </c:pt>
                <c:pt idx="526">
                  <c:v>508.7</c:v>
                </c:pt>
                <c:pt idx="527">
                  <c:v>505.1</c:v>
                </c:pt>
                <c:pt idx="528">
                  <c:v>501.4</c:v>
                </c:pt>
                <c:pt idx="529">
                  <c:v>497.8</c:v>
                </c:pt>
                <c:pt idx="530">
                  <c:v>494.2</c:v>
                </c:pt>
                <c:pt idx="531">
                  <c:v>490.7</c:v>
                </c:pt>
                <c:pt idx="532">
                  <c:v>487.2</c:v>
                </c:pt>
                <c:pt idx="533">
                  <c:v>483.6</c:v>
                </c:pt>
                <c:pt idx="534">
                  <c:v>480.1</c:v>
                </c:pt>
                <c:pt idx="535">
                  <c:v>476.6</c:v>
                </c:pt>
                <c:pt idx="536">
                  <c:v>473.2</c:v>
                </c:pt>
                <c:pt idx="537">
                  <c:v>469.7</c:v>
                </c:pt>
                <c:pt idx="538">
                  <c:v>466.3</c:v>
                </c:pt>
                <c:pt idx="539">
                  <c:v>462.8</c:v>
                </c:pt>
                <c:pt idx="540">
                  <c:v>459.4</c:v>
                </c:pt>
                <c:pt idx="541">
                  <c:v>456</c:v>
                </c:pt>
                <c:pt idx="542">
                  <c:v>452.6</c:v>
                </c:pt>
                <c:pt idx="543">
                  <c:v>449.2</c:v>
                </c:pt>
                <c:pt idx="544">
                  <c:v>445.9</c:v>
                </c:pt>
                <c:pt idx="545">
                  <c:v>442.5</c:v>
                </c:pt>
                <c:pt idx="546">
                  <c:v>439.2</c:v>
                </c:pt>
                <c:pt idx="547">
                  <c:v>435.9</c:v>
                </c:pt>
                <c:pt idx="548">
                  <c:v>432.6</c:v>
                </c:pt>
                <c:pt idx="549">
                  <c:v>429.4</c:v>
                </c:pt>
                <c:pt idx="550">
                  <c:v>426.1</c:v>
                </c:pt>
                <c:pt idx="551">
                  <c:v>422.9</c:v>
                </c:pt>
                <c:pt idx="552">
                  <c:v>419.7</c:v>
                </c:pt>
                <c:pt idx="553">
                  <c:v>416.5</c:v>
                </c:pt>
                <c:pt idx="554">
                  <c:v>413.4</c:v>
                </c:pt>
                <c:pt idx="555">
                  <c:v>410.3</c:v>
                </c:pt>
                <c:pt idx="556">
                  <c:v>407.1</c:v>
                </c:pt>
                <c:pt idx="557">
                  <c:v>404.1</c:v>
                </c:pt>
                <c:pt idx="558">
                  <c:v>401</c:v>
                </c:pt>
                <c:pt idx="559">
                  <c:v>397.9</c:v>
                </c:pt>
                <c:pt idx="560">
                  <c:v>394.9</c:v>
                </c:pt>
                <c:pt idx="561">
                  <c:v>391.9</c:v>
                </c:pt>
                <c:pt idx="562">
                  <c:v>388.9</c:v>
                </c:pt>
                <c:pt idx="563">
                  <c:v>386</c:v>
                </c:pt>
                <c:pt idx="564">
                  <c:v>383</c:v>
                </c:pt>
                <c:pt idx="565">
                  <c:v>380.1</c:v>
                </c:pt>
                <c:pt idx="566">
                  <c:v>377.2</c:v>
                </c:pt>
                <c:pt idx="567">
                  <c:v>374.3</c:v>
                </c:pt>
                <c:pt idx="568">
                  <c:v>371.4</c:v>
                </c:pt>
                <c:pt idx="569">
                  <c:v>368.6</c:v>
                </c:pt>
                <c:pt idx="570">
                  <c:v>365.8</c:v>
                </c:pt>
                <c:pt idx="571">
                  <c:v>363</c:v>
                </c:pt>
                <c:pt idx="572">
                  <c:v>360.2</c:v>
                </c:pt>
                <c:pt idx="573">
                  <c:v>357.4</c:v>
                </c:pt>
                <c:pt idx="574">
                  <c:v>354.7</c:v>
                </c:pt>
                <c:pt idx="575">
                  <c:v>352</c:v>
                </c:pt>
                <c:pt idx="576">
                  <c:v>349.3</c:v>
                </c:pt>
                <c:pt idx="577">
                  <c:v>346.6</c:v>
                </c:pt>
                <c:pt idx="578">
                  <c:v>343.9</c:v>
                </c:pt>
                <c:pt idx="579">
                  <c:v>341.2</c:v>
                </c:pt>
                <c:pt idx="580">
                  <c:v>338.6</c:v>
                </c:pt>
                <c:pt idx="581">
                  <c:v>336</c:v>
                </c:pt>
                <c:pt idx="582">
                  <c:v>333.3</c:v>
                </c:pt>
                <c:pt idx="583">
                  <c:v>330.7</c:v>
                </c:pt>
                <c:pt idx="584">
                  <c:v>328.2</c:v>
                </c:pt>
                <c:pt idx="585">
                  <c:v>325.60000000000002</c:v>
                </c:pt>
                <c:pt idx="586">
                  <c:v>323</c:v>
                </c:pt>
                <c:pt idx="587">
                  <c:v>320.5</c:v>
                </c:pt>
                <c:pt idx="588">
                  <c:v>318</c:v>
                </c:pt>
                <c:pt idx="589">
                  <c:v>315.5</c:v>
                </c:pt>
                <c:pt idx="590">
                  <c:v>313</c:v>
                </c:pt>
                <c:pt idx="591">
                  <c:v>310.60000000000002</c:v>
                </c:pt>
                <c:pt idx="592">
                  <c:v>308.10000000000002</c:v>
                </c:pt>
                <c:pt idx="593">
                  <c:v>305.7</c:v>
                </c:pt>
                <c:pt idx="594">
                  <c:v>303.2</c:v>
                </c:pt>
                <c:pt idx="595">
                  <c:v>300.8</c:v>
                </c:pt>
                <c:pt idx="596">
                  <c:v>298.39999999999998</c:v>
                </c:pt>
                <c:pt idx="597">
                  <c:v>296</c:v>
                </c:pt>
                <c:pt idx="598">
                  <c:v>293.7</c:v>
                </c:pt>
                <c:pt idx="599">
                  <c:v>291.3</c:v>
                </c:pt>
                <c:pt idx="600">
                  <c:v>289</c:v>
                </c:pt>
              </c:numCache>
            </c:numRef>
          </c:yVal>
          <c:smooth val="1"/>
          <c:extLst>
            <c:ext xmlns:c16="http://schemas.microsoft.com/office/drawing/2014/chart" uri="{C3380CC4-5D6E-409C-BE32-E72D297353CC}">
              <c16:uniqueId val="{00000004-33A1-46A0-B125-F4F39C7A711A}"/>
            </c:ext>
          </c:extLst>
        </c:ser>
        <c:dLbls>
          <c:showLegendKey val="0"/>
          <c:showVal val="0"/>
          <c:showCatName val="0"/>
          <c:showSerName val="0"/>
          <c:showPercent val="0"/>
          <c:showBubbleSize val="0"/>
        </c:dLbls>
        <c:axId val="192830080"/>
        <c:axId val="192836736"/>
      </c:scatterChart>
      <c:valAx>
        <c:axId val="19283008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s-EC"/>
                  <a:t>Tiempo [h]</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s-EC"/>
            </a:p>
          </c:txPr>
        </c:title>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crossAx val="192836736"/>
        <c:crosses val="autoZero"/>
        <c:crossBetween val="midCat"/>
      </c:valAx>
      <c:valAx>
        <c:axId val="192836736"/>
        <c:scaling>
          <c:orientation val="minMax"/>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s-EC"/>
                  <a:t>Caudal máximo [m³/s]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crossAx val="192830080"/>
        <c:crosses val="autoZero"/>
        <c:crossBetween val="midCat"/>
      </c:valAx>
      <c:spPr>
        <a:noFill/>
        <a:ln>
          <a:noFill/>
        </a:ln>
        <a:effectLst/>
      </c:spPr>
    </c:plotArea>
    <c:legend>
      <c:legendPos val="t"/>
      <c:layout>
        <c:manualLayout>
          <c:xMode val="edge"/>
          <c:yMode val="edge"/>
          <c:x val="0.63176762612397874"/>
          <c:y val="0.15986111111111112"/>
          <c:w val="0.36555312631850034"/>
          <c:h val="0.318866287547389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legend>
    <c:plotVisOnly val="1"/>
    <c:dispBlanksAs val="gap"/>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dk1"/>
                </a:solidFill>
                <a:latin typeface="+mn-lt"/>
                <a:ea typeface="+mn-ea"/>
                <a:cs typeface="+mn-cs"/>
              </a:defRPr>
            </a:pPr>
            <a:r>
              <a:rPr lang="es-EC" sz="1200"/>
              <a:t>Velocidades</a:t>
            </a:r>
          </a:p>
        </c:rich>
      </c:tx>
      <c:layout>
        <c:manualLayout>
          <c:xMode val="edge"/>
          <c:yMode val="edge"/>
          <c:x val="0.42710694483344064"/>
          <c:y val="1.0228242836203147E-2"/>
        </c:manualLayout>
      </c:layout>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dk1"/>
              </a:solidFill>
              <a:latin typeface="+mn-lt"/>
              <a:ea typeface="+mn-ea"/>
              <a:cs typeface="+mn-cs"/>
            </a:defRPr>
          </a:pPr>
          <a:endParaRPr lang="es-EC"/>
        </a:p>
      </c:txPr>
    </c:title>
    <c:autoTitleDeleted val="0"/>
    <c:plotArea>
      <c:layout>
        <c:manualLayout>
          <c:layoutTarget val="inner"/>
          <c:xMode val="edge"/>
          <c:yMode val="edge"/>
          <c:x val="6.2751697245119614E-2"/>
          <c:y val="9.9189391620894615E-2"/>
          <c:w val="0.90593379823580644"/>
          <c:h val="0.71349570550950614"/>
        </c:manualLayout>
      </c:layout>
      <c:scatterChart>
        <c:scatterStyle val="lineMarker"/>
        <c:varyColors val="0"/>
        <c:ser>
          <c:idx val="0"/>
          <c:order val="0"/>
          <c:tx>
            <c:v>TR=25años</c:v>
          </c:tx>
          <c:spPr>
            <a:ln w="22225" cap="rnd">
              <a:solidFill>
                <a:schemeClr val="accent1"/>
              </a:solidFill>
              <a:round/>
            </a:ln>
            <a:effectLst/>
          </c:spPr>
          <c:marker>
            <c:symbol val="none"/>
          </c:marker>
          <c:xVal>
            <c:numRef>
              <c:f>'TR25'!$B$4:$B$89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'TR25'!$J$4:$J$89</c:f>
              <c:numCache>
                <c:formatCode>General</c:formatCode>
                <c:ptCount val="86"/>
                <c:pt idx="0">
                  <c:v>2.52</c:v>
                </c:pt>
                <c:pt idx="1">
                  <c:v>2.23</c:v>
                </c:pt>
                <c:pt idx="2">
                  <c:v>1.42</c:v>
                </c:pt>
                <c:pt idx="3">
                  <c:v>0.66</c:v>
                </c:pt>
                <c:pt idx="4">
                  <c:v>1.29</c:v>
                </c:pt>
                <c:pt idx="5">
                  <c:v>1.48</c:v>
                </c:pt>
                <c:pt idx="6">
                  <c:v>0.47</c:v>
                </c:pt>
                <c:pt idx="7">
                  <c:v>0.73</c:v>
                </c:pt>
                <c:pt idx="8">
                  <c:v>1.51</c:v>
                </c:pt>
                <c:pt idx="9">
                  <c:v>0.66</c:v>
                </c:pt>
                <c:pt idx="10">
                  <c:v>1.35</c:v>
                </c:pt>
                <c:pt idx="11">
                  <c:v>1.08</c:v>
                </c:pt>
                <c:pt idx="12">
                  <c:v>1.46</c:v>
                </c:pt>
                <c:pt idx="13">
                  <c:v>2.0099999999999998</c:v>
                </c:pt>
                <c:pt idx="14">
                  <c:v>1.02</c:v>
                </c:pt>
                <c:pt idx="15">
                  <c:v>1.63</c:v>
                </c:pt>
                <c:pt idx="16">
                  <c:v>1.96</c:v>
                </c:pt>
                <c:pt idx="17">
                  <c:v>1.46</c:v>
                </c:pt>
                <c:pt idx="18">
                  <c:v>1.32</c:v>
                </c:pt>
                <c:pt idx="19">
                  <c:v>0.87</c:v>
                </c:pt>
                <c:pt idx="20">
                  <c:v>1.28</c:v>
                </c:pt>
                <c:pt idx="21">
                  <c:v>1.18</c:v>
                </c:pt>
                <c:pt idx="22">
                  <c:v>2.21</c:v>
                </c:pt>
                <c:pt idx="23">
                  <c:v>1.7</c:v>
                </c:pt>
                <c:pt idx="24">
                  <c:v>1.59</c:v>
                </c:pt>
                <c:pt idx="25">
                  <c:v>0.41</c:v>
                </c:pt>
                <c:pt idx="26">
                  <c:v>0.97</c:v>
                </c:pt>
                <c:pt idx="27">
                  <c:v>0.24</c:v>
                </c:pt>
                <c:pt idx="28">
                  <c:v>0.27</c:v>
                </c:pt>
                <c:pt idx="29">
                  <c:v>0.76</c:v>
                </c:pt>
                <c:pt idx="30">
                  <c:v>0.48</c:v>
                </c:pt>
                <c:pt idx="31">
                  <c:v>0.31</c:v>
                </c:pt>
                <c:pt idx="32">
                  <c:v>0.5</c:v>
                </c:pt>
                <c:pt idx="33">
                  <c:v>1.0900000000000001</c:v>
                </c:pt>
                <c:pt idx="34">
                  <c:v>1.08</c:v>
                </c:pt>
                <c:pt idx="35">
                  <c:v>0.52</c:v>
                </c:pt>
                <c:pt idx="36">
                  <c:v>0.63</c:v>
                </c:pt>
                <c:pt idx="37">
                  <c:v>1.1100000000000001</c:v>
                </c:pt>
                <c:pt idx="38">
                  <c:v>0.62</c:v>
                </c:pt>
                <c:pt idx="39">
                  <c:v>0.19</c:v>
                </c:pt>
                <c:pt idx="40">
                  <c:v>1.82</c:v>
                </c:pt>
                <c:pt idx="41">
                  <c:v>1.5</c:v>
                </c:pt>
                <c:pt idx="42">
                  <c:v>2.21</c:v>
                </c:pt>
                <c:pt idx="43">
                  <c:v>0.57999999999999996</c:v>
                </c:pt>
                <c:pt idx="44">
                  <c:v>0.85</c:v>
                </c:pt>
                <c:pt idx="45">
                  <c:v>0.7</c:v>
                </c:pt>
                <c:pt idx="46">
                  <c:v>0.69</c:v>
                </c:pt>
                <c:pt idx="47">
                  <c:v>1</c:v>
                </c:pt>
                <c:pt idx="48">
                  <c:v>0.81</c:v>
                </c:pt>
                <c:pt idx="49">
                  <c:v>0.65</c:v>
                </c:pt>
                <c:pt idx="50">
                  <c:v>0.37</c:v>
                </c:pt>
                <c:pt idx="51">
                  <c:v>0.37</c:v>
                </c:pt>
                <c:pt idx="52">
                  <c:v>0.43</c:v>
                </c:pt>
                <c:pt idx="53">
                  <c:v>0.6</c:v>
                </c:pt>
                <c:pt idx="54">
                  <c:v>0.63</c:v>
                </c:pt>
                <c:pt idx="55">
                  <c:v>0.6</c:v>
                </c:pt>
                <c:pt idx="56">
                  <c:v>0.56999999999999995</c:v>
                </c:pt>
                <c:pt idx="57">
                  <c:v>0.48</c:v>
                </c:pt>
                <c:pt idx="58">
                  <c:v>0.36</c:v>
                </c:pt>
                <c:pt idx="59">
                  <c:v>0.31</c:v>
                </c:pt>
                <c:pt idx="60">
                  <c:v>0.31</c:v>
                </c:pt>
                <c:pt idx="61">
                  <c:v>0.3</c:v>
                </c:pt>
                <c:pt idx="62">
                  <c:v>0.34</c:v>
                </c:pt>
                <c:pt idx="63">
                  <c:v>0.28999999999999998</c:v>
                </c:pt>
                <c:pt idx="64">
                  <c:v>0.21</c:v>
                </c:pt>
                <c:pt idx="65">
                  <c:v>0.2</c:v>
                </c:pt>
                <c:pt idx="66">
                  <c:v>0.22</c:v>
                </c:pt>
                <c:pt idx="67">
                  <c:v>0.28999999999999998</c:v>
                </c:pt>
                <c:pt idx="68">
                  <c:v>0.3</c:v>
                </c:pt>
                <c:pt idx="69">
                  <c:v>0.23</c:v>
                </c:pt>
                <c:pt idx="70">
                  <c:v>0.23</c:v>
                </c:pt>
                <c:pt idx="71">
                  <c:v>0.23</c:v>
                </c:pt>
                <c:pt idx="72">
                  <c:v>0.22</c:v>
                </c:pt>
                <c:pt idx="73">
                  <c:v>0.19</c:v>
                </c:pt>
                <c:pt idx="74">
                  <c:v>0.21</c:v>
                </c:pt>
                <c:pt idx="75">
                  <c:v>0.35</c:v>
                </c:pt>
                <c:pt idx="76">
                  <c:v>0.26</c:v>
                </c:pt>
                <c:pt idx="77">
                  <c:v>0.25</c:v>
                </c:pt>
                <c:pt idx="78">
                  <c:v>0.3</c:v>
                </c:pt>
                <c:pt idx="79">
                  <c:v>0.24</c:v>
                </c:pt>
                <c:pt idx="80">
                  <c:v>0.25</c:v>
                </c:pt>
                <c:pt idx="81">
                  <c:v>0.31</c:v>
                </c:pt>
                <c:pt idx="82">
                  <c:v>0.32</c:v>
                </c:pt>
                <c:pt idx="83">
                  <c:v>0.39</c:v>
                </c:pt>
                <c:pt idx="84">
                  <c:v>0.48</c:v>
                </c:pt>
                <c:pt idx="85">
                  <c:v>0.6</c:v>
                </c:pt>
              </c:numCache>
            </c:numRef>
          </c:yVal>
          <c:smooth val="0"/>
          <c:extLst>
            <c:ext xmlns:c16="http://schemas.microsoft.com/office/drawing/2014/chart" uri="{C3380CC4-5D6E-409C-BE32-E72D297353CC}">
              <c16:uniqueId val="{00000000-ADE6-420D-9ABA-57BD82F50A65}"/>
            </c:ext>
          </c:extLst>
        </c:ser>
        <c:ser>
          <c:idx val="1"/>
          <c:order val="1"/>
          <c:tx>
            <c:v>TR=50años</c:v>
          </c:tx>
          <c:spPr>
            <a:ln w="22225" cap="rnd">
              <a:solidFill>
                <a:schemeClr val="accent2"/>
              </a:solidFill>
              <a:round/>
            </a:ln>
            <a:effectLst/>
          </c:spPr>
          <c:marker>
            <c:symbol val="none"/>
          </c:marker>
          <c:xVal>
            <c:numRef>
              <c:f>'TR50'!$B$4:$B$89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'TR50'!$J$4:$J$89</c:f>
              <c:numCache>
                <c:formatCode>General</c:formatCode>
                <c:ptCount val="86"/>
                <c:pt idx="0">
                  <c:v>2.79</c:v>
                </c:pt>
                <c:pt idx="1">
                  <c:v>2.39</c:v>
                </c:pt>
                <c:pt idx="2">
                  <c:v>1.61</c:v>
                </c:pt>
                <c:pt idx="3">
                  <c:v>0.77</c:v>
                </c:pt>
                <c:pt idx="4">
                  <c:v>1.47</c:v>
                </c:pt>
                <c:pt idx="5">
                  <c:v>1.69</c:v>
                </c:pt>
                <c:pt idx="6">
                  <c:v>0.55000000000000004</c:v>
                </c:pt>
                <c:pt idx="7">
                  <c:v>0.85</c:v>
                </c:pt>
                <c:pt idx="8">
                  <c:v>1.72</c:v>
                </c:pt>
                <c:pt idx="9">
                  <c:v>0.78</c:v>
                </c:pt>
                <c:pt idx="10">
                  <c:v>1.54</c:v>
                </c:pt>
                <c:pt idx="11">
                  <c:v>1.24</c:v>
                </c:pt>
                <c:pt idx="12">
                  <c:v>1.69</c:v>
                </c:pt>
                <c:pt idx="13">
                  <c:v>2.23</c:v>
                </c:pt>
                <c:pt idx="14">
                  <c:v>1.17</c:v>
                </c:pt>
                <c:pt idx="15">
                  <c:v>2.09</c:v>
                </c:pt>
                <c:pt idx="16">
                  <c:v>2.0299999999999998</c:v>
                </c:pt>
                <c:pt idx="17">
                  <c:v>1.62</c:v>
                </c:pt>
                <c:pt idx="18">
                  <c:v>1.49</c:v>
                </c:pt>
                <c:pt idx="19">
                  <c:v>1</c:v>
                </c:pt>
                <c:pt idx="20">
                  <c:v>1.42</c:v>
                </c:pt>
                <c:pt idx="21">
                  <c:v>1.37</c:v>
                </c:pt>
                <c:pt idx="22">
                  <c:v>2.39</c:v>
                </c:pt>
                <c:pt idx="23">
                  <c:v>1.87</c:v>
                </c:pt>
                <c:pt idx="24">
                  <c:v>1.73</c:v>
                </c:pt>
                <c:pt idx="25">
                  <c:v>0.51</c:v>
                </c:pt>
                <c:pt idx="26">
                  <c:v>1.07</c:v>
                </c:pt>
                <c:pt idx="27">
                  <c:v>0.28000000000000003</c:v>
                </c:pt>
                <c:pt idx="28">
                  <c:v>0.31</c:v>
                </c:pt>
                <c:pt idx="29">
                  <c:v>0.86</c:v>
                </c:pt>
                <c:pt idx="30">
                  <c:v>0.56000000000000005</c:v>
                </c:pt>
                <c:pt idx="31">
                  <c:v>0.37</c:v>
                </c:pt>
                <c:pt idx="32">
                  <c:v>0.56999999999999995</c:v>
                </c:pt>
                <c:pt idx="33">
                  <c:v>1.2</c:v>
                </c:pt>
                <c:pt idx="34">
                  <c:v>1.23</c:v>
                </c:pt>
                <c:pt idx="35">
                  <c:v>0.61</c:v>
                </c:pt>
                <c:pt idx="36">
                  <c:v>0.72</c:v>
                </c:pt>
                <c:pt idx="37">
                  <c:v>1.25</c:v>
                </c:pt>
                <c:pt idx="38">
                  <c:v>0.74</c:v>
                </c:pt>
                <c:pt idx="39">
                  <c:v>0.23</c:v>
                </c:pt>
                <c:pt idx="40">
                  <c:v>2</c:v>
                </c:pt>
                <c:pt idx="41">
                  <c:v>1.74</c:v>
                </c:pt>
                <c:pt idx="42">
                  <c:v>2.4</c:v>
                </c:pt>
                <c:pt idx="43">
                  <c:v>0.68</c:v>
                </c:pt>
                <c:pt idx="44">
                  <c:v>0.97</c:v>
                </c:pt>
                <c:pt idx="45">
                  <c:v>0.8</c:v>
                </c:pt>
                <c:pt idx="46">
                  <c:v>0.8</c:v>
                </c:pt>
                <c:pt idx="47">
                  <c:v>1.1299999999999999</c:v>
                </c:pt>
                <c:pt idx="48">
                  <c:v>0.93</c:v>
                </c:pt>
                <c:pt idx="49">
                  <c:v>0.75</c:v>
                </c:pt>
                <c:pt idx="50">
                  <c:v>0.42</c:v>
                </c:pt>
                <c:pt idx="51">
                  <c:v>0.43</c:v>
                </c:pt>
                <c:pt idx="52">
                  <c:v>0.5</c:v>
                </c:pt>
                <c:pt idx="53">
                  <c:v>0.7</c:v>
                </c:pt>
                <c:pt idx="54">
                  <c:v>0.72</c:v>
                </c:pt>
                <c:pt idx="55">
                  <c:v>0.7</c:v>
                </c:pt>
                <c:pt idx="56">
                  <c:v>0.66</c:v>
                </c:pt>
                <c:pt idx="57">
                  <c:v>0.56000000000000005</c:v>
                </c:pt>
                <c:pt idx="58">
                  <c:v>0.41</c:v>
                </c:pt>
                <c:pt idx="59">
                  <c:v>0.36</c:v>
                </c:pt>
                <c:pt idx="60">
                  <c:v>0.35</c:v>
                </c:pt>
                <c:pt idx="61">
                  <c:v>0.35</c:v>
                </c:pt>
                <c:pt idx="62">
                  <c:v>0.4</c:v>
                </c:pt>
                <c:pt idx="63">
                  <c:v>0.34</c:v>
                </c:pt>
                <c:pt idx="64">
                  <c:v>0.24</c:v>
                </c:pt>
                <c:pt idx="65">
                  <c:v>0.23</c:v>
                </c:pt>
                <c:pt idx="66">
                  <c:v>0.26</c:v>
                </c:pt>
                <c:pt idx="67">
                  <c:v>0.34</c:v>
                </c:pt>
                <c:pt idx="68">
                  <c:v>0.35</c:v>
                </c:pt>
                <c:pt idx="69">
                  <c:v>0.27</c:v>
                </c:pt>
                <c:pt idx="70">
                  <c:v>0.27</c:v>
                </c:pt>
                <c:pt idx="71">
                  <c:v>0.26</c:v>
                </c:pt>
                <c:pt idx="72">
                  <c:v>0.25</c:v>
                </c:pt>
                <c:pt idx="73">
                  <c:v>0.22</c:v>
                </c:pt>
                <c:pt idx="74">
                  <c:v>0.24</c:v>
                </c:pt>
                <c:pt idx="75">
                  <c:v>0.41</c:v>
                </c:pt>
                <c:pt idx="76">
                  <c:v>0.3</c:v>
                </c:pt>
                <c:pt idx="77">
                  <c:v>0.28999999999999998</c:v>
                </c:pt>
                <c:pt idx="78">
                  <c:v>0.35</c:v>
                </c:pt>
                <c:pt idx="79">
                  <c:v>0.27</c:v>
                </c:pt>
                <c:pt idx="80">
                  <c:v>0.28999999999999998</c:v>
                </c:pt>
                <c:pt idx="81">
                  <c:v>0.35</c:v>
                </c:pt>
                <c:pt idx="82">
                  <c:v>0.37</c:v>
                </c:pt>
                <c:pt idx="83">
                  <c:v>0.45</c:v>
                </c:pt>
                <c:pt idx="84">
                  <c:v>0.56000000000000005</c:v>
                </c:pt>
                <c:pt idx="85">
                  <c:v>1.36</c:v>
                </c:pt>
              </c:numCache>
            </c:numRef>
          </c:yVal>
          <c:smooth val="0"/>
          <c:extLst>
            <c:ext xmlns:c16="http://schemas.microsoft.com/office/drawing/2014/chart" uri="{C3380CC4-5D6E-409C-BE32-E72D297353CC}">
              <c16:uniqueId val="{00000001-ADE6-420D-9ABA-57BD82F50A65}"/>
            </c:ext>
          </c:extLst>
        </c:ser>
        <c:ser>
          <c:idx val="2"/>
          <c:order val="2"/>
          <c:tx>
            <c:v>TR=100años</c:v>
          </c:tx>
          <c:spPr>
            <a:ln w="22225" cap="rnd">
              <a:solidFill>
                <a:schemeClr val="accent3"/>
              </a:solidFill>
              <a:round/>
            </a:ln>
            <a:effectLst/>
          </c:spPr>
          <c:marker>
            <c:symbol val="none"/>
          </c:marker>
          <c:xVal>
            <c:numRef>
              <c:f>'TR100'!$B$4:$B$89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'TR100'!$J$4:$J$89</c:f>
              <c:numCache>
                <c:formatCode>General</c:formatCode>
                <c:ptCount val="86"/>
                <c:pt idx="0">
                  <c:v>3.28</c:v>
                </c:pt>
                <c:pt idx="1">
                  <c:v>2.74</c:v>
                </c:pt>
                <c:pt idx="2">
                  <c:v>1.99</c:v>
                </c:pt>
                <c:pt idx="3">
                  <c:v>1.01</c:v>
                </c:pt>
                <c:pt idx="4">
                  <c:v>1.79</c:v>
                </c:pt>
                <c:pt idx="5">
                  <c:v>2.13</c:v>
                </c:pt>
                <c:pt idx="6">
                  <c:v>0.71</c:v>
                </c:pt>
                <c:pt idx="7">
                  <c:v>1.1100000000000001</c:v>
                </c:pt>
                <c:pt idx="8">
                  <c:v>2.1</c:v>
                </c:pt>
                <c:pt idx="9">
                  <c:v>1.03</c:v>
                </c:pt>
                <c:pt idx="10">
                  <c:v>1.94</c:v>
                </c:pt>
                <c:pt idx="11">
                  <c:v>1.55</c:v>
                </c:pt>
                <c:pt idx="12">
                  <c:v>2.1800000000000002</c:v>
                </c:pt>
                <c:pt idx="13">
                  <c:v>2.64</c:v>
                </c:pt>
                <c:pt idx="14">
                  <c:v>1.48</c:v>
                </c:pt>
                <c:pt idx="15">
                  <c:v>2.84</c:v>
                </c:pt>
                <c:pt idx="16">
                  <c:v>2.1800000000000002</c:v>
                </c:pt>
                <c:pt idx="17">
                  <c:v>1.95</c:v>
                </c:pt>
                <c:pt idx="18">
                  <c:v>1.83</c:v>
                </c:pt>
                <c:pt idx="19">
                  <c:v>1.28</c:v>
                </c:pt>
                <c:pt idx="20">
                  <c:v>1.66</c:v>
                </c:pt>
                <c:pt idx="21">
                  <c:v>1.74</c:v>
                </c:pt>
                <c:pt idx="22">
                  <c:v>2.83</c:v>
                </c:pt>
                <c:pt idx="23">
                  <c:v>2.19</c:v>
                </c:pt>
                <c:pt idx="24">
                  <c:v>2.04</c:v>
                </c:pt>
                <c:pt idx="25">
                  <c:v>0.72</c:v>
                </c:pt>
                <c:pt idx="26">
                  <c:v>1.29</c:v>
                </c:pt>
                <c:pt idx="27">
                  <c:v>0.38</c:v>
                </c:pt>
                <c:pt idx="28">
                  <c:v>0.42</c:v>
                </c:pt>
                <c:pt idx="29">
                  <c:v>1.08</c:v>
                </c:pt>
                <c:pt idx="30">
                  <c:v>0.73</c:v>
                </c:pt>
                <c:pt idx="31">
                  <c:v>0.49</c:v>
                </c:pt>
                <c:pt idx="32">
                  <c:v>0.74</c:v>
                </c:pt>
                <c:pt idx="33">
                  <c:v>1.43</c:v>
                </c:pt>
                <c:pt idx="34">
                  <c:v>1.53</c:v>
                </c:pt>
                <c:pt idx="35">
                  <c:v>0.79</c:v>
                </c:pt>
                <c:pt idx="36">
                  <c:v>0.91</c:v>
                </c:pt>
                <c:pt idx="37">
                  <c:v>1.52</c:v>
                </c:pt>
                <c:pt idx="38">
                  <c:v>0.98</c:v>
                </c:pt>
                <c:pt idx="39">
                  <c:v>0.3</c:v>
                </c:pt>
                <c:pt idx="40">
                  <c:v>2.39</c:v>
                </c:pt>
                <c:pt idx="41">
                  <c:v>2.25</c:v>
                </c:pt>
                <c:pt idx="42">
                  <c:v>2.8</c:v>
                </c:pt>
                <c:pt idx="43">
                  <c:v>0.88</c:v>
                </c:pt>
                <c:pt idx="44">
                  <c:v>1.22</c:v>
                </c:pt>
                <c:pt idx="45">
                  <c:v>1.02</c:v>
                </c:pt>
                <c:pt idx="46">
                  <c:v>1</c:v>
                </c:pt>
                <c:pt idx="47">
                  <c:v>1.4</c:v>
                </c:pt>
                <c:pt idx="48">
                  <c:v>1.1599999999999999</c:v>
                </c:pt>
                <c:pt idx="49">
                  <c:v>0.97</c:v>
                </c:pt>
                <c:pt idx="50">
                  <c:v>0.53</c:v>
                </c:pt>
                <c:pt idx="51">
                  <c:v>0.56000000000000005</c:v>
                </c:pt>
                <c:pt idx="52">
                  <c:v>0.66</c:v>
                </c:pt>
                <c:pt idx="53">
                  <c:v>0.89</c:v>
                </c:pt>
                <c:pt idx="54">
                  <c:v>0.93</c:v>
                </c:pt>
                <c:pt idx="55">
                  <c:v>0.9</c:v>
                </c:pt>
                <c:pt idx="56">
                  <c:v>0.84</c:v>
                </c:pt>
                <c:pt idx="57">
                  <c:v>0.72</c:v>
                </c:pt>
                <c:pt idx="58">
                  <c:v>0.53</c:v>
                </c:pt>
                <c:pt idx="59">
                  <c:v>0.46</c:v>
                </c:pt>
                <c:pt idx="60">
                  <c:v>0.46</c:v>
                </c:pt>
                <c:pt idx="61">
                  <c:v>0.45</c:v>
                </c:pt>
                <c:pt idx="62">
                  <c:v>0.51</c:v>
                </c:pt>
                <c:pt idx="63">
                  <c:v>0.44</c:v>
                </c:pt>
                <c:pt idx="64">
                  <c:v>0.31</c:v>
                </c:pt>
                <c:pt idx="65">
                  <c:v>0.3</c:v>
                </c:pt>
                <c:pt idx="66">
                  <c:v>0.33</c:v>
                </c:pt>
                <c:pt idx="67">
                  <c:v>0.44</c:v>
                </c:pt>
                <c:pt idx="68">
                  <c:v>0.46</c:v>
                </c:pt>
                <c:pt idx="69">
                  <c:v>0.34</c:v>
                </c:pt>
                <c:pt idx="70">
                  <c:v>0.35</c:v>
                </c:pt>
                <c:pt idx="71">
                  <c:v>0.34</c:v>
                </c:pt>
                <c:pt idx="72">
                  <c:v>0.33</c:v>
                </c:pt>
                <c:pt idx="73">
                  <c:v>0.28000000000000003</c:v>
                </c:pt>
                <c:pt idx="74">
                  <c:v>0.32</c:v>
                </c:pt>
                <c:pt idx="75">
                  <c:v>0.54</c:v>
                </c:pt>
                <c:pt idx="76">
                  <c:v>0.39</c:v>
                </c:pt>
                <c:pt idx="77">
                  <c:v>0.38</c:v>
                </c:pt>
                <c:pt idx="78">
                  <c:v>0.46</c:v>
                </c:pt>
                <c:pt idx="79">
                  <c:v>0.36</c:v>
                </c:pt>
                <c:pt idx="80">
                  <c:v>0.37</c:v>
                </c:pt>
                <c:pt idx="81">
                  <c:v>0.46</c:v>
                </c:pt>
                <c:pt idx="82">
                  <c:v>0.48</c:v>
                </c:pt>
                <c:pt idx="83">
                  <c:v>0.59</c:v>
                </c:pt>
                <c:pt idx="84">
                  <c:v>0.72</c:v>
                </c:pt>
                <c:pt idx="85">
                  <c:v>1.66</c:v>
                </c:pt>
              </c:numCache>
            </c:numRef>
          </c:yVal>
          <c:smooth val="0"/>
          <c:extLst>
            <c:ext xmlns:c16="http://schemas.microsoft.com/office/drawing/2014/chart" uri="{C3380CC4-5D6E-409C-BE32-E72D297353CC}">
              <c16:uniqueId val="{00000002-ADE6-420D-9ABA-57BD82F50A65}"/>
            </c:ext>
          </c:extLst>
        </c:ser>
        <c:ser>
          <c:idx val="3"/>
          <c:order val="3"/>
          <c:tx>
            <c:v>TR=500años</c:v>
          </c:tx>
          <c:spPr>
            <a:ln w="22225" cap="rnd">
              <a:solidFill>
                <a:schemeClr val="accent4"/>
              </a:solidFill>
              <a:round/>
            </a:ln>
            <a:effectLst/>
          </c:spPr>
          <c:marker>
            <c:symbol val="none"/>
          </c:marker>
          <c:xVal>
            <c:numRef>
              <c:f>'TR500'!$B$4:$B$89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'TR500'!$J$4:$J$89</c:f>
              <c:numCache>
                <c:formatCode>General</c:formatCode>
                <c:ptCount val="86"/>
                <c:pt idx="0">
                  <c:v>3.63</c:v>
                </c:pt>
                <c:pt idx="1">
                  <c:v>3.07</c:v>
                </c:pt>
                <c:pt idx="2">
                  <c:v>2.33</c:v>
                </c:pt>
                <c:pt idx="3">
                  <c:v>1.24</c:v>
                </c:pt>
                <c:pt idx="4">
                  <c:v>2.0499999999999998</c:v>
                </c:pt>
                <c:pt idx="5">
                  <c:v>2.5299999999999998</c:v>
                </c:pt>
                <c:pt idx="6">
                  <c:v>0.85</c:v>
                </c:pt>
                <c:pt idx="7">
                  <c:v>1.36</c:v>
                </c:pt>
                <c:pt idx="8">
                  <c:v>2.37</c:v>
                </c:pt>
                <c:pt idx="9">
                  <c:v>1.26</c:v>
                </c:pt>
                <c:pt idx="10">
                  <c:v>2.29</c:v>
                </c:pt>
                <c:pt idx="11">
                  <c:v>1.83</c:v>
                </c:pt>
                <c:pt idx="12">
                  <c:v>2.61</c:v>
                </c:pt>
                <c:pt idx="13">
                  <c:v>3.05</c:v>
                </c:pt>
                <c:pt idx="14">
                  <c:v>1.77</c:v>
                </c:pt>
                <c:pt idx="15">
                  <c:v>3.34</c:v>
                </c:pt>
                <c:pt idx="16">
                  <c:v>2.3199999999999998</c:v>
                </c:pt>
                <c:pt idx="17">
                  <c:v>2.25</c:v>
                </c:pt>
                <c:pt idx="18">
                  <c:v>2.15</c:v>
                </c:pt>
                <c:pt idx="19">
                  <c:v>1.53</c:v>
                </c:pt>
                <c:pt idx="20">
                  <c:v>1.87</c:v>
                </c:pt>
                <c:pt idx="21">
                  <c:v>2.06</c:v>
                </c:pt>
                <c:pt idx="22">
                  <c:v>3.22</c:v>
                </c:pt>
                <c:pt idx="23">
                  <c:v>2.4900000000000002</c:v>
                </c:pt>
                <c:pt idx="24">
                  <c:v>2.3199999999999998</c:v>
                </c:pt>
                <c:pt idx="25">
                  <c:v>0.9</c:v>
                </c:pt>
                <c:pt idx="26">
                  <c:v>1.48</c:v>
                </c:pt>
                <c:pt idx="27">
                  <c:v>0.47</c:v>
                </c:pt>
                <c:pt idx="28">
                  <c:v>0.54</c:v>
                </c:pt>
                <c:pt idx="29">
                  <c:v>1.28</c:v>
                </c:pt>
                <c:pt idx="30">
                  <c:v>0.88</c:v>
                </c:pt>
                <c:pt idx="31">
                  <c:v>0.6</c:v>
                </c:pt>
                <c:pt idx="32">
                  <c:v>0.89</c:v>
                </c:pt>
                <c:pt idx="33">
                  <c:v>1.64</c:v>
                </c:pt>
                <c:pt idx="34">
                  <c:v>1.8</c:v>
                </c:pt>
                <c:pt idx="35">
                  <c:v>0.96</c:v>
                </c:pt>
                <c:pt idx="36">
                  <c:v>1.0900000000000001</c:v>
                </c:pt>
                <c:pt idx="37">
                  <c:v>1.77</c:v>
                </c:pt>
                <c:pt idx="38">
                  <c:v>1.21</c:v>
                </c:pt>
                <c:pt idx="39">
                  <c:v>0.38</c:v>
                </c:pt>
                <c:pt idx="40">
                  <c:v>2.74</c:v>
                </c:pt>
                <c:pt idx="41">
                  <c:v>2.72</c:v>
                </c:pt>
                <c:pt idx="42">
                  <c:v>3.17</c:v>
                </c:pt>
                <c:pt idx="43">
                  <c:v>1.07</c:v>
                </c:pt>
                <c:pt idx="44">
                  <c:v>1.45</c:v>
                </c:pt>
                <c:pt idx="45">
                  <c:v>1.22</c:v>
                </c:pt>
                <c:pt idx="46">
                  <c:v>1.2</c:v>
                </c:pt>
                <c:pt idx="47">
                  <c:v>1.65</c:v>
                </c:pt>
                <c:pt idx="48">
                  <c:v>1.38</c:v>
                </c:pt>
                <c:pt idx="49">
                  <c:v>1.17</c:v>
                </c:pt>
                <c:pt idx="50">
                  <c:v>0.64</c:v>
                </c:pt>
                <c:pt idx="51">
                  <c:v>0.68</c:v>
                </c:pt>
                <c:pt idx="52">
                  <c:v>0.8</c:v>
                </c:pt>
                <c:pt idx="53">
                  <c:v>1.08</c:v>
                </c:pt>
                <c:pt idx="54">
                  <c:v>1.1200000000000001</c:v>
                </c:pt>
                <c:pt idx="55">
                  <c:v>1.0900000000000001</c:v>
                </c:pt>
                <c:pt idx="56">
                  <c:v>1.01</c:v>
                </c:pt>
                <c:pt idx="57">
                  <c:v>0.87</c:v>
                </c:pt>
                <c:pt idx="58">
                  <c:v>0.64</c:v>
                </c:pt>
                <c:pt idx="59">
                  <c:v>0.56000000000000005</c:v>
                </c:pt>
                <c:pt idx="60">
                  <c:v>0.55000000000000004</c:v>
                </c:pt>
                <c:pt idx="61">
                  <c:v>0.54</c:v>
                </c:pt>
                <c:pt idx="62">
                  <c:v>0.62</c:v>
                </c:pt>
                <c:pt idx="63">
                  <c:v>0.53</c:v>
                </c:pt>
                <c:pt idx="64">
                  <c:v>0.37</c:v>
                </c:pt>
                <c:pt idx="65">
                  <c:v>0.37</c:v>
                </c:pt>
                <c:pt idx="66">
                  <c:v>0.41</c:v>
                </c:pt>
                <c:pt idx="67">
                  <c:v>0.53</c:v>
                </c:pt>
                <c:pt idx="68">
                  <c:v>0.56000000000000005</c:v>
                </c:pt>
                <c:pt idx="69">
                  <c:v>0.42</c:v>
                </c:pt>
                <c:pt idx="70">
                  <c:v>0.43</c:v>
                </c:pt>
                <c:pt idx="71">
                  <c:v>0.42</c:v>
                </c:pt>
                <c:pt idx="72">
                  <c:v>0.4</c:v>
                </c:pt>
                <c:pt idx="73">
                  <c:v>0.34</c:v>
                </c:pt>
                <c:pt idx="74">
                  <c:v>0.38</c:v>
                </c:pt>
                <c:pt idx="75">
                  <c:v>0.65</c:v>
                </c:pt>
                <c:pt idx="76">
                  <c:v>0.47</c:v>
                </c:pt>
                <c:pt idx="77">
                  <c:v>0.46</c:v>
                </c:pt>
                <c:pt idx="78">
                  <c:v>0.56000000000000005</c:v>
                </c:pt>
                <c:pt idx="79">
                  <c:v>0.44</c:v>
                </c:pt>
                <c:pt idx="80">
                  <c:v>0.46</c:v>
                </c:pt>
                <c:pt idx="81">
                  <c:v>0.56000000000000005</c:v>
                </c:pt>
                <c:pt idx="82">
                  <c:v>0.57999999999999996</c:v>
                </c:pt>
                <c:pt idx="83">
                  <c:v>0.71</c:v>
                </c:pt>
                <c:pt idx="84">
                  <c:v>0.87</c:v>
                </c:pt>
                <c:pt idx="85">
                  <c:v>1.92</c:v>
                </c:pt>
              </c:numCache>
            </c:numRef>
          </c:yVal>
          <c:smooth val="0"/>
          <c:extLst>
            <c:ext xmlns:c16="http://schemas.microsoft.com/office/drawing/2014/chart" uri="{C3380CC4-5D6E-409C-BE32-E72D297353CC}">
              <c16:uniqueId val="{00000003-ADE6-420D-9ABA-57BD82F50A65}"/>
            </c:ext>
          </c:extLst>
        </c:ser>
        <c:ser>
          <c:idx val="4"/>
          <c:order val="4"/>
          <c:tx>
            <c:v>TR=10años</c:v>
          </c:tx>
          <c:spPr>
            <a:ln w="22225" cap="rnd">
              <a:solidFill>
                <a:schemeClr val="accent5"/>
              </a:solidFill>
              <a:round/>
            </a:ln>
            <a:effectLst/>
          </c:spPr>
          <c:marker>
            <c:symbol val="none"/>
          </c:marker>
          <c:xVal>
            <c:numRef>
              <c:f>'TR10'!$B$4:$B$89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'TR10'!$J$4:$J$89</c:f>
              <c:numCache>
                <c:formatCode>General</c:formatCode>
                <c:ptCount val="86"/>
                <c:pt idx="0">
                  <c:v>1.98</c:v>
                </c:pt>
                <c:pt idx="1">
                  <c:v>1.95</c:v>
                </c:pt>
                <c:pt idx="2">
                  <c:v>1.06</c:v>
                </c:pt>
                <c:pt idx="3">
                  <c:v>0.47</c:v>
                </c:pt>
                <c:pt idx="4">
                  <c:v>0.98</c:v>
                </c:pt>
                <c:pt idx="5">
                  <c:v>1.1200000000000001</c:v>
                </c:pt>
                <c:pt idx="6">
                  <c:v>0.35</c:v>
                </c:pt>
                <c:pt idx="7">
                  <c:v>0.52</c:v>
                </c:pt>
                <c:pt idx="8">
                  <c:v>1.23</c:v>
                </c:pt>
                <c:pt idx="9">
                  <c:v>0.47</c:v>
                </c:pt>
                <c:pt idx="10">
                  <c:v>1.02</c:v>
                </c:pt>
                <c:pt idx="11">
                  <c:v>0.79</c:v>
                </c:pt>
                <c:pt idx="12">
                  <c:v>1.06</c:v>
                </c:pt>
                <c:pt idx="13">
                  <c:v>1.51</c:v>
                </c:pt>
                <c:pt idx="14">
                  <c:v>0.77</c:v>
                </c:pt>
                <c:pt idx="15">
                  <c:v>0.46</c:v>
                </c:pt>
                <c:pt idx="16">
                  <c:v>1.84</c:v>
                </c:pt>
                <c:pt idx="17">
                  <c:v>1.18</c:v>
                </c:pt>
                <c:pt idx="18">
                  <c:v>1.05</c:v>
                </c:pt>
                <c:pt idx="19">
                  <c:v>0.64</c:v>
                </c:pt>
                <c:pt idx="20">
                  <c:v>1.02</c:v>
                </c:pt>
                <c:pt idx="21">
                  <c:v>0.83</c:v>
                </c:pt>
                <c:pt idx="22">
                  <c:v>1.79</c:v>
                </c:pt>
                <c:pt idx="23">
                  <c:v>1.4</c:v>
                </c:pt>
                <c:pt idx="24">
                  <c:v>1.33</c:v>
                </c:pt>
                <c:pt idx="25">
                  <c:v>0.2</c:v>
                </c:pt>
                <c:pt idx="26">
                  <c:v>0.8</c:v>
                </c:pt>
                <c:pt idx="27">
                  <c:v>0.17</c:v>
                </c:pt>
                <c:pt idx="28">
                  <c:v>0.2</c:v>
                </c:pt>
                <c:pt idx="29">
                  <c:v>0.59</c:v>
                </c:pt>
                <c:pt idx="30">
                  <c:v>0.34</c:v>
                </c:pt>
                <c:pt idx="31">
                  <c:v>0.22</c:v>
                </c:pt>
                <c:pt idx="32">
                  <c:v>0.37</c:v>
                </c:pt>
                <c:pt idx="33">
                  <c:v>0.85</c:v>
                </c:pt>
                <c:pt idx="34">
                  <c:v>0.81</c:v>
                </c:pt>
                <c:pt idx="35">
                  <c:v>0.37</c:v>
                </c:pt>
                <c:pt idx="36">
                  <c:v>0.46</c:v>
                </c:pt>
                <c:pt idx="37">
                  <c:v>0.87</c:v>
                </c:pt>
                <c:pt idx="38">
                  <c:v>0.42</c:v>
                </c:pt>
                <c:pt idx="39">
                  <c:v>0.14000000000000001</c:v>
                </c:pt>
                <c:pt idx="40">
                  <c:v>1.51</c:v>
                </c:pt>
                <c:pt idx="41">
                  <c:v>1.0900000000000001</c:v>
                </c:pt>
                <c:pt idx="42">
                  <c:v>1.9</c:v>
                </c:pt>
                <c:pt idx="43">
                  <c:v>0.42</c:v>
                </c:pt>
                <c:pt idx="44">
                  <c:v>0.62</c:v>
                </c:pt>
                <c:pt idx="45">
                  <c:v>0.51</c:v>
                </c:pt>
                <c:pt idx="46">
                  <c:v>0.51</c:v>
                </c:pt>
                <c:pt idx="47">
                  <c:v>0.78</c:v>
                </c:pt>
                <c:pt idx="48">
                  <c:v>0.6</c:v>
                </c:pt>
                <c:pt idx="49">
                  <c:v>0.47</c:v>
                </c:pt>
                <c:pt idx="50">
                  <c:v>0.28000000000000003</c:v>
                </c:pt>
                <c:pt idx="51">
                  <c:v>0.27</c:v>
                </c:pt>
                <c:pt idx="52">
                  <c:v>0.31</c:v>
                </c:pt>
                <c:pt idx="53">
                  <c:v>0.45</c:v>
                </c:pt>
                <c:pt idx="54">
                  <c:v>0.46</c:v>
                </c:pt>
                <c:pt idx="55">
                  <c:v>0.44</c:v>
                </c:pt>
                <c:pt idx="56">
                  <c:v>0.42</c:v>
                </c:pt>
                <c:pt idx="57">
                  <c:v>0.36</c:v>
                </c:pt>
                <c:pt idx="58">
                  <c:v>0.26</c:v>
                </c:pt>
                <c:pt idx="59">
                  <c:v>0.22</c:v>
                </c:pt>
                <c:pt idx="60">
                  <c:v>0.22</c:v>
                </c:pt>
                <c:pt idx="61">
                  <c:v>0.22</c:v>
                </c:pt>
                <c:pt idx="62">
                  <c:v>0.25</c:v>
                </c:pt>
                <c:pt idx="63">
                  <c:v>0.21</c:v>
                </c:pt>
                <c:pt idx="64">
                  <c:v>0.15</c:v>
                </c:pt>
                <c:pt idx="65">
                  <c:v>0.15</c:v>
                </c:pt>
                <c:pt idx="66">
                  <c:v>0.16</c:v>
                </c:pt>
                <c:pt idx="67">
                  <c:v>0.21</c:v>
                </c:pt>
                <c:pt idx="68">
                  <c:v>0.22</c:v>
                </c:pt>
                <c:pt idx="69">
                  <c:v>0.17</c:v>
                </c:pt>
                <c:pt idx="70">
                  <c:v>0.17</c:v>
                </c:pt>
                <c:pt idx="71">
                  <c:v>0.16</c:v>
                </c:pt>
                <c:pt idx="72">
                  <c:v>0.16</c:v>
                </c:pt>
                <c:pt idx="73">
                  <c:v>0.14000000000000001</c:v>
                </c:pt>
                <c:pt idx="74">
                  <c:v>0.15</c:v>
                </c:pt>
                <c:pt idx="75">
                  <c:v>0.25</c:v>
                </c:pt>
                <c:pt idx="76">
                  <c:v>0.19</c:v>
                </c:pt>
                <c:pt idx="77">
                  <c:v>0.18</c:v>
                </c:pt>
                <c:pt idx="78">
                  <c:v>0.22</c:v>
                </c:pt>
                <c:pt idx="79">
                  <c:v>0.17</c:v>
                </c:pt>
                <c:pt idx="80">
                  <c:v>0.18</c:v>
                </c:pt>
                <c:pt idx="81">
                  <c:v>0.22</c:v>
                </c:pt>
                <c:pt idx="82">
                  <c:v>0.23</c:v>
                </c:pt>
                <c:pt idx="83">
                  <c:v>0.28000000000000003</c:v>
                </c:pt>
                <c:pt idx="84">
                  <c:v>0.35</c:v>
                </c:pt>
                <c:pt idx="85">
                  <c:v>0.4</c:v>
                </c:pt>
              </c:numCache>
            </c:numRef>
          </c:yVal>
          <c:smooth val="0"/>
          <c:extLst>
            <c:ext xmlns:c16="http://schemas.microsoft.com/office/drawing/2014/chart" uri="{C3380CC4-5D6E-409C-BE32-E72D297353CC}">
              <c16:uniqueId val="{00000004-ADE6-420D-9ABA-57BD82F50A65}"/>
            </c:ext>
          </c:extLst>
        </c:ser>
        <c:dLbls>
          <c:showLegendKey val="0"/>
          <c:showVal val="0"/>
          <c:showCatName val="0"/>
          <c:showSerName val="0"/>
          <c:showPercent val="0"/>
          <c:showBubbleSize val="0"/>
        </c:dLbls>
        <c:axId val="187069184"/>
        <c:axId val="187071104"/>
      </c:scatterChart>
      <c:valAx>
        <c:axId val="187069184"/>
        <c:scaling>
          <c:orientation val="minMax"/>
          <c:max val="40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cap="all" baseline="0">
                    <a:solidFill>
                      <a:schemeClr val="dk1"/>
                    </a:solidFill>
                    <a:latin typeface="+mn-lt"/>
                    <a:ea typeface="+mn-ea"/>
                    <a:cs typeface="+mn-cs"/>
                  </a:defRPr>
                </a:pPr>
                <a:r>
                  <a:rPr lang="es-EC" sz="1000"/>
                  <a:t>Distancia del río Principal [m]</a:t>
                </a:r>
              </a:p>
            </c:rich>
          </c:tx>
          <c:layout/>
          <c:overlay val="0"/>
          <c:spPr>
            <a:noFill/>
            <a:ln>
              <a:noFill/>
            </a:ln>
            <a:effectLst/>
          </c:spPr>
          <c:txPr>
            <a:bodyPr rot="0" spcFirstLastPara="1" vertOverflow="ellipsis" vert="horz" wrap="square" anchor="ctr" anchorCtr="1"/>
            <a:lstStyle/>
            <a:p>
              <a:pPr>
                <a:defRPr sz="1000" b="0" i="0" u="none" strike="noStrike" kern="1200" cap="all" baseline="0">
                  <a:solidFill>
                    <a:schemeClr val="dk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EC"/>
          </a:p>
        </c:txPr>
        <c:crossAx val="187071104"/>
        <c:crosses val="autoZero"/>
        <c:crossBetween val="midCat"/>
        <c:majorUnit val="5000"/>
      </c:valAx>
      <c:valAx>
        <c:axId val="18707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cap="all" baseline="0">
                    <a:solidFill>
                      <a:schemeClr val="dk1"/>
                    </a:solidFill>
                    <a:latin typeface="+mn-lt"/>
                    <a:ea typeface="+mn-ea"/>
                    <a:cs typeface="+mn-cs"/>
                  </a:defRPr>
                </a:pPr>
                <a:r>
                  <a:rPr lang="es-EC" sz="1000"/>
                  <a:t>Velocidad [m/s]</a:t>
                </a:r>
              </a:p>
            </c:rich>
          </c:tx>
          <c:layout/>
          <c:overlay val="0"/>
          <c:spPr>
            <a:noFill/>
            <a:ln>
              <a:noFill/>
            </a:ln>
            <a:effectLst/>
          </c:spPr>
          <c:txPr>
            <a:bodyPr rot="-5400000" spcFirstLastPara="1" vertOverflow="ellipsis" vert="horz" wrap="square" anchor="ctr" anchorCtr="1"/>
            <a:lstStyle/>
            <a:p>
              <a:pPr>
                <a:defRPr sz="1000" b="0" i="0" u="none" strike="noStrike" kern="1200" cap="all" baseline="0">
                  <a:solidFill>
                    <a:schemeClr val="dk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EC"/>
          </a:p>
        </c:txPr>
        <c:crossAx val="187069184"/>
        <c:crosses val="autoZero"/>
        <c:crossBetween val="midCat"/>
      </c:valAx>
      <c:spPr>
        <a:noFill/>
        <a:ln>
          <a:noFill/>
        </a:ln>
        <a:effectLst/>
      </c:spPr>
    </c:plotArea>
    <c:legend>
      <c:legendPos val="t"/>
      <c:layout>
        <c:manualLayout>
          <c:xMode val="edge"/>
          <c:yMode val="edge"/>
          <c:x val="0.14694212204900234"/>
          <c:y val="0.11148920019965915"/>
          <c:w val="0.77165369905617065"/>
          <c:h val="0.115343409068516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EC"/>
        </a:p>
      </c:txPr>
    </c:legend>
    <c:plotVisOnly val="1"/>
    <c:dispBlanksAs val="gap"/>
    <c:showDLblsOverMax val="0"/>
  </c:chart>
  <c:spPr>
    <a:solidFill>
      <a:schemeClr val="lt1"/>
    </a:solidFill>
    <a:ln w="38100" cap="flat" cmpd="dbl" algn="ctr">
      <a:solidFill>
        <a:schemeClr val="accent3"/>
      </a:solidFill>
      <a:prstDash val="solid"/>
      <a:miter lim="800000"/>
    </a:ln>
    <a:effectLst>
      <a:innerShdw blurRad="63500" dist="50800" dir="2700000">
        <a:prstClr val="black">
          <a:alpha val="50000"/>
        </a:prstClr>
      </a:innerShdw>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dk1"/>
                </a:solidFill>
                <a:latin typeface="+mn-lt"/>
                <a:ea typeface="+mn-ea"/>
                <a:cs typeface="+mn-cs"/>
              </a:defRPr>
            </a:pPr>
            <a:r>
              <a:rPr lang="es-EC" sz="1200"/>
              <a:t>Número de Froude</a:t>
            </a:r>
          </a:p>
        </c:rich>
      </c:tx>
      <c:layout>
        <c:manualLayout>
          <c:xMode val="edge"/>
          <c:yMode val="edge"/>
          <c:x val="0.41147611524437439"/>
          <c:y val="0"/>
        </c:manualLayout>
      </c:layout>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dk1"/>
              </a:solidFill>
              <a:latin typeface="+mn-lt"/>
              <a:ea typeface="+mn-ea"/>
              <a:cs typeface="+mn-cs"/>
            </a:defRPr>
          </a:pPr>
          <a:endParaRPr lang="es-EC"/>
        </a:p>
      </c:txPr>
    </c:title>
    <c:autoTitleDeleted val="0"/>
    <c:plotArea>
      <c:layout>
        <c:manualLayout>
          <c:layoutTarget val="inner"/>
          <c:xMode val="edge"/>
          <c:yMode val="edge"/>
          <c:x val="8.2700686540667409E-2"/>
          <c:y val="0.13877406472516293"/>
          <c:w val="0.88573290329233645"/>
          <c:h val="0.66472516294314887"/>
        </c:manualLayout>
      </c:layout>
      <c:scatterChart>
        <c:scatterStyle val="lineMarker"/>
        <c:varyColors val="0"/>
        <c:ser>
          <c:idx val="0"/>
          <c:order val="0"/>
          <c:tx>
            <c:v>TR=10años</c:v>
          </c:tx>
          <c:spPr>
            <a:ln w="22225" cap="rnd">
              <a:solidFill>
                <a:schemeClr val="accent1"/>
              </a:solidFill>
              <a:round/>
            </a:ln>
            <a:effectLst/>
          </c:spPr>
          <c:marker>
            <c:symbol val="none"/>
          </c:marker>
          <c:xVal>
            <c:numRef>
              <c:f>'TR10'!$B$4:$B$89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'TR10'!$M$4:$M$89</c:f>
              <c:numCache>
                <c:formatCode>General</c:formatCode>
                <c:ptCount val="86"/>
                <c:pt idx="0">
                  <c:v>0.22</c:v>
                </c:pt>
                <c:pt idx="1">
                  <c:v>0.27</c:v>
                </c:pt>
                <c:pt idx="2">
                  <c:v>0.15</c:v>
                </c:pt>
                <c:pt idx="3">
                  <c:v>0.05</c:v>
                </c:pt>
                <c:pt idx="4">
                  <c:v>0.15</c:v>
                </c:pt>
                <c:pt idx="5">
                  <c:v>0.13</c:v>
                </c:pt>
                <c:pt idx="6">
                  <c:v>0.03</c:v>
                </c:pt>
                <c:pt idx="7">
                  <c:v>0.05</c:v>
                </c:pt>
                <c:pt idx="8">
                  <c:v>0.2</c:v>
                </c:pt>
                <c:pt idx="9">
                  <c:v>0.05</c:v>
                </c:pt>
                <c:pt idx="10">
                  <c:v>0.12</c:v>
                </c:pt>
                <c:pt idx="11">
                  <c:v>0.09</c:v>
                </c:pt>
                <c:pt idx="12">
                  <c:v>0.12</c:v>
                </c:pt>
                <c:pt idx="13">
                  <c:v>0.28999999999999998</c:v>
                </c:pt>
                <c:pt idx="14">
                  <c:v>0.11</c:v>
                </c:pt>
                <c:pt idx="15">
                  <c:v>0.59</c:v>
                </c:pt>
                <c:pt idx="16">
                  <c:v>0.28000000000000003</c:v>
                </c:pt>
                <c:pt idx="17">
                  <c:v>0.15</c:v>
                </c:pt>
                <c:pt idx="18">
                  <c:v>0.12</c:v>
                </c:pt>
                <c:pt idx="19">
                  <c:v>7.0000000000000007E-2</c:v>
                </c:pt>
                <c:pt idx="20">
                  <c:v>0.18</c:v>
                </c:pt>
                <c:pt idx="21">
                  <c:v>0.13</c:v>
                </c:pt>
                <c:pt idx="22">
                  <c:v>0.32</c:v>
                </c:pt>
                <c:pt idx="23">
                  <c:v>0.18</c:v>
                </c:pt>
                <c:pt idx="24">
                  <c:v>0.18</c:v>
                </c:pt>
                <c:pt idx="25">
                  <c:v>0.06</c:v>
                </c:pt>
                <c:pt idx="26">
                  <c:v>0.1</c:v>
                </c:pt>
                <c:pt idx="27">
                  <c:v>0.02</c:v>
                </c:pt>
                <c:pt idx="28">
                  <c:v>0.03</c:v>
                </c:pt>
                <c:pt idx="29">
                  <c:v>0.06</c:v>
                </c:pt>
                <c:pt idx="30">
                  <c:v>0.03</c:v>
                </c:pt>
                <c:pt idx="31">
                  <c:v>0.02</c:v>
                </c:pt>
                <c:pt idx="32">
                  <c:v>0.03</c:v>
                </c:pt>
                <c:pt idx="33">
                  <c:v>0.1</c:v>
                </c:pt>
                <c:pt idx="34">
                  <c:v>0.08</c:v>
                </c:pt>
                <c:pt idx="35">
                  <c:v>0.04</c:v>
                </c:pt>
                <c:pt idx="36">
                  <c:v>0.05</c:v>
                </c:pt>
                <c:pt idx="37">
                  <c:v>0.11</c:v>
                </c:pt>
                <c:pt idx="38">
                  <c:v>0.05</c:v>
                </c:pt>
                <c:pt idx="39">
                  <c:v>0.01</c:v>
                </c:pt>
                <c:pt idx="40">
                  <c:v>0.2</c:v>
                </c:pt>
                <c:pt idx="41">
                  <c:v>0.12</c:v>
                </c:pt>
                <c:pt idx="42">
                  <c:v>0.28999999999999998</c:v>
                </c:pt>
                <c:pt idx="43">
                  <c:v>0.05</c:v>
                </c:pt>
                <c:pt idx="44">
                  <c:v>0.08</c:v>
                </c:pt>
                <c:pt idx="45">
                  <c:v>0.06</c:v>
                </c:pt>
                <c:pt idx="46">
                  <c:v>0.06</c:v>
                </c:pt>
                <c:pt idx="47">
                  <c:v>0.1</c:v>
                </c:pt>
                <c:pt idx="48">
                  <c:v>0.08</c:v>
                </c:pt>
                <c:pt idx="49">
                  <c:v>7.0000000000000007E-2</c:v>
                </c:pt>
                <c:pt idx="50">
                  <c:v>0.04</c:v>
                </c:pt>
                <c:pt idx="51">
                  <c:v>0.04</c:v>
                </c:pt>
                <c:pt idx="52">
                  <c:v>0.04</c:v>
                </c:pt>
                <c:pt idx="53">
                  <c:v>7.0000000000000007E-2</c:v>
                </c:pt>
                <c:pt idx="54">
                  <c:v>7.0000000000000007E-2</c:v>
                </c:pt>
                <c:pt idx="55">
                  <c:v>7.0000000000000007E-2</c:v>
                </c:pt>
                <c:pt idx="56">
                  <c:v>7.0000000000000007E-2</c:v>
                </c:pt>
                <c:pt idx="57">
                  <c:v>0.06</c:v>
                </c:pt>
                <c:pt idx="58">
                  <c:v>0.04</c:v>
                </c:pt>
                <c:pt idx="59">
                  <c:v>0.04</c:v>
                </c:pt>
                <c:pt idx="60">
                  <c:v>0.04</c:v>
                </c:pt>
                <c:pt idx="61">
                  <c:v>0.04</c:v>
                </c:pt>
                <c:pt idx="62">
                  <c:v>0.04</c:v>
                </c:pt>
                <c:pt idx="63">
                  <c:v>0.04</c:v>
                </c:pt>
                <c:pt idx="64">
                  <c:v>0.03</c:v>
                </c:pt>
                <c:pt idx="65">
                  <c:v>0.03</c:v>
                </c:pt>
                <c:pt idx="66">
                  <c:v>0.03</c:v>
                </c:pt>
                <c:pt idx="67">
                  <c:v>0.04</c:v>
                </c:pt>
                <c:pt idx="68">
                  <c:v>0.04</c:v>
                </c:pt>
                <c:pt idx="69">
                  <c:v>0.03</c:v>
                </c:pt>
                <c:pt idx="70">
                  <c:v>0.03</c:v>
                </c:pt>
                <c:pt idx="71">
                  <c:v>0.03</c:v>
                </c:pt>
                <c:pt idx="72">
                  <c:v>0.03</c:v>
                </c:pt>
                <c:pt idx="73">
                  <c:v>0.03</c:v>
                </c:pt>
                <c:pt idx="74">
                  <c:v>0.03</c:v>
                </c:pt>
                <c:pt idx="75">
                  <c:v>0.05</c:v>
                </c:pt>
                <c:pt idx="76">
                  <c:v>0.04</c:v>
                </c:pt>
                <c:pt idx="77">
                  <c:v>0.04</c:v>
                </c:pt>
                <c:pt idx="78">
                  <c:v>0.04</c:v>
                </c:pt>
                <c:pt idx="79">
                  <c:v>0.04</c:v>
                </c:pt>
                <c:pt idx="80">
                  <c:v>0.04</c:v>
                </c:pt>
                <c:pt idx="81">
                  <c:v>0.05</c:v>
                </c:pt>
                <c:pt idx="82">
                  <c:v>0.05</c:v>
                </c:pt>
                <c:pt idx="83">
                  <c:v>0.06</c:v>
                </c:pt>
                <c:pt idx="84">
                  <c:v>0.09</c:v>
                </c:pt>
                <c:pt idx="85">
                  <c:v>0.1</c:v>
                </c:pt>
              </c:numCache>
            </c:numRef>
          </c:yVal>
          <c:smooth val="0"/>
          <c:extLst>
            <c:ext xmlns:c16="http://schemas.microsoft.com/office/drawing/2014/chart" uri="{C3380CC4-5D6E-409C-BE32-E72D297353CC}">
              <c16:uniqueId val="{00000000-BA0C-4475-AFB2-5A32C8F950BD}"/>
            </c:ext>
          </c:extLst>
        </c:ser>
        <c:ser>
          <c:idx val="1"/>
          <c:order val="1"/>
          <c:tx>
            <c:v>TR=25años</c:v>
          </c:tx>
          <c:spPr>
            <a:ln w="22225" cap="rnd">
              <a:solidFill>
                <a:schemeClr val="accent2"/>
              </a:solidFill>
              <a:round/>
            </a:ln>
            <a:effectLst/>
          </c:spPr>
          <c:marker>
            <c:symbol val="none"/>
          </c:marker>
          <c:xVal>
            <c:numRef>
              <c:f>'TR25'!$B$4:$B$89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'TR25'!$M$4:$M$89</c:f>
              <c:numCache>
                <c:formatCode>General</c:formatCode>
                <c:ptCount val="86"/>
                <c:pt idx="0">
                  <c:v>0.26</c:v>
                </c:pt>
                <c:pt idx="1">
                  <c:v>0.25</c:v>
                </c:pt>
                <c:pt idx="2">
                  <c:v>0.16</c:v>
                </c:pt>
                <c:pt idx="3">
                  <c:v>0.06</c:v>
                </c:pt>
                <c:pt idx="4">
                  <c:v>0.15</c:v>
                </c:pt>
                <c:pt idx="5">
                  <c:v>0.15</c:v>
                </c:pt>
                <c:pt idx="6">
                  <c:v>0.04</c:v>
                </c:pt>
                <c:pt idx="7">
                  <c:v>7.0000000000000007E-2</c:v>
                </c:pt>
                <c:pt idx="8">
                  <c:v>0.21</c:v>
                </c:pt>
                <c:pt idx="9">
                  <c:v>0.06</c:v>
                </c:pt>
                <c:pt idx="10">
                  <c:v>0.14000000000000001</c:v>
                </c:pt>
                <c:pt idx="11">
                  <c:v>0.1</c:v>
                </c:pt>
                <c:pt idx="12">
                  <c:v>0.15</c:v>
                </c:pt>
                <c:pt idx="13">
                  <c:v>0.3</c:v>
                </c:pt>
                <c:pt idx="14">
                  <c:v>0.13</c:v>
                </c:pt>
                <c:pt idx="15">
                  <c:v>0.78</c:v>
                </c:pt>
                <c:pt idx="16">
                  <c:v>0.24</c:v>
                </c:pt>
                <c:pt idx="17">
                  <c:v>0.15</c:v>
                </c:pt>
                <c:pt idx="18">
                  <c:v>0.13</c:v>
                </c:pt>
                <c:pt idx="19">
                  <c:v>0.08</c:v>
                </c:pt>
                <c:pt idx="20">
                  <c:v>0.18</c:v>
                </c:pt>
                <c:pt idx="21">
                  <c:v>0.16</c:v>
                </c:pt>
                <c:pt idx="22">
                  <c:v>0.33</c:v>
                </c:pt>
                <c:pt idx="23">
                  <c:v>0.18</c:v>
                </c:pt>
                <c:pt idx="24">
                  <c:v>0.17</c:v>
                </c:pt>
                <c:pt idx="25">
                  <c:v>0.08</c:v>
                </c:pt>
                <c:pt idx="26">
                  <c:v>0.1</c:v>
                </c:pt>
                <c:pt idx="27">
                  <c:v>0.02</c:v>
                </c:pt>
                <c:pt idx="28">
                  <c:v>0.04</c:v>
                </c:pt>
                <c:pt idx="29">
                  <c:v>0.06</c:v>
                </c:pt>
                <c:pt idx="30">
                  <c:v>0.04</c:v>
                </c:pt>
                <c:pt idx="31">
                  <c:v>0.03</c:v>
                </c:pt>
                <c:pt idx="32">
                  <c:v>0.04</c:v>
                </c:pt>
                <c:pt idx="33">
                  <c:v>0.11</c:v>
                </c:pt>
                <c:pt idx="34">
                  <c:v>0.1</c:v>
                </c:pt>
                <c:pt idx="35">
                  <c:v>0.04</c:v>
                </c:pt>
                <c:pt idx="36">
                  <c:v>0.05</c:v>
                </c:pt>
                <c:pt idx="37">
                  <c:v>0.12</c:v>
                </c:pt>
                <c:pt idx="38">
                  <c:v>7.0000000000000007E-2</c:v>
                </c:pt>
                <c:pt idx="39">
                  <c:v>0.02</c:v>
                </c:pt>
                <c:pt idx="40">
                  <c:v>0.2</c:v>
                </c:pt>
                <c:pt idx="41">
                  <c:v>0.15</c:v>
                </c:pt>
                <c:pt idx="42">
                  <c:v>0.27</c:v>
                </c:pt>
                <c:pt idx="43">
                  <c:v>0.06</c:v>
                </c:pt>
                <c:pt idx="44">
                  <c:v>0.09</c:v>
                </c:pt>
                <c:pt idx="45">
                  <c:v>0.08</c:v>
                </c:pt>
                <c:pt idx="46">
                  <c:v>0.08</c:v>
                </c:pt>
                <c:pt idx="47">
                  <c:v>0.12</c:v>
                </c:pt>
                <c:pt idx="48">
                  <c:v>0.1</c:v>
                </c:pt>
                <c:pt idx="49">
                  <c:v>0.08</c:v>
                </c:pt>
                <c:pt idx="50">
                  <c:v>0.05</c:v>
                </c:pt>
                <c:pt idx="51">
                  <c:v>0.05</c:v>
                </c:pt>
                <c:pt idx="52">
                  <c:v>0.05</c:v>
                </c:pt>
                <c:pt idx="53">
                  <c:v>0.08</c:v>
                </c:pt>
                <c:pt idx="54">
                  <c:v>0.08</c:v>
                </c:pt>
                <c:pt idx="55">
                  <c:v>0.08</c:v>
                </c:pt>
                <c:pt idx="56">
                  <c:v>0.08</c:v>
                </c:pt>
                <c:pt idx="57">
                  <c:v>7.0000000000000007E-2</c:v>
                </c:pt>
                <c:pt idx="58">
                  <c:v>0.05</c:v>
                </c:pt>
                <c:pt idx="59">
                  <c:v>0.04</c:v>
                </c:pt>
                <c:pt idx="60">
                  <c:v>0.04</c:v>
                </c:pt>
                <c:pt idx="61">
                  <c:v>0.04</c:v>
                </c:pt>
                <c:pt idx="62">
                  <c:v>0.05</c:v>
                </c:pt>
                <c:pt idx="63">
                  <c:v>0.04</c:v>
                </c:pt>
                <c:pt idx="64">
                  <c:v>0.03</c:v>
                </c:pt>
                <c:pt idx="65">
                  <c:v>0.03</c:v>
                </c:pt>
                <c:pt idx="66">
                  <c:v>0.03</c:v>
                </c:pt>
                <c:pt idx="67">
                  <c:v>0.04</c:v>
                </c:pt>
                <c:pt idx="68">
                  <c:v>0.05</c:v>
                </c:pt>
                <c:pt idx="69">
                  <c:v>0.04</c:v>
                </c:pt>
                <c:pt idx="70">
                  <c:v>0.04</c:v>
                </c:pt>
                <c:pt idx="71">
                  <c:v>0.04</c:v>
                </c:pt>
                <c:pt idx="72">
                  <c:v>0.03</c:v>
                </c:pt>
                <c:pt idx="73">
                  <c:v>0.03</c:v>
                </c:pt>
                <c:pt idx="74">
                  <c:v>0.03</c:v>
                </c:pt>
                <c:pt idx="75">
                  <c:v>0.06</c:v>
                </c:pt>
                <c:pt idx="76">
                  <c:v>0.04</c:v>
                </c:pt>
                <c:pt idx="77">
                  <c:v>0.04</c:v>
                </c:pt>
                <c:pt idx="78">
                  <c:v>0.05</c:v>
                </c:pt>
                <c:pt idx="79">
                  <c:v>0.04</c:v>
                </c:pt>
                <c:pt idx="80">
                  <c:v>0.04</c:v>
                </c:pt>
                <c:pt idx="81">
                  <c:v>0.06</c:v>
                </c:pt>
                <c:pt idx="82">
                  <c:v>0.06</c:v>
                </c:pt>
                <c:pt idx="83">
                  <c:v>0.08</c:v>
                </c:pt>
                <c:pt idx="84">
                  <c:v>0.1</c:v>
                </c:pt>
                <c:pt idx="85">
                  <c:v>0.42</c:v>
                </c:pt>
              </c:numCache>
            </c:numRef>
          </c:yVal>
          <c:smooth val="0"/>
          <c:extLst>
            <c:ext xmlns:c16="http://schemas.microsoft.com/office/drawing/2014/chart" uri="{C3380CC4-5D6E-409C-BE32-E72D297353CC}">
              <c16:uniqueId val="{00000001-BA0C-4475-AFB2-5A32C8F950BD}"/>
            </c:ext>
          </c:extLst>
        </c:ser>
        <c:ser>
          <c:idx val="2"/>
          <c:order val="2"/>
          <c:tx>
            <c:v>TR=50años</c:v>
          </c:tx>
          <c:spPr>
            <a:ln w="22225" cap="rnd">
              <a:solidFill>
                <a:schemeClr val="accent3"/>
              </a:solidFill>
              <a:round/>
            </a:ln>
            <a:effectLst/>
          </c:spPr>
          <c:marker>
            <c:symbol val="none"/>
          </c:marker>
          <c:xVal>
            <c:numRef>
              <c:f>'TR50'!$B$4:$B$89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'TR50'!$M$4:$M$89</c:f>
              <c:numCache>
                <c:formatCode>General</c:formatCode>
                <c:ptCount val="86"/>
                <c:pt idx="0">
                  <c:v>0.28000000000000003</c:v>
                </c:pt>
                <c:pt idx="1">
                  <c:v>0.25</c:v>
                </c:pt>
                <c:pt idx="2">
                  <c:v>0.16</c:v>
                </c:pt>
                <c:pt idx="3">
                  <c:v>7.0000000000000007E-2</c:v>
                </c:pt>
                <c:pt idx="4">
                  <c:v>0.16</c:v>
                </c:pt>
                <c:pt idx="5">
                  <c:v>0.16</c:v>
                </c:pt>
                <c:pt idx="6">
                  <c:v>0.05</c:v>
                </c:pt>
                <c:pt idx="7">
                  <c:v>7.0000000000000007E-2</c:v>
                </c:pt>
                <c:pt idx="8">
                  <c:v>0.21</c:v>
                </c:pt>
                <c:pt idx="9">
                  <c:v>7.0000000000000007E-2</c:v>
                </c:pt>
                <c:pt idx="10">
                  <c:v>0.15</c:v>
                </c:pt>
                <c:pt idx="11">
                  <c:v>0.11</c:v>
                </c:pt>
                <c:pt idx="12">
                  <c:v>0.16</c:v>
                </c:pt>
                <c:pt idx="13">
                  <c:v>0.3</c:v>
                </c:pt>
                <c:pt idx="14">
                  <c:v>0.14000000000000001</c:v>
                </c:pt>
                <c:pt idx="15">
                  <c:v>0.81</c:v>
                </c:pt>
                <c:pt idx="16">
                  <c:v>0.22</c:v>
                </c:pt>
                <c:pt idx="17">
                  <c:v>0.15</c:v>
                </c:pt>
                <c:pt idx="18">
                  <c:v>0.13</c:v>
                </c:pt>
                <c:pt idx="19">
                  <c:v>0.08</c:v>
                </c:pt>
                <c:pt idx="20">
                  <c:v>0.19</c:v>
                </c:pt>
                <c:pt idx="21">
                  <c:v>0.17</c:v>
                </c:pt>
                <c:pt idx="22">
                  <c:v>0.34</c:v>
                </c:pt>
                <c:pt idx="23">
                  <c:v>0.18</c:v>
                </c:pt>
                <c:pt idx="24">
                  <c:v>0.17</c:v>
                </c:pt>
                <c:pt idx="25">
                  <c:v>0.09</c:v>
                </c:pt>
                <c:pt idx="26">
                  <c:v>0.1</c:v>
                </c:pt>
                <c:pt idx="27">
                  <c:v>0.02</c:v>
                </c:pt>
                <c:pt idx="28">
                  <c:v>0.04</c:v>
                </c:pt>
                <c:pt idx="29">
                  <c:v>7.0000000000000007E-2</c:v>
                </c:pt>
                <c:pt idx="30">
                  <c:v>0.04</c:v>
                </c:pt>
                <c:pt idx="31">
                  <c:v>0.03</c:v>
                </c:pt>
                <c:pt idx="32">
                  <c:v>0.05</c:v>
                </c:pt>
                <c:pt idx="33">
                  <c:v>0.11</c:v>
                </c:pt>
                <c:pt idx="34">
                  <c:v>0.1</c:v>
                </c:pt>
                <c:pt idx="35">
                  <c:v>0.05</c:v>
                </c:pt>
                <c:pt idx="36">
                  <c:v>0.06</c:v>
                </c:pt>
                <c:pt idx="37">
                  <c:v>0.12</c:v>
                </c:pt>
                <c:pt idx="38">
                  <c:v>7.0000000000000007E-2</c:v>
                </c:pt>
                <c:pt idx="39">
                  <c:v>0.02</c:v>
                </c:pt>
                <c:pt idx="40">
                  <c:v>0.21</c:v>
                </c:pt>
                <c:pt idx="41">
                  <c:v>0.16</c:v>
                </c:pt>
                <c:pt idx="42">
                  <c:v>0.27</c:v>
                </c:pt>
                <c:pt idx="43">
                  <c:v>7.0000000000000007E-2</c:v>
                </c:pt>
                <c:pt idx="44">
                  <c:v>0.1</c:v>
                </c:pt>
                <c:pt idx="45">
                  <c:v>0.08</c:v>
                </c:pt>
                <c:pt idx="46">
                  <c:v>0.08</c:v>
                </c:pt>
                <c:pt idx="47">
                  <c:v>0.12</c:v>
                </c:pt>
                <c:pt idx="48">
                  <c:v>0.1</c:v>
                </c:pt>
                <c:pt idx="49">
                  <c:v>0.09</c:v>
                </c:pt>
                <c:pt idx="50">
                  <c:v>0.05</c:v>
                </c:pt>
                <c:pt idx="51">
                  <c:v>0.05</c:v>
                </c:pt>
                <c:pt idx="52">
                  <c:v>0.06</c:v>
                </c:pt>
                <c:pt idx="53">
                  <c:v>0.08</c:v>
                </c:pt>
                <c:pt idx="54">
                  <c:v>0.09</c:v>
                </c:pt>
                <c:pt idx="55">
                  <c:v>0.09</c:v>
                </c:pt>
                <c:pt idx="56">
                  <c:v>0.08</c:v>
                </c:pt>
                <c:pt idx="57">
                  <c:v>7.0000000000000007E-2</c:v>
                </c:pt>
                <c:pt idx="58">
                  <c:v>0.05</c:v>
                </c:pt>
                <c:pt idx="59">
                  <c:v>0.05</c:v>
                </c:pt>
                <c:pt idx="60">
                  <c:v>0.05</c:v>
                </c:pt>
                <c:pt idx="61">
                  <c:v>0.05</c:v>
                </c:pt>
                <c:pt idx="62">
                  <c:v>0.05</c:v>
                </c:pt>
                <c:pt idx="63">
                  <c:v>0.05</c:v>
                </c:pt>
                <c:pt idx="64">
                  <c:v>0.03</c:v>
                </c:pt>
                <c:pt idx="65">
                  <c:v>0.03</c:v>
                </c:pt>
                <c:pt idx="66">
                  <c:v>0.04</c:v>
                </c:pt>
                <c:pt idx="67">
                  <c:v>0.05</c:v>
                </c:pt>
                <c:pt idx="68">
                  <c:v>0.05</c:v>
                </c:pt>
                <c:pt idx="69">
                  <c:v>0.04</c:v>
                </c:pt>
                <c:pt idx="70">
                  <c:v>0.04</c:v>
                </c:pt>
                <c:pt idx="71">
                  <c:v>0.04</c:v>
                </c:pt>
                <c:pt idx="72">
                  <c:v>0.04</c:v>
                </c:pt>
                <c:pt idx="73">
                  <c:v>0.03</c:v>
                </c:pt>
                <c:pt idx="74">
                  <c:v>0.04</c:v>
                </c:pt>
                <c:pt idx="75">
                  <c:v>0.06</c:v>
                </c:pt>
                <c:pt idx="76">
                  <c:v>0.05</c:v>
                </c:pt>
                <c:pt idx="77">
                  <c:v>0.05</c:v>
                </c:pt>
                <c:pt idx="78">
                  <c:v>0.06</c:v>
                </c:pt>
                <c:pt idx="79">
                  <c:v>0.05</c:v>
                </c:pt>
                <c:pt idx="80">
                  <c:v>0.05</c:v>
                </c:pt>
                <c:pt idx="81">
                  <c:v>0.06</c:v>
                </c:pt>
                <c:pt idx="82">
                  <c:v>7.0000000000000007E-2</c:v>
                </c:pt>
                <c:pt idx="83">
                  <c:v>0.08</c:v>
                </c:pt>
                <c:pt idx="84">
                  <c:v>0.11</c:v>
                </c:pt>
                <c:pt idx="85">
                  <c:v>0.43</c:v>
                </c:pt>
              </c:numCache>
            </c:numRef>
          </c:yVal>
          <c:smooth val="0"/>
          <c:extLst>
            <c:ext xmlns:c16="http://schemas.microsoft.com/office/drawing/2014/chart" uri="{C3380CC4-5D6E-409C-BE32-E72D297353CC}">
              <c16:uniqueId val="{00000002-BA0C-4475-AFB2-5A32C8F950BD}"/>
            </c:ext>
          </c:extLst>
        </c:ser>
        <c:ser>
          <c:idx val="3"/>
          <c:order val="3"/>
          <c:tx>
            <c:v>TR=100años</c:v>
          </c:tx>
          <c:spPr>
            <a:ln w="22225" cap="rnd">
              <a:solidFill>
                <a:schemeClr val="accent4"/>
              </a:solidFill>
              <a:round/>
            </a:ln>
            <a:effectLst/>
          </c:spPr>
          <c:marker>
            <c:symbol val="none"/>
          </c:marker>
          <c:xVal>
            <c:numRef>
              <c:f>'TR100'!$B$4:$B$89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'TR100'!$M$4:$M$89</c:f>
              <c:numCache>
                <c:formatCode>General</c:formatCode>
                <c:ptCount val="86"/>
                <c:pt idx="0">
                  <c:v>0.3</c:v>
                </c:pt>
                <c:pt idx="1">
                  <c:v>0.25</c:v>
                </c:pt>
                <c:pt idx="2">
                  <c:v>0.18</c:v>
                </c:pt>
                <c:pt idx="3">
                  <c:v>0.08</c:v>
                </c:pt>
                <c:pt idx="4">
                  <c:v>0.17</c:v>
                </c:pt>
                <c:pt idx="5">
                  <c:v>0.18</c:v>
                </c:pt>
                <c:pt idx="6">
                  <c:v>0.05</c:v>
                </c:pt>
                <c:pt idx="7">
                  <c:v>0.09</c:v>
                </c:pt>
                <c:pt idx="8">
                  <c:v>0.21</c:v>
                </c:pt>
                <c:pt idx="9">
                  <c:v>0.08</c:v>
                </c:pt>
                <c:pt idx="10">
                  <c:v>0.17</c:v>
                </c:pt>
                <c:pt idx="11">
                  <c:v>0.13</c:v>
                </c:pt>
                <c:pt idx="12">
                  <c:v>0.19</c:v>
                </c:pt>
                <c:pt idx="13">
                  <c:v>0.31</c:v>
                </c:pt>
                <c:pt idx="14">
                  <c:v>0.15</c:v>
                </c:pt>
                <c:pt idx="15">
                  <c:v>0.85</c:v>
                </c:pt>
                <c:pt idx="16">
                  <c:v>0.2</c:v>
                </c:pt>
                <c:pt idx="17">
                  <c:v>0.16</c:v>
                </c:pt>
                <c:pt idx="18">
                  <c:v>0.15</c:v>
                </c:pt>
                <c:pt idx="19">
                  <c:v>0.1</c:v>
                </c:pt>
                <c:pt idx="20">
                  <c:v>0.19</c:v>
                </c:pt>
                <c:pt idx="21">
                  <c:v>0.2</c:v>
                </c:pt>
                <c:pt idx="22">
                  <c:v>0.33</c:v>
                </c:pt>
                <c:pt idx="23">
                  <c:v>0.19</c:v>
                </c:pt>
                <c:pt idx="24">
                  <c:v>0.17</c:v>
                </c:pt>
                <c:pt idx="25">
                  <c:v>0.1</c:v>
                </c:pt>
                <c:pt idx="26">
                  <c:v>0.1</c:v>
                </c:pt>
                <c:pt idx="27">
                  <c:v>0.03</c:v>
                </c:pt>
                <c:pt idx="28">
                  <c:v>0.05</c:v>
                </c:pt>
                <c:pt idx="29">
                  <c:v>0.08</c:v>
                </c:pt>
                <c:pt idx="30">
                  <c:v>0.05</c:v>
                </c:pt>
                <c:pt idx="31">
                  <c:v>0.03</c:v>
                </c:pt>
                <c:pt idx="32">
                  <c:v>0.05</c:v>
                </c:pt>
                <c:pt idx="33">
                  <c:v>0.12</c:v>
                </c:pt>
                <c:pt idx="34">
                  <c:v>0.12</c:v>
                </c:pt>
                <c:pt idx="35">
                  <c:v>0.06</c:v>
                </c:pt>
                <c:pt idx="36">
                  <c:v>7.0000000000000007E-2</c:v>
                </c:pt>
                <c:pt idx="37">
                  <c:v>0.13</c:v>
                </c:pt>
                <c:pt idx="38">
                  <c:v>0.08</c:v>
                </c:pt>
                <c:pt idx="39">
                  <c:v>0.02</c:v>
                </c:pt>
                <c:pt idx="40">
                  <c:v>0.22</c:v>
                </c:pt>
                <c:pt idx="41">
                  <c:v>0.19</c:v>
                </c:pt>
                <c:pt idx="42">
                  <c:v>0.28000000000000003</c:v>
                </c:pt>
                <c:pt idx="43">
                  <c:v>0.08</c:v>
                </c:pt>
                <c:pt idx="44">
                  <c:v>0.11</c:v>
                </c:pt>
                <c:pt idx="45">
                  <c:v>0.1</c:v>
                </c:pt>
                <c:pt idx="46">
                  <c:v>0.1</c:v>
                </c:pt>
                <c:pt idx="47">
                  <c:v>0.14000000000000001</c:v>
                </c:pt>
                <c:pt idx="48">
                  <c:v>0.12</c:v>
                </c:pt>
                <c:pt idx="49">
                  <c:v>0.1</c:v>
                </c:pt>
                <c:pt idx="50">
                  <c:v>0.06</c:v>
                </c:pt>
                <c:pt idx="51">
                  <c:v>0.06</c:v>
                </c:pt>
                <c:pt idx="52">
                  <c:v>7.0000000000000007E-2</c:v>
                </c:pt>
                <c:pt idx="53">
                  <c:v>0.1</c:v>
                </c:pt>
                <c:pt idx="54">
                  <c:v>0.1</c:v>
                </c:pt>
                <c:pt idx="55">
                  <c:v>0.1</c:v>
                </c:pt>
                <c:pt idx="56">
                  <c:v>0.1</c:v>
                </c:pt>
                <c:pt idx="57">
                  <c:v>0.08</c:v>
                </c:pt>
                <c:pt idx="58">
                  <c:v>0.06</c:v>
                </c:pt>
                <c:pt idx="59">
                  <c:v>0.05</c:v>
                </c:pt>
                <c:pt idx="60">
                  <c:v>0.05</c:v>
                </c:pt>
                <c:pt idx="61">
                  <c:v>0.05</c:v>
                </c:pt>
                <c:pt idx="62">
                  <c:v>0.06</c:v>
                </c:pt>
                <c:pt idx="63">
                  <c:v>0.05</c:v>
                </c:pt>
                <c:pt idx="64">
                  <c:v>0.04</c:v>
                </c:pt>
                <c:pt idx="65">
                  <c:v>0.04</c:v>
                </c:pt>
                <c:pt idx="66">
                  <c:v>0.04</c:v>
                </c:pt>
                <c:pt idx="67">
                  <c:v>0.06</c:v>
                </c:pt>
                <c:pt idx="68">
                  <c:v>0.06</c:v>
                </c:pt>
                <c:pt idx="69">
                  <c:v>0.05</c:v>
                </c:pt>
                <c:pt idx="70">
                  <c:v>0.05</c:v>
                </c:pt>
                <c:pt idx="71">
                  <c:v>0.05</c:v>
                </c:pt>
                <c:pt idx="72">
                  <c:v>0.04</c:v>
                </c:pt>
                <c:pt idx="73">
                  <c:v>0.04</c:v>
                </c:pt>
                <c:pt idx="74">
                  <c:v>0.04</c:v>
                </c:pt>
                <c:pt idx="75">
                  <c:v>7.0000000000000007E-2</c:v>
                </c:pt>
                <c:pt idx="76">
                  <c:v>0.06</c:v>
                </c:pt>
                <c:pt idx="77">
                  <c:v>0.06</c:v>
                </c:pt>
                <c:pt idx="78">
                  <c:v>7.0000000000000007E-2</c:v>
                </c:pt>
                <c:pt idx="79">
                  <c:v>0.05</c:v>
                </c:pt>
                <c:pt idx="80">
                  <c:v>0.06</c:v>
                </c:pt>
                <c:pt idx="81">
                  <c:v>7.0000000000000007E-2</c:v>
                </c:pt>
                <c:pt idx="82">
                  <c:v>0.08</c:v>
                </c:pt>
                <c:pt idx="83">
                  <c:v>0.1</c:v>
                </c:pt>
                <c:pt idx="84">
                  <c:v>0.13</c:v>
                </c:pt>
                <c:pt idx="85">
                  <c:v>0.46</c:v>
                </c:pt>
              </c:numCache>
            </c:numRef>
          </c:yVal>
          <c:smooth val="0"/>
          <c:extLst>
            <c:ext xmlns:c16="http://schemas.microsoft.com/office/drawing/2014/chart" uri="{C3380CC4-5D6E-409C-BE32-E72D297353CC}">
              <c16:uniqueId val="{00000003-BA0C-4475-AFB2-5A32C8F950BD}"/>
            </c:ext>
          </c:extLst>
        </c:ser>
        <c:ser>
          <c:idx val="4"/>
          <c:order val="4"/>
          <c:tx>
            <c:v>TR=500años</c:v>
          </c:tx>
          <c:spPr>
            <a:ln w="22225" cap="rnd">
              <a:solidFill>
                <a:schemeClr val="accent5"/>
              </a:solidFill>
              <a:round/>
            </a:ln>
            <a:effectLst/>
          </c:spPr>
          <c:marker>
            <c:symbol val="none"/>
          </c:marker>
          <c:xVal>
            <c:numRef>
              <c:f>'TR500'!$B$4:$B$89</c:f>
              <c:numCache>
                <c:formatCode>General</c:formatCode>
                <c:ptCount val="86"/>
                <c:pt idx="0">
                  <c:v>38672</c:v>
                </c:pt>
                <c:pt idx="1">
                  <c:v>37834</c:v>
                </c:pt>
                <c:pt idx="2">
                  <c:v>36840</c:v>
                </c:pt>
                <c:pt idx="3">
                  <c:v>36450</c:v>
                </c:pt>
                <c:pt idx="4">
                  <c:v>36060</c:v>
                </c:pt>
                <c:pt idx="5">
                  <c:v>35670</c:v>
                </c:pt>
                <c:pt idx="6">
                  <c:v>35280</c:v>
                </c:pt>
                <c:pt idx="7">
                  <c:v>34890</c:v>
                </c:pt>
                <c:pt idx="8">
                  <c:v>34500</c:v>
                </c:pt>
                <c:pt idx="9">
                  <c:v>34110</c:v>
                </c:pt>
                <c:pt idx="10">
                  <c:v>33720</c:v>
                </c:pt>
                <c:pt idx="11">
                  <c:v>33330</c:v>
                </c:pt>
                <c:pt idx="12">
                  <c:v>32940</c:v>
                </c:pt>
                <c:pt idx="13">
                  <c:v>32550</c:v>
                </c:pt>
                <c:pt idx="14">
                  <c:v>32160</c:v>
                </c:pt>
                <c:pt idx="15">
                  <c:v>31380</c:v>
                </c:pt>
                <c:pt idx="16">
                  <c:v>30990</c:v>
                </c:pt>
                <c:pt idx="17">
                  <c:v>30600</c:v>
                </c:pt>
                <c:pt idx="18">
                  <c:v>30210</c:v>
                </c:pt>
                <c:pt idx="19">
                  <c:v>29820</c:v>
                </c:pt>
                <c:pt idx="20">
                  <c:v>29430</c:v>
                </c:pt>
                <c:pt idx="21">
                  <c:v>29040</c:v>
                </c:pt>
                <c:pt idx="22">
                  <c:v>28650</c:v>
                </c:pt>
                <c:pt idx="23">
                  <c:v>28260</c:v>
                </c:pt>
                <c:pt idx="24">
                  <c:v>27870</c:v>
                </c:pt>
                <c:pt idx="25">
                  <c:v>27480</c:v>
                </c:pt>
                <c:pt idx="26">
                  <c:v>27090</c:v>
                </c:pt>
                <c:pt idx="27">
                  <c:v>26700</c:v>
                </c:pt>
                <c:pt idx="28">
                  <c:v>26310</c:v>
                </c:pt>
                <c:pt idx="29">
                  <c:v>25920</c:v>
                </c:pt>
                <c:pt idx="30">
                  <c:v>25140</c:v>
                </c:pt>
                <c:pt idx="31">
                  <c:v>24360</c:v>
                </c:pt>
                <c:pt idx="32">
                  <c:v>23970</c:v>
                </c:pt>
                <c:pt idx="33">
                  <c:v>23580</c:v>
                </c:pt>
                <c:pt idx="34">
                  <c:v>23190</c:v>
                </c:pt>
                <c:pt idx="35">
                  <c:v>22800</c:v>
                </c:pt>
                <c:pt idx="36">
                  <c:v>22410</c:v>
                </c:pt>
                <c:pt idx="37">
                  <c:v>22020</c:v>
                </c:pt>
                <c:pt idx="38">
                  <c:v>21630</c:v>
                </c:pt>
                <c:pt idx="39">
                  <c:v>21240</c:v>
                </c:pt>
                <c:pt idx="40">
                  <c:v>20460</c:v>
                </c:pt>
                <c:pt idx="41">
                  <c:v>20070</c:v>
                </c:pt>
                <c:pt idx="42">
                  <c:v>19680</c:v>
                </c:pt>
                <c:pt idx="43">
                  <c:v>19290</c:v>
                </c:pt>
                <c:pt idx="44">
                  <c:v>18900</c:v>
                </c:pt>
                <c:pt idx="45">
                  <c:v>18120</c:v>
                </c:pt>
                <c:pt idx="46">
                  <c:v>17730</c:v>
                </c:pt>
                <c:pt idx="47">
                  <c:v>17340</c:v>
                </c:pt>
                <c:pt idx="48">
                  <c:v>16950</c:v>
                </c:pt>
                <c:pt idx="49">
                  <c:v>16560</c:v>
                </c:pt>
                <c:pt idx="50">
                  <c:v>16170</c:v>
                </c:pt>
                <c:pt idx="51">
                  <c:v>15780</c:v>
                </c:pt>
                <c:pt idx="52">
                  <c:v>15390</c:v>
                </c:pt>
                <c:pt idx="53">
                  <c:v>15000</c:v>
                </c:pt>
                <c:pt idx="54">
                  <c:v>14610</c:v>
                </c:pt>
                <c:pt idx="55">
                  <c:v>14220</c:v>
                </c:pt>
                <c:pt idx="56">
                  <c:v>13830</c:v>
                </c:pt>
                <c:pt idx="57">
                  <c:v>13440</c:v>
                </c:pt>
                <c:pt idx="58">
                  <c:v>13050</c:v>
                </c:pt>
                <c:pt idx="59">
                  <c:v>12660</c:v>
                </c:pt>
                <c:pt idx="60">
                  <c:v>12270</c:v>
                </c:pt>
                <c:pt idx="61">
                  <c:v>11880</c:v>
                </c:pt>
                <c:pt idx="62">
                  <c:v>11490</c:v>
                </c:pt>
                <c:pt idx="63">
                  <c:v>11100</c:v>
                </c:pt>
                <c:pt idx="64">
                  <c:v>10320</c:v>
                </c:pt>
                <c:pt idx="65">
                  <c:v>9540</c:v>
                </c:pt>
                <c:pt idx="66">
                  <c:v>9150</c:v>
                </c:pt>
                <c:pt idx="67">
                  <c:v>8370</c:v>
                </c:pt>
                <c:pt idx="68">
                  <c:v>7980</c:v>
                </c:pt>
                <c:pt idx="69">
                  <c:v>6768</c:v>
                </c:pt>
                <c:pt idx="70">
                  <c:v>6367</c:v>
                </c:pt>
                <c:pt idx="71">
                  <c:v>5978</c:v>
                </c:pt>
                <c:pt idx="72">
                  <c:v>5578</c:v>
                </c:pt>
                <c:pt idx="73">
                  <c:v>5178</c:v>
                </c:pt>
                <c:pt idx="74">
                  <c:v>4778</c:v>
                </c:pt>
                <c:pt idx="75">
                  <c:v>4379</c:v>
                </c:pt>
                <c:pt idx="76">
                  <c:v>3587</c:v>
                </c:pt>
                <c:pt idx="77">
                  <c:v>3187</c:v>
                </c:pt>
                <c:pt idx="78">
                  <c:v>2787</c:v>
                </c:pt>
                <c:pt idx="79">
                  <c:v>2386</c:v>
                </c:pt>
                <c:pt idx="80">
                  <c:v>1986</c:v>
                </c:pt>
                <c:pt idx="81">
                  <c:v>1586</c:v>
                </c:pt>
                <c:pt idx="82">
                  <c:v>1186</c:v>
                </c:pt>
                <c:pt idx="83">
                  <c:v>785</c:v>
                </c:pt>
                <c:pt idx="84">
                  <c:v>385</c:v>
                </c:pt>
                <c:pt idx="85">
                  <c:v>40</c:v>
                </c:pt>
              </c:numCache>
            </c:numRef>
          </c:xVal>
          <c:yVal>
            <c:numRef>
              <c:f>'TR500'!$M$4:$M$89</c:f>
              <c:numCache>
                <c:formatCode>General</c:formatCode>
                <c:ptCount val="86"/>
                <c:pt idx="0">
                  <c:v>0.31</c:v>
                </c:pt>
                <c:pt idx="1">
                  <c:v>0.25</c:v>
                </c:pt>
                <c:pt idx="2">
                  <c:v>0.19</c:v>
                </c:pt>
                <c:pt idx="3">
                  <c:v>0.09</c:v>
                </c:pt>
                <c:pt idx="4">
                  <c:v>0.17</c:v>
                </c:pt>
                <c:pt idx="5">
                  <c:v>0.19</c:v>
                </c:pt>
                <c:pt idx="6">
                  <c:v>0.06</c:v>
                </c:pt>
                <c:pt idx="7">
                  <c:v>0.1</c:v>
                </c:pt>
                <c:pt idx="8">
                  <c:v>0.22</c:v>
                </c:pt>
                <c:pt idx="9">
                  <c:v>0.09</c:v>
                </c:pt>
                <c:pt idx="10">
                  <c:v>0.18</c:v>
                </c:pt>
                <c:pt idx="11">
                  <c:v>0.14000000000000001</c:v>
                </c:pt>
                <c:pt idx="12">
                  <c:v>0.21</c:v>
                </c:pt>
                <c:pt idx="13">
                  <c:v>0.32</c:v>
                </c:pt>
                <c:pt idx="14">
                  <c:v>0.17</c:v>
                </c:pt>
                <c:pt idx="15">
                  <c:v>0.85</c:v>
                </c:pt>
                <c:pt idx="16">
                  <c:v>0.19</c:v>
                </c:pt>
                <c:pt idx="17">
                  <c:v>0.17</c:v>
                </c:pt>
                <c:pt idx="18">
                  <c:v>0.16</c:v>
                </c:pt>
                <c:pt idx="19">
                  <c:v>0.11</c:v>
                </c:pt>
                <c:pt idx="20">
                  <c:v>0.2</c:v>
                </c:pt>
                <c:pt idx="21">
                  <c:v>0.22</c:v>
                </c:pt>
                <c:pt idx="22">
                  <c:v>0.31</c:v>
                </c:pt>
                <c:pt idx="23">
                  <c:v>0.19</c:v>
                </c:pt>
                <c:pt idx="24">
                  <c:v>0.18</c:v>
                </c:pt>
                <c:pt idx="25">
                  <c:v>0.11</c:v>
                </c:pt>
                <c:pt idx="26">
                  <c:v>0.11</c:v>
                </c:pt>
                <c:pt idx="27">
                  <c:v>0.03</c:v>
                </c:pt>
                <c:pt idx="28">
                  <c:v>0.05</c:v>
                </c:pt>
                <c:pt idx="29">
                  <c:v>0.09</c:v>
                </c:pt>
                <c:pt idx="30">
                  <c:v>0.06</c:v>
                </c:pt>
                <c:pt idx="31">
                  <c:v>0.04</c:v>
                </c:pt>
                <c:pt idx="32">
                  <c:v>0.06</c:v>
                </c:pt>
                <c:pt idx="33">
                  <c:v>0.12</c:v>
                </c:pt>
                <c:pt idx="34">
                  <c:v>0.13</c:v>
                </c:pt>
                <c:pt idx="35">
                  <c:v>7.0000000000000007E-2</c:v>
                </c:pt>
                <c:pt idx="36">
                  <c:v>0.08</c:v>
                </c:pt>
                <c:pt idx="37">
                  <c:v>0.14000000000000001</c:v>
                </c:pt>
                <c:pt idx="38">
                  <c:v>0.09</c:v>
                </c:pt>
                <c:pt idx="39">
                  <c:v>0.03</c:v>
                </c:pt>
                <c:pt idx="40">
                  <c:v>0.22</c:v>
                </c:pt>
                <c:pt idx="41">
                  <c:v>0.21</c:v>
                </c:pt>
                <c:pt idx="42">
                  <c:v>0.28000000000000003</c:v>
                </c:pt>
                <c:pt idx="43">
                  <c:v>0.09</c:v>
                </c:pt>
                <c:pt idx="44">
                  <c:v>0.12</c:v>
                </c:pt>
                <c:pt idx="45">
                  <c:v>0.11</c:v>
                </c:pt>
                <c:pt idx="46">
                  <c:v>0.1</c:v>
                </c:pt>
                <c:pt idx="47">
                  <c:v>0.15</c:v>
                </c:pt>
                <c:pt idx="48">
                  <c:v>0.13</c:v>
                </c:pt>
                <c:pt idx="49">
                  <c:v>0.11</c:v>
                </c:pt>
                <c:pt idx="50">
                  <c:v>0.06</c:v>
                </c:pt>
                <c:pt idx="51">
                  <c:v>7.0000000000000007E-2</c:v>
                </c:pt>
                <c:pt idx="52">
                  <c:v>0.08</c:v>
                </c:pt>
                <c:pt idx="53">
                  <c:v>0.11</c:v>
                </c:pt>
                <c:pt idx="54">
                  <c:v>0.11</c:v>
                </c:pt>
                <c:pt idx="55">
                  <c:v>0.11</c:v>
                </c:pt>
                <c:pt idx="56">
                  <c:v>0.11</c:v>
                </c:pt>
                <c:pt idx="57">
                  <c:v>0.09</c:v>
                </c:pt>
                <c:pt idx="58">
                  <c:v>7.0000000000000007E-2</c:v>
                </c:pt>
                <c:pt idx="59">
                  <c:v>0.06</c:v>
                </c:pt>
                <c:pt idx="60">
                  <c:v>0.06</c:v>
                </c:pt>
                <c:pt idx="61">
                  <c:v>0.06</c:v>
                </c:pt>
                <c:pt idx="62">
                  <c:v>7.0000000000000007E-2</c:v>
                </c:pt>
                <c:pt idx="63">
                  <c:v>0.06</c:v>
                </c:pt>
                <c:pt idx="64">
                  <c:v>0.04</c:v>
                </c:pt>
                <c:pt idx="65">
                  <c:v>0.04</c:v>
                </c:pt>
                <c:pt idx="66">
                  <c:v>0.05</c:v>
                </c:pt>
                <c:pt idx="67">
                  <c:v>0.06</c:v>
                </c:pt>
                <c:pt idx="68">
                  <c:v>7.0000000000000007E-2</c:v>
                </c:pt>
                <c:pt idx="69">
                  <c:v>0.05</c:v>
                </c:pt>
                <c:pt idx="70">
                  <c:v>0.05</c:v>
                </c:pt>
                <c:pt idx="71">
                  <c:v>0.05</c:v>
                </c:pt>
                <c:pt idx="72">
                  <c:v>0.05</c:v>
                </c:pt>
                <c:pt idx="73">
                  <c:v>0.04</c:v>
                </c:pt>
                <c:pt idx="74">
                  <c:v>0.05</c:v>
                </c:pt>
                <c:pt idx="75">
                  <c:v>0.08</c:v>
                </c:pt>
                <c:pt idx="76">
                  <c:v>0.06</c:v>
                </c:pt>
                <c:pt idx="77">
                  <c:v>0.06</c:v>
                </c:pt>
                <c:pt idx="78">
                  <c:v>0.08</c:v>
                </c:pt>
                <c:pt idx="79">
                  <c:v>0.06</c:v>
                </c:pt>
                <c:pt idx="80">
                  <c:v>0.06</c:v>
                </c:pt>
                <c:pt idx="81">
                  <c:v>0.08</c:v>
                </c:pt>
                <c:pt idx="82">
                  <c:v>0.08</c:v>
                </c:pt>
                <c:pt idx="83">
                  <c:v>0.11</c:v>
                </c:pt>
                <c:pt idx="84">
                  <c:v>0.14000000000000001</c:v>
                </c:pt>
                <c:pt idx="85">
                  <c:v>0.47</c:v>
                </c:pt>
              </c:numCache>
            </c:numRef>
          </c:yVal>
          <c:smooth val="0"/>
          <c:extLst>
            <c:ext xmlns:c16="http://schemas.microsoft.com/office/drawing/2014/chart" uri="{C3380CC4-5D6E-409C-BE32-E72D297353CC}">
              <c16:uniqueId val="{00000004-BA0C-4475-AFB2-5A32C8F950BD}"/>
            </c:ext>
          </c:extLst>
        </c:ser>
        <c:dLbls>
          <c:showLegendKey val="0"/>
          <c:showVal val="0"/>
          <c:showCatName val="0"/>
          <c:showSerName val="0"/>
          <c:showPercent val="0"/>
          <c:showBubbleSize val="0"/>
        </c:dLbls>
        <c:axId val="187392384"/>
        <c:axId val="187393920"/>
      </c:scatterChart>
      <c:valAx>
        <c:axId val="187392384"/>
        <c:scaling>
          <c:orientation val="minMax"/>
          <c:max val="4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EC"/>
          </a:p>
        </c:txPr>
        <c:crossAx val="187393920"/>
        <c:crosses val="autoZero"/>
        <c:crossBetween val="midCat"/>
      </c:valAx>
      <c:valAx>
        <c:axId val="187393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cap="all" baseline="0">
                    <a:solidFill>
                      <a:schemeClr val="dk1"/>
                    </a:solidFill>
                    <a:latin typeface="+mn-lt"/>
                    <a:ea typeface="+mn-ea"/>
                    <a:cs typeface="+mn-cs"/>
                  </a:defRPr>
                </a:pPr>
                <a:r>
                  <a:rPr lang="es-EC" sz="1000"/>
                  <a:t>Número de Froude</a:t>
                </a:r>
              </a:p>
            </c:rich>
          </c:tx>
          <c:layout/>
          <c:overlay val="0"/>
          <c:spPr>
            <a:noFill/>
            <a:ln>
              <a:noFill/>
            </a:ln>
            <a:effectLst/>
          </c:spPr>
          <c:txPr>
            <a:bodyPr rot="-5400000" spcFirstLastPara="1" vertOverflow="ellipsis" vert="horz" wrap="square" anchor="ctr" anchorCtr="1"/>
            <a:lstStyle/>
            <a:p>
              <a:pPr>
                <a:defRPr sz="1000" b="0" i="0" u="none" strike="noStrike" kern="1200" cap="all" baseline="0">
                  <a:solidFill>
                    <a:schemeClr val="dk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EC"/>
          </a:p>
        </c:txPr>
        <c:crossAx val="187392384"/>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EC"/>
        </a:p>
      </c:txPr>
    </c:legend>
    <c:plotVisOnly val="1"/>
    <c:dispBlanksAs val="gap"/>
    <c:showDLblsOverMax val="0"/>
  </c:chart>
  <c:spPr>
    <a:solidFill>
      <a:schemeClr val="lt1"/>
    </a:solidFill>
    <a:ln w="38100" cap="flat" cmpd="dbl" algn="ctr">
      <a:solidFill>
        <a:schemeClr val="accent3"/>
      </a:solidFill>
      <a:prstDash val="solid"/>
      <a:miter lim="800000"/>
    </a:ln>
    <a:effectLst>
      <a:innerShdw blurRad="63500" dist="50800" dir="2700000">
        <a:prstClr val="black">
          <a:alpha val="50000"/>
        </a:prstClr>
      </a:innerShdw>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C53C5-878D-4ECA-B2BD-B1A875AF5EF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F0E443D6-15B7-4348-A12C-8DE6C0D55EAF}">
      <dgm:prSet phldrT="[Texto]"/>
      <dgm:spPr/>
      <dgm:t>
        <a:bodyPr/>
        <a:lstStyle/>
        <a:p>
          <a:pPr algn="l">
            <a:lnSpc>
              <a:spcPct val="100000"/>
            </a:lnSpc>
            <a:spcAft>
              <a:spcPts val="0"/>
            </a:spcAft>
          </a:pPr>
          <a:r>
            <a:rPr lang="es-ES" dirty="0" smtClean="0"/>
            <a:t>Determinar las zonas vulnerables a inundaciones de la parroquia Colón, cantón Portoviejo-Manabí, para diferentes periodos de retorno de las crecidas del río Portoviejo.</a:t>
          </a:r>
          <a:endParaRPr lang="es-ES" dirty="0"/>
        </a:p>
      </dgm:t>
    </dgm:pt>
    <dgm:pt modelId="{7EBF2FC1-1188-4CE8-A6D6-B971B86AA518}" type="parTrans" cxnId="{512DDE42-BD22-44C0-AF45-32EC48BBB5F4}">
      <dgm:prSet/>
      <dgm:spPr/>
      <dgm:t>
        <a:bodyPr/>
        <a:lstStyle/>
        <a:p>
          <a:endParaRPr lang="es-ES"/>
        </a:p>
      </dgm:t>
    </dgm:pt>
    <dgm:pt modelId="{4E2AA9D8-1BB7-4F27-9EF7-14AA955C13C6}" type="sibTrans" cxnId="{512DDE42-BD22-44C0-AF45-32EC48BBB5F4}">
      <dgm:prSet/>
      <dgm:spPr/>
      <dgm:t>
        <a:bodyPr/>
        <a:lstStyle/>
        <a:p>
          <a:endParaRPr lang="es-ES"/>
        </a:p>
      </dgm:t>
    </dgm:pt>
    <dgm:pt modelId="{F3600722-7918-48AC-9440-5C072642FE60}">
      <dgm:prSet phldrT="[Texto]" custT="1"/>
      <dgm:spPr/>
      <dgm:t>
        <a:bodyPr/>
        <a:lstStyle/>
        <a:p>
          <a:pPr algn="just"/>
          <a:r>
            <a:rPr lang="es-ES" sz="1600" dirty="0" smtClean="0"/>
            <a:t>Recopilar e interpretar información geográfica, hidráulica e hidrológica existente de la cuenca </a:t>
          </a:r>
          <a:endParaRPr lang="es-ES" sz="1600" dirty="0"/>
        </a:p>
      </dgm:t>
    </dgm:pt>
    <dgm:pt modelId="{13ACE52A-CD97-4E30-BBF3-3871F44261F8}" type="parTrans" cxnId="{89FD91EE-3653-40C4-B9B7-98F2A3E61377}">
      <dgm:prSet/>
      <dgm:spPr/>
      <dgm:t>
        <a:bodyPr/>
        <a:lstStyle/>
        <a:p>
          <a:endParaRPr lang="es-ES"/>
        </a:p>
      </dgm:t>
    </dgm:pt>
    <dgm:pt modelId="{395B8337-1CD3-4717-960B-3E4DD9237A5D}" type="sibTrans" cxnId="{89FD91EE-3653-40C4-B9B7-98F2A3E61377}">
      <dgm:prSet/>
      <dgm:spPr/>
      <dgm:t>
        <a:bodyPr/>
        <a:lstStyle/>
        <a:p>
          <a:endParaRPr lang="es-ES"/>
        </a:p>
      </dgm:t>
    </dgm:pt>
    <dgm:pt modelId="{A3423AE6-1032-4670-8EA7-F0875A86C067}">
      <dgm:prSet phldrT="[Texto]" custT="1"/>
      <dgm:spPr/>
      <dgm:t>
        <a:bodyPr/>
        <a:lstStyle/>
        <a:p>
          <a:pPr algn="just"/>
          <a:r>
            <a:rPr lang="es-ES" sz="1600" dirty="0" smtClean="0"/>
            <a:t>Determinar los hidrogramas de modelación con caudales de diseño de la cuenca del río Portoviejo para periodos de retorno de 10, 25, 50,100 y 500 años</a:t>
          </a:r>
          <a:endParaRPr lang="es-ES" sz="1600" dirty="0"/>
        </a:p>
      </dgm:t>
    </dgm:pt>
    <dgm:pt modelId="{9BB9CA14-AB36-4945-B073-83D61872B6A4}" type="parTrans" cxnId="{FBDB9183-483C-4F5D-A641-0CC65A698B4D}">
      <dgm:prSet/>
      <dgm:spPr/>
      <dgm:t>
        <a:bodyPr/>
        <a:lstStyle/>
        <a:p>
          <a:endParaRPr lang="es-ES"/>
        </a:p>
      </dgm:t>
    </dgm:pt>
    <dgm:pt modelId="{14A3742E-1E4B-474F-9941-2122DF5FD7A0}" type="sibTrans" cxnId="{FBDB9183-483C-4F5D-A641-0CC65A698B4D}">
      <dgm:prSet/>
      <dgm:spPr/>
      <dgm:t>
        <a:bodyPr/>
        <a:lstStyle/>
        <a:p>
          <a:endParaRPr lang="es-ES"/>
        </a:p>
      </dgm:t>
    </dgm:pt>
    <dgm:pt modelId="{711D7DB3-466A-4DC2-B523-E5493D4D118A}">
      <dgm:prSet custT="1"/>
      <dgm:spPr/>
      <dgm:t>
        <a:bodyPr/>
        <a:lstStyle/>
        <a:p>
          <a:pPr algn="just"/>
          <a:r>
            <a:rPr lang="es-ES" sz="1600" dirty="0" smtClean="0"/>
            <a:t>Simular las crecidas para cada periodo de retorno y así determinar áreas de inundación del río Portoviejo utilizando el software hidráulico HEC-RAS</a:t>
          </a:r>
          <a:endParaRPr lang="es-ES" sz="1600" dirty="0"/>
        </a:p>
      </dgm:t>
    </dgm:pt>
    <dgm:pt modelId="{FEBE1707-21DD-4DBD-AA22-38697554180E}" type="parTrans" cxnId="{27CE63D6-F0EC-4C6D-A3CF-24AACB3B10D8}">
      <dgm:prSet/>
      <dgm:spPr/>
      <dgm:t>
        <a:bodyPr/>
        <a:lstStyle/>
        <a:p>
          <a:endParaRPr lang="es-ES"/>
        </a:p>
      </dgm:t>
    </dgm:pt>
    <dgm:pt modelId="{0661CD7C-6E4C-42C6-94AE-8985B04A05BE}" type="sibTrans" cxnId="{27CE63D6-F0EC-4C6D-A3CF-24AACB3B10D8}">
      <dgm:prSet/>
      <dgm:spPr/>
      <dgm:t>
        <a:bodyPr/>
        <a:lstStyle/>
        <a:p>
          <a:endParaRPr lang="es-ES"/>
        </a:p>
      </dgm:t>
    </dgm:pt>
    <dgm:pt modelId="{9BB2CDE7-227B-4F8B-B59F-7D2699646896}">
      <dgm:prSet custT="1"/>
      <dgm:spPr/>
      <dgm:t>
        <a:bodyPr/>
        <a:lstStyle/>
        <a:p>
          <a:pPr algn="just"/>
          <a:r>
            <a:rPr lang="es-ES" sz="1600" b="0" dirty="0" smtClean="0"/>
            <a:t>Elaborar mapas de riesgo de las áreas de inundaciones en la parroquia de Colón.</a:t>
          </a:r>
          <a:endParaRPr lang="es-ES" sz="1600" dirty="0"/>
        </a:p>
      </dgm:t>
    </dgm:pt>
    <dgm:pt modelId="{E4E93CE6-A56A-425D-BF8B-F2E8013249B2}" type="parTrans" cxnId="{CD2C575F-AABB-4281-A1B0-1370FAF10752}">
      <dgm:prSet/>
      <dgm:spPr/>
      <dgm:t>
        <a:bodyPr/>
        <a:lstStyle/>
        <a:p>
          <a:endParaRPr lang="es-ES"/>
        </a:p>
      </dgm:t>
    </dgm:pt>
    <dgm:pt modelId="{24196242-F80A-4908-B133-C88205F2A97E}" type="sibTrans" cxnId="{CD2C575F-AABB-4281-A1B0-1370FAF10752}">
      <dgm:prSet/>
      <dgm:spPr/>
      <dgm:t>
        <a:bodyPr/>
        <a:lstStyle/>
        <a:p>
          <a:endParaRPr lang="es-ES"/>
        </a:p>
      </dgm:t>
    </dgm:pt>
    <dgm:pt modelId="{17FD40F3-D3F1-4AA5-88C0-666FC1ED568A}">
      <dgm:prSet custT="1"/>
      <dgm:spPr/>
      <dgm:t>
        <a:bodyPr/>
        <a:lstStyle/>
        <a:p>
          <a:pPr algn="just"/>
          <a:r>
            <a:rPr lang="es-ES" sz="1600" dirty="0" smtClean="0"/>
            <a:t>Proponer alternativas de prevención y mitigación de los efectos de las inundaciones en base a los resultados.</a:t>
          </a:r>
          <a:endParaRPr lang="es-ES" sz="1600" dirty="0"/>
        </a:p>
      </dgm:t>
    </dgm:pt>
    <dgm:pt modelId="{6BCCF229-4FF4-4D45-B20C-28ABD9C2602D}" type="parTrans" cxnId="{25919CCC-B1B8-43AE-B8C9-AE3B1DA493CD}">
      <dgm:prSet/>
      <dgm:spPr/>
      <dgm:t>
        <a:bodyPr/>
        <a:lstStyle/>
        <a:p>
          <a:endParaRPr lang="es-ES"/>
        </a:p>
      </dgm:t>
    </dgm:pt>
    <dgm:pt modelId="{8F5AE541-D48A-44F9-A937-427E8811314C}" type="sibTrans" cxnId="{25919CCC-B1B8-43AE-B8C9-AE3B1DA493CD}">
      <dgm:prSet/>
      <dgm:spPr/>
      <dgm:t>
        <a:bodyPr/>
        <a:lstStyle/>
        <a:p>
          <a:endParaRPr lang="es-ES"/>
        </a:p>
      </dgm:t>
    </dgm:pt>
    <dgm:pt modelId="{5AB65BFF-63B4-4F56-AE7B-1EA1DA82E6E5}" type="pres">
      <dgm:prSet presAssocID="{84FC53C5-878D-4ECA-B2BD-B1A875AF5EF9}" presName="diagram" presStyleCnt="0">
        <dgm:presLayoutVars>
          <dgm:chPref val="1"/>
          <dgm:dir/>
          <dgm:animOne val="branch"/>
          <dgm:animLvl val="lvl"/>
          <dgm:resizeHandles/>
        </dgm:presLayoutVars>
      </dgm:prSet>
      <dgm:spPr/>
      <dgm:t>
        <a:bodyPr/>
        <a:lstStyle/>
        <a:p>
          <a:endParaRPr lang="es-ES"/>
        </a:p>
      </dgm:t>
    </dgm:pt>
    <dgm:pt modelId="{BE33AAC5-59D6-4B97-9B12-2EF716FE46F8}" type="pres">
      <dgm:prSet presAssocID="{F0E443D6-15B7-4348-A12C-8DE6C0D55EAF}" presName="root" presStyleCnt="0"/>
      <dgm:spPr/>
    </dgm:pt>
    <dgm:pt modelId="{BA999DAC-2D39-4668-B105-125BBA7DF8B6}" type="pres">
      <dgm:prSet presAssocID="{F0E443D6-15B7-4348-A12C-8DE6C0D55EAF}" presName="rootComposite" presStyleCnt="0"/>
      <dgm:spPr/>
    </dgm:pt>
    <dgm:pt modelId="{55B89ABE-8A87-4020-985E-0E231C7E29A1}" type="pres">
      <dgm:prSet presAssocID="{F0E443D6-15B7-4348-A12C-8DE6C0D55EAF}" presName="rootText" presStyleLbl="node1" presStyleIdx="0" presStyleCnt="1" custScaleX="332153" custLinFactNeighborX="-201" custLinFactNeighborY="-46543"/>
      <dgm:spPr/>
      <dgm:t>
        <a:bodyPr/>
        <a:lstStyle/>
        <a:p>
          <a:endParaRPr lang="es-ES"/>
        </a:p>
      </dgm:t>
    </dgm:pt>
    <dgm:pt modelId="{7BF2500E-ACAD-4639-9B1F-C0D442805098}" type="pres">
      <dgm:prSet presAssocID="{F0E443D6-15B7-4348-A12C-8DE6C0D55EAF}" presName="rootConnector" presStyleLbl="node1" presStyleIdx="0" presStyleCnt="1"/>
      <dgm:spPr/>
      <dgm:t>
        <a:bodyPr/>
        <a:lstStyle/>
        <a:p>
          <a:endParaRPr lang="es-ES"/>
        </a:p>
      </dgm:t>
    </dgm:pt>
    <dgm:pt modelId="{8D1568A0-6834-4F13-8DB9-9512419F8439}" type="pres">
      <dgm:prSet presAssocID="{F0E443D6-15B7-4348-A12C-8DE6C0D55EAF}" presName="childShape" presStyleCnt="0"/>
      <dgm:spPr/>
    </dgm:pt>
    <dgm:pt modelId="{F36DC197-835B-4298-9B92-2C864671EF92}" type="pres">
      <dgm:prSet presAssocID="{13ACE52A-CD97-4E30-BBF3-3871F44261F8}" presName="Name13" presStyleLbl="parChTrans1D2" presStyleIdx="0" presStyleCnt="5"/>
      <dgm:spPr/>
      <dgm:t>
        <a:bodyPr/>
        <a:lstStyle/>
        <a:p>
          <a:endParaRPr lang="es-ES"/>
        </a:p>
      </dgm:t>
    </dgm:pt>
    <dgm:pt modelId="{5FD2042C-E6BF-43B8-9580-4307A34780EB}" type="pres">
      <dgm:prSet presAssocID="{F3600722-7918-48AC-9440-5C072642FE60}" presName="childText" presStyleLbl="bgAcc1" presStyleIdx="0" presStyleCnt="5" custScaleX="434743" custScaleY="44565">
        <dgm:presLayoutVars>
          <dgm:bulletEnabled val="1"/>
        </dgm:presLayoutVars>
      </dgm:prSet>
      <dgm:spPr/>
      <dgm:t>
        <a:bodyPr/>
        <a:lstStyle/>
        <a:p>
          <a:endParaRPr lang="es-ES"/>
        </a:p>
      </dgm:t>
    </dgm:pt>
    <dgm:pt modelId="{2E8FB6EE-DDC1-46D7-AD2F-EE183E0F12CD}" type="pres">
      <dgm:prSet presAssocID="{9BB9CA14-AB36-4945-B073-83D61872B6A4}" presName="Name13" presStyleLbl="parChTrans1D2" presStyleIdx="1" presStyleCnt="5"/>
      <dgm:spPr/>
      <dgm:t>
        <a:bodyPr/>
        <a:lstStyle/>
        <a:p>
          <a:endParaRPr lang="es-ES"/>
        </a:p>
      </dgm:t>
    </dgm:pt>
    <dgm:pt modelId="{9219E88D-0009-48C3-8231-CEA221697FE0}" type="pres">
      <dgm:prSet presAssocID="{A3423AE6-1032-4670-8EA7-F0875A86C067}" presName="childText" presStyleLbl="bgAcc1" presStyleIdx="1" presStyleCnt="5" custScaleX="440725" custScaleY="63150">
        <dgm:presLayoutVars>
          <dgm:bulletEnabled val="1"/>
        </dgm:presLayoutVars>
      </dgm:prSet>
      <dgm:spPr/>
      <dgm:t>
        <a:bodyPr/>
        <a:lstStyle/>
        <a:p>
          <a:endParaRPr lang="es-ES"/>
        </a:p>
      </dgm:t>
    </dgm:pt>
    <dgm:pt modelId="{43E81510-33DE-4A4D-ABD1-503329DA829A}" type="pres">
      <dgm:prSet presAssocID="{FEBE1707-21DD-4DBD-AA22-38697554180E}" presName="Name13" presStyleLbl="parChTrans1D2" presStyleIdx="2" presStyleCnt="5"/>
      <dgm:spPr/>
      <dgm:t>
        <a:bodyPr/>
        <a:lstStyle/>
        <a:p>
          <a:endParaRPr lang="es-ES"/>
        </a:p>
      </dgm:t>
    </dgm:pt>
    <dgm:pt modelId="{92BF60E4-F0EF-4F42-B01A-0EEC2744D94A}" type="pres">
      <dgm:prSet presAssocID="{711D7DB3-466A-4DC2-B523-E5493D4D118A}" presName="childText" presStyleLbl="bgAcc1" presStyleIdx="2" presStyleCnt="5" custScaleX="442522" custScaleY="53842">
        <dgm:presLayoutVars>
          <dgm:bulletEnabled val="1"/>
        </dgm:presLayoutVars>
      </dgm:prSet>
      <dgm:spPr/>
      <dgm:t>
        <a:bodyPr/>
        <a:lstStyle/>
        <a:p>
          <a:endParaRPr lang="es-ES"/>
        </a:p>
      </dgm:t>
    </dgm:pt>
    <dgm:pt modelId="{99B5A240-7668-4436-B791-F2708892EF4B}" type="pres">
      <dgm:prSet presAssocID="{E4E93CE6-A56A-425D-BF8B-F2E8013249B2}" presName="Name13" presStyleLbl="parChTrans1D2" presStyleIdx="3" presStyleCnt="5"/>
      <dgm:spPr/>
      <dgm:t>
        <a:bodyPr/>
        <a:lstStyle/>
        <a:p>
          <a:endParaRPr lang="es-ES"/>
        </a:p>
      </dgm:t>
    </dgm:pt>
    <dgm:pt modelId="{C3009314-330C-471E-A104-2BCF4A4FF800}" type="pres">
      <dgm:prSet presAssocID="{9BB2CDE7-227B-4F8B-B59F-7D2699646896}" presName="childText" presStyleLbl="bgAcc1" presStyleIdx="3" presStyleCnt="5" custScaleX="428202" custScaleY="40565">
        <dgm:presLayoutVars>
          <dgm:bulletEnabled val="1"/>
        </dgm:presLayoutVars>
      </dgm:prSet>
      <dgm:spPr/>
      <dgm:t>
        <a:bodyPr/>
        <a:lstStyle/>
        <a:p>
          <a:endParaRPr lang="es-ES"/>
        </a:p>
      </dgm:t>
    </dgm:pt>
    <dgm:pt modelId="{8B359338-F88D-419A-8F84-D18A40E2240E}" type="pres">
      <dgm:prSet presAssocID="{6BCCF229-4FF4-4D45-B20C-28ABD9C2602D}" presName="Name13" presStyleLbl="parChTrans1D2" presStyleIdx="4" presStyleCnt="5"/>
      <dgm:spPr/>
      <dgm:t>
        <a:bodyPr/>
        <a:lstStyle/>
        <a:p>
          <a:endParaRPr lang="es-ES"/>
        </a:p>
      </dgm:t>
    </dgm:pt>
    <dgm:pt modelId="{97301BEC-6E7C-4767-B933-EE73E14FD2B9}" type="pres">
      <dgm:prSet presAssocID="{17FD40F3-D3F1-4AA5-88C0-666FC1ED568A}" presName="childText" presStyleLbl="bgAcc1" presStyleIdx="4" presStyleCnt="5" custScaleX="442666" custScaleY="62938">
        <dgm:presLayoutVars>
          <dgm:bulletEnabled val="1"/>
        </dgm:presLayoutVars>
      </dgm:prSet>
      <dgm:spPr/>
      <dgm:t>
        <a:bodyPr/>
        <a:lstStyle/>
        <a:p>
          <a:endParaRPr lang="es-ES"/>
        </a:p>
      </dgm:t>
    </dgm:pt>
  </dgm:ptLst>
  <dgm:cxnLst>
    <dgm:cxn modelId="{25919CCC-B1B8-43AE-B8C9-AE3B1DA493CD}" srcId="{F0E443D6-15B7-4348-A12C-8DE6C0D55EAF}" destId="{17FD40F3-D3F1-4AA5-88C0-666FC1ED568A}" srcOrd="4" destOrd="0" parTransId="{6BCCF229-4FF4-4D45-B20C-28ABD9C2602D}" sibTransId="{8F5AE541-D48A-44F9-A937-427E8811314C}"/>
    <dgm:cxn modelId="{7ABC1D91-34C7-4B63-9574-23D750CAB1FE}" type="presOf" srcId="{F3600722-7918-48AC-9440-5C072642FE60}" destId="{5FD2042C-E6BF-43B8-9580-4307A34780EB}" srcOrd="0" destOrd="0" presId="urn:microsoft.com/office/officeart/2005/8/layout/hierarchy3"/>
    <dgm:cxn modelId="{FBDB9183-483C-4F5D-A641-0CC65A698B4D}" srcId="{F0E443D6-15B7-4348-A12C-8DE6C0D55EAF}" destId="{A3423AE6-1032-4670-8EA7-F0875A86C067}" srcOrd="1" destOrd="0" parTransId="{9BB9CA14-AB36-4945-B073-83D61872B6A4}" sibTransId="{14A3742E-1E4B-474F-9941-2122DF5FD7A0}"/>
    <dgm:cxn modelId="{89FD91EE-3653-40C4-B9B7-98F2A3E61377}" srcId="{F0E443D6-15B7-4348-A12C-8DE6C0D55EAF}" destId="{F3600722-7918-48AC-9440-5C072642FE60}" srcOrd="0" destOrd="0" parTransId="{13ACE52A-CD97-4E30-BBF3-3871F44261F8}" sibTransId="{395B8337-1CD3-4717-960B-3E4DD9237A5D}"/>
    <dgm:cxn modelId="{660F6B7E-DC87-4F44-8DCC-1DBB00A62AF3}" type="presOf" srcId="{711D7DB3-466A-4DC2-B523-E5493D4D118A}" destId="{92BF60E4-F0EF-4F42-B01A-0EEC2744D94A}" srcOrd="0" destOrd="0" presId="urn:microsoft.com/office/officeart/2005/8/layout/hierarchy3"/>
    <dgm:cxn modelId="{512DDE42-BD22-44C0-AF45-32EC48BBB5F4}" srcId="{84FC53C5-878D-4ECA-B2BD-B1A875AF5EF9}" destId="{F0E443D6-15B7-4348-A12C-8DE6C0D55EAF}" srcOrd="0" destOrd="0" parTransId="{7EBF2FC1-1188-4CE8-A6D6-B971B86AA518}" sibTransId="{4E2AA9D8-1BB7-4F27-9EF7-14AA955C13C6}"/>
    <dgm:cxn modelId="{144E98CF-0B50-44D8-AB55-3378A897B9A6}" type="presOf" srcId="{F0E443D6-15B7-4348-A12C-8DE6C0D55EAF}" destId="{7BF2500E-ACAD-4639-9B1F-C0D442805098}" srcOrd="1" destOrd="0" presId="urn:microsoft.com/office/officeart/2005/8/layout/hierarchy3"/>
    <dgm:cxn modelId="{C9D3AEA4-3F60-4A16-A4ED-C77D56E13E4A}" type="presOf" srcId="{84FC53C5-878D-4ECA-B2BD-B1A875AF5EF9}" destId="{5AB65BFF-63B4-4F56-AE7B-1EA1DA82E6E5}" srcOrd="0" destOrd="0" presId="urn:microsoft.com/office/officeart/2005/8/layout/hierarchy3"/>
    <dgm:cxn modelId="{D68E720D-A892-4374-B1C7-5B1EF56DAA6D}" type="presOf" srcId="{17FD40F3-D3F1-4AA5-88C0-666FC1ED568A}" destId="{97301BEC-6E7C-4767-B933-EE73E14FD2B9}" srcOrd="0" destOrd="0" presId="urn:microsoft.com/office/officeart/2005/8/layout/hierarchy3"/>
    <dgm:cxn modelId="{6782B3CE-26F8-41BA-998C-A7F14AC5903F}" type="presOf" srcId="{A3423AE6-1032-4670-8EA7-F0875A86C067}" destId="{9219E88D-0009-48C3-8231-CEA221697FE0}" srcOrd="0" destOrd="0" presId="urn:microsoft.com/office/officeart/2005/8/layout/hierarchy3"/>
    <dgm:cxn modelId="{865F7932-4934-448B-82B2-161E823F3E9F}" type="presOf" srcId="{9BB2CDE7-227B-4F8B-B59F-7D2699646896}" destId="{C3009314-330C-471E-A104-2BCF4A4FF800}" srcOrd="0" destOrd="0" presId="urn:microsoft.com/office/officeart/2005/8/layout/hierarchy3"/>
    <dgm:cxn modelId="{7AB32B48-24D5-49EA-946B-F94DCB52841E}" type="presOf" srcId="{E4E93CE6-A56A-425D-BF8B-F2E8013249B2}" destId="{99B5A240-7668-4436-B791-F2708892EF4B}" srcOrd="0" destOrd="0" presId="urn:microsoft.com/office/officeart/2005/8/layout/hierarchy3"/>
    <dgm:cxn modelId="{CD2C575F-AABB-4281-A1B0-1370FAF10752}" srcId="{F0E443D6-15B7-4348-A12C-8DE6C0D55EAF}" destId="{9BB2CDE7-227B-4F8B-B59F-7D2699646896}" srcOrd="3" destOrd="0" parTransId="{E4E93CE6-A56A-425D-BF8B-F2E8013249B2}" sibTransId="{24196242-F80A-4908-B133-C88205F2A97E}"/>
    <dgm:cxn modelId="{F699E122-84D6-44C3-8EEA-979CA800C35F}" type="presOf" srcId="{6BCCF229-4FF4-4D45-B20C-28ABD9C2602D}" destId="{8B359338-F88D-419A-8F84-D18A40E2240E}" srcOrd="0" destOrd="0" presId="urn:microsoft.com/office/officeart/2005/8/layout/hierarchy3"/>
    <dgm:cxn modelId="{27CE63D6-F0EC-4C6D-A3CF-24AACB3B10D8}" srcId="{F0E443D6-15B7-4348-A12C-8DE6C0D55EAF}" destId="{711D7DB3-466A-4DC2-B523-E5493D4D118A}" srcOrd="2" destOrd="0" parTransId="{FEBE1707-21DD-4DBD-AA22-38697554180E}" sibTransId="{0661CD7C-6E4C-42C6-94AE-8985B04A05BE}"/>
    <dgm:cxn modelId="{BCA10861-EA0F-42F6-A959-2195D28F6CBE}" type="presOf" srcId="{13ACE52A-CD97-4E30-BBF3-3871F44261F8}" destId="{F36DC197-835B-4298-9B92-2C864671EF92}" srcOrd="0" destOrd="0" presId="urn:microsoft.com/office/officeart/2005/8/layout/hierarchy3"/>
    <dgm:cxn modelId="{8BCBA5E8-0288-4713-9493-818A8A132A93}" type="presOf" srcId="{FEBE1707-21DD-4DBD-AA22-38697554180E}" destId="{43E81510-33DE-4A4D-ABD1-503329DA829A}" srcOrd="0" destOrd="0" presId="urn:microsoft.com/office/officeart/2005/8/layout/hierarchy3"/>
    <dgm:cxn modelId="{EBEB5552-00E1-4A08-8A0A-FFE5BBCDBCF3}" type="presOf" srcId="{9BB9CA14-AB36-4945-B073-83D61872B6A4}" destId="{2E8FB6EE-DDC1-46D7-AD2F-EE183E0F12CD}" srcOrd="0" destOrd="0" presId="urn:microsoft.com/office/officeart/2005/8/layout/hierarchy3"/>
    <dgm:cxn modelId="{C2DF4B43-E49E-4BCD-8A9C-348EC09704AA}" type="presOf" srcId="{F0E443D6-15B7-4348-A12C-8DE6C0D55EAF}" destId="{55B89ABE-8A87-4020-985E-0E231C7E29A1}" srcOrd="0" destOrd="0" presId="urn:microsoft.com/office/officeart/2005/8/layout/hierarchy3"/>
    <dgm:cxn modelId="{4B846597-E901-406E-BB48-6D40D39988AA}" type="presParOf" srcId="{5AB65BFF-63B4-4F56-AE7B-1EA1DA82E6E5}" destId="{BE33AAC5-59D6-4B97-9B12-2EF716FE46F8}" srcOrd="0" destOrd="0" presId="urn:microsoft.com/office/officeart/2005/8/layout/hierarchy3"/>
    <dgm:cxn modelId="{8775B660-5EB5-4426-A39D-B1C35F4E1F8E}" type="presParOf" srcId="{BE33AAC5-59D6-4B97-9B12-2EF716FE46F8}" destId="{BA999DAC-2D39-4668-B105-125BBA7DF8B6}" srcOrd="0" destOrd="0" presId="urn:microsoft.com/office/officeart/2005/8/layout/hierarchy3"/>
    <dgm:cxn modelId="{7A8A84CE-E6CF-4F62-AFE3-EF13D595F56E}" type="presParOf" srcId="{BA999DAC-2D39-4668-B105-125BBA7DF8B6}" destId="{55B89ABE-8A87-4020-985E-0E231C7E29A1}" srcOrd="0" destOrd="0" presId="urn:microsoft.com/office/officeart/2005/8/layout/hierarchy3"/>
    <dgm:cxn modelId="{32020281-165F-4FE0-8742-4A79B867969B}" type="presParOf" srcId="{BA999DAC-2D39-4668-B105-125BBA7DF8B6}" destId="{7BF2500E-ACAD-4639-9B1F-C0D442805098}" srcOrd="1" destOrd="0" presId="urn:microsoft.com/office/officeart/2005/8/layout/hierarchy3"/>
    <dgm:cxn modelId="{44138F62-B163-44E8-A51C-16AA27E2F7E6}" type="presParOf" srcId="{BE33AAC5-59D6-4B97-9B12-2EF716FE46F8}" destId="{8D1568A0-6834-4F13-8DB9-9512419F8439}" srcOrd="1" destOrd="0" presId="urn:microsoft.com/office/officeart/2005/8/layout/hierarchy3"/>
    <dgm:cxn modelId="{DFD0E4CE-9FAB-494F-BA47-F93E031B7CE6}" type="presParOf" srcId="{8D1568A0-6834-4F13-8DB9-9512419F8439}" destId="{F36DC197-835B-4298-9B92-2C864671EF92}" srcOrd="0" destOrd="0" presId="urn:microsoft.com/office/officeart/2005/8/layout/hierarchy3"/>
    <dgm:cxn modelId="{9C9C61A0-EDEC-4F12-9C28-0CB1BE817288}" type="presParOf" srcId="{8D1568A0-6834-4F13-8DB9-9512419F8439}" destId="{5FD2042C-E6BF-43B8-9580-4307A34780EB}" srcOrd="1" destOrd="0" presId="urn:microsoft.com/office/officeart/2005/8/layout/hierarchy3"/>
    <dgm:cxn modelId="{626404AB-D529-41B8-B27B-A4E2C60DFA04}" type="presParOf" srcId="{8D1568A0-6834-4F13-8DB9-9512419F8439}" destId="{2E8FB6EE-DDC1-46D7-AD2F-EE183E0F12CD}" srcOrd="2" destOrd="0" presId="urn:microsoft.com/office/officeart/2005/8/layout/hierarchy3"/>
    <dgm:cxn modelId="{DE14F2B9-7120-478E-9A01-A6D6715272B6}" type="presParOf" srcId="{8D1568A0-6834-4F13-8DB9-9512419F8439}" destId="{9219E88D-0009-48C3-8231-CEA221697FE0}" srcOrd="3" destOrd="0" presId="urn:microsoft.com/office/officeart/2005/8/layout/hierarchy3"/>
    <dgm:cxn modelId="{D843D2B8-7A5D-4B0E-A4CD-4B459BCBC816}" type="presParOf" srcId="{8D1568A0-6834-4F13-8DB9-9512419F8439}" destId="{43E81510-33DE-4A4D-ABD1-503329DA829A}" srcOrd="4" destOrd="0" presId="urn:microsoft.com/office/officeart/2005/8/layout/hierarchy3"/>
    <dgm:cxn modelId="{B0DF7DF3-5C59-438C-BF00-50148DBE746E}" type="presParOf" srcId="{8D1568A0-6834-4F13-8DB9-9512419F8439}" destId="{92BF60E4-F0EF-4F42-B01A-0EEC2744D94A}" srcOrd="5" destOrd="0" presId="urn:microsoft.com/office/officeart/2005/8/layout/hierarchy3"/>
    <dgm:cxn modelId="{C03BF5B4-FF72-45DC-B33C-3A4105F6A080}" type="presParOf" srcId="{8D1568A0-6834-4F13-8DB9-9512419F8439}" destId="{99B5A240-7668-4436-B791-F2708892EF4B}" srcOrd="6" destOrd="0" presId="urn:microsoft.com/office/officeart/2005/8/layout/hierarchy3"/>
    <dgm:cxn modelId="{9B8A6907-AC9E-495E-86BC-F5FE3ED036F5}" type="presParOf" srcId="{8D1568A0-6834-4F13-8DB9-9512419F8439}" destId="{C3009314-330C-471E-A104-2BCF4A4FF800}" srcOrd="7" destOrd="0" presId="urn:microsoft.com/office/officeart/2005/8/layout/hierarchy3"/>
    <dgm:cxn modelId="{F3DE91FB-7FD7-4DC9-A70B-EA18CA42FFAE}" type="presParOf" srcId="{8D1568A0-6834-4F13-8DB9-9512419F8439}" destId="{8B359338-F88D-419A-8F84-D18A40E2240E}" srcOrd="8" destOrd="0" presId="urn:microsoft.com/office/officeart/2005/8/layout/hierarchy3"/>
    <dgm:cxn modelId="{B260C369-0C2C-41AC-B09A-A593EDF8AAA3}" type="presParOf" srcId="{8D1568A0-6834-4F13-8DB9-9512419F8439}" destId="{97301BEC-6E7C-4767-B933-EE73E14FD2B9}"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DDE6E2-9B8B-4662-96EE-73741331B7E1}"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S"/>
        </a:p>
      </dgm:t>
    </dgm:pt>
    <dgm:pt modelId="{66A34CDE-D232-4F65-8976-A3A57ACAD667}">
      <dgm:prSet phldrT="[Texto]" custT="1"/>
      <dgm:spPr/>
      <dgm:t>
        <a:bodyPr/>
        <a:lstStyle/>
        <a:p>
          <a:r>
            <a:rPr lang="es-EC" sz="1600" dirty="0" smtClean="0"/>
            <a:t>Art. 255.- Colocar en las zonas de riesgo señalización horizontal y vertical, para diferenciar zonas o puntos de encuentro, sitios seguros, alberges temporales, primeros auxilios y centros de salud.</a:t>
          </a:r>
          <a:endParaRPr lang="es-ES" sz="1600" dirty="0"/>
        </a:p>
      </dgm:t>
    </dgm:pt>
    <dgm:pt modelId="{77896DCD-9C17-4134-99E1-8D4F38CA5DC5}" type="parTrans" cxnId="{BC6A0C15-83D6-462F-9B4D-66F0BE0E4A77}">
      <dgm:prSet/>
      <dgm:spPr/>
      <dgm:t>
        <a:bodyPr/>
        <a:lstStyle/>
        <a:p>
          <a:endParaRPr lang="es-ES" sz="1400"/>
        </a:p>
      </dgm:t>
    </dgm:pt>
    <dgm:pt modelId="{BAF1FC31-F8A3-44E0-B723-4C7395001246}" type="sibTrans" cxnId="{BC6A0C15-83D6-462F-9B4D-66F0BE0E4A77}">
      <dgm:prSet/>
      <dgm:spPr/>
      <dgm:t>
        <a:bodyPr/>
        <a:lstStyle/>
        <a:p>
          <a:endParaRPr lang="es-ES" sz="1400"/>
        </a:p>
      </dgm:t>
    </dgm:pt>
    <dgm:pt modelId="{16605489-4AAB-470B-A33A-8F99B2D75B9B}">
      <dgm:prSet phldrT="[Texto]" custT="1"/>
      <dgm:spPr/>
      <dgm:t>
        <a:bodyPr/>
        <a:lstStyle/>
        <a:p>
          <a:pPr>
            <a:lnSpc>
              <a:spcPct val="90000"/>
            </a:lnSpc>
            <a:spcAft>
              <a:spcPct val="35000"/>
            </a:spcAft>
          </a:pPr>
          <a:r>
            <a:rPr lang="es-EC" sz="1600" dirty="0" smtClean="0"/>
            <a:t>Art. 256.- Colocar en puntos estratégicos, un sistema de alarma temprana. Para alertar a la población que se encuentra en zonas de riesgo, con la finalidad de reducir la capacidad de respuesta y mitigar peligros latentes que perjudiquen la vida humana.</a:t>
          </a:r>
          <a:endParaRPr lang="es-ES" sz="1600" dirty="0">
            <a:latin typeface="Times New Roman" panose="02020603050405020304" pitchFamily="18" charset="0"/>
            <a:cs typeface="Times New Roman" panose="02020603050405020304" pitchFamily="18" charset="0"/>
          </a:endParaRPr>
        </a:p>
      </dgm:t>
    </dgm:pt>
    <dgm:pt modelId="{FA550F66-EE6A-4609-929F-154990143B8A}" type="parTrans" cxnId="{9FB8FC39-85A5-474D-BE6E-0F559C94CE76}">
      <dgm:prSet/>
      <dgm:spPr/>
      <dgm:t>
        <a:bodyPr/>
        <a:lstStyle/>
        <a:p>
          <a:endParaRPr lang="es-ES" sz="1400"/>
        </a:p>
      </dgm:t>
    </dgm:pt>
    <dgm:pt modelId="{9EB4B86C-7FE6-4A9A-A7F8-F2E0C103F79D}" type="sibTrans" cxnId="{9FB8FC39-85A5-474D-BE6E-0F559C94CE76}">
      <dgm:prSet/>
      <dgm:spPr/>
      <dgm:t>
        <a:bodyPr/>
        <a:lstStyle/>
        <a:p>
          <a:endParaRPr lang="es-ES" sz="1400"/>
        </a:p>
      </dgm:t>
    </dgm:pt>
    <dgm:pt modelId="{87A61CD6-1246-4228-80A5-EDFD2DEAEBD6}" type="pres">
      <dgm:prSet presAssocID="{89DDE6E2-9B8B-4662-96EE-73741331B7E1}" presName="linear" presStyleCnt="0">
        <dgm:presLayoutVars>
          <dgm:dir/>
          <dgm:animLvl val="lvl"/>
          <dgm:resizeHandles val="exact"/>
        </dgm:presLayoutVars>
      </dgm:prSet>
      <dgm:spPr/>
      <dgm:t>
        <a:bodyPr/>
        <a:lstStyle/>
        <a:p>
          <a:endParaRPr lang="es-ES"/>
        </a:p>
      </dgm:t>
    </dgm:pt>
    <dgm:pt modelId="{B95A97BE-676B-40F0-9574-33060EF027F2}" type="pres">
      <dgm:prSet presAssocID="{66A34CDE-D232-4F65-8976-A3A57ACAD667}" presName="parentLin" presStyleCnt="0"/>
      <dgm:spPr/>
    </dgm:pt>
    <dgm:pt modelId="{0F4E49A3-4B9D-4BAD-B7AF-44AAB4DF3891}" type="pres">
      <dgm:prSet presAssocID="{66A34CDE-D232-4F65-8976-A3A57ACAD667}" presName="parentLeftMargin" presStyleLbl="node1" presStyleIdx="0" presStyleCnt="2"/>
      <dgm:spPr/>
      <dgm:t>
        <a:bodyPr/>
        <a:lstStyle/>
        <a:p>
          <a:endParaRPr lang="es-ES"/>
        </a:p>
      </dgm:t>
    </dgm:pt>
    <dgm:pt modelId="{81D5F023-D2F6-4E08-9A4A-B3E99CFF2D3D}" type="pres">
      <dgm:prSet presAssocID="{66A34CDE-D232-4F65-8976-A3A57ACAD667}" presName="parentText" presStyleLbl="node1" presStyleIdx="0" presStyleCnt="2" custScaleX="121419" custScaleY="125895">
        <dgm:presLayoutVars>
          <dgm:chMax val="0"/>
          <dgm:bulletEnabled val="1"/>
        </dgm:presLayoutVars>
      </dgm:prSet>
      <dgm:spPr/>
      <dgm:t>
        <a:bodyPr/>
        <a:lstStyle/>
        <a:p>
          <a:endParaRPr lang="es-ES"/>
        </a:p>
      </dgm:t>
    </dgm:pt>
    <dgm:pt modelId="{4F4F77FE-AD49-47F1-9ACC-AF872D61F030}" type="pres">
      <dgm:prSet presAssocID="{66A34CDE-D232-4F65-8976-A3A57ACAD667}" presName="negativeSpace" presStyleCnt="0"/>
      <dgm:spPr/>
    </dgm:pt>
    <dgm:pt modelId="{C2E71A99-5A57-4B9D-B33C-83EE7FB285E4}" type="pres">
      <dgm:prSet presAssocID="{66A34CDE-D232-4F65-8976-A3A57ACAD667}" presName="childText" presStyleLbl="conFgAcc1" presStyleIdx="0" presStyleCnt="2">
        <dgm:presLayoutVars>
          <dgm:bulletEnabled val="1"/>
        </dgm:presLayoutVars>
      </dgm:prSet>
      <dgm:spPr/>
    </dgm:pt>
    <dgm:pt modelId="{980D90F1-E24B-4B91-BC8E-9B046C36B82C}" type="pres">
      <dgm:prSet presAssocID="{BAF1FC31-F8A3-44E0-B723-4C7395001246}" presName="spaceBetweenRectangles" presStyleCnt="0"/>
      <dgm:spPr/>
    </dgm:pt>
    <dgm:pt modelId="{D3F9673F-87DF-4852-8FA4-80D8EC6E3C64}" type="pres">
      <dgm:prSet presAssocID="{16605489-4AAB-470B-A33A-8F99B2D75B9B}" presName="parentLin" presStyleCnt="0"/>
      <dgm:spPr/>
    </dgm:pt>
    <dgm:pt modelId="{3D7053B3-8EF4-4D5F-A058-AD12D87BC2C8}" type="pres">
      <dgm:prSet presAssocID="{16605489-4AAB-470B-A33A-8F99B2D75B9B}" presName="parentLeftMargin" presStyleLbl="node1" presStyleIdx="0" presStyleCnt="2"/>
      <dgm:spPr/>
      <dgm:t>
        <a:bodyPr/>
        <a:lstStyle/>
        <a:p>
          <a:endParaRPr lang="es-ES"/>
        </a:p>
      </dgm:t>
    </dgm:pt>
    <dgm:pt modelId="{2A36ED16-10A0-4E26-ACD1-5EAE113F66E5}" type="pres">
      <dgm:prSet presAssocID="{16605489-4AAB-470B-A33A-8F99B2D75B9B}" presName="parentText" presStyleLbl="node1" presStyleIdx="1" presStyleCnt="2" custScaleX="130245" custScaleY="160597">
        <dgm:presLayoutVars>
          <dgm:chMax val="0"/>
          <dgm:bulletEnabled val="1"/>
        </dgm:presLayoutVars>
      </dgm:prSet>
      <dgm:spPr/>
      <dgm:t>
        <a:bodyPr/>
        <a:lstStyle/>
        <a:p>
          <a:endParaRPr lang="es-ES"/>
        </a:p>
      </dgm:t>
    </dgm:pt>
    <dgm:pt modelId="{605561C0-01E2-4AA3-8EBC-1F70C91DE570}" type="pres">
      <dgm:prSet presAssocID="{16605489-4AAB-470B-A33A-8F99B2D75B9B}" presName="negativeSpace" presStyleCnt="0"/>
      <dgm:spPr/>
    </dgm:pt>
    <dgm:pt modelId="{CCE72F7A-6EC6-4597-A6C3-8CB267D04278}" type="pres">
      <dgm:prSet presAssocID="{16605489-4AAB-470B-A33A-8F99B2D75B9B}" presName="childText" presStyleLbl="conFgAcc1" presStyleIdx="1" presStyleCnt="2">
        <dgm:presLayoutVars>
          <dgm:bulletEnabled val="1"/>
        </dgm:presLayoutVars>
      </dgm:prSet>
      <dgm:spPr/>
    </dgm:pt>
  </dgm:ptLst>
  <dgm:cxnLst>
    <dgm:cxn modelId="{91E06788-F66B-4314-9FC0-CBF7FD53948F}" type="presOf" srcId="{66A34CDE-D232-4F65-8976-A3A57ACAD667}" destId="{0F4E49A3-4B9D-4BAD-B7AF-44AAB4DF3891}" srcOrd="0" destOrd="0" presId="urn:microsoft.com/office/officeart/2005/8/layout/list1"/>
    <dgm:cxn modelId="{EAF76427-7FB8-4C6E-B53E-250CA226CD70}" type="presOf" srcId="{89DDE6E2-9B8B-4662-96EE-73741331B7E1}" destId="{87A61CD6-1246-4228-80A5-EDFD2DEAEBD6}" srcOrd="0" destOrd="0" presId="urn:microsoft.com/office/officeart/2005/8/layout/list1"/>
    <dgm:cxn modelId="{A9458F40-5D13-4365-A2C7-4DBC5E57A13C}" type="presOf" srcId="{66A34CDE-D232-4F65-8976-A3A57ACAD667}" destId="{81D5F023-D2F6-4E08-9A4A-B3E99CFF2D3D}" srcOrd="1" destOrd="0" presId="urn:microsoft.com/office/officeart/2005/8/layout/list1"/>
    <dgm:cxn modelId="{BC6A0C15-83D6-462F-9B4D-66F0BE0E4A77}" srcId="{89DDE6E2-9B8B-4662-96EE-73741331B7E1}" destId="{66A34CDE-D232-4F65-8976-A3A57ACAD667}" srcOrd="0" destOrd="0" parTransId="{77896DCD-9C17-4134-99E1-8D4F38CA5DC5}" sibTransId="{BAF1FC31-F8A3-44E0-B723-4C7395001246}"/>
    <dgm:cxn modelId="{2DA598DF-1BEE-4E7E-BD1E-8C9C804EFA61}" type="presOf" srcId="{16605489-4AAB-470B-A33A-8F99B2D75B9B}" destId="{2A36ED16-10A0-4E26-ACD1-5EAE113F66E5}" srcOrd="1" destOrd="0" presId="urn:microsoft.com/office/officeart/2005/8/layout/list1"/>
    <dgm:cxn modelId="{BB7CF10D-1102-4565-B67A-AF0F9919BB51}" type="presOf" srcId="{16605489-4AAB-470B-A33A-8F99B2D75B9B}" destId="{3D7053B3-8EF4-4D5F-A058-AD12D87BC2C8}" srcOrd="0" destOrd="0" presId="urn:microsoft.com/office/officeart/2005/8/layout/list1"/>
    <dgm:cxn modelId="{9FB8FC39-85A5-474D-BE6E-0F559C94CE76}" srcId="{89DDE6E2-9B8B-4662-96EE-73741331B7E1}" destId="{16605489-4AAB-470B-A33A-8F99B2D75B9B}" srcOrd="1" destOrd="0" parTransId="{FA550F66-EE6A-4609-929F-154990143B8A}" sibTransId="{9EB4B86C-7FE6-4A9A-A7F8-F2E0C103F79D}"/>
    <dgm:cxn modelId="{B0EE16F6-2673-49B0-89EA-265A6EF02CAB}" type="presParOf" srcId="{87A61CD6-1246-4228-80A5-EDFD2DEAEBD6}" destId="{B95A97BE-676B-40F0-9574-33060EF027F2}" srcOrd="0" destOrd="0" presId="urn:microsoft.com/office/officeart/2005/8/layout/list1"/>
    <dgm:cxn modelId="{4B286717-3FDA-438B-9178-45AE116FE3BA}" type="presParOf" srcId="{B95A97BE-676B-40F0-9574-33060EF027F2}" destId="{0F4E49A3-4B9D-4BAD-B7AF-44AAB4DF3891}" srcOrd="0" destOrd="0" presId="urn:microsoft.com/office/officeart/2005/8/layout/list1"/>
    <dgm:cxn modelId="{0E829D28-9360-44D6-9F87-1824999BF10F}" type="presParOf" srcId="{B95A97BE-676B-40F0-9574-33060EF027F2}" destId="{81D5F023-D2F6-4E08-9A4A-B3E99CFF2D3D}" srcOrd="1" destOrd="0" presId="urn:microsoft.com/office/officeart/2005/8/layout/list1"/>
    <dgm:cxn modelId="{842EA202-9EBF-47B2-94FE-F4FB9362FE8D}" type="presParOf" srcId="{87A61CD6-1246-4228-80A5-EDFD2DEAEBD6}" destId="{4F4F77FE-AD49-47F1-9ACC-AF872D61F030}" srcOrd="1" destOrd="0" presId="urn:microsoft.com/office/officeart/2005/8/layout/list1"/>
    <dgm:cxn modelId="{12176588-24BF-4C60-8588-72423F09A9DF}" type="presParOf" srcId="{87A61CD6-1246-4228-80A5-EDFD2DEAEBD6}" destId="{C2E71A99-5A57-4B9D-B33C-83EE7FB285E4}" srcOrd="2" destOrd="0" presId="urn:microsoft.com/office/officeart/2005/8/layout/list1"/>
    <dgm:cxn modelId="{4707C182-12E1-4A33-9092-1F88709B70C7}" type="presParOf" srcId="{87A61CD6-1246-4228-80A5-EDFD2DEAEBD6}" destId="{980D90F1-E24B-4B91-BC8E-9B046C36B82C}" srcOrd="3" destOrd="0" presId="urn:microsoft.com/office/officeart/2005/8/layout/list1"/>
    <dgm:cxn modelId="{A97B5A6B-465D-48D4-B516-E60D938EE639}" type="presParOf" srcId="{87A61CD6-1246-4228-80A5-EDFD2DEAEBD6}" destId="{D3F9673F-87DF-4852-8FA4-80D8EC6E3C64}" srcOrd="4" destOrd="0" presId="urn:microsoft.com/office/officeart/2005/8/layout/list1"/>
    <dgm:cxn modelId="{5523EAB0-37CD-4373-B5CD-89BCB934B87A}" type="presParOf" srcId="{D3F9673F-87DF-4852-8FA4-80D8EC6E3C64}" destId="{3D7053B3-8EF4-4D5F-A058-AD12D87BC2C8}" srcOrd="0" destOrd="0" presId="urn:microsoft.com/office/officeart/2005/8/layout/list1"/>
    <dgm:cxn modelId="{5C9B1BCA-489C-42AA-8962-667E3C4C518C}" type="presParOf" srcId="{D3F9673F-87DF-4852-8FA4-80D8EC6E3C64}" destId="{2A36ED16-10A0-4E26-ACD1-5EAE113F66E5}" srcOrd="1" destOrd="0" presId="urn:microsoft.com/office/officeart/2005/8/layout/list1"/>
    <dgm:cxn modelId="{B9AA299E-31CD-4C29-8408-F097403A6F74}" type="presParOf" srcId="{87A61CD6-1246-4228-80A5-EDFD2DEAEBD6}" destId="{605561C0-01E2-4AA3-8EBC-1F70C91DE570}" srcOrd="5" destOrd="0" presId="urn:microsoft.com/office/officeart/2005/8/layout/list1"/>
    <dgm:cxn modelId="{5985D80D-910C-418B-9D8D-22FC86787195}" type="presParOf" srcId="{87A61CD6-1246-4228-80A5-EDFD2DEAEBD6}" destId="{CCE72F7A-6EC6-4597-A6C3-8CB267D0427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89CE6F-BA87-45A7-9055-1CCAEA01622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S"/>
        </a:p>
      </dgm:t>
    </dgm:pt>
    <dgm:pt modelId="{D6F1AB93-E193-42C3-962F-45703C294226}">
      <dgm:prSet phldrT="[Texto]" custT="1"/>
      <dgm:spPr/>
      <dgm:t>
        <a:bodyPr/>
        <a:lstStyle/>
        <a:p>
          <a:r>
            <a:rPr lang="es-ES" sz="1600" dirty="0" smtClean="0">
              <a:latin typeface="Times New Roman" panose="02020603050405020304" pitchFamily="18" charset="0"/>
              <a:cs typeface="Times New Roman" panose="02020603050405020304" pitchFamily="18" charset="0"/>
            </a:rPr>
            <a:t>Son diques portátiles llenos de agua, </a:t>
          </a:r>
          <a:endParaRPr lang="es-ES" sz="1600" dirty="0">
            <a:latin typeface="Times New Roman" panose="02020603050405020304" pitchFamily="18" charset="0"/>
            <a:cs typeface="Times New Roman" panose="02020603050405020304" pitchFamily="18" charset="0"/>
          </a:endParaRPr>
        </a:p>
      </dgm:t>
    </dgm:pt>
    <dgm:pt modelId="{922B9A73-57D2-498C-8C7B-5F5AD454A211}" type="sibTrans" cxnId="{5EEA7C5C-00CC-45BF-AD04-A64A7A6E3FF5}">
      <dgm:prSet custT="1"/>
      <dgm:spPr/>
      <dgm:t>
        <a:bodyPr/>
        <a:lstStyle/>
        <a:p>
          <a:endParaRPr lang="es-ES" sz="1600">
            <a:latin typeface="Times New Roman" panose="02020603050405020304" pitchFamily="18" charset="0"/>
            <a:cs typeface="Times New Roman" panose="02020603050405020304" pitchFamily="18" charset="0"/>
          </a:endParaRPr>
        </a:p>
      </dgm:t>
    </dgm:pt>
    <dgm:pt modelId="{5D3E1CB5-F727-485D-846E-FC9013475AA7}" type="parTrans" cxnId="{5EEA7C5C-00CC-45BF-AD04-A64A7A6E3FF5}">
      <dgm:prSet/>
      <dgm:spPr/>
      <dgm:t>
        <a:bodyPr/>
        <a:lstStyle/>
        <a:p>
          <a:endParaRPr lang="es-ES" sz="1600">
            <a:latin typeface="Times New Roman" panose="02020603050405020304" pitchFamily="18" charset="0"/>
            <a:cs typeface="Times New Roman" panose="02020603050405020304" pitchFamily="18" charset="0"/>
          </a:endParaRPr>
        </a:p>
      </dgm:t>
    </dgm:pt>
    <dgm:pt modelId="{13F3F563-EBD8-4D03-ACE4-F7929EBC0F41}">
      <dgm:prSet phldrT="[Texto]" custT="1"/>
      <dgm:spPr/>
      <dgm:t>
        <a:bodyPr/>
        <a:lstStyle/>
        <a:p>
          <a:pPr algn="l">
            <a:lnSpc>
              <a:spcPct val="100000"/>
            </a:lnSpc>
            <a:spcAft>
              <a:spcPts val="0"/>
            </a:spcAft>
          </a:pPr>
          <a:r>
            <a:rPr lang="es-ES" sz="1600" dirty="0" smtClean="0">
              <a:latin typeface="Times New Roman" panose="02020603050405020304" pitchFamily="18" charset="0"/>
              <a:cs typeface="Times New Roman" panose="02020603050405020304" pitchFamily="18" charset="0"/>
            </a:rPr>
            <a:t>Funcionamiento mediante un bomba de agua </a:t>
          </a:r>
          <a:endParaRPr lang="es-ES" sz="1600" dirty="0">
            <a:latin typeface="Times New Roman" panose="02020603050405020304" pitchFamily="18" charset="0"/>
            <a:cs typeface="Times New Roman" panose="02020603050405020304" pitchFamily="18" charset="0"/>
          </a:endParaRPr>
        </a:p>
      </dgm:t>
    </dgm:pt>
    <dgm:pt modelId="{312FA147-BEF6-4A9C-A879-F7EB814AFD88}" type="sibTrans" cxnId="{018CD92D-CAF4-41F0-8632-6BEA3476B360}">
      <dgm:prSet custT="1"/>
      <dgm:spPr/>
      <dgm:t>
        <a:bodyPr/>
        <a:lstStyle/>
        <a:p>
          <a:endParaRPr lang="es-ES" sz="1600">
            <a:latin typeface="Times New Roman" panose="02020603050405020304" pitchFamily="18" charset="0"/>
            <a:cs typeface="Times New Roman" panose="02020603050405020304" pitchFamily="18" charset="0"/>
          </a:endParaRPr>
        </a:p>
      </dgm:t>
    </dgm:pt>
    <dgm:pt modelId="{394F66AC-BBAD-418E-9B71-55799EFDD637}" type="parTrans" cxnId="{018CD92D-CAF4-41F0-8632-6BEA3476B360}">
      <dgm:prSet/>
      <dgm:spPr/>
      <dgm:t>
        <a:bodyPr/>
        <a:lstStyle/>
        <a:p>
          <a:endParaRPr lang="es-ES" sz="1600">
            <a:latin typeface="Times New Roman" panose="02020603050405020304" pitchFamily="18" charset="0"/>
            <a:cs typeface="Times New Roman" panose="02020603050405020304" pitchFamily="18" charset="0"/>
          </a:endParaRPr>
        </a:p>
      </dgm:t>
    </dgm:pt>
    <dgm:pt modelId="{97AC46F6-4ECE-4892-AEE2-EA7CB5464F3C}">
      <dgm:prSet phldrT="[Texto]" custT="1"/>
      <dgm:spPr/>
      <dgm:t>
        <a:bodyPr/>
        <a:lstStyle/>
        <a:p>
          <a:r>
            <a:rPr lang="es-ES" sz="1600" dirty="0" smtClean="0">
              <a:latin typeface="Times New Roman" panose="02020603050405020304" pitchFamily="18" charset="0"/>
              <a:cs typeface="Times New Roman" panose="02020603050405020304" pitchFamily="18" charset="0"/>
            </a:rPr>
            <a:t>La presión Hidráulica entre los tubos  junto a la masa y el peso del agua crea presión y estabiliza el sistema </a:t>
          </a:r>
          <a:endParaRPr lang="es-ES" sz="1600" dirty="0">
            <a:latin typeface="Times New Roman" panose="02020603050405020304" pitchFamily="18" charset="0"/>
            <a:cs typeface="Times New Roman" panose="02020603050405020304" pitchFamily="18" charset="0"/>
          </a:endParaRPr>
        </a:p>
      </dgm:t>
    </dgm:pt>
    <dgm:pt modelId="{60E9626B-CAAD-436E-9C14-C67B181396CB}" type="parTrans" cxnId="{979E811B-ED67-44C0-A4BB-DD72ABBE02AB}">
      <dgm:prSet/>
      <dgm:spPr/>
      <dgm:t>
        <a:bodyPr/>
        <a:lstStyle/>
        <a:p>
          <a:endParaRPr lang="es-ES" sz="1600">
            <a:latin typeface="Times New Roman" panose="02020603050405020304" pitchFamily="18" charset="0"/>
            <a:cs typeface="Times New Roman" panose="02020603050405020304" pitchFamily="18" charset="0"/>
          </a:endParaRPr>
        </a:p>
      </dgm:t>
    </dgm:pt>
    <dgm:pt modelId="{E3668E10-3914-4682-8852-FC12B4F86B0B}" type="sibTrans" cxnId="{979E811B-ED67-44C0-A4BB-DD72ABBE02AB}">
      <dgm:prSet custT="1"/>
      <dgm:spPr/>
      <dgm:t>
        <a:bodyPr/>
        <a:lstStyle/>
        <a:p>
          <a:endParaRPr lang="es-ES" sz="1600">
            <a:latin typeface="Times New Roman" panose="02020603050405020304" pitchFamily="18" charset="0"/>
            <a:cs typeface="Times New Roman" panose="02020603050405020304" pitchFamily="18" charset="0"/>
          </a:endParaRPr>
        </a:p>
      </dgm:t>
    </dgm:pt>
    <dgm:pt modelId="{16376937-0B28-4523-8C62-3A7D665B1D17}">
      <dgm:prSet phldrT="[Texto]" custT="1"/>
      <dgm:spPr/>
      <dgm:t>
        <a:bodyPr/>
        <a:lstStyle/>
        <a:p>
          <a:r>
            <a:rPr lang="es-ES" sz="1600" dirty="0" smtClean="0"/>
            <a:t>Más efectivo que colocar sacos de arena, se instalan muchos más rápido, mano de obra es mínima, más económico y son reutilizables.</a:t>
          </a:r>
          <a:endParaRPr lang="es-ES" sz="1600" dirty="0">
            <a:latin typeface="Times New Roman" panose="02020603050405020304" pitchFamily="18" charset="0"/>
            <a:cs typeface="Times New Roman" panose="02020603050405020304" pitchFamily="18" charset="0"/>
          </a:endParaRPr>
        </a:p>
      </dgm:t>
    </dgm:pt>
    <dgm:pt modelId="{30A3C9B0-AA77-46DF-9B69-3EC0F6468AD7}" type="parTrans" cxnId="{1CC10C76-A36E-42F5-A0C8-5A730547FECB}">
      <dgm:prSet/>
      <dgm:spPr/>
      <dgm:t>
        <a:bodyPr/>
        <a:lstStyle/>
        <a:p>
          <a:endParaRPr lang="es-ES" sz="1600"/>
        </a:p>
      </dgm:t>
    </dgm:pt>
    <dgm:pt modelId="{451B98C9-9F39-43FC-ABE1-7D952C8B42BC}" type="sibTrans" cxnId="{1CC10C76-A36E-42F5-A0C8-5A730547FECB}">
      <dgm:prSet/>
      <dgm:spPr/>
      <dgm:t>
        <a:bodyPr/>
        <a:lstStyle/>
        <a:p>
          <a:endParaRPr lang="es-ES" sz="1600"/>
        </a:p>
      </dgm:t>
    </dgm:pt>
    <dgm:pt modelId="{FCEA0832-0165-42AA-9739-7995FF7FF0B7}" type="pres">
      <dgm:prSet presAssocID="{0489CE6F-BA87-45A7-9055-1CCAEA016225}" presName="diagram" presStyleCnt="0">
        <dgm:presLayoutVars>
          <dgm:dir/>
          <dgm:resizeHandles val="exact"/>
        </dgm:presLayoutVars>
      </dgm:prSet>
      <dgm:spPr/>
      <dgm:t>
        <a:bodyPr/>
        <a:lstStyle/>
        <a:p>
          <a:endParaRPr lang="es-ES"/>
        </a:p>
      </dgm:t>
    </dgm:pt>
    <dgm:pt modelId="{FC511D1D-B70D-4ECD-A236-DEA3A841155E}" type="pres">
      <dgm:prSet presAssocID="{D6F1AB93-E193-42C3-962F-45703C294226}" presName="node" presStyleLbl="node1" presStyleIdx="0" presStyleCnt="4" custScaleY="67011">
        <dgm:presLayoutVars>
          <dgm:bulletEnabled val="1"/>
        </dgm:presLayoutVars>
      </dgm:prSet>
      <dgm:spPr/>
      <dgm:t>
        <a:bodyPr/>
        <a:lstStyle/>
        <a:p>
          <a:endParaRPr lang="es-ES"/>
        </a:p>
      </dgm:t>
    </dgm:pt>
    <dgm:pt modelId="{7403E3BE-2D1E-4944-96D2-D0A42600BB10}" type="pres">
      <dgm:prSet presAssocID="{922B9A73-57D2-498C-8C7B-5F5AD454A211}" presName="sibTrans" presStyleLbl="sibTrans2D1" presStyleIdx="0" presStyleCnt="3"/>
      <dgm:spPr/>
      <dgm:t>
        <a:bodyPr/>
        <a:lstStyle/>
        <a:p>
          <a:endParaRPr lang="es-ES"/>
        </a:p>
      </dgm:t>
    </dgm:pt>
    <dgm:pt modelId="{C12C1A59-118D-4247-AC8F-08E69876F133}" type="pres">
      <dgm:prSet presAssocID="{922B9A73-57D2-498C-8C7B-5F5AD454A211}" presName="connectorText" presStyleLbl="sibTrans2D1" presStyleIdx="0" presStyleCnt="3"/>
      <dgm:spPr/>
      <dgm:t>
        <a:bodyPr/>
        <a:lstStyle/>
        <a:p>
          <a:endParaRPr lang="es-ES"/>
        </a:p>
      </dgm:t>
    </dgm:pt>
    <dgm:pt modelId="{3007BC72-0B8D-48E9-82FB-E3CB3EE6B390}" type="pres">
      <dgm:prSet presAssocID="{13F3F563-EBD8-4D03-ACE4-F7929EBC0F41}" presName="node" presStyleLbl="node1" presStyleIdx="1" presStyleCnt="4" custScaleX="82984" custScaleY="114990" custLinFactNeighborX="-4778" custLinFactNeighborY="1100">
        <dgm:presLayoutVars>
          <dgm:bulletEnabled val="1"/>
        </dgm:presLayoutVars>
      </dgm:prSet>
      <dgm:spPr/>
      <dgm:t>
        <a:bodyPr/>
        <a:lstStyle/>
        <a:p>
          <a:endParaRPr lang="es-ES"/>
        </a:p>
      </dgm:t>
    </dgm:pt>
    <dgm:pt modelId="{043EF1BB-817A-4CB6-9CFE-11C2971116F1}" type="pres">
      <dgm:prSet presAssocID="{312FA147-BEF6-4A9C-A879-F7EB814AFD88}" presName="sibTrans" presStyleLbl="sibTrans2D1" presStyleIdx="1" presStyleCnt="3"/>
      <dgm:spPr/>
      <dgm:t>
        <a:bodyPr/>
        <a:lstStyle/>
        <a:p>
          <a:endParaRPr lang="es-ES"/>
        </a:p>
      </dgm:t>
    </dgm:pt>
    <dgm:pt modelId="{08FDC077-9DC1-44B4-BBA4-F10189ED3A23}" type="pres">
      <dgm:prSet presAssocID="{312FA147-BEF6-4A9C-A879-F7EB814AFD88}" presName="connectorText" presStyleLbl="sibTrans2D1" presStyleIdx="1" presStyleCnt="3"/>
      <dgm:spPr/>
      <dgm:t>
        <a:bodyPr/>
        <a:lstStyle/>
        <a:p>
          <a:endParaRPr lang="es-ES"/>
        </a:p>
      </dgm:t>
    </dgm:pt>
    <dgm:pt modelId="{24A7B325-7ACD-47C7-8479-F1FE31C3C154}" type="pres">
      <dgm:prSet presAssocID="{97AC46F6-4ECE-4892-AEE2-EA7CB5464F3C}" presName="node" presStyleLbl="node1" presStyleIdx="2" presStyleCnt="4" custScaleY="140788">
        <dgm:presLayoutVars>
          <dgm:bulletEnabled val="1"/>
        </dgm:presLayoutVars>
      </dgm:prSet>
      <dgm:spPr/>
      <dgm:t>
        <a:bodyPr/>
        <a:lstStyle/>
        <a:p>
          <a:endParaRPr lang="es-ES"/>
        </a:p>
      </dgm:t>
    </dgm:pt>
    <dgm:pt modelId="{30FD6518-2903-41AC-B4ED-C64FA6E917E4}" type="pres">
      <dgm:prSet presAssocID="{E3668E10-3914-4682-8852-FC12B4F86B0B}" presName="sibTrans" presStyleLbl="sibTrans2D1" presStyleIdx="2" presStyleCnt="3"/>
      <dgm:spPr/>
      <dgm:t>
        <a:bodyPr/>
        <a:lstStyle/>
        <a:p>
          <a:endParaRPr lang="es-ES"/>
        </a:p>
      </dgm:t>
    </dgm:pt>
    <dgm:pt modelId="{543EDDAA-156E-460E-85C2-42528C1963CE}" type="pres">
      <dgm:prSet presAssocID="{E3668E10-3914-4682-8852-FC12B4F86B0B}" presName="connectorText" presStyleLbl="sibTrans2D1" presStyleIdx="2" presStyleCnt="3"/>
      <dgm:spPr/>
      <dgm:t>
        <a:bodyPr/>
        <a:lstStyle/>
        <a:p>
          <a:endParaRPr lang="es-ES"/>
        </a:p>
      </dgm:t>
    </dgm:pt>
    <dgm:pt modelId="{EC75110F-96D8-4614-982F-45F3CC3D3556}" type="pres">
      <dgm:prSet presAssocID="{16376937-0B28-4523-8C62-3A7D665B1D17}" presName="node" presStyleLbl="node1" presStyleIdx="3" presStyleCnt="4" custScaleY="161277">
        <dgm:presLayoutVars>
          <dgm:bulletEnabled val="1"/>
        </dgm:presLayoutVars>
      </dgm:prSet>
      <dgm:spPr/>
      <dgm:t>
        <a:bodyPr/>
        <a:lstStyle/>
        <a:p>
          <a:endParaRPr lang="es-ES"/>
        </a:p>
      </dgm:t>
    </dgm:pt>
  </dgm:ptLst>
  <dgm:cxnLst>
    <dgm:cxn modelId="{8D753379-3179-4014-856E-803DAF65791D}" type="presOf" srcId="{312FA147-BEF6-4A9C-A879-F7EB814AFD88}" destId="{043EF1BB-817A-4CB6-9CFE-11C2971116F1}" srcOrd="0" destOrd="0" presId="urn:microsoft.com/office/officeart/2005/8/layout/process5"/>
    <dgm:cxn modelId="{1CC10C76-A36E-42F5-A0C8-5A730547FECB}" srcId="{0489CE6F-BA87-45A7-9055-1CCAEA016225}" destId="{16376937-0B28-4523-8C62-3A7D665B1D17}" srcOrd="3" destOrd="0" parTransId="{30A3C9B0-AA77-46DF-9B69-3EC0F6468AD7}" sibTransId="{451B98C9-9F39-43FC-ABE1-7D952C8B42BC}"/>
    <dgm:cxn modelId="{505A7F19-7017-4DBD-9025-C05717B5E573}" type="presOf" srcId="{922B9A73-57D2-498C-8C7B-5F5AD454A211}" destId="{7403E3BE-2D1E-4944-96D2-D0A42600BB10}" srcOrd="0" destOrd="0" presId="urn:microsoft.com/office/officeart/2005/8/layout/process5"/>
    <dgm:cxn modelId="{979E811B-ED67-44C0-A4BB-DD72ABBE02AB}" srcId="{0489CE6F-BA87-45A7-9055-1CCAEA016225}" destId="{97AC46F6-4ECE-4892-AEE2-EA7CB5464F3C}" srcOrd="2" destOrd="0" parTransId="{60E9626B-CAAD-436E-9C14-C67B181396CB}" sibTransId="{E3668E10-3914-4682-8852-FC12B4F86B0B}"/>
    <dgm:cxn modelId="{57E8E289-A90B-4749-805A-5BD7AE9D9361}" type="presOf" srcId="{D6F1AB93-E193-42C3-962F-45703C294226}" destId="{FC511D1D-B70D-4ECD-A236-DEA3A841155E}" srcOrd="0" destOrd="0" presId="urn:microsoft.com/office/officeart/2005/8/layout/process5"/>
    <dgm:cxn modelId="{7C27201F-D2DC-416E-A3D9-3F703363A77E}" type="presOf" srcId="{922B9A73-57D2-498C-8C7B-5F5AD454A211}" destId="{C12C1A59-118D-4247-AC8F-08E69876F133}" srcOrd="1" destOrd="0" presId="urn:microsoft.com/office/officeart/2005/8/layout/process5"/>
    <dgm:cxn modelId="{018CD92D-CAF4-41F0-8632-6BEA3476B360}" srcId="{0489CE6F-BA87-45A7-9055-1CCAEA016225}" destId="{13F3F563-EBD8-4D03-ACE4-F7929EBC0F41}" srcOrd="1" destOrd="0" parTransId="{394F66AC-BBAD-418E-9B71-55799EFDD637}" sibTransId="{312FA147-BEF6-4A9C-A879-F7EB814AFD88}"/>
    <dgm:cxn modelId="{5487F8BB-6A83-4C3D-B0A3-5A90E3BFB60E}" type="presOf" srcId="{312FA147-BEF6-4A9C-A879-F7EB814AFD88}" destId="{08FDC077-9DC1-44B4-BBA4-F10189ED3A23}" srcOrd="1" destOrd="0" presId="urn:microsoft.com/office/officeart/2005/8/layout/process5"/>
    <dgm:cxn modelId="{5EEA7C5C-00CC-45BF-AD04-A64A7A6E3FF5}" srcId="{0489CE6F-BA87-45A7-9055-1CCAEA016225}" destId="{D6F1AB93-E193-42C3-962F-45703C294226}" srcOrd="0" destOrd="0" parTransId="{5D3E1CB5-F727-485D-846E-FC9013475AA7}" sibTransId="{922B9A73-57D2-498C-8C7B-5F5AD454A211}"/>
    <dgm:cxn modelId="{CBCDC276-4CF5-41EC-ABB7-17E13928B2D9}" type="presOf" srcId="{E3668E10-3914-4682-8852-FC12B4F86B0B}" destId="{543EDDAA-156E-460E-85C2-42528C1963CE}" srcOrd="1" destOrd="0" presId="urn:microsoft.com/office/officeart/2005/8/layout/process5"/>
    <dgm:cxn modelId="{1DDDD815-B10E-4F56-8495-C9063B34C301}" type="presOf" srcId="{16376937-0B28-4523-8C62-3A7D665B1D17}" destId="{EC75110F-96D8-4614-982F-45F3CC3D3556}" srcOrd="0" destOrd="0" presId="urn:microsoft.com/office/officeart/2005/8/layout/process5"/>
    <dgm:cxn modelId="{F08F74D4-F267-4D2B-9C4F-C7352CA2E3D6}" type="presOf" srcId="{E3668E10-3914-4682-8852-FC12B4F86B0B}" destId="{30FD6518-2903-41AC-B4ED-C64FA6E917E4}" srcOrd="0" destOrd="0" presId="urn:microsoft.com/office/officeart/2005/8/layout/process5"/>
    <dgm:cxn modelId="{BE2DAE69-CA8C-4458-B2A9-AB16B7927BA7}" type="presOf" srcId="{97AC46F6-4ECE-4892-AEE2-EA7CB5464F3C}" destId="{24A7B325-7ACD-47C7-8479-F1FE31C3C154}" srcOrd="0" destOrd="0" presId="urn:microsoft.com/office/officeart/2005/8/layout/process5"/>
    <dgm:cxn modelId="{1993183A-3186-43EF-AC60-78E030943059}" type="presOf" srcId="{13F3F563-EBD8-4D03-ACE4-F7929EBC0F41}" destId="{3007BC72-0B8D-48E9-82FB-E3CB3EE6B390}" srcOrd="0" destOrd="0" presId="urn:microsoft.com/office/officeart/2005/8/layout/process5"/>
    <dgm:cxn modelId="{BF4EEE43-096B-41A4-B080-A99A4948C751}" type="presOf" srcId="{0489CE6F-BA87-45A7-9055-1CCAEA016225}" destId="{FCEA0832-0165-42AA-9739-7995FF7FF0B7}" srcOrd="0" destOrd="0" presId="urn:microsoft.com/office/officeart/2005/8/layout/process5"/>
    <dgm:cxn modelId="{2893B379-E636-448D-BC77-36AC4C628266}" type="presParOf" srcId="{FCEA0832-0165-42AA-9739-7995FF7FF0B7}" destId="{FC511D1D-B70D-4ECD-A236-DEA3A841155E}" srcOrd="0" destOrd="0" presId="urn:microsoft.com/office/officeart/2005/8/layout/process5"/>
    <dgm:cxn modelId="{21386EA6-994D-49FA-BCCE-1DA5AD9A327A}" type="presParOf" srcId="{FCEA0832-0165-42AA-9739-7995FF7FF0B7}" destId="{7403E3BE-2D1E-4944-96D2-D0A42600BB10}" srcOrd="1" destOrd="0" presId="urn:microsoft.com/office/officeart/2005/8/layout/process5"/>
    <dgm:cxn modelId="{804C0B8C-C8E8-4246-BA2A-FF695B434BCA}" type="presParOf" srcId="{7403E3BE-2D1E-4944-96D2-D0A42600BB10}" destId="{C12C1A59-118D-4247-AC8F-08E69876F133}" srcOrd="0" destOrd="0" presId="urn:microsoft.com/office/officeart/2005/8/layout/process5"/>
    <dgm:cxn modelId="{22B9FCDB-3521-4630-A453-1EAA51805F28}" type="presParOf" srcId="{FCEA0832-0165-42AA-9739-7995FF7FF0B7}" destId="{3007BC72-0B8D-48E9-82FB-E3CB3EE6B390}" srcOrd="2" destOrd="0" presId="urn:microsoft.com/office/officeart/2005/8/layout/process5"/>
    <dgm:cxn modelId="{DD01964E-ACA2-4D6B-A715-79F098BE2A3A}" type="presParOf" srcId="{FCEA0832-0165-42AA-9739-7995FF7FF0B7}" destId="{043EF1BB-817A-4CB6-9CFE-11C2971116F1}" srcOrd="3" destOrd="0" presId="urn:microsoft.com/office/officeart/2005/8/layout/process5"/>
    <dgm:cxn modelId="{81683C18-1FB2-4CB1-ABB2-F7BD8572F67E}" type="presParOf" srcId="{043EF1BB-817A-4CB6-9CFE-11C2971116F1}" destId="{08FDC077-9DC1-44B4-BBA4-F10189ED3A23}" srcOrd="0" destOrd="0" presId="urn:microsoft.com/office/officeart/2005/8/layout/process5"/>
    <dgm:cxn modelId="{8680D52D-AC4A-42D9-A297-7B7266DC0925}" type="presParOf" srcId="{FCEA0832-0165-42AA-9739-7995FF7FF0B7}" destId="{24A7B325-7ACD-47C7-8479-F1FE31C3C154}" srcOrd="4" destOrd="0" presId="urn:microsoft.com/office/officeart/2005/8/layout/process5"/>
    <dgm:cxn modelId="{B213C44C-68F3-4F3A-8730-016382185346}" type="presParOf" srcId="{FCEA0832-0165-42AA-9739-7995FF7FF0B7}" destId="{30FD6518-2903-41AC-B4ED-C64FA6E917E4}" srcOrd="5" destOrd="0" presId="urn:microsoft.com/office/officeart/2005/8/layout/process5"/>
    <dgm:cxn modelId="{15B39AFD-8D0C-4A3D-9E08-9D2A5B5D68C7}" type="presParOf" srcId="{30FD6518-2903-41AC-B4ED-C64FA6E917E4}" destId="{543EDDAA-156E-460E-85C2-42528C1963CE}" srcOrd="0" destOrd="0" presId="urn:microsoft.com/office/officeart/2005/8/layout/process5"/>
    <dgm:cxn modelId="{99502762-0BD4-458E-A3A7-D14AD8A62179}" type="presParOf" srcId="{FCEA0832-0165-42AA-9739-7995FF7FF0B7}" destId="{EC75110F-96D8-4614-982F-45F3CC3D3556}"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89CE6F-BA87-45A7-9055-1CCAEA016225}" type="doc">
      <dgm:prSet loTypeId="urn:microsoft.com/office/officeart/2005/8/layout/process5" loCatId="process" qsTypeId="urn:microsoft.com/office/officeart/2005/8/quickstyle/simple1" qsCatId="simple" csTypeId="urn:microsoft.com/office/officeart/2005/8/colors/accent1_1" csCatId="accent1" phldr="1"/>
      <dgm:spPr/>
      <dgm:t>
        <a:bodyPr/>
        <a:lstStyle/>
        <a:p>
          <a:endParaRPr lang="es-ES"/>
        </a:p>
      </dgm:t>
    </dgm:pt>
    <dgm:pt modelId="{D6F1AB93-E193-42C3-962F-45703C294226}">
      <dgm:prSet phldrT="[Texto]" custT="1"/>
      <dgm:spPr/>
      <dgm:t>
        <a:bodyPr/>
        <a:lstStyle/>
        <a:p>
          <a:pPr>
            <a:lnSpc>
              <a:spcPct val="100000"/>
            </a:lnSpc>
            <a:spcAft>
              <a:spcPts val="0"/>
            </a:spcAft>
          </a:pPr>
          <a:r>
            <a:rPr lang="es-ES" sz="1400" dirty="0" smtClean="0"/>
            <a:t>En temporadas de intensas lluvias o fenómeno del niño la población debe tener el conocimiento de los albergues temporales a donde puedan recurrir</a:t>
          </a:r>
          <a:endParaRPr lang="es-ES" sz="1400" dirty="0">
            <a:latin typeface="Times New Roman" panose="02020603050405020304" pitchFamily="18" charset="0"/>
            <a:cs typeface="Times New Roman" panose="02020603050405020304" pitchFamily="18" charset="0"/>
          </a:endParaRPr>
        </a:p>
      </dgm:t>
    </dgm:pt>
    <dgm:pt modelId="{922B9A73-57D2-498C-8C7B-5F5AD454A211}" type="sibTrans" cxnId="{5EEA7C5C-00CC-45BF-AD04-A64A7A6E3FF5}">
      <dgm:prSet custT="1"/>
      <dgm:spPr/>
      <dgm:t>
        <a:bodyPr/>
        <a:lstStyle/>
        <a:p>
          <a:endParaRPr lang="es-ES" sz="1400">
            <a:latin typeface="Times New Roman" panose="02020603050405020304" pitchFamily="18" charset="0"/>
            <a:cs typeface="Times New Roman" panose="02020603050405020304" pitchFamily="18" charset="0"/>
          </a:endParaRPr>
        </a:p>
      </dgm:t>
    </dgm:pt>
    <dgm:pt modelId="{5D3E1CB5-F727-485D-846E-FC9013475AA7}" type="parTrans" cxnId="{5EEA7C5C-00CC-45BF-AD04-A64A7A6E3FF5}">
      <dgm:prSet/>
      <dgm:spPr/>
      <dgm:t>
        <a:bodyPr/>
        <a:lstStyle/>
        <a:p>
          <a:endParaRPr lang="es-ES" sz="1400">
            <a:latin typeface="Times New Roman" panose="02020603050405020304" pitchFamily="18" charset="0"/>
            <a:cs typeface="Times New Roman" panose="02020603050405020304" pitchFamily="18" charset="0"/>
          </a:endParaRPr>
        </a:p>
      </dgm:t>
    </dgm:pt>
    <dgm:pt modelId="{13F3F563-EBD8-4D03-ACE4-F7929EBC0F41}">
      <dgm:prSet phldrT="[Texto]" custT="1"/>
      <dgm:spPr/>
      <dgm:t>
        <a:bodyPr/>
        <a:lstStyle/>
        <a:p>
          <a:r>
            <a:rPr lang="es-ES" sz="1400" dirty="0" smtClean="0"/>
            <a:t>Barrera automática contra inundaciones (SCFB </a:t>
          </a:r>
          <a:r>
            <a:rPr lang="es-ES" sz="1400" dirty="0" err="1" smtClean="0"/>
            <a:t>Self</a:t>
          </a:r>
          <a:r>
            <a:rPr lang="es-ES" sz="1400" dirty="0" smtClean="0"/>
            <a:t> </a:t>
          </a:r>
          <a:r>
            <a:rPr lang="es-ES" sz="1400" dirty="0" err="1" smtClean="0"/>
            <a:t>Closing</a:t>
          </a:r>
          <a:r>
            <a:rPr lang="es-ES" sz="1400" dirty="0" smtClean="0"/>
            <a:t> </a:t>
          </a:r>
          <a:r>
            <a:rPr lang="es-ES" sz="1400" dirty="0" err="1" smtClean="0"/>
            <a:t>Flood</a:t>
          </a:r>
          <a:r>
            <a:rPr lang="es-ES" sz="1400" dirty="0" smtClean="0"/>
            <a:t> </a:t>
          </a:r>
          <a:r>
            <a:rPr lang="es-ES" sz="1400" dirty="0" err="1" smtClean="0"/>
            <a:t>Barrier</a:t>
          </a:r>
          <a:r>
            <a:rPr lang="es-ES" sz="1400" dirty="0" smtClean="0"/>
            <a:t>), protege a los bienes y personas de los desastres provocadas por lluvias torrenciales</a:t>
          </a:r>
          <a:r>
            <a:rPr lang="es-ES" sz="1400" dirty="0" smtClean="0">
              <a:latin typeface="Times New Roman" panose="02020603050405020304" pitchFamily="18" charset="0"/>
              <a:cs typeface="Times New Roman" panose="02020603050405020304" pitchFamily="18" charset="0"/>
            </a:rPr>
            <a:t>. </a:t>
          </a:r>
          <a:endParaRPr lang="es-ES" sz="1400" dirty="0">
            <a:latin typeface="Times New Roman" panose="02020603050405020304" pitchFamily="18" charset="0"/>
            <a:cs typeface="Times New Roman" panose="02020603050405020304" pitchFamily="18" charset="0"/>
          </a:endParaRPr>
        </a:p>
      </dgm:t>
    </dgm:pt>
    <dgm:pt modelId="{312FA147-BEF6-4A9C-A879-F7EB814AFD88}" type="sibTrans" cxnId="{018CD92D-CAF4-41F0-8632-6BEA3476B360}">
      <dgm:prSet custT="1"/>
      <dgm:spPr/>
      <dgm:t>
        <a:bodyPr/>
        <a:lstStyle/>
        <a:p>
          <a:endParaRPr lang="es-ES" sz="1400">
            <a:latin typeface="Times New Roman" panose="02020603050405020304" pitchFamily="18" charset="0"/>
            <a:cs typeface="Times New Roman" panose="02020603050405020304" pitchFamily="18" charset="0"/>
          </a:endParaRPr>
        </a:p>
      </dgm:t>
    </dgm:pt>
    <dgm:pt modelId="{394F66AC-BBAD-418E-9B71-55799EFDD637}" type="parTrans" cxnId="{018CD92D-CAF4-41F0-8632-6BEA3476B360}">
      <dgm:prSet/>
      <dgm:spPr/>
      <dgm:t>
        <a:bodyPr/>
        <a:lstStyle/>
        <a:p>
          <a:endParaRPr lang="es-ES" sz="1400">
            <a:latin typeface="Times New Roman" panose="02020603050405020304" pitchFamily="18" charset="0"/>
            <a:cs typeface="Times New Roman" panose="02020603050405020304" pitchFamily="18" charset="0"/>
          </a:endParaRPr>
        </a:p>
      </dgm:t>
    </dgm:pt>
    <dgm:pt modelId="{97AC46F6-4ECE-4892-AEE2-EA7CB5464F3C}">
      <dgm:prSet phldrT="[Texto]" custT="1"/>
      <dgm:spPr/>
      <dgm:t>
        <a:bodyPr/>
        <a:lstStyle/>
        <a:p>
          <a:pPr>
            <a:lnSpc>
              <a:spcPct val="100000"/>
            </a:lnSpc>
            <a:spcAft>
              <a:spcPts val="0"/>
            </a:spcAft>
          </a:pPr>
          <a:r>
            <a:rPr lang="es-ES" sz="1400" dirty="0" smtClean="0"/>
            <a:t>--Funcionamiento Automático. </a:t>
          </a:r>
        </a:p>
        <a:p>
          <a:pPr>
            <a:lnSpc>
              <a:spcPct val="100000"/>
            </a:lnSpc>
            <a:spcAft>
              <a:spcPts val="0"/>
            </a:spcAft>
          </a:pPr>
          <a:r>
            <a:rPr lang="es-ES" sz="1400" dirty="0" smtClean="0"/>
            <a:t>-Sistema económico </a:t>
          </a:r>
        </a:p>
        <a:p>
          <a:pPr>
            <a:lnSpc>
              <a:spcPct val="100000"/>
            </a:lnSpc>
            <a:spcAft>
              <a:spcPts val="0"/>
            </a:spcAft>
          </a:pPr>
          <a:r>
            <a:rPr lang="es-ES" sz="1400" dirty="0" smtClean="0"/>
            <a:t>-Bajo mantenimiento</a:t>
          </a:r>
        </a:p>
        <a:p>
          <a:pPr>
            <a:lnSpc>
              <a:spcPct val="100000"/>
            </a:lnSpc>
            <a:spcAft>
              <a:spcPts val="0"/>
            </a:spcAft>
          </a:pPr>
          <a:r>
            <a:rPr lang="es-ES" sz="1400" dirty="0" smtClean="0"/>
            <a:t>-Bajo costos de operación</a:t>
          </a:r>
        </a:p>
        <a:p>
          <a:pPr>
            <a:lnSpc>
              <a:spcPct val="100000"/>
            </a:lnSpc>
            <a:spcAft>
              <a:spcPts val="0"/>
            </a:spcAft>
          </a:pPr>
          <a:r>
            <a:rPr lang="es-ES" sz="1400" dirty="0" smtClean="0"/>
            <a:t>-Vida útil de 100 años</a:t>
          </a:r>
        </a:p>
      </dgm:t>
    </dgm:pt>
    <dgm:pt modelId="{60E9626B-CAAD-436E-9C14-C67B181396CB}" type="parTrans" cxnId="{979E811B-ED67-44C0-A4BB-DD72ABBE02AB}">
      <dgm:prSet/>
      <dgm:spPr/>
      <dgm:t>
        <a:bodyPr/>
        <a:lstStyle/>
        <a:p>
          <a:endParaRPr lang="es-ES" sz="1400">
            <a:latin typeface="Times New Roman" panose="02020603050405020304" pitchFamily="18" charset="0"/>
            <a:cs typeface="Times New Roman" panose="02020603050405020304" pitchFamily="18" charset="0"/>
          </a:endParaRPr>
        </a:p>
      </dgm:t>
    </dgm:pt>
    <dgm:pt modelId="{E3668E10-3914-4682-8852-FC12B4F86B0B}" type="sibTrans" cxnId="{979E811B-ED67-44C0-A4BB-DD72ABBE02AB}">
      <dgm:prSet custT="1"/>
      <dgm:spPr/>
      <dgm:t>
        <a:bodyPr/>
        <a:lstStyle/>
        <a:p>
          <a:endParaRPr lang="es-ES" sz="1400">
            <a:latin typeface="Times New Roman" panose="02020603050405020304" pitchFamily="18" charset="0"/>
            <a:cs typeface="Times New Roman" panose="02020603050405020304" pitchFamily="18" charset="0"/>
          </a:endParaRPr>
        </a:p>
      </dgm:t>
    </dgm:pt>
    <dgm:pt modelId="{16376937-0B28-4523-8C62-3A7D665B1D17}">
      <dgm:prSet phldrT="[Texto]" custT="1"/>
      <dgm:spPr/>
      <dgm:t>
        <a:bodyPr/>
        <a:lstStyle/>
        <a:p>
          <a:pPr>
            <a:lnSpc>
              <a:spcPct val="100000"/>
            </a:lnSpc>
            <a:spcAft>
              <a:spcPts val="0"/>
            </a:spcAft>
          </a:pPr>
          <a:r>
            <a:rPr lang="es-ES" sz="1400" dirty="0" smtClean="0"/>
            <a:t> La barrera automática  es de acero reforzado y tiene cimentación de 20 cm con una fosa de servicio .</a:t>
          </a:r>
          <a:endParaRPr lang="es-ES" sz="1400" dirty="0">
            <a:latin typeface="Times New Roman" panose="02020603050405020304" pitchFamily="18" charset="0"/>
            <a:cs typeface="Times New Roman" panose="02020603050405020304" pitchFamily="18" charset="0"/>
          </a:endParaRPr>
        </a:p>
      </dgm:t>
    </dgm:pt>
    <dgm:pt modelId="{30A3C9B0-AA77-46DF-9B69-3EC0F6468AD7}" type="parTrans" cxnId="{1CC10C76-A36E-42F5-A0C8-5A730547FECB}">
      <dgm:prSet/>
      <dgm:spPr/>
      <dgm:t>
        <a:bodyPr/>
        <a:lstStyle/>
        <a:p>
          <a:endParaRPr lang="es-ES" sz="1400"/>
        </a:p>
      </dgm:t>
    </dgm:pt>
    <dgm:pt modelId="{451B98C9-9F39-43FC-ABE1-7D952C8B42BC}" type="sibTrans" cxnId="{1CC10C76-A36E-42F5-A0C8-5A730547FECB}">
      <dgm:prSet/>
      <dgm:spPr/>
      <dgm:t>
        <a:bodyPr/>
        <a:lstStyle/>
        <a:p>
          <a:endParaRPr lang="es-ES" sz="1400"/>
        </a:p>
      </dgm:t>
    </dgm:pt>
    <dgm:pt modelId="{FCEA0832-0165-42AA-9739-7995FF7FF0B7}" type="pres">
      <dgm:prSet presAssocID="{0489CE6F-BA87-45A7-9055-1CCAEA016225}" presName="diagram" presStyleCnt="0">
        <dgm:presLayoutVars>
          <dgm:dir/>
          <dgm:resizeHandles val="exact"/>
        </dgm:presLayoutVars>
      </dgm:prSet>
      <dgm:spPr/>
      <dgm:t>
        <a:bodyPr/>
        <a:lstStyle/>
        <a:p>
          <a:endParaRPr lang="es-ES"/>
        </a:p>
      </dgm:t>
    </dgm:pt>
    <dgm:pt modelId="{FC511D1D-B70D-4ECD-A236-DEA3A841155E}" type="pres">
      <dgm:prSet presAssocID="{D6F1AB93-E193-42C3-962F-45703C294226}" presName="node" presStyleLbl="node1" presStyleIdx="0" presStyleCnt="4" custScaleY="159416">
        <dgm:presLayoutVars>
          <dgm:bulletEnabled val="1"/>
        </dgm:presLayoutVars>
      </dgm:prSet>
      <dgm:spPr/>
      <dgm:t>
        <a:bodyPr/>
        <a:lstStyle/>
        <a:p>
          <a:endParaRPr lang="es-ES"/>
        </a:p>
      </dgm:t>
    </dgm:pt>
    <dgm:pt modelId="{7403E3BE-2D1E-4944-96D2-D0A42600BB10}" type="pres">
      <dgm:prSet presAssocID="{922B9A73-57D2-498C-8C7B-5F5AD454A211}" presName="sibTrans" presStyleLbl="sibTrans2D1" presStyleIdx="0" presStyleCnt="3"/>
      <dgm:spPr/>
      <dgm:t>
        <a:bodyPr/>
        <a:lstStyle/>
        <a:p>
          <a:endParaRPr lang="es-ES"/>
        </a:p>
      </dgm:t>
    </dgm:pt>
    <dgm:pt modelId="{C12C1A59-118D-4247-AC8F-08E69876F133}" type="pres">
      <dgm:prSet presAssocID="{922B9A73-57D2-498C-8C7B-5F5AD454A211}" presName="connectorText" presStyleLbl="sibTrans2D1" presStyleIdx="0" presStyleCnt="3"/>
      <dgm:spPr/>
      <dgm:t>
        <a:bodyPr/>
        <a:lstStyle/>
        <a:p>
          <a:endParaRPr lang="es-ES"/>
        </a:p>
      </dgm:t>
    </dgm:pt>
    <dgm:pt modelId="{3007BC72-0B8D-48E9-82FB-E3CB3EE6B390}" type="pres">
      <dgm:prSet presAssocID="{13F3F563-EBD8-4D03-ACE4-F7929EBC0F41}" presName="node" presStyleLbl="node1" presStyleIdx="1" presStyleCnt="4" custScaleY="127759" custLinFactNeighborX="-4778" custLinFactNeighborY="1100">
        <dgm:presLayoutVars>
          <dgm:bulletEnabled val="1"/>
        </dgm:presLayoutVars>
      </dgm:prSet>
      <dgm:spPr/>
      <dgm:t>
        <a:bodyPr/>
        <a:lstStyle/>
        <a:p>
          <a:endParaRPr lang="es-ES"/>
        </a:p>
      </dgm:t>
    </dgm:pt>
    <dgm:pt modelId="{043EF1BB-817A-4CB6-9CFE-11C2971116F1}" type="pres">
      <dgm:prSet presAssocID="{312FA147-BEF6-4A9C-A879-F7EB814AFD88}" presName="sibTrans" presStyleLbl="sibTrans2D1" presStyleIdx="1" presStyleCnt="3"/>
      <dgm:spPr/>
      <dgm:t>
        <a:bodyPr/>
        <a:lstStyle/>
        <a:p>
          <a:endParaRPr lang="es-ES"/>
        </a:p>
      </dgm:t>
    </dgm:pt>
    <dgm:pt modelId="{08FDC077-9DC1-44B4-BBA4-F10189ED3A23}" type="pres">
      <dgm:prSet presAssocID="{312FA147-BEF6-4A9C-A879-F7EB814AFD88}" presName="connectorText" presStyleLbl="sibTrans2D1" presStyleIdx="1" presStyleCnt="3"/>
      <dgm:spPr/>
      <dgm:t>
        <a:bodyPr/>
        <a:lstStyle/>
        <a:p>
          <a:endParaRPr lang="es-ES"/>
        </a:p>
      </dgm:t>
    </dgm:pt>
    <dgm:pt modelId="{24A7B325-7ACD-47C7-8479-F1FE31C3C154}" type="pres">
      <dgm:prSet presAssocID="{97AC46F6-4ECE-4892-AEE2-EA7CB5464F3C}" presName="node" presStyleLbl="node1" presStyleIdx="2" presStyleCnt="4" custScaleY="142088">
        <dgm:presLayoutVars>
          <dgm:bulletEnabled val="1"/>
        </dgm:presLayoutVars>
      </dgm:prSet>
      <dgm:spPr/>
      <dgm:t>
        <a:bodyPr/>
        <a:lstStyle/>
        <a:p>
          <a:endParaRPr lang="es-ES"/>
        </a:p>
      </dgm:t>
    </dgm:pt>
    <dgm:pt modelId="{30FD6518-2903-41AC-B4ED-C64FA6E917E4}" type="pres">
      <dgm:prSet presAssocID="{E3668E10-3914-4682-8852-FC12B4F86B0B}" presName="sibTrans" presStyleLbl="sibTrans2D1" presStyleIdx="2" presStyleCnt="3"/>
      <dgm:spPr/>
      <dgm:t>
        <a:bodyPr/>
        <a:lstStyle/>
        <a:p>
          <a:endParaRPr lang="es-ES"/>
        </a:p>
      </dgm:t>
    </dgm:pt>
    <dgm:pt modelId="{543EDDAA-156E-460E-85C2-42528C1963CE}" type="pres">
      <dgm:prSet presAssocID="{E3668E10-3914-4682-8852-FC12B4F86B0B}" presName="connectorText" presStyleLbl="sibTrans2D1" presStyleIdx="2" presStyleCnt="3"/>
      <dgm:spPr/>
      <dgm:t>
        <a:bodyPr/>
        <a:lstStyle/>
        <a:p>
          <a:endParaRPr lang="es-ES"/>
        </a:p>
      </dgm:t>
    </dgm:pt>
    <dgm:pt modelId="{EC75110F-96D8-4614-982F-45F3CC3D3556}" type="pres">
      <dgm:prSet presAssocID="{16376937-0B28-4523-8C62-3A7D665B1D17}" presName="node" presStyleLbl="node1" presStyleIdx="3" presStyleCnt="4" custScaleY="137678">
        <dgm:presLayoutVars>
          <dgm:bulletEnabled val="1"/>
        </dgm:presLayoutVars>
      </dgm:prSet>
      <dgm:spPr/>
      <dgm:t>
        <a:bodyPr/>
        <a:lstStyle/>
        <a:p>
          <a:endParaRPr lang="es-ES"/>
        </a:p>
      </dgm:t>
    </dgm:pt>
  </dgm:ptLst>
  <dgm:cxnLst>
    <dgm:cxn modelId="{CBCDC276-4CF5-41EC-ABB7-17E13928B2D9}" type="presOf" srcId="{E3668E10-3914-4682-8852-FC12B4F86B0B}" destId="{543EDDAA-156E-460E-85C2-42528C1963CE}" srcOrd="1" destOrd="0" presId="urn:microsoft.com/office/officeart/2005/8/layout/process5"/>
    <dgm:cxn modelId="{57E8E289-A90B-4749-805A-5BD7AE9D9361}" type="presOf" srcId="{D6F1AB93-E193-42C3-962F-45703C294226}" destId="{FC511D1D-B70D-4ECD-A236-DEA3A841155E}" srcOrd="0" destOrd="0" presId="urn:microsoft.com/office/officeart/2005/8/layout/process5"/>
    <dgm:cxn modelId="{8D753379-3179-4014-856E-803DAF65791D}" type="presOf" srcId="{312FA147-BEF6-4A9C-A879-F7EB814AFD88}" destId="{043EF1BB-817A-4CB6-9CFE-11C2971116F1}" srcOrd="0" destOrd="0" presId="urn:microsoft.com/office/officeart/2005/8/layout/process5"/>
    <dgm:cxn modelId="{505A7F19-7017-4DBD-9025-C05717B5E573}" type="presOf" srcId="{922B9A73-57D2-498C-8C7B-5F5AD454A211}" destId="{7403E3BE-2D1E-4944-96D2-D0A42600BB10}" srcOrd="0" destOrd="0" presId="urn:microsoft.com/office/officeart/2005/8/layout/process5"/>
    <dgm:cxn modelId="{F08F74D4-F267-4D2B-9C4F-C7352CA2E3D6}" type="presOf" srcId="{E3668E10-3914-4682-8852-FC12B4F86B0B}" destId="{30FD6518-2903-41AC-B4ED-C64FA6E917E4}" srcOrd="0" destOrd="0" presId="urn:microsoft.com/office/officeart/2005/8/layout/process5"/>
    <dgm:cxn modelId="{BE2DAE69-CA8C-4458-B2A9-AB16B7927BA7}" type="presOf" srcId="{97AC46F6-4ECE-4892-AEE2-EA7CB5464F3C}" destId="{24A7B325-7ACD-47C7-8479-F1FE31C3C154}" srcOrd="0" destOrd="0" presId="urn:microsoft.com/office/officeart/2005/8/layout/process5"/>
    <dgm:cxn modelId="{BF4EEE43-096B-41A4-B080-A99A4948C751}" type="presOf" srcId="{0489CE6F-BA87-45A7-9055-1CCAEA016225}" destId="{FCEA0832-0165-42AA-9739-7995FF7FF0B7}" srcOrd="0" destOrd="0" presId="urn:microsoft.com/office/officeart/2005/8/layout/process5"/>
    <dgm:cxn modelId="{979E811B-ED67-44C0-A4BB-DD72ABBE02AB}" srcId="{0489CE6F-BA87-45A7-9055-1CCAEA016225}" destId="{97AC46F6-4ECE-4892-AEE2-EA7CB5464F3C}" srcOrd="2" destOrd="0" parTransId="{60E9626B-CAAD-436E-9C14-C67B181396CB}" sibTransId="{E3668E10-3914-4682-8852-FC12B4F86B0B}"/>
    <dgm:cxn modelId="{1993183A-3186-43EF-AC60-78E030943059}" type="presOf" srcId="{13F3F563-EBD8-4D03-ACE4-F7929EBC0F41}" destId="{3007BC72-0B8D-48E9-82FB-E3CB3EE6B390}" srcOrd="0" destOrd="0" presId="urn:microsoft.com/office/officeart/2005/8/layout/process5"/>
    <dgm:cxn modelId="{1DDDD815-B10E-4F56-8495-C9063B34C301}" type="presOf" srcId="{16376937-0B28-4523-8C62-3A7D665B1D17}" destId="{EC75110F-96D8-4614-982F-45F3CC3D3556}" srcOrd="0" destOrd="0" presId="urn:microsoft.com/office/officeart/2005/8/layout/process5"/>
    <dgm:cxn modelId="{5EEA7C5C-00CC-45BF-AD04-A64A7A6E3FF5}" srcId="{0489CE6F-BA87-45A7-9055-1CCAEA016225}" destId="{D6F1AB93-E193-42C3-962F-45703C294226}" srcOrd="0" destOrd="0" parTransId="{5D3E1CB5-F727-485D-846E-FC9013475AA7}" sibTransId="{922B9A73-57D2-498C-8C7B-5F5AD454A211}"/>
    <dgm:cxn modelId="{5487F8BB-6A83-4C3D-B0A3-5A90E3BFB60E}" type="presOf" srcId="{312FA147-BEF6-4A9C-A879-F7EB814AFD88}" destId="{08FDC077-9DC1-44B4-BBA4-F10189ED3A23}" srcOrd="1" destOrd="0" presId="urn:microsoft.com/office/officeart/2005/8/layout/process5"/>
    <dgm:cxn modelId="{018CD92D-CAF4-41F0-8632-6BEA3476B360}" srcId="{0489CE6F-BA87-45A7-9055-1CCAEA016225}" destId="{13F3F563-EBD8-4D03-ACE4-F7929EBC0F41}" srcOrd="1" destOrd="0" parTransId="{394F66AC-BBAD-418E-9B71-55799EFDD637}" sibTransId="{312FA147-BEF6-4A9C-A879-F7EB814AFD88}"/>
    <dgm:cxn modelId="{7C27201F-D2DC-416E-A3D9-3F703363A77E}" type="presOf" srcId="{922B9A73-57D2-498C-8C7B-5F5AD454A211}" destId="{C12C1A59-118D-4247-AC8F-08E69876F133}" srcOrd="1" destOrd="0" presId="urn:microsoft.com/office/officeart/2005/8/layout/process5"/>
    <dgm:cxn modelId="{1CC10C76-A36E-42F5-A0C8-5A730547FECB}" srcId="{0489CE6F-BA87-45A7-9055-1CCAEA016225}" destId="{16376937-0B28-4523-8C62-3A7D665B1D17}" srcOrd="3" destOrd="0" parTransId="{30A3C9B0-AA77-46DF-9B69-3EC0F6468AD7}" sibTransId="{451B98C9-9F39-43FC-ABE1-7D952C8B42BC}"/>
    <dgm:cxn modelId="{2893B379-E636-448D-BC77-36AC4C628266}" type="presParOf" srcId="{FCEA0832-0165-42AA-9739-7995FF7FF0B7}" destId="{FC511D1D-B70D-4ECD-A236-DEA3A841155E}" srcOrd="0" destOrd="0" presId="urn:microsoft.com/office/officeart/2005/8/layout/process5"/>
    <dgm:cxn modelId="{21386EA6-994D-49FA-BCCE-1DA5AD9A327A}" type="presParOf" srcId="{FCEA0832-0165-42AA-9739-7995FF7FF0B7}" destId="{7403E3BE-2D1E-4944-96D2-D0A42600BB10}" srcOrd="1" destOrd="0" presId="urn:microsoft.com/office/officeart/2005/8/layout/process5"/>
    <dgm:cxn modelId="{804C0B8C-C8E8-4246-BA2A-FF695B434BCA}" type="presParOf" srcId="{7403E3BE-2D1E-4944-96D2-D0A42600BB10}" destId="{C12C1A59-118D-4247-AC8F-08E69876F133}" srcOrd="0" destOrd="0" presId="urn:microsoft.com/office/officeart/2005/8/layout/process5"/>
    <dgm:cxn modelId="{22B9FCDB-3521-4630-A453-1EAA51805F28}" type="presParOf" srcId="{FCEA0832-0165-42AA-9739-7995FF7FF0B7}" destId="{3007BC72-0B8D-48E9-82FB-E3CB3EE6B390}" srcOrd="2" destOrd="0" presId="urn:microsoft.com/office/officeart/2005/8/layout/process5"/>
    <dgm:cxn modelId="{DD01964E-ACA2-4D6B-A715-79F098BE2A3A}" type="presParOf" srcId="{FCEA0832-0165-42AA-9739-7995FF7FF0B7}" destId="{043EF1BB-817A-4CB6-9CFE-11C2971116F1}" srcOrd="3" destOrd="0" presId="urn:microsoft.com/office/officeart/2005/8/layout/process5"/>
    <dgm:cxn modelId="{81683C18-1FB2-4CB1-ABB2-F7BD8572F67E}" type="presParOf" srcId="{043EF1BB-817A-4CB6-9CFE-11C2971116F1}" destId="{08FDC077-9DC1-44B4-BBA4-F10189ED3A23}" srcOrd="0" destOrd="0" presId="urn:microsoft.com/office/officeart/2005/8/layout/process5"/>
    <dgm:cxn modelId="{8680D52D-AC4A-42D9-A297-7B7266DC0925}" type="presParOf" srcId="{FCEA0832-0165-42AA-9739-7995FF7FF0B7}" destId="{24A7B325-7ACD-47C7-8479-F1FE31C3C154}" srcOrd="4" destOrd="0" presId="urn:microsoft.com/office/officeart/2005/8/layout/process5"/>
    <dgm:cxn modelId="{B213C44C-68F3-4F3A-8730-016382185346}" type="presParOf" srcId="{FCEA0832-0165-42AA-9739-7995FF7FF0B7}" destId="{30FD6518-2903-41AC-B4ED-C64FA6E917E4}" srcOrd="5" destOrd="0" presId="urn:microsoft.com/office/officeart/2005/8/layout/process5"/>
    <dgm:cxn modelId="{15B39AFD-8D0C-4A3D-9E08-9D2A5B5D68C7}" type="presParOf" srcId="{30FD6518-2903-41AC-B4ED-C64FA6E917E4}" destId="{543EDDAA-156E-460E-85C2-42528C1963CE}" srcOrd="0" destOrd="0" presId="urn:microsoft.com/office/officeart/2005/8/layout/process5"/>
    <dgm:cxn modelId="{99502762-0BD4-458E-A3A7-D14AD8A62179}" type="presParOf" srcId="{FCEA0832-0165-42AA-9739-7995FF7FF0B7}" destId="{EC75110F-96D8-4614-982F-45F3CC3D3556}"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246C5D-B9FE-480C-B123-73C0EEBE9516}"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es-ES"/>
        </a:p>
      </dgm:t>
    </dgm:pt>
    <dgm:pt modelId="{92F1CE21-03A5-4E53-B6EA-7CB4B78B52F6}">
      <dgm:prSet phldrT="[Texto]" custT="1"/>
      <dgm:spPr/>
      <dgm:t>
        <a:bodyPr/>
        <a:lstStyle/>
        <a:p>
          <a:pPr algn="just">
            <a:lnSpc>
              <a:spcPct val="100000"/>
            </a:lnSpc>
            <a:spcAft>
              <a:spcPts val="0"/>
            </a:spcAft>
          </a:pPr>
          <a:r>
            <a:rPr lang="es-ES" sz="1600" b="0" dirty="0" smtClean="0">
              <a:latin typeface="Times New Roman" panose="02020603050405020304" pitchFamily="18" charset="0"/>
              <a:cs typeface="Times New Roman" panose="02020603050405020304" pitchFamily="18" charset="0"/>
            </a:rPr>
            <a:t>1.- </a:t>
          </a:r>
          <a:r>
            <a:rPr lang="es-ES" sz="1600" b="0" dirty="0" smtClean="0"/>
            <a:t>Los sectores analizados fueron: Centro de Colón, San Ignacio de </a:t>
          </a:r>
          <a:r>
            <a:rPr lang="es-ES" sz="1600" b="0" dirty="0" err="1" smtClean="0"/>
            <a:t>Uyola</a:t>
          </a:r>
          <a:r>
            <a:rPr lang="es-ES" sz="1600" b="0" dirty="0" smtClean="0"/>
            <a:t>, El Cadi, Estancia Vieja, </a:t>
          </a:r>
          <a:r>
            <a:rPr lang="es-ES" sz="1600" b="0" dirty="0" err="1" smtClean="0"/>
            <a:t>Pachinche</a:t>
          </a:r>
          <a:r>
            <a:rPr lang="es-ES" sz="1600" b="0" dirty="0" smtClean="0"/>
            <a:t> y El pollo, para una crecida en 10 años el sector analizado tuvo una superficie afectada de 790 hectáreas y altura promedio del flujo de 1,05 m y para una crecida de 500 años, 1834 hectáreas afectadas y 2,39 m de altura. Además, presenta un régimen de flujo </a:t>
          </a:r>
          <a:r>
            <a:rPr lang="es-ES" sz="1600" b="0" dirty="0" err="1" smtClean="0"/>
            <a:t>subcrítico</a:t>
          </a:r>
          <a:r>
            <a:rPr lang="es-ES" sz="1600" b="0" dirty="0" smtClean="0"/>
            <a:t> (Fr&lt;1) y la velocidad promedio de flujo es de 0,47 m/s.</a:t>
          </a:r>
          <a:endParaRPr lang="es-ES" sz="1600" dirty="0">
            <a:latin typeface="Times New Roman" panose="02020603050405020304" pitchFamily="18" charset="0"/>
            <a:cs typeface="Times New Roman" panose="02020603050405020304" pitchFamily="18" charset="0"/>
          </a:endParaRPr>
        </a:p>
      </dgm:t>
    </dgm:pt>
    <dgm:pt modelId="{676C57F1-E445-42A6-9081-61A6A5B19E30}" type="parTrans" cxnId="{E68E0CE0-4BC9-4ABB-A9AC-DE364081D77F}">
      <dgm:prSet/>
      <dgm:spPr/>
      <dgm:t>
        <a:bodyPr/>
        <a:lstStyle/>
        <a:p>
          <a:endParaRPr lang="es-ES" sz="1600">
            <a:latin typeface="Times New Roman" panose="02020603050405020304" pitchFamily="18" charset="0"/>
            <a:cs typeface="Times New Roman" panose="02020603050405020304" pitchFamily="18" charset="0"/>
          </a:endParaRPr>
        </a:p>
      </dgm:t>
    </dgm:pt>
    <dgm:pt modelId="{4AFF7D19-BD07-4E28-8909-153EF59FADE2}" type="sibTrans" cxnId="{E68E0CE0-4BC9-4ABB-A9AC-DE364081D77F}">
      <dgm:prSet/>
      <dgm:spPr/>
      <dgm:t>
        <a:bodyPr/>
        <a:lstStyle/>
        <a:p>
          <a:endParaRPr lang="es-ES" sz="1600">
            <a:latin typeface="Times New Roman" panose="02020603050405020304" pitchFamily="18" charset="0"/>
            <a:cs typeface="Times New Roman" panose="02020603050405020304" pitchFamily="18" charset="0"/>
          </a:endParaRPr>
        </a:p>
      </dgm:t>
    </dgm:pt>
    <dgm:pt modelId="{26ECC711-AF81-4359-B197-C7C7D1F8F0CD}">
      <dgm:prSet phldrT="[Texto]" custT="1"/>
      <dgm:spPr/>
      <dgm:t>
        <a:bodyPr/>
        <a:lstStyle/>
        <a:p>
          <a:pPr algn="just">
            <a:lnSpc>
              <a:spcPct val="100000"/>
            </a:lnSpc>
            <a:spcAft>
              <a:spcPts val="0"/>
            </a:spcAft>
          </a:pPr>
          <a:r>
            <a:rPr lang="es-ES" sz="1600" b="0" dirty="0" smtClean="0"/>
            <a:t>2.- Se utilizó el software </a:t>
          </a:r>
          <a:r>
            <a:rPr lang="es-ES" sz="1600" b="0" dirty="0" err="1" smtClean="0"/>
            <a:t>ArcGis</a:t>
          </a:r>
          <a:r>
            <a:rPr lang="es-ES" sz="1600" b="0" dirty="0" smtClean="0"/>
            <a:t> para obtener los principales parámetros </a:t>
          </a:r>
          <a:r>
            <a:rPr lang="es-ES" sz="1600" b="0" dirty="0" err="1" smtClean="0"/>
            <a:t>morfométricos</a:t>
          </a:r>
          <a:r>
            <a:rPr lang="es-ES" sz="1600" b="0" dirty="0" smtClean="0"/>
            <a:t>, la longitud analizada del río Portoviejo es de 38,58 km y su pendiente es 0,98%. Se determinó que la cuenca de 785,13 km² de superficie tiene una forma oval redonda y pendiente promedio de 22,89%, que representa una topografía llana o plana y por su frecuencia altimétrica es una cuenca sedimentaria en fase de vejez. La densidad de drenaje es baja, lo que indica que tiene una baja eficiencia al drenar el exceso de crecidas. </a:t>
          </a:r>
          <a:endParaRPr lang="es-ES" sz="1600" dirty="0">
            <a:latin typeface="Times New Roman" panose="02020603050405020304" pitchFamily="18" charset="0"/>
            <a:cs typeface="Times New Roman" panose="02020603050405020304" pitchFamily="18" charset="0"/>
          </a:endParaRPr>
        </a:p>
      </dgm:t>
    </dgm:pt>
    <dgm:pt modelId="{2D23DFE4-3E6E-4407-88D2-D780FFFA4022}" type="parTrans" cxnId="{77101D72-8015-4378-9ECE-8EDA852D2F20}">
      <dgm:prSet/>
      <dgm:spPr/>
      <dgm:t>
        <a:bodyPr/>
        <a:lstStyle/>
        <a:p>
          <a:endParaRPr lang="es-ES" sz="1600">
            <a:latin typeface="Times New Roman" panose="02020603050405020304" pitchFamily="18" charset="0"/>
            <a:cs typeface="Times New Roman" panose="02020603050405020304" pitchFamily="18" charset="0"/>
          </a:endParaRPr>
        </a:p>
      </dgm:t>
    </dgm:pt>
    <dgm:pt modelId="{B24A84C0-BC0E-4B10-91B1-DACB217DBC26}" type="sibTrans" cxnId="{77101D72-8015-4378-9ECE-8EDA852D2F20}">
      <dgm:prSet/>
      <dgm:spPr/>
      <dgm:t>
        <a:bodyPr/>
        <a:lstStyle/>
        <a:p>
          <a:endParaRPr lang="es-ES" sz="1600">
            <a:latin typeface="Times New Roman" panose="02020603050405020304" pitchFamily="18" charset="0"/>
            <a:cs typeface="Times New Roman" panose="02020603050405020304" pitchFamily="18" charset="0"/>
          </a:endParaRPr>
        </a:p>
      </dgm:t>
    </dgm:pt>
    <dgm:pt modelId="{63B82557-942B-45AA-9BBD-5F789A7094E4}">
      <dgm:prSet phldrT="[Texto]" custT="1"/>
      <dgm:spPr/>
      <dgm:t>
        <a:bodyPr/>
        <a:lstStyle/>
        <a:p>
          <a:pPr algn="just">
            <a:lnSpc>
              <a:spcPct val="100000"/>
            </a:lnSpc>
            <a:spcAft>
              <a:spcPts val="0"/>
            </a:spcAft>
          </a:pPr>
          <a:r>
            <a:rPr lang="es-ES" sz="1600" b="0" dirty="0" smtClean="0"/>
            <a:t>3.- Por falta de información hidrométrica, los caudales medio y ecológico de la cuenca de Colón se obtuvieron con el método de Sandoval y Aguilera, dando valores de 16,345 m³/s y 1,031 m³/s respectivamente.</a:t>
          </a:r>
          <a:endParaRPr lang="es-ES" sz="1600" b="0" dirty="0">
            <a:latin typeface="Times New Roman" panose="02020603050405020304" pitchFamily="18" charset="0"/>
            <a:cs typeface="Times New Roman" panose="02020603050405020304" pitchFamily="18" charset="0"/>
          </a:endParaRPr>
        </a:p>
      </dgm:t>
    </dgm:pt>
    <dgm:pt modelId="{6D79CB6B-96A7-4FB2-9E2F-F8266736C84E}" type="parTrans" cxnId="{AAA3B287-B9E2-4334-B8B1-6CADF3FEB61B}">
      <dgm:prSet/>
      <dgm:spPr/>
      <dgm:t>
        <a:bodyPr/>
        <a:lstStyle/>
        <a:p>
          <a:endParaRPr lang="es-ES" sz="1600"/>
        </a:p>
      </dgm:t>
    </dgm:pt>
    <dgm:pt modelId="{8AED7267-649E-4FD0-9537-DE0A76ECADE9}" type="sibTrans" cxnId="{AAA3B287-B9E2-4334-B8B1-6CADF3FEB61B}">
      <dgm:prSet/>
      <dgm:spPr/>
      <dgm:t>
        <a:bodyPr/>
        <a:lstStyle/>
        <a:p>
          <a:endParaRPr lang="es-ES" sz="1600"/>
        </a:p>
      </dgm:t>
    </dgm:pt>
    <dgm:pt modelId="{C0F72DF2-BD74-470A-8DFB-02506139588D}">
      <dgm:prSet phldrT="[Texto]" custT="1"/>
      <dgm:spPr/>
      <dgm:t>
        <a:bodyPr/>
        <a:lstStyle/>
        <a:p>
          <a:pPr algn="just">
            <a:lnSpc>
              <a:spcPct val="100000"/>
            </a:lnSpc>
            <a:spcAft>
              <a:spcPts val="0"/>
            </a:spcAft>
          </a:pPr>
          <a:r>
            <a:rPr lang="es-ES" sz="1600" b="0" dirty="0" smtClean="0"/>
            <a:t>2.- Con el apoyo de los datos de las estaciones meteorológicas del sector se estableció que la precipitación media anual de la cuenca, es de 1109,54 mm/año. Se determinó del tiempo de concentración con el </a:t>
          </a:r>
          <a:r>
            <a:rPr lang="es-ES" sz="1600" b="0" dirty="0" err="1" smtClean="0"/>
            <a:t>metodo</a:t>
          </a:r>
          <a:r>
            <a:rPr lang="es-ES" sz="1600" b="0" dirty="0" smtClean="0"/>
            <a:t> del SCS. El coeficiente de escorrentía promedio es de 0,596.</a:t>
          </a:r>
          <a:endParaRPr lang="es-ES" sz="1600" b="0" dirty="0">
            <a:latin typeface="Times New Roman" panose="02020603050405020304" pitchFamily="18" charset="0"/>
            <a:cs typeface="Times New Roman" panose="02020603050405020304" pitchFamily="18" charset="0"/>
          </a:endParaRPr>
        </a:p>
      </dgm:t>
    </dgm:pt>
    <dgm:pt modelId="{68E479F2-EF66-4C6C-8881-2DF18D6F4367}" type="sibTrans" cxnId="{6F6DA7B2-48C0-46D7-BC56-9612DF6EADD8}">
      <dgm:prSet/>
      <dgm:spPr/>
      <dgm:t>
        <a:bodyPr/>
        <a:lstStyle/>
        <a:p>
          <a:endParaRPr lang="es-ES" sz="1600"/>
        </a:p>
      </dgm:t>
    </dgm:pt>
    <dgm:pt modelId="{7E7E96C0-A8C6-4D05-8C67-B3E9EA0E2996}" type="parTrans" cxnId="{6F6DA7B2-48C0-46D7-BC56-9612DF6EADD8}">
      <dgm:prSet/>
      <dgm:spPr/>
      <dgm:t>
        <a:bodyPr/>
        <a:lstStyle/>
        <a:p>
          <a:endParaRPr lang="es-ES" sz="1600"/>
        </a:p>
      </dgm:t>
    </dgm:pt>
    <dgm:pt modelId="{394898CC-9826-4D52-ADA9-D7363968BB3A}" type="pres">
      <dgm:prSet presAssocID="{A4246C5D-B9FE-480C-B123-73C0EEBE9516}" presName="Name0" presStyleCnt="0">
        <dgm:presLayoutVars>
          <dgm:chMax val="7"/>
          <dgm:chPref val="7"/>
          <dgm:dir/>
        </dgm:presLayoutVars>
      </dgm:prSet>
      <dgm:spPr/>
      <dgm:t>
        <a:bodyPr/>
        <a:lstStyle/>
        <a:p>
          <a:endParaRPr lang="es-ES"/>
        </a:p>
      </dgm:t>
    </dgm:pt>
    <dgm:pt modelId="{257FEF74-C6B7-4A68-989E-3BBB7D6DCD52}" type="pres">
      <dgm:prSet presAssocID="{A4246C5D-B9FE-480C-B123-73C0EEBE9516}" presName="Name1" presStyleCnt="0"/>
      <dgm:spPr/>
    </dgm:pt>
    <dgm:pt modelId="{DD7D039E-60F5-4531-9930-64E0D7F45E9D}" type="pres">
      <dgm:prSet presAssocID="{A4246C5D-B9FE-480C-B123-73C0EEBE9516}" presName="cycle" presStyleCnt="0"/>
      <dgm:spPr/>
    </dgm:pt>
    <dgm:pt modelId="{CBA7A5FD-9B43-4196-9C83-326728709E2E}" type="pres">
      <dgm:prSet presAssocID="{A4246C5D-B9FE-480C-B123-73C0EEBE9516}" presName="srcNode" presStyleLbl="node1" presStyleIdx="0" presStyleCnt="4"/>
      <dgm:spPr/>
    </dgm:pt>
    <dgm:pt modelId="{6AB29632-B588-4A57-8D68-BBB93DFDFD17}" type="pres">
      <dgm:prSet presAssocID="{A4246C5D-B9FE-480C-B123-73C0EEBE9516}" presName="conn" presStyleLbl="parChTrans1D2" presStyleIdx="0" presStyleCnt="1"/>
      <dgm:spPr/>
      <dgm:t>
        <a:bodyPr/>
        <a:lstStyle/>
        <a:p>
          <a:endParaRPr lang="es-ES"/>
        </a:p>
      </dgm:t>
    </dgm:pt>
    <dgm:pt modelId="{BDD1DF4C-3CE0-47A1-B9F4-A4E12E89C119}" type="pres">
      <dgm:prSet presAssocID="{A4246C5D-B9FE-480C-B123-73C0EEBE9516}" presName="extraNode" presStyleLbl="node1" presStyleIdx="0" presStyleCnt="4"/>
      <dgm:spPr/>
    </dgm:pt>
    <dgm:pt modelId="{939D7082-0CD2-433B-A2DF-CD6385876DE9}" type="pres">
      <dgm:prSet presAssocID="{A4246C5D-B9FE-480C-B123-73C0EEBE9516}" presName="dstNode" presStyleLbl="node1" presStyleIdx="0" presStyleCnt="4"/>
      <dgm:spPr/>
    </dgm:pt>
    <dgm:pt modelId="{2D65BB42-0B3D-4F27-9FCB-A8874BEDD90D}" type="pres">
      <dgm:prSet presAssocID="{92F1CE21-03A5-4E53-B6EA-7CB4B78B52F6}" presName="text_1" presStyleLbl="node1" presStyleIdx="0" presStyleCnt="4" custScaleY="164173" custLinFactNeighborY="-13869">
        <dgm:presLayoutVars>
          <dgm:bulletEnabled val="1"/>
        </dgm:presLayoutVars>
      </dgm:prSet>
      <dgm:spPr/>
      <dgm:t>
        <a:bodyPr/>
        <a:lstStyle/>
        <a:p>
          <a:endParaRPr lang="es-ES"/>
        </a:p>
      </dgm:t>
    </dgm:pt>
    <dgm:pt modelId="{377BB59B-E7D9-4172-8897-61C3F4BDFD31}" type="pres">
      <dgm:prSet presAssocID="{92F1CE21-03A5-4E53-B6EA-7CB4B78B52F6}" presName="accent_1" presStyleCnt="0"/>
      <dgm:spPr/>
    </dgm:pt>
    <dgm:pt modelId="{E784A9CE-969F-4E94-B55A-EB889586EE2B}" type="pres">
      <dgm:prSet presAssocID="{92F1CE21-03A5-4E53-B6EA-7CB4B78B52F6}" presName="accentRepeatNode" presStyleLbl="solidFgAcc1" presStyleIdx="0" presStyleCnt="4"/>
      <dgm:spPr/>
    </dgm:pt>
    <dgm:pt modelId="{F7C423B9-10D0-48A0-AD69-E8B7CD75C7B2}" type="pres">
      <dgm:prSet presAssocID="{26ECC711-AF81-4359-B197-C7C7D1F8F0CD}" presName="text_2" presStyleLbl="node1" presStyleIdx="1" presStyleCnt="4" custScaleY="207750" custLinFactY="79717" custLinFactNeighborX="-1487" custLinFactNeighborY="100000">
        <dgm:presLayoutVars>
          <dgm:bulletEnabled val="1"/>
        </dgm:presLayoutVars>
      </dgm:prSet>
      <dgm:spPr/>
      <dgm:t>
        <a:bodyPr/>
        <a:lstStyle/>
        <a:p>
          <a:endParaRPr lang="es-ES"/>
        </a:p>
      </dgm:t>
    </dgm:pt>
    <dgm:pt modelId="{8297BF81-3AD8-4419-8219-CFF78C2BCFC4}" type="pres">
      <dgm:prSet presAssocID="{26ECC711-AF81-4359-B197-C7C7D1F8F0CD}" presName="accent_2" presStyleCnt="0"/>
      <dgm:spPr/>
    </dgm:pt>
    <dgm:pt modelId="{7EFC0A58-F3D2-47B3-957F-6E34866BE0CB}" type="pres">
      <dgm:prSet presAssocID="{26ECC711-AF81-4359-B197-C7C7D1F8F0CD}" presName="accentRepeatNode" presStyleLbl="solidFgAcc1" presStyleIdx="1" presStyleCnt="4"/>
      <dgm:spPr/>
    </dgm:pt>
    <dgm:pt modelId="{F09E6BE8-73CD-4141-923E-FCF310EC36FF}" type="pres">
      <dgm:prSet presAssocID="{C0F72DF2-BD74-470A-8DFB-02506139588D}" presName="text_3" presStyleLbl="node1" presStyleIdx="2" presStyleCnt="4" custScaleY="135817" custLinFactY="-49213" custLinFactNeighborX="-906" custLinFactNeighborY="-100000">
        <dgm:presLayoutVars>
          <dgm:bulletEnabled val="1"/>
        </dgm:presLayoutVars>
      </dgm:prSet>
      <dgm:spPr/>
      <dgm:t>
        <a:bodyPr/>
        <a:lstStyle/>
        <a:p>
          <a:endParaRPr lang="es-ES"/>
        </a:p>
      </dgm:t>
    </dgm:pt>
    <dgm:pt modelId="{315D3894-88BD-4963-9A73-2F569B48B693}" type="pres">
      <dgm:prSet presAssocID="{C0F72DF2-BD74-470A-8DFB-02506139588D}" presName="accent_3" presStyleCnt="0"/>
      <dgm:spPr/>
    </dgm:pt>
    <dgm:pt modelId="{83422FB6-F0F2-4DF9-BFF1-0D6FC82496D5}" type="pres">
      <dgm:prSet presAssocID="{C0F72DF2-BD74-470A-8DFB-02506139588D}" presName="accentRepeatNode" presStyleLbl="solidFgAcc1" presStyleIdx="2" presStyleCnt="4"/>
      <dgm:spPr/>
    </dgm:pt>
    <dgm:pt modelId="{B92F26CD-F992-4A4E-9D6E-C480859B4D76}" type="pres">
      <dgm:prSet presAssocID="{63B82557-942B-45AA-9BBD-5F789A7094E4}" presName="text_4" presStyleLbl="node1" presStyleIdx="3" presStyleCnt="4" custLinFactNeighborY="41015">
        <dgm:presLayoutVars>
          <dgm:bulletEnabled val="1"/>
        </dgm:presLayoutVars>
      </dgm:prSet>
      <dgm:spPr/>
      <dgm:t>
        <a:bodyPr/>
        <a:lstStyle/>
        <a:p>
          <a:endParaRPr lang="es-ES"/>
        </a:p>
      </dgm:t>
    </dgm:pt>
    <dgm:pt modelId="{C84727D7-89E1-4F89-80C6-C5002F7D28FE}" type="pres">
      <dgm:prSet presAssocID="{63B82557-942B-45AA-9BBD-5F789A7094E4}" presName="accent_4" presStyleCnt="0"/>
      <dgm:spPr/>
    </dgm:pt>
    <dgm:pt modelId="{CBC27852-0EFC-473D-9815-49B7C73BCFE2}" type="pres">
      <dgm:prSet presAssocID="{63B82557-942B-45AA-9BBD-5F789A7094E4}" presName="accentRepeatNode" presStyleLbl="solidFgAcc1" presStyleIdx="3" presStyleCnt="4"/>
      <dgm:spPr/>
    </dgm:pt>
  </dgm:ptLst>
  <dgm:cxnLst>
    <dgm:cxn modelId="{E161740A-A8E2-4E42-B5BE-715504007B65}" type="presOf" srcId="{26ECC711-AF81-4359-B197-C7C7D1F8F0CD}" destId="{F7C423B9-10D0-48A0-AD69-E8B7CD75C7B2}" srcOrd="0" destOrd="0" presId="urn:microsoft.com/office/officeart/2008/layout/VerticalCurvedList"/>
    <dgm:cxn modelId="{6635E3C7-6982-4708-B7FC-843A3B07F296}" type="presOf" srcId="{4AFF7D19-BD07-4E28-8909-153EF59FADE2}" destId="{6AB29632-B588-4A57-8D68-BBB93DFDFD17}" srcOrd="0" destOrd="0" presId="urn:microsoft.com/office/officeart/2008/layout/VerticalCurvedList"/>
    <dgm:cxn modelId="{E68E0CE0-4BC9-4ABB-A9AC-DE364081D77F}" srcId="{A4246C5D-B9FE-480C-B123-73C0EEBE9516}" destId="{92F1CE21-03A5-4E53-B6EA-7CB4B78B52F6}" srcOrd="0" destOrd="0" parTransId="{676C57F1-E445-42A6-9081-61A6A5B19E30}" sibTransId="{4AFF7D19-BD07-4E28-8909-153EF59FADE2}"/>
    <dgm:cxn modelId="{D2D9AE37-9E34-42D4-82AE-EA47F2514774}" type="presOf" srcId="{63B82557-942B-45AA-9BBD-5F789A7094E4}" destId="{B92F26CD-F992-4A4E-9D6E-C480859B4D76}" srcOrd="0" destOrd="0" presId="urn:microsoft.com/office/officeart/2008/layout/VerticalCurvedList"/>
    <dgm:cxn modelId="{E0375A85-0F93-4BD5-8775-02C83440C4F5}" type="presOf" srcId="{A4246C5D-B9FE-480C-B123-73C0EEBE9516}" destId="{394898CC-9826-4D52-ADA9-D7363968BB3A}" srcOrd="0" destOrd="0" presId="urn:microsoft.com/office/officeart/2008/layout/VerticalCurvedList"/>
    <dgm:cxn modelId="{AAA3B287-B9E2-4334-B8B1-6CADF3FEB61B}" srcId="{A4246C5D-B9FE-480C-B123-73C0EEBE9516}" destId="{63B82557-942B-45AA-9BBD-5F789A7094E4}" srcOrd="3" destOrd="0" parTransId="{6D79CB6B-96A7-4FB2-9E2F-F8266736C84E}" sibTransId="{8AED7267-649E-4FD0-9537-DE0A76ECADE9}"/>
    <dgm:cxn modelId="{77101D72-8015-4378-9ECE-8EDA852D2F20}" srcId="{A4246C5D-B9FE-480C-B123-73C0EEBE9516}" destId="{26ECC711-AF81-4359-B197-C7C7D1F8F0CD}" srcOrd="1" destOrd="0" parTransId="{2D23DFE4-3E6E-4407-88D2-D780FFFA4022}" sibTransId="{B24A84C0-BC0E-4B10-91B1-DACB217DBC26}"/>
    <dgm:cxn modelId="{00A6F318-AFF6-44A5-BEA2-0EEC34F547B9}" type="presOf" srcId="{92F1CE21-03A5-4E53-B6EA-7CB4B78B52F6}" destId="{2D65BB42-0B3D-4F27-9FCB-A8874BEDD90D}" srcOrd="0" destOrd="0" presId="urn:microsoft.com/office/officeart/2008/layout/VerticalCurvedList"/>
    <dgm:cxn modelId="{6F6DA7B2-48C0-46D7-BC56-9612DF6EADD8}" srcId="{A4246C5D-B9FE-480C-B123-73C0EEBE9516}" destId="{C0F72DF2-BD74-470A-8DFB-02506139588D}" srcOrd="2" destOrd="0" parTransId="{7E7E96C0-A8C6-4D05-8C67-B3E9EA0E2996}" sibTransId="{68E479F2-EF66-4C6C-8881-2DF18D6F4367}"/>
    <dgm:cxn modelId="{96F5A41B-9AFA-41C4-8DAF-42A9788AC049}" type="presOf" srcId="{C0F72DF2-BD74-470A-8DFB-02506139588D}" destId="{F09E6BE8-73CD-4141-923E-FCF310EC36FF}" srcOrd="0" destOrd="0" presId="urn:microsoft.com/office/officeart/2008/layout/VerticalCurvedList"/>
    <dgm:cxn modelId="{901483F3-7F40-402E-A691-1E5C6480BFCF}" type="presParOf" srcId="{394898CC-9826-4D52-ADA9-D7363968BB3A}" destId="{257FEF74-C6B7-4A68-989E-3BBB7D6DCD52}" srcOrd="0" destOrd="0" presId="urn:microsoft.com/office/officeart/2008/layout/VerticalCurvedList"/>
    <dgm:cxn modelId="{D4B2B505-89B3-4AD6-A7DD-DD73C42B8724}" type="presParOf" srcId="{257FEF74-C6B7-4A68-989E-3BBB7D6DCD52}" destId="{DD7D039E-60F5-4531-9930-64E0D7F45E9D}" srcOrd="0" destOrd="0" presId="urn:microsoft.com/office/officeart/2008/layout/VerticalCurvedList"/>
    <dgm:cxn modelId="{5AE978AE-C756-4C90-B019-B14AA9086894}" type="presParOf" srcId="{DD7D039E-60F5-4531-9930-64E0D7F45E9D}" destId="{CBA7A5FD-9B43-4196-9C83-326728709E2E}" srcOrd="0" destOrd="0" presId="urn:microsoft.com/office/officeart/2008/layout/VerticalCurvedList"/>
    <dgm:cxn modelId="{D6AEE0ED-00F5-4DEC-A342-E19E1A07B754}" type="presParOf" srcId="{DD7D039E-60F5-4531-9930-64E0D7F45E9D}" destId="{6AB29632-B588-4A57-8D68-BBB93DFDFD17}" srcOrd="1" destOrd="0" presId="urn:microsoft.com/office/officeart/2008/layout/VerticalCurvedList"/>
    <dgm:cxn modelId="{CBB81B4E-8ECB-4946-9BDE-3F242085D590}" type="presParOf" srcId="{DD7D039E-60F5-4531-9930-64E0D7F45E9D}" destId="{BDD1DF4C-3CE0-47A1-B9F4-A4E12E89C119}" srcOrd="2" destOrd="0" presId="urn:microsoft.com/office/officeart/2008/layout/VerticalCurvedList"/>
    <dgm:cxn modelId="{DE559EFD-35D7-4A89-9D06-96B71FAA25BF}" type="presParOf" srcId="{DD7D039E-60F5-4531-9930-64E0D7F45E9D}" destId="{939D7082-0CD2-433B-A2DF-CD6385876DE9}" srcOrd="3" destOrd="0" presId="urn:microsoft.com/office/officeart/2008/layout/VerticalCurvedList"/>
    <dgm:cxn modelId="{2535B675-66C5-4B68-B695-4812D7D3755F}" type="presParOf" srcId="{257FEF74-C6B7-4A68-989E-3BBB7D6DCD52}" destId="{2D65BB42-0B3D-4F27-9FCB-A8874BEDD90D}" srcOrd="1" destOrd="0" presId="urn:microsoft.com/office/officeart/2008/layout/VerticalCurvedList"/>
    <dgm:cxn modelId="{370FF73E-E1F9-40BE-B9D8-8FAA45369D04}" type="presParOf" srcId="{257FEF74-C6B7-4A68-989E-3BBB7D6DCD52}" destId="{377BB59B-E7D9-4172-8897-61C3F4BDFD31}" srcOrd="2" destOrd="0" presId="urn:microsoft.com/office/officeart/2008/layout/VerticalCurvedList"/>
    <dgm:cxn modelId="{4757B625-D698-491E-B0BE-1E853E353404}" type="presParOf" srcId="{377BB59B-E7D9-4172-8897-61C3F4BDFD31}" destId="{E784A9CE-969F-4E94-B55A-EB889586EE2B}" srcOrd="0" destOrd="0" presId="urn:microsoft.com/office/officeart/2008/layout/VerticalCurvedList"/>
    <dgm:cxn modelId="{5FB310D2-5309-4F61-A06A-46C84D8DB662}" type="presParOf" srcId="{257FEF74-C6B7-4A68-989E-3BBB7D6DCD52}" destId="{F7C423B9-10D0-48A0-AD69-E8B7CD75C7B2}" srcOrd="3" destOrd="0" presId="urn:microsoft.com/office/officeart/2008/layout/VerticalCurvedList"/>
    <dgm:cxn modelId="{3CA84077-FAA8-4567-863E-F4F156B9AC65}" type="presParOf" srcId="{257FEF74-C6B7-4A68-989E-3BBB7D6DCD52}" destId="{8297BF81-3AD8-4419-8219-CFF78C2BCFC4}" srcOrd="4" destOrd="0" presId="urn:microsoft.com/office/officeart/2008/layout/VerticalCurvedList"/>
    <dgm:cxn modelId="{47F7BCB0-80E8-4217-879A-FCA651BD05FE}" type="presParOf" srcId="{8297BF81-3AD8-4419-8219-CFF78C2BCFC4}" destId="{7EFC0A58-F3D2-47B3-957F-6E34866BE0CB}" srcOrd="0" destOrd="0" presId="urn:microsoft.com/office/officeart/2008/layout/VerticalCurvedList"/>
    <dgm:cxn modelId="{5FADAE9E-572E-48AB-BB99-A2C6FB848616}" type="presParOf" srcId="{257FEF74-C6B7-4A68-989E-3BBB7D6DCD52}" destId="{F09E6BE8-73CD-4141-923E-FCF310EC36FF}" srcOrd="5" destOrd="0" presId="urn:microsoft.com/office/officeart/2008/layout/VerticalCurvedList"/>
    <dgm:cxn modelId="{8E2D3B8A-3ABF-49DD-AE77-E25002E48CC1}" type="presParOf" srcId="{257FEF74-C6B7-4A68-989E-3BBB7D6DCD52}" destId="{315D3894-88BD-4963-9A73-2F569B48B693}" srcOrd="6" destOrd="0" presId="urn:microsoft.com/office/officeart/2008/layout/VerticalCurvedList"/>
    <dgm:cxn modelId="{1CBCD9A3-F9C7-44C0-A788-334C54C4EBC1}" type="presParOf" srcId="{315D3894-88BD-4963-9A73-2F569B48B693}" destId="{83422FB6-F0F2-4DF9-BFF1-0D6FC82496D5}" srcOrd="0" destOrd="0" presId="urn:microsoft.com/office/officeart/2008/layout/VerticalCurvedList"/>
    <dgm:cxn modelId="{BB2C01B3-0C9F-4180-8D03-FBDAE33AF29C}" type="presParOf" srcId="{257FEF74-C6B7-4A68-989E-3BBB7D6DCD52}" destId="{B92F26CD-F992-4A4E-9D6E-C480859B4D76}" srcOrd="7" destOrd="0" presId="urn:microsoft.com/office/officeart/2008/layout/VerticalCurvedList"/>
    <dgm:cxn modelId="{68825D1E-FBF2-454C-9FE3-96E71B047149}" type="presParOf" srcId="{257FEF74-C6B7-4A68-989E-3BBB7D6DCD52}" destId="{C84727D7-89E1-4F89-80C6-C5002F7D28FE}" srcOrd="8" destOrd="0" presId="urn:microsoft.com/office/officeart/2008/layout/VerticalCurvedList"/>
    <dgm:cxn modelId="{EF061F1F-3169-43E4-9ED5-1E9FAE34CC7D}" type="presParOf" srcId="{C84727D7-89E1-4F89-80C6-C5002F7D28FE}" destId="{CBC27852-0EFC-473D-9815-49B7C73BCFE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4246C5D-B9FE-480C-B123-73C0EEBE9516}"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es-ES"/>
        </a:p>
      </dgm:t>
    </dgm:pt>
    <dgm:pt modelId="{92F1CE21-03A5-4E53-B6EA-7CB4B78B52F6}">
      <dgm:prSet phldrT="[Texto]" custT="1"/>
      <dgm:spPr/>
      <dgm:t>
        <a:bodyPr/>
        <a:lstStyle/>
        <a:p>
          <a:pPr algn="just">
            <a:lnSpc>
              <a:spcPct val="100000"/>
            </a:lnSpc>
            <a:spcAft>
              <a:spcPts val="0"/>
            </a:spcAft>
          </a:pPr>
          <a:r>
            <a:rPr lang="es-ES" sz="1600" b="0" dirty="0" smtClean="0"/>
            <a:t>3.- El caudal máximo se estableció mediante un promedio y se consideró la capacidad reguladora de la presa de Poza Honda, dando valores entre 332,3 m³/s a 1667,05 m³/s para un periodo de retorno de 10 y 500 años.</a:t>
          </a:r>
          <a:endParaRPr lang="es-ES" sz="1600" dirty="0">
            <a:latin typeface="Times New Roman" panose="02020603050405020304" pitchFamily="18" charset="0"/>
            <a:cs typeface="Times New Roman" panose="02020603050405020304" pitchFamily="18" charset="0"/>
          </a:endParaRPr>
        </a:p>
      </dgm:t>
    </dgm:pt>
    <dgm:pt modelId="{676C57F1-E445-42A6-9081-61A6A5B19E30}" type="parTrans" cxnId="{E68E0CE0-4BC9-4ABB-A9AC-DE364081D77F}">
      <dgm:prSet/>
      <dgm:spPr/>
      <dgm:t>
        <a:bodyPr/>
        <a:lstStyle/>
        <a:p>
          <a:endParaRPr lang="es-ES" sz="1600">
            <a:latin typeface="Times New Roman" panose="02020603050405020304" pitchFamily="18" charset="0"/>
            <a:cs typeface="Times New Roman" panose="02020603050405020304" pitchFamily="18" charset="0"/>
          </a:endParaRPr>
        </a:p>
      </dgm:t>
    </dgm:pt>
    <dgm:pt modelId="{4AFF7D19-BD07-4E28-8909-153EF59FADE2}" type="sibTrans" cxnId="{E68E0CE0-4BC9-4ABB-A9AC-DE364081D77F}">
      <dgm:prSet/>
      <dgm:spPr/>
      <dgm:t>
        <a:bodyPr/>
        <a:lstStyle/>
        <a:p>
          <a:endParaRPr lang="es-ES" sz="1600">
            <a:latin typeface="Times New Roman" panose="02020603050405020304" pitchFamily="18" charset="0"/>
            <a:cs typeface="Times New Roman" panose="02020603050405020304" pitchFamily="18" charset="0"/>
          </a:endParaRPr>
        </a:p>
      </dgm:t>
    </dgm:pt>
    <dgm:pt modelId="{26ECC711-AF81-4359-B197-C7C7D1F8F0CD}">
      <dgm:prSet phldrT="[Texto]" custT="1"/>
      <dgm:spPr/>
      <dgm:t>
        <a:bodyPr/>
        <a:lstStyle/>
        <a:p>
          <a:pPr algn="just">
            <a:lnSpc>
              <a:spcPct val="100000"/>
            </a:lnSpc>
            <a:spcAft>
              <a:spcPts val="0"/>
            </a:spcAft>
          </a:pPr>
          <a:r>
            <a:rPr lang="es-ES" sz="1600" b="0" dirty="0" smtClean="0">
              <a:latin typeface="Times New Roman" panose="02020603050405020304" pitchFamily="18" charset="0"/>
              <a:cs typeface="Times New Roman" panose="02020603050405020304" pitchFamily="18" charset="0"/>
            </a:rPr>
            <a:t>4.- </a:t>
          </a:r>
          <a:r>
            <a:rPr lang="es-ES" sz="1600" b="0" dirty="0" smtClean="0"/>
            <a:t>La simulación de la crecida del río Portoviejo se realizó con los programas HEC-RAS y HEC-</a:t>
          </a:r>
          <a:r>
            <a:rPr lang="es-ES" sz="1600" b="0" dirty="0" err="1" smtClean="0"/>
            <a:t>GeoRAS</a:t>
          </a:r>
          <a:r>
            <a:rPr lang="es-ES" sz="1600" b="0" dirty="0" smtClean="0"/>
            <a:t>, dando como resultados: la mancha de inundación, velocidades, alturas y régimen de flujo para los periodos de retorno de las crecidas analizadas.</a:t>
          </a:r>
          <a:endParaRPr lang="es-ES" sz="1600" dirty="0">
            <a:latin typeface="Times New Roman" panose="02020603050405020304" pitchFamily="18" charset="0"/>
            <a:cs typeface="Times New Roman" panose="02020603050405020304" pitchFamily="18" charset="0"/>
          </a:endParaRPr>
        </a:p>
      </dgm:t>
    </dgm:pt>
    <dgm:pt modelId="{2D23DFE4-3E6E-4407-88D2-D780FFFA4022}" type="parTrans" cxnId="{77101D72-8015-4378-9ECE-8EDA852D2F20}">
      <dgm:prSet/>
      <dgm:spPr/>
      <dgm:t>
        <a:bodyPr/>
        <a:lstStyle/>
        <a:p>
          <a:endParaRPr lang="es-ES" sz="1600">
            <a:latin typeface="Times New Roman" panose="02020603050405020304" pitchFamily="18" charset="0"/>
            <a:cs typeface="Times New Roman" panose="02020603050405020304" pitchFamily="18" charset="0"/>
          </a:endParaRPr>
        </a:p>
      </dgm:t>
    </dgm:pt>
    <dgm:pt modelId="{B24A84C0-BC0E-4B10-91B1-DACB217DBC26}" type="sibTrans" cxnId="{77101D72-8015-4378-9ECE-8EDA852D2F20}">
      <dgm:prSet/>
      <dgm:spPr/>
      <dgm:t>
        <a:bodyPr/>
        <a:lstStyle/>
        <a:p>
          <a:endParaRPr lang="es-ES" sz="1600">
            <a:latin typeface="Times New Roman" panose="02020603050405020304" pitchFamily="18" charset="0"/>
            <a:cs typeface="Times New Roman" panose="02020603050405020304" pitchFamily="18" charset="0"/>
          </a:endParaRPr>
        </a:p>
      </dgm:t>
    </dgm:pt>
    <dgm:pt modelId="{C0F72DF2-BD74-470A-8DFB-02506139588D}">
      <dgm:prSet phldrT="[Texto]" custT="1"/>
      <dgm:spPr/>
      <dgm:t>
        <a:bodyPr/>
        <a:lstStyle/>
        <a:p>
          <a:pPr algn="just">
            <a:lnSpc>
              <a:spcPct val="100000"/>
            </a:lnSpc>
            <a:spcAft>
              <a:spcPts val="0"/>
            </a:spcAft>
          </a:pPr>
          <a:r>
            <a:rPr lang="es-ES" sz="1600" b="0" dirty="0" smtClean="0"/>
            <a:t>5.- Los mapas de riesgo elaborados, para el periodo de retorno de 10 y 25 años fueron determinantes para la ubicación de albergues temporales y protección estructuras más importantes para la población. </a:t>
          </a:r>
          <a:endParaRPr lang="es-ES" sz="1600" b="0" dirty="0"/>
        </a:p>
      </dgm:t>
    </dgm:pt>
    <dgm:pt modelId="{7E7E96C0-A8C6-4D05-8C67-B3E9EA0E2996}" type="parTrans" cxnId="{6F6DA7B2-48C0-46D7-BC56-9612DF6EADD8}">
      <dgm:prSet/>
      <dgm:spPr/>
      <dgm:t>
        <a:bodyPr/>
        <a:lstStyle/>
        <a:p>
          <a:endParaRPr lang="es-ES" sz="1600"/>
        </a:p>
      </dgm:t>
    </dgm:pt>
    <dgm:pt modelId="{68E479F2-EF66-4C6C-8881-2DF18D6F4367}" type="sibTrans" cxnId="{6F6DA7B2-48C0-46D7-BC56-9612DF6EADD8}">
      <dgm:prSet/>
      <dgm:spPr/>
      <dgm:t>
        <a:bodyPr/>
        <a:lstStyle/>
        <a:p>
          <a:endParaRPr lang="es-ES" sz="1600"/>
        </a:p>
      </dgm:t>
    </dgm:pt>
    <dgm:pt modelId="{63B82557-942B-45AA-9BBD-5F789A7094E4}">
      <dgm:prSet phldrT="[Texto]" custT="1"/>
      <dgm:spPr/>
      <dgm:t>
        <a:bodyPr/>
        <a:lstStyle/>
        <a:p>
          <a:pPr algn="just">
            <a:lnSpc>
              <a:spcPct val="100000"/>
            </a:lnSpc>
            <a:spcAft>
              <a:spcPts val="0"/>
            </a:spcAft>
          </a:pPr>
          <a:r>
            <a:rPr lang="es-ES" sz="1600" b="0" dirty="0" smtClean="0"/>
            <a:t>6.- Se consideró dos sistemas de protección, el primero utiliza 609 m de tubos de polietileno en forma de boya para embalsar el flujo alrededor de la estructura y el segundo consiste en 103m de barrera de protección automática para proteger los albergues temporales, dando un costo aproximado de $ 550.000,00 dólares.</a:t>
          </a:r>
          <a:endParaRPr lang="es-ES" sz="1600" b="0" dirty="0"/>
        </a:p>
      </dgm:t>
    </dgm:pt>
    <dgm:pt modelId="{6D79CB6B-96A7-4FB2-9E2F-F8266736C84E}" type="parTrans" cxnId="{AAA3B287-B9E2-4334-B8B1-6CADF3FEB61B}">
      <dgm:prSet/>
      <dgm:spPr/>
      <dgm:t>
        <a:bodyPr/>
        <a:lstStyle/>
        <a:p>
          <a:endParaRPr lang="es-ES" sz="1600"/>
        </a:p>
      </dgm:t>
    </dgm:pt>
    <dgm:pt modelId="{8AED7267-649E-4FD0-9537-DE0A76ECADE9}" type="sibTrans" cxnId="{AAA3B287-B9E2-4334-B8B1-6CADF3FEB61B}">
      <dgm:prSet/>
      <dgm:spPr/>
      <dgm:t>
        <a:bodyPr/>
        <a:lstStyle/>
        <a:p>
          <a:endParaRPr lang="es-ES" sz="1600"/>
        </a:p>
      </dgm:t>
    </dgm:pt>
    <dgm:pt modelId="{394898CC-9826-4D52-ADA9-D7363968BB3A}" type="pres">
      <dgm:prSet presAssocID="{A4246C5D-B9FE-480C-B123-73C0EEBE9516}" presName="Name0" presStyleCnt="0">
        <dgm:presLayoutVars>
          <dgm:chMax val="7"/>
          <dgm:chPref val="7"/>
          <dgm:dir/>
        </dgm:presLayoutVars>
      </dgm:prSet>
      <dgm:spPr/>
      <dgm:t>
        <a:bodyPr/>
        <a:lstStyle/>
        <a:p>
          <a:endParaRPr lang="es-ES"/>
        </a:p>
      </dgm:t>
    </dgm:pt>
    <dgm:pt modelId="{257FEF74-C6B7-4A68-989E-3BBB7D6DCD52}" type="pres">
      <dgm:prSet presAssocID="{A4246C5D-B9FE-480C-B123-73C0EEBE9516}" presName="Name1" presStyleCnt="0"/>
      <dgm:spPr/>
    </dgm:pt>
    <dgm:pt modelId="{DD7D039E-60F5-4531-9930-64E0D7F45E9D}" type="pres">
      <dgm:prSet presAssocID="{A4246C5D-B9FE-480C-B123-73C0EEBE9516}" presName="cycle" presStyleCnt="0"/>
      <dgm:spPr/>
    </dgm:pt>
    <dgm:pt modelId="{CBA7A5FD-9B43-4196-9C83-326728709E2E}" type="pres">
      <dgm:prSet presAssocID="{A4246C5D-B9FE-480C-B123-73C0EEBE9516}" presName="srcNode" presStyleLbl="node1" presStyleIdx="0" presStyleCnt="4"/>
      <dgm:spPr/>
    </dgm:pt>
    <dgm:pt modelId="{6AB29632-B588-4A57-8D68-BBB93DFDFD17}" type="pres">
      <dgm:prSet presAssocID="{A4246C5D-B9FE-480C-B123-73C0EEBE9516}" presName="conn" presStyleLbl="parChTrans1D2" presStyleIdx="0" presStyleCnt="1"/>
      <dgm:spPr/>
      <dgm:t>
        <a:bodyPr/>
        <a:lstStyle/>
        <a:p>
          <a:endParaRPr lang="es-ES"/>
        </a:p>
      </dgm:t>
    </dgm:pt>
    <dgm:pt modelId="{BDD1DF4C-3CE0-47A1-B9F4-A4E12E89C119}" type="pres">
      <dgm:prSet presAssocID="{A4246C5D-B9FE-480C-B123-73C0EEBE9516}" presName="extraNode" presStyleLbl="node1" presStyleIdx="0" presStyleCnt="4"/>
      <dgm:spPr/>
    </dgm:pt>
    <dgm:pt modelId="{939D7082-0CD2-433B-A2DF-CD6385876DE9}" type="pres">
      <dgm:prSet presAssocID="{A4246C5D-B9FE-480C-B123-73C0EEBE9516}" presName="dstNode" presStyleLbl="node1" presStyleIdx="0" presStyleCnt="4"/>
      <dgm:spPr/>
    </dgm:pt>
    <dgm:pt modelId="{2D65BB42-0B3D-4F27-9FCB-A8874BEDD90D}" type="pres">
      <dgm:prSet presAssocID="{92F1CE21-03A5-4E53-B6EA-7CB4B78B52F6}" presName="text_1" presStyleLbl="node1" presStyleIdx="0" presStyleCnt="4">
        <dgm:presLayoutVars>
          <dgm:bulletEnabled val="1"/>
        </dgm:presLayoutVars>
      </dgm:prSet>
      <dgm:spPr/>
      <dgm:t>
        <a:bodyPr/>
        <a:lstStyle/>
        <a:p>
          <a:endParaRPr lang="es-ES"/>
        </a:p>
      </dgm:t>
    </dgm:pt>
    <dgm:pt modelId="{377BB59B-E7D9-4172-8897-61C3F4BDFD31}" type="pres">
      <dgm:prSet presAssocID="{92F1CE21-03A5-4E53-B6EA-7CB4B78B52F6}" presName="accent_1" presStyleCnt="0"/>
      <dgm:spPr/>
    </dgm:pt>
    <dgm:pt modelId="{E784A9CE-969F-4E94-B55A-EB889586EE2B}" type="pres">
      <dgm:prSet presAssocID="{92F1CE21-03A5-4E53-B6EA-7CB4B78B52F6}" presName="accentRepeatNode" presStyleLbl="solidFgAcc1" presStyleIdx="0" presStyleCnt="4"/>
      <dgm:spPr/>
    </dgm:pt>
    <dgm:pt modelId="{F7C423B9-10D0-48A0-AD69-E8B7CD75C7B2}" type="pres">
      <dgm:prSet presAssocID="{26ECC711-AF81-4359-B197-C7C7D1F8F0CD}" presName="text_2" presStyleLbl="node1" presStyleIdx="1" presStyleCnt="4" custScaleY="133771">
        <dgm:presLayoutVars>
          <dgm:bulletEnabled val="1"/>
        </dgm:presLayoutVars>
      </dgm:prSet>
      <dgm:spPr/>
      <dgm:t>
        <a:bodyPr/>
        <a:lstStyle/>
        <a:p>
          <a:endParaRPr lang="es-ES"/>
        </a:p>
      </dgm:t>
    </dgm:pt>
    <dgm:pt modelId="{8297BF81-3AD8-4419-8219-CFF78C2BCFC4}" type="pres">
      <dgm:prSet presAssocID="{26ECC711-AF81-4359-B197-C7C7D1F8F0CD}" presName="accent_2" presStyleCnt="0"/>
      <dgm:spPr/>
    </dgm:pt>
    <dgm:pt modelId="{7EFC0A58-F3D2-47B3-957F-6E34866BE0CB}" type="pres">
      <dgm:prSet presAssocID="{26ECC711-AF81-4359-B197-C7C7D1F8F0CD}" presName="accentRepeatNode" presStyleLbl="solidFgAcc1" presStyleIdx="1" presStyleCnt="4"/>
      <dgm:spPr/>
    </dgm:pt>
    <dgm:pt modelId="{F09E6BE8-73CD-4141-923E-FCF310EC36FF}" type="pres">
      <dgm:prSet presAssocID="{C0F72DF2-BD74-470A-8DFB-02506139588D}" presName="text_3" presStyleLbl="node1" presStyleIdx="2" presStyleCnt="4">
        <dgm:presLayoutVars>
          <dgm:bulletEnabled val="1"/>
        </dgm:presLayoutVars>
      </dgm:prSet>
      <dgm:spPr/>
      <dgm:t>
        <a:bodyPr/>
        <a:lstStyle/>
        <a:p>
          <a:endParaRPr lang="es-ES"/>
        </a:p>
      </dgm:t>
    </dgm:pt>
    <dgm:pt modelId="{315D3894-88BD-4963-9A73-2F569B48B693}" type="pres">
      <dgm:prSet presAssocID="{C0F72DF2-BD74-470A-8DFB-02506139588D}" presName="accent_3" presStyleCnt="0"/>
      <dgm:spPr/>
    </dgm:pt>
    <dgm:pt modelId="{83422FB6-F0F2-4DF9-BFF1-0D6FC82496D5}" type="pres">
      <dgm:prSet presAssocID="{C0F72DF2-BD74-470A-8DFB-02506139588D}" presName="accentRepeatNode" presStyleLbl="solidFgAcc1" presStyleIdx="2" presStyleCnt="4"/>
      <dgm:spPr/>
    </dgm:pt>
    <dgm:pt modelId="{B92F26CD-F992-4A4E-9D6E-C480859B4D76}" type="pres">
      <dgm:prSet presAssocID="{63B82557-942B-45AA-9BBD-5F789A7094E4}" presName="text_4" presStyleLbl="node1" presStyleIdx="3" presStyleCnt="4" custScaleY="132130">
        <dgm:presLayoutVars>
          <dgm:bulletEnabled val="1"/>
        </dgm:presLayoutVars>
      </dgm:prSet>
      <dgm:spPr/>
      <dgm:t>
        <a:bodyPr/>
        <a:lstStyle/>
        <a:p>
          <a:endParaRPr lang="es-ES"/>
        </a:p>
      </dgm:t>
    </dgm:pt>
    <dgm:pt modelId="{C84727D7-89E1-4F89-80C6-C5002F7D28FE}" type="pres">
      <dgm:prSet presAssocID="{63B82557-942B-45AA-9BBD-5F789A7094E4}" presName="accent_4" presStyleCnt="0"/>
      <dgm:spPr/>
    </dgm:pt>
    <dgm:pt modelId="{CBC27852-0EFC-473D-9815-49B7C73BCFE2}" type="pres">
      <dgm:prSet presAssocID="{63B82557-942B-45AA-9BBD-5F789A7094E4}" presName="accentRepeatNode" presStyleLbl="solidFgAcc1" presStyleIdx="3" presStyleCnt="4"/>
      <dgm:spPr/>
    </dgm:pt>
  </dgm:ptLst>
  <dgm:cxnLst>
    <dgm:cxn modelId="{E68E0CE0-4BC9-4ABB-A9AC-DE364081D77F}" srcId="{A4246C5D-B9FE-480C-B123-73C0EEBE9516}" destId="{92F1CE21-03A5-4E53-B6EA-7CB4B78B52F6}" srcOrd="0" destOrd="0" parTransId="{676C57F1-E445-42A6-9081-61A6A5B19E30}" sibTransId="{4AFF7D19-BD07-4E28-8909-153EF59FADE2}"/>
    <dgm:cxn modelId="{9882C18C-DB7B-4AC9-AE12-3EC65368CF04}" type="presOf" srcId="{63B82557-942B-45AA-9BBD-5F789A7094E4}" destId="{B92F26CD-F992-4A4E-9D6E-C480859B4D76}" srcOrd="0" destOrd="0" presId="urn:microsoft.com/office/officeart/2008/layout/VerticalCurvedList"/>
    <dgm:cxn modelId="{30E35B64-1535-4F3A-A02B-455C59CD3525}" type="presOf" srcId="{C0F72DF2-BD74-470A-8DFB-02506139588D}" destId="{F09E6BE8-73CD-4141-923E-FCF310EC36FF}" srcOrd="0" destOrd="0" presId="urn:microsoft.com/office/officeart/2008/layout/VerticalCurvedList"/>
    <dgm:cxn modelId="{AAA3B287-B9E2-4334-B8B1-6CADF3FEB61B}" srcId="{A4246C5D-B9FE-480C-B123-73C0EEBE9516}" destId="{63B82557-942B-45AA-9BBD-5F789A7094E4}" srcOrd="3" destOrd="0" parTransId="{6D79CB6B-96A7-4FB2-9E2F-F8266736C84E}" sibTransId="{8AED7267-649E-4FD0-9537-DE0A76ECADE9}"/>
    <dgm:cxn modelId="{77101D72-8015-4378-9ECE-8EDA852D2F20}" srcId="{A4246C5D-B9FE-480C-B123-73C0EEBE9516}" destId="{26ECC711-AF81-4359-B197-C7C7D1F8F0CD}" srcOrd="1" destOrd="0" parTransId="{2D23DFE4-3E6E-4407-88D2-D780FFFA4022}" sibTransId="{B24A84C0-BC0E-4B10-91B1-DACB217DBC26}"/>
    <dgm:cxn modelId="{52074267-9D15-4DBB-BAF9-ABFBBBD43BD0}" type="presOf" srcId="{4AFF7D19-BD07-4E28-8909-153EF59FADE2}" destId="{6AB29632-B588-4A57-8D68-BBB93DFDFD17}" srcOrd="0" destOrd="0" presId="urn:microsoft.com/office/officeart/2008/layout/VerticalCurvedList"/>
    <dgm:cxn modelId="{B891F3D1-C0A8-48AA-9CB3-35B6EFC95792}" type="presOf" srcId="{92F1CE21-03A5-4E53-B6EA-7CB4B78B52F6}" destId="{2D65BB42-0B3D-4F27-9FCB-A8874BEDD90D}" srcOrd="0" destOrd="0" presId="urn:microsoft.com/office/officeart/2008/layout/VerticalCurvedList"/>
    <dgm:cxn modelId="{30FB9FFA-AEEF-488A-9B55-322AB84EDBB7}" type="presOf" srcId="{A4246C5D-B9FE-480C-B123-73C0EEBE9516}" destId="{394898CC-9826-4D52-ADA9-D7363968BB3A}" srcOrd="0" destOrd="0" presId="urn:microsoft.com/office/officeart/2008/layout/VerticalCurvedList"/>
    <dgm:cxn modelId="{6F6DA7B2-48C0-46D7-BC56-9612DF6EADD8}" srcId="{A4246C5D-B9FE-480C-B123-73C0EEBE9516}" destId="{C0F72DF2-BD74-470A-8DFB-02506139588D}" srcOrd="2" destOrd="0" parTransId="{7E7E96C0-A8C6-4D05-8C67-B3E9EA0E2996}" sibTransId="{68E479F2-EF66-4C6C-8881-2DF18D6F4367}"/>
    <dgm:cxn modelId="{2511AA33-F1E3-445F-8D81-230E4345AB92}" type="presOf" srcId="{26ECC711-AF81-4359-B197-C7C7D1F8F0CD}" destId="{F7C423B9-10D0-48A0-AD69-E8B7CD75C7B2}" srcOrd="0" destOrd="0" presId="urn:microsoft.com/office/officeart/2008/layout/VerticalCurvedList"/>
    <dgm:cxn modelId="{0D51FBE7-80FC-4AB1-9CFB-3FE72FC258AC}" type="presParOf" srcId="{394898CC-9826-4D52-ADA9-D7363968BB3A}" destId="{257FEF74-C6B7-4A68-989E-3BBB7D6DCD52}" srcOrd="0" destOrd="0" presId="urn:microsoft.com/office/officeart/2008/layout/VerticalCurvedList"/>
    <dgm:cxn modelId="{799A451C-1392-4ECA-9831-C77B20858857}" type="presParOf" srcId="{257FEF74-C6B7-4A68-989E-3BBB7D6DCD52}" destId="{DD7D039E-60F5-4531-9930-64E0D7F45E9D}" srcOrd="0" destOrd="0" presId="urn:microsoft.com/office/officeart/2008/layout/VerticalCurvedList"/>
    <dgm:cxn modelId="{7FF9AE1B-BED2-4E39-AF8B-4D60DF3C64B6}" type="presParOf" srcId="{DD7D039E-60F5-4531-9930-64E0D7F45E9D}" destId="{CBA7A5FD-9B43-4196-9C83-326728709E2E}" srcOrd="0" destOrd="0" presId="urn:microsoft.com/office/officeart/2008/layout/VerticalCurvedList"/>
    <dgm:cxn modelId="{6F3B54F1-4BB8-4B09-A247-CA877DEB0D2C}" type="presParOf" srcId="{DD7D039E-60F5-4531-9930-64E0D7F45E9D}" destId="{6AB29632-B588-4A57-8D68-BBB93DFDFD17}" srcOrd="1" destOrd="0" presId="urn:microsoft.com/office/officeart/2008/layout/VerticalCurvedList"/>
    <dgm:cxn modelId="{3C4EAF6B-AAEA-4873-9017-74846BA3E41C}" type="presParOf" srcId="{DD7D039E-60F5-4531-9930-64E0D7F45E9D}" destId="{BDD1DF4C-3CE0-47A1-B9F4-A4E12E89C119}" srcOrd="2" destOrd="0" presId="urn:microsoft.com/office/officeart/2008/layout/VerticalCurvedList"/>
    <dgm:cxn modelId="{9B1DCB0A-61CF-4B8E-9076-C5794EA162E6}" type="presParOf" srcId="{DD7D039E-60F5-4531-9930-64E0D7F45E9D}" destId="{939D7082-0CD2-433B-A2DF-CD6385876DE9}" srcOrd="3" destOrd="0" presId="urn:microsoft.com/office/officeart/2008/layout/VerticalCurvedList"/>
    <dgm:cxn modelId="{7A395EB8-2A20-4D3E-A7F6-B41B047FF415}" type="presParOf" srcId="{257FEF74-C6B7-4A68-989E-3BBB7D6DCD52}" destId="{2D65BB42-0B3D-4F27-9FCB-A8874BEDD90D}" srcOrd="1" destOrd="0" presId="urn:microsoft.com/office/officeart/2008/layout/VerticalCurvedList"/>
    <dgm:cxn modelId="{AC30537A-D815-404F-8C49-EFCA7A850BFF}" type="presParOf" srcId="{257FEF74-C6B7-4A68-989E-3BBB7D6DCD52}" destId="{377BB59B-E7D9-4172-8897-61C3F4BDFD31}" srcOrd="2" destOrd="0" presId="urn:microsoft.com/office/officeart/2008/layout/VerticalCurvedList"/>
    <dgm:cxn modelId="{9C215E26-BD58-4E12-A6C0-4888BC811DDA}" type="presParOf" srcId="{377BB59B-E7D9-4172-8897-61C3F4BDFD31}" destId="{E784A9CE-969F-4E94-B55A-EB889586EE2B}" srcOrd="0" destOrd="0" presId="urn:microsoft.com/office/officeart/2008/layout/VerticalCurvedList"/>
    <dgm:cxn modelId="{2BE5E553-D41E-472B-B473-8A1FD83F7260}" type="presParOf" srcId="{257FEF74-C6B7-4A68-989E-3BBB7D6DCD52}" destId="{F7C423B9-10D0-48A0-AD69-E8B7CD75C7B2}" srcOrd="3" destOrd="0" presId="urn:microsoft.com/office/officeart/2008/layout/VerticalCurvedList"/>
    <dgm:cxn modelId="{49B07657-B666-4636-B526-E792D9405839}" type="presParOf" srcId="{257FEF74-C6B7-4A68-989E-3BBB7D6DCD52}" destId="{8297BF81-3AD8-4419-8219-CFF78C2BCFC4}" srcOrd="4" destOrd="0" presId="urn:microsoft.com/office/officeart/2008/layout/VerticalCurvedList"/>
    <dgm:cxn modelId="{97AFC61C-92BB-44D1-9251-3CC175446381}" type="presParOf" srcId="{8297BF81-3AD8-4419-8219-CFF78C2BCFC4}" destId="{7EFC0A58-F3D2-47B3-957F-6E34866BE0CB}" srcOrd="0" destOrd="0" presId="urn:microsoft.com/office/officeart/2008/layout/VerticalCurvedList"/>
    <dgm:cxn modelId="{FB313BD5-1854-476C-BA43-E49F9B2718E2}" type="presParOf" srcId="{257FEF74-C6B7-4A68-989E-3BBB7D6DCD52}" destId="{F09E6BE8-73CD-4141-923E-FCF310EC36FF}" srcOrd="5" destOrd="0" presId="urn:microsoft.com/office/officeart/2008/layout/VerticalCurvedList"/>
    <dgm:cxn modelId="{6E56B489-04BE-4EFC-922A-68AC460C4CBC}" type="presParOf" srcId="{257FEF74-C6B7-4A68-989E-3BBB7D6DCD52}" destId="{315D3894-88BD-4963-9A73-2F569B48B693}" srcOrd="6" destOrd="0" presId="urn:microsoft.com/office/officeart/2008/layout/VerticalCurvedList"/>
    <dgm:cxn modelId="{FE773215-6F3D-4642-AEA5-71F847059AC7}" type="presParOf" srcId="{315D3894-88BD-4963-9A73-2F569B48B693}" destId="{83422FB6-F0F2-4DF9-BFF1-0D6FC82496D5}" srcOrd="0" destOrd="0" presId="urn:microsoft.com/office/officeart/2008/layout/VerticalCurvedList"/>
    <dgm:cxn modelId="{61CACED0-FF5A-45E0-970E-F1B0B1ABBABB}" type="presParOf" srcId="{257FEF74-C6B7-4A68-989E-3BBB7D6DCD52}" destId="{B92F26CD-F992-4A4E-9D6E-C480859B4D76}" srcOrd="7" destOrd="0" presId="urn:microsoft.com/office/officeart/2008/layout/VerticalCurvedList"/>
    <dgm:cxn modelId="{7C1E15E9-5F4C-4843-9910-ECABD76B9C7C}" type="presParOf" srcId="{257FEF74-C6B7-4A68-989E-3BBB7D6DCD52}" destId="{C84727D7-89E1-4F89-80C6-C5002F7D28FE}" srcOrd="8" destOrd="0" presId="urn:microsoft.com/office/officeart/2008/layout/VerticalCurvedList"/>
    <dgm:cxn modelId="{546A9B2B-D989-42EF-A845-1F2FFACDC4CE}" type="presParOf" srcId="{C84727D7-89E1-4F89-80C6-C5002F7D28FE}" destId="{CBC27852-0EFC-473D-9815-49B7C73BCFE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4246C5D-B9FE-480C-B123-73C0EEBE9516}"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es-ES"/>
        </a:p>
      </dgm:t>
    </dgm:pt>
    <dgm:pt modelId="{92F1CE21-03A5-4E53-B6EA-7CB4B78B52F6}">
      <dgm:prSet phldrT="[Texto]" custT="1"/>
      <dgm:spPr/>
      <dgm:t>
        <a:bodyPr/>
        <a:lstStyle/>
        <a:p>
          <a:pPr algn="just">
            <a:lnSpc>
              <a:spcPct val="100000"/>
            </a:lnSpc>
            <a:spcAft>
              <a:spcPts val="0"/>
            </a:spcAft>
          </a:pPr>
          <a:r>
            <a:rPr lang="es-ES" sz="1600" b="0" dirty="0" smtClean="0"/>
            <a:t>Para mejorar la precisión de las zonas de inundación se recomienda obtener cartas topográficas de menor escala para generar curvas de nivel cada metro o máximo 2 metros debido a la topografía plana de la zona.</a:t>
          </a:r>
          <a:endParaRPr lang="es-ES" sz="1600" b="0" dirty="0"/>
        </a:p>
      </dgm:t>
    </dgm:pt>
    <dgm:pt modelId="{676C57F1-E445-42A6-9081-61A6A5B19E30}" type="parTrans" cxnId="{E68E0CE0-4BC9-4ABB-A9AC-DE364081D77F}">
      <dgm:prSet/>
      <dgm:spPr/>
      <dgm:t>
        <a:bodyPr/>
        <a:lstStyle/>
        <a:p>
          <a:endParaRPr lang="es-ES" sz="1600">
            <a:latin typeface="Times New Roman" panose="02020603050405020304" pitchFamily="18" charset="0"/>
            <a:cs typeface="Times New Roman" panose="02020603050405020304" pitchFamily="18" charset="0"/>
          </a:endParaRPr>
        </a:p>
      </dgm:t>
    </dgm:pt>
    <dgm:pt modelId="{4AFF7D19-BD07-4E28-8909-153EF59FADE2}" type="sibTrans" cxnId="{E68E0CE0-4BC9-4ABB-A9AC-DE364081D77F}">
      <dgm:prSet/>
      <dgm:spPr/>
      <dgm:t>
        <a:bodyPr/>
        <a:lstStyle/>
        <a:p>
          <a:endParaRPr lang="es-ES" sz="1600">
            <a:latin typeface="Times New Roman" panose="02020603050405020304" pitchFamily="18" charset="0"/>
            <a:cs typeface="Times New Roman" panose="02020603050405020304" pitchFamily="18" charset="0"/>
          </a:endParaRPr>
        </a:p>
      </dgm:t>
    </dgm:pt>
    <dgm:pt modelId="{26ECC711-AF81-4359-B197-C7C7D1F8F0CD}">
      <dgm:prSet phldrT="[Texto]" custT="1"/>
      <dgm:spPr/>
      <dgm:t>
        <a:bodyPr/>
        <a:lstStyle/>
        <a:p>
          <a:pPr algn="just">
            <a:lnSpc>
              <a:spcPct val="100000"/>
            </a:lnSpc>
            <a:spcAft>
              <a:spcPts val="0"/>
            </a:spcAft>
          </a:pPr>
          <a:r>
            <a:rPr lang="es-ES" sz="1600" b="0" dirty="0" smtClean="0"/>
            <a:t>En la utilización del programa HEC-RAS se recomienda trabajar con el mismo sistema de unidades que el de </a:t>
          </a:r>
          <a:r>
            <a:rPr lang="es-ES" sz="1600" b="0" dirty="0" err="1" smtClean="0"/>
            <a:t>ArcGIS</a:t>
          </a:r>
          <a:r>
            <a:rPr lang="es-ES" sz="1600" b="0" dirty="0" smtClean="0"/>
            <a:t>, para evitar errores de importación en el sistema de coordenadas y de las secciones transversales.</a:t>
          </a:r>
          <a:endParaRPr lang="es-ES" sz="1600" b="0" dirty="0"/>
        </a:p>
      </dgm:t>
    </dgm:pt>
    <dgm:pt modelId="{2D23DFE4-3E6E-4407-88D2-D780FFFA4022}" type="parTrans" cxnId="{77101D72-8015-4378-9ECE-8EDA852D2F20}">
      <dgm:prSet/>
      <dgm:spPr/>
      <dgm:t>
        <a:bodyPr/>
        <a:lstStyle/>
        <a:p>
          <a:endParaRPr lang="es-ES" sz="1600">
            <a:latin typeface="Times New Roman" panose="02020603050405020304" pitchFamily="18" charset="0"/>
            <a:cs typeface="Times New Roman" panose="02020603050405020304" pitchFamily="18" charset="0"/>
          </a:endParaRPr>
        </a:p>
      </dgm:t>
    </dgm:pt>
    <dgm:pt modelId="{B24A84C0-BC0E-4B10-91B1-DACB217DBC26}" type="sibTrans" cxnId="{77101D72-8015-4378-9ECE-8EDA852D2F20}">
      <dgm:prSet/>
      <dgm:spPr/>
      <dgm:t>
        <a:bodyPr/>
        <a:lstStyle/>
        <a:p>
          <a:endParaRPr lang="es-ES" sz="1600">
            <a:latin typeface="Times New Roman" panose="02020603050405020304" pitchFamily="18" charset="0"/>
            <a:cs typeface="Times New Roman" panose="02020603050405020304" pitchFamily="18" charset="0"/>
          </a:endParaRPr>
        </a:p>
      </dgm:t>
    </dgm:pt>
    <dgm:pt modelId="{C0F72DF2-BD74-470A-8DFB-02506139588D}">
      <dgm:prSet phldrT="[Texto]" custT="1"/>
      <dgm:spPr/>
      <dgm:t>
        <a:bodyPr/>
        <a:lstStyle/>
        <a:p>
          <a:pPr algn="just">
            <a:lnSpc>
              <a:spcPct val="100000"/>
            </a:lnSpc>
            <a:spcAft>
              <a:spcPts val="0"/>
            </a:spcAft>
          </a:pPr>
          <a:r>
            <a:rPr lang="es-ES" sz="1600" b="0" dirty="0" smtClean="0"/>
            <a:t>Para comparar el área afectada del evento ocurrido en 8 de abril del 2017 u eventos pasados con respecto a las manchas de inundación obtenidas por HEC-RAS se recomienda utilizar orto fotos.</a:t>
          </a:r>
          <a:endParaRPr lang="es-ES" sz="1600" b="0" dirty="0"/>
        </a:p>
      </dgm:t>
    </dgm:pt>
    <dgm:pt modelId="{7E7E96C0-A8C6-4D05-8C67-B3E9EA0E2996}" type="parTrans" cxnId="{6F6DA7B2-48C0-46D7-BC56-9612DF6EADD8}">
      <dgm:prSet/>
      <dgm:spPr/>
      <dgm:t>
        <a:bodyPr/>
        <a:lstStyle/>
        <a:p>
          <a:endParaRPr lang="es-ES" sz="1600"/>
        </a:p>
      </dgm:t>
    </dgm:pt>
    <dgm:pt modelId="{68E479F2-EF66-4C6C-8881-2DF18D6F4367}" type="sibTrans" cxnId="{6F6DA7B2-48C0-46D7-BC56-9612DF6EADD8}">
      <dgm:prSet/>
      <dgm:spPr/>
      <dgm:t>
        <a:bodyPr/>
        <a:lstStyle/>
        <a:p>
          <a:endParaRPr lang="es-ES" sz="1600"/>
        </a:p>
      </dgm:t>
    </dgm:pt>
    <dgm:pt modelId="{63B82557-942B-45AA-9BBD-5F789A7094E4}">
      <dgm:prSet phldrT="[Texto]" custT="1"/>
      <dgm:spPr/>
      <dgm:t>
        <a:bodyPr/>
        <a:lstStyle/>
        <a:p>
          <a:pPr algn="just">
            <a:lnSpc>
              <a:spcPct val="100000"/>
            </a:lnSpc>
            <a:spcAft>
              <a:spcPts val="0"/>
            </a:spcAft>
          </a:pPr>
          <a:r>
            <a:rPr lang="es-ES" sz="1600" b="0" dirty="0" smtClean="0"/>
            <a:t>Se recomienda al Gobierno Autónomo Descentralizado del cantón Portoviejo a través de la Dirección de Riesgos considerar los resultados del presente estudio para elaborar el Plan Local de Gestión de Riesgo de la zona analizada. No obstante, se recomienda ampliar este estudio a otras parroquias urbanas y rurales de la provincia de Manabí. </a:t>
          </a:r>
          <a:endParaRPr lang="es-ES" sz="1600" b="0" dirty="0"/>
        </a:p>
      </dgm:t>
    </dgm:pt>
    <dgm:pt modelId="{6D79CB6B-96A7-4FB2-9E2F-F8266736C84E}" type="parTrans" cxnId="{AAA3B287-B9E2-4334-B8B1-6CADF3FEB61B}">
      <dgm:prSet/>
      <dgm:spPr/>
      <dgm:t>
        <a:bodyPr/>
        <a:lstStyle/>
        <a:p>
          <a:endParaRPr lang="es-ES" sz="1600"/>
        </a:p>
      </dgm:t>
    </dgm:pt>
    <dgm:pt modelId="{8AED7267-649E-4FD0-9537-DE0A76ECADE9}" type="sibTrans" cxnId="{AAA3B287-B9E2-4334-B8B1-6CADF3FEB61B}">
      <dgm:prSet/>
      <dgm:spPr/>
      <dgm:t>
        <a:bodyPr/>
        <a:lstStyle/>
        <a:p>
          <a:endParaRPr lang="es-ES" sz="1600"/>
        </a:p>
      </dgm:t>
    </dgm:pt>
    <dgm:pt modelId="{8E5A4E7E-174A-4D80-B83B-EBC08BEC9045}">
      <dgm:prSet phldrT="[Texto]" custT="1"/>
      <dgm:spPr/>
      <dgm:t>
        <a:bodyPr/>
        <a:lstStyle/>
        <a:p>
          <a:pPr algn="just">
            <a:lnSpc>
              <a:spcPct val="100000"/>
            </a:lnSpc>
            <a:spcAft>
              <a:spcPts val="0"/>
            </a:spcAft>
          </a:pPr>
          <a:r>
            <a:rPr lang="es-ES" sz="1600" b="0" dirty="0" smtClean="0"/>
            <a:t>Adicionalmente los organismos de gobiernos sectoriales deben realizar campañas de concientización a la población para evitar construcción de viviendas y edificaciones cerca de las orillas de los ríos.</a:t>
          </a:r>
          <a:endParaRPr lang="es-ES" sz="1600" b="0" dirty="0"/>
        </a:p>
      </dgm:t>
    </dgm:pt>
    <dgm:pt modelId="{5569EBEC-C5A6-4916-A7C9-AA757C6FCEB5}" type="parTrans" cxnId="{C86FE6EB-1F3C-42D4-B713-B2CCCD98EB91}">
      <dgm:prSet/>
      <dgm:spPr/>
      <dgm:t>
        <a:bodyPr/>
        <a:lstStyle/>
        <a:p>
          <a:endParaRPr lang="es-ES" sz="1600"/>
        </a:p>
      </dgm:t>
    </dgm:pt>
    <dgm:pt modelId="{2B2D5FB4-812F-4535-933A-FA720B02FF89}" type="sibTrans" cxnId="{C86FE6EB-1F3C-42D4-B713-B2CCCD98EB91}">
      <dgm:prSet/>
      <dgm:spPr/>
      <dgm:t>
        <a:bodyPr/>
        <a:lstStyle/>
        <a:p>
          <a:endParaRPr lang="es-ES" sz="1600"/>
        </a:p>
      </dgm:t>
    </dgm:pt>
    <dgm:pt modelId="{394898CC-9826-4D52-ADA9-D7363968BB3A}" type="pres">
      <dgm:prSet presAssocID="{A4246C5D-B9FE-480C-B123-73C0EEBE9516}" presName="Name0" presStyleCnt="0">
        <dgm:presLayoutVars>
          <dgm:chMax val="7"/>
          <dgm:chPref val="7"/>
          <dgm:dir/>
        </dgm:presLayoutVars>
      </dgm:prSet>
      <dgm:spPr/>
      <dgm:t>
        <a:bodyPr/>
        <a:lstStyle/>
        <a:p>
          <a:endParaRPr lang="es-ES"/>
        </a:p>
      </dgm:t>
    </dgm:pt>
    <dgm:pt modelId="{257FEF74-C6B7-4A68-989E-3BBB7D6DCD52}" type="pres">
      <dgm:prSet presAssocID="{A4246C5D-B9FE-480C-B123-73C0EEBE9516}" presName="Name1" presStyleCnt="0"/>
      <dgm:spPr/>
    </dgm:pt>
    <dgm:pt modelId="{DD7D039E-60F5-4531-9930-64E0D7F45E9D}" type="pres">
      <dgm:prSet presAssocID="{A4246C5D-B9FE-480C-B123-73C0EEBE9516}" presName="cycle" presStyleCnt="0"/>
      <dgm:spPr/>
    </dgm:pt>
    <dgm:pt modelId="{CBA7A5FD-9B43-4196-9C83-326728709E2E}" type="pres">
      <dgm:prSet presAssocID="{A4246C5D-B9FE-480C-B123-73C0EEBE9516}" presName="srcNode" presStyleLbl="node1" presStyleIdx="0" presStyleCnt="5"/>
      <dgm:spPr/>
    </dgm:pt>
    <dgm:pt modelId="{6AB29632-B588-4A57-8D68-BBB93DFDFD17}" type="pres">
      <dgm:prSet presAssocID="{A4246C5D-B9FE-480C-B123-73C0EEBE9516}" presName="conn" presStyleLbl="parChTrans1D2" presStyleIdx="0" presStyleCnt="1"/>
      <dgm:spPr/>
      <dgm:t>
        <a:bodyPr/>
        <a:lstStyle/>
        <a:p>
          <a:endParaRPr lang="es-ES"/>
        </a:p>
      </dgm:t>
    </dgm:pt>
    <dgm:pt modelId="{BDD1DF4C-3CE0-47A1-B9F4-A4E12E89C119}" type="pres">
      <dgm:prSet presAssocID="{A4246C5D-B9FE-480C-B123-73C0EEBE9516}" presName="extraNode" presStyleLbl="node1" presStyleIdx="0" presStyleCnt="5"/>
      <dgm:spPr/>
    </dgm:pt>
    <dgm:pt modelId="{939D7082-0CD2-433B-A2DF-CD6385876DE9}" type="pres">
      <dgm:prSet presAssocID="{A4246C5D-B9FE-480C-B123-73C0EEBE9516}" presName="dstNode" presStyleLbl="node1" presStyleIdx="0" presStyleCnt="5"/>
      <dgm:spPr/>
    </dgm:pt>
    <dgm:pt modelId="{2D65BB42-0B3D-4F27-9FCB-A8874BEDD90D}" type="pres">
      <dgm:prSet presAssocID="{92F1CE21-03A5-4E53-B6EA-7CB4B78B52F6}" presName="text_1" presStyleLbl="node1" presStyleIdx="0" presStyleCnt="5">
        <dgm:presLayoutVars>
          <dgm:bulletEnabled val="1"/>
        </dgm:presLayoutVars>
      </dgm:prSet>
      <dgm:spPr/>
      <dgm:t>
        <a:bodyPr/>
        <a:lstStyle/>
        <a:p>
          <a:endParaRPr lang="es-ES"/>
        </a:p>
      </dgm:t>
    </dgm:pt>
    <dgm:pt modelId="{377BB59B-E7D9-4172-8897-61C3F4BDFD31}" type="pres">
      <dgm:prSet presAssocID="{92F1CE21-03A5-4E53-B6EA-7CB4B78B52F6}" presName="accent_1" presStyleCnt="0"/>
      <dgm:spPr/>
    </dgm:pt>
    <dgm:pt modelId="{E784A9CE-969F-4E94-B55A-EB889586EE2B}" type="pres">
      <dgm:prSet presAssocID="{92F1CE21-03A5-4E53-B6EA-7CB4B78B52F6}" presName="accentRepeatNode" presStyleLbl="solidFgAcc1" presStyleIdx="0" presStyleCnt="5"/>
      <dgm:spPr/>
    </dgm:pt>
    <dgm:pt modelId="{F7C423B9-10D0-48A0-AD69-E8B7CD75C7B2}" type="pres">
      <dgm:prSet presAssocID="{26ECC711-AF81-4359-B197-C7C7D1F8F0CD}" presName="text_2" presStyleLbl="node1" presStyleIdx="1" presStyleCnt="5">
        <dgm:presLayoutVars>
          <dgm:bulletEnabled val="1"/>
        </dgm:presLayoutVars>
      </dgm:prSet>
      <dgm:spPr/>
      <dgm:t>
        <a:bodyPr/>
        <a:lstStyle/>
        <a:p>
          <a:endParaRPr lang="es-ES"/>
        </a:p>
      </dgm:t>
    </dgm:pt>
    <dgm:pt modelId="{8297BF81-3AD8-4419-8219-CFF78C2BCFC4}" type="pres">
      <dgm:prSet presAssocID="{26ECC711-AF81-4359-B197-C7C7D1F8F0CD}" presName="accent_2" presStyleCnt="0"/>
      <dgm:spPr/>
    </dgm:pt>
    <dgm:pt modelId="{7EFC0A58-F3D2-47B3-957F-6E34866BE0CB}" type="pres">
      <dgm:prSet presAssocID="{26ECC711-AF81-4359-B197-C7C7D1F8F0CD}" presName="accentRepeatNode" presStyleLbl="solidFgAcc1" presStyleIdx="1" presStyleCnt="5"/>
      <dgm:spPr/>
    </dgm:pt>
    <dgm:pt modelId="{F09E6BE8-73CD-4141-923E-FCF310EC36FF}" type="pres">
      <dgm:prSet presAssocID="{C0F72DF2-BD74-470A-8DFB-02506139588D}" presName="text_3" presStyleLbl="node1" presStyleIdx="2" presStyleCnt="5" custLinFactNeighborX="-927" custLinFactNeighborY="-7116">
        <dgm:presLayoutVars>
          <dgm:bulletEnabled val="1"/>
        </dgm:presLayoutVars>
      </dgm:prSet>
      <dgm:spPr/>
      <dgm:t>
        <a:bodyPr/>
        <a:lstStyle/>
        <a:p>
          <a:endParaRPr lang="es-ES"/>
        </a:p>
      </dgm:t>
    </dgm:pt>
    <dgm:pt modelId="{315D3894-88BD-4963-9A73-2F569B48B693}" type="pres">
      <dgm:prSet presAssocID="{C0F72DF2-BD74-470A-8DFB-02506139588D}" presName="accent_3" presStyleCnt="0"/>
      <dgm:spPr/>
    </dgm:pt>
    <dgm:pt modelId="{83422FB6-F0F2-4DF9-BFF1-0D6FC82496D5}" type="pres">
      <dgm:prSet presAssocID="{C0F72DF2-BD74-470A-8DFB-02506139588D}" presName="accentRepeatNode" presStyleLbl="solidFgAcc1" presStyleIdx="2" presStyleCnt="5"/>
      <dgm:spPr/>
    </dgm:pt>
    <dgm:pt modelId="{B92F26CD-F992-4A4E-9D6E-C480859B4D76}" type="pres">
      <dgm:prSet presAssocID="{63B82557-942B-45AA-9BBD-5F789A7094E4}" presName="text_4" presStyleLbl="node1" presStyleIdx="3" presStyleCnt="5" custScaleY="185869">
        <dgm:presLayoutVars>
          <dgm:bulletEnabled val="1"/>
        </dgm:presLayoutVars>
      </dgm:prSet>
      <dgm:spPr/>
      <dgm:t>
        <a:bodyPr/>
        <a:lstStyle/>
        <a:p>
          <a:endParaRPr lang="es-ES"/>
        </a:p>
      </dgm:t>
    </dgm:pt>
    <dgm:pt modelId="{C84727D7-89E1-4F89-80C6-C5002F7D28FE}" type="pres">
      <dgm:prSet presAssocID="{63B82557-942B-45AA-9BBD-5F789A7094E4}" presName="accent_4" presStyleCnt="0"/>
      <dgm:spPr/>
    </dgm:pt>
    <dgm:pt modelId="{CBC27852-0EFC-473D-9815-49B7C73BCFE2}" type="pres">
      <dgm:prSet presAssocID="{63B82557-942B-45AA-9BBD-5F789A7094E4}" presName="accentRepeatNode" presStyleLbl="solidFgAcc1" presStyleIdx="3" presStyleCnt="5"/>
      <dgm:spPr/>
    </dgm:pt>
    <dgm:pt modelId="{2F61C8A3-8BCD-4292-98A7-45851A2B208A}" type="pres">
      <dgm:prSet presAssocID="{8E5A4E7E-174A-4D80-B83B-EBC08BEC9045}" presName="text_5" presStyleLbl="node1" presStyleIdx="4" presStyleCnt="5" custLinFactNeighborX="-397" custLinFactNeighborY="8312">
        <dgm:presLayoutVars>
          <dgm:bulletEnabled val="1"/>
        </dgm:presLayoutVars>
      </dgm:prSet>
      <dgm:spPr/>
      <dgm:t>
        <a:bodyPr/>
        <a:lstStyle/>
        <a:p>
          <a:endParaRPr lang="es-ES"/>
        </a:p>
      </dgm:t>
    </dgm:pt>
    <dgm:pt modelId="{BDEDDE54-72C2-4D02-BAFF-CBA8B0600C44}" type="pres">
      <dgm:prSet presAssocID="{8E5A4E7E-174A-4D80-B83B-EBC08BEC9045}" presName="accent_5" presStyleCnt="0"/>
      <dgm:spPr/>
    </dgm:pt>
    <dgm:pt modelId="{6D73C86E-3F91-43B1-8CB5-EAB794E6E986}" type="pres">
      <dgm:prSet presAssocID="{8E5A4E7E-174A-4D80-B83B-EBC08BEC9045}" presName="accentRepeatNode" presStyleLbl="solidFgAcc1" presStyleIdx="4" presStyleCnt="5"/>
      <dgm:spPr/>
    </dgm:pt>
  </dgm:ptLst>
  <dgm:cxnLst>
    <dgm:cxn modelId="{E68E0CE0-4BC9-4ABB-A9AC-DE364081D77F}" srcId="{A4246C5D-B9FE-480C-B123-73C0EEBE9516}" destId="{92F1CE21-03A5-4E53-B6EA-7CB4B78B52F6}" srcOrd="0" destOrd="0" parTransId="{676C57F1-E445-42A6-9081-61A6A5B19E30}" sibTransId="{4AFF7D19-BD07-4E28-8909-153EF59FADE2}"/>
    <dgm:cxn modelId="{9882C18C-DB7B-4AC9-AE12-3EC65368CF04}" type="presOf" srcId="{63B82557-942B-45AA-9BBD-5F789A7094E4}" destId="{B92F26CD-F992-4A4E-9D6E-C480859B4D76}" srcOrd="0" destOrd="0" presId="urn:microsoft.com/office/officeart/2008/layout/VerticalCurvedList"/>
    <dgm:cxn modelId="{30E35B64-1535-4F3A-A02B-455C59CD3525}" type="presOf" srcId="{C0F72DF2-BD74-470A-8DFB-02506139588D}" destId="{F09E6BE8-73CD-4141-923E-FCF310EC36FF}" srcOrd="0" destOrd="0" presId="urn:microsoft.com/office/officeart/2008/layout/VerticalCurvedList"/>
    <dgm:cxn modelId="{AACF783A-F244-4988-9BC0-665CF34F02C4}" type="presOf" srcId="{8E5A4E7E-174A-4D80-B83B-EBC08BEC9045}" destId="{2F61C8A3-8BCD-4292-98A7-45851A2B208A}" srcOrd="0" destOrd="0" presId="urn:microsoft.com/office/officeart/2008/layout/VerticalCurvedList"/>
    <dgm:cxn modelId="{AAA3B287-B9E2-4334-B8B1-6CADF3FEB61B}" srcId="{A4246C5D-B9FE-480C-B123-73C0EEBE9516}" destId="{63B82557-942B-45AA-9BBD-5F789A7094E4}" srcOrd="3" destOrd="0" parTransId="{6D79CB6B-96A7-4FB2-9E2F-F8266736C84E}" sibTransId="{8AED7267-649E-4FD0-9537-DE0A76ECADE9}"/>
    <dgm:cxn modelId="{77101D72-8015-4378-9ECE-8EDA852D2F20}" srcId="{A4246C5D-B9FE-480C-B123-73C0EEBE9516}" destId="{26ECC711-AF81-4359-B197-C7C7D1F8F0CD}" srcOrd="1" destOrd="0" parTransId="{2D23DFE4-3E6E-4407-88D2-D780FFFA4022}" sibTransId="{B24A84C0-BC0E-4B10-91B1-DACB217DBC26}"/>
    <dgm:cxn modelId="{52074267-9D15-4DBB-BAF9-ABFBBBD43BD0}" type="presOf" srcId="{4AFF7D19-BD07-4E28-8909-153EF59FADE2}" destId="{6AB29632-B588-4A57-8D68-BBB93DFDFD17}" srcOrd="0" destOrd="0" presId="urn:microsoft.com/office/officeart/2008/layout/VerticalCurvedList"/>
    <dgm:cxn modelId="{B891F3D1-C0A8-48AA-9CB3-35B6EFC95792}" type="presOf" srcId="{92F1CE21-03A5-4E53-B6EA-7CB4B78B52F6}" destId="{2D65BB42-0B3D-4F27-9FCB-A8874BEDD90D}" srcOrd="0" destOrd="0" presId="urn:microsoft.com/office/officeart/2008/layout/VerticalCurvedList"/>
    <dgm:cxn modelId="{30FB9FFA-AEEF-488A-9B55-322AB84EDBB7}" type="presOf" srcId="{A4246C5D-B9FE-480C-B123-73C0EEBE9516}" destId="{394898CC-9826-4D52-ADA9-D7363968BB3A}" srcOrd="0" destOrd="0" presId="urn:microsoft.com/office/officeart/2008/layout/VerticalCurvedList"/>
    <dgm:cxn modelId="{6F6DA7B2-48C0-46D7-BC56-9612DF6EADD8}" srcId="{A4246C5D-B9FE-480C-B123-73C0EEBE9516}" destId="{C0F72DF2-BD74-470A-8DFB-02506139588D}" srcOrd="2" destOrd="0" parTransId="{7E7E96C0-A8C6-4D05-8C67-B3E9EA0E2996}" sibTransId="{68E479F2-EF66-4C6C-8881-2DF18D6F4367}"/>
    <dgm:cxn modelId="{C86FE6EB-1F3C-42D4-B713-B2CCCD98EB91}" srcId="{A4246C5D-B9FE-480C-B123-73C0EEBE9516}" destId="{8E5A4E7E-174A-4D80-B83B-EBC08BEC9045}" srcOrd="4" destOrd="0" parTransId="{5569EBEC-C5A6-4916-A7C9-AA757C6FCEB5}" sibTransId="{2B2D5FB4-812F-4535-933A-FA720B02FF89}"/>
    <dgm:cxn modelId="{2511AA33-F1E3-445F-8D81-230E4345AB92}" type="presOf" srcId="{26ECC711-AF81-4359-B197-C7C7D1F8F0CD}" destId="{F7C423B9-10D0-48A0-AD69-E8B7CD75C7B2}" srcOrd="0" destOrd="0" presId="urn:microsoft.com/office/officeart/2008/layout/VerticalCurvedList"/>
    <dgm:cxn modelId="{0D51FBE7-80FC-4AB1-9CFB-3FE72FC258AC}" type="presParOf" srcId="{394898CC-9826-4D52-ADA9-D7363968BB3A}" destId="{257FEF74-C6B7-4A68-989E-3BBB7D6DCD52}" srcOrd="0" destOrd="0" presId="urn:microsoft.com/office/officeart/2008/layout/VerticalCurvedList"/>
    <dgm:cxn modelId="{799A451C-1392-4ECA-9831-C77B20858857}" type="presParOf" srcId="{257FEF74-C6B7-4A68-989E-3BBB7D6DCD52}" destId="{DD7D039E-60F5-4531-9930-64E0D7F45E9D}" srcOrd="0" destOrd="0" presId="urn:microsoft.com/office/officeart/2008/layout/VerticalCurvedList"/>
    <dgm:cxn modelId="{7FF9AE1B-BED2-4E39-AF8B-4D60DF3C64B6}" type="presParOf" srcId="{DD7D039E-60F5-4531-9930-64E0D7F45E9D}" destId="{CBA7A5FD-9B43-4196-9C83-326728709E2E}" srcOrd="0" destOrd="0" presId="urn:microsoft.com/office/officeart/2008/layout/VerticalCurvedList"/>
    <dgm:cxn modelId="{6F3B54F1-4BB8-4B09-A247-CA877DEB0D2C}" type="presParOf" srcId="{DD7D039E-60F5-4531-9930-64E0D7F45E9D}" destId="{6AB29632-B588-4A57-8D68-BBB93DFDFD17}" srcOrd="1" destOrd="0" presId="urn:microsoft.com/office/officeart/2008/layout/VerticalCurvedList"/>
    <dgm:cxn modelId="{3C4EAF6B-AAEA-4873-9017-74846BA3E41C}" type="presParOf" srcId="{DD7D039E-60F5-4531-9930-64E0D7F45E9D}" destId="{BDD1DF4C-3CE0-47A1-B9F4-A4E12E89C119}" srcOrd="2" destOrd="0" presId="urn:microsoft.com/office/officeart/2008/layout/VerticalCurvedList"/>
    <dgm:cxn modelId="{9B1DCB0A-61CF-4B8E-9076-C5794EA162E6}" type="presParOf" srcId="{DD7D039E-60F5-4531-9930-64E0D7F45E9D}" destId="{939D7082-0CD2-433B-A2DF-CD6385876DE9}" srcOrd="3" destOrd="0" presId="urn:microsoft.com/office/officeart/2008/layout/VerticalCurvedList"/>
    <dgm:cxn modelId="{7A395EB8-2A20-4D3E-A7F6-B41B047FF415}" type="presParOf" srcId="{257FEF74-C6B7-4A68-989E-3BBB7D6DCD52}" destId="{2D65BB42-0B3D-4F27-9FCB-A8874BEDD90D}" srcOrd="1" destOrd="0" presId="urn:microsoft.com/office/officeart/2008/layout/VerticalCurvedList"/>
    <dgm:cxn modelId="{AC30537A-D815-404F-8C49-EFCA7A850BFF}" type="presParOf" srcId="{257FEF74-C6B7-4A68-989E-3BBB7D6DCD52}" destId="{377BB59B-E7D9-4172-8897-61C3F4BDFD31}" srcOrd="2" destOrd="0" presId="urn:microsoft.com/office/officeart/2008/layout/VerticalCurvedList"/>
    <dgm:cxn modelId="{9C215E26-BD58-4E12-A6C0-4888BC811DDA}" type="presParOf" srcId="{377BB59B-E7D9-4172-8897-61C3F4BDFD31}" destId="{E784A9CE-969F-4E94-B55A-EB889586EE2B}" srcOrd="0" destOrd="0" presId="urn:microsoft.com/office/officeart/2008/layout/VerticalCurvedList"/>
    <dgm:cxn modelId="{2BE5E553-D41E-472B-B473-8A1FD83F7260}" type="presParOf" srcId="{257FEF74-C6B7-4A68-989E-3BBB7D6DCD52}" destId="{F7C423B9-10D0-48A0-AD69-E8B7CD75C7B2}" srcOrd="3" destOrd="0" presId="urn:microsoft.com/office/officeart/2008/layout/VerticalCurvedList"/>
    <dgm:cxn modelId="{49B07657-B666-4636-B526-E792D9405839}" type="presParOf" srcId="{257FEF74-C6B7-4A68-989E-3BBB7D6DCD52}" destId="{8297BF81-3AD8-4419-8219-CFF78C2BCFC4}" srcOrd="4" destOrd="0" presId="urn:microsoft.com/office/officeart/2008/layout/VerticalCurvedList"/>
    <dgm:cxn modelId="{97AFC61C-92BB-44D1-9251-3CC175446381}" type="presParOf" srcId="{8297BF81-3AD8-4419-8219-CFF78C2BCFC4}" destId="{7EFC0A58-F3D2-47B3-957F-6E34866BE0CB}" srcOrd="0" destOrd="0" presId="urn:microsoft.com/office/officeart/2008/layout/VerticalCurvedList"/>
    <dgm:cxn modelId="{FB313BD5-1854-476C-BA43-E49F9B2718E2}" type="presParOf" srcId="{257FEF74-C6B7-4A68-989E-3BBB7D6DCD52}" destId="{F09E6BE8-73CD-4141-923E-FCF310EC36FF}" srcOrd="5" destOrd="0" presId="urn:microsoft.com/office/officeart/2008/layout/VerticalCurvedList"/>
    <dgm:cxn modelId="{6E56B489-04BE-4EFC-922A-68AC460C4CBC}" type="presParOf" srcId="{257FEF74-C6B7-4A68-989E-3BBB7D6DCD52}" destId="{315D3894-88BD-4963-9A73-2F569B48B693}" srcOrd="6" destOrd="0" presId="urn:microsoft.com/office/officeart/2008/layout/VerticalCurvedList"/>
    <dgm:cxn modelId="{FE773215-6F3D-4642-AEA5-71F847059AC7}" type="presParOf" srcId="{315D3894-88BD-4963-9A73-2F569B48B693}" destId="{83422FB6-F0F2-4DF9-BFF1-0D6FC82496D5}" srcOrd="0" destOrd="0" presId="urn:microsoft.com/office/officeart/2008/layout/VerticalCurvedList"/>
    <dgm:cxn modelId="{61CACED0-FF5A-45E0-970E-F1B0B1ABBABB}" type="presParOf" srcId="{257FEF74-C6B7-4A68-989E-3BBB7D6DCD52}" destId="{B92F26CD-F992-4A4E-9D6E-C480859B4D76}" srcOrd="7" destOrd="0" presId="urn:microsoft.com/office/officeart/2008/layout/VerticalCurvedList"/>
    <dgm:cxn modelId="{7C1E15E9-5F4C-4843-9910-ECABD76B9C7C}" type="presParOf" srcId="{257FEF74-C6B7-4A68-989E-3BBB7D6DCD52}" destId="{C84727D7-89E1-4F89-80C6-C5002F7D28FE}" srcOrd="8" destOrd="0" presId="urn:microsoft.com/office/officeart/2008/layout/VerticalCurvedList"/>
    <dgm:cxn modelId="{546A9B2B-D989-42EF-A845-1F2FFACDC4CE}" type="presParOf" srcId="{C84727D7-89E1-4F89-80C6-C5002F7D28FE}" destId="{CBC27852-0EFC-473D-9815-49B7C73BCFE2}" srcOrd="0" destOrd="0" presId="urn:microsoft.com/office/officeart/2008/layout/VerticalCurvedList"/>
    <dgm:cxn modelId="{A33CB47A-91FA-4501-BC39-0A2FA5B89B6F}" type="presParOf" srcId="{257FEF74-C6B7-4A68-989E-3BBB7D6DCD52}" destId="{2F61C8A3-8BCD-4292-98A7-45851A2B208A}" srcOrd="9" destOrd="0" presId="urn:microsoft.com/office/officeart/2008/layout/VerticalCurvedList"/>
    <dgm:cxn modelId="{35295270-C149-45A2-BB02-D1F24A3CFE50}" type="presParOf" srcId="{257FEF74-C6B7-4A68-989E-3BBB7D6DCD52}" destId="{BDEDDE54-72C2-4D02-BAFF-CBA8B0600C44}" srcOrd="10" destOrd="0" presId="urn:microsoft.com/office/officeart/2008/layout/VerticalCurvedList"/>
    <dgm:cxn modelId="{C5DA391F-D223-4BB7-BDF7-A0CE21894720}" type="presParOf" srcId="{BDEDDE54-72C2-4D02-BAFF-CBA8B0600C44}" destId="{6D73C86E-3F91-43B1-8CB5-EAB794E6E9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AA1BA-AF9C-4727-A418-A65C1F3B6DDF}" type="doc">
      <dgm:prSet loTypeId="urn:microsoft.com/office/officeart/2005/8/layout/cycle3" loCatId="cycle" qsTypeId="urn:microsoft.com/office/officeart/2005/8/quickstyle/simple4" qsCatId="simple" csTypeId="urn:microsoft.com/office/officeart/2005/8/colors/accent1_2" csCatId="accent1" phldr="1"/>
      <dgm:spPr/>
    </dgm:pt>
    <dgm:pt modelId="{A7FF9E9E-63C5-433D-9767-DD5C35DB353D}">
      <dgm:prSet phldrT="[Texto]" custT="1"/>
      <dgm:spPr/>
      <dgm:t>
        <a:bodyPr/>
        <a:lstStyle/>
        <a:p>
          <a:r>
            <a:rPr lang="es-ES" sz="1400" dirty="0" smtClean="0"/>
            <a:t>Basado en procedimientos estadísticos y probabilidades de ocurrencia de eventos  </a:t>
          </a:r>
          <a:endParaRPr lang="es-ES" sz="1400" dirty="0"/>
        </a:p>
      </dgm:t>
    </dgm:pt>
    <dgm:pt modelId="{5FDCCD4F-4835-49CA-A6F4-29508F97FD7C}" type="parTrans" cxnId="{F840BDE2-6C24-4166-B7E3-AE8F3770F6A5}">
      <dgm:prSet/>
      <dgm:spPr/>
      <dgm:t>
        <a:bodyPr/>
        <a:lstStyle/>
        <a:p>
          <a:endParaRPr lang="es-ES"/>
        </a:p>
      </dgm:t>
    </dgm:pt>
    <dgm:pt modelId="{475C9F57-65E7-4A66-A029-F0590F51D0E0}" type="sibTrans" cxnId="{F840BDE2-6C24-4166-B7E3-AE8F3770F6A5}">
      <dgm:prSet/>
      <dgm:spPr/>
      <dgm:t>
        <a:bodyPr/>
        <a:lstStyle/>
        <a:p>
          <a:endParaRPr lang="es-ES"/>
        </a:p>
      </dgm:t>
    </dgm:pt>
    <dgm:pt modelId="{718E6D4A-AC89-4495-A992-C6CD53922CE6}">
      <dgm:prSet phldrT="[Texto]" custT="1"/>
      <dgm:spPr/>
      <dgm:t>
        <a:bodyPr/>
        <a:lstStyle/>
        <a:p>
          <a:pPr algn="ctr"/>
          <a:r>
            <a:rPr lang="es-ES" sz="1400" dirty="0" smtClean="0"/>
            <a:t>Utiliza el análisis de frecuencias</a:t>
          </a:r>
          <a:endParaRPr lang="es-ES" sz="1400" dirty="0"/>
        </a:p>
      </dgm:t>
    </dgm:pt>
    <dgm:pt modelId="{65E849A7-1053-4531-B120-78552ED4BBE4}" type="parTrans" cxnId="{F3ED22FB-97C8-4967-9416-C9AEC81E1CB6}">
      <dgm:prSet/>
      <dgm:spPr/>
      <dgm:t>
        <a:bodyPr/>
        <a:lstStyle/>
        <a:p>
          <a:endParaRPr lang="es-ES"/>
        </a:p>
      </dgm:t>
    </dgm:pt>
    <dgm:pt modelId="{EFF2AC3B-F24E-4FD2-9C45-7272D00913FA}" type="sibTrans" cxnId="{F3ED22FB-97C8-4967-9416-C9AEC81E1CB6}">
      <dgm:prSet/>
      <dgm:spPr/>
      <dgm:t>
        <a:bodyPr/>
        <a:lstStyle/>
        <a:p>
          <a:endParaRPr lang="es-ES"/>
        </a:p>
      </dgm:t>
    </dgm:pt>
    <dgm:pt modelId="{71894710-05F5-4610-B71A-819A52FBC382}">
      <dgm:prSet phldrT="[Texto]" custT="1"/>
      <dgm:spPr/>
      <dgm:t>
        <a:bodyPr/>
        <a:lstStyle/>
        <a:p>
          <a:r>
            <a:rPr lang="es-ES" sz="1400" dirty="0" smtClean="0"/>
            <a:t>Se aplica la distribución de probabilidades</a:t>
          </a:r>
          <a:endParaRPr lang="es-ES" sz="1400" dirty="0"/>
        </a:p>
      </dgm:t>
    </dgm:pt>
    <dgm:pt modelId="{407377E2-9D08-4EAA-94A9-0E38CDC60372}" type="parTrans" cxnId="{67F9EC37-62E6-4A36-AAD0-4A32EA0A719C}">
      <dgm:prSet/>
      <dgm:spPr/>
      <dgm:t>
        <a:bodyPr/>
        <a:lstStyle/>
        <a:p>
          <a:endParaRPr lang="es-ES"/>
        </a:p>
      </dgm:t>
    </dgm:pt>
    <dgm:pt modelId="{21C3449F-1008-4812-8835-D93DF3922576}" type="sibTrans" cxnId="{67F9EC37-62E6-4A36-AAD0-4A32EA0A719C}">
      <dgm:prSet/>
      <dgm:spPr/>
      <dgm:t>
        <a:bodyPr/>
        <a:lstStyle/>
        <a:p>
          <a:endParaRPr lang="es-ES"/>
        </a:p>
      </dgm:t>
    </dgm:pt>
    <dgm:pt modelId="{AD2BF970-43DD-4D2C-A0C4-DC9FA5E78A0F}">
      <dgm:prSet phldrT="[Texto]" custT="1"/>
      <dgm:spPr/>
      <dgm:t>
        <a:bodyPr/>
        <a:lstStyle/>
        <a:p>
          <a:pPr>
            <a:lnSpc>
              <a:spcPct val="100000"/>
            </a:lnSpc>
            <a:spcAft>
              <a:spcPts val="0"/>
            </a:spcAft>
          </a:pPr>
          <a:r>
            <a:rPr lang="es-ES" sz="1400" dirty="0" smtClean="0"/>
            <a:t>Normal </a:t>
          </a:r>
          <a:endParaRPr lang="es-EC" sz="1400" dirty="0" smtClean="0"/>
        </a:p>
        <a:p>
          <a:pPr>
            <a:lnSpc>
              <a:spcPct val="100000"/>
            </a:lnSpc>
            <a:spcAft>
              <a:spcPts val="0"/>
            </a:spcAft>
          </a:pPr>
          <a:r>
            <a:rPr lang="es-ES" sz="1400" dirty="0" smtClean="0"/>
            <a:t>Log-normal </a:t>
          </a:r>
          <a:endParaRPr lang="es-EC" sz="1400" dirty="0" smtClean="0"/>
        </a:p>
        <a:p>
          <a:pPr>
            <a:lnSpc>
              <a:spcPct val="100000"/>
            </a:lnSpc>
            <a:spcAft>
              <a:spcPts val="0"/>
            </a:spcAft>
          </a:pPr>
          <a:r>
            <a:rPr lang="es-ES" sz="1400" dirty="0" err="1" smtClean="0"/>
            <a:t>Gumbel</a:t>
          </a:r>
          <a:r>
            <a:rPr lang="es-ES" sz="1400" dirty="0" smtClean="0"/>
            <a:t> </a:t>
          </a:r>
          <a:endParaRPr lang="es-EC" sz="1400" dirty="0" smtClean="0"/>
        </a:p>
        <a:p>
          <a:pPr>
            <a:lnSpc>
              <a:spcPct val="100000"/>
            </a:lnSpc>
            <a:spcAft>
              <a:spcPts val="0"/>
            </a:spcAft>
          </a:pPr>
          <a:r>
            <a:rPr lang="es-ES" sz="1400" dirty="0" smtClean="0"/>
            <a:t>Log-Pearson Tipo III</a:t>
          </a:r>
          <a:endParaRPr lang="es-ES" sz="1400" dirty="0"/>
        </a:p>
      </dgm:t>
    </dgm:pt>
    <dgm:pt modelId="{E76DFC78-E76C-4758-B332-6E2EB808E2C1}" type="parTrans" cxnId="{753D55B9-90C6-4743-AA87-F34EDD75B2CF}">
      <dgm:prSet/>
      <dgm:spPr/>
      <dgm:t>
        <a:bodyPr/>
        <a:lstStyle/>
        <a:p>
          <a:endParaRPr lang="es-ES"/>
        </a:p>
      </dgm:t>
    </dgm:pt>
    <dgm:pt modelId="{03AED125-74C1-4426-865C-4C68BEA9CBD0}" type="sibTrans" cxnId="{753D55B9-90C6-4743-AA87-F34EDD75B2CF}">
      <dgm:prSet/>
      <dgm:spPr/>
      <dgm:t>
        <a:bodyPr/>
        <a:lstStyle/>
        <a:p>
          <a:endParaRPr lang="es-ES"/>
        </a:p>
      </dgm:t>
    </dgm:pt>
    <dgm:pt modelId="{347E15F0-42BE-47F5-925C-3085146572BE}" type="pres">
      <dgm:prSet presAssocID="{889AA1BA-AF9C-4727-A418-A65C1F3B6DDF}" presName="Name0" presStyleCnt="0">
        <dgm:presLayoutVars>
          <dgm:dir/>
          <dgm:resizeHandles val="exact"/>
        </dgm:presLayoutVars>
      </dgm:prSet>
      <dgm:spPr/>
    </dgm:pt>
    <dgm:pt modelId="{D05C0A7C-2BD6-41C4-A955-912910D48B7E}" type="pres">
      <dgm:prSet presAssocID="{889AA1BA-AF9C-4727-A418-A65C1F3B6DDF}" presName="cycle" presStyleCnt="0"/>
      <dgm:spPr/>
    </dgm:pt>
    <dgm:pt modelId="{2A0B3433-A65D-49C9-A3C4-AEAF7B38190D}" type="pres">
      <dgm:prSet presAssocID="{718E6D4A-AC89-4495-A992-C6CD53922CE6}" presName="nodeFirstNode" presStyleLbl="node1" presStyleIdx="0" presStyleCnt="4">
        <dgm:presLayoutVars>
          <dgm:bulletEnabled val="1"/>
        </dgm:presLayoutVars>
      </dgm:prSet>
      <dgm:spPr/>
      <dgm:t>
        <a:bodyPr/>
        <a:lstStyle/>
        <a:p>
          <a:endParaRPr lang="es-ES"/>
        </a:p>
      </dgm:t>
    </dgm:pt>
    <dgm:pt modelId="{C5421CD2-B324-466D-8A19-8CBD4F48441F}" type="pres">
      <dgm:prSet presAssocID="{EFF2AC3B-F24E-4FD2-9C45-7272D00913FA}" presName="sibTransFirstNode" presStyleLbl="bgShp" presStyleIdx="0" presStyleCnt="1"/>
      <dgm:spPr/>
      <dgm:t>
        <a:bodyPr/>
        <a:lstStyle/>
        <a:p>
          <a:endParaRPr lang="es-ES"/>
        </a:p>
      </dgm:t>
    </dgm:pt>
    <dgm:pt modelId="{CD715F05-B603-45CC-94BF-5C69EA8CA844}" type="pres">
      <dgm:prSet presAssocID="{A7FF9E9E-63C5-433D-9767-DD5C35DB353D}" presName="nodeFollowingNodes" presStyleLbl="node1" presStyleIdx="1" presStyleCnt="4">
        <dgm:presLayoutVars>
          <dgm:bulletEnabled val="1"/>
        </dgm:presLayoutVars>
      </dgm:prSet>
      <dgm:spPr/>
      <dgm:t>
        <a:bodyPr/>
        <a:lstStyle/>
        <a:p>
          <a:endParaRPr lang="es-ES"/>
        </a:p>
      </dgm:t>
    </dgm:pt>
    <dgm:pt modelId="{860DB093-D436-4344-9C54-AFE6801B0DB6}" type="pres">
      <dgm:prSet presAssocID="{71894710-05F5-4610-B71A-819A52FBC382}" presName="nodeFollowingNodes" presStyleLbl="node1" presStyleIdx="2" presStyleCnt="4" custScaleY="67840">
        <dgm:presLayoutVars>
          <dgm:bulletEnabled val="1"/>
        </dgm:presLayoutVars>
      </dgm:prSet>
      <dgm:spPr/>
      <dgm:t>
        <a:bodyPr/>
        <a:lstStyle/>
        <a:p>
          <a:endParaRPr lang="es-ES"/>
        </a:p>
      </dgm:t>
    </dgm:pt>
    <dgm:pt modelId="{FE3D9165-CBAE-4067-A8ED-2D0610A72287}" type="pres">
      <dgm:prSet presAssocID="{AD2BF970-43DD-4D2C-A0C4-DC9FA5E78A0F}" presName="nodeFollowingNodes" presStyleLbl="node1" presStyleIdx="3" presStyleCnt="4" custScaleY="107182">
        <dgm:presLayoutVars>
          <dgm:bulletEnabled val="1"/>
        </dgm:presLayoutVars>
      </dgm:prSet>
      <dgm:spPr/>
      <dgm:t>
        <a:bodyPr/>
        <a:lstStyle/>
        <a:p>
          <a:endParaRPr lang="es-ES"/>
        </a:p>
      </dgm:t>
    </dgm:pt>
  </dgm:ptLst>
  <dgm:cxnLst>
    <dgm:cxn modelId="{753D55B9-90C6-4743-AA87-F34EDD75B2CF}" srcId="{889AA1BA-AF9C-4727-A418-A65C1F3B6DDF}" destId="{AD2BF970-43DD-4D2C-A0C4-DC9FA5E78A0F}" srcOrd="3" destOrd="0" parTransId="{E76DFC78-E76C-4758-B332-6E2EB808E2C1}" sibTransId="{03AED125-74C1-4426-865C-4C68BEA9CBD0}"/>
    <dgm:cxn modelId="{0C1D20D3-CFDE-488C-A4C4-4C6A691323A1}" type="presOf" srcId="{718E6D4A-AC89-4495-A992-C6CD53922CE6}" destId="{2A0B3433-A65D-49C9-A3C4-AEAF7B38190D}" srcOrd="0" destOrd="0" presId="urn:microsoft.com/office/officeart/2005/8/layout/cycle3"/>
    <dgm:cxn modelId="{B9577551-87CA-433F-9A03-047C622FA55D}" type="presOf" srcId="{71894710-05F5-4610-B71A-819A52FBC382}" destId="{860DB093-D436-4344-9C54-AFE6801B0DB6}" srcOrd="0" destOrd="0" presId="urn:microsoft.com/office/officeart/2005/8/layout/cycle3"/>
    <dgm:cxn modelId="{E64D120C-1333-414F-B1AF-18D7276CDF2C}" type="presOf" srcId="{889AA1BA-AF9C-4727-A418-A65C1F3B6DDF}" destId="{347E15F0-42BE-47F5-925C-3085146572BE}" srcOrd="0" destOrd="0" presId="urn:microsoft.com/office/officeart/2005/8/layout/cycle3"/>
    <dgm:cxn modelId="{F840BDE2-6C24-4166-B7E3-AE8F3770F6A5}" srcId="{889AA1BA-AF9C-4727-A418-A65C1F3B6DDF}" destId="{A7FF9E9E-63C5-433D-9767-DD5C35DB353D}" srcOrd="1" destOrd="0" parTransId="{5FDCCD4F-4835-49CA-A6F4-29508F97FD7C}" sibTransId="{475C9F57-65E7-4A66-A029-F0590F51D0E0}"/>
    <dgm:cxn modelId="{3A520E5D-5AD1-4BD8-8941-89ABEA2ECD2B}" type="presOf" srcId="{AD2BF970-43DD-4D2C-A0C4-DC9FA5E78A0F}" destId="{FE3D9165-CBAE-4067-A8ED-2D0610A72287}" srcOrd="0" destOrd="0" presId="urn:microsoft.com/office/officeart/2005/8/layout/cycle3"/>
    <dgm:cxn modelId="{494BD496-9E26-469C-9575-E7B0E47BB6E5}" type="presOf" srcId="{A7FF9E9E-63C5-433D-9767-DD5C35DB353D}" destId="{CD715F05-B603-45CC-94BF-5C69EA8CA844}" srcOrd="0" destOrd="0" presId="urn:microsoft.com/office/officeart/2005/8/layout/cycle3"/>
    <dgm:cxn modelId="{F3ED22FB-97C8-4967-9416-C9AEC81E1CB6}" srcId="{889AA1BA-AF9C-4727-A418-A65C1F3B6DDF}" destId="{718E6D4A-AC89-4495-A992-C6CD53922CE6}" srcOrd="0" destOrd="0" parTransId="{65E849A7-1053-4531-B120-78552ED4BBE4}" sibTransId="{EFF2AC3B-F24E-4FD2-9C45-7272D00913FA}"/>
    <dgm:cxn modelId="{BBFE0827-26F6-42F4-848D-6FB4C28C2188}" type="presOf" srcId="{EFF2AC3B-F24E-4FD2-9C45-7272D00913FA}" destId="{C5421CD2-B324-466D-8A19-8CBD4F48441F}" srcOrd="0" destOrd="0" presId="urn:microsoft.com/office/officeart/2005/8/layout/cycle3"/>
    <dgm:cxn modelId="{67F9EC37-62E6-4A36-AAD0-4A32EA0A719C}" srcId="{889AA1BA-AF9C-4727-A418-A65C1F3B6DDF}" destId="{71894710-05F5-4610-B71A-819A52FBC382}" srcOrd="2" destOrd="0" parTransId="{407377E2-9D08-4EAA-94A9-0E38CDC60372}" sibTransId="{21C3449F-1008-4812-8835-D93DF3922576}"/>
    <dgm:cxn modelId="{9ED0E88D-6A93-4E42-A910-C7C67E82DFCB}" type="presParOf" srcId="{347E15F0-42BE-47F5-925C-3085146572BE}" destId="{D05C0A7C-2BD6-41C4-A955-912910D48B7E}" srcOrd="0" destOrd="0" presId="urn:microsoft.com/office/officeart/2005/8/layout/cycle3"/>
    <dgm:cxn modelId="{D946081B-0334-4A98-B361-C73BB76D8B31}" type="presParOf" srcId="{D05C0A7C-2BD6-41C4-A955-912910D48B7E}" destId="{2A0B3433-A65D-49C9-A3C4-AEAF7B38190D}" srcOrd="0" destOrd="0" presId="urn:microsoft.com/office/officeart/2005/8/layout/cycle3"/>
    <dgm:cxn modelId="{84DE4EED-2389-4D62-9ED3-A60D576BEA1E}" type="presParOf" srcId="{D05C0A7C-2BD6-41C4-A955-912910D48B7E}" destId="{C5421CD2-B324-466D-8A19-8CBD4F48441F}" srcOrd="1" destOrd="0" presId="urn:microsoft.com/office/officeart/2005/8/layout/cycle3"/>
    <dgm:cxn modelId="{F26E686D-E722-49E1-8B4D-D5FBC5B28BFE}" type="presParOf" srcId="{D05C0A7C-2BD6-41C4-A955-912910D48B7E}" destId="{CD715F05-B603-45CC-94BF-5C69EA8CA844}" srcOrd="2" destOrd="0" presId="urn:microsoft.com/office/officeart/2005/8/layout/cycle3"/>
    <dgm:cxn modelId="{7728655E-EC95-4B21-91A2-327162208574}" type="presParOf" srcId="{D05C0A7C-2BD6-41C4-A955-912910D48B7E}" destId="{860DB093-D436-4344-9C54-AFE6801B0DB6}" srcOrd="3" destOrd="0" presId="urn:microsoft.com/office/officeart/2005/8/layout/cycle3"/>
    <dgm:cxn modelId="{7A99D65B-054B-4805-A368-B25E89B4310A}" type="presParOf" srcId="{D05C0A7C-2BD6-41C4-A955-912910D48B7E}" destId="{FE3D9165-CBAE-4067-A8ED-2D0610A72287}" srcOrd="4"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D4F8A1-1443-45C2-B91B-6367A07C44A1}" type="doc">
      <dgm:prSet loTypeId="urn:microsoft.com/office/officeart/2005/8/layout/process1" loCatId="process" qsTypeId="urn:microsoft.com/office/officeart/2005/8/quickstyle/simple1" qsCatId="simple" csTypeId="urn:microsoft.com/office/officeart/2005/8/colors/accent1_2" csCatId="accent1" phldr="1"/>
      <dgm:spPr/>
    </dgm:pt>
    <dgm:pt modelId="{164CEE03-B32D-4B72-95E7-2FA65808930C}">
      <dgm:prSet phldrT="[Texto]" custT="1"/>
      <dgm:spPr/>
      <dgm:t>
        <a:bodyPr/>
        <a:lstStyle/>
        <a:p>
          <a:r>
            <a:rPr lang="es-ES" sz="1600" dirty="0" smtClean="0"/>
            <a:t>Pérdidas de precipitación </a:t>
          </a:r>
          <a:endParaRPr lang="es-ES" sz="1600" dirty="0"/>
        </a:p>
      </dgm:t>
    </dgm:pt>
    <dgm:pt modelId="{7F2AAABA-EAFE-44CB-84CD-D5AAE907F7F5}" type="parTrans" cxnId="{03778DDE-A3A4-4537-AC6B-7EE39526EFC0}">
      <dgm:prSet/>
      <dgm:spPr/>
      <dgm:t>
        <a:bodyPr/>
        <a:lstStyle/>
        <a:p>
          <a:endParaRPr lang="es-ES" sz="1400"/>
        </a:p>
      </dgm:t>
    </dgm:pt>
    <dgm:pt modelId="{156C9AFE-F4C4-4201-B302-F6E983621758}" type="sibTrans" cxnId="{03778DDE-A3A4-4537-AC6B-7EE39526EFC0}">
      <dgm:prSet custT="1"/>
      <dgm:spPr/>
      <dgm:t>
        <a:bodyPr/>
        <a:lstStyle/>
        <a:p>
          <a:endParaRPr lang="es-ES" sz="1400"/>
        </a:p>
      </dgm:t>
    </dgm:pt>
    <dgm:pt modelId="{3E3F1163-31F3-498A-969B-3D8B49D26F1F}">
      <dgm:prSet phldrT="[Texto]" custT="1"/>
      <dgm:spPr/>
      <dgm:t>
        <a:bodyPr/>
        <a:lstStyle/>
        <a:p>
          <a:r>
            <a:rPr lang="es-ES" sz="1600" dirty="0" smtClean="0"/>
            <a:t>Numero de curva (CN) del SCS</a:t>
          </a:r>
          <a:endParaRPr lang="es-ES" sz="1600" dirty="0"/>
        </a:p>
      </dgm:t>
    </dgm:pt>
    <dgm:pt modelId="{C508DC2B-A07E-49BB-8FE1-C5747386DA8B}" type="parTrans" cxnId="{DE70437E-4AB8-4154-805C-FA1FDE082CBA}">
      <dgm:prSet/>
      <dgm:spPr/>
      <dgm:t>
        <a:bodyPr/>
        <a:lstStyle/>
        <a:p>
          <a:endParaRPr lang="es-ES" sz="1400"/>
        </a:p>
      </dgm:t>
    </dgm:pt>
    <dgm:pt modelId="{9BC185A2-318C-41FE-A772-E3AE88E57748}" type="sibTrans" cxnId="{DE70437E-4AB8-4154-805C-FA1FDE082CBA}">
      <dgm:prSet/>
      <dgm:spPr/>
      <dgm:t>
        <a:bodyPr/>
        <a:lstStyle/>
        <a:p>
          <a:endParaRPr lang="es-ES" sz="1400"/>
        </a:p>
      </dgm:t>
    </dgm:pt>
    <dgm:pt modelId="{E436A20E-70A9-443B-B9C9-4B773EFB46AB}" type="pres">
      <dgm:prSet presAssocID="{1FD4F8A1-1443-45C2-B91B-6367A07C44A1}" presName="Name0" presStyleCnt="0">
        <dgm:presLayoutVars>
          <dgm:dir/>
          <dgm:resizeHandles val="exact"/>
        </dgm:presLayoutVars>
      </dgm:prSet>
      <dgm:spPr/>
    </dgm:pt>
    <dgm:pt modelId="{6DFDEB2D-74E5-4D7C-B0D5-0EC987538D42}" type="pres">
      <dgm:prSet presAssocID="{164CEE03-B32D-4B72-95E7-2FA65808930C}" presName="node" presStyleLbl="node1" presStyleIdx="0" presStyleCnt="2" custScaleX="107938">
        <dgm:presLayoutVars>
          <dgm:bulletEnabled val="1"/>
        </dgm:presLayoutVars>
      </dgm:prSet>
      <dgm:spPr/>
      <dgm:t>
        <a:bodyPr/>
        <a:lstStyle/>
        <a:p>
          <a:endParaRPr lang="es-ES"/>
        </a:p>
      </dgm:t>
    </dgm:pt>
    <dgm:pt modelId="{347570AC-B5C4-44BC-8FDF-3553D2057578}" type="pres">
      <dgm:prSet presAssocID="{156C9AFE-F4C4-4201-B302-F6E983621758}" presName="sibTrans" presStyleLbl="sibTrans2D1" presStyleIdx="0" presStyleCnt="1"/>
      <dgm:spPr/>
      <dgm:t>
        <a:bodyPr/>
        <a:lstStyle/>
        <a:p>
          <a:endParaRPr lang="es-ES"/>
        </a:p>
      </dgm:t>
    </dgm:pt>
    <dgm:pt modelId="{35543F75-993C-4B6D-BF51-5B981E1ABCD9}" type="pres">
      <dgm:prSet presAssocID="{156C9AFE-F4C4-4201-B302-F6E983621758}" presName="connectorText" presStyleLbl="sibTrans2D1" presStyleIdx="0" presStyleCnt="1"/>
      <dgm:spPr/>
      <dgm:t>
        <a:bodyPr/>
        <a:lstStyle/>
        <a:p>
          <a:endParaRPr lang="es-ES"/>
        </a:p>
      </dgm:t>
    </dgm:pt>
    <dgm:pt modelId="{075303C5-1353-4581-BA4F-A60E568F6B18}" type="pres">
      <dgm:prSet presAssocID="{3E3F1163-31F3-498A-969B-3D8B49D26F1F}" presName="node" presStyleLbl="node1" presStyleIdx="1" presStyleCnt="2" custScaleX="145674">
        <dgm:presLayoutVars>
          <dgm:bulletEnabled val="1"/>
        </dgm:presLayoutVars>
      </dgm:prSet>
      <dgm:spPr/>
      <dgm:t>
        <a:bodyPr/>
        <a:lstStyle/>
        <a:p>
          <a:endParaRPr lang="es-ES"/>
        </a:p>
      </dgm:t>
    </dgm:pt>
  </dgm:ptLst>
  <dgm:cxnLst>
    <dgm:cxn modelId="{03778DDE-A3A4-4537-AC6B-7EE39526EFC0}" srcId="{1FD4F8A1-1443-45C2-B91B-6367A07C44A1}" destId="{164CEE03-B32D-4B72-95E7-2FA65808930C}" srcOrd="0" destOrd="0" parTransId="{7F2AAABA-EAFE-44CB-84CD-D5AAE907F7F5}" sibTransId="{156C9AFE-F4C4-4201-B302-F6E983621758}"/>
    <dgm:cxn modelId="{6D8622F5-650E-430A-AFE7-18C15E309D90}" type="presOf" srcId="{3E3F1163-31F3-498A-969B-3D8B49D26F1F}" destId="{075303C5-1353-4581-BA4F-A60E568F6B18}" srcOrd="0" destOrd="0" presId="urn:microsoft.com/office/officeart/2005/8/layout/process1"/>
    <dgm:cxn modelId="{650A8D44-DEA7-4248-9342-56A99EE65881}" type="presOf" srcId="{156C9AFE-F4C4-4201-B302-F6E983621758}" destId="{347570AC-B5C4-44BC-8FDF-3553D2057578}" srcOrd="0" destOrd="0" presId="urn:microsoft.com/office/officeart/2005/8/layout/process1"/>
    <dgm:cxn modelId="{DE70437E-4AB8-4154-805C-FA1FDE082CBA}" srcId="{1FD4F8A1-1443-45C2-B91B-6367A07C44A1}" destId="{3E3F1163-31F3-498A-969B-3D8B49D26F1F}" srcOrd="1" destOrd="0" parTransId="{C508DC2B-A07E-49BB-8FE1-C5747386DA8B}" sibTransId="{9BC185A2-318C-41FE-A772-E3AE88E57748}"/>
    <dgm:cxn modelId="{0E485E3B-398F-479E-874E-2DFA79FF1213}" type="presOf" srcId="{164CEE03-B32D-4B72-95E7-2FA65808930C}" destId="{6DFDEB2D-74E5-4D7C-B0D5-0EC987538D42}" srcOrd="0" destOrd="0" presId="urn:microsoft.com/office/officeart/2005/8/layout/process1"/>
    <dgm:cxn modelId="{00E9B2F6-E7F7-4848-9460-73459D5CA260}" type="presOf" srcId="{156C9AFE-F4C4-4201-B302-F6E983621758}" destId="{35543F75-993C-4B6D-BF51-5B981E1ABCD9}" srcOrd="1" destOrd="0" presId="urn:microsoft.com/office/officeart/2005/8/layout/process1"/>
    <dgm:cxn modelId="{33D80B40-2005-4B46-9A58-CFAF78C31D5E}" type="presOf" srcId="{1FD4F8A1-1443-45C2-B91B-6367A07C44A1}" destId="{E436A20E-70A9-443B-B9C9-4B773EFB46AB}" srcOrd="0" destOrd="0" presId="urn:microsoft.com/office/officeart/2005/8/layout/process1"/>
    <dgm:cxn modelId="{5C30D769-6FE5-46D9-97D2-1A06212EE16A}" type="presParOf" srcId="{E436A20E-70A9-443B-B9C9-4B773EFB46AB}" destId="{6DFDEB2D-74E5-4D7C-B0D5-0EC987538D42}" srcOrd="0" destOrd="0" presId="urn:microsoft.com/office/officeart/2005/8/layout/process1"/>
    <dgm:cxn modelId="{F70A6E4B-B09D-4A6B-A8C0-113BD0598921}" type="presParOf" srcId="{E436A20E-70A9-443B-B9C9-4B773EFB46AB}" destId="{347570AC-B5C4-44BC-8FDF-3553D2057578}" srcOrd="1" destOrd="0" presId="urn:microsoft.com/office/officeart/2005/8/layout/process1"/>
    <dgm:cxn modelId="{4C7ED5CA-1E22-4D5F-8437-AC869E25FC8E}" type="presParOf" srcId="{347570AC-B5C4-44BC-8FDF-3553D2057578}" destId="{35543F75-993C-4B6D-BF51-5B981E1ABCD9}" srcOrd="0" destOrd="0" presId="urn:microsoft.com/office/officeart/2005/8/layout/process1"/>
    <dgm:cxn modelId="{D3C307E8-F322-46F2-8039-12980F82DEDA}" type="presParOf" srcId="{E436A20E-70A9-443B-B9C9-4B773EFB46AB}" destId="{075303C5-1353-4581-BA4F-A60E568F6B1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32E5F8-6B30-419A-A87E-2A159DE029D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C531A3F-1C53-467D-B6B6-0C40618E1F88}">
      <dgm:prSet phldrT="[Texto]"/>
      <dgm:spPr/>
      <dgm:t>
        <a:bodyPr/>
        <a:lstStyle/>
        <a:p>
          <a:r>
            <a:rPr lang="es-ES" dirty="0" smtClean="0"/>
            <a:t>TIPO DE INUNDACIONES</a:t>
          </a:r>
          <a:endParaRPr lang="es-ES" dirty="0"/>
        </a:p>
      </dgm:t>
    </dgm:pt>
    <dgm:pt modelId="{EC2C42C4-D919-41CE-8D7F-6CA768D434C4}" type="parTrans" cxnId="{6F226ECC-44C6-4008-903B-0D21E009C4A1}">
      <dgm:prSet/>
      <dgm:spPr/>
      <dgm:t>
        <a:bodyPr/>
        <a:lstStyle/>
        <a:p>
          <a:endParaRPr lang="es-ES"/>
        </a:p>
      </dgm:t>
    </dgm:pt>
    <dgm:pt modelId="{A51D78CD-D58B-481E-8DFA-4784DDE1D27D}" type="sibTrans" cxnId="{6F226ECC-44C6-4008-903B-0D21E009C4A1}">
      <dgm:prSet/>
      <dgm:spPr/>
      <dgm:t>
        <a:bodyPr/>
        <a:lstStyle/>
        <a:p>
          <a:endParaRPr lang="es-ES"/>
        </a:p>
      </dgm:t>
    </dgm:pt>
    <dgm:pt modelId="{AB287E25-6274-4280-B636-D8B7ED926A56}">
      <dgm:prSet phldrT="[Texto]"/>
      <dgm:spPr/>
      <dgm:t>
        <a:bodyPr/>
        <a:lstStyle/>
        <a:p>
          <a:r>
            <a:rPr lang="es-ES" dirty="0" smtClean="0"/>
            <a:t>FLUVIALES</a:t>
          </a:r>
          <a:endParaRPr lang="es-ES" dirty="0"/>
        </a:p>
      </dgm:t>
    </dgm:pt>
    <dgm:pt modelId="{81F4088E-7B52-4C0B-B027-A1EEBD307D46}" type="parTrans" cxnId="{4EB554DD-F503-4683-9716-56754327BB77}">
      <dgm:prSet/>
      <dgm:spPr/>
      <dgm:t>
        <a:bodyPr/>
        <a:lstStyle/>
        <a:p>
          <a:endParaRPr lang="es-ES"/>
        </a:p>
      </dgm:t>
    </dgm:pt>
    <dgm:pt modelId="{7AB5DBF6-21B3-4DDF-BBBD-1F7A1C497701}" type="sibTrans" cxnId="{4EB554DD-F503-4683-9716-56754327BB77}">
      <dgm:prSet/>
      <dgm:spPr/>
      <dgm:t>
        <a:bodyPr/>
        <a:lstStyle/>
        <a:p>
          <a:endParaRPr lang="es-ES"/>
        </a:p>
      </dgm:t>
    </dgm:pt>
    <dgm:pt modelId="{2C14A93B-CD3E-4C4D-ABB2-9695DF13D992}">
      <dgm:prSet phldrT="[Texto]"/>
      <dgm:spPr/>
      <dgm:t>
        <a:bodyPr/>
        <a:lstStyle/>
        <a:p>
          <a:r>
            <a:rPr lang="es-ES" dirty="0" smtClean="0"/>
            <a:t>PLUVIALES</a:t>
          </a:r>
          <a:endParaRPr lang="es-ES" dirty="0"/>
        </a:p>
      </dgm:t>
    </dgm:pt>
    <dgm:pt modelId="{520D2197-E568-4997-9B92-D421C1564B59}" type="parTrans" cxnId="{A8317FE5-FEB1-4FCD-B378-C21EA1F6BD7F}">
      <dgm:prSet/>
      <dgm:spPr/>
      <dgm:t>
        <a:bodyPr/>
        <a:lstStyle/>
        <a:p>
          <a:endParaRPr lang="es-ES"/>
        </a:p>
      </dgm:t>
    </dgm:pt>
    <dgm:pt modelId="{5AAECD3A-ED74-4712-AF12-FC4067866431}" type="sibTrans" cxnId="{A8317FE5-FEB1-4FCD-B378-C21EA1F6BD7F}">
      <dgm:prSet/>
      <dgm:spPr/>
      <dgm:t>
        <a:bodyPr/>
        <a:lstStyle/>
        <a:p>
          <a:endParaRPr lang="es-ES"/>
        </a:p>
      </dgm:t>
    </dgm:pt>
    <dgm:pt modelId="{C524DE69-4C5C-4E9F-B35D-0750E6FC355E}">
      <dgm:prSet phldrT="[Texto]"/>
      <dgm:spPr/>
      <dgm:t>
        <a:bodyPr/>
        <a:lstStyle/>
        <a:p>
          <a:r>
            <a:rPr lang="es-ES" dirty="0" smtClean="0"/>
            <a:t>FALLA DE UNA OBRA</a:t>
          </a:r>
          <a:endParaRPr lang="es-ES" dirty="0"/>
        </a:p>
      </dgm:t>
    </dgm:pt>
    <dgm:pt modelId="{F533645C-D5AF-40A7-9412-6C1717E095B6}" type="parTrans" cxnId="{A560886D-0D36-461C-9FE6-F76FCAEE8F23}">
      <dgm:prSet/>
      <dgm:spPr/>
      <dgm:t>
        <a:bodyPr/>
        <a:lstStyle/>
        <a:p>
          <a:endParaRPr lang="es-ES"/>
        </a:p>
      </dgm:t>
    </dgm:pt>
    <dgm:pt modelId="{FFF5D990-B313-4823-9C3A-AD440F929D24}" type="sibTrans" cxnId="{A560886D-0D36-461C-9FE6-F76FCAEE8F23}">
      <dgm:prSet/>
      <dgm:spPr/>
      <dgm:t>
        <a:bodyPr/>
        <a:lstStyle/>
        <a:p>
          <a:endParaRPr lang="es-ES"/>
        </a:p>
      </dgm:t>
    </dgm:pt>
    <dgm:pt modelId="{A03F382C-7035-454C-A86C-E880C6EE5F72}" type="pres">
      <dgm:prSet presAssocID="{1732E5F8-6B30-419A-A87E-2A159DE029D1}" presName="diagram" presStyleCnt="0">
        <dgm:presLayoutVars>
          <dgm:chPref val="1"/>
          <dgm:dir/>
          <dgm:animOne val="branch"/>
          <dgm:animLvl val="lvl"/>
          <dgm:resizeHandles/>
        </dgm:presLayoutVars>
      </dgm:prSet>
      <dgm:spPr/>
      <dgm:t>
        <a:bodyPr/>
        <a:lstStyle/>
        <a:p>
          <a:endParaRPr lang="es-ES"/>
        </a:p>
      </dgm:t>
    </dgm:pt>
    <dgm:pt modelId="{798A152B-4FA0-4222-A9CF-77ED73FBD3A7}" type="pres">
      <dgm:prSet presAssocID="{DC531A3F-1C53-467D-B6B6-0C40618E1F88}" presName="root" presStyleCnt="0"/>
      <dgm:spPr/>
    </dgm:pt>
    <dgm:pt modelId="{3DF49E01-9FA1-4120-AF7B-E73678245151}" type="pres">
      <dgm:prSet presAssocID="{DC531A3F-1C53-467D-B6B6-0C40618E1F88}" presName="rootComposite" presStyleCnt="0"/>
      <dgm:spPr/>
    </dgm:pt>
    <dgm:pt modelId="{0AFC58A3-9BD7-4E82-8A82-D94D34D29CF3}" type="pres">
      <dgm:prSet presAssocID="{DC531A3F-1C53-467D-B6B6-0C40618E1F88}" presName="rootText" presStyleLbl="node1" presStyleIdx="0" presStyleCnt="1"/>
      <dgm:spPr/>
      <dgm:t>
        <a:bodyPr/>
        <a:lstStyle/>
        <a:p>
          <a:endParaRPr lang="es-ES"/>
        </a:p>
      </dgm:t>
    </dgm:pt>
    <dgm:pt modelId="{F96E55D5-AF1D-415A-ADF5-A5E61E4F12B5}" type="pres">
      <dgm:prSet presAssocID="{DC531A3F-1C53-467D-B6B6-0C40618E1F88}" presName="rootConnector" presStyleLbl="node1" presStyleIdx="0" presStyleCnt="1"/>
      <dgm:spPr/>
      <dgm:t>
        <a:bodyPr/>
        <a:lstStyle/>
        <a:p>
          <a:endParaRPr lang="es-ES"/>
        </a:p>
      </dgm:t>
    </dgm:pt>
    <dgm:pt modelId="{ED7F8562-1749-4986-A8A9-D72C3C56749A}" type="pres">
      <dgm:prSet presAssocID="{DC531A3F-1C53-467D-B6B6-0C40618E1F88}" presName="childShape" presStyleCnt="0"/>
      <dgm:spPr/>
    </dgm:pt>
    <dgm:pt modelId="{6022EA15-5293-42E0-8F9D-56DE70256CA4}" type="pres">
      <dgm:prSet presAssocID="{81F4088E-7B52-4C0B-B027-A1EEBD307D46}" presName="Name13" presStyleLbl="parChTrans1D2" presStyleIdx="0" presStyleCnt="3"/>
      <dgm:spPr/>
      <dgm:t>
        <a:bodyPr/>
        <a:lstStyle/>
        <a:p>
          <a:endParaRPr lang="es-ES"/>
        </a:p>
      </dgm:t>
    </dgm:pt>
    <dgm:pt modelId="{F2E59D80-1655-4CC5-B2EF-8B5708039E8F}" type="pres">
      <dgm:prSet presAssocID="{AB287E25-6274-4280-B636-D8B7ED926A56}" presName="childText" presStyleLbl="bgAcc1" presStyleIdx="0" presStyleCnt="3">
        <dgm:presLayoutVars>
          <dgm:bulletEnabled val="1"/>
        </dgm:presLayoutVars>
      </dgm:prSet>
      <dgm:spPr/>
      <dgm:t>
        <a:bodyPr/>
        <a:lstStyle/>
        <a:p>
          <a:endParaRPr lang="es-ES"/>
        </a:p>
      </dgm:t>
    </dgm:pt>
    <dgm:pt modelId="{40C43275-90F4-4D74-966F-E8EA12134C29}" type="pres">
      <dgm:prSet presAssocID="{520D2197-E568-4997-9B92-D421C1564B59}" presName="Name13" presStyleLbl="parChTrans1D2" presStyleIdx="1" presStyleCnt="3"/>
      <dgm:spPr/>
      <dgm:t>
        <a:bodyPr/>
        <a:lstStyle/>
        <a:p>
          <a:endParaRPr lang="es-ES"/>
        </a:p>
      </dgm:t>
    </dgm:pt>
    <dgm:pt modelId="{78DB2E01-9BBC-477B-9BBB-A63859E4D11B}" type="pres">
      <dgm:prSet presAssocID="{2C14A93B-CD3E-4C4D-ABB2-9695DF13D992}" presName="childText" presStyleLbl="bgAcc1" presStyleIdx="1" presStyleCnt="3">
        <dgm:presLayoutVars>
          <dgm:bulletEnabled val="1"/>
        </dgm:presLayoutVars>
      </dgm:prSet>
      <dgm:spPr/>
      <dgm:t>
        <a:bodyPr/>
        <a:lstStyle/>
        <a:p>
          <a:endParaRPr lang="es-ES"/>
        </a:p>
      </dgm:t>
    </dgm:pt>
    <dgm:pt modelId="{20A2DFC2-EFC2-414D-AF7C-3DF0B0873E5D}" type="pres">
      <dgm:prSet presAssocID="{F533645C-D5AF-40A7-9412-6C1717E095B6}" presName="Name13" presStyleLbl="parChTrans1D2" presStyleIdx="2" presStyleCnt="3"/>
      <dgm:spPr/>
      <dgm:t>
        <a:bodyPr/>
        <a:lstStyle/>
        <a:p>
          <a:endParaRPr lang="es-ES"/>
        </a:p>
      </dgm:t>
    </dgm:pt>
    <dgm:pt modelId="{68965F93-49FA-4232-8A88-FD9FD324A5D7}" type="pres">
      <dgm:prSet presAssocID="{C524DE69-4C5C-4E9F-B35D-0750E6FC355E}" presName="childText" presStyleLbl="bgAcc1" presStyleIdx="2" presStyleCnt="3">
        <dgm:presLayoutVars>
          <dgm:bulletEnabled val="1"/>
        </dgm:presLayoutVars>
      </dgm:prSet>
      <dgm:spPr/>
      <dgm:t>
        <a:bodyPr/>
        <a:lstStyle/>
        <a:p>
          <a:endParaRPr lang="es-ES"/>
        </a:p>
      </dgm:t>
    </dgm:pt>
  </dgm:ptLst>
  <dgm:cxnLst>
    <dgm:cxn modelId="{B0751302-E044-49EC-8B69-EE20644DC292}" type="presOf" srcId="{81F4088E-7B52-4C0B-B027-A1EEBD307D46}" destId="{6022EA15-5293-42E0-8F9D-56DE70256CA4}" srcOrd="0" destOrd="0" presId="urn:microsoft.com/office/officeart/2005/8/layout/hierarchy3"/>
    <dgm:cxn modelId="{A8317FE5-FEB1-4FCD-B378-C21EA1F6BD7F}" srcId="{DC531A3F-1C53-467D-B6B6-0C40618E1F88}" destId="{2C14A93B-CD3E-4C4D-ABB2-9695DF13D992}" srcOrd="1" destOrd="0" parTransId="{520D2197-E568-4997-9B92-D421C1564B59}" sibTransId="{5AAECD3A-ED74-4712-AF12-FC4067866431}"/>
    <dgm:cxn modelId="{9D5A088B-A3A7-4F47-B06D-66BBD8E875A5}" type="presOf" srcId="{DC531A3F-1C53-467D-B6B6-0C40618E1F88}" destId="{F96E55D5-AF1D-415A-ADF5-A5E61E4F12B5}" srcOrd="1" destOrd="0" presId="urn:microsoft.com/office/officeart/2005/8/layout/hierarchy3"/>
    <dgm:cxn modelId="{0E3D639B-96E5-499E-B8AA-E798DDD4421A}" type="presOf" srcId="{2C14A93B-CD3E-4C4D-ABB2-9695DF13D992}" destId="{78DB2E01-9BBC-477B-9BBB-A63859E4D11B}" srcOrd="0" destOrd="0" presId="urn:microsoft.com/office/officeart/2005/8/layout/hierarchy3"/>
    <dgm:cxn modelId="{E7889CC7-8686-4E85-8CB8-5EEF62D53BEC}" type="presOf" srcId="{F533645C-D5AF-40A7-9412-6C1717E095B6}" destId="{20A2DFC2-EFC2-414D-AF7C-3DF0B0873E5D}" srcOrd="0" destOrd="0" presId="urn:microsoft.com/office/officeart/2005/8/layout/hierarchy3"/>
    <dgm:cxn modelId="{1A3CE54A-A6A5-4CB9-923A-8DAD05D15622}" type="presOf" srcId="{1732E5F8-6B30-419A-A87E-2A159DE029D1}" destId="{A03F382C-7035-454C-A86C-E880C6EE5F72}" srcOrd="0" destOrd="0" presId="urn:microsoft.com/office/officeart/2005/8/layout/hierarchy3"/>
    <dgm:cxn modelId="{A83151BF-2071-4EED-A742-064594B79903}" type="presOf" srcId="{520D2197-E568-4997-9B92-D421C1564B59}" destId="{40C43275-90F4-4D74-966F-E8EA12134C29}" srcOrd="0" destOrd="0" presId="urn:microsoft.com/office/officeart/2005/8/layout/hierarchy3"/>
    <dgm:cxn modelId="{8F5C17A8-9A98-4398-827B-3E7AD6B67562}" type="presOf" srcId="{C524DE69-4C5C-4E9F-B35D-0750E6FC355E}" destId="{68965F93-49FA-4232-8A88-FD9FD324A5D7}" srcOrd="0" destOrd="0" presId="urn:microsoft.com/office/officeart/2005/8/layout/hierarchy3"/>
    <dgm:cxn modelId="{A560886D-0D36-461C-9FE6-F76FCAEE8F23}" srcId="{DC531A3F-1C53-467D-B6B6-0C40618E1F88}" destId="{C524DE69-4C5C-4E9F-B35D-0750E6FC355E}" srcOrd="2" destOrd="0" parTransId="{F533645C-D5AF-40A7-9412-6C1717E095B6}" sibTransId="{FFF5D990-B313-4823-9C3A-AD440F929D24}"/>
    <dgm:cxn modelId="{EA258305-0EED-4689-A46F-31689EB89C89}" type="presOf" srcId="{AB287E25-6274-4280-B636-D8B7ED926A56}" destId="{F2E59D80-1655-4CC5-B2EF-8B5708039E8F}" srcOrd="0" destOrd="0" presId="urn:microsoft.com/office/officeart/2005/8/layout/hierarchy3"/>
    <dgm:cxn modelId="{C95D7F01-9C5E-40F7-9E25-DD2F6B19A336}" type="presOf" srcId="{DC531A3F-1C53-467D-B6B6-0C40618E1F88}" destId="{0AFC58A3-9BD7-4E82-8A82-D94D34D29CF3}" srcOrd="0" destOrd="0" presId="urn:microsoft.com/office/officeart/2005/8/layout/hierarchy3"/>
    <dgm:cxn modelId="{6F226ECC-44C6-4008-903B-0D21E009C4A1}" srcId="{1732E5F8-6B30-419A-A87E-2A159DE029D1}" destId="{DC531A3F-1C53-467D-B6B6-0C40618E1F88}" srcOrd="0" destOrd="0" parTransId="{EC2C42C4-D919-41CE-8D7F-6CA768D434C4}" sibTransId="{A51D78CD-D58B-481E-8DFA-4784DDE1D27D}"/>
    <dgm:cxn modelId="{4EB554DD-F503-4683-9716-56754327BB77}" srcId="{DC531A3F-1C53-467D-B6B6-0C40618E1F88}" destId="{AB287E25-6274-4280-B636-D8B7ED926A56}" srcOrd="0" destOrd="0" parTransId="{81F4088E-7B52-4C0B-B027-A1EEBD307D46}" sibTransId="{7AB5DBF6-21B3-4DDF-BBBD-1F7A1C497701}"/>
    <dgm:cxn modelId="{6BEF5C2B-596B-49E8-86F4-5ECEE72F29EE}" type="presParOf" srcId="{A03F382C-7035-454C-A86C-E880C6EE5F72}" destId="{798A152B-4FA0-4222-A9CF-77ED73FBD3A7}" srcOrd="0" destOrd="0" presId="urn:microsoft.com/office/officeart/2005/8/layout/hierarchy3"/>
    <dgm:cxn modelId="{209E351D-3C54-4043-B190-00C90A60FA19}" type="presParOf" srcId="{798A152B-4FA0-4222-A9CF-77ED73FBD3A7}" destId="{3DF49E01-9FA1-4120-AF7B-E73678245151}" srcOrd="0" destOrd="0" presId="urn:microsoft.com/office/officeart/2005/8/layout/hierarchy3"/>
    <dgm:cxn modelId="{41596D01-0B16-45CA-9CC3-EB21AD9E5ABB}" type="presParOf" srcId="{3DF49E01-9FA1-4120-AF7B-E73678245151}" destId="{0AFC58A3-9BD7-4E82-8A82-D94D34D29CF3}" srcOrd="0" destOrd="0" presId="urn:microsoft.com/office/officeart/2005/8/layout/hierarchy3"/>
    <dgm:cxn modelId="{A7D9DF45-C062-40D8-9B37-CB1AB6065533}" type="presParOf" srcId="{3DF49E01-9FA1-4120-AF7B-E73678245151}" destId="{F96E55D5-AF1D-415A-ADF5-A5E61E4F12B5}" srcOrd="1" destOrd="0" presId="urn:microsoft.com/office/officeart/2005/8/layout/hierarchy3"/>
    <dgm:cxn modelId="{EC420041-E71D-4DFC-A88B-7B6EB42BE6B5}" type="presParOf" srcId="{798A152B-4FA0-4222-A9CF-77ED73FBD3A7}" destId="{ED7F8562-1749-4986-A8A9-D72C3C56749A}" srcOrd="1" destOrd="0" presId="urn:microsoft.com/office/officeart/2005/8/layout/hierarchy3"/>
    <dgm:cxn modelId="{3255354F-94FF-45E3-9C75-0D4DAC8792E0}" type="presParOf" srcId="{ED7F8562-1749-4986-A8A9-D72C3C56749A}" destId="{6022EA15-5293-42E0-8F9D-56DE70256CA4}" srcOrd="0" destOrd="0" presId="urn:microsoft.com/office/officeart/2005/8/layout/hierarchy3"/>
    <dgm:cxn modelId="{0169C1AE-D67B-46FE-A76E-2ED14A128FFF}" type="presParOf" srcId="{ED7F8562-1749-4986-A8A9-D72C3C56749A}" destId="{F2E59D80-1655-4CC5-B2EF-8B5708039E8F}" srcOrd="1" destOrd="0" presId="urn:microsoft.com/office/officeart/2005/8/layout/hierarchy3"/>
    <dgm:cxn modelId="{7A6BFB23-F1E4-4B7D-8C36-94551FE98D51}" type="presParOf" srcId="{ED7F8562-1749-4986-A8A9-D72C3C56749A}" destId="{40C43275-90F4-4D74-966F-E8EA12134C29}" srcOrd="2" destOrd="0" presId="urn:microsoft.com/office/officeart/2005/8/layout/hierarchy3"/>
    <dgm:cxn modelId="{56A30F7D-42DF-4014-8D60-2F6FBBDFEA0C}" type="presParOf" srcId="{ED7F8562-1749-4986-A8A9-D72C3C56749A}" destId="{78DB2E01-9BBC-477B-9BBB-A63859E4D11B}" srcOrd="3" destOrd="0" presId="urn:microsoft.com/office/officeart/2005/8/layout/hierarchy3"/>
    <dgm:cxn modelId="{F30C6022-7509-44AB-81A7-8A99E9B5A8FF}" type="presParOf" srcId="{ED7F8562-1749-4986-A8A9-D72C3C56749A}" destId="{20A2DFC2-EFC2-414D-AF7C-3DF0B0873E5D}" srcOrd="4" destOrd="0" presId="urn:microsoft.com/office/officeart/2005/8/layout/hierarchy3"/>
    <dgm:cxn modelId="{4AC65563-A581-4CD0-A49D-6DE4F55EC4A1}" type="presParOf" srcId="{ED7F8562-1749-4986-A8A9-D72C3C56749A}" destId="{68965F93-49FA-4232-8A88-FD9FD324A5D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DCF874-99BE-41AF-95C8-112FAC2D64CF}" type="doc">
      <dgm:prSet loTypeId="urn:microsoft.com/office/officeart/2005/8/layout/process1" loCatId="process" qsTypeId="urn:microsoft.com/office/officeart/2005/8/quickstyle/simple5" qsCatId="simple" csTypeId="urn:microsoft.com/office/officeart/2005/8/colors/accent0_1" csCatId="mainScheme" phldr="1"/>
      <dgm:spPr/>
    </dgm:pt>
    <dgm:pt modelId="{C1A64B3A-CFB5-436A-9D5A-422B50D1BFA4}">
      <dgm:prSet phldrT="[Texto]" custT="1"/>
      <dgm:spPr/>
      <dgm:t>
        <a:bodyPr/>
        <a:lstStyle/>
        <a:p>
          <a:r>
            <a:rPr lang="es-ES_tradnl" sz="1400" dirty="0" smtClean="0"/>
            <a:t>La modelación hidráulica permitió </a:t>
          </a:r>
          <a:r>
            <a:rPr lang="es-EC" sz="1400" dirty="0" smtClean="0"/>
            <a:t>establecer las condiciones del flujo a lo largo del cauce, definiendo  variables importantes como: alturas de agua, velocidad y tiempos de flujo.</a:t>
          </a:r>
          <a:endParaRPr lang="es-ES" sz="1400" dirty="0"/>
        </a:p>
      </dgm:t>
    </dgm:pt>
    <dgm:pt modelId="{4024915B-6E5C-44C8-BE8C-DABD1EB91787}" type="parTrans" cxnId="{75934E86-63E7-43E9-8026-1F4B4E536CC2}">
      <dgm:prSet/>
      <dgm:spPr/>
      <dgm:t>
        <a:bodyPr/>
        <a:lstStyle/>
        <a:p>
          <a:endParaRPr lang="es-ES"/>
        </a:p>
      </dgm:t>
    </dgm:pt>
    <dgm:pt modelId="{7B72F80D-53AF-4594-9124-08C84FAB7879}" type="sibTrans" cxnId="{75934E86-63E7-43E9-8026-1F4B4E536CC2}">
      <dgm:prSet/>
      <dgm:spPr/>
      <dgm:t>
        <a:bodyPr/>
        <a:lstStyle/>
        <a:p>
          <a:endParaRPr lang="es-ES"/>
        </a:p>
      </dgm:t>
    </dgm:pt>
    <dgm:pt modelId="{EA5F38A4-8FA8-4009-9008-28A5B662DB8D}">
      <dgm:prSet phldrT="[Texto]" custT="1"/>
      <dgm:spPr/>
      <dgm:t>
        <a:bodyPr/>
        <a:lstStyle/>
        <a:p>
          <a:r>
            <a:rPr lang="es-EC" sz="1400" dirty="0" smtClean="0"/>
            <a:t>El procedimiento computacional básico del cálculo de los perfiles se basa en la solución unidimensional de la ecuación de energía (Bernoulli). </a:t>
          </a:r>
          <a:endParaRPr lang="es-ES" sz="1400" dirty="0"/>
        </a:p>
      </dgm:t>
    </dgm:pt>
    <dgm:pt modelId="{588D816A-7AE6-417C-9023-2CC41AA1E7DF}" type="parTrans" cxnId="{61787E2B-442A-4C7A-9016-617AB3F49F4A}">
      <dgm:prSet/>
      <dgm:spPr/>
      <dgm:t>
        <a:bodyPr/>
        <a:lstStyle/>
        <a:p>
          <a:endParaRPr lang="es-ES"/>
        </a:p>
      </dgm:t>
    </dgm:pt>
    <dgm:pt modelId="{A5335388-8CF6-42D2-A64D-56CEDD2CDE01}" type="sibTrans" cxnId="{61787E2B-442A-4C7A-9016-617AB3F49F4A}">
      <dgm:prSet/>
      <dgm:spPr/>
      <dgm:t>
        <a:bodyPr/>
        <a:lstStyle/>
        <a:p>
          <a:endParaRPr lang="es-ES"/>
        </a:p>
      </dgm:t>
    </dgm:pt>
    <dgm:pt modelId="{3BC10DE5-4B60-4A2C-A302-60C51C8C4003}">
      <dgm:prSet phldrT="[Texto]" custT="1"/>
      <dgm:spPr/>
      <dgm:t>
        <a:bodyPr/>
        <a:lstStyle/>
        <a:p>
          <a:r>
            <a:rPr lang="es-EC" sz="1400" dirty="0" smtClean="0"/>
            <a:t>Las pérdidas de energía se evalúan por fricción (ecuación de Manning) </a:t>
          </a:r>
          <a:r>
            <a:rPr lang="es-ES" sz="1400" dirty="0" smtClean="0"/>
            <a:t>y el coeficiente de expansión o contracción.</a:t>
          </a:r>
          <a:endParaRPr lang="es-ES" sz="1400" dirty="0"/>
        </a:p>
      </dgm:t>
    </dgm:pt>
    <dgm:pt modelId="{0AD8A283-8BE6-4371-A315-66424C41C9DD}" type="parTrans" cxnId="{8A7D4A53-0557-42DC-AD65-4EE1E1DF38D2}">
      <dgm:prSet/>
      <dgm:spPr/>
      <dgm:t>
        <a:bodyPr/>
        <a:lstStyle/>
        <a:p>
          <a:endParaRPr lang="es-ES"/>
        </a:p>
      </dgm:t>
    </dgm:pt>
    <dgm:pt modelId="{9E7C44E8-08E1-4EF3-838F-5E4A56396C86}" type="sibTrans" cxnId="{8A7D4A53-0557-42DC-AD65-4EE1E1DF38D2}">
      <dgm:prSet/>
      <dgm:spPr/>
      <dgm:t>
        <a:bodyPr/>
        <a:lstStyle/>
        <a:p>
          <a:endParaRPr lang="es-ES"/>
        </a:p>
      </dgm:t>
    </dgm:pt>
    <dgm:pt modelId="{1E08F06A-8F68-4A07-8971-8936C1EC97D7}" type="pres">
      <dgm:prSet presAssocID="{9CDCF874-99BE-41AF-95C8-112FAC2D64CF}" presName="Name0" presStyleCnt="0">
        <dgm:presLayoutVars>
          <dgm:dir/>
          <dgm:resizeHandles val="exact"/>
        </dgm:presLayoutVars>
      </dgm:prSet>
      <dgm:spPr/>
    </dgm:pt>
    <dgm:pt modelId="{E4054EC4-EB36-4406-B8EB-C818A99B7748}" type="pres">
      <dgm:prSet presAssocID="{C1A64B3A-CFB5-436A-9D5A-422B50D1BFA4}" presName="node" presStyleLbl="node1" presStyleIdx="0" presStyleCnt="3">
        <dgm:presLayoutVars>
          <dgm:bulletEnabled val="1"/>
        </dgm:presLayoutVars>
      </dgm:prSet>
      <dgm:spPr/>
      <dgm:t>
        <a:bodyPr/>
        <a:lstStyle/>
        <a:p>
          <a:endParaRPr lang="es-ES"/>
        </a:p>
      </dgm:t>
    </dgm:pt>
    <dgm:pt modelId="{24738766-17A5-4744-961B-5BB761269D05}" type="pres">
      <dgm:prSet presAssocID="{7B72F80D-53AF-4594-9124-08C84FAB7879}" presName="sibTrans" presStyleLbl="sibTrans2D1" presStyleIdx="0" presStyleCnt="2"/>
      <dgm:spPr/>
      <dgm:t>
        <a:bodyPr/>
        <a:lstStyle/>
        <a:p>
          <a:endParaRPr lang="es-ES"/>
        </a:p>
      </dgm:t>
    </dgm:pt>
    <dgm:pt modelId="{D1F642DC-8E4E-4F60-BD6E-04AD7574F661}" type="pres">
      <dgm:prSet presAssocID="{7B72F80D-53AF-4594-9124-08C84FAB7879}" presName="connectorText" presStyleLbl="sibTrans2D1" presStyleIdx="0" presStyleCnt="2"/>
      <dgm:spPr/>
      <dgm:t>
        <a:bodyPr/>
        <a:lstStyle/>
        <a:p>
          <a:endParaRPr lang="es-ES"/>
        </a:p>
      </dgm:t>
    </dgm:pt>
    <dgm:pt modelId="{29FAF8E1-19FD-4E50-8B96-ACB702DB83C5}" type="pres">
      <dgm:prSet presAssocID="{EA5F38A4-8FA8-4009-9008-28A5B662DB8D}" presName="node" presStyleLbl="node1" presStyleIdx="1" presStyleCnt="3">
        <dgm:presLayoutVars>
          <dgm:bulletEnabled val="1"/>
        </dgm:presLayoutVars>
      </dgm:prSet>
      <dgm:spPr/>
      <dgm:t>
        <a:bodyPr/>
        <a:lstStyle/>
        <a:p>
          <a:endParaRPr lang="es-ES"/>
        </a:p>
      </dgm:t>
    </dgm:pt>
    <dgm:pt modelId="{90C771C6-615E-4A03-8138-C26C5E4C38D3}" type="pres">
      <dgm:prSet presAssocID="{A5335388-8CF6-42D2-A64D-56CEDD2CDE01}" presName="sibTrans" presStyleLbl="sibTrans2D1" presStyleIdx="1" presStyleCnt="2"/>
      <dgm:spPr/>
      <dgm:t>
        <a:bodyPr/>
        <a:lstStyle/>
        <a:p>
          <a:endParaRPr lang="es-ES"/>
        </a:p>
      </dgm:t>
    </dgm:pt>
    <dgm:pt modelId="{BB6080FD-E4EB-4F2D-97DE-949F771623CF}" type="pres">
      <dgm:prSet presAssocID="{A5335388-8CF6-42D2-A64D-56CEDD2CDE01}" presName="connectorText" presStyleLbl="sibTrans2D1" presStyleIdx="1" presStyleCnt="2"/>
      <dgm:spPr/>
      <dgm:t>
        <a:bodyPr/>
        <a:lstStyle/>
        <a:p>
          <a:endParaRPr lang="es-ES"/>
        </a:p>
      </dgm:t>
    </dgm:pt>
    <dgm:pt modelId="{5C713F45-4C2B-4357-ACEE-99B5B7243753}" type="pres">
      <dgm:prSet presAssocID="{3BC10DE5-4B60-4A2C-A302-60C51C8C4003}" presName="node" presStyleLbl="node1" presStyleIdx="2" presStyleCnt="3">
        <dgm:presLayoutVars>
          <dgm:bulletEnabled val="1"/>
        </dgm:presLayoutVars>
      </dgm:prSet>
      <dgm:spPr/>
      <dgm:t>
        <a:bodyPr/>
        <a:lstStyle/>
        <a:p>
          <a:endParaRPr lang="es-ES"/>
        </a:p>
      </dgm:t>
    </dgm:pt>
  </dgm:ptLst>
  <dgm:cxnLst>
    <dgm:cxn modelId="{8A7D4A53-0557-42DC-AD65-4EE1E1DF38D2}" srcId="{9CDCF874-99BE-41AF-95C8-112FAC2D64CF}" destId="{3BC10DE5-4B60-4A2C-A302-60C51C8C4003}" srcOrd="2" destOrd="0" parTransId="{0AD8A283-8BE6-4371-A315-66424C41C9DD}" sibTransId="{9E7C44E8-08E1-4EF3-838F-5E4A56396C86}"/>
    <dgm:cxn modelId="{61787E2B-442A-4C7A-9016-617AB3F49F4A}" srcId="{9CDCF874-99BE-41AF-95C8-112FAC2D64CF}" destId="{EA5F38A4-8FA8-4009-9008-28A5B662DB8D}" srcOrd="1" destOrd="0" parTransId="{588D816A-7AE6-417C-9023-2CC41AA1E7DF}" sibTransId="{A5335388-8CF6-42D2-A64D-56CEDD2CDE01}"/>
    <dgm:cxn modelId="{2C0D064F-E265-4AB8-BFF8-D656123493C5}" type="presOf" srcId="{EA5F38A4-8FA8-4009-9008-28A5B662DB8D}" destId="{29FAF8E1-19FD-4E50-8B96-ACB702DB83C5}" srcOrd="0" destOrd="0" presId="urn:microsoft.com/office/officeart/2005/8/layout/process1"/>
    <dgm:cxn modelId="{0DBC25C0-72AB-4BF3-A3E8-697C5B687478}" type="presOf" srcId="{7B72F80D-53AF-4594-9124-08C84FAB7879}" destId="{24738766-17A5-4744-961B-5BB761269D05}" srcOrd="0" destOrd="0" presId="urn:microsoft.com/office/officeart/2005/8/layout/process1"/>
    <dgm:cxn modelId="{5EE7DFA8-5C27-4DF6-895E-B790A4DAD652}" type="presOf" srcId="{3BC10DE5-4B60-4A2C-A302-60C51C8C4003}" destId="{5C713F45-4C2B-4357-ACEE-99B5B7243753}" srcOrd="0" destOrd="0" presId="urn:microsoft.com/office/officeart/2005/8/layout/process1"/>
    <dgm:cxn modelId="{E594BD9D-F0B6-4749-9470-435EF5E09E6B}" type="presOf" srcId="{7B72F80D-53AF-4594-9124-08C84FAB7879}" destId="{D1F642DC-8E4E-4F60-BD6E-04AD7574F661}" srcOrd="1" destOrd="0" presId="urn:microsoft.com/office/officeart/2005/8/layout/process1"/>
    <dgm:cxn modelId="{75934E86-63E7-43E9-8026-1F4B4E536CC2}" srcId="{9CDCF874-99BE-41AF-95C8-112FAC2D64CF}" destId="{C1A64B3A-CFB5-436A-9D5A-422B50D1BFA4}" srcOrd="0" destOrd="0" parTransId="{4024915B-6E5C-44C8-BE8C-DABD1EB91787}" sibTransId="{7B72F80D-53AF-4594-9124-08C84FAB7879}"/>
    <dgm:cxn modelId="{03DF88E2-B2AC-4596-A4D0-98912C58561B}" type="presOf" srcId="{A5335388-8CF6-42D2-A64D-56CEDD2CDE01}" destId="{90C771C6-615E-4A03-8138-C26C5E4C38D3}" srcOrd="0" destOrd="0" presId="urn:microsoft.com/office/officeart/2005/8/layout/process1"/>
    <dgm:cxn modelId="{E5E3599F-5A34-4D8F-85DE-C843CAF958AE}" type="presOf" srcId="{9CDCF874-99BE-41AF-95C8-112FAC2D64CF}" destId="{1E08F06A-8F68-4A07-8971-8936C1EC97D7}" srcOrd="0" destOrd="0" presId="urn:microsoft.com/office/officeart/2005/8/layout/process1"/>
    <dgm:cxn modelId="{03D1A765-2FF5-4B28-87FF-4D4FF43FB00E}" type="presOf" srcId="{C1A64B3A-CFB5-436A-9D5A-422B50D1BFA4}" destId="{E4054EC4-EB36-4406-B8EB-C818A99B7748}" srcOrd="0" destOrd="0" presId="urn:microsoft.com/office/officeart/2005/8/layout/process1"/>
    <dgm:cxn modelId="{1B93D852-EF4B-498A-9DAF-2B999CBCB167}" type="presOf" srcId="{A5335388-8CF6-42D2-A64D-56CEDD2CDE01}" destId="{BB6080FD-E4EB-4F2D-97DE-949F771623CF}" srcOrd="1" destOrd="0" presId="urn:microsoft.com/office/officeart/2005/8/layout/process1"/>
    <dgm:cxn modelId="{EEAF1C86-1F7C-45D3-9CF4-4C207D269F74}" type="presParOf" srcId="{1E08F06A-8F68-4A07-8971-8936C1EC97D7}" destId="{E4054EC4-EB36-4406-B8EB-C818A99B7748}" srcOrd="0" destOrd="0" presId="urn:microsoft.com/office/officeart/2005/8/layout/process1"/>
    <dgm:cxn modelId="{7C613807-B7D8-4BD5-A1C7-6AE4042B9B7E}" type="presParOf" srcId="{1E08F06A-8F68-4A07-8971-8936C1EC97D7}" destId="{24738766-17A5-4744-961B-5BB761269D05}" srcOrd="1" destOrd="0" presId="urn:microsoft.com/office/officeart/2005/8/layout/process1"/>
    <dgm:cxn modelId="{6BE8F7E8-6051-42E7-BDA3-0721FA0870CF}" type="presParOf" srcId="{24738766-17A5-4744-961B-5BB761269D05}" destId="{D1F642DC-8E4E-4F60-BD6E-04AD7574F661}" srcOrd="0" destOrd="0" presId="urn:microsoft.com/office/officeart/2005/8/layout/process1"/>
    <dgm:cxn modelId="{5FEAFF76-F6DA-46B3-873C-29C6F77C39E5}" type="presParOf" srcId="{1E08F06A-8F68-4A07-8971-8936C1EC97D7}" destId="{29FAF8E1-19FD-4E50-8B96-ACB702DB83C5}" srcOrd="2" destOrd="0" presId="urn:microsoft.com/office/officeart/2005/8/layout/process1"/>
    <dgm:cxn modelId="{B67F3A23-D29C-4B52-8D66-DD8FD8575295}" type="presParOf" srcId="{1E08F06A-8F68-4A07-8971-8936C1EC97D7}" destId="{90C771C6-615E-4A03-8138-C26C5E4C38D3}" srcOrd="3" destOrd="0" presId="urn:microsoft.com/office/officeart/2005/8/layout/process1"/>
    <dgm:cxn modelId="{EE2B85D3-ADC0-4305-B7FD-446C01FE0DD2}" type="presParOf" srcId="{90C771C6-615E-4A03-8138-C26C5E4C38D3}" destId="{BB6080FD-E4EB-4F2D-97DE-949F771623CF}" srcOrd="0" destOrd="0" presId="urn:microsoft.com/office/officeart/2005/8/layout/process1"/>
    <dgm:cxn modelId="{BFA3B226-3FB5-4DE1-BF34-27B32AB699F2}" type="presParOf" srcId="{1E08F06A-8F68-4A07-8971-8936C1EC97D7}" destId="{5C713F45-4C2B-4357-ACEE-99B5B7243753}" srcOrd="4"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27906C-D946-4BA0-ABCE-5D778263442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ES"/>
        </a:p>
      </dgm:t>
    </dgm:pt>
    <dgm:pt modelId="{29CB558E-05FB-4170-ACEE-B5E6EBB20EA8}">
      <dgm:prSet phldrT="[Texto]" custT="1"/>
      <dgm:spPr/>
      <dgm:t>
        <a:bodyPr/>
        <a:lstStyle/>
        <a:p>
          <a:r>
            <a:rPr lang="es-EC" sz="1400" dirty="0" smtClean="0"/>
            <a:t>SECCIONES TRANSVERSALES</a:t>
          </a:r>
          <a:endParaRPr lang="es-ES" sz="1400" dirty="0"/>
        </a:p>
      </dgm:t>
    </dgm:pt>
    <dgm:pt modelId="{29A6A448-23AC-4155-A29C-361AC20448AF}" type="parTrans" cxnId="{B9F99411-77C5-4919-A9DB-AA38F23EF129}">
      <dgm:prSet/>
      <dgm:spPr/>
      <dgm:t>
        <a:bodyPr/>
        <a:lstStyle/>
        <a:p>
          <a:endParaRPr lang="es-ES" sz="1400"/>
        </a:p>
      </dgm:t>
    </dgm:pt>
    <dgm:pt modelId="{F9D6CF4E-ADA2-4579-BB02-B933335A432D}" type="sibTrans" cxnId="{B9F99411-77C5-4919-A9DB-AA38F23EF129}">
      <dgm:prSet/>
      <dgm:spPr/>
      <dgm:t>
        <a:bodyPr/>
        <a:lstStyle/>
        <a:p>
          <a:endParaRPr lang="es-ES" sz="1400"/>
        </a:p>
      </dgm:t>
    </dgm:pt>
    <dgm:pt modelId="{1BCEBBD4-77EE-4D4F-9336-F8F10EA08E78}">
      <dgm:prSet phldrT="[Texto]" custT="1"/>
      <dgm:spPr/>
      <dgm:t>
        <a:bodyPr/>
        <a:lstStyle/>
        <a:p>
          <a:r>
            <a:rPr lang="es-EC" sz="1400" dirty="0" smtClean="0"/>
            <a:t>COEFICIENTE DE RUGOSIDAD DE MANNING</a:t>
          </a:r>
          <a:endParaRPr lang="es-ES" sz="1400" dirty="0"/>
        </a:p>
      </dgm:t>
    </dgm:pt>
    <dgm:pt modelId="{9C5C656D-A362-419A-BDD5-27D585C0F760}" type="parTrans" cxnId="{055FC11D-3BAC-42E1-9C61-91F5E509548F}">
      <dgm:prSet/>
      <dgm:spPr/>
      <dgm:t>
        <a:bodyPr/>
        <a:lstStyle/>
        <a:p>
          <a:endParaRPr lang="es-ES" sz="1400"/>
        </a:p>
      </dgm:t>
    </dgm:pt>
    <dgm:pt modelId="{52FAE0CF-7EBD-4E6C-89C3-5792AC4B7FB5}" type="sibTrans" cxnId="{055FC11D-3BAC-42E1-9C61-91F5E509548F}">
      <dgm:prSet/>
      <dgm:spPr/>
      <dgm:t>
        <a:bodyPr/>
        <a:lstStyle/>
        <a:p>
          <a:endParaRPr lang="es-ES" sz="1400"/>
        </a:p>
      </dgm:t>
    </dgm:pt>
    <dgm:pt modelId="{A1888A79-FE7F-4BC7-82DA-83B563671F35}">
      <dgm:prSet phldrT="[Texto]" custT="1"/>
      <dgm:spPr/>
      <dgm:t>
        <a:bodyPr/>
        <a:lstStyle/>
        <a:p>
          <a:r>
            <a:rPr lang="es-EC" sz="1400" dirty="0" smtClean="0"/>
            <a:t>CAUDALES DE DISEÑO</a:t>
          </a:r>
          <a:endParaRPr lang="es-ES" sz="1400" dirty="0"/>
        </a:p>
      </dgm:t>
    </dgm:pt>
    <dgm:pt modelId="{EC2F3DF3-987F-4FC2-A2FA-C66113D8E1E4}" type="parTrans" cxnId="{F64615D5-E790-465A-8CB7-7712EC667F77}">
      <dgm:prSet/>
      <dgm:spPr/>
      <dgm:t>
        <a:bodyPr/>
        <a:lstStyle/>
        <a:p>
          <a:endParaRPr lang="es-ES" sz="1400"/>
        </a:p>
      </dgm:t>
    </dgm:pt>
    <dgm:pt modelId="{411D24D6-0850-4D48-8346-5F11C2E23CD4}" type="sibTrans" cxnId="{F64615D5-E790-465A-8CB7-7712EC667F77}">
      <dgm:prSet/>
      <dgm:spPr/>
      <dgm:t>
        <a:bodyPr/>
        <a:lstStyle/>
        <a:p>
          <a:endParaRPr lang="es-ES" sz="1400"/>
        </a:p>
      </dgm:t>
    </dgm:pt>
    <dgm:pt modelId="{CE239BA9-1578-4ED6-95E5-04212F8175CE}">
      <dgm:prSet phldrT="[Texto]" custT="1"/>
      <dgm:spPr/>
      <dgm:t>
        <a:bodyPr/>
        <a:lstStyle/>
        <a:p>
          <a:r>
            <a:rPr lang="es-ES" sz="1400" dirty="0" smtClean="0"/>
            <a:t>PENDIENTE DEL RÍO</a:t>
          </a:r>
          <a:endParaRPr lang="es-ES" sz="1400" dirty="0"/>
        </a:p>
      </dgm:t>
    </dgm:pt>
    <dgm:pt modelId="{704B2DC0-2181-42C4-88C3-025A7082CD75}" type="parTrans" cxnId="{F8B70E76-551C-426B-93C3-F9264285DD69}">
      <dgm:prSet/>
      <dgm:spPr/>
      <dgm:t>
        <a:bodyPr/>
        <a:lstStyle/>
        <a:p>
          <a:endParaRPr lang="es-ES" sz="1400"/>
        </a:p>
      </dgm:t>
    </dgm:pt>
    <dgm:pt modelId="{DB4E3A29-EF1D-489A-B296-0CD07008EA2D}" type="sibTrans" cxnId="{F8B70E76-551C-426B-93C3-F9264285DD69}">
      <dgm:prSet/>
      <dgm:spPr/>
      <dgm:t>
        <a:bodyPr/>
        <a:lstStyle/>
        <a:p>
          <a:endParaRPr lang="es-ES" sz="1400"/>
        </a:p>
      </dgm:t>
    </dgm:pt>
    <dgm:pt modelId="{5DC3FEE8-7797-4C32-9EC0-1BBCB0F9312F}" type="pres">
      <dgm:prSet presAssocID="{5427906C-D946-4BA0-ABCE-5D778263442E}" presName="Name0" presStyleCnt="0">
        <dgm:presLayoutVars>
          <dgm:dir/>
          <dgm:resizeHandles val="exact"/>
        </dgm:presLayoutVars>
      </dgm:prSet>
      <dgm:spPr/>
      <dgm:t>
        <a:bodyPr/>
        <a:lstStyle/>
        <a:p>
          <a:endParaRPr lang="es-ES"/>
        </a:p>
      </dgm:t>
    </dgm:pt>
    <dgm:pt modelId="{67F6B269-0965-453C-8EDE-76C951094C06}" type="pres">
      <dgm:prSet presAssocID="{29CB558E-05FB-4170-ACEE-B5E6EBB20EA8}" presName="node" presStyleLbl="node1" presStyleIdx="0" presStyleCnt="4">
        <dgm:presLayoutVars>
          <dgm:bulletEnabled val="1"/>
        </dgm:presLayoutVars>
      </dgm:prSet>
      <dgm:spPr/>
      <dgm:t>
        <a:bodyPr/>
        <a:lstStyle/>
        <a:p>
          <a:endParaRPr lang="es-ES"/>
        </a:p>
      </dgm:t>
    </dgm:pt>
    <dgm:pt modelId="{DD886382-825F-4086-8C33-91C852CEFFA9}" type="pres">
      <dgm:prSet presAssocID="{F9D6CF4E-ADA2-4579-BB02-B933335A432D}" presName="sibTrans" presStyleCnt="0"/>
      <dgm:spPr/>
    </dgm:pt>
    <dgm:pt modelId="{74CB9CB4-494E-43CB-9278-FC6DCEF22199}" type="pres">
      <dgm:prSet presAssocID="{1BCEBBD4-77EE-4D4F-9336-F8F10EA08E78}" presName="node" presStyleLbl="node1" presStyleIdx="1" presStyleCnt="4">
        <dgm:presLayoutVars>
          <dgm:bulletEnabled val="1"/>
        </dgm:presLayoutVars>
      </dgm:prSet>
      <dgm:spPr/>
      <dgm:t>
        <a:bodyPr/>
        <a:lstStyle/>
        <a:p>
          <a:endParaRPr lang="es-ES"/>
        </a:p>
      </dgm:t>
    </dgm:pt>
    <dgm:pt modelId="{2D302F24-AB76-415F-8CD0-AA80AE845119}" type="pres">
      <dgm:prSet presAssocID="{52FAE0CF-7EBD-4E6C-89C3-5792AC4B7FB5}" presName="sibTrans" presStyleCnt="0"/>
      <dgm:spPr/>
    </dgm:pt>
    <dgm:pt modelId="{044E0EEA-FF01-4D53-9485-CD096F921A79}" type="pres">
      <dgm:prSet presAssocID="{A1888A79-FE7F-4BC7-82DA-83B563671F35}" presName="node" presStyleLbl="node1" presStyleIdx="2" presStyleCnt="4">
        <dgm:presLayoutVars>
          <dgm:bulletEnabled val="1"/>
        </dgm:presLayoutVars>
      </dgm:prSet>
      <dgm:spPr/>
      <dgm:t>
        <a:bodyPr/>
        <a:lstStyle/>
        <a:p>
          <a:endParaRPr lang="es-ES"/>
        </a:p>
      </dgm:t>
    </dgm:pt>
    <dgm:pt modelId="{7593990A-A40C-4FFD-9935-F1C861F6D6D0}" type="pres">
      <dgm:prSet presAssocID="{411D24D6-0850-4D48-8346-5F11C2E23CD4}" presName="sibTrans" presStyleCnt="0"/>
      <dgm:spPr/>
    </dgm:pt>
    <dgm:pt modelId="{8C873319-C200-4BC7-AFE2-171186CF6A8E}" type="pres">
      <dgm:prSet presAssocID="{CE239BA9-1578-4ED6-95E5-04212F8175CE}" presName="node" presStyleLbl="node1" presStyleIdx="3" presStyleCnt="4">
        <dgm:presLayoutVars>
          <dgm:bulletEnabled val="1"/>
        </dgm:presLayoutVars>
      </dgm:prSet>
      <dgm:spPr/>
      <dgm:t>
        <a:bodyPr/>
        <a:lstStyle/>
        <a:p>
          <a:endParaRPr lang="es-ES"/>
        </a:p>
      </dgm:t>
    </dgm:pt>
  </dgm:ptLst>
  <dgm:cxnLst>
    <dgm:cxn modelId="{055FC11D-3BAC-42E1-9C61-91F5E509548F}" srcId="{5427906C-D946-4BA0-ABCE-5D778263442E}" destId="{1BCEBBD4-77EE-4D4F-9336-F8F10EA08E78}" srcOrd="1" destOrd="0" parTransId="{9C5C656D-A362-419A-BDD5-27D585C0F760}" sibTransId="{52FAE0CF-7EBD-4E6C-89C3-5792AC4B7FB5}"/>
    <dgm:cxn modelId="{B9F99411-77C5-4919-A9DB-AA38F23EF129}" srcId="{5427906C-D946-4BA0-ABCE-5D778263442E}" destId="{29CB558E-05FB-4170-ACEE-B5E6EBB20EA8}" srcOrd="0" destOrd="0" parTransId="{29A6A448-23AC-4155-A29C-361AC20448AF}" sibTransId="{F9D6CF4E-ADA2-4579-BB02-B933335A432D}"/>
    <dgm:cxn modelId="{9643BAB6-0698-4C16-B34F-6027B720AE4C}" type="presOf" srcId="{29CB558E-05FB-4170-ACEE-B5E6EBB20EA8}" destId="{67F6B269-0965-453C-8EDE-76C951094C06}" srcOrd="0" destOrd="0" presId="urn:microsoft.com/office/officeart/2005/8/layout/hList6"/>
    <dgm:cxn modelId="{F8B70E76-551C-426B-93C3-F9264285DD69}" srcId="{5427906C-D946-4BA0-ABCE-5D778263442E}" destId="{CE239BA9-1578-4ED6-95E5-04212F8175CE}" srcOrd="3" destOrd="0" parTransId="{704B2DC0-2181-42C4-88C3-025A7082CD75}" sibTransId="{DB4E3A29-EF1D-489A-B296-0CD07008EA2D}"/>
    <dgm:cxn modelId="{C6F88B7E-3662-4F78-972A-512436FD047E}" type="presOf" srcId="{CE239BA9-1578-4ED6-95E5-04212F8175CE}" destId="{8C873319-C200-4BC7-AFE2-171186CF6A8E}" srcOrd="0" destOrd="0" presId="urn:microsoft.com/office/officeart/2005/8/layout/hList6"/>
    <dgm:cxn modelId="{F64615D5-E790-465A-8CB7-7712EC667F77}" srcId="{5427906C-D946-4BA0-ABCE-5D778263442E}" destId="{A1888A79-FE7F-4BC7-82DA-83B563671F35}" srcOrd="2" destOrd="0" parTransId="{EC2F3DF3-987F-4FC2-A2FA-C66113D8E1E4}" sibTransId="{411D24D6-0850-4D48-8346-5F11C2E23CD4}"/>
    <dgm:cxn modelId="{50FAAAB9-7313-405A-AA16-D8BF3383405C}" type="presOf" srcId="{5427906C-D946-4BA0-ABCE-5D778263442E}" destId="{5DC3FEE8-7797-4C32-9EC0-1BBCB0F9312F}" srcOrd="0" destOrd="0" presId="urn:microsoft.com/office/officeart/2005/8/layout/hList6"/>
    <dgm:cxn modelId="{A23C1A53-2918-496C-A792-210D85975344}" type="presOf" srcId="{1BCEBBD4-77EE-4D4F-9336-F8F10EA08E78}" destId="{74CB9CB4-494E-43CB-9278-FC6DCEF22199}" srcOrd="0" destOrd="0" presId="urn:microsoft.com/office/officeart/2005/8/layout/hList6"/>
    <dgm:cxn modelId="{1387F2D0-9E26-4807-A1D7-F654207D089D}" type="presOf" srcId="{A1888A79-FE7F-4BC7-82DA-83B563671F35}" destId="{044E0EEA-FF01-4D53-9485-CD096F921A79}" srcOrd="0" destOrd="0" presId="urn:microsoft.com/office/officeart/2005/8/layout/hList6"/>
    <dgm:cxn modelId="{A28F2560-8F90-4EC4-A030-970A189FF044}" type="presParOf" srcId="{5DC3FEE8-7797-4C32-9EC0-1BBCB0F9312F}" destId="{67F6B269-0965-453C-8EDE-76C951094C06}" srcOrd="0" destOrd="0" presId="urn:microsoft.com/office/officeart/2005/8/layout/hList6"/>
    <dgm:cxn modelId="{C0817081-4F02-4A71-9EC4-FDA72A89F09A}" type="presParOf" srcId="{5DC3FEE8-7797-4C32-9EC0-1BBCB0F9312F}" destId="{DD886382-825F-4086-8C33-91C852CEFFA9}" srcOrd="1" destOrd="0" presId="urn:microsoft.com/office/officeart/2005/8/layout/hList6"/>
    <dgm:cxn modelId="{7645F494-77A9-41A5-9FED-34F6898AEE6A}" type="presParOf" srcId="{5DC3FEE8-7797-4C32-9EC0-1BBCB0F9312F}" destId="{74CB9CB4-494E-43CB-9278-FC6DCEF22199}" srcOrd="2" destOrd="0" presId="urn:microsoft.com/office/officeart/2005/8/layout/hList6"/>
    <dgm:cxn modelId="{8AD8DC04-ECBC-4AAD-9542-5F551A2082B3}" type="presParOf" srcId="{5DC3FEE8-7797-4C32-9EC0-1BBCB0F9312F}" destId="{2D302F24-AB76-415F-8CD0-AA80AE845119}" srcOrd="3" destOrd="0" presId="urn:microsoft.com/office/officeart/2005/8/layout/hList6"/>
    <dgm:cxn modelId="{B50B48AF-0F28-40D3-B270-AC5732EF564E}" type="presParOf" srcId="{5DC3FEE8-7797-4C32-9EC0-1BBCB0F9312F}" destId="{044E0EEA-FF01-4D53-9485-CD096F921A79}" srcOrd="4" destOrd="0" presId="urn:microsoft.com/office/officeart/2005/8/layout/hList6"/>
    <dgm:cxn modelId="{3A51643A-F6F4-44B1-921F-4E958A4019C0}" type="presParOf" srcId="{5DC3FEE8-7797-4C32-9EC0-1BBCB0F9312F}" destId="{7593990A-A40C-4FFD-9935-F1C861F6D6D0}" srcOrd="5" destOrd="0" presId="urn:microsoft.com/office/officeart/2005/8/layout/hList6"/>
    <dgm:cxn modelId="{F773A360-4D0C-473D-9527-CCCDA266091B}" type="presParOf" srcId="{5DC3FEE8-7797-4C32-9EC0-1BBCB0F9312F}" destId="{8C873319-C200-4BC7-AFE2-171186CF6A8E}" srcOrd="6" destOrd="0" presId="urn:microsoft.com/office/officeart/2005/8/layout/hList6"/>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F9A308-A595-4836-9526-D0C17F15AE66}" type="doc">
      <dgm:prSet loTypeId="urn:microsoft.com/office/officeart/2005/8/layout/chevron1" loCatId="process" qsTypeId="urn:microsoft.com/office/officeart/2005/8/quickstyle/simple1" qsCatId="simple" csTypeId="urn:microsoft.com/office/officeart/2005/8/colors/accent1_2" csCatId="accent1" phldr="1"/>
      <dgm:spPr/>
    </dgm:pt>
    <dgm:pt modelId="{87CDAD15-0D28-403A-9AF4-6C5B4B403CB3}">
      <dgm:prSet phldrT="[Texto]" custT="1"/>
      <dgm:spPr/>
      <dgm:t>
        <a:bodyPr/>
        <a:lstStyle/>
        <a:p>
          <a:r>
            <a:rPr lang="es-ES" sz="1600" dirty="0" smtClean="0">
              <a:latin typeface="Times New Roman" panose="02020603050405020304" pitchFamily="18" charset="0"/>
              <a:cs typeface="Times New Roman" panose="02020603050405020304" pitchFamily="18" charset="0"/>
            </a:rPr>
            <a:t>Importación de la geometría</a:t>
          </a:r>
          <a:endParaRPr lang="es-ES" sz="1600" dirty="0">
            <a:latin typeface="Times New Roman" panose="02020603050405020304" pitchFamily="18" charset="0"/>
            <a:cs typeface="Times New Roman" panose="02020603050405020304" pitchFamily="18" charset="0"/>
          </a:endParaRPr>
        </a:p>
      </dgm:t>
    </dgm:pt>
    <dgm:pt modelId="{A8AF5EF7-C69E-4BDB-BA3A-CB5EAF4D4476}" type="parTrans" cxnId="{76CC343B-052D-44DD-B3D0-471F19A8825E}">
      <dgm:prSet/>
      <dgm:spPr/>
      <dgm:t>
        <a:bodyPr/>
        <a:lstStyle/>
        <a:p>
          <a:endParaRPr lang="es-ES" sz="1400">
            <a:latin typeface="Times New Roman" panose="02020603050405020304" pitchFamily="18" charset="0"/>
            <a:cs typeface="Times New Roman" panose="02020603050405020304" pitchFamily="18" charset="0"/>
          </a:endParaRPr>
        </a:p>
      </dgm:t>
    </dgm:pt>
    <dgm:pt modelId="{1AE05995-573A-4115-9799-0A8BE433A473}" type="sibTrans" cxnId="{76CC343B-052D-44DD-B3D0-471F19A8825E}">
      <dgm:prSet/>
      <dgm:spPr/>
      <dgm:t>
        <a:bodyPr/>
        <a:lstStyle/>
        <a:p>
          <a:endParaRPr lang="es-ES" sz="1400">
            <a:latin typeface="Times New Roman" panose="02020603050405020304" pitchFamily="18" charset="0"/>
            <a:cs typeface="Times New Roman" panose="02020603050405020304" pitchFamily="18" charset="0"/>
          </a:endParaRPr>
        </a:p>
      </dgm:t>
    </dgm:pt>
    <dgm:pt modelId="{1ADF2121-6181-4B93-8D23-902C366832B7}">
      <dgm:prSet phldrT="[Texto]" custT="1"/>
      <dgm:spPr/>
      <dgm:t>
        <a:bodyPr/>
        <a:lstStyle/>
        <a:p>
          <a:r>
            <a:rPr lang="es-ES" sz="1600" dirty="0" smtClean="0">
              <a:latin typeface="Times New Roman" panose="02020603050405020304" pitchFamily="18" charset="0"/>
              <a:cs typeface="Times New Roman" panose="02020603050405020304" pitchFamily="18" charset="0"/>
            </a:rPr>
            <a:t>Introducir parámetros de diseños</a:t>
          </a:r>
          <a:endParaRPr lang="es-ES" sz="1600" dirty="0">
            <a:latin typeface="Times New Roman" panose="02020603050405020304" pitchFamily="18" charset="0"/>
            <a:cs typeface="Times New Roman" panose="02020603050405020304" pitchFamily="18" charset="0"/>
          </a:endParaRPr>
        </a:p>
      </dgm:t>
    </dgm:pt>
    <dgm:pt modelId="{C56A84B7-29CA-4C92-93D6-215797836635}" type="parTrans" cxnId="{061A3BDD-C2F2-457E-ABD2-6BBAAFC59637}">
      <dgm:prSet/>
      <dgm:spPr/>
      <dgm:t>
        <a:bodyPr/>
        <a:lstStyle/>
        <a:p>
          <a:endParaRPr lang="es-ES" sz="1400">
            <a:latin typeface="Times New Roman" panose="02020603050405020304" pitchFamily="18" charset="0"/>
            <a:cs typeface="Times New Roman" panose="02020603050405020304" pitchFamily="18" charset="0"/>
          </a:endParaRPr>
        </a:p>
      </dgm:t>
    </dgm:pt>
    <dgm:pt modelId="{60F777F3-5BD0-4773-A862-F40F23E82A3E}" type="sibTrans" cxnId="{061A3BDD-C2F2-457E-ABD2-6BBAAFC59637}">
      <dgm:prSet/>
      <dgm:spPr/>
      <dgm:t>
        <a:bodyPr/>
        <a:lstStyle/>
        <a:p>
          <a:endParaRPr lang="es-ES" sz="1400">
            <a:latin typeface="Times New Roman" panose="02020603050405020304" pitchFamily="18" charset="0"/>
            <a:cs typeface="Times New Roman" panose="02020603050405020304" pitchFamily="18" charset="0"/>
          </a:endParaRPr>
        </a:p>
      </dgm:t>
    </dgm:pt>
    <dgm:pt modelId="{521E58C7-92CC-4914-9B4A-68C970B789E0}">
      <dgm:prSet custT="1"/>
      <dgm:spPr/>
      <dgm:t>
        <a:bodyPr/>
        <a:lstStyle/>
        <a:p>
          <a:r>
            <a:rPr lang="es-ES" sz="1600" dirty="0" smtClean="0">
              <a:latin typeface="Times New Roman" panose="02020603050405020304" pitchFamily="18" charset="0"/>
              <a:cs typeface="Times New Roman" panose="02020603050405020304" pitchFamily="18" charset="0"/>
            </a:rPr>
            <a:t>Corrida de la simulación</a:t>
          </a:r>
          <a:endParaRPr lang="es-ES" sz="1600" dirty="0">
            <a:latin typeface="Times New Roman" panose="02020603050405020304" pitchFamily="18" charset="0"/>
            <a:cs typeface="Times New Roman" panose="02020603050405020304" pitchFamily="18" charset="0"/>
          </a:endParaRPr>
        </a:p>
      </dgm:t>
    </dgm:pt>
    <dgm:pt modelId="{E04BAC0B-5ABC-4F42-BB08-CCFF653060EA}" type="parTrans" cxnId="{F9E5B814-A6AA-49EF-876E-174B549A425D}">
      <dgm:prSet/>
      <dgm:spPr/>
      <dgm:t>
        <a:bodyPr/>
        <a:lstStyle/>
        <a:p>
          <a:endParaRPr lang="es-ES" sz="1400">
            <a:latin typeface="Times New Roman" panose="02020603050405020304" pitchFamily="18" charset="0"/>
            <a:cs typeface="Times New Roman" panose="02020603050405020304" pitchFamily="18" charset="0"/>
          </a:endParaRPr>
        </a:p>
      </dgm:t>
    </dgm:pt>
    <dgm:pt modelId="{A91D5471-AEE9-41F9-9F57-6ACA886B2DAB}" type="sibTrans" cxnId="{F9E5B814-A6AA-49EF-876E-174B549A425D}">
      <dgm:prSet/>
      <dgm:spPr/>
      <dgm:t>
        <a:bodyPr/>
        <a:lstStyle/>
        <a:p>
          <a:endParaRPr lang="es-ES" sz="1400">
            <a:latin typeface="Times New Roman" panose="02020603050405020304" pitchFamily="18" charset="0"/>
            <a:cs typeface="Times New Roman" panose="02020603050405020304" pitchFamily="18" charset="0"/>
          </a:endParaRPr>
        </a:p>
      </dgm:t>
    </dgm:pt>
    <dgm:pt modelId="{26A5F640-4809-444B-BCF3-6C4CE96B4E0D}" type="pres">
      <dgm:prSet presAssocID="{62F9A308-A595-4836-9526-D0C17F15AE66}" presName="Name0" presStyleCnt="0">
        <dgm:presLayoutVars>
          <dgm:dir/>
          <dgm:animLvl val="lvl"/>
          <dgm:resizeHandles val="exact"/>
        </dgm:presLayoutVars>
      </dgm:prSet>
      <dgm:spPr/>
    </dgm:pt>
    <dgm:pt modelId="{3E60C7E0-9204-45CC-8CB4-B2C930869976}" type="pres">
      <dgm:prSet presAssocID="{87CDAD15-0D28-403A-9AF4-6C5B4B403CB3}" presName="parTxOnly" presStyleLbl="node1" presStyleIdx="0" presStyleCnt="3">
        <dgm:presLayoutVars>
          <dgm:chMax val="0"/>
          <dgm:chPref val="0"/>
          <dgm:bulletEnabled val="1"/>
        </dgm:presLayoutVars>
      </dgm:prSet>
      <dgm:spPr/>
      <dgm:t>
        <a:bodyPr/>
        <a:lstStyle/>
        <a:p>
          <a:endParaRPr lang="es-ES"/>
        </a:p>
      </dgm:t>
    </dgm:pt>
    <dgm:pt modelId="{FDC67C0E-7056-4D94-B78F-34B2FC5B5FA7}" type="pres">
      <dgm:prSet presAssocID="{1AE05995-573A-4115-9799-0A8BE433A473}" presName="parTxOnlySpace" presStyleCnt="0"/>
      <dgm:spPr/>
    </dgm:pt>
    <dgm:pt modelId="{1DF108B3-E2DC-4767-901A-F685EA4B5663}" type="pres">
      <dgm:prSet presAssocID="{1ADF2121-6181-4B93-8D23-902C366832B7}" presName="parTxOnly" presStyleLbl="node1" presStyleIdx="1" presStyleCnt="3">
        <dgm:presLayoutVars>
          <dgm:chMax val="0"/>
          <dgm:chPref val="0"/>
          <dgm:bulletEnabled val="1"/>
        </dgm:presLayoutVars>
      </dgm:prSet>
      <dgm:spPr/>
      <dgm:t>
        <a:bodyPr/>
        <a:lstStyle/>
        <a:p>
          <a:endParaRPr lang="es-ES"/>
        </a:p>
      </dgm:t>
    </dgm:pt>
    <dgm:pt modelId="{F76A74CE-FCF6-43F1-9E7B-886AB4465610}" type="pres">
      <dgm:prSet presAssocID="{60F777F3-5BD0-4773-A862-F40F23E82A3E}" presName="parTxOnlySpace" presStyleCnt="0"/>
      <dgm:spPr/>
    </dgm:pt>
    <dgm:pt modelId="{12BC4177-39D0-4BE6-9567-963FB932F14E}" type="pres">
      <dgm:prSet presAssocID="{521E58C7-92CC-4914-9B4A-68C970B789E0}" presName="parTxOnly" presStyleLbl="node1" presStyleIdx="2" presStyleCnt="3">
        <dgm:presLayoutVars>
          <dgm:chMax val="0"/>
          <dgm:chPref val="0"/>
          <dgm:bulletEnabled val="1"/>
        </dgm:presLayoutVars>
      </dgm:prSet>
      <dgm:spPr/>
      <dgm:t>
        <a:bodyPr/>
        <a:lstStyle/>
        <a:p>
          <a:endParaRPr lang="es-ES"/>
        </a:p>
      </dgm:t>
    </dgm:pt>
  </dgm:ptLst>
  <dgm:cxnLst>
    <dgm:cxn modelId="{061A3BDD-C2F2-457E-ABD2-6BBAAFC59637}" srcId="{62F9A308-A595-4836-9526-D0C17F15AE66}" destId="{1ADF2121-6181-4B93-8D23-902C366832B7}" srcOrd="1" destOrd="0" parTransId="{C56A84B7-29CA-4C92-93D6-215797836635}" sibTransId="{60F777F3-5BD0-4773-A862-F40F23E82A3E}"/>
    <dgm:cxn modelId="{F9E5B814-A6AA-49EF-876E-174B549A425D}" srcId="{62F9A308-A595-4836-9526-D0C17F15AE66}" destId="{521E58C7-92CC-4914-9B4A-68C970B789E0}" srcOrd="2" destOrd="0" parTransId="{E04BAC0B-5ABC-4F42-BB08-CCFF653060EA}" sibTransId="{A91D5471-AEE9-41F9-9F57-6ACA886B2DAB}"/>
    <dgm:cxn modelId="{76CC343B-052D-44DD-B3D0-471F19A8825E}" srcId="{62F9A308-A595-4836-9526-D0C17F15AE66}" destId="{87CDAD15-0D28-403A-9AF4-6C5B4B403CB3}" srcOrd="0" destOrd="0" parTransId="{A8AF5EF7-C69E-4BDB-BA3A-CB5EAF4D4476}" sibTransId="{1AE05995-573A-4115-9799-0A8BE433A473}"/>
    <dgm:cxn modelId="{FD051E8B-AF25-4C24-BC1C-83588C830816}" type="presOf" srcId="{87CDAD15-0D28-403A-9AF4-6C5B4B403CB3}" destId="{3E60C7E0-9204-45CC-8CB4-B2C930869976}" srcOrd="0" destOrd="0" presId="urn:microsoft.com/office/officeart/2005/8/layout/chevron1"/>
    <dgm:cxn modelId="{055C734A-0867-4EE9-A8A0-39A9C9EB73B0}" type="presOf" srcId="{1ADF2121-6181-4B93-8D23-902C366832B7}" destId="{1DF108B3-E2DC-4767-901A-F685EA4B5663}" srcOrd="0" destOrd="0" presId="urn:microsoft.com/office/officeart/2005/8/layout/chevron1"/>
    <dgm:cxn modelId="{0CE234F7-AFF8-433B-BA26-88BF5B6BF8F0}" type="presOf" srcId="{62F9A308-A595-4836-9526-D0C17F15AE66}" destId="{26A5F640-4809-444B-BCF3-6C4CE96B4E0D}" srcOrd="0" destOrd="0" presId="urn:microsoft.com/office/officeart/2005/8/layout/chevron1"/>
    <dgm:cxn modelId="{15865201-EECC-480E-8D09-923A4A3BC8F4}" type="presOf" srcId="{521E58C7-92CC-4914-9B4A-68C970B789E0}" destId="{12BC4177-39D0-4BE6-9567-963FB932F14E}" srcOrd="0" destOrd="0" presId="urn:microsoft.com/office/officeart/2005/8/layout/chevron1"/>
    <dgm:cxn modelId="{E8529191-C7F7-455B-8BEF-96B7A3764441}" type="presParOf" srcId="{26A5F640-4809-444B-BCF3-6C4CE96B4E0D}" destId="{3E60C7E0-9204-45CC-8CB4-B2C930869976}" srcOrd="0" destOrd="0" presId="urn:microsoft.com/office/officeart/2005/8/layout/chevron1"/>
    <dgm:cxn modelId="{7BD79D08-B7AB-4D4F-85C0-6DDCE2AACBFB}" type="presParOf" srcId="{26A5F640-4809-444B-BCF3-6C4CE96B4E0D}" destId="{FDC67C0E-7056-4D94-B78F-34B2FC5B5FA7}" srcOrd="1" destOrd="0" presId="urn:microsoft.com/office/officeart/2005/8/layout/chevron1"/>
    <dgm:cxn modelId="{B4B3E5D8-57AE-47BF-BB06-95512568B0FB}" type="presParOf" srcId="{26A5F640-4809-444B-BCF3-6C4CE96B4E0D}" destId="{1DF108B3-E2DC-4767-901A-F685EA4B5663}" srcOrd="2" destOrd="0" presId="urn:microsoft.com/office/officeart/2005/8/layout/chevron1"/>
    <dgm:cxn modelId="{4CA9B97C-D033-41CA-84F7-4A8DAFD0FEF4}" type="presParOf" srcId="{26A5F640-4809-444B-BCF3-6C4CE96B4E0D}" destId="{F76A74CE-FCF6-43F1-9E7B-886AB4465610}" srcOrd="3" destOrd="0" presId="urn:microsoft.com/office/officeart/2005/8/layout/chevron1"/>
    <dgm:cxn modelId="{0CF12615-366F-42BA-AE57-59D3CB283F8B}" type="presParOf" srcId="{26A5F640-4809-444B-BCF3-6C4CE96B4E0D}" destId="{12BC4177-39D0-4BE6-9567-963FB932F14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2CB288-DE1B-4ECF-A800-5E4B1CE637AD}" type="doc">
      <dgm:prSet loTypeId="urn:microsoft.com/office/officeart/2005/8/layout/process1" loCatId="process" qsTypeId="urn:microsoft.com/office/officeart/2005/8/quickstyle/simple1" qsCatId="simple" csTypeId="urn:microsoft.com/office/officeart/2005/8/colors/accent0_2" csCatId="mainScheme" phldr="1"/>
      <dgm:spPr/>
    </dgm:pt>
    <dgm:pt modelId="{0ECB5F77-F411-40E8-8584-53C3FCFD3906}">
      <dgm:prSet phldrT="[Texto]" custT="1"/>
      <dgm:spPr/>
      <dgm:t>
        <a:bodyPr/>
        <a:lstStyle/>
        <a:p>
          <a:r>
            <a:rPr lang="es-EC" sz="1600" dirty="0" smtClean="0">
              <a:latin typeface="Times New Roman" panose="02020603050405020304" pitchFamily="18" charset="0"/>
              <a:cs typeface="Times New Roman" panose="02020603050405020304" pitchFamily="18" charset="0"/>
            </a:rPr>
            <a:t>LIBRO 2 COMPONENTE TERRITORIAL:</a:t>
          </a:r>
          <a:r>
            <a:rPr lang="es-EC" sz="1400" dirty="0" smtClean="0">
              <a:latin typeface="Times New Roman" panose="02020603050405020304" pitchFamily="18" charset="0"/>
              <a:cs typeface="Times New Roman" panose="02020603050405020304" pitchFamily="18" charset="0"/>
            </a:rPr>
            <a:t> “Ordenanza que Regula el Desarrollo y el Ordenamiento Territorial del Cantón Portoviejo”</a:t>
          </a:r>
          <a:endParaRPr lang="es-ES" sz="1400" dirty="0">
            <a:latin typeface="Times New Roman" panose="02020603050405020304" pitchFamily="18" charset="0"/>
            <a:cs typeface="Times New Roman" panose="02020603050405020304" pitchFamily="18" charset="0"/>
          </a:endParaRPr>
        </a:p>
      </dgm:t>
    </dgm:pt>
    <dgm:pt modelId="{2EC259EF-D30F-4646-827A-E3208BD62EB6}" type="parTrans" cxnId="{7FEBB275-F914-4AAE-BF79-FBAA807BE4F0}">
      <dgm:prSet/>
      <dgm:spPr/>
      <dgm:t>
        <a:bodyPr/>
        <a:lstStyle/>
        <a:p>
          <a:endParaRPr lang="es-ES" sz="1600">
            <a:latin typeface="Times New Roman" panose="02020603050405020304" pitchFamily="18" charset="0"/>
            <a:cs typeface="Times New Roman" panose="02020603050405020304" pitchFamily="18" charset="0"/>
          </a:endParaRPr>
        </a:p>
      </dgm:t>
    </dgm:pt>
    <dgm:pt modelId="{279070B2-EEE3-40D8-993E-64D52E27D56E}" type="sibTrans" cxnId="{7FEBB275-F914-4AAE-BF79-FBAA807BE4F0}">
      <dgm:prSet custT="1"/>
      <dgm:spPr/>
      <dgm:t>
        <a:bodyPr/>
        <a:lstStyle/>
        <a:p>
          <a:endParaRPr lang="es-ES" sz="1600">
            <a:latin typeface="Times New Roman" panose="02020603050405020304" pitchFamily="18" charset="0"/>
            <a:cs typeface="Times New Roman" panose="02020603050405020304" pitchFamily="18" charset="0"/>
          </a:endParaRPr>
        </a:p>
      </dgm:t>
    </dgm:pt>
    <dgm:pt modelId="{FC026EF0-1592-4944-91A3-6CC3568F6E87}">
      <dgm:prSet phldrT="[Texto]" custT="1"/>
      <dgm:spPr/>
      <dgm:t>
        <a:bodyPr/>
        <a:lstStyle/>
        <a:p>
          <a:r>
            <a:rPr lang="es-EC" sz="1600" dirty="0" smtClean="0">
              <a:latin typeface="Times New Roman" panose="02020603050405020304" pitchFamily="18" charset="0"/>
              <a:cs typeface="Times New Roman" panose="02020603050405020304" pitchFamily="18" charset="0"/>
            </a:rPr>
            <a:t>Incluir en el TITULO V: “Reglamentación del área urbana y rural del cantón Portoviejo”, una sección con artículos nuevos</a:t>
          </a:r>
          <a:endParaRPr lang="es-ES" sz="1600" dirty="0">
            <a:latin typeface="Times New Roman" panose="02020603050405020304" pitchFamily="18" charset="0"/>
            <a:cs typeface="Times New Roman" panose="02020603050405020304" pitchFamily="18" charset="0"/>
          </a:endParaRPr>
        </a:p>
      </dgm:t>
    </dgm:pt>
    <dgm:pt modelId="{B7532EC5-ECAA-4212-851F-544539C08870}" type="parTrans" cxnId="{0212F8DC-937F-4E90-9E7B-C99DA3F2A054}">
      <dgm:prSet/>
      <dgm:spPr/>
      <dgm:t>
        <a:bodyPr/>
        <a:lstStyle/>
        <a:p>
          <a:endParaRPr lang="es-ES" sz="1600">
            <a:latin typeface="Times New Roman" panose="02020603050405020304" pitchFamily="18" charset="0"/>
            <a:cs typeface="Times New Roman" panose="02020603050405020304" pitchFamily="18" charset="0"/>
          </a:endParaRPr>
        </a:p>
      </dgm:t>
    </dgm:pt>
    <dgm:pt modelId="{380FC29F-202E-4A63-AA89-A4F2AAA790B7}" type="sibTrans" cxnId="{0212F8DC-937F-4E90-9E7B-C99DA3F2A054}">
      <dgm:prSet/>
      <dgm:spPr/>
      <dgm:t>
        <a:bodyPr/>
        <a:lstStyle/>
        <a:p>
          <a:endParaRPr lang="es-ES" sz="1600">
            <a:latin typeface="Times New Roman" panose="02020603050405020304" pitchFamily="18" charset="0"/>
            <a:cs typeface="Times New Roman" panose="02020603050405020304" pitchFamily="18" charset="0"/>
          </a:endParaRPr>
        </a:p>
      </dgm:t>
    </dgm:pt>
    <dgm:pt modelId="{B632F926-2DCC-4024-B093-DE8D117321C3}" type="pres">
      <dgm:prSet presAssocID="{E82CB288-DE1B-4ECF-A800-5E4B1CE637AD}" presName="Name0" presStyleCnt="0">
        <dgm:presLayoutVars>
          <dgm:dir/>
          <dgm:resizeHandles val="exact"/>
        </dgm:presLayoutVars>
      </dgm:prSet>
      <dgm:spPr/>
    </dgm:pt>
    <dgm:pt modelId="{1D2F1BE1-07CC-4650-A628-061C8B22D4F4}" type="pres">
      <dgm:prSet presAssocID="{0ECB5F77-F411-40E8-8584-53C3FCFD3906}" presName="node" presStyleLbl="node1" presStyleIdx="0" presStyleCnt="2">
        <dgm:presLayoutVars>
          <dgm:bulletEnabled val="1"/>
        </dgm:presLayoutVars>
      </dgm:prSet>
      <dgm:spPr/>
      <dgm:t>
        <a:bodyPr/>
        <a:lstStyle/>
        <a:p>
          <a:endParaRPr lang="es-ES"/>
        </a:p>
      </dgm:t>
    </dgm:pt>
    <dgm:pt modelId="{CE337E6A-A942-464D-AF1D-67D97C2D6CA9}" type="pres">
      <dgm:prSet presAssocID="{279070B2-EEE3-40D8-993E-64D52E27D56E}" presName="sibTrans" presStyleLbl="sibTrans2D1" presStyleIdx="0" presStyleCnt="1"/>
      <dgm:spPr/>
      <dgm:t>
        <a:bodyPr/>
        <a:lstStyle/>
        <a:p>
          <a:endParaRPr lang="es-ES"/>
        </a:p>
      </dgm:t>
    </dgm:pt>
    <dgm:pt modelId="{16FDF494-95A4-4656-91F3-9AD6F4BD74F5}" type="pres">
      <dgm:prSet presAssocID="{279070B2-EEE3-40D8-993E-64D52E27D56E}" presName="connectorText" presStyleLbl="sibTrans2D1" presStyleIdx="0" presStyleCnt="1"/>
      <dgm:spPr/>
      <dgm:t>
        <a:bodyPr/>
        <a:lstStyle/>
        <a:p>
          <a:endParaRPr lang="es-ES"/>
        </a:p>
      </dgm:t>
    </dgm:pt>
    <dgm:pt modelId="{C2B64532-9938-44D6-903E-D6D39DF02447}" type="pres">
      <dgm:prSet presAssocID="{FC026EF0-1592-4944-91A3-6CC3568F6E87}" presName="node" presStyleLbl="node1" presStyleIdx="1" presStyleCnt="2">
        <dgm:presLayoutVars>
          <dgm:bulletEnabled val="1"/>
        </dgm:presLayoutVars>
      </dgm:prSet>
      <dgm:spPr/>
      <dgm:t>
        <a:bodyPr/>
        <a:lstStyle/>
        <a:p>
          <a:endParaRPr lang="es-ES"/>
        </a:p>
      </dgm:t>
    </dgm:pt>
  </dgm:ptLst>
  <dgm:cxnLst>
    <dgm:cxn modelId="{92612874-7739-4142-A006-CCDA364717C5}" type="presOf" srcId="{E82CB288-DE1B-4ECF-A800-5E4B1CE637AD}" destId="{B632F926-2DCC-4024-B093-DE8D117321C3}" srcOrd="0" destOrd="0" presId="urn:microsoft.com/office/officeart/2005/8/layout/process1"/>
    <dgm:cxn modelId="{3803C7BA-5473-4A4E-8098-F6D420041F2F}" type="presOf" srcId="{0ECB5F77-F411-40E8-8584-53C3FCFD3906}" destId="{1D2F1BE1-07CC-4650-A628-061C8B22D4F4}" srcOrd="0" destOrd="0" presId="urn:microsoft.com/office/officeart/2005/8/layout/process1"/>
    <dgm:cxn modelId="{3B95B568-816A-40F1-845E-14D0F539B11B}" type="presOf" srcId="{279070B2-EEE3-40D8-993E-64D52E27D56E}" destId="{CE337E6A-A942-464D-AF1D-67D97C2D6CA9}" srcOrd="0" destOrd="0" presId="urn:microsoft.com/office/officeart/2005/8/layout/process1"/>
    <dgm:cxn modelId="{0212F8DC-937F-4E90-9E7B-C99DA3F2A054}" srcId="{E82CB288-DE1B-4ECF-A800-5E4B1CE637AD}" destId="{FC026EF0-1592-4944-91A3-6CC3568F6E87}" srcOrd="1" destOrd="0" parTransId="{B7532EC5-ECAA-4212-851F-544539C08870}" sibTransId="{380FC29F-202E-4A63-AA89-A4F2AAA790B7}"/>
    <dgm:cxn modelId="{8CBDE53E-A25F-4763-BE35-F0EBB29E840B}" type="presOf" srcId="{279070B2-EEE3-40D8-993E-64D52E27D56E}" destId="{16FDF494-95A4-4656-91F3-9AD6F4BD74F5}" srcOrd="1" destOrd="0" presId="urn:microsoft.com/office/officeart/2005/8/layout/process1"/>
    <dgm:cxn modelId="{7FEBB275-F914-4AAE-BF79-FBAA807BE4F0}" srcId="{E82CB288-DE1B-4ECF-A800-5E4B1CE637AD}" destId="{0ECB5F77-F411-40E8-8584-53C3FCFD3906}" srcOrd="0" destOrd="0" parTransId="{2EC259EF-D30F-4646-827A-E3208BD62EB6}" sibTransId="{279070B2-EEE3-40D8-993E-64D52E27D56E}"/>
    <dgm:cxn modelId="{EAE93191-1E9F-4DEA-B4C5-C9A22E7D312D}" type="presOf" srcId="{FC026EF0-1592-4944-91A3-6CC3568F6E87}" destId="{C2B64532-9938-44D6-903E-D6D39DF02447}" srcOrd="0" destOrd="0" presId="urn:microsoft.com/office/officeart/2005/8/layout/process1"/>
    <dgm:cxn modelId="{7143505A-0572-4DD3-8DDD-1EAF55E07233}" type="presParOf" srcId="{B632F926-2DCC-4024-B093-DE8D117321C3}" destId="{1D2F1BE1-07CC-4650-A628-061C8B22D4F4}" srcOrd="0" destOrd="0" presId="urn:microsoft.com/office/officeart/2005/8/layout/process1"/>
    <dgm:cxn modelId="{3F01C3BE-4135-4830-911D-C961375AE945}" type="presParOf" srcId="{B632F926-2DCC-4024-B093-DE8D117321C3}" destId="{CE337E6A-A942-464D-AF1D-67D97C2D6CA9}" srcOrd="1" destOrd="0" presId="urn:microsoft.com/office/officeart/2005/8/layout/process1"/>
    <dgm:cxn modelId="{2A8DA2DA-C35D-4AC1-B06C-1476819C913C}" type="presParOf" srcId="{CE337E6A-A942-464D-AF1D-67D97C2D6CA9}" destId="{16FDF494-95A4-4656-91F3-9AD6F4BD74F5}" srcOrd="0" destOrd="0" presId="urn:microsoft.com/office/officeart/2005/8/layout/process1"/>
    <dgm:cxn modelId="{9E80ACE1-70AE-43CD-BCC9-4848A52E91A3}" type="presParOf" srcId="{B632F926-2DCC-4024-B093-DE8D117321C3}" destId="{C2B64532-9938-44D6-903E-D6D39DF02447}"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DDE6E2-9B8B-4662-96EE-73741331B7E1}"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S"/>
        </a:p>
      </dgm:t>
    </dgm:pt>
    <dgm:pt modelId="{66A34CDE-D232-4F65-8976-A3A57ACAD667}">
      <dgm:prSet phldrT="[Texto]" custT="1"/>
      <dgm:spPr/>
      <dgm:t>
        <a:bodyPr/>
        <a:lstStyle/>
        <a:p>
          <a:r>
            <a:rPr lang="es-EC" sz="1600" dirty="0" smtClean="0">
              <a:latin typeface="Times New Roman" panose="02020603050405020304" pitchFamily="18" charset="0"/>
              <a:ea typeface="Calibri" panose="020F0502020204030204" pitchFamily="34" charset="0"/>
              <a:cs typeface="Times New Roman" panose="02020603050405020304" pitchFamily="18" charset="0"/>
            </a:rPr>
            <a:t>Art. 253.- Para la construcción de edificaciones normales, industriales y especiales en zonas de riesgo ante inundaciones, elevar a la estructura con la construcción de una plataforma de 0.8m de grava, arena y recubriendo con muro de gavión el área de construcción.</a:t>
          </a:r>
          <a:endParaRPr lang="es-ES" sz="1600" dirty="0"/>
        </a:p>
      </dgm:t>
    </dgm:pt>
    <dgm:pt modelId="{77896DCD-9C17-4134-99E1-8D4F38CA5DC5}" type="parTrans" cxnId="{BC6A0C15-83D6-462F-9B4D-66F0BE0E4A77}">
      <dgm:prSet/>
      <dgm:spPr/>
      <dgm:t>
        <a:bodyPr/>
        <a:lstStyle/>
        <a:p>
          <a:endParaRPr lang="es-ES" sz="1400"/>
        </a:p>
      </dgm:t>
    </dgm:pt>
    <dgm:pt modelId="{BAF1FC31-F8A3-44E0-B723-4C7395001246}" type="sibTrans" cxnId="{BC6A0C15-83D6-462F-9B4D-66F0BE0E4A77}">
      <dgm:prSet/>
      <dgm:spPr/>
      <dgm:t>
        <a:bodyPr/>
        <a:lstStyle/>
        <a:p>
          <a:endParaRPr lang="es-ES" sz="1400"/>
        </a:p>
      </dgm:t>
    </dgm:pt>
    <dgm:pt modelId="{16605489-4AAB-470B-A33A-8F99B2D75B9B}">
      <dgm:prSet phldrT="[Texto]" custT="1"/>
      <dgm:spPr/>
      <dgm:t>
        <a:bodyPr/>
        <a:lstStyle/>
        <a:p>
          <a:pPr>
            <a:lnSpc>
              <a:spcPct val="90000"/>
            </a:lnSpc>
            <a:spcAft>
              <a:spcPct val="35000"/>
            </a:spcAft>
          </a:pPr>
          <a:r>
            <a:rPr lang="es-EC" sz="1600" dirty="0" smtClean="0">
              <a:latin typeface="Times New Roman" panose="02020603050405020304" pitchFamily="18" charset="0"/>
              <a:cs typeface="Times New Roman" panose="02020603050405020304" pitchFamily="18" charset="0"/>
            </a:rPr>
            <a:t>Art. 254.- Para la construcción de viviendas de caña, madera u hormigón armado en zonas de riesgo, considerar dos alternativas:</a:t>
          </a:r>
        </a:p>
        <a:p>
          <a:pPr>
            <a:lnSpc>
              <a:spcPct val="100000"/>
            </a:lnSpc>
            <a:spcAft>
              <a:spcPts val="0"/>
            </a:spcAft>
          </a:pPr>
          <a:r>
            <a:rPr lang="es-EC" sz="1600" dirty="0" smtClean="0">
              <a:latin typeface="Times New Roman" panose="02020603050405020304" pitchFamily="18" charset="0"/>
              <a:cs typeface="Times New Roman" panose="02020603050405020304" pitchFamily="18" charset="0"/>
            </a:rPr>
            <a:t>- Construir una plataforma de 1,0m de altura alrededor del área de construcción para elevar la vivienda.</a:t>
          </a:r>
        </a:p>
        <a:p>
          <a:pPr>
            <a:lnSpc>
              <a:spcPct val="100000"/>
            </a:lnSpc>
            <a:spcAft>
              <a:spcPts val="0"/>
            </a:spcAft>
          </a:pPr>
          <a:r>
            <a:rPr lang="es-EC" sz="1600" dirty="0" smtClean="0">
              <a:latin typeface="Times New Roman" panose="02020603050405020304" pitchFamily="18" charset="0"/>
              <a:cs typeface="Times New Roman" panose="02020603050405020304" pitchFamily="18" charset="0"/>
            </a:rPr>
            <a:t>- Elevar la estructura 1.5m como mínimo, utilizando pilotes que van desde  la cimentación hasta la planta baja de la vivienda, y posteriormente iniciar con la construcción de la misma.</a:t>
          </a:r>
          <a:endParaRPr lang="es-ES" sz="1600" dirty="0">
            <a:latin typeface="Times New Roman" panose="02020603050405020304" pitchFamily="18" charset="0"/>
            <a:cs typeface="Times New Roman" panose="02020603050405020304" pitchFamily="18" charset="0"/>
          </a:endParaRPr>
        </a:p>
      </dgm:t>
    </dgm:pt>
    <dgm:pt modelId="{FA550F66-EE6A-4609-929F-154990143B8A}" type="parTrans" cxnId="{9FB8FC39-85A5-474D-BE6E-0F559C94CE76}">
      <dgm:prSet/>
      <dgm:spPr/>
      <dgm:t>
        <a:bodyPr/>
        <a:lstStyle/>
        <a:p>
          <a:endParaRPr lang="es-ES" sz="1400"/>
        </a:p>
      </dgm:t>
    </dgm:pt>
    <dgm:pt modelId="{9EB4B86C-7FE6-4A9A-A7F8-F2E0C103F79D}" type="sibTrans" cxnId="{9FB8FC39-85A5-474D-BE6E-0F559C94CE76}">
      <dgm:prSet/>
      <dgm:spPr/>
      <dgm:t>
        <a:bodyPr/>
        <a:lstStyle/>
        <a:p>
          <a:endParaRPr lang="es-ES" sz="1400"/>
        </a:p>
      </dgm:t>
    </dgm:pt>
    <dgm:pt modelId="{87A61CD6-1246-4228-80A5-EDFD2DEAEBD6}" type="pres">
      <dgm:prSet presAssocID="{89DDE6E2-9B8B-4662-96EE-73741331B7E1}" presName="linear" presStyleCnt="0">
        <dgm:presLayoutVars>
          <dgm:dir/>
          <dgm:animLvl val="lvl"/>
          <dgm:resizeHandles val="exact"/>
        </dgm:presLayoutVars>
      </dgm:prSet>
      <dgm:spPr/>
      <dgm:t>
        <a:bodyPr/>
        <a:lstStyle/>
        <a:p>
          <a:endParaRPr lang="es-ES"/>
        </a:p>
      </dgm:t>
    </dgm:pt>
    <dgm:pt modelId="{B95A97BE-676B-40F0-9574-33060EF027F2}" type="pres">
      <dgm:prSet presAssocID="{66A34CDE-D232-4F65-8976-A3A57ACAD667}" presName="parentLin" presStyleCnt="0"/>
      <dgm:spPr/>
    </dgm:pt>
    <dgm:pt modelId="{0F4E49A3-4B9D-4BAD-B7AF-44AAB4DF3891}" type="pres">
      <dgm:prSet presAssocID="{66A34CDE-D232-4F65-8976-A3A57ACAD667}" presName="parentLeftMargin" presStyleLbl="node1" presStyleIdx="0" presStyleCnt="2"/>
      <dgm:spPr/>
      <dgm:t>
        <a:bodyPr/>
        <a:lstStyle/>
        <a:p>
          <a:endParaRPr lang="es-ES"/>
        </a:p>
      </dgm:t>
    </dgm:pt>
    <dgm:pt modelId="{81D5F023-D2F6-4E08-9A4A-B3E99CFF2D3D}" type="pres">
      <dgm:prSet presAssocID="{66A34CDE-D232-4F65-8976-A3A57ACAD667}" presName="parentText" presStyleLbl="node1" presStyleIdx="0" presStyleCnt="2" custScaleX="128993" custScaleY="155628" custLinFactNeighborX="5658" custLinFactNeighborY="24249">
        <dgm:presLayoutVars>
          <dgm:chMax val="0"/>
          <dgm:bulletEnabled val="1"/>
        </dgm:presLayoutVars>
      </dgm:prSet>
      <dgm:spPr/>
      <dgm:t>
        <a:bodyPr/>
        <a:lstStyle/>
        <a:p>
          <a:endParaRPr lang="es-ES"/>
        </a:p>
      </dgm:t>
    </dgm:pt>
    <dgm:pt modelId="{4F4F77FE-AD49-47F1-9ACC-AF872D61F030}" type="pres">
      <dgm:prSet presAssocID="{66A34CDE-D232-4F65-8976-A3A57ACAD667}" presName="negativeSpace" presStyleCnt="0"/>
      <dgm:spPr/>
    </dgm:pt>
    <dgm:pt modelId="{C2E71A99-5A57-4B9D-B33C-83EE7FB285E4}" type="pres">
      <dgm:prSet presAssocID="{66A34CDE-D232-4F65-8976-A3A57ACAD667}" presName="childText" presStyleLbl="conFgAcc1" presStyleIdx="0" presStyleCnt="2">
        <dgm:presLayoutVars>
          <dgm:bulletEnabled val="1"/>
        </dgm:presLayoutVars>
      </dgm:prSet>
      <dgm:spPr/>
    </dgm:pt>
    <dgm:pt modelId="{980D90F1-E24B-4B91-BC8E-9B046C36B82C}" type="pres">
      <dgm:prSet presAssocID="{BAF1FC31-F8A3-44E0-B723-4C7395001246}" presName="spaceBetweenRectangles" presStyleCnt="0"/>
      <dgm:spPr/>
    </dgm:pt>
    <dgm:pt modelId="{D3F9673F-87DF-4852-8FA4-80D8EC6E3C64}" type="pres">
      <dgm:prSet presAssocID="{16605489-4AAB-470B-A33A-8F99B2D75B9B}" presName="parentLin" presStyleCnt="0"/>
      <dgm:spPr/>
    </dgm:pt>
    <dgm:pt modelId="{3D7053B3-8EF4-4D5F-A058-AD12D87BC2C8}" type="pres">
      <dgm:prSet presAssocID="{16605489-4AAB-470B-A33A-8F99B2D75B9B}" presName="parentLeftMargin" presStyleLbl="node1" presStyleIdx="0" presStyleCnt="2"/>
      <dgm:spPr/>
      <dgm:t>
        <a:bodyPr/>
        <a:lstStyle/>
        <a:p>
          <a:endParaRPr lang="es-ES"/>
        </a:p>
      </dgm:t>
    </dgm:pt>
    <dgm:pt modelId="{2A36ED16-10A0-4E26-ACD1-5EAE113F66E5}" type="pres">
      <dgm:prSet presAssocID="{16605489-4AAB-470B-A33A-8F99B2D75B9B}" presName="parentText" presStyleLbl="node1" presStyleIdx="1" presStyleCnt="2" custScaleX="130245" custScaleY="281910" custLinFactNeighborX="0" custLinFactNeighborY="17843">
        <dgm:presLayoutVars>
          <dgm:chMax val="0"/>
          <dgm:bulletEnabled val="1"/>
        </dgm:presLayoutVars>
      </dgm:prSet>
      <dgm:spPr/>
      <dgm:t>
        <a:bodyPr/>
        <a:lstStyle/>
        <a:p>
          <a:endParaRPr lang="es-ES"/>
        </a:p>
      </dgm:t>
    </dgm:pt>
    <dgm:pt modelId="{605561C0-01E2-4AA3-8EBC-1F70C91DE570}" type="pres">
      <dgm:prSet presAssocID="{16605489-4AAB-470B-A33A-8F99B2D75B9B}" presName="negativeSpace" presStyleCnt="0"/>
      <dgm:spPr/>
    </dgm:pt>
    <dgm:pt modelId="{CCE72F7A-6EC6-4597-A6C3-8CB267D04278}" type="pres">
      <dgm:prSet presAssocID="{16605489-4AAB-470B-A33A-8F99B2D75B9B}" presName="childText" presStyleLbl="conFgAcc1" presStyleIdx="1" presStyleCnt="2">
        <dgm:presLayoutVars>
          <dgm:bulletEnabled val="1"/>
        </dgm:presLayoutVars>
      </dgm:prSet>
      <dgm:spPr/>
    </dgm:pt>
  </dgm:ptLst>
  <dgm:cxnLst>
    <dgm:cxn modelId="{91E06788-F66B-4314-9FC0-CBF7FD53948F}" type="presOf" srcId="{66A34CDE-D232-4F65-8976-A3A57ACAD667}" destId="{0F4E49A3-4B9D-4BAD-B7AF-44AAB4DF3891}" srcOrd="0" destOrd="0" presId="urn:microsoft.com/office/officeart/2005/8/layout/list1"/>
    <dgm:cxn modelId="{EAF76427-7FB8-4C6E-B53E-250CA226CD70}" type="presOf" srcId="{89DDE6E2-9B8B-4662-96EE-73741331B7E1}" destId="{87A61CD6-1246-4228-80A5-EDFD2DEAEBD6}" srcOrd="0" destOrd="0" presId="urn:microsoft.com/office/officeart/2005/8/layout/list1"/>
    <dgm:cxn modelId="{A9458F40-5D13-4365-A2C7-4DBC5E57A13C}" type="presOf" srcId="{66A34CDE-D232-4F65-8976-A3A57ACAD667}" destId="{81D5F023-D2F6-4E08-9A4A-B3E99CFF2D3D}" srcOrd="1" destOrd="0" presId="urn:microsoft.com/office/officeart/2005/8/layout/list1"/>
    <dgm:cxn modelId="{BC6A0C15-83D6-462F-9B4D-66F0BE0E4A77}" srcId="{89DDE6E2-9B8B-4662-96EE-73741331B7E1}" destId="{66A34CDE-D232-4F65-8976-A3A57ACAD667}" srcOrd="0" destOrd="0" parTransId="{77896DCD-9C17-4134-99E1-8D4F38CA5DC5}" sibTransId="{BAF1FC31-F8A3-44E0-B723-4C7395001246}"/>
    <dgm:cxn modelId="{2DA598DF-1BEE-4E7E-BD1E-8C9C804EFA61}" type="presOf" srcId="{16605489-4AAB-470B-A33A-8F99B2D75B9B}" destId="{2A36ED16-10A0-4E26-ACD1-5EAE113F66E5}" srcOrd="1" destOrd="0" presId="urn:microsoft.com/office/officeart/2005/8/layout/list1"/>
    <dgm:cxn modelId="{BB7CF10D-1102-4565-B67A-AF0F9919BB51}" type="presOf" srcId="{16605489-4AAB-470B-A33A-8F99B2D75B9B}" destId="{3D7053B3-8EF4-4D5F-A058-AD12D87BC2C8}" srcOrd="0" destOrd="0" presId="urn:microsoft.com/office/officeart/2005/8/layout/list1"/>
    <dgm:cxn modelId="{9FB8FC39-85A5-474D-BE6E-0F559C94CE76}" srcId="{89DDE6E2-9B8B-4662-96EE-73741331B7E1}" destId="{16605489-4AAB-470B-A33A-8F99B2D75B9B}" srcOrd="1" destOrd="0" parTransId="{FA550F66-EE6A-4609-929F-154990143B8A}" sibTransId="{9EB4B86C-7FE6-4A9A-A7F8-F2E0C103F79D}"/>
    <dgm:cxn modelId="{B0EE16F6-2673-49B0-89EA-265A6EF02CAB}" type="presParOf" srcId="{87A61CD6-1246-4228-80A5-EDFD2DEAEBD6}" destId="{B95A97BE-676B-40F0-9574-33060EF027F2}" srcOrd="0" destOrd="0" presId="urn:microsoft.com/office/officeart/2005/8/layout/list1"/>
    <dgm:cxn modelId="{4B286717-3FDA-438B-9178-45AE116FE3BA}" type="presParOf" srcId="{B95A97BE-676B-40F0-9574-33060EF027F2}" destId="{0F4E49A3-4B9D-4BAD-B7AF-44AAB4DF3891}" srcOrd="0" destOrd="0" presId="urn:microsoft.com/office/officeart/2005/8/layout/list1"/>
    <dgm:cxn modelId="{0E829D28-9360-44D6-9F87-1824999BF10F}" type="presParOf" srcId="{B95A97BE-676B-40F0-9574-33060EF027F2}" destId="{81D5F023-D2F6-4E08-9A4A-B3E99CFF2D3D}" srcOrd="1" destOrd="0" presId="urn:microsoft.com/office/officeart/2005/8/layout/list1"/>
    <dgm:cxn modelId="{842EA202-9EBF-47B2-94FE-F4FB9362FE8D}" type="presParOf" srcId="{87A61CD6-1246-4228-80A5-EDFD2DEAEBD6}" destId="{4F4F77FE-AD49-47F1-9ACC-AF872D61F030}" srcOrd="1" destOrd="0" presId="urn:microsoft.com/office/officeart/2005/8/layout/list1"/>
    <dgm:cxn modelId="{12176588-24BF-4C60-8588-72423F09A9DF}" type="presParOf" srcId="{87A61CD6-1246-4228-80A5-EDFD2DEAEBD6}" destId="{C2E71A99-5A57-4B9D-B33C-83EE7FB285E4}" srcOrd="2" destOrd="0" presId="urn:microsoft.com/office/officeart/2005/8/layout/list1"/>
    <dgm:cxn modelId="{4707C182-12E1-4A33-9092-1F88709B70C7}" type="presParOf" srcId="{87A61CD6-1246-4228-80A5-EDFD2DEAEBD6}" destId="{980D90F1-E24B-4B91-BC8E-9B046C36B82C}" srcOrd="3" destOrd="0" presId="urn:microsoft.com/office/officeart/2005/8/layout/list1"/>
    <dgm:cxn modelId="{A97B5A6B-465D-48D4-B516-E60D938EE639}" type="presParOf" srcId="{87A61CD6-1246-4228-80A5-EDFD2DEAEBD6}" destId="{D3F9673F-87DF-4852-8FA4-80D8EC6E3C64}" srcOrd="4" destOrd="0" presId="urn:microsoft.com/office/officeart/2005/8/layout/list1"/>
    <dgm:cxn modelId="{5523EAB0-37CD-4373-B5CD-89BCB934B87A}" type="presParOf" srcId="{D3F9673F-87DF-4852-8FA4-80D8EC6E3C64}" destId="{3D7053B3-8EF4-4D5F-A058-AD12D87BC2C8}" srcOrd="0" destOrd="0" presId="urn:microsoft.com/office/officeart/2005/8/layout/list1"/>
    <dgm:cxn modelId="{5C9B1BCA-489C-42AA-8962-667E3C4C518C}" type="presParOf" srcId="{D3F9673F-87DF-4852-8FA4-80D8EC6E3C64}" destId="{2A36ED16-10A0-4E26-ACD1-5EAE113F66E5}" srcOrd="1" destOrd="0" presId="urn:microsoft.com/office/officeart/2005/8/layout/list1"/>
    <dgm:cxn modelId="{B9AA299E-31CD-4C29-8408-F097403A6F74}" type="presParOf" srcId="{87A61CD6-1246-4228-80A5-EDFD2DEAEBD6}" destId="{605561C0-01E2-4AA3-8EBC-1F70C91DE570}" srcOrd="5" destOrd="0" presId="urn:microsoft.com/office/officeart/2005/8/layout/list1"/>
    <dgm:cxn modelId="{5985D80D-910C-418B-9D8D-22FC86787195}" type="presParOf" srcId="{87A61CD6-1246-4228-80A5-EDFD2DEAEBD6}" destId="{CCE72F7A-6EC6-4597-A6C3-8CB267D04278}"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89ABE-8A87-4020-985E-0E231C7E29A1}">
      <dsp:nvSpPr>
        <dsp:cNvPr id="0" name=""/>
        <dsp:cNvSpPr/>
      </dsp:nvSpPr>
      <dsp:spPr>
        <a:xfrm>
          <a:off x="6" y="22682"/>
          <a:ext cx="6584838" cy="991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l" defTabSz="844550">
            <a:lnSpc>
              <a:spcPct val="100000"/>
            </a:lnSpc>
            <a:spcBef>
              <a:spcPct val="0"/>
            </a:spcBef>
            <a:spcAft>
              <a:spcPts val="0"/>
            </a:spcAft>
          </a:pPr>
          <a:r>
            <a:rPr lang="es-ES" sz="1900" kern="1200" dirty="0" smtClean="0"/>
            <a:t>Determinar las zonas vulnerables a inundaciones de la parroquia Colón, cantón Portoviejo-Manabí, para diferentes periodos de retorno de las crecidas del río Portoviejo.</a:t>
          </a:r>
          <a:endParaRPr lang="es-ES" sz="1900" kern="1200" dirty="0"/>
        </a:p>
      </dsp:txBody>
      <dsp:txXfrm>
        <a:off x="29038" y="51714"/>
        <a:ext cx="6526774" cy="933171"/>
      </dsp:txXfrm>
    </dsp:sp>
    <dsp:sp modelId="{F36DC197-835B-4298-9B92-2C864671EF92}">
      <dsp:nvSpPr>
        <dsp:cNvPr id="0" name=""/>
        <dsp:cNvSpPr/>
      </dsp:nvSpPr>
      <dsp:spPr>
        <a:xfrm>
          <a:off x="658490" y="1013917"/>
          <a:ext cx="662468" cy="930031"/>
        </a:xfrm>
        <a:custGeom>
          <a:avLst/>
          <a:gdLst/>
          <a:ahLst/>
          <a:cxnLst/>
          <a:rect l="0" t="0" r="0" b="0"/>
          <a:pathLst>
            <a:path>
              <a:moveTo>
                <a:pt x="0" y="0"/>
              </a:moveTo>
              <a:lnTo>
                <a:pt x="0" y="930031"/>
              </a:lnTo>
              <a:lnTo>
                <a:pt x="662468" y="9300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D2042C-E6BF-43B8-9580-4307A34780EB}">
      <dsp:nvSpPr>
        <dsp:cNvPr id="0" name=""/>
        <dsp:cNvSpPr/>
      </dsp:nvSpPr>
      <dsp:spPr>
        <a:xfrm>
          <a:off x="1320959" y="1723077"/>
          <a:ext cx="6894925" cy="441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Recopilar e interpretar información geográfica, hidráulica e hidrológica existente de la cuenca </a:t>
          </a:r>
          <a:endParaRPr lang="es-ES" sz="1600" kern="1200" dirty="0"/>
        </a:p>
      </dsp:txBody>
      <dsp:txXfrm>
        <a:off x="1333897" y="1736015"/>
        <a:ext cx="6869049" cy="415868"/>
      </dsp:txXfrm>
    </dsp:sp>
    <dsp:sp modelId="{2E8FB6EE-DDC1-46D7-AD2F-EE183E0F12CD}">
      <dsp:nvSpPr>
        <dsp:cNvPr id="0" name=""/>
        <dsp:cNvSpPr/>
      </dsp:nvSpPr>
      <dsp:spPr>
        <a:xfrm>
          <a:off x="658490" y="1013917"/>
          <a:ext cx="662468" cy="1711695"/>
        </a:xfrm>
        <a:custGeom>
          <a:avLst/>
          <a:gdLst/>
          <a:ahLst/>
          <a:cxnLst/>
          <a:rect l="0" t="0" r="0" b="0"/>
          <a:pathLst>
            <a:path>
              <a:moveTo>
                <a:pt x="0" y="0"/>
              </a:moveTo>
              <a:lnTo>
                <a:pt x="0" y="1711695"/>
              </a:lnTo>
              <a:lnTo>
                <a:pt x="662468" y="1711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19E88D-0009-48C3-8231-CEA221697FE0}">
      <dsp:nvSpPr>
        <dsp:cNvPr id="0" name=""/>
        <dsp:cNvSpPr/>
      </dsp:nvSpPr>
      <dsp:spPr>
        <a:xfrm>
          <a:off x="1320959" y="2412630"/>
          <a:ext cx="6989798" cy="625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Determinar los hidrogramas de modelación con caudales de diseño de la cuenca del río Portoviejo para periodos de retorno de 10, 25, 50,100 y 500 años</a:t>
          </a:r>
          <a:endParaRPr lang="es-ES" sz="1600" kern="1200" dirty="0"/>
        </a:p>
      </dsp:txBody>
      <dsp:txXfrm>
        <a:off x="1339293" y="2430964"/>
        <a:ext cx="6953130" cy="589297"/>
      </dsp:txXfrm>
    </dsp:sp>
    <dsp:sp modelId="{43E81510-33DE-4A4D-ABD1-503329DA829A}">
      <dsp:nvSpPr>
        <dsp:cNvPr id="0" name=""/>
        <dsp:cNvSpPr/>
      </dsp:nvSpPr>
      <dsp:spPr>
        <a:xfrm>
          <a:off x="658490" y="1013917"/>
          <a:ext cx="662468" cy="2539337"/>
        </a:xfrm>
        <a:custGeom>
          <a:avLst/>
          <a:gdLst/>
          <a:ahLst/>
          <a:cxnLst/>
          <a:rect l="0" t="0" r="0" b="0"/>
          <a:pathLst>
            <a:path>
              <a:moveTo>
                <a:pt x="0" y="0"/>
              </a:moveTo>
              <a:lnTo>
                <a:pt x="0" y="2539337"/>
              </a:lnTo>
              <a:lnTo>
                <a:pt x="662468" y="2539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60E4-F0EF-4F42-B01A-0EEC2744D94A}">
      <dsp:nvSpPr>
        <dsp:cNvPr id="0" name=""/>
        <dsp:cNvSpPr/>
      </dsp:nvSpPr>
      <dsp:spPr>
        <a:xfrm>
          <a:off x="1320959" y="3286405"/>
          <a:ext cx="7018298" cy="5337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Simular las crecidas para cada periodo de retorno y así determinar áreas de inundación del río Portoviejo utilizando el software hidráulico HEC-RAS</a:t>
          </a:r>
          <a:endParaRPr lang="es-ES" sz="1600" kern="1200" dirty="0"/>
        </a:p>
      </dsp:txBody>
      <dsp:txXfrm>
        <a:off x="1336591" y="3302037"/>
        <a:ext cx="6987034" cy="502437"/>
      </dsp:txXfrm>
    </dsp:sp>
    <dsp:sp modelId="{99B5A240-7668-4436-B791-F2708892EF4B}">
      <dsp:nvSpPr>
        <dsp:cNvPr id="0" name=""/>
        <dsp:cNvSpPr/>
      </dsp:nvSpPr>
      <dsp:spPr>
        <a:xfrm>
          <a:off x="658490" y="1013917"/>
          <a:ext cx="662468" cy="3255044"/>
        </a:xfrm>
        <a:custGeom>
          <a:avLst/>
          <a:gdLst/>
          <a:ahLst/>
          <a:cxnLst/>
          <a:rect l="0" t="0" r="0" b="0"/>
          <a:pathLst>
            <a:path>
              <a:moveTo>
                <a:pt x="0" y="0"/>
              </a:moveTo>
              <a:lnTo>
                <a:pt x="0" y="3255044"/>
              </a:lnTo>
              <a:lnTo>
                <a:pt x="662468" y="3255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009314-330C-471E-A104-2BCF4A4FF800}">
      <dsp:nvSpPr>
        <dsp:cNvPr id="0" name=""/>
        <dsp:cNvSpPr/>
      </dsp:nvSpPr>
      <dsp:spPr>
        <a:xfrm>
          <a:off x="1320959" y="4067915"/>
          <a:ext cx="6791186" cy="4020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b="0" kern="1200" dirty="0" smtClean="0"/>
            <a:t>Elaborar mapas de riesgo de las áreas de inundaciones en la parroquia de Colón.</a:t>
          </a:r>
          <a:endParaRPr lang="es-ES" sz="1600" kern="1200" dirty="0"/>
        </a:p>
      </dsp:txBody>
      <dsp:txXfrm>
        <a:off x="1332736" y="4079692"/>
        <a:ext cx="6767632" cy="378540"/>
      </dsp:txXfrm>
    </dsp:sp>
    <dsp:sp modelId="{8B359338-F88D-419A-8F84-D18A40E2240E}">
      <dsp:nvSpPr>
        <dsp:cNvPr id="0" name=""/>
        <dsp:cNvSpPr/>
      </dsp:nvSpPr>
      <dsp:spPr>
        <a:xfrm>
          <a:off x="658490" y="1013917"/>
          <a:ext cx="662468" cy="4015833"/>
        </a:xfrm>
        <a:custGeom>
          <a:avLst/>
          <a:gdLst/>
          <a:ahLst/>
          <a:cxnLst/>
          <a:rect l="0" t="0" r="0" b="0"/>
          <a:pathLst>
            <a:path>
              <a:moveTo>
                <a:pt x="0" y="0"/>
              </a:moveTo>
              <a:lnTo>
                <a:pt x="0" y="4015833"/>
              </a:lnTo>
              <a:lnTo>
                <a:pt x="662468" y="401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301BEC-6E7C-4767-B933-EE73E14FD2B9}">
      <dsp:nvSpPr>
        <dsp:cNvPr id="0" name=""/>
        <dsp:cNvSpPr/>
      </dsp:nvSpPr>
      <dsp:spPr>
        <a:xfrm>
          <a:off x="1320959" y="4717819"/>
          <a:ext cx="7020582" cy="6238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Proponer alternativas de prevención y mitigación de los efectos de las inundaciones en base a los resultados.</a:t>
          </a:r>
          <a:endParaRPr lang="es-ES" sz="1600" kern="1200" dirty="0"/>
        </a:p>
      </dsp:txBody>
      <dsp:txXfrm>
        <a:off x="1339231" y="4736091"/>
        <a:ext cx="6984038" cy="5873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71A99-5A57-4B9D-B33C-83EE7FB285E4}">
      <dsp:nvSpPr>
        <dsp:cNvPr id="0" name=""/>
        <dsp:cNvSpPr/>
      </dsp:nvSpPr>
      <dsp:spPr>
        <a:xfrm>
          <a:off x="0" y="834647"/>
          <a:ext cx="5217972" cy="882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D5F023-D2F6-4E08-9A4A-B3E99CFF2D3D}">
      <dsp:nvSpPr>
        <dsp:cNvPr id="0" name=""/>
        <dsp:cNvSpPr/>
      </dsp:nvSpPr>
      <dsp:spPr>
        <a:xfrm>
          <a:off x="260898" y="50500"/>
          <a:ext cx="4434926" cy="130074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059" tIns="0" rIns="138059" bIns="0" numCol="1" spcCol="1270" anchor="ctr" anchorCtr="0">
          <a:noAutofit/>
        </a:bodyPr>
        <a:lstStyle/>
        <a:p>
          <a:pPr lvl="0" algn="l" defTabSz="711200">
            <a:lnSpc>
              <a:spcPct val="90000"/>
            </a:lnSpc>
            <a:spcBef>
              <a:spcPct val="0"/>
            </a:spcBef>
            <a:spcAft>
              <a:spcPct val="35000"/>
            </a:spcAft>
          </a:pPr>
          <a:r>
            <a:rPr lang="es-EC" sz="1600" kern="1200" dirty="0" smtClean="0"/>
            <a:t>Art. 255.- Colocar en las zonas de riesgo señalización horizontal y vertical, para diferenciar zonas o puntos de encuentro, sitios seguros, alberges temporales, primeros auxilios y centros de salud.</a:t>
          </a:r>
          <a:endParaRPr lang="es-ES" sz="1600" kern="1200" dirty="0"/>
        </a:p>
      </dsp:txBody>
      <dsp:txXfrm>
        <a:off x="324395" y="113997"/>
        <a:ext cx="4307932" cy="1173753"/>
      </dsp:txXfrm>
    </dsp:sp>
    <dsp:sp modelId="{CCE72F7A-6EC6-4597-A6C3-8CB267D04278}">
      <dsp:nvSpPr>
        <dsp:cNvPr id="0" name=""/>
        <dsp:cNvSpPr/>
      </dsp:nvSpPr>
      <dsp:spPr>
        <a:xfrm>
          <a:off x="0" y="3048336"/>
          <a:ext cx="5217972" cy="882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36ED16-10A0-4E26-ACD1-5EAE113F66E5}">
      <dsp:nvSpPr>
        <dsp:cNvPr id="0" name=""/>
        <dsp:cNvSpPr/>
      </dsp:nvSpPr>
      <dsp:spPr>
        <a:xfrm>
          <a:off x="260898" y="1905647"/>
          <a:ext cx="4757303" cy="165928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059" tIns="0" rIns="138059" bIns="0" numCol="1" spcCol="1270" anchor="ctr" anchorCtr="0">
          <a:noAutofit/>
        </a:bodyPr>
        <a:lstStyle/>
        <a:p>
          <a:pPr lvl="0" algn="l" defTabSz="711200">
            <a:lnSpc>
              <a:spcPct val="90000"/>
            </a:lnSpc>
            <a:spcBef>
              <a:spcPct val="0"/>
            </a:spcBef>
            <a:spcAft>
              <a:spcPct val="35000"/>
            </a:spcAft>
          </a:pPr>
          <a:r>
            <a:rPr lang="es-EC" sz="1600" kern="1200" dirty="0" smtClean="0"/>
            <a:t>Art. 256.- Colocar en puntos estratégicos, un sistema de alarma temprana. Para alertar a la población que se encuentra en zonas de riesgo, con la finalidad de reducir la capacidad de respuesta y mitigar peligros latentes que perjudiquen la vida humana.</a:t>
          </a:r>
          <a:endParaRPr lang="es-ES" sz="1600" kern="1200" dirty="0">
            <a:latin typeface="Times New Roman" panose="02020603050405020304" pitchFamily="18" charset="0"/>
            <a:cs typeface="Times New Roman" panose="02020603050405020304" pitchFamily="18" charset="0"/>
          </a:endParaRPr>
        </a:p>
      </dsp:txBody>
      <dsp:txXfrm>
        <a:off x="341898" y="1986647"/>
        <a:ext cx="4595303" cy="14972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1D1D-B70D-4ECD-A236-DEA3A841155E}">
      <dsp:nvSpPr>
        <dsp:cNvPr id="0" name=""/>
        <dsp:cNvSpPr/>
      </dsp:nvSpPr>
      <dsp:spPr>
        <a:xfrm>
          <a:off x="321475" y="481922"/>
          <a:ext cx="1884059" cy="7575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Son diques portátiles llenos de agua, </a:t>
          </a:r>
          <a:endParaRPr lang="es-ES" sz="1600" kern="1200" dirty="0">
            <a:latin typeface="Times New Roman" panose="02020603050405020304" pitchFamily="18" charset="0"/>
            <a:cs typeface="Times New Roman" panose="02020603050405020304" pitchFamily="18" charset="0"/>
          </a:endParaRPr>
        </a:p>
      </dsp:txBody>
      <dsp:txXfrm>
        <a:off x="343662" y="504109"/>
        <a:ext cx="1839685" cy="713142"/>
      </dsp:txXfrm>
    </dsp:sp>
    <dsp:sp modelId="{7403E3BE-2D1E-4944-96D2-D0A42600BB10}">
      <dsp:nvSpPr>
        <dsp:cNvPr id="0" name=""/>
        <dsp:cNvSpPr/>
      </dsp:nvSpPr>
      <dsp:spPr>
        <a:xfrm rot="17906">
          <a:off x="2351524" y="633640"/>
          <a:ext cx="351714" cy="467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latin typeface="Times New Roman" panose="02020603050405020304" pitchFamily="18" charset="0"/>
            <a:cs typeface="Times New Roman" panose="02020603050405020304" pitchFamily="18" charset="0"/>
          </a:endParaRPr>
        </a:p>
      </dsp:txBody>
      <dsp:txXfrm>
        <a:off x="2351525" y="726814"/>
        <a:ext cx="246200" cy="280348"/>
      </dsp:txXfrm>
    </dsp:sp>
    <dsp:sp modelId="{3007BC72-0B8D-48E9-82FB-E3CB3EE6B390}">
      <dsp:nvSpPr>
        <dsp:cNvPr id="0" name=""/>
        <dsp:cNvSpPr/>
      </dsp:nvSpPr>
      <dsp:spPr>
        <a:xfrm>
          <a:off x="2869137" y="223171"/>
          <a:ext cx="1563467" cy="12998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ts val="0"/>
            </a:spcAft>
          </a:pPr>
          <a:r>
            <a:rPr lang="es-ES" sz="1600" kern="1200" dirty="0" smtClean="0">
              <a:latin typeface="Times New Roman" panose="02020603050405020304" pitchFamily="18" charset="0"/>
              <a:cs typeface="Times New Roman" panose="02020603050405020304" pitchFamily="18" charset="0"/>
            </a:rPr>
            <a:t>Funcionamiento mediante un bomba de agua </a:t>
          </a:r>
          <a:endParaRPr lang="es-ES" sz="1600" kern="1200" dirty="0">
            <a:latin typeface="Times New Roman" panose="02020603050405020304" pitchFamily="18" charset="0"/>
            <a:cs typeface="Times New Roman" panose="02020603050405020304" pitchFamily="18" charset="0"/>
          </a:endParaRPr>
        </a:p>
      </dsp:txBody>
      <dsp:txXfrm>
        <a:off x="2907209" y="261243"/>
        <a:ext cx="1487323" cy="1223743"/>
      </dsp:txXfrm>
    </dsp:sp>
    <dsp:sp modelId="{043EF1BB-817A-4CB6-9CFE-11C2971116F1}">
      <dsp:nvSpPr>
        <dsp:cNvPr id="0" name=""/>
        <dsp:cNvSpPr/>
      </dsp:nvSpPr>
      <dsp:spPr>
        <a:xfrm rot="5504883">
          <a:off x="3391141" y="1705079"/>
          <a:ext cx="454419" cy="467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latin typeface="Times New Roman" panose="02020603050405020304" pitchFamily="18" charset="0"/>
            <a:cs typeface="Times New Roman" panose="02020603050405020304" pitchFamily="18" charset="0"/>
          </a:endParaRPr>
        </a:p>
      </dsp:txBody>
      <dsp:txXfrm rot="-5400000">
        <a:off x="3480255" y="1711525"/>
        <a:ext cx="280348" cy="318093"/>
      </dsp:txXfrm>
    </dsp:sp>
    <dsp:sp modelId="{24A7B325-7ACD-47C7-8479-F1FE31C3C154}">
      <dsp:nvSpPr>
        <dsp:cNvPr id="0" name=""/>
        <dsp:cNvSpPr/>
      </dsp:nvSpPr>
      <dsp:spPr>
        <a:xfrm>
          <a:off x="2638566" y="2380055"/>
          <a:ext cx="1884059" cy="1591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La presión Hidráulica entre los tubos  junto a la masa y el peso del agua crea presión y estabiliza el sistema </a:t>
          </a:r>
          <a:endParaRPr lang="es-ES" sz="1600" kern="1200" dirty="0">
            <a:latin typeface="Times New Roman" panose="02020603050405020304" pitchFamily="18" charset="0"/>
            <a:cs typeface="Times New Roman" panose="02020603050405020304" pitchFamily="18" charset="0"/>
          </a:endParaRPr>
        </a:p>
      </dsp:txBody>
      <dsp:txXfrm>
        <a:off x="2685180" y="2426669"/>
        <a:ext cx="1790831" cy="1498289"/>
      </dsp:txXfrm>
    </dsp:sp>
    <dsp:sp modelId="{30FD6518-2903-41AC-B4ED-C64FA6E917E4}">
      <dsp:nvSpPr>
        <dsp:cNvPr id="0" name=""/>
        <dsp:cNvSpPr/>
      </dsp:nvSpPr>
      <dsp:spPr>
        <a:xfrm rot="10800000">
          <a:off x="2073348" y="2942190"/>
          <a:ext cx="399420" cy="467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latin typeface="Times New Roman" panose="02020603050405020304" pitchFamily="18" charset="0"/>
            <a:cs typeface="Times New Roman" panose="02020603050405020304" pitchFamily="18" charset="0"/>
          </a:endParaRPr>
        </a:p>
      </dsp:txBody>
      <dsp:txXfrm rot="10800000">
        <a:off x="2193174" y="3035639"/>
        <a:ext cx="279594" cy="280348"/>
      </dsp:txXfrm>
    </dsp:sp>
    <dsp:sp modelId="{EC75110F-96D8-4614-982F-45F3CC3D3556}">
      <dsp:nvSpPr>
        <dsp:cNvPr id="0" name=""/>
        <dsp:cNvSpPr/>
      </dsp:nvSpPr>
      <dsp:spPr>
        <a:xfrm>
          <a:off x="883" y="2264247"/>
          <a:ext cx="1884059" cy="18231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Más efectivo que colocar sacos de arena, se instalan muchos más rápido, mano de obra es mínima, más económico y son reutilizables.</a:t>
          </a:r>
          <a:endParaRPr lang="es-ES" sz="1600" kern="1200" dirty="0">
            <a:latin typeface="Times New Roman" panose="02020603050405020304" pitchFamily="18" charset="0"/>
            <a:cs typeface="Times New Roman" panose="02020603050405020304" pitchFamily="18" charset="0"/>
          </a:endParaRPr>
        </a:p>
      </dsp:txBody>
      <dsp:txXfrm>
        <a:off x="54281" y="2317645"/>
        <a:ext cx="1777263" cy="17163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1D1D-B70D-4ECD-A236-DEA3A841155E}">
      <dsp:nvSpPr>
        <dsp:cNvPr id="0" name=""/>
        <dsp:cNvSpPr/>
      </dsp:nvSpPr>
      <dsp:spPr>
        <a:xfrm>
          <a:off x="947" y="231011"/>
          <a:ext cx="2019665" cy="193180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ts val="0"/>
            </a:spcAft>
          </a:pPr>
          <a:r>
            <a:rPr lang="es-ES" sz="1400" kern="1200" dirty="0" smtClean="0"/>
            <a:t>En temporadas de intensas lluvias o fenómeno del niño la población debe tener el conocimiento de los albergues temporales a donde puedan recurrir</a:t>
          </a:r>
          <a:endParaRPr lang="es-ES" sz="1400" kern="1200" dirty="0">
            <a:latin typeface="Times New Roman" panose="02020603050405020304" pitchFamily="18" charset="0"/>
            <a:cs typeface="Times New Roman" panose="02020603050405020304" pitchFamily="18" charset="0"/>
          </a:endParaRPr>
        </a:p>
      </dsp:txBody>
      <dsp:txXfrm>
        <a:off x="57528" y="287592"/>
        <a:ext cx="1906503" cy="1818640"/>
      </dsp:txXfrm>
    </dsp:sp>
    <dsp:sp modelId="{7403E3BE-2D1E-4944-96D2-D0A42600BB10}">
      <dsp:nvSpPr>
        <dsp:cNvPr id="0" name=""/>
        <dsp:cNvSpPr/>
      </dsp:nvSpPr>
      <dsp:spPr>
        <a:xfrm rot="16779">
          <a:off x="2177111" y="953086"/>
          <a:ext cx="377028" cy="5008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latin typeface="Times New Roman" panose="02020603050405020304" pitchFamily="18" charset="0"/>
            <a:cs typeface="Times New Roman" panose="02020603050405020304" pitchFamily="18" charset="0"/>
          </a:endParaRPr>
        </a:p>
      </dsp:txBody>
      <dsp:txXfrm>
        <a:off x="2177112" y="1052985"/>
        <a:ext cx="263920" cy="300527"/>
      </dsp:txXfrm>
    </dsp:sp>
    <dsp:sp modelId="{3007BC72-0B8D-48E9-82FB-E3CB3EE6B390}">
      <dsp:nvSpPr>
        <dsp:cNvPr id="0" name=""/>
        <dsp:cNvSpPr/>
      </dsp:nvSpPr>
      <dsp:spPr>
        <a:xfrm>
          <a:off x="2731979" y="436150"/>
          <a:ext cx="2019665" cy="15481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Barrera automática contra inundaciones (SCFB </a:t>
          </a:r>
          <a:r>
            <a:rPr lang="es-ES" sz="1400" kern="1200" dirty="0" err="1" smtClean="0"/>
            <a:t>Self</a:t>
          </a:r>
          <a:r>
            <a:rPr lang="es-ES" sz="1400" kern="1200" dirty="0" smtClean="0"/>
            <a:t> </a:t>
          </a:r>
          <a:r>
            <a:rPr lang="es-ES" sz="1400" kern="1200" dirty="0" err="1" smtClean="0"/>
            <a:t>Closing</a:t>
          </a:r>
          <a:r>
            <a:rPr lang="es-ES" sz="1400" kern="1200" dirty="0" smtClean="0"/>
            <a:t> </a:t>
          </a:r>
          <a:r>
            <a:rPr lang="es-ES" sz="1400" kern="1200" dirty="0" err="1" smtClean="0"/>
            <a:t>Flood</a:t>
          </a:r>
          <a:r>
            <a:rPr lang="es-ES" sz="1400" kern="1200" dirty="0" smtClean="0"/>
            <a:t> </a:t>
          </a:r>
          <a:r>
            <a:rPr lang="es-ES" sz="1400" kern="1200" dirty="0" err="1" smtClean="0"/>
            <a:t>Barrier</a:t>
          </a:r>
          <a:r>
            <a:rPr lang="es-ES" sz="1400" kern="1200" dirty="0" smtClean="0"/>
            <a:t>), protege a los bienes y personas de los desastres provocadas por lluvias torrenciales</a:t>
          </a:r>
          <a:r>
            <a:rPr lang="es-ES" sz="1400" kern="1200" dirty="0" smtClean="0">
              <a:latin typeface="Times New Roman" panose="02020603050405020304" pitchFamily="18" charset="0"/>
              <a:cs typeface="Times New Roman" panose="02020603050405020304" pitchFamily="18" charset="0"/>
            </a:rPr>
            <a:t>. </a:t>
          </a:r>
          <a:endParaRPr lang="es-ES" sz="1400" kern="1200" dirty="0">
            <a:latin typeface="Times New Roman" panose="02020603050405020304" pitchFamily="18" charset="0"/>
            <a:cs typeface="Times New Roman" panose="02020603050405020304" pitchFamily="18" charset="0"/>
          </a:endParaRPr>
        </a:p>
      </dsp:txBody>
      <dsp:txXfrm>
        <a:off x="2777324" y="481495"/>
        <a:ext cx="1928975" cy="1457492"/>
      </dsp:txXfrm>
    </dsp:sp>
    <dsp:sp modelId="{043EF1BB-817A-4CB6-9CFE-11C2971116F1}">
      <dsp:nvSpPr>
        <dsp:cNvPr id="0" name=""/>
        <dsp:cNvSpPr/>
      </dsp:nvSpPr>
      <dsp:spPr>
        <a:xfrm rot="5273503">
          <a:off x="3526360" y="2212273"/>
          <a:ext cx="523117" cy="5008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latin typeface="Times New Roman" panose="02020603050405020304" pitchFamily="18" charset="0"/>
            <a:cs typeface="Times New Roman" panose="02020603050405020304" pitchFamily="18" charset="0"/>
          </a:endParaRPr>
        </a:p>
      </dsp:txBody>
      <dsp:txXfrm rot="-5400000">
        <a:off x="3634891" y="2201204"/>
        <a:ext cx="300527" cy="372854"/>
      </dsp:txXfrm>
    </dsp:sp>
    <dsp:sp modelId="{24A7B325-7ACD-47C7-8479-F1FE31C3C154}">
      <dsp:nvSpPr>
        <dsp:cNvPr id="0" name=""/>
        <dsp:cNvSpPr/>
      </dsp:nvSpPr>
      <dsp:spPr>
        <a:xfrm>
          <a:off x="2828479" y="2970679"/>
          <a:ext cx="2019665" cy="172182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ts val="0"/>
            </a:spcAft>
          </a:pPr>
          <a:r>
            <a:rPr lang="es-ES" sz="1400" kern="1200" dirty="0" smtClean="0"/>
            <a:t>--Funcionamiento Automático. </a:t>
          </a:r>
        </a:p>
        <a:p>
          <a:pPr lvl="0" algn="ctr" defTabSz="622300">
            <a:lnSpc>
              <a:spcPct val="100000"/>
            </a:lnSpc>
            <a:spcBef>
              <a:spcPct val="0"/>
            </a:spcBef>
            <a:spcAft>
              <a:spcPts val="0"/>
            </a:spcAft>
          </a:pPr>
          <a:r>
            <a:rPr lang="es-ES" sz="1400" kern="1200" dirty="0" smtClean="0"/>
            <a:t>-Sistema económico </a:t>
          </a:r>
        </a:p>
        <a:p>
          <a:pPr lvl="0" algn="ctr" defTabSz="622300">
            <a:lnSpc>
              <a:spcPct val="100000"/>
            </a:lnSpc>
            <a:spcBef>
              <a:spcPct val="0"/>
            </a:spcBef>
            <a:spcAft>
              <a:spcPts val="0"/>
            </a:spcAft>
          </a:pPr>
          <a:r>
            <a:rPr lang="es-ES" sz="1400" kern="1200" dirty="0" smtClean="0"/>
            <a:t>-Bajo mantenimiento</a:t>
          </a:r>
        </a:p>
        <a:p>
          <a:pPr lvl="0" algn="ctr" defTabSz="622300">
            <a:lnSpc>
              <a:spcPct val="100000"/>
            </a:lnSpc>
            <a:spcBef>
              <a:spcPct val="0"/>
            </a:spcBef>
            <a:spcAft>
              <a:spcPts val="0"/>
            </a:spcAft>
          </a:pPr>
          <a:r>
            <a:rPr lang="es-ES" sz="1400" kern="1200" dirty="0" smtClean="0"/>
            <a:t>-Bajo costos de operación</a:t>
          </a:r>
        </a:p>
        <a:p>
          <a:pPr lvl="0" algn="ctr" defTabSz="622300">
            <a:lnSpc>
              <a:spcPct val="100000"/>
            </a:lnSpc>
            <a:spcBef>
              <a:spcPct val="0"/>
            </a:spcBef>
            <a:spcAft>
              <a:spcPts val="0"/>
            </a:spcAft>
          </a:pPr>
          <a:r>
            <a:rPr lang="es-ES" sz="1400" kern="1200" dirty="0" smtClean="0"/>
            <a:t>-Vida útil de 100 años</a:t>
          </a:r>
        </a:p>
      </dsp:txBody>
      <dsp:txXfrm>
        <a:off x="2878909" y="3021109"/>
        <a:ext cx="1918805" cy="1620961"/>
      </dsp:txXfrm>
    </dsp:sp>
    <dsp:sp modelId="{30FD6518-2903-41AC-B4ED-C64FA6E917E4}">
      <dsp:nvSpPr>
        <dsp:cNvPr id="0" name=""/>
        <dsp:cNvSpPr/>
      </dsp:nvSpPr>
      <dsp:spPr>
        <a:xfrm rot="10800000">
          <a:off x="2222579" y="3581152"/>
          <a:ext cx="428169" cy="5008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latin typeface="Times New Roman" panose="02020603050405020304" pitchFamily="18" charset="0"/>
            <a:cs typeface="Times New Roman" panose="02020603050405020304" pitchFamily="18" charset="0"/>
          </a:endParaRPr>
        </a:p>
      </dsp:txBody>
      <dsp:txXfrm rot="10800000">
        <a:off x="2351030" y="3681327"/>
        <a:ext cx="299718" cy="300527"/>
      </dsp:txXfrm>
    </dsp:sp>
    <dsp:sp modelId="{EC75110F-96D8-4614-982F-45F3CC3D3556}">
      <dsp:nvSpPr>
        <dsp:cNvPr id="0" name=""/>
        <dsp:cNvSpPr/>
      </dsp:nvSpPr>
      <dsp:spPr>
        <a:xfrm>
          <a:off x="947" y="2997400"/>
          <a:ext cx="2019665" cy="166838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ts val="0"/>
            </a:spcAft>
          </a:pPr>
          <a:r>
            <a:rPr lang="es-ES" sz="1400" kern="1200" dirty="0" smtClean="0"/>
            <a:t> La barrera automática  es de acero reforzado y tiene cimentación de 20 cm con una fosa de servicio .</a:t>
          </a:r>
          <a:endParaRPr lang="es-ES" sz="1400" kern="1200" dirty="0">
            <a:latin typeface="Times New Roman" panose="02020603050405020304" pitchFamily="18" charset="0"/>
            <a:cs typeface="Times New Roman" panose="02020603050405020304" pitchFamily="18" charset="0"/>
          </a:endParaRPr>
        </a:p>
      </dsp:txBody>
      <dsp:txXfrm>
        <a:off x="49812" y="3046265"/>
        <a:ext cx="1921935" cy="15706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29632-B588-4A57-8D68-BBB93DFDFD17}">
      <dsp:nvSpPr>
        <dsp:cNvPr id="0" name=""/>
        <dsp:cNvSpPr/>
      </dsp:nvSpPr>
      <dsp:spPr>
        <a:xfrm>
          <a:off x="-6738418" y="-1030365"/>
          <a:ext cx="8019831" cy="8019831"/>
        </a:xfrm>
        <a:prstGeom prst="blockArc">
          <a:avLst>
            <a:gd name="adj1" fmla="val 18900000"/>
            <a:gd name="adj2" fmla="val 2700000"/>
            <a:gd name="adj3" fmla="val 2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65BB42-0B3D-4F27-9FCB-A8874BEDD90D}">
      <dsp:nvSpPr>
        <dsp:cNvPr id="0" name=""/>
        <dsp:cNvSpPr/>
      </dsp:nvSpPr>
      <dsp:spPr>
        <a:xfrm>
          <a:off x="670496" y="36839"/>
          <a:ext cx="8146338" cy="150505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766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latin typeface="Times New Roman" panose="02020603050405020304" pitchFamily="18" charset="0"/>
              <a:cs typeface="Times New Roman" panose="02020603050405020304" pitchFamily="18" charset="0"/>
            </a:rPr>
            <a:t>1.- </a:t>
          </a:r>
          <a:r>
            <a:rPr lang="es-ES" sz="1600" b="0" kern="1200" dirty="0" smtClean="0"/>
            <a:t>Los sectores analizados fueron: Centro de Colón, San Ignacio de </a:t>
          </a:r>
          <a:r>
            <a:rPr lang="es-ES" sz="1600" b="0" kern="1200" dirty="0" err="1" smtClean="0"/>
            <a:t>Uyola</a:t>
          </a:r>
          <a:r>
            <a:rPr lang="es-ES" sz="1600" b="0" kern="1200" dirty="0" smtClean="0"/>
            <a:t>, El Cadi, Estancia Vieja, </a:t>
          </a:r>
          <a:r>
            <a:rPr lang="es-ES" sz="1600" b="0" kern="1200" dirty="0" err="1" smtClean="0"/>
            <a:t>Pachinche</a:t>
          </a:r>
          <a:r>
            <a:rPr lang="es-ES" sz="1600" b="0" kern="1200" dirty="0" smtClean="0"/>
            <a:t> y El pollo, para una crecida en 10 años el sector analizado tuvo una superficie afectada de 790 hectáreas y altura promedio del flujo de 1,05 m y para una crecida de 500 años, 1834 hectáreas afectadas y 2,39 m de altura. Además, presenta un régimen de flujo </a:t>
          </a:r>
          <a:r>
            <a:rPr lang="es-ES" sz="1600" b="0" kern="1200" dirty="0" err="1" smtClean="0"/>
            <a:t>subcrítico</a:t>
          </a:r>
          <a:r>
            <a:rPr lang="es-ES" sz="1600" b="0" kern="1200" dirty="0" smtClean="0"/>
            <a:t> (Fr&lt;1) y la velocidad promedio de flujo es de 0,47 m/s.</a:t>
          </a:r>
          <a:endParaRPr lang="es-ES" sz="1600" kern="1200" dirty="0">
            <a:latin typeface="Times New Roman" panose="02020603050405020304" pitchFamily="18" charset="0"/>
            <a:cs typeface="Times New Roman" panose="02020603050405020304" pitchFamily="18" charset="0"/>
          </a:endParaRPr>
        </a:p>
      </dsp:txBody>
      <dsp:txXfrm>
        <a:off x="670496" y="36839"/>
        <a:ext cx="8146338" cy="1505052"/>
      </dsp:txXfrm>
    </dsp:sp>
    <dsp:sp modelId="{E784A9CE-969F-4E94-B55A-EB889586EE2B}">
      <dsp:nvSpPr>
        <dsp:cNvPr id="0" name=""/>
        <dsp:cNvSpPr/>
      </dsp:nvSpPr>
      <dsp:spPr>
        <a:xfrm>
          <a:off x="97528" y="343542"/>
          <a:ext cx="1145935" cy="1145935"/>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7C423B9-10D0-48A0-AD69-E8B7CD75C7B2}">
      <dsp:nvSpPr>
        <dsp:cNvPr id="0" name=""/>
        <dsp:cNvSpPr/>
      </dsp:nvSpPr>
      <dsp:spPr>
        <a:xfrm>
          <a:off x="1082768" y="2987150"/>
          <a:ext cx="7620746" cy="19045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766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2.- Se utilizó el software </a:t>
          </a:r>
          <a:r>
            <a:rPr lang="es-ES" sz="1600" b="0" kern="1200" dirty="0" err="1" smtClean="0"/>
            <a:t>ArcGis</a:t>
          </a:r>
          <a:r>
            <a:rPr lang="es-ES" sz="1600" b="0" kern="1200" dirty="0" smtClean="0"/>
            <a:t> para obtener los principales parámetros </a:t>
          </a:r>
          <a:r>
            <a:rPr lang="es-ES" sz="1600" b="0" kern="1200" dirty="0" err="1" smtClean="0"/>
            <a:t>morfométricos</a:t>
          </a:r>
          <a:r>
            <a:rPr lang="es-ES" sz="1600" b="0" kern="1200" dirty="0" smtClean="0"/>
            <a:t>, la longitud analizada del río Portoviejo es de 38,58 km y su pendiente es 0,98%. Se determinó que la cuenca de 785,13 km² de superficie tiene una forma oval redonda y pendiente promedio de 22,89%, que representa una topografía llana o plana y por su frecuencia altimétrica es una cuenca sedimentaria en fase de vejez. La densidad de drenaje es baja, lo que indica que tiene una baja eficiencia al drenar el exceso de crecidas. </a:t>
          </a:r>
          <a:endParaRPr lang="es-ES" sz="1600" kern="1200" dirty="0">
            <a:latin typeface="Times New Roman" panose="02020603050405020304" pitchFamily="18" charset="0"/>
            <a:cs typeface="Times New Roman" panose="02020603050405020304" pitchFamily="18" charset="0"/>
          </a:endParaRPr>
        </a:p>
      </dsp:txBody>
      <dsp:txXfrm>
        <a:off x="1082768" y="2987150"/>
        <a:ext cx="7620746" cy="1904544"/>
      </dsp:txXfrm>
    </dsp:sp>
    <dsp:sp modelId="{7EFC0A58-F3D2-47B3-957F-6E34866BE0CB}">
      <dsp:nvSpPr>
        <dsp:cNvPr id="0" name=""/>
        <dsp:cNvSpPr/>
      </dsp:nvSpPr>
      <dsp:spPr>
        <a:xfrm>
          <a:off x="623121" y="1718902"/>
          <a:ext cx="1145935" cy="1145935"/>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9E6BE8-73CD-4141-923E-FCF310EC36FF}">
      <dsp:nvSpPr>
        <dsp:cNvPr id="0" name=""/>
        <dsp:cNvSpPr/>
      </dsp:nvSpPr>
      <dsp:spPr>
        <a:xfrm>
          <a:off x="1127045" y="1676773"/>
          <a:ext cx="7620746" cy="124509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766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2.- Con el apoyo de los datos de las estaciones meteorológicas del sector se estableció que la precipitación media anual de la cuenca, es de 1109,54 mm/año. Se determinó del tiempo de concentración con el </a:t>
          </a:r>
          <a:r>
            <a:rPr lang="es-ES" sz="1600" b="0" kern="1200" dirty="0" err="1" smtClean="0"/>
            <a:t>metodo</a:t>
          </a:r>
          <a:r>
            <a:rPr lang="es-ES" sz="1600" b="0" kern="1200" dirty="0" smtClean="0"/>
            <a:t> del SCS. El coeficiente de escorrentía promedio es de 0,596.</a:t>
          </a:r>
          <a:endParaRPr lang="es-ES" sz="1600" b="0" kern="1200" dirty="0">
            <a:latin typeface="Times New Roman" panose="02020603050405020304" pitchFamily="18" charset="0"/>
            <a:cs typeface="Times New Roman" panose="02020603050405020304" pitchFamily="18" charset="0"/>
          </a:endParaRPr>
        </a:p>
      </dsp:txBody>
      <dsp:txXfrm>
        <a:off x="1127045" y="1676773"/>
        <a:ext cx="7620746" cy="1245099"/>
      </dsp:txXfrm>
    </dsp:sp>
    <dsp:sp modelId="{83422FB6-F0F2-4DF9-BFF1-0D6FC82496D5}">
      <dsp:nvSpPr>
        <dsp:cNvPr id="0" name=""/>
        <dsp:cNvSpPr/>
      </dsp:nvSpPr>
      <dsp:spPr>
        <a:xfrm>
          <a:off x="623121" y="3094263"/>
          <a:ext cx="1145935" cy="1145935"/>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92F26CD-F992-4A4E-9D6E-C480859B4D76}">
      <dsp:nvSpPr>
        <dsp:cNvPr id="0" name=""/>
        <dsp:cNvSpPr/>
      </dsp:nvSpPr>
      <dsp:spPr>
        <a:xfrm>
          <a:off x="670496" y="4960221"/>
          <a:ext cx="8146338" cy="91674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766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3.- Por falta de información hidrométrica, los caudales medio y ecológico de la cuenca de Colón se obtuvieron con el método de Sandoval y Aguilera, dando valores de 16,345 m³/s y 1,031 m³/s respectivamente.</a:t>
          </a:r>
          <a:endParaRPr lang="es-ES" sz="1600" b="0" kern="1200" dirty="0">
            <a:latin typeface="Times New Roman" panose="02020603050405020304" pitchFamily="18" charset="0"/>
            <a:cs typeface="Times New Roman" panose="02020603050405020304" pitchFamily="18" charset="0"/>
          </a:endParaRPr>
        </a:p>
      </dsp:txBody>
      <dsp:txXfrm>
        <a:off x="670496" y="4960221"/>
        <a:ext cx="8146338" cy="916748"/>
      </dsp:txXfrm>
    </dsp:sp>
    <dsp:sp modelId="{CBC27852-0EFC-473D-9815-49B7C73BCFE2}">
      <dsp:nvSpPr>
        <dsp:cNvPr id="0" name=""/>
        <dsp:cNvSpPr/>
      </dsp:nvSpPr>
      <dsp:spPr>
        <a:xfrm>
          <a:off x="97528" y="4469623"/>
          <a:ext cx="1145935" cy="1145935"/>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29632-B588-4A57-8D68-BBB93DFDFD17}">
      <dsp:nvSpPr>
        <dsp:cNvPr id="0" name=""/>
        <dsp:cNvSpPr/>
      </dsp:nvSpPr>
      <dsp:spPr>
        <a:xfrm>
          <a:off x="-6412936" y="-980883"/>
          <a:ext cx="7633183" cy="7633183"/>
        </a:xfrm>
        <a:prstGeom prst="blockArc">
          <a:avLst>
            <a:gd name="adj1" fmla="val 18900000"/>
            <a:gd name="adj2" fmla="val 2700000"/>
            <a:gd name="adj3" fmla="val 28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65BB42-0B3D-4F27-9FCB-A8874BEDD90D}">
      <dsp:nvSpPr>
        <dsp:cNvPr id="0" name=""/>
        <dsp:cNvSpPr/>
      </dsp:nvSpPr>
      <dsp:spPr>
        <a:xfrm>
          <a:off x="638561" y="436018"/>
          <a:ext cx="8036937" cy="8724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253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3.- El caudal máximo se estableció mediante un promedio y se consideró la capacidad reguladora de la presa de Poza Honda, dando valores entre 332,3 m³/s a 1667,05 m³/s para un periodo de retorno de 10 y 500 años.</a:t>
          </a:r>
          <a:endParaRPr lang="es-ES" sz="1600" kern="1200" dirty="0">
            <a:latin typeface="Times New Roman" panose="02020603050405020304" pitchFamily="18" charset="0"/>
            <a:cs typeface="Times New Roman" panose="02020603050405020304" pitchFamily="18" charset="0"/>
          </a:endParaRPr>
        </a:p>
      </dsp:txBody>
      <dsp:txXfrm>
        <a:off x="638561" y="436018"/>
        <a:ext cx="8036937" cy="872490"/>
      </dsp:txXfrm>
    </dsp:sp>
    <dsp:sp modelId="{E784A9CE-969F-4E94-B55A-EB889586EE2B}">
      <dsp:nvSpPr>
        <dsp:cNvPr id="0" name=""/>
        <dsp:cNvSpPr/>
      </dsp:nvSpPr>
      <dsp:spPr>
        <a:xfrm>
          <a:off x="93254" y="326957"/>
          <a:ext cx="1090613" cy="109061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7C423B9-10D0-48A0-AD69-E8B7CD75C7B2}">
      <dsp:nvSpPr>
        <dsp:cNvPr id="0" name=""/>
        <dsp:cNvSpPr/>
      </dsp:nvSpPr>
      <dsp:spPr>
        <a:xfrm>
          <a:off x="1138780" y="1597656"/>
          <a:ext cx="7536718" cy="116713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253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latin typeface="Times New Roman" panose="02020603050405020304" pitchFamily="18" charset="0"/>
              <a:cs typeface="Times New Roman" panose="02020603050405020304" pitchFamily="18" charset="0"/>
            </a:rPr>
            <a:t>4.- </a:t>
          </a:r>
          <a:r>
            <a:rPr lang="es-ES" sz="1600" b="0" kern="1200" dirty="0" smtClean="0"/>
            <a:t>La simulación de la crecida del río Portoviejo se realizó con los programas HEC-RAS y HEC-</a:t>
          </a:r>
          <a:r>
            <a:rPr lang="es-ES" sz="1600" b="0" kern="1200" dirty="0" err="1" smtClean="0"/>
            <a:t>GeoRAS</a:t>
          </a:r>
          <a:r>
            <a:rPr lang="es-ES" sz="1600" b="0" kern="1200" dirty="0" smtClean="0"/>
            <a:t>, dando como resultados: la mancha de inundación, velocidades, alturas y régimen de flujo para los periodos de retorno de las crecidas analizadas.</a:t>
          </a:r>
          <a:endParaRPr lang="es-ES" sz="1600" kern="1200" dirty="0">
            <a:latin typeface="Times New Roman" panose="02020603050405020304" pitchFamily="18" charset="0"/>
            <a:cs typeface="Times New Roman" panose="02020603050405020304" pitchFamily="18" charset="0"/>
          </a:endParaRPr>
        </a:p>
      </dsp:txBody>
      <dsp:txXfrm>
        <a:off x="1138780" y="1597656"/>
        <a:ext cx="7536718" cy="1167139"/>
      </dsp:txXfrm>
    </dsp:sp>
    <dsp:sp modelId="{7EFC0A58-F3D2-47B3-957F-6E34866BE0CB}">
      <dsp:nvSpPr>
        <dsp:cNvPr id="0" name=""/>
        <dsp:cNvSpPr/>
      </dsp:nvSpPr>
      <dsp:spPr>
        <a:xfrm>
          <a:off x="593473" y="1635919"/>
          <a:ext cx="1090613" cy="109061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9E6BE8-73CD-4141-923E-FCF310EC36FF}">
      <dsp:nvSpPr>
        <dsp:cNvPr id="0" name=""/>
        <dsp:cNvSpPr/>
      </dsp:nvSpPr>
      <dsp:spPr>
        <a:xfrm>
          <a:off x="1138780" y="3053944"/>
          <a:ext cx="7536718" cy="8724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253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5.- Los mapas de riesgo elaborados, para el periodo de retorno de 10 y 25 años fueron determinantes para la ubicación de albergues temporales y protección estructuras más importantes para la población. </a:t>
          </a:r>
          <a:endParaRPr lang="es-ES" sz="1600" b="0" kern="1200" dirty="0"/>
        </a:p>
      </dsp:txBody>
      <dsp:txXfrm>
        <a:off x="1138780" y="3053944"/>
        <a:ext cx="7536718" cy="872490"/>
      </dsp:txXfrm>
    </dsp:sp>
    <dsp:sp modelId="{83422FB6-F0F2-4DF9-BFF1-0D6FC82496D5}">
      <dsp:nvSpPr>
        <dsp:cNvPr id="0" name=""/>
        <dsp:cNvSpPr/>
      </dsp:nvSpPr>
      <dsp:spPr>
        <a:xfrm>
          <a:off x="593473" y="2944882"/>
          <a:ext cx="1090613" cy="109061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92F26CD-F992-4A4E-9D6E-C480859B4D76}">
      <dsp:nvSpPr>
        <dsp:cNvPr id="0" name=""/>
        <dsp:cNvSpPr/>
      </dsp:nvSpPr>
      <dsp:spPr>
        <a:xfrm>
          <a:off x="638561" y="4222741"/>
          <a:ext cx="8036937" cy="115282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2539"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6.- Se consideró dos sistemas de protección, el primero utiliza 609 m de tubos de polietileno en forma de boya para embalsar el flujo alrededor de la estructura y el segundo consiste en 103m de barrera de protección automática para proteger los albergues temporales, dando un costo aproximado de $ 550.000,00 dólares.</a:t>
          </a:r>
          <a:endParaRPr lang="es-ES" sz="1600" b="0" kern="1200" dirty="0"/>
        </a:p>
      </dsp:txBody>
      <dsp:txXfrm>
        <a:off x="638561" y="4222741"/>
        <a:ext cx="8036937" cy="1152821"/>
      </dsp:txXfrm>
    </dsp:sp>
    <dsp:sp modelId="{CBC27852-0EFC-473D-9815-49B7C73BCFE2}">
      <dsp:nvSpPr>
        <dsp:cNvPr id="0" name=""/>
        <dsp:cNvSpPr/>
      </dsp:nvSpPr>
      <dsp:spPr>
        <a:xfrm>
          <a:off x="93254" y="4253845"/>
          <a:ext cx="1090613" cy="109061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29632-B588-4A57-8D68-BBB93DFDFD17}">
      <dsp:nvSpPr>
        <dsp:cNvPr id="0" name=""/>
        <dsp:cNvSpPr/>
      </dsp:nvSpPr>
      <dsp:spPr>
        <a:xfrm>
          <a:off x="-6412936" y="-980883"/>
          <a:ext cx="7633183" cy="7633183"/>
        </a:xfrm>
        <a:prstGeom prst="blockArc">
          <a:avLst>
            <a:gd name="adj1" fmla="val 18900000"/>
            <a:gd name="adj2" fmla="val 2700000"/>
            <a:gd name="adj3" fmla="val 28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65BB42-0B3D-4F27-9FCB-A8874BEDD90D}">
      <dsp:nvSpPr>
        <dsp:cNvPr id="0" name=""/>
        <dsp:cNvSpPr/>
      </dsp:nvSpPr>
      <dsp:spPr>
        <a:xfrm>
          <a:off x="533073" y="354350"/>
          <a:ext cx="8142425" cy="70915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2891"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Para mejorar la precisión de las zonas de inundación se recomienda obtener cartas topográficas de menor escala para generar curvas de nivel cada metro o máximo 2 metros debido a la topografía plana de la zona.</a:t>
          </a:r>
          <a:endParaRPr lang="es-ES" sz="1600" b="0" kern="1200" dirty="0"/>
        </a:p>
      </dsp:txBody>
      <dsp:txXfrm>
        <a:off x="533073" y="354350"/>
        <a:ext cx="8142425" cy="709153"/>
      </dsp:txXfrm>
    </dsp:sp>
    <dsp:sp modelId="{E784A9CE-969F-4E94-B55A-EB889586EE2B}">
      <dsp:nvSpPr>
        <dsp:cNvPr id="0" name=""/>
        <dsp:cNvSpPr/>
      </dsp:nvSpPr>
      <dsp:spPr>
        <a:xfrm>
          <a:off x="89852" y="265705"/>
          <a:ext cx="886442" cy="8864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7C423B9-10D0-48A0-AD69-E8B7CD75C7B2}">
      <dsp:nvSpPr>
        <dsp:cNvPr id="0" name=""/>
        <dsp:cNvSpPr/>
      </dsp:nvSpPr>
      <dsp:spPr>
        <a:xfrm>
          <a:off x="1041232" y="1417740"/>
          <a:ext cx="7634266" cy="70915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2891"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En la utilización del programa HEC-RAS se recomienda trabajar con el mismo sistema de unidades que el de </a:t>
          </a:r>
          <a:r>
            <a:rPr lang="es-ES" sz="1600" b="0" kern="1200" dirty="0" err="1" smtClean="0"/>
            <a:t>ArcGIS</a:t>
          </a:r>
          <a:r>
            <a:rPr lang="es-ES" sz="1600" b="0" kern="1200" dirty="0" smtClean="0"/>
            <a:t>, para evitar errores de importación en el sistema de coordenadas y de las secciones transversales.</a:t>
          </a:r>
          <a:endParaRPr lang="es-ES" sz="1600" b="0" kern="1200" dirty="0"/>
        </a:p>
      </dsp:txBody>
      <dsp:txXfrm>
        <a:off x="1041232" y="1417740"/>
        <a:ext cx="7634266" cy="709153"/>
      </dsp:txXfrm>
    </dsp:sp>
    <dsp:sp modelId="{7EFC0A58-F3D2-47B3-957F-6E34866BE0CB}">
      <dsp:nvSpPr>
        <dsp:cNvPr id="0" name=""/>
        <dsp:cNvSpPr/>
      </dsp:nvSpPr>
      <dsp:spPr>
        <a:xfrm>
          <a:off x="598010" y="1329096"/>
          <a:ext cx="886442" cy="8864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9E6BE8-73CD-4141-923E-FCF310EC36FF}">
      <dsp:nvSpPr>
        <dsp:cNvPr id="0" name=""/>
        <dsp:cNvSpPr/>
      </dsp:nvSpPr>
      <dsp:spPr>
        <a:xfrm>
          <a:off x="1127872" y="2430667"/>
          <a:ext cx="7478302" cy="70915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2891"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Para comparar el área afectada del evento ocurrido en 8 de abril del 2017 u eventos pasados con respecto a las manchas de inundación obtenidas por HEC-RAS se recomienda utilizar orto fotos.</a:t>
          </a:r>
          <a:endParaRPr lang="es-ES" sz="1600" b="0" kern="1200" dirty="0"/>
        </a:p>
      </dsp:txBody>
      <dsp:txXfrm>
        <a:off x="1127872" y="2430667"/>
        <a:ext cx="7478302" cy="709153"/>
      </dsp:txXfrm>
    </dsp:sp>
    <dsp:sp modelId="{83422FB6-F0F2-4DF9-BFF1-0D6FC82496D5}">
      <dsp:nvSpPr>
        <dsp:cNvPr id="0" name=""/>
        <dsp:cNvSpPr/>
      </dsp:nvSpPr>
      <dsp:spPr>
        <a:xfrm>
          <a:off x="753974" y="2392486"/>
          <a:ext cx="886442" cy="8864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92F26CD-F992-4A4E-9D6E-C480859B4D76}">
      <dsp:nvSpPr>
        <dsp:cNvPr id="0" name=""/>
        <dsp:cNvSpPr/>
      </dsp:nvSpPr>
      <dsp:spPr>
        <a:xfrm>
          <a:off x="1041232" y="3240049"/>
          <a:ext cx="7634266" cy="13180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2891"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Se recomienda al Gobierno Autónomo Descentralizado del cantón Portoviejo a través de la Dirección de Riesgos considerar los resultados del presente estudio para elaborar el Plan Local de Gestión de Riesgo de la zona analizada. No obstante, se recomienda ampliar este estudio a otras parroquias urbanas y rurales de la provincia de Manabí. </a:t>
          </a:r>
          <a:endParaRPr lang="es-ES" sz="1600" b="0" kern="1200" dirty="0"/>
        </a:p>
      </dsp:txBody>
      <dsp:txXfrm>
        <a:off x="1041232" y="3240049"/>
        <a:ext cx="7634266" cy="1318097"/>
      </dsp:txXfrm>
    </dsp:sp>
    <dsp:sp modelId="{CBC27852-0EFC-473D-9815-49B7C73BCFE2}">
      <dsp:nvSpPr>
        <dsp:cNvPr id="0" name=""/>
        <dsp:cNvSpPr/>
      </dsp:nvSpPr>
      <dsp:spPr>
        <a:xfrm>
          <a:off x="598010" y="3455877"/>
          <a:ext cx="886442" cy="8864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F61C8A3-8BCD-4292-98A7-45851A2B208A}">
      <dsp:nvSpPr>
        <dsp:cNvPr id="0" name=""/>
        <dsp:cNvSpPr/>
      </dsp:nvSpPr>
      <dsp:spPr>
        <a:xfrm>
          <a:off x="500747" y="4666856"/>
          <a:ext cx="8142425" cy="70915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2891" tIns="40640" rIns="40640" bIns="40640" numCol="1" spcCol="1270" anchor="ctr" anchorCtr="0">
          <a:noAutofit/>
        </a:bodyPr>
        <a:lstStyle/>
        <a:p>
          <a:pPr lvl="0" algn="just" defTabSz="711200">
            <a:lnSpc>
              <a:spcPct val="100000"/>
            </a:lnSpc>
            <a:spcBef>
              <a:spcPct val="0"/>
            </a:spcBef>
            <a:spcAft>
              <a:spcPts val="0"/>
            </a:spcAft>
          </a:pPr>
          <a:r>
            <a:rPr lang="es-ES" sz="1600" b="0" kern="1200" dirty="0" smtClean="0"/>
            <a:t>Adicionalmente los organismos de gobiernos sectoriales deben realizar campañas de concientización a la población para evitar construcción de viviendas y edificaciones cerca de las orillas de los ríos.</a:t>
          </a:r>
          <a:endParaRPr lang="es-ES" sz="1600" b="0" kern="1200" dirty="0"/>
        </a:p>
      </dsp:txBody>
      <dsp:txXfrm>
        <a:off x="500747" y="4666856"/>
        <a:ext cx="8142425" cy="709153"/>
      </dsp:txXfrm>
    </dsp:sp>
    <dsp:sp modelId="{6D73C86E-3F91-43B1-8CB5-EAB794E6E986}">
      <dsp:nvSpPr>
        <dsp:cNvPr id="0" name=""/>
        <dsp:cNvSpPr/>
      </dsp:nvSpPr>
      <dsp:spPr>
        <a:xfrm>
          <a:off x="89852" y="4519267"/>
          <a:ext cx="886442" cy="8864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21CD2-B324-466D-8A19-8CBD4F48441F}">
      <dsp:nvSpPr>
        <dsp:cNvPr id="0" name=""/>
        <dsp:cNvSpPr/>
      </dsp:nvSpPr>
      <dsp:spPr>
        <a:xfrm>
          <a:off x="511149" y="283432"/>
          <a:ext cx="3145583" cy="3145583"/>
        </a:xfrm>
        <a:prstGeom prst="circularArrow">
          <a:avLst>
            <a:gd name="adj1" fmla="val 4668"/>
            <a:gd name="adj2" fmla="val 272909"/>
            <a:gd name="adj3" fmla="val 13169382"/>
            <a:gd name="adj4" fmla="val 17804905"/>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A0B3433-A65D-49C9-A3C4-AEAF7B38190D}">
      <dsp:nvSpPr>
        <dsp:cNvPr id="0" name=""/>
        <dsp:cNvSpPr/>
      </dsp:nvSpPr>
      <dsp:spPr>
        <a:xfrm>
          <a:off x="1129479" y="323379"/>
          <a:ext cx="1908922" cy="95446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Utiliza el análisis de frecuencias</a:t>
          </a:r>
          <a:endParaRPr lang="es-ES" sz="1400" kern="1200" dirty="0"/>
        </a:p>
      </dsp:txBody>
      <dsp:txXfrm>
        <a:off x="1176072" y="369972"/>
        <a:ext cx="1815736" cy="861275"/>
      </dsp:txXfrm>
    </dsp:sp>
    <dsp:sp modelId="{CD715F05-B603-45CC-94BF-5C69EA8CA844}">
      <dsp:nvSpPr>
        <dsp:cNvPr id="0" name=""/>
        <dsp:cNvSpPr/>
      </dsp:nvSpPr>
      <dsp:spPr>
        <a:xfrm>
          <a:off x="2258953" y="1452853"/>
          <a:ext cx="1908922" cy="95446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Basado en procedimientos estadísticos y probabilidades de ocurrencia de eventos  </a:t>
          </a:r>
          <a:endParaRPr lang="es-ES" sz="1400" kern="1200" dirty="0"/>
        </a:p>
      </dsp:txBody>
      <dsp:txXfrm>
        <a:off x="2305546" y="1499446"/>
        <a:ext cx="1815736" cy="861275"/>
      </dsp:txXfrm>
    </dsp:sp>
    <dsp:sp modelId="{860DB093-D436-4344-9C54-AFE6801B0DB6}">
      <dsp:nvSpPr>
        <dsp:cNvPr id="0" name=""/>
        <dsp:cNvSpPr/>
      </dsp:nvSpPr>
      <dsp:spPr>
        <a:xfrm>
          <a:off x="1129479" y="2735803"/>
          <a:ext cx="1908922" cy="64750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Se aplica la distribución de probabilidades</a:t>
          </a:r>
          <a:endParaRPr lang="es-ES" sz="1400" kern="1200" dirty="0"/>
        </a:p>
      </dsp:txBody>
      <dsp:txXfrm>
        <a:off x="1161088" y="2767412"/>
        <a:ext cx="1845704" cy="584288"/>
      </dsp:txXfrm>
    </dsp:sp>
    <dsp:sp modelId="{FE3D9165-CBAE-4067-A8ED-2D0610A72287}">
      <dsp:nvSpPr>
        <dsp:cNvPr id="0" name=""/>
        <dsp:cNvSpPr/>
      </dsp:nvSpPr>
      <dsp:spPr>
        <a:xfrm>
          <a:off x="6" y="1418578"/>
          <a:ext cx="1908922" cy="10230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ts val="0"/>
            </a:spcAft>
          </a:pPr>
          <a:r>
            <a:rPr lang="es-ES" sz="1400" kern="1200" dirty="0" smtClean="0"/>
            <a:t>Normal </a:t>
          </a:r>
          <a:endParaRPr lang="es-EC" sz="1400" kern="1200" dirty="0" smtClean="0"/>
        </a:p>
        <a:p>
          <a:pPr lvl="0" algn="ctr" defTabSz="622300">
            <a:lnSpc>
              <a:spcPct val="100000"/>
            </a:lnSpc>
            <a:spcBef>
              <a:spcPct val="0"/>
            </a:spcBef>
            <a:spcAft>
              <a:spcPts val="0"/>
            </a:spcAft>
          </a:pPr>
          <a:r>
            <a:rPr lang="es-ES" sz="1400" kern="1200" dirty="0" smtClean="0"/>
            <a:t>Log-normal </a:t>
          </a:r>
          <a:endParaRPr lang="es-EC" sz="1400" kern="1200" dirty="0" smtClean="0"/>
        </a:p>
        <a:p>
          <a:pPr lvl="0" algn="ctr" defTabSz="622300">
            <a:lnSpc>
              <a:spcPct val="100000"/>
            </a:lnSpc>
            <a:spcBef>
              <a:spcPct val="0"/>
            </a:spcBef>
            <a:spcAft>
              <a:spcPts val="0"/>
            </a:spcAft>
          </a:pPr>
          <a:r>
            <a:rPr lang="es-ES" sz="1400" kern="1200" dirty="0" err="1" smtClean="0"/>
            <a:t>Gumbel</a:t>
          </a:r>
          <a:r>
            <a:rPr lang="es-ES" sz="1400" kern="1200" dirty="0" smtClean="0"/>
            <a:t> </a:t>
          </a:r>
          <a:endParaRPr lang="es-EC" sz="1400" kern="1200" dirty="0" smtClean="0"/>
        </a:p>
        <a:p>
          <a:pPr lvl="0" algn="ctr" defTabSz="622300">
            <a:lnSpc>
              <a:spcPct val="100000"/>
            </a:lnSpc>
            <a:spcBef>
              <a:spcPct val="0"/>
            </a:spcBef>
            <a:spcAft>
              <a:spcPts val="0"/>
            </a:spcAft>
          </a:pPr>
          <a:r>
            <a:rPr lang="es-ES" sz="1400" kern="1200" dirty="0" smtClean="0"/>
            <a:t>Log-Pearson Tipo III</a:t>
          </a:r>
          <a:endParaRPr lang="es-ES" sz="1400" kern="1200" dirty="0"/>
        </a:p>
      </dsp:txBody>
      <dsp:txXfrm>
        <a:off x="49945" y="1468517"/>
        <a:ext cx="1809044" cy="923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DEB2D-74E5-4D7C-B0D5-0EC987538D42}">
      <dsp:nvSpPr>
        <dsp:cNvPr id="0" name=""/>
        <dsp:cNvSpPr/>
      </dsp:nvSpPr>
      <dsp:spPr>
        <a:xfrm>
          <a:off x="2380" y="0"/>
          <a:ext cx="2349454" cy="66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Pérdidas de precipitación </a:t>
          </a:r>
          <a:endParaRPr lang="es-ES" sz="1600" kern="1200" dirty="0"/>
        </a:p>
      </dsp:txBody>
      <dsp:txXfrm>
        <a:off x="21988" y="19608"/>
        <a:ext cx="2310238" cy="630246"/>
      </dsp:txXfrm>
    </dsp:sp>
    <dsp:sp modelId="{347570AC-B5C4-44BC-8FDF-3553D2057578}">
      <dsp:nvSpPr>
        <dsp:cNvPr id="0" name=""/>
        <dsp:cNvSpPr/>
      </dsp:nvSpPr>
      <dsp:spPr>
        <a:xfrm>
          <a:off x="2569501" y="64824"/>
          <a:ext cx="461454" cy="539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2569501" y="172787"/>
        <a:ext cx="323018" cy="323888"/>
      </dsp:txXfrm>
    </dsp:sp>
    <dsp:sp modelId="{075303C5-1353-4581-BA4F-A60E568F6B18}">
      <dsp:nvSpPr>
        <dsp:cNvPr id="0" name=""/>
        <dsp:cNvSpPr/>
      </dsp:nvSpPr>
      <dsp:spPr>
        <a:xfrm>
          <a:off x="3222502" y="0"/>
          <a:ext cx="3170842" cy="66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Numero de curva (CN) del SCS</a:t>
          </a:r>
          <a:endParaRPr lang="es-ES" sz="1600" kern="1200" dirty="0"/>
        </a:p>
      </dsp:txBody>
      <dsp:txXfrm>
        <a:off x="3242110" y="19608"/>
        <a:ext cx="3131626" cy="630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C58A3-9BD7-4E82-8A82-D94D34D29CF3}">
      <dsp:nvSpPr>
        <dsp:cNvPr id="0" name=""/>
        <dsp:cNvSpPr/>
      </dsp:nvSpPr>
      <dsp:spPr>
        <a:xfrm>
          <a:off x="421025" y="872"/>
          <a:ext cx="1386011" cy="693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ES" sz="1500" kern="1200" dirty="0" smtClean="0"/>
            <a:t>TIPO DE INUNDACIONES</a:t>
          </a:r>
          <a:endParaRPr lang="es-ES" sz="1500" kern="1200" dirty="0"/>
        </a:p>
      </dsp:txBody>
      <dsp:txXfrm>
        <a:off x="441322" y="21169"/>
        <a:ext cx="1345417" cy="652411"/>
      </dsp:txXfrm>
    </dsp:sp>
    <dsp:sp modelId="{6022EA15-5293-42E0-8F9D-56DE70256CA4}">
      <dsp:nvSpPr>
        <dsp:cNvPr id="0" name=""/>
        <dsp:cNvSpPr/>
      </dsp:nvSpPr>
      <dsp:spPr>
        <a:xfrm>
          <a:off x="559626" y="693878"/>
          <a:ext cx="138601" cy="519754"/>
        </a:xfrm>
        <a:custGeom>
          <a:avLst/>
          <a:gdLst/>
          <a:ahLst/>
          <a:cxnLst/>
          <a:rect l="0" t="0" r="0" b="0"/>
          <a:pathLst>
            <a:path>
              <a:moveTo>
                <a:pt x="0" y="0"/>
              </a:moveTo>
              <a:lnTo>
                <a:pt x="0" y="519754"/>
              </a:lnTo>
              <a:lnTo>
                <a:pt x="138601" y="5197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E59D80-1655-4CC5-B2EF-8B5708039E8F}">
      <dsp:nvSpPr>
        <dsp:cNvPr id="0" name=""/>
        <dsp:cNvSpPr/>
      </dsp:nvSpPr>
      <dsp:spPr>
        <a:xfrm>
          <a:off x="698227" y="867130"/>
          <a:ext cx="1108809" cy="693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FLUVIALES</a:t>
          </a:r>
          <a:endParaRPr lang="es-ES" sz="1700" kern="1200" dirty="0"/>
        </a:p>
      </dsp:txBody>
      <dsp:txXfrm>
        <a:off x="718524" y="887427"/>
        <a:ext cx="1068215" cy="652411"/>
      </dsp:txXfrm>
    </dsp:sp>
    <dsp:sp modelId="{40C43275-90F4-4D74-966F-E8EA12134C29}">
      <dsp:nvSpPr>
        <dsp:cNvPr id="0" name=""/>
        <dsp:cNvSpPr/>
      </dsp:nvSpPr>
      <dsp:spPr>
        <a:xfrm>
          <a:off x="559626" y="693878"/>
          <a:ext cx="138601" cy="1386011"/>
        </a:xfrm>
        <a:custGeom>
          <a:avLst/>
          <a:gdLst/>
          <a:ahLst/>
          <a:cxnLst/>
          <a:rect l="0" t="0" r="0" b="0"/>
          <a:pathLst>
            <a:path>
              <a:moveTo>
                <a:pt x="0" y="0"/>
              </a:moveTo>
              <a:lnTo>
                <a:pt x="0" y="1386011"/>
              </a:lnTo>
              <a:lnTo>
                <a:pt x="138601" y="13860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DB2E01-9BBC-477B-9BBB-A63859E4D11B}">
      <dsp:nvSpPr>
        <dsp:cNvPr id="0" name=""/>
        <dsp:cNvSpPr/>
      </dsp:nvSpPr>
      <dsp:spPr>
        <a:xfrm>
          <a:off x="698227" y="1733387"/>
          <a:ext cx="1108809" cy="693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PLUVIALES</a:t>
          </a:r>
          <a:endParaRPr lang="es-ES" sz="1700" kern="1200" dirty="0"/>
        </a:p>
      </dsp:txBody>
      <dsp:txXfrm>
        <a:off x="718524" y="1753684"/>
        <a:ext cx="1068215" cy="652411"/>
      </dsp:txXfrm>
    </dsp:sp>
    <dsp:sp modelId="{20A2DFC2-EFC2-414D-AF7C-3DF0B0873E5D}">
      <dsp:nvSpPr>
        <dsp:cNvPr id="0" name=""/>
        <dsp:cNvSpPr/>
      </dsp:nvSpPr>
      <dsp:spPr>
        <a:xfrm>
          <a:off x="559626" y="693878"/>
          <a:ext cx="138601" cy="2252269"/>
        </a:xfrm>
        <a:custGeom>
          <a:avLst/>
          <a:gdLst/>
          <a:ahLst/>
          <a:cxnLst/>
          <a:rect l="0" t="0" r="0" b="0"/>
          <a:pathLst>
            <a:path>
              <a:moveTo>
                <a:pt x="0" y="0"/>
              </a:moveTo>
              <a:lnTo>
                <a:pt x="0" y="2252269"/>
              </a:lnTo>
              <a:lnTo>
                <a:pt x="138601" y="22522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965F93-49FA-4232-8A88-FD9FD324A5D7}">
      <dsp:nvSpPr>
        <dsp:cNvPr id="0" name=""/>
        <dsp:cNvSpPr/>
      </dsp:nvSpPr>
      <dsp:spPr>
        <a:xfrm>
          <a:off x="698227" y="2599645"/>
          <a:ext cx="1108809" cy="693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FALLA DE UNA OBRA</a:t>
          </a:r>
          <a:endParaRPr lang="es-ES" sz="1700" kern="1200" dirty="0"/>
        </a:p>
      </dsp:txBody>
      <dsp:txXfrm>
        <a:off x="718524" y="2619942"/>
        <a:ext cx="1068215" cy="6524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54EC4-EB36-4406-B8EB-C818A99B7748}">
      <dsp:nvSpPr>
        <dsp:cNvPr id="0" name=""/>
        <dsp:cNvSpPr/>
      </dsp:nvSpPr>
      <dsp:spPr>
        <a:xfrm>
          <a:off x="7494" y="231179"/>
          <a:ext cx="2239980" cy="178498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La modelación hidráulica permitió </a:t>
          </a:r>
          <a:r>
            <a:rPr lang="es-EC" sz="1400" kern="1200" dirty="0" smtClean="0"/>
            <a:t>establecer las condiciones del flujo a lo largo del cauce, definiendo  variables importantes como: alturas de agua, velocidad y tiempos de flujo.</a:t>
          </a:r>
          <a:endParaRPr lang="es-ES" sz="1400" kern="1200" dirty="0"/>
        </a:p>
      </dsp:txBody>
      <dsp:txXfrm>
        <a:off x="59774" y="283459"/>
        <a:ext cx="2135420" cy="1680424"/>
      </dsp:txXfrm>
    </dsp:sp>
    <dsp:sp modelId="{24738766-17A5-4744-961B-5BB761269D05}">
      <dsp:nvSpPr>
        <dsp:cNvPr id="0" name=""/>
        <dsp:cNvSpPr/>
      </dsp:nvSpPr>
      <dsp:spPr>
        <a:xfrm>
          <a:off x="2471473" y="845913"/>
          <a:ext cx="474875" cy="555515"/>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2471473" y="957016"/>
        <a:ext cx="332413" cy="333309"/>
      </dsp:txXfrm>
    </dsp:sp>
    <dsp:sp modelId="{29FAF8E1-19FD-4E50-8B96-ACB702DB83C5}">
      <dsp:nvSpPr>
        <dsp:cNvPr id="0" name=""/>
        <dsp:cNvSpPr/>
      </dsp:nvSpPr>
      <dsp:spPr>
        <a:xfrm>
          <a:off x="3143467" y="231179"/>
          <a:ext cx="2239980" cy="178498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El procedimiento computacional básico del cálculo de los perfiles se basa en la solución unidimensional de la ecuación de energía (Bernoulli). </a:t>
          </a:r>
          <a:endParaRPr lang="es-ES" sz="1400" kern="1200" dirty="0"/>
        </a:p>
      </dsp:txBody>
      <dsp:txXfrm>
        <a:off x="3195747" y="283459"/>
        <a:ext cx="2135420" cy="1680424"/>
      </dsp:txXfrm>
    </dsp:sp>
    <dsp:sp modelId="{90C771C6-615E-4A03-8138-C26C5E4C38D3}">
      <dsp:nvSpPr>
        <dsp:cNvPr id="0" name=""/>
        <dsp:cNvSpPr/>
      </dsp:nvSpPr>
      <dsp:spPr>
        <a:xfrm>
          <a:off x="5607446" y="845913"/>
          <a:ext cx="474875" cy="555515"/>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5607446" y="957016"/>
        <a:ext cx="332413" cy="333309"/>
      </dsp:txXfrm>
    </dsp:sp>
    <dsp:sp modelId="{5C713F45-4C2B-4357-ACEE-99B5B7243753}">
      <dsp:nvSpPr>
        <dsp:cNvPr id="0" name=""/>
        <dsp:cNvSpPr/>
      </dsp:nvSpPr>
      <dsp:spPr>
        <a:xfrm>
          <a:off x="6279440" y="231179"/>
          <a:ext cx="2239980" cy="178498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Las pérdidas de energía se evalúan por fricción (ecuación de Manning) </a:t>
          </a:r>
          <a:r>
            <a:rPr lang="es-ES" sz="1400" kern="1200" dirty="0" smtClean="0"/>
            <a:t>y el coeficiente de expansión o contracción.</a:t>
          </a:r>
          <a:endParaRPr lang="es-ES" sz="1400" kern="1200" dirty="0"/>
        </a:p>
      </dsp:txBody>
      <dsp:txXfrm>
        <a:off x="6331720" y="283459"/>
        <a:ext cx="2135420" cy="1680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6B269-0965-453C-8EDE-76C951094C06}">
      <dsp:nvSpPr>
        <dsp:cNvPr id="0" name=""/>
        <dsp:cNvSpPr/>
      </dsp:nvSpPr>
      <dsp:spPr>
        <a:xfrm rot="16200000">
          <a:off x="483894" y="-481838"/>
          <a:ext cx="1053335" cy="201701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es-EC" sz="1400" kern="1200" dirty="0" smtClean="0"/>
            <a:t>SECCIONES TRANSVERSALES</a:t>
          </a:r>
          <a:endParaRPr lang="es-ES" sz="1400" kern="1200" dirty="0"/>
        </a:p>
      </dsp:txBody>
      <dsp:txXfrm rot="5400000">
        <a:off x="2056" y="210667"/>
        <a:ext cx="2017012" cy="632001"/>
      </dsp:txXfrm>
    </dsp:sp>
    <dsp:sp modelId="{74CB9CB4-494E-43CB-9278-FC6DCEF22199}">
      <dsp:nvSpPr>
        <dsp:cNvPr id="0" name=""/>
        <dsp:cNvSpPr/>
      </dsp:nvSpPr>
      <dsp:spPr>
        <a:xfrm rot="16200000">
          <a:off x="2652182" y="-481838"/>
          <a:ext cx="1053335" cy="201701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es-EC" sz="1400" kern="1200" dirty="0" smtClean="0"/>
            <a:t>COEFICIENTE DE RUGOSIDAD DE MANNING</a:t>
          </a:r>
          <a:endParaRPr lang="es-ES" sz="1400" kern="1200" dirty="0"/>
        </a:p>
      </dsp:txBody>
      <dsp:txXfrm rot="5400000">
        <a:off x="2170344" y="210667"/>
        <a:ext cx="2017012" cy="632001"/>
      </dsp:txXfrm>
    </dsp:sp>
    <dsp:sp modelId="{044E0EEA-FF01-4D53-9485-CD096F921A79}">
      <dsp:nvSpPr>
        <dsp:cNvPr id="0" name=""/>
        <dsp:cNvSpPr/>
      </dsp:nvSpPr>
      <dsp:spPr>
        <a:xfrm rot="16200000">
          <a:off x="4820470" y="-481838"/>
          <a:ext cx="1053335" cy="201701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es-EC" sz="1400" kern="1200" dirty="0" smtClean="0"/>
            <a:t>CAUDALES DE DISEÑO</a:t>
          </a:r>
          <a:endParaRPr lang="es-ES" sz="1400" kern="1200" dirty="0"/>
        </a:p>
      </dsp:txBody>
      <dsp:txXfrm rot="5400000">
        <a:off x="4338632" y="210667"/>
        <a:ext cx="2017012" cy="632001"/>
      </dsp:txXfrm>
    </dsp:sp>
    <dsp:sp modelId="{8C873319-C200-4BC7-AFE2-171186CF6A8E}">
      <dsp:nvSpPr>
        <dsp:cNvPr id="0" name=""/>
        <dsp:cNvSpPr/>
      </dsp:nvSpPr>
      <dsp:spPr>
        <a:xfrm rot="16200000">
          <a:off x="6988758" y="-481838"/>
          <a:ext cx="1053335" cy="201701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es-ES" sz="1400" kern="1200" dirty="0" smtClean="0"/>
            <a:t>PENDIENTE DEL RÍO</a:t>
          </a:r>
          <a:endParaRPr lang="es-ES" sz="1400" kern="1200" dirty="0"/>
        </a:p>
      </dsp:txBody>
      <dsp:txXfrm rot="5400000">
        <a:off x="6506920" y="210667"/>
        <a:ext cx="2017012" cy="6320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0C7E0-9204-45CC-8CB4-B2C930869976}">
      <dsp:nvSpPr>
        <dsp:cNvPr id="0" name=""/>
        <dsp:cNvSpPr/>
      </dsp:nvSpPr>
      <dsp:spPr>
        <a:xfrm>
          <a:off x="2457" y="0"/>
          <a:ext cx="2994511" cy="1127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Importación de la geometría</a:t>
          </a:r>
          <a:endParaRPr lang="es-ES" sz="1600" kern="1200" dirty="0">
            <a:latin typeface="Times New Roman" panose="02020603050405020304" pitchFamily="18" charset="0"/>
            <a:cs typeface="Times New Roman" panose="02020603050405020304" pitchFamily="18" charset="0"/>
          </a:endParaRPr>
        </a:p>
      </dsp:txBody>
      <dsp:txXfrm>
        <a:off x="566421" y="0"/>
        <a:ext cx="1866583" cy="1127928"/>
      </dsp:txXfrm>
    </dsp:sp>
    <dsp:sp modelId="{1DF108B3-E2DC-4767-901A-F685EA4B5663}">
      <dsp:nvSpPr>
        <dsp:cNvPr id="0" name=""/>
        <dsp:cNvSpPr/>
      </dsp:nvSpPr>
      <dsp:spPr>
        <a:xfrm>
          <a:off x="2697517" y="0"/>
          <a:ext cx="2994511" cy="1127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Introducir parámetros de diseños</a:t>
          </a:r>
          <a:endParaRPr lang="es-ES" sz="1600" kern="1200" dirty="0">
            <a:latin typeface="Times New Roman" panose="02020603050405020304" pitchFamily="18" charset="0"/>
            <a:cs typeface="Times New Roman" panose="02020603050405020304" pitchFamily="18" charset="0"/>
          </a:endParaRPr>
        </a:p>
      </dsp:txBody>
      <dsp:txXfrm>
        <a:off x="3261481" y="0"/>
        <a:ext cx="1866583" cy="1127928"/>
      </dsp:txXfrm>
    </dsp:sp>
    <dsp:sp modelId="{12BC4177-39D0-4BE6-9567-963FB932F14E}">
      <dsp:nvSpPr>
        <dsp:cNvPr id="0" name=""/>
        <dsp:cNvSpPr/>
      </dsp:nvSpPr>
      <dsp:spPr>
        <a:xfrm>
          <a:off x="5392577" y="0"/>
          <a:ext cx="2994511" cy="11279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Corrida de la simulación</a:t>
          </a:r>
          <a:endParaRPr lang="es-ES" sz="1600" kern="1200" dirty="0">
            <a:latin typeface="Times New Roman" panose="02020603050405020304" pitchFamily="18" charset="0"/>
            <a:cs typeface="Times New Roman" panose="02020603050405020304" pitchFamily="18" charset="0"/>
          </a:endParaRPr>
        </a:p>
      </dsp:txBody>
      <dsp:txXfrm>
        <a:off x="5956541" y="0"/>
        <a:ext cx="1866583" cy="11279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1BE1-07CC-4650-A628-061C8B22D4F4}">
      <dsp:nvSpPr>
        <dsp:cNvPr id="0" name=""/>
        <dsp:cNvSpPr/>
      </dsp:nvSpPr>
      <dsp:spPr>
        <a:xfrm>
          <a:off x="4873" y="0"/>
          <a:ext cx="2967090" cy="100802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LIBRO 2 COMPONENTE TERRITORIAL:</a:t>
          </a:r>
          <a:r>
            <a:rPr lang="es-EC" sz="1400" kern="1200" dirty="0" smtClean="0">
              <a:latin typeface="Times New Roman" panose="02020603050405020304" pitchFamily="18" charset="0"/>
              <a:cs typeface="Times New Roman" panose="02020603050405020304" pitchFamily="18" charset="0"/>
            </a:rPr>
            <a:t> “Ordenanza que Regula el Desarrollo y el Ordenamiento Territorial del Cantón Portoviejo”</a:t>
          </a:r>
          <a:endParaRPr lang="es-ES" sz="1400" kern="1200" dirty="0">
            <a:latin typeface="Times New Roman" panose="02020603050405020304" pitchFamily="18" charset="0"/>
            <a:cs typeface="Times New Roman" panose="02020603050405020304" pitchFamily="18" charset="0"/>
          </a:endParaRPr>
        </a:p>
      </dsp:txBody>
      <dsp:txXfrm>
        <a:off x="34397" y="29524"/>
        <a:ext cx="2908042" cy="948978"/>
      </dsp:txXfrm>
    </dsp:sp>
    <dsp:sp modelId="{CE337E6A-A942-464D-AF1D-67D97C2D6CA9}">
      <dsp:nvSpPr>
        <dsp:cNvPr id="0" name=""/>
        <dsp:cNvSpPr/>
      </dsp:nvSpPr>
      <dsp:spPr>
        <a:xfrm>
          <a:off x="3268672" y="136093"/>
          <a:ext cx="629023" cy="73583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latin typeface="Times New Roman" panose="02020603050405020304" pitchFamily="18" charset="0"/>
            <a:cs typeface="Times New Roman" panose="02020603050405020304" pitchFamily="18" charset="0"/>
          </a:endParaRPr>
        </a:p>
      </dsp:txBody>
      <dsp:txXfrm>
        <a:off x="3268672" y="283261"/>
        <a:ext cx="440316" cy="441502"/>
      </dsp:txXfrm>
    </dsp:sp>
    <dsp:sp modelId="{C2B64532-9938-44D6-903E-D6D39DF02447}">
      <dsp:nvSpPr>
        <dsp:cNvPr id="0" name=""/>
        <dsp:cNvSpPr/>
      </dsp:nvSpPr>
      <dsp:spPr>
        <a:xfrm>
          <a:off x="4158799" y="0"/>
          <a:ext cx="2967090" cy="100802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Incluir en el TITULO V: “Reglamentación del área urbana y rural del cantón Portoviejo”, una sección con artículos nuevos</a:t>
          </a:r>
          <a:endParaRPr lang="es-ES" sz="1600" kern="1200" dirty="0">
            <a:latin typeface="Times New Roman" panose="02020603050405020304" pitchFamily="18" charset="0"/>
            <a:cs typeface="Times New Roman" panose="02020603050405020304" pitchFamily="18" charset="0"/>
          </a:endParaRPr>
        </a:p>
      </dsp:txBody>
      <dsp:txXfrm>
        <a:off x="4188323" y="29524"/>
        <a:ext cx="2908042" cy="9489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71A99-5A57-4B9D-B33C-83EE7FB285E4}">
      <dsp:nvSpPr>
        <dsp:cNvPr id="0" name=""/>
        <dsp:cNvSpPr/>
      </dsp:nvSpPr>
      <dsp:spPr>
        <a:xfrm>
          <a:off x="0" y="851421"/>
          <a:ext cx="6215498" cy="655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D5F023-D2F6-4E08-9A4A-B3E99CFF2D3D}">
      <dsp:nvSpPr>
        <dsp:cNvPr id="0" name=""/>
        <dsp:cNvSpPr/>
      </dsp:nvSpPr>
      <dsp:spPr>
        <a:xfrm>
          <a:off x="328358" y="226821"/>
          <a:ext cx="5612290" cy="119447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452" tIns="0" rIns="164452" bIns="0" numCol="1" spcCol="1270" anchor="ctr" anchorCtr="0">
          <a:noAutofit/>
        </a:bodyPr>
        <a:lstStyle/>
        <a:p>
          <a:pPr lvl="0" algn="l" defTabSz="711200">
            <a:lnSpc>
              <a:spcPct val="90000"/>
            </a:lnSpc>
            <a:spcBef>
              <a:spcPct val="0"/>
            </a:spcBef>
            <a:spcAft>
              <a:spcPct val="35000"/>
            </a:spcAft>
          </a:pPr>
          <a:r>
            <a:rPr lang="es-EC" sz="1600" kern="1200" dirty="0" smtClean="0">
              <a:latin typeface="Times New Roman" panose="02020603050405020304" pitchFamily="18" charset="0"/>
              <a:ea typeface="Calibri" panose="020F0502020204030204" pitchFamily="34" charset="0"/>
              <a:cs typeface="Times New Roman" panose="02020603050405020304" pitchFamily="18" charset="0"/>
            </a:rPr>
            <a:t>Art. 253.- Para la construcción de edificaciones normales, industriales y especiales en zonas de riesgo ante inundaciones, elevar a la estructura con la construcción de una plataforma de 0.8m de grava, arena y recubriendo con muro de gavión el área de construcción.</a:t>
          </a:r>
          <a:endParaRPr lang="es-ES" sz="1600" kern="1200" dirty="0"/>
        </a:p>
      </dsp:txBody>
      <dsp:txXfrm>
        <a:off x="386668" y="285131"/>
        <a:ext cx="5495670" cy="1077856"/>
      </dsp:txXfrm>
    </dsp:sp>
    <dsp:sp modelId="{CCE72F7A-6EC6-4597-A6C3-8CB267D04278}">
      <dsp:nvSpPr>
        <dsp:cNvPr id="0" name=""/>
        <dsp:cNvSpPr/>
      </dsp:nvSpPr>
      <dsp:spPr>
        <a:xfrm>
          <a:off x="0" y="3426977"/>
          <a:ext cx="6215498" cy="655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36ED16-10A0-4E26-ACD1-5EAE113F66E5}">
      <dsp:nvSpPr>
        <dsp:cNvPr id="0" name=""/>
        <dsp:cNvSpPr/>
      </dsp:nvSpPr>
      <dsp:spPr>
        <a:xfrm>
          <a:off x="310471" y="1783970"/>
          <a:ext cx="5661228" cy="21637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452" tIns="0" rIns="164452" bIns="0" numCol="1" spcCol="1270" anchor="ctr" anchorCtr="0">
          <a:noAutofit/>
        </a:bodyPr>
        <a:lstStyle/>
        <a:p>
          <a:pPr lvl="0" algn="l"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Art. 254.- Para la construcción de viviendas de caña, madera u hormigón armado en zonas de riesgo, considerar dos alternativas:</a:t>
          </a:r>
        </a:p>
        <a:p>
          <a:pPr lvl="0" algn="l" defTabSz="711200">
            <a:lnSpc>
              <a:spcPct val="100000"/>
            </a:lnSpc>
            <a:spcBef>
              <a:spcPct val="0"/>
            </a:spcBef>
            <a:spcAft>
              <a:spcPts val="0"/>
            </a:spcAft>
          </a:pPr>
          <a:r>
            <a:rPr lang="es-EC" sz="1600" kern="1200" dirty="0" smtClean="0">
              <a:latin typeface="Times New Roman" panose="02020603050405020304" pitchFamily="18" charset="0"/>
              <a:cs typeface="Times New Roman" panose="02020603050405020304" pitchFamily="18" charset="0"/>
            </a:rPr>
            <a:t>- Construir una plataforma de 1,0m de altura alrededor del área de construcción para elevar la vivienda.</a:t>
          </a:r>
        </a:p>
        <a:p>
          <a:pPr lvl="0" algn="l" defTabSz="711200">
            <a:lnSpc>
              <a:spcPct val="100000"/>
            </a:lnSpc>
            <a:spcBef>
              <a:spcPct val="0"/>
            </a:spcBef>
            <a:spcAft>
              <a:spcPts val="0"/>
            </a:spcAft>
          </a:pPr>
          <a:r>
            <a:rPr lang="es-EC" sz="1600" kern="1200" dirty="0" smtClean="0">
              <a:latin typeface="Times New Roman" panose="02020603050405020304" pitchFamily="18" charset="0"/>
              <a:cs typeface="Times New Roman" panose="02020603050405020304" pitchFamily="18" charset="0"/>
            </a:rPr>
            <a:t>- Elevar la estructura 1.5m como mínimo, utilizando pilotes que van desde  la cimentación hasta la planta baja de la vivienda, y posteriormente iniciar con la construcción de la misma.</a:t>
          </a:r>
          <a:endParaRPr lang="es-ES" sz="1600" kern="1200" dirty="0">
            <a:latin typeface="Times New Roman" panose="02020603050405020304" pitchFamily="18" charset="0"/>
            <a:cs typeface="Times New Roman" panose="02020603050405020304" pitchFamily="18" charset="0"/>
          </a:endParaRPr>
        </a:p>
      </dsp:txBody>
      <dsp:txXfrm>
        <a:off x="416095" y="1889594"/>
        <a:ext cx="5449980" cy="19524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06452" units="1/cm"/>
          <inkml:channelProperty channel="Y" name="resolution" value="44.13793" units="1/cm"/>
          <inkml:channelProperty channel="T" name="resolution" value="1" units="1/dev"/>
        </inkml:channelProperties>
      </inkml:inkSource>
      <inkml:timestamp xml:id="ts0" timeString="2018-02-08T02:51:59.910"/>
    </inkml:context>
    <inkml:brush xml:id="br0">
      <inkml:brushProperty name="width" value="0.05292" units="cm"/>
      <inkml:brushProperty name="height" value="0.05292" units="cm"/>
      <inkml:brushProperty name="color" value="#FF0000"/>
    </inkml:brush>
  </inkml:definitions>
  <inkml:trace contextRef="#ctx0" brushRef="#br0">9204 10629 0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548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88640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4841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106" name="CorelDRAW" r:id="rId3" imgW="9151920" imgH="5621400" progId="">
                  <p:embed/>
                </p:oleObj>
              </mc:Choice>
              <mc:Fallback>
                <p:oleObj name="CorelDRAW" r:id="rId3" imgW="9151920" imgH="5621400" progId="">
                  <p:embed/>
                  <p:pic>
                    <p:nvPicPr>
                      <p:cNvPr id="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2"/>
            <a:ext cx="792162" cy="792163"/>
          </a:xfrm>
          <a:prstGeom prst="ellipse">
            <a:avLst/>
          </a:prstGeom>
          <a:solidFill>
            <a:schemeClr val="bg1"/>
          </a:solidFill>
          <a:ln w="9525">
            <a:noFill/>
            <a:round/>
            <a:headEnd/>
            <a:tailEnd/>
          </a:ln>
        </p:spPr>
        <p:txBody>
          <a:bodyPr wrap="none" anchor="ctr"/>
          <a:lstStyle/>
          <a:p>
            <a:pPr>
              <a:defRPr/>
            </a:pPr>
            <a:endParaRPr lang="es-EC" sz="1800">
              <a:latin typeface="Calibri" pitchFamily="34" charset="0"/>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888633"/>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9878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3360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6490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8" name="Marcador de pie de página 7"/>
          <p:cNvSpPr>
            <a:spLocks noGrp="1"/>
          </p:cNvSpPr>
          <p:nvPr>
            <p:ph type="ftr" sz="quarter" idx="11"/>
          </p:nvPr>
        </p:nvSpPr>
        <p:spPr/>
        <p:txBody>
          <a:bodyPr/>
          <a:lstStyle/>
          <a:p>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6448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4" name="Marcador de pie de página 3"/>
          <p:cNvSpPr>
            <a:spLocks noGrp="1"/>
          </p:cNvSpPr>
          <p:nvPr>
            <p:ph type="ftr" sz="quarter" idx="11"/>
          </p:nvPr>
        </p:nvSpPr>
        <p:spPr/>
        <p:txBody>
          <a:bodyPr/>
          <a:lstStyle/>
          <a:p>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8111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3" name="Marcador de pie de página 2"/>
          <p:cNvSpPr>
            <a:spLocks noGrp="1"/>
          </p:cNvSpPr>
          <p:nvPr>
            <p:ph type="ftr" sz="quarter" idx="11"/>
          </p:nvPr>
        </p:nvSpPr>
        <p:spPr/>
        <p:txBody>
          <a:bodyPr/>
          <a:lstStyle/>
          <a:p>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65242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9979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2/19/2018</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8495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2/19/2018</a:t>
            </a:fld>
            <a:endParaRPr lang="en-US" dirty="0"/>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8008408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4.png"/><Relationship Id="rId7" Type="http://schemas.openxmlformats.org/officeDocument/2006/relationships/diagramLayout" Target="../diagrams/layout2.xml"/><Relationship Id="rId12"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chart" Target="../charts/chart3.xml"/><Relationship Id="rId5" Type="http://schemas.openxmlformats.org/officeDocument/2006/relationships/image" Target="../media/image23.png"/><Relationship Id="rId10" Type="http://schemas.microsoft.com/office/2007/relationships/diagramDrawing" Target="../diagrams/drawing2.xml"/><Relationship Id="rId4" Type="http://schemas.openxmlformats.org/officeDocument/2006/relationships/chart" Target="../charts/chart2.xml"/><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diagramLayout" Target="../diagrams/layout3.xml"/><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32.jpg"/><Relationship Id="rId5" Type="http://schemas.openxmlformats.org/officeDocument/2006/relationships/diagramColors" Target="../diagrams/colors3.xml"/><Relationship Id="rId15" Type="http://schemas.openxmlformats.org/officeDocument/2006/relationships/image" Target="../media/image4.png"/><Relationship Id="rId10" Type="http://schemas.openxmlformats.org/officeDocument/2006/relationships/image" Target="../media/image300.png"/><Relationship Id="rId4" Type="http://schemas.openxmlformats.org/officeDocument/2006/relationships/diagramQuickStyle" Target="../diagrams/quickStyle3.xml"/><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33.jpg"/><Relationship Id="rId4" Type="http://schemas.openxmlformats.org/officeDocument/2006/relationships/image" Target="../media/image310.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4.xml"/><Relationship Id="rId7" Type="http://schemas.openxmlformats.org/officeDocument/2006/relationships/image" Target="../media/image3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png"/><Relationship Id="rId4" Type="http://schemas.openxmlformats.org/officeDocument/2006/relationships/diagramQuickStyle" Target="../diagrams/quickStyle4.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diagramLayout" Target="../diagrams/layout5.xml"/><Relationship Id="rId7" Type="http://schemas.openxmlformats.org/officeDocument/2006/relationships/image" Target="../media/image37.png"/><Relationship Id="rId12"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38.png"/><Relationship Id="rId5" Type="http://schemas.openxmlformats.org/officeDocument/2006/relationships/diagramColors" Target="../diagrams/colors5.xml"/><Relationship Id="rId10" Type="http://schemas.openxmlformats.org/officeDocument/2006/relationships/image" Target="../media/image380.png"/><Relationship Id="rId4" Type="http://schemas.openxmlformats.org/officeDocument/2006/relationships/diagramQuickStyle" Target="../diagrams/quickStyle5.xml"/><Relationship Id="rId9" Type="http://schemas.openxmlformats.org/officeDocument/2006/relationships/image" Target="../media/image370.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4.png"/><Relationship Id="rId4" Type="http://schemas.openxmlformats.org/officeDocument/2006/relationships/diagramLayout" Target="../diagrams/layout6.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46.png"/><Relationship Id="rId5" Type="http://schemas.openxmlformats.org/officeDocument/2006/relationships/diagramQuickStyle" Target="../diagrams/quickStyle7.xml"/><Relationship Id="rId10" Type="http://schemas.openxmlformats.org/officeDocument/2006/relationships/image" Target="../media/image45.png"/><Relationship Id="rId4" Type="http://schemas.openxmlformats.org/officeDocument/2006/relationships/diagramLayout" Target="../diagrams/layout7.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8.jpeg"/><Relationship Id="rId7"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emf"/><Relationship Id="rId4" Type="http://schemas.openxmlformats.org/officeDocument/2006/relationships/customXml" Target="../ink/ink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64.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63.png"/><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image" Target="../media/image7.png"/><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65.jpe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0.xml"/><Relationship Id="rId7" Type="http://schemas.openxmlformats.org/officeDocument/2006/relationships/image" Target="../media/image66.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8.jpeg"/><Relationship Id="rId7" Type="http://schemas.openxmlformats.org/officeDocument/2006/relationships/diagramColors" Target="../diagrams/colors11.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4.png"/><Relationship Id="rId4" Type="http://schemas.openxmlformats.org/officeDocument/2006/relationships/diagramData" Target="../diagrams/data11.xml"/><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12.xml"/><Relationship Id="rId7" Type="http://schemas.openxmlformats.org/officeDocument/2006/relationships/image" Target="../media/image73.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image" Target="../media/image4.png"/><Relationship Id="rId5" Type="http://schemas.openxmlformats.org/officeDocument/2006/relationships/diagramColors" Target="../diagrams/colors12.xml"/><Relationship Id="rId10" Type="http://schemas.openxmlformats.org/officeDocument/2006/relationships/image" Target="../media/image7.png"/><Relationship Id="rId4" Type="http://schemas.openxmlformats.org/officeDocument/2006/relationships/diagramQuickStyle" Target="../diagrams/quickStyle12.xml"/><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3.xml"/><Relationship Id="rId7" Type="http://schemas.openxmlformats.org/officeDocument/2006/relationships/image" Target="../media/image7.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4.xml"/><Relationship Id="rId7" Type="http://schemas.openxmlformats.org/officeDocument/2006/relationships/image" Target="../media/image7.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5.xml"/><Relationship Id="rId7" Type="http://schemas.openxmlformats.org/officeDocument/2006/relationships/image" Target="../media/image7.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hart" Target="../charts/chart1.xml"/><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Rectángulo"/>
          <p:cNvSpPr/>
          <p:nvPr/>
        </p:nvSpPr>
        <p:spPr>
          <a:xfrm>
            <a:off x="975953" y="1130788"/>
            <a:ext cx="7920880" cy="4339650"/>
          </a:xfrm>
          <a:prstGeom prst="rect">
            <a:avLst/>
          </a:prstGeom>
          <a:noFill/>
        </p:spPr>
        <p:txBody>
          <a:bodyPr wrap="square" lIns="91440" tIns="45720" rIns="91440" bIns="45720">
            <a:spAutoFit/>
          </a:bodyPr>
          <a:lstStyle/>
          <a:p>
            <a:pPr algn="ctr"/>
            <a:r>
              <a:rPr lang="es-ES" b="1" dirty="0"/>
              <a:t>DEPARTAMENTO DE CIENCIAS DE LA TIERRA Y LA CONSTRUCCIÓN</a:t>
            </a:r>
            <a:endParaRPr lang="es-EC" dirty="0"/>
          </a:p>
          <a:p>
            <a:pPr algn="ctr"/>
            <a:r>
              <a:rPr lang="es-ES" b="1" dirty="0"/>
              <a:t> </a:t>
            </a:r>
            <a:endParaRPr lang="es-EC" dirty="0"/>
          </a:p>
          <a:p>
            <a:pPr algn="ctr"/>
            <a:r>
              <a:rPr lang="es-ES" b="1" dirty="0"/>
              <a:t> CARRERA DE INGENIERÍA CIVIL</a:t>
            </a:r>
            <a:endParaRPr lang="es-EC" dirty="0"/>
          </a:p>
          <a:p>
            <a:r>
              <a:rPr lang="es-ES" sz="800" b="1" dirty="0"/>
              <a:t> </a:t>
            </a:r>
            <a:endParaRPr lang="es-EC" sz="800" dirty="0"/>
          </a:p>
          <a:p>
            <a:r>
              <a:rPr lang="es-ES" sz="800" b="1" dirty="0"/>
              <a:t> </a:t>
            </a:r>
            <a:endParaRPr lang="es-EC" sz="800" dirty="0"/>
          </a:p>
          <a:p>
            <a:r>
              <a:rPr lang="es-ES" sz="800" b="1" dirty="0"/>
              <a:t> </a:t>
            </a:r>
            <a:endParaRPr lang="es-EC" sz="800" dirty="0"/>
          </a:p>
          <a:p>
            <a:r>
              <a:rPr lang="es-ES" sz="800" b="1" dirty="0"/>
              <a:t> </a:t>
            </a:r>
            <a:endParaRPr lang="es-EC" sz="800" dirty="0"/>
          </a:p>
          <a:p>
            <a:pPr algn="ctr"/>
            <a:r>
              <a:rPr lang="es-ES" b="1" dirty="0"/>
              <a:t>TEMA: </a:t>
            </a:r>
            <a:endParaRPr lang="es-EC" b="1" dirty="0"/>
          </a:p>
          <a:p>
            <a:pPr algn="ctr"/>
            <a:r>
              <a:rPr lang="es-ES" sz="1600" dirty="0"/>
              <a:t>ANÁLISIS DE VULNERABILIDAD A INUNDACIONES DE LA PARROQUIA COLÓN, CANTÓN </a:t>
            </a:r>
            <a:r>
              <a:rPr lang="es-ES" sz="1600" dirty="0" smtClean="0"/>
              <a:t>PORTOVIEJO-MANABÍ</a:t>
            </a:r>
            <a:r>
              <a:rPr lang="es-ES" sz="1600" dirty="0"/>
              <a:t> </a:t>
            </a:r>
            <a:endParaRPr lang="es-EC" sz="1600" dirty="0"/>
          </a:p>
          <a:p>
            <a:r>
              <a:rPr lang="es-ES" sz="800" dirty="0"/>
              <a:t> </a:t>
            </a:r>
            <a:endParaRPr lang="es-EC" sz="800" dirty="0"/>
          </a:p>
          <a:p>
            <a:r>
              <a:rPr lang="es-ES" sz="800" dirty="0"/>
              <a:t> </a:t>
            </a:r>
            <a:endParaRPr lang="es-EC" sz="800" dirty="0"/>
          </a:p>
          <a:p>
            <a:pPr algn="ctr"/>
            <a:r>
              <a:rPr lang="es-ES" sz="1400" b="1" dirty="0"/>
              <a:t>AUTORES: </a:t>
            </a:r>
            <a:r>
              <a:rPr lang="es-ES" sz="1400" dirty="0" smtClean="0"/>
              <a:t>AGUILAR PONCE, RAMIRO ANDRÉ</a:t>
            </a:r>
            <a:endParaRPr lang="es-EC" sz="1400" dirty="0"/>
          </a:p>
          <a:p>
            <a:pPr algn="ctr"/>
            <a:r>
              <a:rPr lang="es-ES" sz="1400" dirty="0" smtClean="0"/>
              <a:t>ECHEVERRÍA CHIRIBOGA, SANTIAGO XAVIER</a:t>
            </a:r>
            <a:endParaRPr lang="es-EC" sz="1400" dirty="0"/>
          </a:p>
          <a:p>
            <a:pPr algn="ctr"/>
            <a:r>
              <a:rPr lang="es-ES" sz="1400" dirty="0"/>
              <a:t> </a:t>
            </a:r>
            <a:endParaRPr lang="es-EC" sz="1400" dirty="0"/>
          </a:p>
          <a:p>
            <a:pPr algn="ctr"/>
            <a:r>
              <a:rPr lang="es-ES" sz="1400" dirty="0"/>
              <a:t> </a:t>
            </a:r>
            <a:endParaRPr lang="es-EC" sz="1400" dirty="0"/>
          </a:p>
          <a:p>
            <a:pPr algn="ctr"/>
            <a:r>
              <a:rPr lang="es-ES" sz="1400" b="1" dirty="0"/>
              <a:t>DIRECTOR: </a:t>
            </a:r>
            <a:r>
              <a:rPr lang="es-ES" sz="1400" dirty="0"/>
              <a:t>ING. SANDOVAL ERAZO, WASHINGTON R., </a:t>
            </a:r>
            <a:r>
              <a:rPr lang="es-ES" sz="1400" dirty="0" smtClean="0"/>
              <a:t>PhD</a:t>
            </a:r>
            <a:r>
              <a:rPr lang="es-ES" sz="1400" dirty="0"/>
              <a:t>.</a:t>
            </a:r>
            <a:endParaRPr lang="es-EC" sz="1400" dirty="0"/>
          </a:p>
          <a:p>
            <a:pPr algn="ctr"/>
            <a:r>
              <a:rPr lang="es-ES" sz="1400" dirty="0"/>
              <a:t>  </a:t>
            </a:r>
            <a:endParaRPr lang="es-EC" sz="1400" dirty="0"/>
          </a:p>
          <a:p>
            <a:pPr algn="ctr"/>
            <a:r>
              <a:rPr lang="es-ES" sz="1400" b="1" dirty="0"/>
              <a:t> </a:t>
            </a:r>
            <a:endParaRPr lang="es-EC" sz="1400" dirty="0"/>
          </a:p>
          <a:p>
            <a:pPr algn="ctr"/>
            <a:r>
              <a:rPr lang="es-ES" sz="1400" b="1" dirty="0"/>
              <a:t>SANGOLQUÍ - </a:t>
            </a:r>
            <a:r>
              <a:rPr lang="es-ES_tradnl" sz="1400" b="1" dirty="0" smtClean="0"/>
              <a:t>2018</a:t>
            </a:r>
            <a:endParaRPr lang="es-EC" sz="1400" b="1" dirty="0"/>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6" name="Grupo 5"/>
          <p:cNvGrpSpPr/>
          <p:nvPr/>
        </p:nvGrpSpPr>
        <p:grpSpPr>
          <a:xfrm>
            <a:off x="235528" y="169717"/>
            <a:ext cx="3521861" cy="831273"/>
            <a:chOff x="138546" y="183572"/>
            <a:chExt cx="3521861" cy="831273"/>
          </a:xfrm>
        </p:grpSpPr>
        <p:sp>
          <p:nvSpPr>
            <p:cNvPr id="2" name="Rectángulo 1"/>
            <p:cNvSpPr/>
            <p:nvPr/>
          </p:nvSpPr>
          <p:spPr>
            <a:xfrm>
              <a:off x="138546" y="183572"/>
              <a:ext cx="3186545" cy="831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Picture 2" descr="Resultado de imagen para ufa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6" y="183572"/>
              <a:ext cx="3521861" cy="75853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6639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PRECIPITACIÓN MEDIA ANUAL</a:t>
            </a:r>
            <a:endParaRPr lang="es-EC" sz="2400" dirty="0"/>
          </a:p>
        </p:txBody>
      </p:sp>
      <p:graphicFrame>
        <p:nvGraphicFramePr>
          <p:cNvPr id="7" name="Tabla 6"/>
          <p:cNvGraphicFramePr>
            <a:graphicFrameLocks noGrp="1"/>
          </p:cNvGraphicFramePr>
          <p:nvPr>
            <p:extLst>
              <p:ext uri="{D42A27DB-BD31-4B8C-83A1-F6EECF244321}">
                <p14:modId xmlns:p14="http://schemas.microsoft.com/office/powerpoint/2010/main" val="3382969627"/>
              </p:ext>
            </p:extLst>
          </p:nvPr>
        </p:nvGraphicFramePr>
        <p:xfrm>
          <a:off x="3265304" y="481821"/>
          <a:ext cx="5748067" cy="1910779"/>
        </p:xfrm>
        <a:graphic>
          <a:graphicData uri="http://schemas.openxmlformats.org/drawingml/2006/table">
            <a:tbl>
              <a:tblPr firstRow="1" firstCol="1" bandRow="1">
                <a:tableStyleId>{5C22544A-7EE6-4342-B048-85BDC9FD1C3A}</a:tableStyleId>
              </a:tblPr>
              <a:tblGrid>
                <a:gridCol w="2001465">
                  <a:extLst>
                    <a:ext uri="{9D8B030D-6E8A-4147-A177-3AD203B41FA5}">
                      <a16:colId xmlns:a16="http://schemas.microsoft.com/office/drawing/2014/main" val="94181657"/>
                    </a:ext>
                  </a:extLst>
                </a:gridCol>
                <a:gridCol w="744941">
                  <a:extLst>
                    <a:ext uri="{9D8B030D-6E8A-4147-A177-3AD203B41FA5}">
                      <a16:colId xmlns:a16="http://schemas.microsoft.com/office/drawing/2014/main" val="2455167272"/>
                    </a:ext>
                  </a:extLst>
                </a:gridCol>
                <a:gridCol w="3001661">
                  <a:extLst>
                    <a:ext uri="{9D8B030D-6E8A-4147-A177-3AD203B41FA5}">
                      <a16:colId xmlns:a16="http://schemas.microsoft.com/office/drawing/2014/main" val="774645782"/>
                    </a:ext>
                  </a:extLst>
                </a:gridCol>
              </a:tblGrid>
              <a:tr h="196715">
                <a:tc>
                  <a:txBody>
                    <a:bodyPr/>
                    <a:lstStyle/>
                    <a:p>
                      <a:pPr algn="ctr">
                        <a:lnSpc>
                          <a:spcPct val="107000"/>
                        </a:lnSpc>
                        <a:spcAft>
                          <a:spcPts val="0"/>
                        </a:spcAft>
                      </a:pPr>
                      <a:r>
                        <a:rPr lang="es-EC" sz="1400" dirty="0">
                          <a:effectLst/>
                        </a:rPr>
                        <a:t>Nombre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Código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Precipitación </a:t>
                      </a:r>
                      <a:r>
                        <a:rPr lang="es-EC" sz="1400" dirty="0" smtClean="0">
                          <a:effectLst/>
                        </a:rPr>
                        <a:t>medio</a:t>
                      </a:r>
                      <a:r>
                        <a:rPr lang="es-EC" sz="1400" baseline="0" dirty="0" smtClean="0">
                          <a:effectLst/>
                        </a:rPr>
                        <a:t> </a:t>
                      </a:r>
                      <a:r>
                        <a:rPr lang="es-EC" sz="1400" dirty="0" smtClean="0">
                          <a:effectLst/>
                        </a:rPr>
                        <a:t>anual [mm</a:t>
                      </a: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8292935"/>
                  </a:ext>
                </a:extLst>
              </a:tr>
              <a:tr h="181230">
                <a:tc>
                  <a:txBody>
                    <a:bodyPr/>
                    <a:lstStyle/>
                    <a:p>
                      <a:pPr algn="ctr">
                        <a:lnSpc>
                          <a:spcPct val="115000"/>
                        </a:lnSpc>
                        <a:spcAft>
                          <a:spcPts val="0"/>
                        </a:spcAft>
                      </a:pPr>
                      <a:r>
                        <a:rPr lang="es-EC" sz="1200" dirty="0">
                          <a:effectLst/>
                        </a:rPr>
                        <a:t>24 DE MAYO(JABONCILLO)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M 447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1128,947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388164"/>
                  </a:ext>
                </a:extLst>
              </a:tr>
              <a:tr h="181230">
                <a:tc>
                  <a:txBody>
                    <a:bodyPr/>
                    <a:lstStyle/>
                    <a:p>
                      <a:pPr algn="ctr">
                        <a:lnSpc>
                          <a:spcPct val="115000"/>
                        </a:lnSpc>
                        <a:spcAft>
                          <a:spcPts val="0"/>
                        </a:spcAft>
                      </a:pPr>
                      <a:r>
                        <a:rPr lang="es-EC" sz="1200" dirty="0">
                          <a:effectLst/>
                        </a:rPr>
                        <a:t>PORTOVIEJO-UTM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M005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522,056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7046875"/>
                  </a:ext>
                </a:extLst>
              </a:tr>
              <a:tr h="181230">
                <a:tc>
                  <a:txBody>
                    <a:bodyPr/>
                    <a:lstStyle/>
                    <a:p>
                      <a:pPr algn="ctr">
                        <a:lnSpc>
                          <a:spcPct val="115000"/>
                        </a:lnSpc>
                        <a:spcAft>
                          <a:spcPts val="0"/>
                        </a:spcAft>
                      </a:pPr>
                      <a:r>
                        <a:rPr lang="es-EC" sz="1200" dirty="0">
                          <a:effectLst/>
                        </a:rPr>
                        <a:t>SANTA ANA I NAM HI</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M034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848,583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7385022"/>
                  </a:ext>
                </a:extLst>
              </a:tr>
              <a:tr h="181230">
                <a:tc>
                  <a:txBody>
                    <a:bodyPr/>
                    <a:lstStyle/>
                    <a:p>
                      <a:pPr algn="ctr">
                        <a:lnSpc>
                          <a:spcPct val="115000"/>
                        </a:lnSpc>
                        <a:spcAft>
                          <a:spcPts val="0"/>
                        </a:spcAft>
                      </a:pPr>
                      <a:r>
                        <a:rPr lang="es-EC" sz="1200">
                          <a:effectLst/>
                        </a:rPr>
                        <a:t>LA LAG UNA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M448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334,613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1726940"/>
                  </a:ext>
                </a:extLst>
              </a:tr>
              <a:tr h="181230">
                <a:tc>
                  <a:txBody>
                    <a:bodyPr/>
                    <a:lstStyle/>
                    <a:p>
                      <a:pPr algn="ctr">
                        <a:lnSpc>
                          <a:spcPct val="115000"/>
                        </a:lnSpc>
                        <a:spcAft>
                          <a:spcPts val="0"/>
                        </a:spcAft>
                      </a:pPr>
                      <a:r>
                        <a:rPr lang="es-EC" sz="1200">
                          <a:effectLst/>
                        </a:rPr>
                        <a:t>SANCAN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M449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548,185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492990"/>
                  </a:ext>
                </a:extLst>
              </a:tr>
              <a:tr h="181230">
                <a:tc>
                  <a:txBody>
                    <a:bodyPr/>
                    <a:lstStyle/>
                    <a:p>
                      <a:pPr algn="ctr">
                        <a:lnSpc>
                          <a:spcPct val="115000"/>
                        </a:lnSpc>
                        <a:spcAft>
                          <a:spcPts val="0"/>
                        </a:spcAft>
                      </a:pPr>
                      <a:r>
                        <a:rPr lang="es-EC" sz="1200">
                          <a:effectLst/>
                        </a:rPr>
                        <a:t>RIOCHISOENALAJUELA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M454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935,990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4795776"/>
                  </a:ext>
                </a:extLst>
              </a:tr>
              <a:tr h="181230">
                <a:tc>
                  <a:txBody>
                    <a:bodyPr/>
                    <a:lstStyle/>
                    <a:p>
                      <a:pPr algn="ctr">
                        <a:lnSpc>
                          <a:spcPct val="115000"/>
                        </a:lnSpc>
                        <a:spcAft>
                          <a:spcPts val="0"/>
                        </a:spcAft>
                      </a:pPr>
                      <a:r>
                        <a:rPr lang="es-EC" sz="1200">
                          <a:effectLst/>
                        </a:rPr>
                        <a:t>POZA HONDA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M1080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1450,672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7574270"/>
                  </a:ext>
                </a:extLst>
              </a:tr>
              <a:tr h="181230">
                <a:tc>
                  <a:txBody>
                    <a:bodyPr/>
                    <a:lstStyle/>
                    <a:p>
                      <a:pPr algn="ctr">
                        <a:lnSpc>
                          <a:spcPct val="115000"/>
                        </a:lnSpc>
                        <a:spcAft>
                          <a:spcPts val="0"/>
                        </a:spcAft>
                      </a:pPr>
                      <a:r>
                        <a:rPr lang="es-EC" sz="1200">
                          <a:effectLst/>
                        </a:rPr>
                        <a:t>LA TEODOMIRA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M1208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799,488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359994"/>
                  </a:ext>
                </a:extLst>
              </a:tr>
            </a:tbl>
          </a:graphicData>
        </a:graphic>
      </p:graphicFrame>
      <p:pic>
        <p:nvPicPr>
          <p:cNvPr id="10" name="Imagen 9" descr="C:\Users\Santiago\Documents\TESIS\IMAGENES\ARCGIS\Poligos T colon.jpg"/>
          <p:cNvPicPr/>
          <p:nvPr/>
        </p:nvPicPr>
        <p:blipFill rotWithShape="1">
          <a:blip r:embed="rId2" cstate="screen">
            <a:extLst>
              <a:ext uri="{28A0092B-C50C-407E-A947-70E740481C1C}">
                <a14:useLocalDpi xmlns:a14="http://schemas.microsoft.com/office/drawing/2010/main"/>
              </a:ext>
            </a:extLst>
          </a:blip>
          <a:srcRect r="2447" b="2941"/>
          <a:stretch/>
        </p:blipFill>
        <p:spPr bwMode="auto">
          <a:xfrm>
            <a:off x="82898" y="2779061"/>
            <a:ext cx="4167051" cy="3127905"/>
          </a:xfrm>
          <a:prstGeom prst="rect">
            <a:avLst/>
          </a:prstGeom>
          <a:noFill/>
          <a:ln>
            <a:noFill/>
          </a:ln>
        </p:spPr>
      </p:pic>
      <mc:AlternateContent xmlns:mc="http://schemas.openxmlformats.org/markup-compatibility/2006">
        <mc:Choice xmlns:a14="http://schemas.microsoft.com/office/drawing/2010/main" Requires="a14">
          <p:sp>
            <p:nvSpPr>
              <p:cNvPr id="9" name="Rectángulo 8"/>
              <p:cNvSpPr/>
              <p:nvPr/>
            </p:nvSpPr>
            <p:spPr>
              <a:xfrm>
                <a:off x="525525" y="5944344"/>
                <a:ext cx="32817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m:t>
                          </m:r>
                          <m:r>
                            <a:rPr lang="es-EC" i="0">
                              <a:latin typeface="Cambria Math" panose="02040503050406030204" pitchFamily="18" charset="0"/>
                            </a:rPr>
                            <m:t> </m:t>
                          </m:r>
                          <m:r>
                            <a:rPr lang="es-EC" i="1">
                              <a:latin typeface="Cambria Math" panose="02040503050406030204" pitchFamily="18" charset="0"/>
                            </a:rPr>
                            <m:t>𝐶𝑂𝐿𝑂𝑁</m:t>
                          </m:r>
                        </m:sub>
                      </m:sSub>
                      <m:r>
                        <a:rPr lang="es-EC" i="0">
                          <a:latin typeface="Cambria Math" panose="02040503050406030204" pitchFamily="18" charset="0"/>
                        </a:rPr>
                        <m:t>=1014,83 </m:t>
                      </m:r>
                      <m:r>
                        <a:rPr lang="es-EC" i="1">
                          <a:latin typeface="Cambria Math" panose="02040503050406030204" pitchFamily="18" charset="0"/>
                        </a:rPr>
                        <m:t>𝑚</m:t>
                      </m:r>
                      <m:f>
                        <m:fPr>
                          <m:type m:val="lin"/>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𝑎</m:t>
                          </m:r>
                        </m:den>
                      </m:f>
                      <m:r>
                        <a:rPr lang="es-EC" i="0">
                          <a:latin typeface="Cambria Math" panose="02040503050406030204" pitchFamily="18" charset="0"/>
                        </a:rPr>
                        <m:t>ñ</m:t>
                      </m:r>
                      <m:r>
                        <a:rPr lang="es-EC" i="1">
                          <a:latin typeface="Cambria Math" panose="02040503050406030204" pitchFamily="18" charset="0"/>
                        </a:rPr>
                        <m:t>𝑜</m:t>
                      </m:r>
                    </m:oMath>
                  </m:oMathPara>
                </a14:m>
                <a:endParaRPr lang="es-EC" dirty="0"/>
              </a:p>
            </p:txBody>
          </p:sp>
        </mc:Choice>
        <mc:Fallback>
          <p:sp>
            <p:nvSpPr>
              <p:cNvPr id="9" name="Rectángulo 8"/>
              <p:cNvSpPr>
                <a:spLocks noRot="1" noChangeAspect="1" noMove="1" noResize="1" noEditPoints="1" noAdjustHandles="1" noChangeArrowheads="1" noChangeShapeType="1" noTextEdit="1"/>
              </p:cNvSpPr>
              <p:nvPr/>
            </p:nvSpPr>
            <p:spPr>
              <a:xfrm>
                <a:off x="525525" y="5944344"/>
                <a:ext cx="3281796" cy="369332"/>
              </a:xfrm>
              <a:prstGeom prst="rect">
                <a:avLst/>
              </a:prstGeom>
              <a:blipFill>
                <a:blip r:embed="rId3"/>
                <a:stretch>
                  <a:fillRect t="-116393" r="-5195" b="-175410"/>
                </a:stretch>
              </a:blipFill>
            </p:spPr>
            <p:txBody>
              <a:bodyPr/>
              <a:lstStyle/>
              <a:p>
                <a:r>
                  <a:rPr lang="es-EC">
                    <a:noFill/>
                  </a:rPr>
                  <a:t> </a:t>
                </a:r>
              </a:p>
            </p:txBody>
          </p:sp>
        </mc:Fallback>
      </mc:AlternateContent>
      <p:pic>
        <p:nvPicPr>
          <p:cNvPr id="13" name="Imagen 12" descr="C:\Users\Santiago\Documents\TESIS\IMAGENES\ARCGIS\isoyetas.jpg"/>
          <p:cNvPicPr/>
          <p:nvPr/>
        </p:nvPicPr>
        <p:blipFill rotWithShape="1">
          <a:blip r:embed="rId4">
            <a:extLst>
              <a:ext uri="{28A0092B-C50C-407E-A947-70E740481C1C}">
                <a14:useLocalDpi xmlns:a14="http://schemas.microsoft.com/office/drawing/2010/main" val="0"/>
              </a:ext>
            </a:extLst>
          </a:blip>
          <a:srcRect l="2181" t="3707"/>
          <a:stretch/>
        </p:blipFill>
        <p:spPr bwMode="auto">
          <a:xfrm>
            <a:off x="4650575" y="2904470"/>
            <a:ext cx="4193177" cy="3103241"/>
          </a:xfrm>
          <a:prstGeom prst="rect">
            <a:avLst/>
          </a:prstGeom>
          <a:noFill/>
          <a:ln>
            <a:noFill/>
          </a:ln>
        </p:spPr>
      </p:pic>
      <p:sp>
        <p:nvSpPr>
          <p:cNvPr id="14" name="Título 1"/>
          <p:cNvSpPr txBox="1">
            <a:spLocks/>
          </p:cNvSpPr>
          <p:nvPr/>
        </p:nvSpPr>
        <p:spPr>
          <a:xfrm>
            <a:off x="897317" y="2486761"/>
            <a:ext cx="2538215" cy="46228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600" b="1" dirty="0" smtClean="0">
                <a:latin typeface="Arial" panose="020B0604020202020204" pitchFamily="34" charset="0"/>
                <a:cs typeface="Arial" panose="020B0604020202020204" pitchFamily="34" charset="0"/>
              </a:rPr>
              <a:t>POLÍGONOS THIESSEN</a:t>
            </a:r>
            <a:endParaRPr lang="es-EC" sz="1600" dirty="0"/>
          </a:p>
        </p:txBody>
      </p:sp>
      <p:sp>
        <p:nvSpPr>
          <p:cNvPr id="15" name="Título 1"/>
          <p:cNvSpPr txBox="1">
            <a:spLocks/>
          </p:cNvSpPr>
          <p:nvPr/>
        </p:nvSpPr>
        <p:spPr>
          <a:xfrm>
            <a:off x="6355042" y="2480356"/>
            <a:ext cx="1236951" cy="46228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600" b="1" dirty="0">
                <a:latin typeface="Arial" panose="020B0604020202020204" pitchFamily="34" charset="0"/>
                <a:cs typeface="Arial" panose="020B0604020202020204" pitchFamily="34" charset="0"/>
              </a:rPr>
              <a:t>ISOYETAS</a:t>
            </a:r>
          </a:p>
        </p:txBody>
      </p:sp>
      <mc:AlternateContent xmlns:mc="http://schemas.openxmlformats.org/markup-compatibility/2006">
        <mc:Choice xmlns:a14="http://schemas.microsoft.com/office/drawing/2010/main" Requires="a14">
          <p:sp>
            <p:nvSpPr>
              <p:cNvPr id="11" name="Rectángulo 10"/>
              <p:cNvSpPr/>
              <p:nvPr/>
            </p:nvSpPr>
            <p:spPr>
              <a:xfrm>
                <a:off x="4975219" y="5939509"/>
                <a:ext cx="32817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m:t>
                          </m:r>
                          <m:r>
                            <a:rPr lang="es-EC" i="0">
                              <a:latin typeface="Cambria Math" panose="02040503050406030204" pitchFamily="18" charset="0"/>
                            </a:rPr>
                            <m:t> </m:t>
                          </m:r>
                          <m:r>
                            <a:rPr lang="es-EC" i="1">
                              <a:latin typeface="Cambria Math" panose="02040503050406030204" pitchFamily="18" charset="0"/>
                            </a:rPr>
                            <m:t>𝐶𝑂𝐿𝑂𝑁</m:t>
                          </m:r>
                        </m:sub>
                      </m:sSub>
                      <m:r>
                        <a:rPr lang="es-EC" i="0">
                          <a:latin typeface="Cambria Math" panose="02040503050406030204" pitchFamily="18" charset="0"/>
                        </a:rPr>
                        <m:t>=1109,54 </m:t>
                      </m:r>
                      <m:r>
                        <a:rPr lang="es-EC" i="1">
                          <a:latin typeface="Cambria Math" panose="02040503050406030204" pitchFamily="18" charset="0"/>
                        </a:rPr>
                        <m:t>𝑚</m:t>
                      </m:r>
                      <m:f>
                        <m:fPr>
                          <m:type m:val="lin"/>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𝑎</m:t>
                          </m:r>
                        </m:den>
                      </m:f>
                      <m:r>
                        <a:rPr lang="es-EC" i="0">
                          <a:latin typeface="Cambria Math" panose="02040503050406030204" pitchFamily="18" charset="0"/>
                        </a:rPr>
                        <m:t>ñ</m:t>
                      </m:r>
                      <m:r>
                        <a:rPr lang="es-EC" i="1">
                          <a:latin typeface="Cambria Math" panose="02040503050406030204" pitchFamily="18" charset="0"/>
                        </a:rPr>
                        <m:t>𝑜</m:t>
                      </m:r>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4975219" y="5939509"/>
                <a:ext cx="3281796" cy="369332"/>
              </a:xfrm>
              <a:prstGeom prst="rect">
                <a:avLst/>
              </a:prstGeom>
              <a:blipFill>
                <a:blip r:embed="rId5"/>
                <a:stretch>
                  <a:fillRect t="-116393" r="-5390" b="-17541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633239" y="1108136"/>
                <a:ext cx="2126993" cy="6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m:t>
                          </m:r>
                        </m:sub>
                      </m:sSub>
                      <m:r>
                        <a:rPr lang="es-EC" i="0">
                          <a:latin typeface="Cambria Math" panose="02040503050406030204" pitchFamily="18" charset="0"/>
                        </a:rPr>
                        <m:t>=</m:t>
                      </m:r>
                      <m:f>
                        <m:fPr>
                          <m:ctrlPr>
                            <a:rPr lang="es-EC" i="1">
                              <a:latin typeface="Cambria Math" panose="02040503050406030204" pitchFamily="18" charset="0"/>
                            </a:rPr>
                          </m:ctrlPr>
                        </m:fPr>
                        <m:num>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𝑛</m:t>
                              </m:r>
                            </m:sup>
                            <m:e>
                              <m:d>
                                <m:dPr>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𝑖</m:t>
                                      </m:r>
                                    </m:sub>
                                  </m:sSub>
                                  <m:r>
                                    <a:rPr lang="es-EC" i="0">
                                      <a:latin typeface="Cambria Math" panose="02040503050406030204" pitchFamily="18" charset="0"/>
                                    </a:rPr>
                                    <m:t>×</m:t>
                                  </m:r>
                                  <m:sSub>
                                    <m:sSubPr>
                                      <m:ctrlPr>
                                        <a:rPr lang="es-EC" i="1" smtClean="0">
                                          <a:latin typeface="Cambria Math" panose="02040503050406030204" pitchFamily="18" charset="0"/>
                                        </a:rPr>
                                      </m:ctrlPr>
                                    </m:sSubPr>
                                    <m:e>
                                      <m:r>
                                        <a:rPr lang="es-EC" b="0" i="1" smtClean="0">
                                          <a:latin typeface="Cambria Math" panose="02040503050406030204" pitchFamily="18" charset="0"/>
                                        </a:rPr>
                                        <m:t>𝑃</m:t>
                                      </m:r>
                                    </m:e>
                                    <m:sub>
                                      <m:r>
                                        <a:rPr lang="es-EC" b="0" i="1" smtClean="0">
                                          <a:latin typeface="Cambria Math" panose="02040503050406030204" pitchFamily="18" charset="0"/>
                                        </a:rPr>
                                        <m:t>𝑖</m:t>
                                      </m:r>
                                    </m:sub>
                                  </m:sSub>
                                  <m:r>
                                    <a:rPr lang="es-EC" b="0" i="1" smtClean="0">
                                      <a:latin typeface="Cambria Math" panose="02040503050406030204" pitchFamily="18" charset="0"/>
                                    </a:rPr>
                                    <m:t>)</m:t>
                                  </m:r>
                                </m:e>
                              </m:d>
                            </m:e>
                          </m:nary>
                        </m:num>
                        <m:den>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𝑛</m:t>
                              </m:r>
                            </m:sup>
                            <m:e>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𝑖</m:t>
                                      </m:r>
                                    </m:sub>
                                  </m:sSub>
                                </m:e>
                              </m:d>
                            </m:e>
                          </m:nary>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633239" y="1108136"/>
                <a:ext cx="2126993" cy="699935"/>
              </a:xfrm>
              <a:prstGeom prst="rect">
                <a:avLst/>
              </a:prstGeom>
              <a:blipFill>
                <a:blip r:embed="rId7"/>
                <a:stretch>
                  <a:fillRect/>
                </a:stretch>
              </a:blipFill>
            </p:spPr>
            <p:txBody>
              <a:bodyPr/>
              <a:lstStyle/>
              <a:p>
                <a:r>
                  <a:rPr lang="es-EC">
                    <a:noFill/>
                  </a:rPr>
                  <a:t> </a:t>
                </a:r>
              </a:p>
            </p:txBody>
          </p:sp>
        </mc:Fallback>
      </mc:AlternateContent>
      <p:grpSp>
        <p:nvGrpSpPr>
          <p:cNvPr id="12" name="Grupo 11"/>
          <p:cNvGrpSpPr/>
          <p:nvPr/>
        </p:nvGrpSpPr>
        <p:grpSpPr>
          <a:xfrm>
            <a:off x="0" y="6293427"/>
            <a:ext cx="8939916" cy="564573"/>
            <a:chOff x="0" y="6293427"/>
            <a:chExt cx="8939916" cy="564573"/>
          </a:xfrm>
        </p:grpSpPr>
        <p:pic>
          <p:nvPicPr>
            <p:cNvPr id="1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esultado de imagen para ufa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4537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fontScale="90000"/>
          </a:bodyPr>
          <a:lstStyle/>
          <a:p>
            <a:r>
              <a:rPr lang="es-EC" sz="2400" b="1" dirty="0" smtClean="0">
                <a:latin typeface="Arial" panose="020B0604020202020204" pitchFamily="34" charset="0"/>
                <a:cs typeface="Arial" panose="020B0604020202020204" pitchFamily="34" charset="0"/>
              </a:rPr>
              <a:t>CAUDALES MÁXIMOS A PARTIR DE DATOS DE AFORO </a:t>
            </a:r>
            <a:endParaRPr lang="es-EC" sz="2400" dirty="0"/>
          </a:p>
        </p:txBody>
      </p:sp>
      <p:grpSp>
        <p:nvGrpSpPr>
          <p:cNvPr id="6" name="Grupo 5"/>
          <p:cNvGrpSpPr/>
          <p:nvPr/>
        </p:nvGrpSpPr>
        <p:grpSpPr>
          <a:xfrm>
            <a:off x="-4956" y="577363"/>
            <a:ext cx="4743449" cy="2390775"/>
            <a:chOff x="0" y="0"/>
            <a:chExt cx="4743449" cy="2390775"/>
          </a:xfrm>
        </p:grpSpPr>
        <mc:AlternateContent xmlns:mc="http://schemas.openxmlformats.org/markup-compatibility/2006" xmlns:a14="http://schemas.microsoft.com/office/drawing/2010/main">
          <mc:Choice Requires="a14">
            <p:graphicFrame>
              <p:nvGraphicFramePr>
                <p:cNvPr id="7" name="Gráfico 6"/>
                <p:cNvGraphicFramePr/>
                <p:nvPr>
                  <p:extLst>
                    <p:ext uri="{D42A27DB-BD31-4B8C-83A1-F6EECF244321}">
                      <p14:modId xmlns:p14="http://schemas.microsoft.com/office/powerpoint/2010/main" val="223130748"/>
                    </p:ext>
                  </p:extLst>
                </p:nvPr>
              </p:nvGraphicFramePr>
              <p:xfrm>
                <a:off x="0" y="0"/>
                <a:ext cx="4743449" cy="2390775"/>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7" name="Gráfico 6"/>
                <p:cNvGraphicFramePr/>
                <p:nvPr>
                  <p:extLst>
                    <p:ext uri="{D42A27DB-BD31-4B8C-83A1-F6EECF244321}">
                      <p14:modId xmlns:p14="http://schemas.microsoft.com/office/powerpoint/2010/main" val="223130748"/>
                    </p:ext>
                  </p:extLst>
                </p:nvPr>
              </p:nvGraphicFramePr>
              <p:xfrm>
                <a:off x="0" y="0"/>
                <a:ext cx="4743449" cy="2390775"/>
              </p:xfrm>
              <a:graphic>
                <a:graphicData uri="http://schemas.openxmlformats.org/drawingml/2006/chart">
                  <c:chart xmlns:c="http://schemas.openxmlformats.org/drawingml/2006/chart" xmlns:r="http://schemas.openxmlformats.org/officeDocument/2006/relationships" r:id="rId4"/>
                </a:graphicData>
              </a:graphic>
            </p:graphicFrame>
          </mc:Fallback>
        </mc:AlternateContent>
        <mc:AlternateContent xmlns:mc="http://schemas.openxmlformats.org/markup-compatibility/2006" xmlns:a14="http://schemas.microsoft.com/office/drawing/2010/main">
          <mc:Choice Requires="a14">
            <p:sp>
              <p:nvSpPr>
                <p:cNvPr id="8" name="CuadroTexto 6"/>
                <p:cNvSpPr txBox="1"/>
                <p:nvPr/>
              </p:nvSpPr>
              <p:spPr>
                <a:xfrm>
                  <a:off x="2800350" y="638176"/>
                  <a:ext cx="1462516" cy="223074"/>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b="0" i="1">
                                <a:latin typeface="Cambria Math" panose="02040503050406030204" pitchFamily="18" charset="0"/>
                              </a:rPr>
                              <m:t>𝑄</m:t>
                            </m:r>
                          </m:e>
                          <m:sub>
                            <m:r>
                              <a:rPr lang="es-EC" sz="1400" b="0" i="1">
                                <a:latin typeface="Cambria Math" panose="02040503050406030204" pitchFamily="18" charset="0"/>
                              </a:rPr>
                              <m:t>𝑜</m:t>
                            </m:r>
                          </m:sub>
                        </m:sSub>
                        <m:r>
                          <a:rPr lang="es-EC" sz="1400" b="0" i="1">
                            <a:latin typeface="Cambria Math" panose="02040503050406030204" pitchFamily="18" charset="0"/>
                          </a:rPr>
                          <m:t>=197,68 </m:t>
                        </m:r>
                        <m:sSup>
                          <m:sSupPr>
                            <m:ctrlPr>
                              <a:rPr lang="es-EC" sz="1400" b="0" i="1">
                                <a:latin typeface="Cambria Math" panose="02040503050406030204" pitchFamily="18" charset="0"/>
                              </a:rPr>
                            </m:ctrlPr>
                          </m:sSupPr>
                          <m:e>
                            <m:r>
                              <a:rPr lang="es-EC" sz="1400" b="0" i="1">
                                <a:latin typeface="Cambria Math" panose="02040503050406030204" pitchFamily="18" charset="0"/>
                              </a:rPr>
                              <m:t>𝑚</m:t>
                            </m:r>
                          </m:e>
                          <m:sup>
                            <m:r>
                              <a:rPr lang="es-EC" sz="1400" b="0" i="1">
                                <a:latin typeface="Cambria Math" panose="02040503050406030204" pitchFamily="18" charset="0"/>
                              </a:rPr>
                              <m:t>3</m:t>
                            </m:r>
                          </m:sup>
                        </m:sSup>
                        <m:r>
                          <a:rPr lang="es-EC" sz="1400" b="0" i="1">
                            <a:latin typeface="Cambria Math" panose="02040503050406030204" pitchFamily="18" charset="0"/>
                          </a:rPr>
                          <m:t>/</m:t>
                        </m:r>
                        <m:r>
                          <a:rPr lang="es-EC" sz="1400" b="0" i="1">
                            <a:latin typeface="Cambria Math" panose="02040503050406030204" pitchFamily="18" charset="0"/>
                          </a:rPr>
                          <m:t>𝑠</m:t>
                        </m:r>
                      </m:oMath>
                    </m:oMathPara>
                  </a14:m>
                  <a:endParaRPr lang="es-EC" sz="1400"/>
                </a:p>
              </p:txBody>
            </p:sp>
          </mc:Choice>
          <mc:Fallback xmlns="">
            <p:sp>
              <p:nvSpPr>
                <p:cNvPr id="8" name="CuadroTexto 6"/>
                <p:cNvSpPr txBox="1">
                  <a:spLocks noRot="1" noChangeAspect="1" noMove="1" noResize="1" noEditPoints="1" noAdjustHandles="1" noChangeArrowheads="1" noChangeShapeType="1" noTextEdit="1"/>
                </p:cNvSpPr>
                <p:nvPr/>
              </p:nvSpPr>
              <p:spPr>
                <a:xfrm>
                  <a:off x="2800350" y="638176"/>
                  <a:ext cx="1462516" cy="223074"/>
                </a:xfrm>
                <a:prstGeom prst="rect">
                  <a:avLst/>
                </a:prstGeom>
                <a:blipFill>
                  <a:blip r:embed="rId5"/>
                  <a:stretch>
                    <a:fillRect l="-3750" r="-417" b="-29730"/>
                  </a:stretch>
                </a:blipFill>
              </p:spPr>
              <p:txBody>
                <a:bodyPr/>
                <a:lstStyle/>
                <a:p>
                  <a:r>
                    <a:rPr lang="es-EC">
                      <a:noFill/>
                    </a:rPr>
                    <a:t> </a:t>
                  </a:r>
                </a:p>
              </p:txBody>
            </p:sp>
          </mc:Fallback>
        </mc:AlternateContent>
      </p:grpSp>
      <p:graphicFrame>
        <p:nvGraphicFramePr>
          <p:cNvPr id="2" name="Diagrama 1"/>
          <p:cNvGraphicFramePr/>
          <p:nvPr>
            <p:extLst>
              <p:ext uri="{D42A27DB-BD31-4B8C-83A1-F6EECF244321}">
                <p14:modId xmlns:p14="http://schemas.microsoft.com/office/powerpoint/2010/main" val="875821363"/>
              </p:ext>
            </p:extLst>
          </p:nvPr>
        </p:nvGraphicFramePr>
        <p:xfrm>
          <a:off x="4868232" y="355057"/>
          <a:ext cx="4167882" cy="37066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Gráfico 8"/>
          <p:cNvGraphicFramePr>
            <a:graphicFrameLocks/>
          </p:cNvGraphicFramePr>
          <p:nvPr>
            <p:extLst>
              <p:ext uri="{D42A27DB-BD31-4B8C-83A1-F6EECF244321}">
                <p14:modId xmlns:p14="http://schemas.microsoft.com/office/powerpoint/2010/main" val="837817323"/>
              </p:ext>
            </p:extLst>
          </p:nvPr>
        </p:nvGraphicFramePr>
        <p:xfrm>
          <a:off x="128166" y="3264923"/>
          <a:ext cx="5057788" cy="295275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3760205907"/>
              </p:ext>
            </p:extLst>
          </p:nvPr>
        </p:nvGraphicFramePr>
        <p:xfrm>
          <a:off x="5455500" y="4402617"/>
          <a:ext cx="2993345" cy="1633739"/>
        </p:xfrm>
        <a:graphic>
          <a:graphicData uri="http://schemas.openxmlformats.org/drawingml/2006/table">
            <a:tbl>
              <a:tblPr firstRow="1" firstCol="1" bandRow="1">
                <a:tableStyleId>{5C22544A-7EE6-4342-B048-85BDC9FD1C3A}</a:tableStyleId>
              </a:tblPr>
              <a:tblGrid>
                <a:gridCol w="620041">
                  <a:extLst>
                    <a:ext uri="{9D8B030D-6E8A-4147-A177-3AD203B41FA5}">
                      <a16:colId xmlns:a16="http://schemas.microsoft.com/office/drawing/2014/main" val="1306152957"/>
                    </a:ext>
                  </a:extLst>
                </a:gridCol>
                <a:gridCol w="482840">
                  <a:extLst>
                    <a:ext uri="{9D8B030D-6E8A-4147-A177-3AD203B41FA5}">
                      <a16:colId xmlns:a16="http://schemas.microsoft.com/office/drawing/2014/main" val="3827525460"/>
                    </a:ext>
                  </a:extLst>
                </a:gridCol>
                <a:gridCol w="1890464">
                  <a:extLst>
                    <a:ext uri="{9D8B030D-6E8A-4147-A177-3AD203B41FA5}">
                      <a16:colId xmlns:a16="http://schemas.microsoft.com/office/drawing/2014/main" val="1595524316"/>
                    </a:ext>
                  </a:extLst>
                </a:gridCol>
              </a:tblGrid>
              <a:tr h="333129">
                <a:tc>
                  <a:txBody>
                    <a:bodyPr/>
                    <a:lstStyle/>
                    <a:p>
                      <a:pPr indent="0" algn="ctr">
                        <a:lnSpc>
                          <a:spcPct val="100000"/>
                        </a:lnSpc>
                        <a:spcAft>
                          <a:spcPts val="0"/>
                        </a:spcAft>
                      </a:pPr>
                      <a:r>
                        <a:rPr lang="es-ES" dirty="0"/>
                        <a:t>T [años]</a:t>
                      </a:r>
                      <a:endParaRPr lang="es-EC" dirty="0"/>
                    </a:p>
                  </a:txBody>
                  <a:tcPr marL="68580" marR="68580" marT="0" marB="0" anchor="ctr"/>
                </a:tc>
                <a:tc>
                  <a:txBody>
                    <a:bodyPr/>
                    <a:lstStyle/>
                    <a:p>
                      <a:pPr indent="0" algn="ctr">
                        <a:lnSpc>
                          <a:spcPct val="100000"/>
                        </a:lnSpc>
                        <a:spcAft>
                          <a:spcPts val="0"/>
                        </a:spcAft>
                      </a:pPr>
                      <a:r>
                        <a:rPr lang="es-ES" dirty="0"/>
                        <a:t>P [%]</a:t>
                      </a:r>
                      <a:endParaRPr lang="es-EC" dirty="0"/>
                    </a:p>
                  </a:txBody>
                  <a:tcPr marL="68580" marR="68580" marT="0" marB="0" anchor="ctr"/>
                </a:tc>
                <a:tc>
                  <a:txBody>
                    <a:bodyPr/>
                    <a:lstStyle/>
                    <a:p>
                      <a:pPr indent="0" algn="ctr">
                        <a:lnSpc>
                          <a:spcPct val="100000"/>
                        </a:lnSpc>
                        <a:spcAft>
                          <a:spcPts val="0"/>
                        </a:spcAft>
                      </a:pPr>
                      <a:r>
                        <a:rPr lang="es-ES" dirty="0"/>
                        <a:t>Caudal Máximo [m³/s]</a:t>
                      </a:r>
                      <a:endParaRPr lang="es-EC" dirty="0"/>
                    </a:p>
                  </a:txBody>
                  <a:tcPr marL="68580" marR="68580" marT="0" marB="0" anchor="ctr"/>
                </a:tc>
                <a:extLst>
                  <a:ext uri="{0D108BD9-81ED-4DB2-BD59-A6C34878D82A}">
                    <a16:rowId xmlns:a16="http://schemas.microsoft.com/office/drawing/2014/main" val="1977027586"/>
                  </a:ext>
                </a:extLst>
              </a:tr>
              <a:tr h="213374">
                <a:tc>
                  <a:txBody>
                    <a:bodyPr/>
                    <a:lstStyle/>
                    <a:p>
                      <a:pPr indent="0" algn="ctr">
                        <a:lnSpc>
                          <a:spcPct val="100000"/>
                        </a:lnSpc>
                        <a:spcAft>
                          <a:spcPts val="0"/>
                        </a:spcAft>
                      </a:pPr>
                      <a:r>
                        <a:rPr lang="es-ES" sz="1400">
                          <a:effectLst/>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rPr>
                        <a:t>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r">
                        <a:lnSpc>
                          <a:spcPct val="100000"/>
                        </a:lnSpc>
                        <a:spcAft>
                          <a:spcPts val="0"/>
                        </a:spcAft>
                      </a:pPr>
                      <a:r>
                        <a:rPr lang="es-ES" sz="1400" dirty="0">
                          <a:effectLst/>
                        </a:rPr>
                        <a:t>519,64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3287160"/>
                  </a:ext>
                </a:extLst>
              </a:tr>
              <a:tr h="213374">
                <a:tc>
                  <a:txBody>
                    <a:bodyPr/>
                    <a:lstStyle/>
                    <a:p>
                      <a:pPr indent="0" algn="ctr">
                        <a:lnSpc>
                          <a:spcPct val="100000"/>
                        </a:lnSpc>
                        <a:spcAft>
                          <a:spcPts val="0"/>
                        </a:spcAft>
                      </a:pPr>
                      <a:r>
                        <a:rPr lang="es-ES" sz="1400">
                          <a:effectLst/>
                        </a:rPr>
                        <a:t>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rPr>
                        <a:t>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r">
                        <a:lnSpc>
                          <a:spcPct val="100000"/>
                        </a:lnSpc>
                        <a:spcAft>
                          <a:spcPts val="0"/>
                        </a:spcAft>
                      </a:pPr>
                      <a:r>
                        <a:rPr lang="es-ES" sz="1400" dirty="0">
                          <a:effectLst/>
                        </a:rPr>
                        <a:t>721,50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57773388"/>
                  </a:ext>
                </a:extLst>
              </a:tr>
              <a:tr h="213374">
                <a:tc>
                  <a:txBody>
                    <a:bodyPr/>
                    <a:lstStyle/>
                    <a:p>
                      <a:pPr indent="0" algn="ctr">
                        <a:lnSpc>
                          <a:spcPct val="100000"/>
                        </a:lnSpc>
                        <a:spcAft>
                          <a:spcPts val="0"/>
                        </a:spcAft>
                      </a:pPr>
                      <a:r>
                        <a:rPr lang="es-ES" sz="1400">
                          <a:effectLst/>
                        </a:rPr>
                        <a:t>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r">
                        <a:lnSpc>
                          <a:spcPct val="100000"/>
                        </a:lnSpc>
                        <a:spcAft>
                          <a:spcPts val="0"/>
                        </a:spcAft>
                      </a:pPr>
                      <a:r>
                        <a:rPr lang="es-ES" sz="1400" dirty="0">
                          <a:effectLst/>
                        </a:rPr>
                        <a:t>874,20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5849622"/>
                  </a:ext>
                </a:extLst>
              </a:tr>
              <a:tr h="213374">
                <a:tc>
                  <a:txBody>
                    <a:bodyPr/>
                    <a:lstStyle/>
                    <a:p>
                      <a:pPr indent="0" algn="ctr">
                        <a:lnSpc>
                          <a:spcPct val="10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rPr>
                        <a:t>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r">
                        <a:lnSpc>
                          <a:spcPct val="100000"/>
                        </a:lnSpc>
                        <a:spcAft>
                          <a:spcPts val="0"/>
                        </a:spcAft>
                      </a:pPr>
                      <a:r>
                        <a:rPr lang="es-ES" sz="1400" dirty="0">
                          <a:effectLst/>
                        </a:rPr>
                        <a:t>1026,90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3793118"/>
                  </a:ext>
                </a:extLst>
              </a:tr>
              <a:tr h="368763">
                <a:tc>
                  <a:txBody>
                    <a:bodyPr/>
                    <a:lstStyle/>
                    <a:p>
                      <a:pPr indent="0" algn="ctr">
                        <a:lnSpc>
                          <a:spcPct val="100000"/>
                        </a:lnSpc>
                        <a:spcAft>
                          <a:spcPts val="0"/>
                        </a:spcAft>
                      </a:pPr>
                      <a:r>
                        <a:rPr lang="es-ES" sz="1400" dirty="0">
                          <a:effectLst/>
                        </a:rPr>
                        <a:t>500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rPr>
                        <a:t>0,2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r">
                        <a:lnSpc>
                          <a:spcPct val="100000"/>
                        </a:lnSpc>
                        <a:spcAft>
                          <a:spcPts val="0"/>
                        </a:spcAft>
                      </a:pPr>
                      <a:r>
                        <a:rPr lang="es-ES" sz="1400" dirty="0">
                          <a:effectLst/>
                        </a:rPr>
                        <a:t>1381,46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0653479"/>
                  </a:ext>
                </a:extLst>
              </a:tr>
            </a:tbl>
          </a:graphicData>
        </a:graphic>
      </p:graphicFrame>
      <p:grpSp>
        <p:nvGrpSpPr>
          <p:cNvPr id="10" name="Grupo 9"/>
          <p:cNvGrpSpPr/>
          <p:nvPr/>
        </p:nvGrpSpPr>
        <p:grpSpPr>
          <a:xfrm>
            <a:off x="0" y="6293427"/>
            <a:ext cx="8939916" cy="564573"/>
            <a:chOff x="0" y="6293427"/>
            <a:chExt cx="8939916" cy="564573"/>
          </a:xfrm>
        </p:grpSpPr>
        <p:pic>
          <p:nvPicPr>
            <p:cNvPr id="12"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Resultado de imagen para ufa es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45002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fontScale="90000"/>
          </a:bodyPr>
          <a:lstStyle/>
          <a:p>
            <a:r>
              <a:rPr lang="es-EC" sz="2400" b="1" dirty="0" smtClean="0">
                <a:latin typeface="Arial" panose="020B0604020202020204" pitchFamily="34" charset="0"/>
                <a:cs typeface="Arial" panose="020B0604020202020204" pitchFamily="34" charset="0"/>
              </a:rPr>
              <a:t>CAUDALES EN CUENCAS CON POCA INFORMACIÓN (SANDOVAL Y AGUILERA, 2014)</a:t>
            </a:r>
            <a:endParaRPr lang="es-EC" sz="2400" dirty="0"/>
          </a:p>
        </p:txBody>
      </p:sp>
      <p:graphicFrame>
        <p:nvGraphicFramePr>
          <p:cNvPr id="3" name="Tabla 2"/>
          <p:cNvGraphicFramePr>
            <a:graphicFrameLocks noGrp="1"/>
          </p:cNvGraphicFramePr>
          <p:nvPr>
            <p:extLst>
              <p:ext uri="{D42A27DB-BD31-4B8C-83A1-F6EECF244321}">
                <p14:modId xmlns:p14="http://schemas.microsoft.com/office/powerpoint/2010/main" val="4260791830"/>
              </p:ext>
            </p:extLst>
          </p:nvPr>
        </p:nvGraphicFramePr>
        <p:xfrm>
          <a:off x="4097575" y="765459"/>
          <a:ext cx="4783534" cy="903073"/>
        </p:xfrm>
        <a:graphic>
          <a:graphicData uri="http://schemas.openxmlformats.org/drawingml/2006/table">
            <a:tbl>
              <a:tblPr firstRow="1" firstCol="1" bandRow="1">
                <a:tableStyleId>{93296810-A885-4BE3-A3E7-6D5BEEA58F35}</a:tableStyleId>
              </a:tblPr>
              <a:tblGrid>
                <a:gridCol w="1754601">
                  <a:extLst>
                    <a:ext uri="{9D8B030D-6E8A-4147-A177-3AD203B41FA5}">
                      <a16:colId xmlns:a16="http://schemas.microsoft.com/office/drawing/2014/main" val="3222764218"/>
                    </a:ext>
                  </a:extLst>
                </a:gridCol>
                <a:gridCol w="1434103">
                  <a:extLst>
                    <a:ext uri="{9D8B030D-6E8A-4147-A177-3AD203B41FA5}">
                      <a16:colId xmlns:a16="http://schemas.microsoft.com/office/drawing/2014/main" val="4180061986"/>
                    </a:ext>
                  </a:extLst>
                </a:gridCol>
                <a:gridCol w="1594830">
                  <a:extLst>
                    <a:ext uri="{9D8B030D-6E8A-4147-A177-3AD203B41FA5}">
                      <a16:colId xmlns:a16="http://schemas.microsoft.com/office/drawing/2014/main" val="941551459"/>
                    </a:ext>
                  </a:extLst>
                </a:gridCol>
              </a:tblGrid>
              <a:tr h="354433">
                <a:tc>
                  <a:txBody>
                    <a:bodyPr/>
                    <a:lstStyle/>
                    <a:p>
                      <a:pPr indent="0" algn="ctr">
                        <a:lnSpc>
                          <a:spcPct val="150000"/>
                        </a:lnSpc>
                        <a:spcAft>
                          <a:spcPts val="0"/>
                        </a:spcAft>
                      </a:pPr>
                      <a:r>
                        <a:rPr lang="es-EC" sz="1200" dirty="0">
                          <a:effectLst/>
                        </a:rPr>
                        <a:t>PRECIPITACION (mm)</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200" dirty="0">
                          <a:effectLst/>
                        </a:rPr>
                        <a:t>500 a 2500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200">
                          <a:effectLst/>
                        </a:rPr>
                        <a:t>&gt;2500 a 4000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0839746"/>
                  </a:ext>
                </a:extLst>
              </a:tr>
              <a:tr h="511638">
                <a:tc>
                  <a:txBody>
                    <a:bodyPr/>
                    <a:lstStyle/>
                    <a:p>
                      <a:pPr indent="0" algn="ctr">
                        <a:lnSpc>
                          <a:spcPct val="150000"/>
                        </a:lnSpc>
                        <a:spcAft>
                          <a:spcPts val="0"/>
                        </a:spcAft>
                      </a:pPr>
                      <a:r>
                        <a:rPr lang="es-EC" sz="1200">
                          <a:effectLst/>
                        </a:rPr>
                        <a:t>Fórmula para el coeficiente 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200" dirty="0">
                          <a:effectLst/>
                        </a:rPr>
                        <a:t>a=0,644-0,08*</a:t>
                      </a:r>
                      <a:r>
                        <a:rPr lang="es-EC" sz="1200" dirty="0" err="1">
                          <a:effectLst/>
                        </a:rPr>
                        <a:t>ln</a:t>
                      </a:r>
                      <a:r>
                        <a:rPr lang="es-EC" sz="1200" dirty="0">
                          <a:effectLst/>
                        </a:rPr>
                        <a:t>(P)</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200" dirty="0">
                          <a:effectLst/>
                        </a:rPr>
                        <a:t>a=0,1256*</a:t>
                      </a:r>
                      <a:r>
                        <a:rPr lang="es-EC" sz="1200" dirty="0" err="1">
                          <a:effectLst/>
                        </a:rPr>
                        <a:t>ln</a:t>
                      </a:r>
                      <a:r>
                        <a:rPr lang="es-EC" sz="1200" dirty="0">
                          <a:effectLst/>
                        </a:rPr>
                        <a:t>(P)-0,965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3106780"/>
                  </a:ext>
                </a:extLst>
              </a:tr>
            </a:tbl>
          </a:graphicData>
        </a:graphic>
      </p:graphicFrame>
      <mc:AlternateContent xmlns:mc="http://schemas.openxmlformats.org/markup-compatibility/2006" xmlns:a14="http://schemas.microsoft.com/office/drawing/2010/main">
        <mc:Choice Requires="a14">
          <p:sp>
            <p:nvSpPr>
              <p:cNvPr id="12" name="Rectángulo 11"/>
              <p:cNvSpPr/>
              <p:nvPr/>
            </p:nvSpPr>
            <p:spPr>
              <a:xfrm>
                <a:off x="186697" y="790267"/>
                <a:ext cx="3910878" cy="6942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sz="1600" i="1" smtClean="0">
                              <a:latin typeface="Cambria Math" panose="02040503050406030204" pitchFamily="18" charset="0"/>
                            </a:rPr>
                          </m:ctrlPr>
                        </m:dPr>
                        <m:e>
                          <m:r>
                            <a:rPr lang="es-EC" sz="1600" i="1">
                              <a:latin typeface="Cambria Math" panose="02040503050406030204" pitchFamily="18" charset="0"/>
                            </a:rPr>
                            <m:t>𝑄𝑚𝑎𝑥</m:t>
                          </m:r>
                          <m:r>
                            <a:rPr lang="es-EC" sz="1600" i="0">
                              <a:latin typeface="Cambria Math" panose="02040503050406030204" pitchFamily="18" charset="0"/>
                            </a:rPr>
                            <m:t>=</m:t>
                          </m:r>
                          <m:r>
                            <a:rPr lang="es-EC" sz="1600" i="1">
                              <a:latin typeface="Cambria Math" panose="02040503050406030204" pitchFamily="18" charset="0"/>
                            </a:rPr>
                            <m:t>𝑎</m:t>
                          </m:r>
                          <m:r>
                            <a:rPr lang="es-EC" sz="1600" i="0">
                              <a:latin typeface="Cambria Math" panose="02040503050406030204" pitchFamily="18" charset="0"/>
                            </a:rPr>
                            <m:t> </m:t>
                          </m:r>
                          <m:f>
                            <m:fPr>
                              <m:ctrlPr>
                                <a:rPr lang="es-EC" sz="1600" i="1">
                                  <a:latin typeface="Cambria Math" panose="02040503050406030204" pitchFamily="18" charset="0"/>
                                </a:rPr>
                              </m:ctrlPr>
                            </m:fPr>
                            <m:num>
                              <m:r>
                                <a:rPr lang="es-EC" sz="1600" i="1">
                                  <a:latin typeface="Cambria Math" panose="02040503050406030204" pitchFamily="18" charset="0"/>
                                </a:rPr>
                                <m:t>𝑃</m:t>
                              </m:r>
                              <m:r>
                                <a:rPr lang="es-EC" sz="1600" i="0">
                                  <a:latin typeface="Cambria Math" panose="02040503050406030204" pitchFamily="18" charset="0"/>
                                </a:rPr>
                                <m:t>∗</m:t>
                              </m:r>
                              <m:rad>
                                <m:radPr>
                                  <m:degHide m:val="on"/>
                                  <m:ctrlPr>
                                    <a:rPr lang="es-EC" sz="1600" i="1">
                                      <a:latin typeface="Cambria Math" panose="02040503050406030204" pitchFamily="18" charset="0"/>
                                    </a:rPr>
                                  </m:ctrlPr>
                                </m:radPr>
                                <m:deg/>
                                <m:e>
                                  <m:r>
                                    <a:rPr lang="es-EC" sz="1600" i="1">
                                      <a:latin typeface="Cambria Math" panose="02040503050406030204" pitchFamily="18" charset="0"/>
                                    </a:rPr>
                                    <m:t>𝐴</m:t>
                                  </m:r>
                                </m:e>
                              </m:rad>
                            </m:num>
                            <m:den>
                              <m:d>
                                <m:dPr>
                                  <m:endChr m:val=""/>
                                  <m:ctrlPr>
                                    <a:rPr lang="es-EC" sz="1600" i="1">
                                      <a:latin typeface="Cambria Math" panose="02040503050406030204" pitchFamily="18" charset="0"/>
                                    </a:rPr>
                                  </m:ctrlPr>
                                </m:dPr>
                                <m:e>
                                  <m:r>
                                    <a:rPr lang="es-EC" sz="1600" i="0">
                                      <a:latin typeface="Cambria Math" panose="02040503050406030204" pitchFamily="18" charset="0"/>
                                    </a:rPr>
                                    <m:t>1+</m:t>
                                  </m:r>
                                  <m:func>
                                    <m:funcPr>
                                      <m:ctrlPr>
                                        <a:rPr lang="es-EC" sz="1600" i="1">
                                          <a:latin typeface="Cambria Math" panose="02040503050406030204" pitchFamily="18" charset="0"/>
                                        </a:rPr>
                                      </m:ctrlPr>
                                    </m:funcPr>
                                    <m:fName>
                                      <m:r>
                                        <m:rPr>
                                          <m:sty m:val="p"/>
                                        </m:rPr>
                                        <a:rPr lang="es-EC" sz="1600" i="0">
                                          <a:latin typeface="Cambria Math" panose="02040503050406030204" pitchFamily="18" charset="0"/>
                                        </a:rPr>
                                        <m:t>lg</m:t>
                                      </m:r>
                                    </m:fName>
                                    <m:e>
                                      <m:d>
                                        <m:dPr>
                                          <m:begChr m:val=""/>
                                          <m:ctrlPr>
                                            <a:rPr lang="es-EC" sz="1600" i="1">
                                              <a:latin typeface="Cambria Math" panose="02040503050406030204" pitchFamily="18" charset="0"/>
                                            </a:rPr>
                                          </m:ctrlPr>
                                        </m:dPr>
                                        <m:e>
                                          <m:r>
                                            <a:rPr lang="es-EC" sz="1600" i="1">
                                              <a:latin typeface="Cambria Math" panose="02040503050406030204" pitchFamily="18" charset="0"/>
                                            </a:rPr>
                                            <m:t>𝐴</m:t>
                                          </m:r>
                                        </m:e>
                                      </m:d>
                                    </m:e>
                                  </m:func>
                                </m:e>
                              </m:d>
                            </m:den>
                          </m:f>
                          <m:r>
                            <a:rPr lang="es-EC" sz="1600" i="0">
                              <a:latin typeface="Cambria Math" panose="02040503050406030204" pitchFamily="18" charset="0"/>
                            </a:rPr>
                            <m:t>∗(0,5∗</m:t>
                          </m:r>
                          <m:r>
                            <a:rPr lang="es-EC" sz="1600" i="1">
                              <a:latin typeface="Cambria Math" panose="02040503050406030204" pitchFamily="18" charset="0"/>
                            </a:rPr>
                            <m:t>𝑙𝑛</m:t>
                          </m:r>
                          <m:d>
                            <m:dPr>
                              <m:ctrlPr>
                                <a:rPr lang="es-EC" sz="1600" i="1">
                                  <a:latin typeface="Cambria Math" panose="02040503050406030204" pitchFamily="18" charset="0"/>
                                </a:rPr>
                              </m:ctrlPr>
                            </m:dPr>
                            <m:e>
                              <m:r>
                                <a:rPr lang="es-EC" sz="1600" i="1">
                                  <a:latin typeface="Cambria Math" panose="02040503050406030204" pitchFamily="18" charset="0"/>
                                </a:rPr>
                                <m:t>𝑇</m:t>
                              </m:r>
                            </m:e>
                          </m:d>
                          <m:r>
                            <a:rPr lang="es-EC" sz="1600" i="0">
                              <a:latin typeface="Cambria Math" panose="02040503050406030204" pitchFamily="18" charset="0"/>
                            </a:rPr>
                            <m:t>−0,7</m:t>
                          </m:r>
                        </m:e>
                      </m:d>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186697" y="790267"/>
                <a:ext cx="3910878" cy="694293"/>
              </a:xfrm>
              <a:prstGeom prst="rect">
                <a:avLst/>
              </a:prstGeom>
              <a:blipFill rotWithShape="1">
                <a:blip r:embed="rId3"/>
                <a:stretch>
                  <a:fillRect/>
                </a:stretch>
              </a:blipFill>
            </p:spPr>
            <p:txBody>
              <a:bodyPr/>
              <a:lstStyle/>
              <a:p>
                <a:r>
                  <a:rPr lang="es-EC">
                    <a:noFill/>
                  </a:rPr>
                  <a:t> </a:t>
                </a:r>
              </a:p>
            </p:txBody>
          </p:sp>
        </mc:Fallback>
      </mc:AlternateContent>
      <p:graphicFrame>
        <p:nvGraphicFramePr>
          <p:cNvPr id="13" name="Tabla 12"/>
          <p:cNvGraphicFramePr>
            <a:graphicFrameLocks noGrp="1"/>
          </p:cNvGraphicFramePr>
          <p:nvPr>
            <p:extLst>
              <p:ext uri="{D42A27DB-BD31-4B8C-83A1-F6EECF244321}">
                <p14:modId xmlns:p14="http://schemas.microsoft.com/office/powerpoint/2010/main" val="1703506739"/>
              </p:ext>
            </p:extLst>
          </p:nvPr>
        </p:nvGraphicFramePr>
        <p:xfrm>
          <a:off x="4305297" y="1793634"/>
          <a:ext cx="4424657" cy="1946244"/>
        </p:xfrm>
        <a:graphic>
          <a:graphicData uri="http://schemas.openxmlformats.org/drawingml/2006/table">
            <a:tbl>
              <a:tblPr firstRow="1" firstCol="1" bandRow="1">
                <a:tableStyleId>{5C22544A-7EE6-4342-B048-85BDC9FD1C3A}</a:tableStyleId>
              </a:tblPr>
              <a:tblGrid>
                <a:gridCol w="375418">
                  <a:extLst>
                    <a:ext uri="{9D8B030D-6E8A-4147-A177-3AD203B41FA5}">
                      <a16:colId xmlns:a16="http://schemas.microsoft.com/office/drawing/2014/main" val="2104562920"/>
                    </a:ext>
                  </a:extLst>
                </a:gridCol>
                <a:gridCol w="1468079">
                  <a:extLst>
                    <a:ext uri="{9D8B030D-6E8A-4147-A177-3AD203B41FA5}">
                      <a16:colId xmlns:a16="http://schemas.microsoft.com/office/drawing/2014/main" val="367610313"/>
                    </a:ext>
                  </a:extLst>
                </a:gridCol>
                <a:gridCol w="696168">
                  <a:extLst>
                    <a:ext uri="{9D8B030D-6E8A-4147-A177-3AD203B41FA5}">
                      <a16:colId xmlns:a16="http://schemas.microsoft.com/office/drawing/2014/main" val="4033498013"/>
                    </a:ext>
                  </a:extLst>
                </a:gridCol>
                <a:gridCol w="985307">
                  <a:extLst>
                    <a:ext uri="{9D8B030D-6E8A-4147-A177-3AD203B41FA5}">
                      <a16:colId xmlns:a16="http://schemas.microsoft.com/office/drawing/2014/main" val="2960248379"/>
                    </a:ext>
                  </a:extLst>
                </a:gridCol>
                <a:gridCol w="899685">
                  <a:extLst>
                    <a:ext uri="{9D8B030D-6E8A-4147-A177-3AD203B41FA5}">
                      <a16:colId xmlns:a16="http://schemas.microsoft.com/office/drawing/2014/main" val="3280239240"/>
                    </a:ext>
                  </a:extLst>
                </a:gridCol>
              </a:tblGrid>
              <a:tr h="202454">
                <a:tc>
                  <a:txBody>
                    <a:bodyPr/>
                    <a:lstStyle/>
                    <a:p>
                      <a:pPr indent="0" algn="ctr">
                        <a:lnSpc>
                          <a:spcPct val="100000"/>
                        </a:lnSpc>
                        <a:spcAft>
                          <a:spcPts val="0"/>
                        </a:spcAft>
                      </a:pPr>
                      <a:r>
                        <a:rPr lang="es-EC" sz="1200" dirty="0">
                          <a:effectLst/>
                        </a:rPr>
                        <a:t>No.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Nombre parámetro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a:effectLst/>
                        </a:rPr>
                        <a:t>Símbolo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a:effectLst/>
                        </a:rPr>
                        <a:t>Unidad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a:effectLst/>
                        </a:rPr>
                        <a:t>Valor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3753627473"/>
                  </a:ext>
                </a:extLst>
              </a:tr>
              <a:tr h="316868">
                <a:tc>
                  <a:txBody>
                    <a:bodyPr/>
                    <a:lstStyle/>
                    <a:p>
                      <a:pPr indent="0" algn="ctr">
                        <a:lnSpc>
                          <a:spcPct val="100000"/>
                        </a:lnSpc>
                        <a:spcAft>
                          <a:spcPts val="0"/>
                        </a:spcAft>
                      </a:pPr>
                      <a:r>
                        <a:rPr lang="es-EC" sz="1200">
                          <a:effectLst/>
                        </a:rPr>
                        <a:t>1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just">
                        <a:lnSpc>
                          <a:spcPct val="100000"/>
                        </a:lnSpc>
                        <a:spcAft>
                          <a:spcPts val="0"/>
                        </a:spcAft>
                      </a:pPr>
                      <a:r>
                        <a:rPr lang="es-EC" sz="1200" dirty="0">
                          <a:effectLst/>
                        </a:rPr>
                        <a:t>Coeficiente escorrentía (Nadal)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C</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adimensional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r">
                        <a:lnSpc>
                          <a:spcPct val="100000"/>
                        </a:lnSpc>
                        <a:spcAft>
                          <a:spcPts val="0"/>
                        </a:spcAft>
                      </a:pPr>
                      <a:r>
                        <a:rPr lang="es-EC" sz="1200" dirty="0">
                          <a:effectLst/>
                        </a:rPr>
                        <a:t>0,592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1048838975"/>
                  </a:ext>
                </a:extLst>
              </a:tr>
              <a:tr h="202454">
                <a:tc>
                  <a:txBody>
                    <a:bodyPr/>
                    <a:lstStyle/>
                    <a:p>
                      <a:pPr indent="0" algn="ctr">
                        <a:lnSpc>
                          <a:spcPct val="100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just">
                        <a:lnSpc>
                          <a:spcPct val="100000"/>
                        </a:lnSpc>
                        <a:spcAft>
                          <a:spcPts val="0"/>
                        </a:spcAft>
                      </a:pPr>
                      <a:r>
                        <a:rPr lang="es-EC" sz="1200" dirty="0">
                          <a:effectLst/>
                        </a:rPr>
                        <a:t>Volumen promedio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V</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m³</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r">
                        <a:lnSpc>
                          <a:spcPct val="100000"/>
                        </a:lnSpc>
                        <a:spcAft>
                          <a:spcPts val="0"/>
                        </a:spcAft>
                      </a:pPr>
                      <a:r>
                        <a:rPr lang="es-EC" sz="1200">
                          <a:effectLst/>
                        </a:rPr>
                        <a:t>871133,140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4167959870"/>
                  </a:ext>
                </a:extLst>
              </a:tr>
              <a:tr h="202454">
                <a:tc>
                  <a:txBody>
                    <a:bodyPr/>
                    <a:lstStyle/>
                    <a:p>
                      <a:pPr indent="0" algn="ctr">
                        <a:lnSpc>
                          <a:spcPct val="100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just">
                        <a:lnSpc>
                          <a:spcPct val="100000"/>
                        </a:lnSpc>
                        <a:spcAft>
                          <a:spcPts val="0"/>
                        </a:spcAft>
                      </a:pPr>
                      <a:r>
                        <a:rPr lang="es-EC" sz="1200">
                          <a:effectLst/>
                        </a:rPr>
                        <a:t>Volumen escurrido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Ve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m³</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r">
                        <a:lnSpc>
                          <a:spcPct val="100000"/>
                        </a:lnSpc>
                        <a:spcAft>
                          <a:spcPts val="0"/>
                        </a:spcAft>
                      </a:pPr>
                      <a:r>
                        <a:rPr lang="es-EC" sz="1200" dirty="0">
                          <a:effectLst/>
                        </a:rPr>
                        <a:t>520943,184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2090588855"/>
                  </a:ext>
                </a:extLst>
              </a:tr>
              <a:tr h="316868">
                <a:tc>
                  <a:txBody>
                    <a:bodyPr/>
                    <a:lstStyle/>
                    <a:p>
                      <a:pPr indent="0" algn="ctr">
                        <a:lnSpc>
                          <a:spcPct val="100000"/>
                        </a:lnSpc>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just">
                        <a:lnSpc>
                          <a:spcPct val="100000"/>
                        </a:lnSpc>
                        <a:spcAft>
                          <a:spcPts val="0"/>
                        </a:spcAft>
                      </a:pPr>
                      <a:r>
                        <a:rPr lang="es-EC" sz="1200">
                          <a:effectLst/>
                        </a:rPr>
                        <a:t>Coeficiente escorrentía (Keler)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C</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adimensional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r">
                        <a:lnSpc>
                          <a:spcPct val="100000"/>
                        </a:lnSpc>
                        <a:spcAft>
                          <a:spcPts val="0"/>
                        </a:spcAft>
                      </a:pPr>
                      <a:r>
                        <a:rPr lang="es-EC" sz="1200">
                          <a:effectLst/>
                        </a:rPr>
                        <a:t>0,598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1310949698"/>
                  </a:ext>
                </a:extLst>
              </a:tr>
              <a:tr h="202454">
                <a:tc>
                  <a:txBody>
                    <a:bodyPr/>
                    <a:lstStyle/>
                    <a:p>
                      <a:pPr indent="0" algn="ctr">
                        <a:lnSpc>
                          <a:spcPct val="100000"/>
                        </a:lnSpc>
                        <a:spcAft>
                          <a:spcPts val="0"/>
                        </a:spcAft>
                      </a:pPr>
                      <a:r>
                        <a:rPr lang="es-EC" sz="1200">
                          <a:effectLst/>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just">
                        <a:lnSpc>
                          <a:spcPct val="100000"/>
                        </a:lnSpc>
                        <a:spcAft>
                          <a:spcPts val="0"/>
                        </a:spcAft>
                      </a:pPr>
                      <a:r>
                        <a:rPr lang="es-EC" sz="1200">
                          <a:effectLst/>
                        </a:rPr>
                        <a:t>Coeficiente 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a:effectLst/>
                        </a:rPr>
                        <a:t>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a:effectLst/>
                        </a:rPr>
                        <a:t>adimensional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r">
                        <a:lnSpc>
                          <a:spcPct val="100000"/>
                        </a:lnSpc>
                        <a:spcAft>
                          <a:spcPts val="0"/>
                        </a:spcAft>
                      </a:pPr>
                      <a:r>
                        <a:rPr lang="es-EC" sz="1200" dirty="0">
                          <a:effectLst/>
                        </a:rPr>
                        <a:t>0,083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2124110191"/>
                  </a:ext>
                </a:extLst>
              </a:tr>
              <a:tr h="202454">
                <a:tc>
                  <a:txBody>
                    <a:bodyPr/>
                    <a:lstStyle/>
                    <a:p>
                      <a:pPr indent="0" algn="ctr">
                        <a:lnSpc>
                          <a:spcPct val="100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just">
                        <a:lnSpc>
                          <a:spcPct val="100000"/>
                        </a:lnSpc>
                        <a:spcAft>
                          <a:spcPts val="0"/>
                        </a:spcAft>
                      </a:pPr>
                      <a:r>
                        <a:rPr lang="es-EC" sz="1200">
                          <a:effectLst/>
                        </a:rPr>
                        <a:t>Caudal mínimo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a:effectLst/>
                        </a:rPr>
                        <a:t>Qmin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a:effectLst/>
                        </a:rPr>
                        <a:t>m³/s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r">
                        <a:lnSpc>
                          <a:spcPct val="100000"/>
                        </a:lnSpc>
                        <a:spcAft>
                          <a:spcPts val="0"/>
                        </a:spcAft>
                      </a:pPr>
                      <a:r>
                        <a:rPr lang="es-EC" sz="1200" dirty="0">
                          <a:effectLst/>
                        </a:rPr>
                        <a:t>1,031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4270784949"/>
                  </a:ext>
                </a:extLst>
              </a:tr>
              <a:tr h="202454">
                <a:tc>
                  <a:txBody>
                    <a:bodyPr/>
                    <a:lstStyle/>
                    <a:p>
                      <a:pPr indent="0" algn="ctr">
                        <a:lnSpc>
                          <a:spcPct val="100000"/>
                        </a:lnSpc>
                        <a:spcAft>
                          <a:spcPts val="0"/>
                        </a:spcAft>
                      </a:pPr>
                      <a:r>
                        <a:rPr lang="es-EC" sz="1200" dirty="0">
                          <a:effectLst/>
                        </a:rPr>
                        <a:t>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just">
                        <a:lnSpc>
                          <a:spcPct val="100000"/>
                        </a:lnSpc>
                        <a:spcAft>
                          <a:spcPts val="0"/>
                        </a:spcAft>
                      </a:pPr>
                      <a:r>
                        <a:rPr lang="es-EC" sz="1200">
                          <a:effectLst/>
                        </a:rPr>
                        <a:t>Caudal medio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dirty="0" err="1">
                          <a:effectLst/>
                        </a:rPr>
                        <a:t>Qo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ctr">
                        <a:lnSpc>
                          <a:spcPct val="100000"/>
                        </a:lnSpc>
                        <a:spcAft>
                          <a:spcPts val="0"/>
                        </a:spcAft>
                      </a:pPr>
                      <a:r>
                        <a:rPr lang="es-EC" sz="1200">
                          <a:effectLst/>
                        </a:rPr>
                        <a:t>m³/s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tc>
                  <a:txBody>
                    <a:bodyPr/>
                    <a:lstStyle/>
                    <a:p>
                      <a:pPr indent="0" algn="r">
                        <a:lnSpc>
                          <a:spcPct val="100000"/>
                        </a:lnSpc>
                        <a:spcAft>
                          <a:spcPts val="0"/>
                        </a:spcAft>
                      </a:pPr>
                      <a:r>
                        <a:rPr lang="es-EC" sz="1200" dirty="0">
                          <a:effectLst/>
                        </a:rPr>
                        <a:t>16,345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990" marR="67990" marT="0" marB="0" anchor="ctr"/>
                </a:tc>
                <a:extLst>
                  <a:ext uri="{0D108BD9-81ED-4DB2-BD59-A6C34878D82A}">
                    <a16:rowId xmlns:a16="http://schemas.microsoft.com/office/drawing/2014/main" val="3105138485"/>
                  </a:ext>
                </a:extLst>
              </a:tr>
            </a:tbl>
          </a:graphicData>
        </a:graphic>
      </p:graphicFrame>
      <p:pic>
        <p:nvPicPr>
          <p:cNvPr id="14" name="Imagen 13"/>
          <p:cNvPicPr>
            <a:picLocks noChangeAspect="1"/>
          </p:cNvPicPr>
          <p:nvPr/>
        </p:nvPicPr>
        <p:blipFill>
          <a:blip r:embed="rId4"/>
          <a:stretch>
            <a:fillRect/>
          </a:stretch>
        </p:blipFill>
        <p:spPr>
          <a:xfrm>
            <a:off x="4097575" y="4034816"/>
            <a:ext cx="3425554" cy="2064467"/>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1575449160"/>
              </p:ext>
            </p:extLst>
          </p:nvPr>
        </p:nvGraphicFramePr>
        <p:xfrm>
          <a:off x="1569275" y="4167959"/>
          <a:ext cx="2218954" cy="1711873"/>
        </p:xfrm>
        <a:graphic>
          <a:graphicData uri="http://schemas.openxmlformats.org/drawingml/2006/table">
            <a:tbl>
              <a:tblPr firstRow="1" firstCol="1" bandRow="1">
                <a:tableStyleId>{5C22544A-7EE6-4342-B048-85BDC9FD1C3A}</a:tableStyleId>
              </a:tblPr>
              <a:tblGrid>
                <a:gridCol w="1109477">
                  <a:extLst>
                    <a:ext uri="{9D8B030D-6E8A-4147-A177-3AD203B41FA5}">
                      <a16:colId xmlns:a16="http://schemas.microsoft.com/office/drawing/2014/main" val="1301112994"/>
                    </a:ext>
                  </a:extLst>
                </a:gridCol>
                <a:gridCol w="1109477">
                  <a:extLst>
                    <a:ext uri="{9D8B030D-6E8A-4147-A177-3AD203B41FA5}">
                      <a16:colId xmlns:a16="http://schemas.microsoft.com/office/drawing/2014/main" val="1751201606"/>
                    </a:ext>
                  </a:extLst>
                </a:gridCol>
              </a:tblGrid>
              <a:tr h="641953">
                <a:tc>
                  <a:txBody>
                    <a:bodyPr/>
                    <a:lstStyle/>
                    <a:p>
                      <a:pPr indent="0" algn="ctr">
                        <a:lnSpc>
                          <a:spcPct val="100000"/>
                        </a:lnSpc>
                        <a:spcAft>
                          <a:spcPts val="0"/>
                        </a:spcAft>
                      </a:pPr>
                      <a:r>
                        <a:rPr lang="es-EC" sz="1200" dirty="0">
                          <a:effectLst/>
                        </a:rPr>
                        <a:t>PERIODO DE RETORNO (años)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err="1">
                          <a:effectLst/>
                        </a:rPr>
                        <a:t>Qmax</a:t>
                      </a:r>
                      <a:r>
                        <a:rPr lang="es-EC" sz="1200" dirty="0">
                          <a:effectLst/>
                        </a:rPr>
                        <a:t> (m³/s)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7206122"/>
                  </a:ext>
                </a:extLst>
              </a:tr>
              <a:tr h="213984">
                <a:tc>
                  <a:txBody>
                    <a:bodyPr/>
                    <a:lstStyle/>
                    <a:p>
                      <a:pPr indent="0" algn="ctr">
                        <a:lnSpc>
                          <a:spcPct val="100000"/>
                        </a:lnSpc>
                        <a:spcAft>
                          <a:spcPts val="0"/>
                        </a:spcAft>
                      </a:pPr>
                      <a:r>
                        <a:rPr lang="es-EC" sz="12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299,2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3854275"/>
                  </a:ext>
                </a:extLst>
              </a:tr>
              <a:tr h="213984">
                <a:tc>
                  <a:txBody>
                    <a:bodyPr/>
                    <a:lstStyle/>
                    <a:p>
                      <a:pPr indent="0" algn="ctr">
                        <a:lnSpc>
                          <a:spcPct val="100000"/>
                        </a:lnSpc>
                        <a:spcAft>
                          <a:spcPts val="0"/>
                        </a:spcAft>
                      </a:pPr>
                      <a:r>
                        <a:rPr lang="es-EC" sz="1200">
                          <a:effectLst/>
                        </a:rPr>
                        <a:t>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603,0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907726"/>
                  </a:ext>
                </a:extLst>
              </a:tr>
              <a:tr h="213984">
                <a:tc>
                  <a:txBody>
                    <a:bodyPr/>
                    <a:lstStyle/>
                    <a:p>
                      <a:pPr indent="0" algn="ctr">
                        <a:lnSpc>
                          <a:spcPct val="100000"/>
                        </a:lnSpc>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832,7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3337629"/>
                  </a:ext>
                </a:extLst>
              </a:tr>
              <a:tr h="213984">
                <a:tc>
                  <a:txBody>
                    <a:bodyPr/>
                    <a:lstStyle/>
                    <a:p>
                      <a:pPr indent="0" algn="ctr">
                        <a:lnSpc>
                          <a:spcPct val="100000"/>
                        </a:lnSpc>
                        <a:spcAft>
                          <a:spcPts val="0"/>
                        </a:spcAft>
                      </a:pPr>
                      <a:r>
                        <a:rPr lang="es-EC" sz="1200">
                          <a:effectLst/>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1062,5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0570784"/>
                  </a:ext>
                </a:extLst>
              </a:tr>
              <a:tr h="213984">
                <a:tc>
                  <a:txBody>
                    <a:bodyPr/>
                    <a:lstStyle/>
                    <a:p>
                      <a:pPr indent="0" algn="ctr">
                        <a:lnSpc>
                          <a:spcPct val="100000"/>
                        </a:lnSpc>
                        <a:spcAft>
                          <a:spcPts val="0"/>
                        </a:spcAft>
                      </a:pPr>
                      <a:r>
                        <a:rPr lang="es-EC" sz="12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1596,1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5707655"/>
                  </a:ext>
                </a:extLst>
              </a:tr>
            </a:tbl>
          </a:graphicData>
        </a:graphic>
      </p:graphicFrame>
      <p:sp>
        <p:nvSpPr>
          <p:cNvPr id="16" name="CuadroTexto 15"/>
          <p:cNvSpPr txBox="1"/>
          <p:nvPr/>
        </p:nvSpPr>
        <p:spPr>
          <a:xfrm>
            <a:off x="4572000" y="5960783"/>
            <a:ext cx="1879361" cy="276999"/>
          </a:xfrm>
          <a:prstGeom prst="rect">
            <a:avLst/>
          </a:prstGeom>
          <a:noFill/>
        </p:spPr>
        <p:txBody>
          <a:bodyPr wrap="none" rtlCol="0">
            <a:spAutoFit/>
          </a:bodyPr>
          <a:lstStyle/>
          <a:p>
            <a:r>
              <a:rPr lang="es-EC" sz="1200" dirty="0" smtClean="0"/>
              <a:t>(Sandoval y Aguilera, 2014)</a:t>
            </a:r>
            <a:endParaRPr lang="es-EC" sz="1200" dirty="0"/>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942" t="66667" r="40769" b="14872"/>
          <a:stretch/>
        </p:blipFill>
        <p:spPr bwMode="auto">
          <a:xfrm>
            <a:off x="626962" y="1685378"/>
            <a:ext cx="2730096" cy="112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3701" t="59060" r="31587" b="17610"/>
          <a:stretch/>
        </p:blipFill>
        <p:spPr bwMode="auto">
          <a:xfrm>
            <a:off x="300348" y="2793735"/>
            <a:ext cx="3383323" cy="127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upo 16"/>
          <p:cNvGrpSpPr/>
          <p:nvPr/>
        </p:nvGrpSpPr>
        <p:grpSpPr>
          <a:xfrm>
            <a:off x="0" y="6293427"/>
            <a:ext cx="8939916" cy="564573"/>
            <a:chOff x="0" y="6293427"/>
            <a:chExt cx="8939916" cy="564573"/>
          </a:xfrm>
        </p:grpSpPr>
        <p:pic>
          <p:nvPicPr>
            <p:cNvPr id="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86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CAUDALES MÁXIMOS MEDIANTE HEC-HMS</a:t>
            </a:r>
            <a:endParaRPr lang="es-EC" sz="2400" dirty="0"/>
          </a:p>
        </p:txBody>
      </p:sp>
      <p:graphicFrame>
        <p:nvGraphicFramePr>
          <p:cNvPr id="2" name="Diagrama 1"/>
          <p:cNvGraphicFramePr/>
          <p:nvPr>
            <p:extLst>
              <p:ext uri="{D42A27DB-BD31-4B8C-83A1-F6EECF244321}">
                <p14:modId xmlns:p14="http://schemas.microsoft.com/office/powerpoint/2010/main" val="4190582490"/>
              </p:ext>
            </p:extLst>
          </p:nvPr>
        </p:nvGraphicFramePr>
        <p:xfrm>
          <a:off x="128166" y="523935"/>
          <a:ext cx="6395726" cy="669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ítulo 1"/>
          <p:cNvSpPr txBox="1">
            <a:spLocks/>
          </p:cNvSpPr>
          <p:nvPr/>
        </p:nvSpPr>
        <p:spPr>
          <a:xfrm>
            <a:off x="128166" y="1344293"/>
            <a:ext cx="3807270" cy="5884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400" b="1" dirty="0" smtClean="0">
                <a:latin typeface="Arial" panose="020B0604020202020204" pitchFamily="34" charset="0"/>
                <a:cs typeface="Arial" panose="020B0604020202020204" pitchFamily="34" charset="0"/>
              </a:rPr>
              <a:t>NUMERO DE CURVA DEL SCS</a:t>
            </a:r>
            <a:endParaRPr lang="es-EC" sz="1400" dirty="0"/>
          </a:p>
        </p:txBody>
      </p:sp>
      <p:pic>
        <p:nvPicPr>
          <p:cNvPr id="6" name="Imagen 5"/>
          <p:cNvPicPr>
            <a:picLocks noChangeAspect="1"/>
          </p:cNvPicPr>
          <p:nvPr/>
        </p:nvPicPr>
        <p:blipFill>
          <a:blip r:embed="rId7"/>
          <a:stretch>
            <a:fillRect/>
          </a:stretch>
        </p:blipFill>
        <p:spPr>
          <a:xfrm>
            <a:off x="6672442" y="137764"/>
            <a:ext cx="2330971" cy="380237"/>
          </a:xfrm>
          <a:prstGeom prst="rect">
            <a:avLst/>
          </a:prstGeom>
        </p:spPr>
      </p:pic>
      <p:pic>
        <p:nvPicPr>
          <p:cNvPr id="7" name="Imagen 6"/>
          <p:cNvPicPr>
            <a:picLocks noChangeAspect="1"/>
          </p:cNvPicPr>
          <p:nvPr/>
        </p:nvPicPr>
        <p:blipFill>
          <a:blip r:embed="rId8"/>
          <a:stretch>
            <a:fillRect/>
          </a:stretch>
        </p:blipFill>
        <p:spPr>
          <a:xfrm>
            <a:off x="7023613" y="498147"/>
            <a:ext cx="1628628" cy="650083"/>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1088983681"/>
              </p:ext>
            </p:extLst>
          </p:nvPr>
        </p:nvGraphicFramePr>
        <p:xfrm>
          <a:off x="4439241" y="1382142"/>
          <a:ext cx="4361046" cy="1380559"/>
        </p:xfrm>
        <a:graphic>
          <a:graphicData uri="http://schemas.openxmlformats.org/drawingml/2006/table">
            <a:tbl>
              <a:tblPr firstRow="1" firstCol="1" bandRow="1">
                <a:tableStyleId>{93296810-A885-4BE3-A3E7-6D5BEEA58F35}</a:tableStyleId>
              </a:tblPr>
              <a:tblGrid>
                <a:gridCol w="1331024">
                  <a:extLst>
                    <a:ext uri="{9D8B030D-6E8A-4147-A177-3AD203B41FA5}">
                      <a16:colId xmlns:a16="http://schemas.microsoft.com/office/drawing/2014/main" val="1598522444"/>
                    </a:ext>
                  </a:extLst>
                </a:gridCol>
                <a:gridCol w="3030022">
                  <a:extLst>
                    <a:ext uri="{9D8B030D-6E8A-4147-A177-3AD203B41FA5}">
                      <a16:colId xmlns:a16="http://schemas.microsoft.com/office/drawing/2014/main" val="1145356334"/>
                    </a:ext>
                  </a:extLst>
                </a:gridCol>
              </a:tblGrid>
              <a:tr h="492035">
                <a:tc>
                  <a:txBody>
                    <a:bodyPr/>
                    <a:lstStyle/>
                    <a:p>
                      <a:pPr indent="0" algn="just">
                        <a:lnSpc>
                          <a:spcPct val="100000"/>
                        </a:lnSpc>
                        <a:spcAft>
                          <a:spcPts val="0"/>
                        </a:spcAft>
                      </a:pPr>
                      <a:r>
                        <a:rPr lang="es-ES" sz="1400" dirty="0">
                          <a:effectLst/>
                        </a:rPr>
                        <a:t>TIPO DE SUELO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S" sz="1400" dirty="0">
                          <a:effectLst/>
                        </a:rPr>
                        <a:t>TEXTURA DE SUELO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9624493"/>
                  </a:ext>
                </a:extLst>
              </a:tr>
              <a:tr h="380796">
                <a:tc>
                  <a:txBody>
                    <a:bodyPr/>
                    <a:lstStyle/>
                    <a:p>
                      <a:pPr indent="0" algn="ctr">
                        <a:lnSpc>
                          <a:spcPct val="150000"/>
                        </a:lnSpc>
                        <a:spcAft>
                          <a:spcPts val="0"/>
                        </a:spcAft>
                      </a:pPr>
                      <a:r>
                        <a:rPr lang="es-ES" sz="1400" dirty="0">
                          <a:effectLst/>
                        </a:rPr>
                        <a:t>B</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just">
                        <a:lnSpc>
                          <a:spcPct val="100000"/>
                        </a:lnSpc>
                        <a:spcAft>
                          <a:spcPts val="0"/>
                        </a:spcAft>
                      </a:pPr>
                      <a:r>
                        <a:rPr lang="es-ES" sz="1400" dirty="0" smtClean="0">
                          <a:effectLst/>
                        </a:rPr>
                        <a:t>Arenas</a:t>
                      </a:r>
                      <a:r>
                        <a:rPr lang="es-ES" sz="1400" baseline="0" dirty="0" smtClean="0">
                          <a:effectLst/>
                        </a:rPr>
                        <a:t> finas y limos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8026849"/>
                  </a:ext>
                </a:extLst>
              </a:tr>
              <a:tr h="507728">
                <a:tc>
                  <a:txBody>
                    <a:bodyPr/>
                    <a:lstStyle/>
                    <a:p>
                      <a:pPr indent="0" algn="ctr">
                        <a:lnSpc>
                          <a:spcPct val="100000"/>
                        </a:lnSpc>
                        <a:spcAft>
                          <a:spcPts val="0"/>
                        </a:spcAft>
                      </a:pPr>
                      <a:r>
                        <a:rPr lang="es-ES" sz="1400" dirty="0">
                          <a:effectLst/>
                        </a:rPr>
                        <a:t>C</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just">
                        <a:lnSpc>
                          <a:spcPct val="100000"/>
                        </a:lnSpc>
                        <a:spcBef>
                          <a:spcPts val="0"/>
                        </a:spcBef>
                        <a:spcAft>
                          <a:spcPts val="0"/>
                        </a:spcAft>
                      </a:pPr>
                      <a:r>
                        <a:rPr lang="es-ES" sz="1400" dirty="0" smtClean="0">
                          <a:effectLst/>
                        </a:rPr>
                        <a:t>Suelos con alto</a:t>
                      </a:r>
                      <a:r>
                        <a:rPr lang="es-ES" sz="1400" baseline="0" dirty="0" smtClean="0">
                          <a:effectLst/>
                        </a:rPr>
                        <a:t> contenido en arcilla</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5119567"/>
                  </a:ext>
                </a:extLst>
              </a:tr>
            </a:tbl>
          </a:graphicData>
        </a:graphic>
      </p:graphicFrame>
      <p:graphicFrame>
        <p:nvGraphicFramePr>
          <p:cNvPr id="21" name="Tabla 20"/>
          <p:cNvGraphicFramePr>
            <a:graphicFrameLocks noGrp="1"/>
          </p:cNvGraphicFramePr>
          <p:nvPr>
            <p:extLst>
              <p:ext uri="{D42A27DB-BD31-4B8C-83A1-F6EECF244321}">
                <p14:modId xmlns:p14="http://schemas.microsoft.com/office/powerpoint/2010/main" val="2311325130"/>
              </p:ext>
            </p:extLst>
          </p:nvPr>
        </p:nvGraphicFramePr>
        <p:xfrm>
          <a:off x="4439241" y="3185586"/>
          <a:ext cx="2644903" cy="1451067"/>
        </p:xfrm>
        <a:graphic>
          <a:graphicData uri="http://schemas.openxmlformats.org/drawingml/2006/table">
            <a:tbl>
              <a:tblPr firstRow="1" firstCol="1" bandRow="1">
                <a:tableStyleId>{912C8C85-51F0-491E-9774-3900AFEF0FD7}</a:tableStyleId>
              </a:tblPr>
              <a:tblGrid>
                <a:gridCol w="1691196">
                  <a:extLst>
                    <a:ext uri="{9D8B030D-6E8A-4147-A177-3AD203B41FA5}">
                      <a16:colId xmlns:a16="http://schemas.microsoft.com/office/drawing/2014/main" val="3850568149"/>
                    </a:ext>
                  </a:extLst>
                </a:gridCol>
                <a:gridCol w="953707">
                  <a:extLst>
                    <a:ext uri="{9D8B030D-6E8A-4147-A177-3AD203B41FA5}">
                      <a16:colId xmlns:a16="http://schemas.microsoft.com/office/drawing/2014/main" val="3191159221"/>
                    </a:ext>
                  </a:extLst>
                </a:gridCol>
              </a:tblGrid>
              <a:tr h="384267">
                <a:tc>
                  <a:txBody>
                    <a:bodyPr/>
                    <a:lstStyle/>
                    <a:p>
                      <a:pPr indent="0" algn="l">
                        <a:lnSpc>
                          <a:spcPct val="100000"/>
                        </a:lnSpc>
                        <a:spcAft>
                          <a:spcPts val="0"/>
                        </a:spcAft>
                      </a:pPr>
                      <a:r>
                        <a:rPr lang="es-EC" sz="1400" dirty="0">
                          <a:effectLst/>
                        </a:rPr>
                        <a:t>Uso de suelo</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l">
                        <a:lnSpc>
                          <a:spcPct val="100000"/>
                        </a:lnSpc>
                        <a:spcAft>
                          <a:spcPts val="0"/>
                        </a:spcAft>
                      </a:pPr>
                      <a:r>
                        <a:rPr lang="es-EC" sz="1400" dirty="0">
                          <a:effectLst/>
                        </a:rPr>
                        <a:t>Área [km2]</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1885022"/>
                  </a:ext>
                </a:extLst>
              </a:tr>
              <a:tr h="192133">
                <a:tc>
                  <a:txBody>
                    <a:bodyPr/>
                    <a:lstStyle/>
                    <a:p>
                      <a:pPr indent="0" algn="l">
                        <a:lnSpc>
                          <a:spcPct val="100000"/>
                        </a:lnSpc>
                        <a:spcAft>
                          <a:spcPts val="0"/>
                        </a:spcAft>
                      </a:pPr>
                      <a:r>
                        <a:rPr lang="es-EC" sz="1400" dirty="0">
                          <a:effectLst/>
                        </a:rPr>
                        <a:t>Bosques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0000"/>
                        </a:lnSpc>
                        <a:spcAft>
                          <a:spcPts val="0"/>
                        </a:spcAft>
                      </a:pPr>
                      <a:r>
                        <a:rPr lang="es-EC" sz="1400" dirty="0" smtClean="0">
                          <a:effectLst/>
                        </a:rPr>
                        <a:t>96,59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14207084"/>
                  </a:ext>
                </a:extLst>
              </a:tr>
              <a:tr h="192133">
                <a:tc>
                  <a:txBody>
                    <a:bodyPr/>
                    <a:lstStyle/>
                    <a:p>
                      <a:pPr indent="0" algn="l">
                        <a:lnSpc>
                          <a:spcPct val="100000"/>
                        </a:lnSpc>
                        <a:spcAft>
                          <a:spcPts val="0"/>
                        </a:spcAft>
                      </a:pPr>
                      <a:r>
                        <a:rPr lang="es-EC" sz="1400" dirty="0">
                          <a:effectLst/>
                        </a:rPr>
                        <a:t>Pastizales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0000"/>
                        </a:lnSpc>
                        <a:spcAft>
                          <a:spcPts val="0"/>
                        </a:spcAft>
                      </a:pPr>
                      <a:r>
                        <a:rPr lang="es-EC" sz="1400" dirty="0" smtClean="0">
                          <a:effectLst/>
                        </a:rPr>
                        <a:t>278,60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86191867"/>
                  </a:ext>
                </a:extLst>
              </a:tr>
              <a:tr h="192133">
                <a:tc>
                  <a:txBody>
                    <a:bodyPr/>
                    <a:lstStyle/>
                    <a:p>
                      <a:pPr indent="0" algn="l">
                        <a:lnSpc>
                          <a:spcPct val="100000"/>
                        </a:lnSpc>
                        <a:spcAft>
                          <a:spcPts val="0"/>
                        </a:spcAft>
                      </a:pPr>
                      <a:r>
                        <a:rPr lang="es-EC" sz="1400" dirty="0">
                          <a:effectLst/>
                        </a:rPr>
                        <a:t>Área Cultivada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0000"/>
                        </a:lnSpc>
                        <a:spcAft>
                          <a:spcPts val="0"/>
                        </a:spcAft>
                      </a:pPr>
                      <a:r>
                        <a:rPr lang="es-EC" sz="1400" dirty="0" smtClean="0">
                          <a:effectLst/>
                        </a:rPr>
                        <a:t>406,85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05645811"/>
                  </a:ext>
                </a:extLst>
              </a:tr>
              <a:tr h="192133">
                <a:tc>
                  <a:txBody>
                    <a:bodyPr/>
                    <a:lstStyle/>
                    <a:p>
                      <a:pPr indent="0" algn="l">
                        <a:lnSpc>
                          <a:spcPct val="100000"/>
                        </a:lnSpc>
                        <a:spcAft>
                          <a:spcPts val="0"/>
                        </a:spcAft>
                      </a:pPr>
                      <a:r>
                        <a:rPr lang="es-EC" sz="1400" dirty="0">
                          <a:effectLst/>
                        </a:rPr>
                        <a:t>Área Urbana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0000"/>
                        </a:lnSpc>
                        <a:spcAft>
                          <a:spcPts val="0"/>
                        </a:spcAft>
                      </a:pPr>
                      <a:r>
                        <a:rPr lang="es-EC" sz="1400" dirty="0" smtClean="0">
                          <a:effectLst/>
                        </a:rPr>
                        <a:t>0,51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1739973"/>
                  </a:ext>
                </a:extLst>
              </a:tr>
              <a:tr h="192133">
                <a:tc>
                  <a:txBody>
                    <a:bodyPr/>
                    <a:lstStyle/>
                    <a:p>
                      <a:pPr indent="0" algn="l">
                        <a:lnSpc>
                          <a:spcPct val="100000"/>
                        </a:lnSpc>
                        <a:spcAft>
                          <a:spcPts val="0"/>
                        </a:spcAft>
                      </a:pPr>
                      <a:r>
                        <a:rPr lang="es-EC" sz="1400" dirty="0">
                          <a:effectLst/>
                        </a:rPr>
                        <a:t>Vegetación Arbustiva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0" algn="r">
                        <a:lnSpc>
                          <a:spcPct val="100000"/>
                        </a:lnSpc>
                        <a:spcAft>
                          <a:spcPts val="0"/>
                        </a:spcAft>
                      </a:pPr>
                      <a:r>
                        <a:rPr lang="es-EC" sz="1400" dirty="0" smtClean="0">
                          <a:effectLst/>
                        </a:rPr>
                        <a:t>2,41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97699677"/>
                  </a:ext>
                </a:extLst>
              </a:tr>
            </a:tbl>
          </a:graphicData>
        </a:graphic>
      </p:graphicFrame>
      <p:sp>
        <p:nvSpPr>
          <p:cNvPr id="23" name="Rectángulo 22"/>
          <p:cNvSpPr/>
          <p:nvPr/>
        </p:nvSpPr>
        <p:spPr>
          <a:xfrm>
            <a:off x="4364325" y="2718361"/>
            <a:ext cx="4572000" cy="246221"/>
          </a:xfrm>
          <a:prstGeom prst="rect">
            <a:avLst/>
          </a:prstGeom>
        </p:spPr>
        <p:txBody>
          <a:bodyPr>
            <a:spAutoFit/>
          </a:bodyPr>
          <a:lstStyle/>
          <a:p>
            <a:pPr>
              <a:spcBef>
                <a:spcPts val="600"/>
              </a:spcBef>
              <a:spcAft>
                <a:spcPts val="600"/>
              </a:spcAft>
            </a:pPr>
            <a:r>
              <a:rPr lang="en-US" sz="1000" dirty="0">
                <a:latin typeface="Times New Roman" panose="02020603050405020304" pitchFamily="18" charset="0"/>
                <a:ea typeface="Calibri" panose="020F0502020204030204" pitchFamily="34" charset="0"/>
                <a:cs typeface="Times New Roman" panose="02020603050405020304" pitchFamily="18" charset="0"/>
              </a:rPr>
              <a:t>Fuente: (Chow, </a:t>
            </a:r>
            <a:r>
              <a:rPr lang="en-US" sz="1000" dirty="0" err="1">
                <a:latin typeface="Times New Roman" panose="02020603050405020304" pitchFamily="18" charset="0"/>
                <a:ea typeface="Calibri" panose="020F0502020204030204" pitchFamily="34" charset="0"/>
                <a:cs typeface="Times New Roman" panose="02020603050405020304" pitchFamily="18" charset="0"/>
              </a:rPr>
              <a:t>Maidment</a:t>
            </a:r>
            <a:r>
              <a:rPr lang="en-US" sz="1000" dirty="0">
                <a:latin typeface="Times New Roman" panose="02020603050405020304" pitchFamily="18" charset="0"/>
                <a:ea typeface="Calibri" panose="020F0502020204030204" pitchFamily="34" charset="0"/>
                <a:cs typeface="Times New Roman" panose="02020603050405020304" pitchFamily="18" charset="0"/>
              </a:rPr>
              <a:t>, &amp; Mays, 1994, </a:t>
            </a:r>
            <a:r>
              <a:rPr lang="en-US" sz="1000" dirty="0" err="1">
                <a:latin typeface="Times New Roman" panose="02020603050405020304" pitchFamily="18" charset="0"/>
                <a:ea typeface="Calibri" panose="020F0502020204030204" pitchFamily="34" charset="0"/>
                <a:cs typeface="Times New Roman" panose="02020603050405020304" pitchFamily="18" charset="0"/>
              </a:rPr>
              <a:t>pág</a:t>
            </a:r>
            <a:r>
              <a:rPr lang="en-US" sz="1000" dirty="0">
                <a:latin typeface="Times New Roman" panose="02020603050405020304" pitchFamily="18" charset="0"/>
                <a:ea typeface="Calibri" panose="020F0502020204030204" pitchFamily="34" charset="0"/>
                <a:cs typeface="Times New Roman" panose="02020603050405020304" pitchFamily="18" charset="0"/>
              </a:rPr>
              <a:t>. 154)</a:t>
            </a:r>
            <a:endParaRPr lang="es-EC" sz="1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6" name="Tabla 25"/>
          <p:cNvGraphicFramePr>
            <a:graphicFrameLocks noGrp="1"/>
          </p:cNvGraphicFramePr>
          <p:nvPr>
            <p:extLst>
              <p:ext uri="{D42A27DB-BD31-4B8C-83A1-F6EECF244321}">
                <p14:modId xmlns:p14="http://schemas.microsoft.com/office/powerpoint/2010/main" val="2975831824"/>
              </p:ext>
            </p:extLst>
          </p:nvPr>
        </p:nvGraphicFramePr>
        <p:xfrm>
          <a:off x="3935436" y="4975743"/>
          <a:ext cx="4969411" cy="1315170"/>
        </p:xfrm>
        <a:graphic>
          <a:graphicData uri="http://schemas.openxmlformats.org/drawingml/2006/table">
            <a:tbl>
              <a:tblPr firstRow="1" firstCol="1" bandRow="1">
                <a:tableStyleId>{5C22544A-7EE6-4342-B048-85BDC9FD1C3A}</a:tableStyleId>
              </a:tblPr>
              <a:tblGrid>
                <a:gridCol w="2647703">
                  <a:extLst>
                    <a:ext uri="{9D8B030D-6E8A-4147-A177-3AD203B41FA5}">
                      <a16:colId xmlns:a16="http://schemas.microsoft.com/office/drawing/2014/main" val="2383978183"/>
                    </a:ext>
                  </a:extLst>
                </a:gridCol>
                <a:gridCol w="834861">
                  <a:extLst>
                    <a:ext uri="{9D8B030D-6E8A-4147-A177-3AD203B41FA5}">
                      <a16:colId xmlns:a16="http://schemas.microsoft.com/office/drawing/2014/main" val="3683799594"/>
                    </a:ext>
                  </a:extLst>
                </a:gridCol>
                <a:gridCol w="1486847">
                  <a:extLst>
                    <a:ext uri="{9D8B030D-6E8A-4147-A177-3AD203B41FA5}">
                      <a16:colId xmlns:a16="http://schemas.microsoft.com/office/drawing/2014/main" val="755505110"/>
                    </a:ext>
                  </a:extLst>
                </a:gridCol>
              </a:tblGrid>
              <a:tr h="263034">
                <a:tc>
                  <a:txBody>
                    <a:bodyPr/>
                    <a:lstStyle/>
                    <a:p>
                      <a:pPr indent="0" algn="ctr">
                        <a:lnSpc>
                          <a:spcPct val="100000"/>
                        </a:lnSpc>
                        <a:spcBef>
                          <a:spcPts val="200"/>
                        </a:spcBef>
                        <a:spcAft>
                          <a:spcPts val="200"/>
                        </a:spcAft>
                      </a:pPr>
                      <a:r>
                        <a:rPr lang="es-ES" sz="1600" dirty="0">
                          <a:effectLst/>
                        </a:rPr>
                        <a:t>Parámetros</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Bef>
                          <a:spcPts val="200"/>
                        </a:spcBef>
                        <a:spcAft>
                          <a:spcPts val="200"/>
                        </a:spcAft>
                      </a:pPr>
                      <a:r>
                        <a:rPr lang="es-ES" sz="1600" dirty="0">
                          <a:effectLst/>
                        </a:rPr>
                        <a:t>Valor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Bef>
                          <a:spcPts val="200"/>
                        </a:spcBef>
                        <a:spcAft>
                          <a:spcPts val="200"/>
                        </a:spcAft>
                      </a:pPr>
                      <a:r>
                        <a:rPr lang="es-ES" sz="1600" dirty="0">
                          <a:effectLst/>
                        </a:rPr>
                        <a:t>Unidad</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7745226"/>
                  </a:ext>
                </a:extLst>
              </a:tr>
              <a:tr h="263034">
                <a:tc>
                  <a:txBody>
                    <a:bodyPr/>
                    <a:lstStyle/>
                    <a:p>
                      <a:pPr indent="0" algn="just">
                        <a:lnSpc>
                          <a:spcPct val="100000"/>
                        </a:lnSpc>
                        <a:spcAft>
                          <a:spcPts val="0"/>
                        </a:spcAft>
                      </a:pPr>
                      <a:r>
                        <a:rPr lang="es-ES" sz="1600" dirty="0">
                          <a:effectLst/>
                        </a:rPr>
                        <a:t>Inicial de Abstracción [</a:t>
                      </a:r>
                      <a:r>
                        <a:rPr lang="es-ES" sz="1600" dirty="0" err="1">
                          <a:effectLst/>
                        </a:rPr>
                        <a:t>Ia</a:t>
                      </a:r>
                      <a:r>
                        <a:rPr lang="es-ES" sz="1600" dirty="0">
                          <a:effectLst/>
                        </a:rPr>
                        <a:t>]</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600" dirty="0">
                          <a:effectLst/>
                        </a:rPr>
                        <a:t>13,30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600" dirty="0" err="1">
                          <a:effectLst/>
                        </a:rPr>
                        <a:t>mm.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0755346"/>
                  </a:ext>
                </a:extLst>
              </a:tr>
              <a:tr h="263034">
                <a:tc>
                  <a:txBody>
                    <a:bodyPr/>
                    <a:lstStyle/>
                    <a:p>
                      <a:pPr indent="0" algn="just">
                        <a:lnSpc>
                          <a:spcPct val="100000"/>
                        </a:lnSpc>
                        <a:spcAft>
                          <a:spcPts val="400"/>
                        </a:spcAft>
                      </a:pPr>
                      <a:r>
                        <a:rPr lang="es-ES" sz="1600" dirty="0">
                          <a:effectLst/>
                        </a:rPr>
                        <a:t>Numero Curva [CN]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400"/>
                        </a:spcAft>
                      </a:pPr>
                      <a:r>
                        <a:rPr lang="es-ES" sz="1600" dirty="0">
                          <a:effectLst/>
                        </a:rPr>
                        <a:t>79,25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400"/>
                        </a:spcAft>
                      </a:pPr>
                      <a:r>
                        <a:rPr lang="es-ES" sz="1600" dirty="0">
                          <a:effectLst/>
                        </a:rPr>
                        <a:t>-</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9808097"/>
                  </a:ext>
                </a:extLst>
              </a:tr>
              <a:tr h="263034">
                <a:tc>
                  <a:txBody>
                    <a:bodyPr/>
                    <a:lstStyle/>
                    <a:p>
                      <a:pPr indent="0" algn="just">
                        <a:lnSpc>
                          <a:spcPct val="100000"/>
                        </a:lnSpc>
                        <a:spcAft>
                          <a:spcPts val="0"/>
                        </a:spcAft>
                      </a:pPr>
                      <a:r>
                        <a:rPr lang="es-ES" sz="1600" dirty="0">
                          <a:effectLst/>
                        </a:rPr>
                        <a:t>Tiempo concentración [</a:t>
                      </a:r>
                      <a:r>
                        <a:rPr lang="es-ES" sz="1600" dirty="0" err="1">
                          <a:effectLst/>
                        </a:rPr>
                        <a:t>tc</a:t>
                      </a:r>
                      <a:r>
                        <a:rPr lang="es-ES" sz="1600" dirty="0">
                          <a:effectLst/>
                        </a:rPr>
                        <a:t>]</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600" dirty="0">
                          <a:effectLst/>
                        </a:rPr>
                        <a:t>326,75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600" dirty="0">
                          <a:effectLst/>
                        </a:rPr>
                        <a:t>m</a:t>
                      </a:r>
                      <a:r>
                        <a:rPr lang="es-ES" sz="1600" dirty="0" smtClean="0">
                          <a:effectLst/>
                        </a:rPr>
                        <a:t>in</a:t>
                      </a:r>
                      <a:r>
                        <a:rPr lang="es-ES" sz="1600" dirty="0">
                          <a:effectLst/>
                        </a:rPr>
                        <a:t>.</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12639533"/>
                  </a:ext>
                </a:extLst>
              </a:tr>
              <a:tr h="263034">
                <a:tc>
                  <a:txBody>
                    <a:bodyPr/>
                    <a:lstStyle/>
                    <a:p>
                      <a:pPr indent="0" algn="just">
                        <a:lnSpc>
                          <a:spcPct val="100000"/>
                        </a:lnSpc>
                        <a:spcAft>
                          <a:spcPts val="400"/>
                        </a:spcAft>
                      </a:pPr>
                      <a:r>
                        <a:rPr lang="es-ES" sz="1600" dirty="0">
                          <a:effectLst/>
                        </a:rPr>
                        <a:t>Lag-Time = </a:t>
                      </a:r>
                      <a:r>
                        <a:rPr lang="es-ES" sz="1600" dirty="0" smtClean="0">
                          <a:effectLst/>
                        </a:rPr>
                        <a:t>0,6*</a:t>
                      </a:r>
                      <a:r>
                        <a:rPr lang="es-ES" sz="1600" dirty="0" err="1" smtClean="0">
                          <a:effectLst/>
                        </a:rPr>
                        <a:t>tc</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400"/>
                        </a:spcAft>
                      </a:pPr>
                      <a:r>
                        <a:rPr lang="es-ES" sz="1600" dirty="0">
                          <a:effectLst/>
                        </a:rPr>
                        <a:t>196,05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400"/>
                        </a:spcAft>
                      </a:pPr>
                      <a:r>
                        <a:rPr lang="es-ES" sz="1600" dirty="0">
                          <a:effectLst/>
                        </a:rPr>
                        <a:t>m</a:t>
                      </a:r>
                      <a:r>
                        <a:rPr lang="es-ES" sz="1600" dirty="0" smtClean="0">
                          <a:effectLst/>
                        </a:rPr>
                        <a:t>in</a:t>
                      </a:r>
                      <a:r>
                        <a:rPr lang="es-ES" sz="1600" dirty="0">
                          <a:effectLst/>
                        </a:rPr>
                        <a:t>.</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6089700"/>
                  </a:ext>
                </a:extLst>
              </a:tr>
            </a:tbl>
          </a:graphicData>
        </a:graphic>
      </p:graphicFrame>
      <p:sp>
        <p:nvSpPr>
          <p:cNvPr id="27" name="Título 1"/>
          <p:cNvSpPr txBox="1">
            <a:spLocks/>
          </p:cNvSpPr>
          <p:nvPr/>
        </p:nvSpPr>
        <p:spPr>
          <a:xfrm>
            <a:off x="128166" y="4783761"/>
            <a:ext cx="3807270" cy="5884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400" b="1" dirty="0" smtClean="0">
                <a:latin typeface="Arial" panose="020B0604020202020204" pitchFamily="34" charset="0"/>
                <a:cs typeface="Arial" panose="020B0604020202020204" pitchFamily="34" charset="0"/>
              </a:rPr>
              <a:t>TIEMPO DE CONCENTRACIÓN</a:t>
            </a:r>
            <a:endParaRPr lang="es-EC" sz="1400" dirty="0"/>
          </a:p>
        </p:txBody>
      </p:sp>
      <mc:AlternateContent xmlns:mc="http://schemas.openxmlformats.org/markup-compatibility/2006" xmlns:a14="http://schemas.microsoft.com/office/drawing/2010/main">
        <mc:Choice Requires="a14">
          <p:sp>
            <p:nvSpPr>
              <p:cNvPr id="28" name="Rectángulo 27"/>
              <p:cNvSpPr/>
              <p:nvPr/>
            </p:nvSpPr>
            <p:spPr>
              <a:xfrm>
                <a:off x="327546" y="5269874"/>
                <a:ext cx="3297762" cy="5865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𝑡𝑐</m:t>
                      </m:r>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0">
                              <a:latin typeface="Cambria Math" panose="02040503050406030204" pitchFamily="18" charset="0"/>
                            </a:rPr>
                            <m:t>100∗</m:t>
                          </m:r>
                          <m:sSup>
                            <m:sSupPr>
                              <m:ctrlPr>
                                <a:rPr lang="es-EC" sz="1600" i="1">
                                  <a:latin typeface="Cambria Math" panose="02040503050406030204" pitchFamily="18" charset="0"/>
                                </a:rPr>
                              </m:ctrlPr>
                            </m:sSupPr>
                            <m:e>
                              <m:r>
                                <a:rPr lang="es-EC" sz="1600" i="1">
                                  <a:latin typeface="Cambria Math" panose="02040503050406030204" pitchFamily="18" charset="0"/>
                                </a:rPr>
                                <m:t>𝐿</m:t>
                              </m:r>
                            </m:e>
                            <m:sup>
                              <m:r>
                                <a:rPr lang="es-EC" sz="1600" i="0">
                                  <a:latin typeface="Cambria Math" panose="02040503050406030204" pitchFamily="18" charset="0"/>
                                </a:rPr>
                                <m:t>0,8</m:t>
                              </m:r>
                            </m:sup>
                          </m:sSup>
                          <m:sSup>
                            <m:sSupPr>
                              <m:ctrlPr>
                                <a:rPr lang="es-EC" sz="1600" i="1">
                                  <a:latin typeface="Cambria Math" panose="02040503050406030204" pitchFamily="18" charset="0"/>
                                </a:rPr>
                              </m:ctrlPr>
                            </m:sSupPr>
                            <m:e>
                              <m:d>
                                <m:dPr>
                                  <m:begChr m:val="["/>
                                  <m:endChr m:val="]"/>
                                  <m:ctrlPr>
                                    <a:rPr lang="es-EC" sz="1600" i="1">
                                      <a:latin typeface="Cambria Math" panose="02040503050406030204" pitchFamily="18" charset="0"/>
                                    </a:rPr>
                                  </m:ctrlPr>
                                </m:dPr>
                                <m:e>
                                  <m:d>
                                    <m:dPr>
                                      <m:ctrlPr>
                                        <a:rPr lang="es-EC" sz="1600" i="1">
                                          <a:latin typeface="Cambria Math" panose="02040503050406030204" pitchFamily="18" charset="0"/>
                                        </a:rPr>
                                      </m:ctrlPr>
                                    </m:dPr>
                                    <m:e>
                                      <m:f>
                                        <m:fPr>
                                          <m:type m:val="lin"/>
                                          <m:ctrlPr>
                                            <a:rPr lang="es-EC" sz="1600" i="1">
                                              <a:latin typeface="Cambria Math" panose="02040503050406030204" pitchFamily="18" charset="0"/>
                                            </a:rPr>
                                          </m:ctrlPr>
                                        </m:fPr>
                                        <m:num>
                                          <m:r>
                                            <a:rPr lang="es-EC" sz="1600" i="0">
                                              <a:latin typeface="Cambria Math" panose="02040503050406030204" pitchFamily="18" charset="0"/>
                                            </a:rPr>
                                            <m:t>1000</m:t>
                                          </m:r>
                                        </m:num>
                                        <m:den>
                                          <m:r>
                                            <a:rPr lang="es-EC" sz="1600" i="1">
                                              <a:latin typeface="Cambria Math" panose="02040503050406030204" pitchFamily="18" charset="0"/>
                                            </a:rPr>
                                            <m:t>𝐶</m:t>
                                          </m:r>
                                        </m:den>
                                      </m:f>
                                      <m:r>
                                        <a:rPr lang="es-EC" sz="1600" i="1">
                                          <a:latin typeface="Cambria Math" panose="02040503050406030204" pitchFamily="18" charset="0"/>
                                        </a:rPr>
                                        <m:t>𝑁</m:t>
                                      </m:r>
                                    </m:e>
                                  </m:d>
                                  <m:r>
                                    <a:rPr lang="es-EC" sz="1600" i="0">
                                      <a:latin typeface="Cambria Math" panose="02040503050406030204" pitchFamily="18" charset="0"/>
                                    </a:rPr>
                                    <m:t>−9</m:t>
                                  </m:r>
                                </m:e>
                              </m:d>
                            </m:e>
                            <m:sup>
                              <m:r>
                                <a:rPr lang="es-EC" sz="1600" i="0">
                                  <a:latin typeface="Cambria Math" panose="02040503050406030204" pitchFamily="18" charset="0"/>
                                </a:rPr>
                                <m:t>0,7</m:t>
                              </m:r>
                            </m:sup>
                          </m:sSup>
                        </m:num>
                        <m:den>
                          <m:r>
                            <a:rPr lang="es-EC" sz="1600" i="0">
                              <a:latin typeface="Cambria Math" panose="02040503050406030204" pitchFamily="18" charset="0"/>
                            </a:rPr>
                            <m:t>1900∗</m:t>
                          </m:r>
                          <m:sSup>
                            <m:sSupPr>
                              <m:ctrlPr>
                                <a:rPr lang="es-EC" sz="1600" i="1">
                                  <a:latin typeface="Cambria Math" panose="02040503050406030204" pitchFamily="18" charset="0"/>
                                </a:rPr>
                              </m:ctrlPr>
                            </m:sSupPr>
                            <m:e>
                              <m:r>
                                <a:rPr lang="es-EC" sz="1600" i="1">
                                  <a:latin typeface="Cambria Math" panose="02040503050406030204" pitchFamily="18" charset="0"/>
                                </a:rPr>
                                <m:t>𝑆</m:t>
                              </m:r>
                              <m:r>
                                <a:rPr lang="es-EC" sz="1600" b="0" i="1" smtClean="0">
                                  <a:latin typeface="Cambria Math" panose="02040503050406030204" pitchFamily="18" charset="0"/>
                                </a:rPr>
                                <m:t>𝑜</m:t>
                              </m:r>
                            </m:e>
                            <m:sup>
                              <m:r>
                                <a:rPr lang="es-EC" sz="1600" i="0">
                                  <a:latin typeface="Cambria Math" panose="02040503050406030204" pitchFamily="18" charset="0"/>
                                </a:rPr>
                                <m:t>0,5</m:t>
                              </m:r>
                            </m:sup>
                          </m:sSup>
                        </m:den>
                      </m:f>
                    </m:oMath>
                  </m:oMathPara>
                </a14:m>
                <a:endParaRPr lang="es-EC" sz="1600" dirty="0"/>
              </a:p>
            </p:txBody>
          </p:sp>
        </mc:Choice>
        <mc:Fallback xmlns="">
          <p:sp>
            <p:nvSpPr>
              <p:cNvPr id="28" name="Rectángulo 27"/>
              <p:cNvSpPr>
                <a:spLocks noRot="1" noChangeAspect="1" noMove="1" noResize="1" noEditPoints="1" noAdjustHandles="1" noChangeArrowheads="1" noChangeShapeType="1" noTextEdit="1"/>
              </p:cNvSpPr>
              <p:nvPr/>
            </p:nvSpPr>
            <p:spPr>
              <a:xfrm>
                <a:off x="327546" y="5269874"/>
                <a:ext cx="3297762" cy="586507"/>
              </a:xfrm>
              <a:prstGeom prst="rect">
                <a:avLst/>
              </a:prstGeom>
              <a:blipFill>
                <a:blip r:embed="rId10"/>
                <a:stretch>
                  <a:fillRect/>
                </a:stretch>
              </a:blipFill>
            </p:spPr>
            <p:txBody>
              <a:bodyPr/>
              <a:lstStyle/>
              <a:p>
                <a:r>
                  <a:rPr lang="es-EC">
                    <a:noFill/>
                  </a:rPr>
                  <a:t> </a:t>
                </a:r>
              </a:p>
            </p:txBody>
          </p:sp>
        </mc:Fallback>
      </mc:AlternateContent>
      <p:sp>
        <p:nvSpPr>
          <p:cNvPr id="29" name="Rectángulo 28"/>
          <p:cNvSpPr/>
          <p:nvPr/>
        </p:nvSpPr>
        <p:spPr>
          <a:xfrm>
            <a:off x="393378" y="5824567"/>
            <a:ext cx="2585349" cy="628377"/>
          </a:xfrm>
          <a:prstGeom prst="rect">
            <a:avLst/>
          </a:prstGeom>
        </p:spPr>
        <p:txBody>
          <a:bodyPr wrap="square">
            <a:spAutoFit/>
          </a:bodyPr>
          <a:lstStyle/>
          <a:p>
            <a:pPr algn="just">
              <a:spcBef>
                <a:spcPts val="200"/>
              </a:spcBef>
              <a:spcAft>
                <a:spcPts val="400"/>
              </a:spcAft>
            </a:pPr>
            <a:r>
              <a:rPr lang="es-ES" sz="1050" dirty="0">
                <a:latin typeface="Times New Roman" panose="02020603050405020304" pitchFamily="18" charset="0"/>
                <a:ea typeface="Calibri" panose="020F0502020204030204" pitchFamily="34" charset="0"/>
                <a:cs typeface="Times New Roman" panose="02020603050405020304" pitchFamily="18" charset="0"/>
              </a:rPr>
              <a:t>Donde:</a:t>
            </a:r>
            <a:endParaRPr lang="es-EC" sz="105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1050" i="1" dirty="0" smtClean="0">
                <a:latin typeface="Times New Roman" panose="02020603050405020304" pitchFamily="18" charset="0"/>
                <a:ea typeface="Calibri" panose="020F0502020204030204" pitchFamily="34" charset="0"/>
                <a:cs typeface="Times New Roman" panose="02020603050405020304" pitchFamily="18" charset="0"/>
              </a:rPr>
              <a:t>CN</a:t>
            </a:r>
            <a:r>
              <a:rPr lang="es-ES" sz="1050" i="1" dirty="0">
                <a:latin typeface="Times New Roman" panose="02020603050405020304" pitchFamily="18" charset="0"/>
                <a:ea typeface="Calibri" panose="020F0502020204030204" pitchFamily="34" charset="0"/>
                <a:cs typeface="Times New Roman" panose="02020603050405020304" pitchFamily="18" charset="0"/>
              </a:rPr>
              <a:t>:</a:t>
            </a:r>
            <a:r>
              <a:rPr lang="es-ES" sz="1050" dirty="0">
                <a:latin typeface="Times New Roman" panose="02020603050405020304" pitchFamily="18" charset="0"/>
                <a:ea typeface="Calibri" panose="020F0502020204030204" pitchFamily="34" charset="0"/>
                <a:cs typeface="Times New Roman" panose="02020603050405020304" pitchFamily="18" charset="0"/>
              </a:rPr>
              <a:t> número de curva SCS</a:t>
            </a:r>
            <a:endParaRPr lang="es-EC" sz="105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1050" i="1" dirty="0" smtClean="0">
                <a:latin typeface="Times New Roman" panose="02020603050405020304" pitchFamily="18" charset="0"/>
                <a:ea typeface="Calibri" panose="020F0502020204030204" pitchFamily="34" charset="0"/>
                <a:cs typeface="Times New Roman" panose="02020603050405020304" pitchFamily="18" charset="0"/>
              </a:rPr>
              <a:t>So:</a:t>
            </a:r>
            <a:r>
              <a:rPr lang="es-ES" sz="1050" dirty="0" smtClean="0">
                <a:latin typeface="Times New Roman" panose="02020603050405020304" pitchFamily="18" charset="0"/>
                <a:ea typeface="Calibri" panose="020F0502020204030204" pitchFamily="34" charset="0"/>
                <a:cs typeface="Times New Roman" panose="02020603050405020304" pitchFamily="18" charset="0"/>
              </a:rPr>
              <a:t> </a:t>
            </a:r>
            <a:r>
              <a:rPr lang="es-ES" sz="1050" dirty="0">
                <a:latin typeface="Times New Roman" panose="02020603050405020304" pitchFamily="18" charset="0"/>
                <a:ea typeface="Calibri" panose="020F0502020204030204" pitchFamily="34" charset="0"/>
                <a:cs typeface="Times New Roman" panose="02020603050405020304" pitchFamily="18" charset="0"/>
              </a:rPr>
              <a:t>pendiente promedio de la cuenca, en %</a:t>
            </a:r>
            <a:endParaRPr lang="es-EC" sz="105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83" y="1757682"/>
            <a:ext cx="4271735" cy="3026079"/>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7197467" y="3442176"/>
                <a:ext cx="14066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𝐼𝑎</m:t>
                      </m:r>
                      <m:r>
                        <a:rPr lang="es-EC" i="0">
                          <a:latin typeface="Cambria Math" panose="02040503050406030204" pitchFamily="18" charset="0"/>
                        </a:rPr>
                        <m:t>=0,2∗</m:t>
                      </m:r>
                      <m:r>
                        <a:rPr lang="es-EC" i="1">
                          <a:latin typeface="Cambria Math" panose="02040503050406030204" pitchFamily="18" charset="0"/>
                        </a:rPr>
                        <m:t>𝑆</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197467" y="3442176"/>
                <a:ext cx="1406667" cy="369332"/>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333505" y="3869675"/>
                <a:ext cx="1602820" cy="518283"/>
              </a:xfrm>
              <a:prstGeom prst="rect">
                <a:avLst/>
              </a:prstGeom>
            </p:spPr>
            <p:txBody>
              <a:bodyPr wrap="square">
                <a:spAutoFit/>
              </a:bodyPr>
              <a:lstStyle/>
              <a:p>
                <a:r>
                  <a:rPr lang="es-EC" sz="1400" dirty="0" smtClean="0"/>
                  <a:t>S</a:t>
                </a:r>
                <a14:m>
                  <m:oMath xmlns:m="http://schemas.openxmlformats.org/officeDocument/2006/math">
                    <m:r>
                      <a:rPr lang="es-EC" sz="1400" i="1">
                        <a:latin typeface="Cambria Math" panose="02040503050406030204" pitchFamily="18" charset="0"/>
                      </a:rPr>
                      <m:t>=</m:t>
                    </m:r>
                    <m:r>
                      <m:rPr>
                        <m:nor/>
                      </m:rPr>
                      <a:rPr lang="es-ES" sz="1400" i="1"/>
                      <m:t>retenci</m:t>
                    </m:r>
                    <m:r>
                      <m:rPr>
                        <m:nor/>
                      </m:rPr>
                      <a:rPr lang="es-ES" sz="1400" i="1"/>
                      <m:t>ó</m:t>
                    </m:r>
                    <m:r>
                      <m:rPr>
                        <m:nor/>
                      </m:rPr>
                      <a:rPr lang="es-ES" sz="1400" i="1"/>
                      <m:t>n</m:t>
                    </m:r>
                    <m:r>
                      <m:rPr>
                        <m:nor/>
                      </m:rPr>
                      <a:rPr lang="es-ES" sz="1400" i="1"/>
                      <m:t> </m:t>
                    </m:r>
                    <m:r>
                      <m:rPr>
                        <m:nor/>
                      </m:rPr>
                      <a:rPr lang="es-ES" sz="1400" i="1"/>
                      <m:t>potencial</m:t>
                    </m:r>
                    <m:r>
                      <m:rPr>
                        <m:nor/>
                      </m:rPr>
                      <a:rPr lang="es-ES" sz="1400" i="1"/>
                      <m:t> </m:t>
                    </m:r>
                    <m:r>
                      <m:rPr>
                        <m:nor/>
                      </m:rPr>
                      <a:rPr lang="es-ES" sz="1400" i="1"/>
                      <m:t>m</m:t>
                    </m:r>
                    <m:r>
                      <m:rPr>
                        <m:nor/>
                      </m:rPr>
                      <a:rPr lang="es-ES" sz="1400" i="1"/>
                      <m:t>á</m:t>
                    </m:r>
                    <m:r>
                      <m:rPr>
                        <m:nor/>
                      </m:rPr>
                      <a:rPr lang="es-ES" sz="1400" i="1"/>
                      <m:t>xima</m:t>
                    </m:r>
                  </m:oMath>
                </a14:m>
                <a:endParaRPr lang="es-EC" sz="1400" i="1" dirty="0"/>
              </a:p>
            </p:txBody>
          </p:sp>
        </mc:Choice>
        <mc:Fallback xmlns="">
          <p:sp>
            <p:nvSpPr>
              <p:cNvPr id="9" name="Rectángulo 8"/>
              <p:cNvSpPr>
                <a:spLocks noRot="1" noChangeAspect="1" noMove="1" noResize="1" noEditPoints="1" noAdjustHandles="1" noChangeArrowheads="1" noChangeShapeType="1" noTextEdit="1"/>
              </p:cNvSpPr>
              <p:nvPr/>
            </p:nvSpPr>
            <p:spPr>
              <a:xfrm>
                <a:off x="7333505" y="3869675"/>
                <a:ext cx="1602820" cy="518283"/>
              </a:xfrm>
              <a:prstGeom prst="rect">
                <a:avLst/>
              </a:prstGeom>
              <a:blipFill>
                <a:blip r:embed="rId13"/>
                <a:stretch>
                  <a:fillRect l="-1141" t="-2353" b="-2353"/>
                </a:stretch>
              </a:blipFill>
            </p:spPr>
            <p:txBody>
              <a:bodyPr/>
              <a:lstStyle/>
              <a:p>
                <a:r>
                  <a:rPr lang="es-EC">
                    <a:noFill/>
                  </a:rPr>
                  <a:t> </a:t>
                </a:r>
              </a:p>
            </p:txBody>
          </p:sp>
        </mc:Fallback>
      </mc:AlternateContent>
      <p:grpSp>
        <p:nvGrpSpPr>
          <p:cNvPr id="18" name="Grupo 17"/>
          <p:cNvGrpSpPr/>
          <p:nvPr/>
        </p:nvGrpSpPr>
        <p:grpSpPr>
          <a:xfrm>
            <a:off x="0" y="6293427"/>
            <a:ext cx="8939916" cy="564573"/>
            <a:chOff x="0" y="6293427"/>
            <a:chExt cx="8939916" cy="564573"/>
          </a:xfrm>
        </p:grpSpPr>
        <p:pic>
          <p:nvPicPr>
            <p:cNvPr id="19"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Resultado de imagen para ufa esp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4580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CAUDALES MÁXIMOS MEDIANTE HEC-HMS</a:t>
            </a:r>
            <a:endParaRPr lang="es-EC" sz="2400" dirty="0"/>
          </a:p>
        </p:txBody>
      </p:sp>
      <p:graphicFrame>
        <p:nvGraphicFramePr>
          <p:cNvPr id="3" name="Tabla 2"/>
          <p:cNvGraphicFramePr>
            <a:graphicFrameLocks noGrp="1"/>
          </p:cNvGraphicFramePr>
          <p:nvPr>
            <p:extLst>
              <p:ext uri="{D42A27DB-BD31-4B8C-83A1-F6EECF244321}">
                <p14:modId xmlns:p14="http://schemas.microsoft.com/office/powerpoint/2010/main" val="890195234"/>
              </p:ext>
            </p:extLst>
          </p:nvPr>
        </p:nvGraphicFramePr>
        <p:xfrm>
          <a:off x="4980254" y="1070452"/>
          <a:ext cx="3772388" cy="2850208"/>
        </p:xfrm>
        <a:graphic>
          <a:graphicData uri="http://schemas.openxmlformats.org/drawingml/2006/table">
            <a:tbl>
              <a:tblPr firstRow="1" firstCol="1" bandRow="1">
                <a:tableStyleId>{5C22544A-7EE6-4342-B048-85BDC9FD1C3A}</a:tableStyleId>
              </a:tblPr>
              <a:tblGrid>
                <a:gridCol w="460127">
                  <a:extLst>
                    <a:ext uri="{9D8B030D-6E8A-4147-A177-3AD203B41FA5}">
                      <a16:colId xmlns:a16="http://schemas.microsoft.com/office/drawing/2014/main" val="504470997"/>
                    </a:ext>
                  </a:extLst>
                </a:gridCol>
                <a:gridCol w="813657">
                  <a:extLst>
                    <a:ext uri="{9D8B030D-6E8A-4147-A177-3AD203B41FA5}">
                      <a16:colId xmlns:a16="http://schemas.microsoft.com/office/drawing/2014/main" val="1068462127"/>
                    </a:ext>
                  </a:extLst>
                </a:gridCol>
                <a:gridCol w="871290">
                  <a:extLst>
                    <a:ext uri="{9D8B030D-6E8A-4147-A177-3AD203B41FA5}">
                      <a16:colId xmlns:a16="http://schemas.microsoft.com/office/drawing/2014/main" val="2700764122"/>
                    </a:ext>
                  </a:extLst>
                </a:gridCol>
                <a:gridCol w="813657">
                  <a:extLst>
                    <a:ext uri="{9D8B030D-6E8A-4147-A177-3AD203B41FA5}">
                      <a16:colId xmlns:a16="http://schemas.microsoft.com/office/drawing/2014/main" val="1330240091"/>
                    </a:ext>
                  </a:extLst>
                </a:gridCol>
                <a:gridCol w="813657">
                  <a:extLst>
                    <a:ext uri="{9D8B030D-6E8A-4147-A177-3AD203B41FA5}">
                      <a16:colId xmlns:a16="http://schemas.microsoft.com/office/drawing/2014/main" val="4259895912"/>
                    </a:ext>
                  </a:extLst>
                </a:gridCol>
              </a:tblGrid>
              <a:tr h="178516">
                <a:tc gridSpan="5">
                  <a:txBody>
                    <a:bodyPr/>
                    <a:lstStyle/>
                    <a:p>
                      <a:pPr indent="450215" algn="ctr">
                        <a:lnSpc>
                          <a:spcPct val="115000"/>
                        </a:lnSpc>
                        <a:spcAft>
                          <a:spcPts val="0"/>
                        </a:spcAft>
                      </a:pPr>
                      <a:r>
                        <a:rPr lang="es-EC" sz="1100" dirty="0">
                          <a:effectLst/>
                        </a:rPr>
                        <a:t>Tiempo de retorno(T)=10 años; </a:t>
                      </a:r>
                      <a:r>
                        <a:rPr lang="es-EC" sz="1100" dirty="0" err="1">
                          <a:effectLst/>
                        </a:rPr>
                        <a:t>tc</a:t>
                      </a:r>
                      <a:r>
                        <a:rPr lang="es-EC" sz="1100" dirty="0">
                          <a:effectLst/>
                        </a:rPr>
                        <a:t>=5.45 h</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29756445"/>
                  </a:ext>
                </a:extLst>
              </a:tr>
              <a:tr h="310462">
                <a:tc rowSpan="2">
                  <a:txBody>
                    <a:bodyPr/>
                    <a:lstStyle/>
                    <a:p>
                      <a:pPr indent="0" algn="ctr">
                        <a:lnSpc>
                          <a:spcPct val="100000"/>
                        </a:lnSpc>
                        <a:spcAft>
                          <a:spcPts val="0"/>
                        </a:spcAft>
                      </a:pPr>
                      <a:r>
                        <a:rPr lang="es-EC" sz="1100" dirty="0">
                          <a:effectLst/>
                        </a:rPr>
                        <a:t>ITR</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gridSpan="2">
                  <a:txBody>
                    <a:bodyPr/>
                    <a:lstStyle/>
                    <a:p>
                      <a:pPr indent="0" algn="ctr">
                        <a:lnSpc>
                          <a:spcPct val="100000"/>
                        </a:lnSpc>
                        <a:spcAft>
                          <a:spcPts val="0"/>
                        </a:spcAft>
                      </a:pPr>
                      <a:r>
                        <a:rPr lang="es-EC" sz="1100" dirty="0">
                          <a:effectLst/>
                        </a:rPr>
                        <a:t>Cuartil 1-Probabilidad 30%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hMerge="1">
                  <a:txBody>
                    <a:bodyPr/>
                    <a:lstStyle/>
                    <a:p>
                      <a:endParaRPr lang="es-EC"/>
                    </a:p>
                  </a:txBody>
                  <a:tcPr/>
                </a:tc>
                <a:tc>
                  <a:txBody>
                    <a:bodyPr/>
                    <a:lstStyle/>
                    <a:p>
                      <a:pPr indent="0" algn="ctr">
                        <a:lnSpc>
                          <a:spcPct val="100000"/>
                        </a:lnSpc>
                        <a:spcAft>
                          <a:spcPts val="0"/>
                        </a:spcAft>
                      </a:pPr>
                      <a:r>
                        <a:rPr lang="es-EC" sz="1100" dirty="0">
                          <a:effectLst/>
                        </a:rPr>
                        <a:t>Tiempo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C" sz="1100">
                          <a:effectLst/>
                        </a:rPr>
                        <a:t>Precipitación</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3802721617"/>
                  </a:ext>
                </a:extLst>
              </a:tr>
              <a:tr h="310462">
                <a:tc vMerge="1">
                  <a:txBody>
                    <a:bodyPr/>
                    <a:lstStyle/>
                    <a:p>
                      <a:endParaRPr lang="es-EC"/>
                    </a:p>
                  </a:txBody>
                  <a:tcPr/>
                </a:tc>
                <a:tc>
                  <a:txBody>
                    <a:bodyPr/>
                    <a:lstStyle/>
                    <a:p>
                      <a:pPr indent="0" algn="l">
                        <a:lnSpc>
                          <a:spcPct val="100000"/>
                        </a:lnSpc>
                        <a:spcAft>
                          <a:spcPts val="0"/>
                        </a:spcAft>
                      </a:pPr>
                      <a:r>
                        <a:rPr lang="es-EC" sz="1100" dirty="0">
                          <a:effectLst/>
                        </a:rPr>
                        <a:t>Tiempo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C" sz="1100">
                          <a:effectLst/>
                        </a:rPr>
                        <a:t>Precipitación</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C" sz="1100" dirty="0">
                          <a:effectLst/>
                        </a:rPr>
                        <a:t>(h)</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C" sz="1100">
                          <a:effectLst/>
                        </a:rPr>
                        <a:t>(mm)</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1110916984"/>
                  </a:ext>
                </a:extLst>
              </a:tr>
              <a:tr h="155231">
                <a:tc rowSpan="11">
                  <a:txBody>
                    <a:bodyPr/>
                    <a:lstStyle/>
                    <a:p>
                      <a:pPr indent="0" algn="ctr">
                        <a:lnSpc>
                          <a:spcPct val="100000"/>
                        </a:lnSpc>
                        <a:spcAft>
                          <a:spcPts val="0"/>
                        </a:spcAft>
                      </a:pPr>
                      <a:r>
                        <a:rPr lang="es-EC" sz="1100" dirty="0">
                          <a:effectLst/>
                        </a:rPr>
                        <a:t>42.00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r">
                        <a:lnSpc>
                          <a:spcPct val="100000"/>
                        </a:lnSpc>
                        <a:spcAft>
                          <a:spcPts val="0"/>
                        </a:spcAft>
                      </a:pPr>
                      <a:r>
                        <a:rPr lang="es-EC" sz="1200" dirty="0">
                          <a:effectLst/>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C" sz="1200" dirty="0">
                          <a:effectLst/>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C" sz="1200" dirty="0">
                          <a:effectLst/>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b"/>
                </a:tc>
                <a:extLst>
                  <a:ext uri="{0D108BD9-81ED-4DB2-BD59-A6C34878D82A}">
                    <a16:rowId xmlns:a16="http://schemas.microsoft.com/office/drawing/2014/main" val="2514654978"/>
                  </a:ext>
                </a:extLst>
              </a:tr>
              <a:tr h="155231">
                <a:tc vMerge="1">
                  <a:txBody>
                    <a:bodyPr/>
                    <a:lstStyle/>
                    <a:p>
                      <a:endParaRPr lang="es-EC"/>
                    </a:p>
                  </a:txBody>
                  <a:tcPr/>
                </a:tc>
                <a:tc>
                  <a:txBody>
                    <a:bodyPr/>
                    <a:lstStyle/>
                    <a:p>
                      <a:pPr indent="0" algn="r">
                        <a:lnSpc>
                          <a:spcPct val="100000"/>
                        </a:lnSpc>
                        <a:spcAft>
                          <a:spcPts val="0"/>
                        </a:spcAft>
                      </a:pPr>
                      <a:r>
                        <a:rPr lang="es-ES" sz="1200">
                          <a:effectLst/>
                        </a:rPr>
                        <a:t>0,10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0,29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0,54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12,18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2010434062"/>
                  </a:ext>
                </a:extLst>
              </a:tr>
              <a:tr h="155231">
                <a:tc vMerge="1">
                  <a:txBody>
                    <a:bodyPr/>
                    <a:lstStyle/>
                    <a:p>
                      <a:endParaRPr lang="es-EC"/>
                    </a:p>
                  </a:txBody>
                  <a:tcPr/>
                </a:tc>
                <a:tc>
                  <a:txBody>
                    <a:bodyPr/>
                    <a:lstStyle/>
                    <a:p>
                      <a:pPr indent="0" algn="r">
                        <a:lnSpc>
                          <a:spcPct val="100000"/>
                        </a:lnSpc>
                        <a:spcAft>
                          <a:spcPts val="0"/>
                        </a:spcAft>
                      </a:pPr>
                      <a:r>
                        <a:rPr lang="es-ES" sz="1200">
                          <a:effectLst/>
                        </a:rPr>
                        <a:t>0,20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0,66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1,09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27,51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1867022764"/>
                  </a:ext>
                </a:extLst>
              </a:tr>
              <a:tr h="155231">
                <a:tc vMerge="1">
                  <a:txBody>
                    <a:bodyPr/>
                    <a:lstStyle/>
                    <a:p>
                      <a:endParaRPr lang="es-EC"/>
                    </a:p>
                  </a:txBody>
                  <a:tcPr/>
                </a:tc>
                <a:tc>
                  <a:txBody>
                    <a:bodyPr/>
                    <a:lstStyle/>
                    <a:p>
                      <a:pPr indent="0" algn="r">
                        <a:lnSpc>
                          <a:spcPct val="100000"/>
                        </a:lnSpc>
                        <a:spcAft>
                          <a:spcPts val="0"/>
                        </a:spcAft>
                      </a:pPr>
                      <a:r>
                        <a:rPr lang="es-ES" sz="1200">
                          <a:effectLst/>
                        </a:rPr>
                        <a:t>0,30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0,82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1,63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34,53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475584083"/>
                  </a:ext>
                </a:extLst>
              </a:tr>
              <a:tr h="155231">
                <a:tc vMerge="1">
                  <a:txBody>
                    <a:bodyPr/>
                    <a:lstStyle/>
                    <a:p>
                      <a:endParaRPr lang="es-EC"/>
                    </a:p>
                  </a:txBody>
                  <a:tcPr/>
                </a:tc>
                <a:tc>
                  <a:txBody>
                    <a:bodyPr/>
                    <a:lstStyle/>
                    <a:p>
                      <a:pPr indent="0" algn="r">
                        <a:lnSpc>
                          <a:spcPct val="100000"/>
                        </a:lnSpc>
                        <a:spcAft>
                          <a:spcPts val="0"/>
                        </a:spcAft>
                      </a:pPr>
                      <a:r>
                        <a:rPr lang="es-ES" sz="1200">
                          <a:effectLst/>
                        </a:rPr>
                        <a:t>0,40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0,89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a:effectLst/>
                        </a:rPr>
                        <a:t>2,18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37,38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1643351907"/>
                  </a:ext>
                </a:extLst>
              </a:tr>
              <a:tr h="155231">
                <a:tc vMerge="1">
                  <a:txBody>
                    <a:bodyPr/>
                    <a:lstStyle/>
                    <a:p>
                      <a:endParaRPr lang="es-EC"/>
                    </a:p>
                  </a:txBody>
                  <a:tcPr/>
                </a:tc>
                <a:tc>
                  <a:txBody>
                    <a:bodyPr/>
                    <a:lstStyle/>
                    <a:p>
                      <a:pPr indent="0" algn="r">
                        <a:lnSpc>
                          <a:spcPct val="100000"/>
                        </a:lnSpc>
                        <a:spcAft>
                          <a:spcPts val="0"/>
                        </a:spcAft>
                      </a:pPr>
                      <a:r>
                        <a:rPr lang="es-ES" sz="1200">
                          <a:effectLst/>
                        </a:rPr>
                        <a:t>0,50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0,93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a:effectLst/>
                        </a:rPr>
                        <a:t>2,72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38,98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2171557571"/>
                  </a:ext>
                </a:extLst>
              </a:tr>
              <a:tr h="155231">
                <a:tc vMerge="1">
                  <a:txBody>
                    <a:bodyPr/>
                    <a:lstStyle/>
                    <a:p>
                      <a:endParaRPr lang="es-EC"/>
                    </a:p>
                  </a:txBody>
                  <a:tcPr/>
                </a:tc>
                <a:tc>
                  <a:txBody>
                    <a:bodyPr/>
                    <a:lstStyle/>
                    <a:p>
                      <a:pPr indent="0" algn="r">
                        <a:lnSpc>
                          <a:spcPct val="100000"/>
                        </a:lnSpc>
                        <a:spcAft>
                          <a:spcPts val="0"/>
                        </a:spcAft>
                      </a:pPr>
                      <a:r>
                        <a:rPr lang="es-ES" sz="1200">
                          <a:effectLst/>
                        </a:rPr>
                        <a:t>0,60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0,96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a:effectLst/>
                        </a:rPr>
                        <a:t>3,27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40,11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4255477902"/>
                  </a:ext>
                </a:extLst>
              </a:tr>
              <a:tr h="155231">
                <a:tc vMerge="1">
                  <a:txBody>
                    <a:bodyPr/>
                    <a:lstStyle/>
                    <a:p>
                      <a:endParaRPr lang="es-EC"/>
                    </a:p>
                  </a:txBody>
                  <a:tcPr/>
                </a:tc>
                <a:tc>
                  <a:txBody>
                    <a:bodyPr/>
                    <a:lstStyle/>
                    <a:p>
                      <a:pPr indent="0" algn="r">
                        <a:lnSpc>
                          <a:spcPct val="100000"/>
                        </a:lnSpc>
                        <a:spcAft>
                          <a:spcPts val="0"/>
                        </a:spcAft>
                      </a:pPr>
                      <a:r>
                        <a:rPr lang="es-ES" sz="1200">
                          <a:effectLst/>
                        </a:rPr>
                        <a:t>0,70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0,97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a:effectLst/>
                        </a:rPr>
                        <a:t>3,81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40,83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1831733487"/>
                  </a:ext>
                </a:extLst>
              </a:tr>
              <a:tr h="155231">
                <a:tc vMerge="1">
                  <a:txBody>
                    <a:bodyPr/>
                    <a:lstStyle/>
                    <a:p>
                      <a:endParaRPr lang="es-EC"/>
                    </a:p>
                  </a:txBody>
                  <a:tcPr/>
                </a:tc>
                <a:tc>
                  <a:txBody>
                    <a:bodyPr/>
                    <a:lstStyle/>
                    <a:p>
                      <a:pPr indent="0" algn="r">
                        <a:lnSpc>
                          <a:spcPct val="100000"/>
                        </a:lnSpc>
                        <a:spcAft>
                          <a:spcPts val="0"/>
                        </a:spcAft>
                      </a:pPr>
                      <a:r>
                        <a:rPr lang="es-ES" sz="1200">
                          <a:effectLst/>
                        </a:rPr>
                        <a:t>0,80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0,99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a:effectLst/>
                        </a:rPr>
                        <a:t>4,36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41,42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2409791667"/>
                  </a:ext>
                </a:extLst>
              </a:tr>
              <a:tr h="155231">
                <a:tc vMerge="1">
                  <a:txBody>
                    <a:bodyPr/>
                    <a:lstStyle/>
                    <a:p>
                      <a:endParaRPr lang="es-EC"/>
                    </a:p>
                  </a:txBody>
                  <a:tcPr/>
                </a:tc>
                <a:tc>
                  <a:txBody>
                    <a:bodyPr/>
                    <a:lstStyle/>
                    <a:p>
                      <a:pPr indent="0" algn="r">
                        <a:lnSpc>
                          <a:spcPct val="100000"/>
                        </a:lnSpc>
                        <a:spcAft>
                          <a:spcPts val="0"/>
                        </a:spcAft>
                      </a:pPr>
                      <a:r>
                        <a:rPr lang="es-ES" sz="1200">
                          <a:effectLst/>
                        </a:rPr>
                        <a:t>0,90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0,99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a:effectLst/>
                        </a:rPr>
                        <a:t>4,90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41,58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1072975929"/>
                  </a:ext>
                </a:extLst>
              </a:tr>
              <a:tr h="155231">
                <a:tc vMerge="1">
                  <a:txBody>
                    <a:bodyPr/>
                    <a:lstStyle/>
                    <a:p>
                      <a:endParaRPr lang="es-EC"/>
                    </a:p>
                  </a:txBody>
                  <a:tcPr/>
                </a:tc>
                <a:tc>
                  <a:txBody>
                    <a:bodyPr/>
                    <a:lstStyle/>
                    <a:p>
                      <a:pPr indent="0" algn="r">
                        <a:lnSpc>
                          <a:spcPct val="100000"/>
                        </a:lnSpc>
                        <a:spcAft>
                          <a:spcPts val="0"/>
                        </a:spcAft>
                      </a:pPr>
                      <a:r>
                        <a:rPr lang="es-ES" sz="1200">
                          <a:effectLst/>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a:effectLst/>
                        </a:rPr>
                        <a:t>5,45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tc>
                  <a:txBody>
                    <a:bodyPr/>
                    <a:lstStyle/>
                    <a:p>
                      <a:pPr indent="0" algn="ctr">
                        <a:lnSpc>
                          <a:spcPct val="100000"/>
                        </a:lnSpc>
                        <a:spcAft>
                          <a:spcPts val="0"/>
                        </a:spcAft>
                      </a:pPr>
                      <a:r>
                        <a:rPr lang="es-ES" sz="1200" dirty="0">
                          <a:effectLst/>
                        </a:rPr>
                        <a:t>42,00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nchor="ctr"/>
                </a:tc>
                <a:extLst>
                  <a:ext uri="{0D108BD9-81ED-4DB2-BD59-A6C34878D82A}">
                    <a16:rowId xmlns:a16="http://schemas.microsoft.com/office/drawing/2014/main" val="3810946801"/>
                  </a:ext>
                </a:extLst>
              </a:tr>
            </a:tbl>
          </a:graphicData>
        </a:graphic>
      </p:graphicFrame>
      <p:sp>
        <p:nvSpPr>
          <p:cNvPr id="19" name="Título 1"/>
          <p:cNvSpPr txBox="1">
            <a:spLocks/>
          </p:cNvSpPr>
          <p:nvPr/>
        </p:nvSpPr>
        <p:spPr>
          <a:xfrm>
            <a:off x="623812" y="414621"/>
            <a:ext cx="3807270" cy="5884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400" b="1" dirty="0" smtClean="0">
                <a:latin typeface="Arial" panose="020B0604020202020204" pitchFamily="34" charset="0"/>
                <a:cs typeface="Arial" panose="020B0604020202020204" pitchFamily="34" charset="0"/>
              </a:rPr>
              <a:t>MODELO DE LLUVIAS</a:t>
            </a:r>
            <a:endParaRPr lang="es-EC" sz="1400" dirty="0"/>
          </a:p>
        </p:txBody>
      </p:sp>
      <mc:AlternateContent xmlns:mc="http://schemas.openxmlformats.org/markup-compatibility/2006" xmlns:a14="http://schemas.microsoft.com/office/drawing/2010/main">
        <mc:Choice Requires="a14">
          <p:sp>
            <p:nvSpPr>
              <p:cNvPr id="8" name="Rectángulo 7"/>
              <p:cNvSpPr/>
              <p:nvPr/>
            </p:nvSpPr>
            <p:spPr>
              <a:xfrm>
                <a:off x="5323982" y="697887"/>
                <a:ext cx="297818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𝐼𝑑</m:t>
                          </m:r>
                        </m:e>
                        <m:sub>
                          <m:r>
                            <a:rPr lang="es-EC" sz="1400" i="1">
                              <a:latin typeface="Cambria Math" panose="02040503050406030204" pitchFamily="18" charset="0"/>
                            </a:rPr>
                            <m:t>𝑇𝑅</m:t>
                          </m:r>
                        </m:sub>
                      </m:sSub>
                      <m:r>
                        <a:rPr lang="es-EC" sz="1400" i="0">
                          <a:latin typeface="Cambria Math" panose="02040503050406030204" pitchFamily="18" charset="0"/>
                        </a:rPr>
                        <m:t>=891,120∗</m:t>
                      </m:r>
                      <m:sSup>
                        <m:sSupPr>
                          <m:ctrlPr>
                            <a:rPr lang="es-EC" sz="1400" i="1">
                              <a:latin typeface="Cambria Math" panose="02040503050406030204" pitchFamily="18" charset="0"/>
                            </a:rPr>
                          </m:ctrlPr>
                        </m:sSupPr>
                        <m:e>
                          <m:r>
                            <a:rPr lang="es-EC" sz="1400" i="1">
                              <a:latin typeface="Cambria Math" panose="02040503050406030204" pitchFamily="18" charset="0"/>
                            </a:rPr>
                            <m:t>𝑇</m:t>
                          </m:r>
                        </m:e>
                        <m:sup>
                          <m:r>
                            <a:rPr lang="es-EC" sz="1400" i="0">
                              <a:latin typeface="Cambria Math" panose="02040503050406030204" pitchFamily="18" charset="0"/>
                            </a:rPr>
                            <m:t>0,2424</m:t>
                          </m:r>
                        </m:sup>
                      </m:sSup>
                      <m:r>
                        <a:rPr lang="es-EC" sz="1400" i="0">
                          <a:latin typeface="Cambria Math" panose="02040503050406030204" pitchFamily="18" charset="0"/>
                        </a:rPr>
                        <m:t>∗</m:t>
                      </m:r>
                      <m:sSup>
                        <m:sSupPr>
                          <m:ctrlPr>
                            <a:rPr lang="es-EC" sz="1400" i="1">
                              <a:latin typeface="Cambria Math" panose="02040503050406030204" pitchFamily="18" charset="0"/>
                            </a:rPr>
                          </m:ctrlPr>
                        </m:sSupPr>
                        <m:e>
                          <m:r>
                            <a:rPr lang="es-EC" sz="1400" i="1">
                              <a:latin typeface="Cambria Math" panose="02040503050406030204" pitchFamily="18" charset="0"/>
                            </a:rPr>
                            <m:t>𝑡𝑐</m:t>
                          </m:r>
                        </m:e>
                        <m:sup>
                          <m:r>
                            <a:rPr lang="es-EC" sz="1400" i="0">
                              <a:latin typeface="Cambria Math" panose="02040503050406030204" pitchFamily="18" charset="0"/>
                            </a:rPr>
                            <m:t>−0,8418</m:t>
                          </m:r>
                        </m:sup>
                      </m:sSup>
                    </m:oMath>
                  </m:oMathPara>
                </a14:m>
                <a:endParaRPr lang="es-EC" sz="1400" dirty="0"/>
              </a:p>
            </p:txBody>
          </p:sp>
        </mc:Choice>
        <mc:Fallback xmlns="">
          <p:sp>
            <p:nvSpPr>
              <p:cNvPr id="8" name="Rectángulo 7"/>
              <p:cNvSpPr>
                <a:spLocks noRot="1" noChangeAspect="1" noMove="1" noResize="1" noEditPoints="1" noAdjustHandles="1" noChangeArrowheads="1" noChangeShapeType="1" noTextEdit="1"/>
              </p:cNvSpPr>
              <p:nvPr/>
            </p:nvSpPr>
            <p:spPr>
              <a:xfrm>
                <a:off x="5323982" y="697887"/>
                <a:ext cx="2978187" cy="307777"/>
              </a:xfrm>
              <a:prstGeom prst="rect">
                <a:avLst/>
              </a:prstGeom>
              <a:blipFill>
                <a:blip r:embed="rId4"/>
                <a:stretch>
                  <a:fillRect/>
                </a:stretch>
              </a:blipFill>
            </p:spPr>
            <p:txBody>
              <a:bodyPr/>
              <a:lstStyle/>
              <a:p>
                <a:r>
                  <a:rPr lang="es-EC">
                    <a:noFill/>
                  </a:rPr>
                  <a:t> </a:t>
                </a:r>
              </a:p>
            </p:txBody>
          </p:sp>
        </mc:Fallback>
      </mc:AlternateContent>
      <p:sp>
        <p:nvSpPr>
          <p:cNvPr id="9" name="Rectángulo 8"/>
          <p:cNvSpPr/>
          <p:nvPr/>
        </p:nvSpPr>
        <p:spPr>
          <a:xfrm>
            <a:off x="280084" y="3697432"/>
            <a:ext cx="2159566" cy="253916"/>
          </a:xfrm>
          <a:prstGeom prst="rect">
            <a:avLst/>
          </a:prstGeom>
        </p:spPr>
        <p:txBody>
          <a:bodyPr wrap="none">
            <a:spAutoFit/>
          </a:bodyPr>
          <a:lstStyle/>
          <a:p>
            <a:pPr algn="ctr">
              <a:spcAft>
                <a:spcPts val="400"/>
              </a:spcAft>
            </a:pPr>
            <a:r>
              <a:rPr lang="es-EC" sz="1050" dirty="0">
                <a:latin typeface="Times New Roman" panose="02020603050405020304" pitchFamily="18" charset="0"/>
                <a:ea typeface="Calibri" panose="020F0502020204030204" pitchFamily="34" charset="0"/>
                <a:cs typeface="Times New Roman" panose="02020603050405020304" pitchFamily="18" charset="0"/>
              </a:rPr>
              <a:t>Fuente: (</a:t>
            </a:r>
            <a:r>
              <a:rPr lang="es-EC" sz="1050" dirty="0" err="1">
                <a:latin typeface="Times New Roman" panose="02020603050405020304" pitchFamily="18" charset="0"/>
                <a:ea typeface="Calibri" panose="020F0502020204030204" pitchFamily="34" charset="0"/>
                <a:cs typeface="Times New Roman" panose="02020603050405020304" pitchFamily="18" charset="0"/>
              </a:rPr>
              <a:t>Chow</a:t>
            </a:r>
            <a:r>
              <a:rPr lang="es-EC" sz="1050" dirty="0">
                <a:latin typeface="Times New Roman" panose="02020603050405020304" pitchFamily="18" charset="0"/>
                <a:ea typeface="Calibri" panose="020F0502020204030204" pitchFamily="34" charset="0"/>
                <a:cs typeface="Times New Roman" panose="02020603050405020304" pitchFamily="18" charset="0"/>
              </a:rPr>
              <a:t> et al, 1992, pág. 472)</a:t>
            </a:r>
          </a:p>
        </p:txBody>
      </p:sp>
      <p:pic>
        <p:nvPicPr>
          <p:cNvPr id="12" name="Imagen 11"/>
          <p:cNvPicPr>
            <a:picLocks noChangeAspect="1"/>
          </p:cNvPicPr>
          <p:nvPr/>
        </p:nvPicPr>
        <p:blipFill rotWithShape="1">
          <a:blip r:embed="rId5">
            <a:extLst>
              <a:ext uri="{28A0092B-C50C-407E-A947-70E740481C1C}">
                <a14:useLocalDpi xmlns:a14="http://schemas.microsoft.com/office/drawing/2010/main" val="0"/>
              </a:ext>
            </a:extLst>
          </a:blip>
          <a:srcRect b="35421"/>
          <a:stretch/>
        </p:blipFill>
        <p:spPr>
          <a:xfrm>
            <a:off x="2802033" y="948335"/>
            <a:ext cx="1972776" cy="2837875"/>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1861731919"/>
              </p:ext>
            </p:extLst>
          </p:nvPr>
        </p:nvGraphicFramePr>
        <p:xfrm>
          <a:off x="128164" y="4402222"/>
          <a:ext cx="3889655" cy="1556494"/>
        </p:xfrm>
        <a:graphic>
          <a:graphicData uri="http://schemas.openxmlformats.org/drawingml/2006/table">
            <a:tbl>
              <a:tblPr firstRow="1" firstCol="1" bandRow="1">
                <a:tableStyleId>{5C22544A-7EE6-4342-B048-85BDC9FD1C3A}</a:tableStyleId>
              </a:tblPr>
              <a:tblGrid>
                <a:gridCol w="1232185">
                  <a:extLst>
                    <a:ext uri="{9D8B030D-6E8A-4147-A177-3AD203B41FA5}">
                      <a16:colId xmlns:a16="http://schemas.microsoft.com/office/drawing/2014/main" val="3212465034"/>
                    </a:ext>
                  </a:extLst>
                </a:gridCol>
                <a:gridCol w="702931">
                  <a:extLst>
                    <a:ext uri="{9D8B030D-6E8A-4147-A177-3AD203B41FA5}">
                      <a16:colId xmlns:a16="http://schemas.microsoft.com/office/drawing/2014/main" val="2607323886"/>
                    </a:ext>
                  </a:extLst>
                </a:gridCol>
                <a:gridCol w="722354">
                  <a:extLst>
                    <a:ext uri="{9D8B030D-6E8A-4147-A177-3AD203B41FA5}">
                      <a16:colId xmlns:a16="http://schemas.microsoft.com/office/drawing/2014/main" val="1530767988"/>
                    </a:ext>
                  </a:extLst>
                </a:gridCol>
                <a:gridCol w="1232185">
                  <a:extLst>
                    <a:ext uri="{9D8B030D-6E8A-4147-A177-3AD203B41FA5}">
                      <a16:colId xmlns:a16="http://schemas.microsoft.com/office/drawing/2014/main" val="3262844376"/>
                    </a:ext>
                  </a:extLst>
                </a:gridCol>
              </a:tblGrid>
              <a:tr h="489694">
                <a:tc>
                  <a:txBody>
                    <a:bodyPr/>
                    <a:lstStyle/>
                    <a:p>
                      <a:pPr indent="0" algn="ctr">
                        <a:lnSpc>
                          <a:spcPct val="100000"/>
                        </a:lnSpc>
                        <a:spcAft>
                          <a:spcPts val="0"/>
                        </a:spcAft>
                      </a:pPr>
                      <a:r>
                        <a:rPr lang="es-EC" sz="1400" dirty="0">
                          <a:effectLst/>
                        </a:rPr>
                        <a:t>T [años]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Tc [horas]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I</a:t>
                      </a:r>
                      <a:r>
                        <a:rPr lang="es-EC" sz="1400" baseline="-25000" dirty="0">
                          <a:effectLst/>
                        </a:rPr>
                        <a:t>TR </a:t>
                      </a:r>
                      <a:r>
                        <a:rPr lang="es-EC" sz="1400" dirty="0">
                          <a:effectLst/>
                        </a:rPr>
                        <a:t>[mm/h]</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Caudal Máximo [m³/s]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1291271"/>
                  </a:ext>
                </a:extLst>
              </a:tr>
              <a:tr h="163231">
                <a:tc>
                  <a:txBody>
                    <a:bodyPr/>
                    <a:lstStyle/>
                    <a:p>
                      <a:pPr indent="0" algn="ctr">
                        <a:lnSpc>
                          <a:spcPct val="100000"/>
                        </a:lnSpc>
                        <a:spcAft>
                          <a:spcPts val="0"/>
                        </a:spcAft>
                      </a:pPr>
                      <a:r>
                        <a:rPr lang="es-EC" sz="1400">
                          <a:effectLst/>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indent="0" algn="ctr">
                        <a:lnSpc>
                          <a:spcPct val="100000"/>
                        </a:lnSpc>
                        <a:spcAft>
                          <a:spcPts val="0"/>
                        </a:spcAft>
                      </a:pPr>
                      <a:r>
                        <a:rPr lang="es-EC" sz="1400" dirty="0">
                          <a:effectLst/>
                        </a:rPr>
                        <a:t>5,45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42,00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400">
                          <a:effectLst/>
                        </a:rPr>
                        <a:t>365,4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80327387"/>
                  </a:ext>
                </a:extLst>
              </a:tr>
              <a:tr h="163231">
                <a:tc>
                  <a:txBody>
                    <a:bodyPr/>
                    <a:lstStyle/>
                    <a:p>
                      <a:pPr indent="0" algn="ctr">
                        <a:lnSpc>
                          <a:spcPct val="100000"/>
                        </a:lnSpc>
                        <a:spcAft>
                          <a:spcPts val="0"/>
                        </a:spcAft>
                      </a:pPr>
                      <a:r>
                        <a:rPr lang="es-EC" sz="1400" dirty="0">
                          <a:effectLst/>
                        </a:rPr>
                        <a:t>25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indent="0" algn="ctr">
                        <a:lnSpc>
                          <a:spcPct val="100000"/>
                        </a:lnSpc>
                        <a:spcAft>
                          <a:spcPts val="0"/>
                        </a:spcAft>
                      </a:pPr>
                      <a:r>
                        <a:rPr lang="es-EC" sz="1400" dirty="0">
                          <a:effectLst/>
                        </a:rPr>
                        <a:t>52,45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400" dirty="0">
                          <a:effectLst/>
                        </a:rPr>
                        <a:t>616,3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7181056"/>
                  </a:ext>
                </a:extLst>
              </a:tr>
              <a:tr h="163231">
                <a:tc>
                  <a:txBody>
                    <a:bodyPr/>
                    <a:lstStyle/>
                    <a:p>
                      <a:pPr indent="0" algn="ctr">
                        <a:lnSpc>
                          <a:spcPct val="100000"/>
                        </a:lnSpc>
                        <a:spcAft>
                          <a:spcPts val="0"/>
                        </a:spcAft>
                      </a:pPr>
                      <a:r>
                        <a:rPr lang="es-EC" sz="1400">
                          <a:effectLst/>
                        </a:rPr>
                        <a:t>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indent="0" algn="ctr">
                        <a:lnSpc>
                          <a:spcPct val="100000"/>
                        </a:lnSpc>
                        <a:spcAft>
                          <a:spcPts val="0"/>
                        </a:spcAft>
                      </a:pPr>
                      <a:r>
                        <a:rPr lang="es-EC" sz="1400">
                          <a:effectLst/>
                        </a:rPr>
                        <a:t>62,05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400" dirty="0">
                          <a:effectLst/>
                        </a:rPr>
                        <a:t>785,13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22934655"/>
                  </a:ext>
                </a:extLst>
              </a:tr>
              <a:tr h="163231">
                <a:tc>
                  <a:txBody>
                    <a:bodyPr/>
                    <a:lstStyle/>
                    <a:p>
                      <a:pPr indent="0" algn="ctr">
                        <a:lnSpc>
                          <a:spcPct val="100000"/>
                        </a:lnSpc>
                        <a:spcAft>
                          <a:spcPts val="0"/>
                        </a:spcAft>
                      </a:pPr>
                      <a:r>
                        <a:rPr lang="es-EC"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indent="0" algn="ctr">
                        <a:lnSpc>
                          <a:spcPct val="100000"/>
                        </a:lnSpc>
                        <a:spcAft>
                          <a:spcPts val="0"/>
                        </a:spcAft>
                      </a:pPr>
                      <a:r>
                        <a:rPr lang="es-EC" sz="1400">
                          <a:effectLst/>
                        </a:rPr>
                        <a:t>69,13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400" dirty="0">
                          <a:effectLst/>
                        </a:rPr>
                        <a:t>1089,6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88123672"/>
                  </a:ext>
                </a:extLst>
              </a:tr>
              <a:tr h="163231">
                <a:tc>
                  <a:txBody>
                    <a:bodyPr/>
                    <a:lstStyle/>
                    <a:p>
                      <a:pPr indent="0" algn="ctr">
                        <a:lnSpc>
                          <a:spcPct val="100000"/>
                        </a:lnSpc>
                        <a:spcAft>
                          <a:spcPts val="0"/>
                        </a:spcAft>
                      </a:pPr>
                      <a:r>
                        <a:rPr lang="es-EC" sz="1400">
                          <a:effectLst/>
                        </a:rPr>
                        <a:t>500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indent="0" algn="ctr">
                        <a:lnSpc>
                          <a:spcPct val="100000"/>
                        </a:lnSpc>
                        <a:spcAft>
                          <a:spcPts val="0"/>
                        </a:spcAft>
                      </a:pPr>
                      <a:r>
                        <a:rPr lang="es-EC" sz="1400" dirty="0">
                          <a:effectLst/>
                        </a:rPr>
                        <a:t>89,18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400" dirty="0">
                          <a:effectLst/>
                        </a:rPr>
                        <a:t>1738,0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09040647"/>
                  </a:ext>
                </a:extLst>
              </a:tr>
            </a:tbl>
          </a:graphicData>
        </a:graphic>
      </p:graphicFrame>
      <p:graphicFrame>
        <p:nvGraphicFramePr>
          <p:cNvPr id="24" name="Gráfico 23"/>
          <p:cNvGraphicFramePr/>
          <p:nvPr>
            <p:extLst>
              <p:ext uri="{D42A27DB-BD31-4B8C-83A1-F6EECF244321}">
                <p14:modId xmlns:p14="http://schemas.microsoft.com/office/powerpoint/2010/main" val="1834703968"/>
              </p:ext>
            </p:extLst>
          </p:nvPr>
        </p:nvGraphicFramePr>
        <p:xfrm>
          <a:off x="4225290" y="4093379"/>
          <a:ext cx="4533900" cy="1962150"/>
        </p:xfrm>
        <a:graphic>
          <a:graphicData uri="http://schemas.openxmlformats.org/drawingml/2006/chart">
            <c:chart xmlns:c="http://schemas.openxmlformats.org/drawingml/2006/chart" xmlns:r="http://schemas.openxmlformats.org/officeDocument/2006/relationships" r:id="rId6"/>
          </a:graphicData>
        </a:graphic>
      </p:graphicFrame>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96" y="932896"/>
            <a:ext cx="2763537" cy="2794408"/>
          </a:xfrm>
          <a:prstGeom prst="rect">
            <a:avLst/>
          </a:prstGeom>
        </p:spPr>
      </p:pic>
      <p:grpSp>
        <p:nvGrpSpPr>
          <p:cNvPr id="13" name="Grupo 12"/>
          <p:cNvGrpSpPr/>
          <p:nvPr/>
        </p:nvGrpSpPr>
        <p:grpSpPr>
          <a:xfrm>
            <a:off x="0" y="6293427"/>
            <a:ext cx="8939916" cy="564573"/>
            <a:chOff x="0" y="6293427"/>
            <a:chExt cx="8939916" cy="564573"/>
          </a:xfrm>
        </p:grpSpPr>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Resultado de imagen para ufa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3287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CAUDAL MÁXIMO DE DISEÑO </a:t>
            </a:r>
            <a:endParaRPr lang="es-EC" sz="2400" dirty="0"/>
          </a:p>
        </p:txBody>
      </p:sp>
      <p:graphicFrame>
        <p:nvGraphicFramePr>
          <p:cNvPr id="10" name="Tabla 9"/>
          <p:cNvGraphicFramePr>
            <a:graphicFrameLocks noGrp="1"/>
          </p:cNvGraphicFramePr>
          <p:nvPr>
            <p:extLst>
              <p:ext uri="{D42A27DB-BD31-4B8C-83A1-F6EECF244321}">
                <p14:modId xmlns:p14="http://schemas.microsoft.com/office/powerpoint/2010/main" val="2373485159"/>
              </p:ext>
            </p:extLst>
          </p:nvPr>
        </p:nvGraphicFramePr>
        <p:xfrm>
          <a:off x="286440" y="662169"/>
          <a:ext cx="4971725" cy="1554480"/>
        </p:xfrm>
        <a:graphic>
          <a:graphicData uri="http://schemas.openxmlformats.org/drawingml/2006/table">
            <a:tbl>
              <a:tblPr firstRow="1" firstCol="1" bandRow="1">
                <a:tableStyleId>{5C22544A-7EE6-4342-B048-85BDC9FD1C3A}</a:tableStyleId>
              </a:tblPr>
              <a:tblGrid>
                <a:gridCol w="699445">
                  <a:extLst>
                    <a:ext uri="{9D8B030D-6E8A-4147-A177-3AD203B41FA5}">
                      <a16:colId xmlns:a16="http://schemas.microsoft.com/office/drawing/2014/main" val="1698631572"/>
                    </a:ext>
                  </a:extLst>
                </a:gridCol>
                <a:gridCol w="1698625">
                  <a:extLst>
                    <a:ext uri="{9D8B030D-6E8A-4147-A177-3AD203B41FA5}">
                      <a16:colId xmlns:a16="http://schemas.microsoft.com/office/drawing/2014/main" val="2471496342"/>
                    </a:ext>
                  </a:extLst>
                </a:gridCol>
                <a:gridCol w="1365250">
                  <a:extLst>
                    <a:ext uri="{9D8B030D-6E8A-4147-A177-3AD203B41FA5}">
                      <a16:colId xmlns:a16="http://schemas.microsoft.com/office/drawing/2014/main" val="236730104"/>
                    </a:ext>
                  </a:extLst>
                </a:gridCol>
                <a:gridCol w="1208405">
                  <a:extLst>
                    <a:ext uri="{9D8B030D-6E8A-4147-A177-3AD203B41FA5}">
                      <a16:colId xmlns:a16="http://schemas.microsoft.com/office/drawing/2014/main" val="1798147281"/>
                    </a:ext>
                  </a:extLst>
                </a:gridCol>
              </a:tblGrid>
              <a:tr h="117475">
                <a:tc gridSpan="4">
                  <a:txBody>
                    <a:bodyPr/>
                    <a:lstStyle/>
                    <a:p>
                      <a:pPr indent="450215" algn="ctr">
                        <a:lnSpc>
                          <a:spcPct val="150000"/>
                        </a:lnSpc>
                        <a:spcAft>
                          <a:spcPts val="0"/>
                        </a:spcAft>
                      </a:pPr>
                      <a:r>
                        <a:rPr lang="es-EC" sz="1200" dirty="0">
                          <a:effectLst/>
                        </a:rPr>
                        <a:t>CUADALES MAXIMOS  m³/s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46180021"/>
                  </a:ext>
                </a:extLst>
              </a:tr>
              <a:tr h="224155">
                <a:tc>
                  <a:txBody>
                    <a:bodyPr/>
                    <a:lstStyle/>
                    <a:p>
                      <a:pPr indent="0" algn="ctr">
                        <a:lnSpc>
                          <a:spcPct val="100000"/>
                        </a:lnSpc>
                        <a:spcAft>
                          <a:spcPts val="0"/>
                        </a:spcAft>
                      </a:pPr>
                      <a:r>
                        <a:rPr lang="es-EC" sz="1200" dirty="0">
                          <a:effectLst/>
                        </a:rPr>
                        <a:t>TR [años]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Modelo Hidrológico con HEC-HMS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smtClean="0">
                          <a:effectLst/>
                        </a:rPr>
                        <a:t>Método Sandoval</a:t>
                      </a:r>
                      <a:r>
                        <a:rPr lang="es-EC" sz="1200" baseline="0" dirty="0" smtClean="0">
                          <a:effectLst/>
                        </a:rPr>
                        <a:t> - Aguilera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Datos de aforo (Estación H267)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2581179"/>
                  </a:ext>
                </a:extLst>
              </a:tr>
              <a:tr h="111760">
                <a:tc>
                  <a:txBody>
                    <a:bodyPr/>
                    <a:lstStyle/>
                    <a:p>
                      <a:pPr indent="0" algn="ctr">
                        <a:lnSpc>
                          <a:spcPct val="100000"/>
                        </a:lnSpc>
                        <a:spcAft>
                          <a:spcPts val="0"/>
                        </a:spcAft>
                      </a:pPr>
                      <a:r>
                        <a:rPr lang="es-EC" sz="12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365,4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200" dirty="0">
                          <a:effectLst/>
                        </a:rPr>
                        <a:t>299,2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519,64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5667979"/>
                  </a:ext>
                </a:extLst>
              </a:tr>
              <a:tr h="111760">
                <a:tc>
                  <a:txBody>
                    <a:bodyPr/>
                    <a:lstStyle/>
                    <a:p>
                      <a:pPr indent="0" algn="ctr">
                        <a:lnSpc>
                          <a:spcPct val="100000"/>
                        </a:lnSpc>
                        <a:spcAft>
                          <a:spcPts val="0"/>
                        </a:spcAft>
                      </a:pPr>
                      <a:r>
                        <a:rPr lang="es-EC" sz="1200">
                          <a:effectLst/>
                        </a:rPr>
                        <a:t>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616,3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200" dirty="0">
                          <a:effectLst/>
                        </a:rPr>
                        <a:t>603,0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721,50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6608692"/>
                  </a:ext>
                </a:extLst>
              </a:tr>
              <a:tr h="111760">
                <a:tc>
                  <a:txBody>
                    <a:bodyPr/>
                    <a:lstStyle/>
                    <a:p>
                      <a:pPr indent="0" algn="ctr">
                        <a:lnSpc>
                          <a:spcPct val="100000"/>
                        </a:lnSpc>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785,13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200" dirty="0">
                          <a:effectLst/>
                        </a:rPr>
                        <a:t>832,7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874,20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0066436"/>
                  </a:ext>
                </a:extLst>
              </a:tr>
              <a:tr h="117475">
                <a:tc>
                  <a:txBody>
                    <a:bodyPr/>
                    <a:lstStyle/>
                    <a:p>
                      <a:pPr indent="0" algn="ctr">
                        <a:lnSpc>
                          <a:spcPct val="100000"/>
                        </a:lnSpc>
                        <a:spcAft>
                          <a:spcPts val="0"/>
                        </a:spcAft>
                      </a:pPr>
                      <a:r>
                        <a:rPr lang="es-EC" sz="1200">
                          <a:effectLst/>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1089,6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200">
                          <a:effectLst/>
                        </a:rPr>
                        <a:t>1062,5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1026,9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3350084"/>
                  </a:ext>
                </a:extLst>
              </a:tr>
              <a:tr h="117475">
                <a:tc>
                  <a:txBody>
                    <a:bodyPr/>
                    <a:lstStyle/>
                    <a:p>
                      <a:pPr indent="0" algn="ctr">
                        <a:lnSpc>
                          <a:spcPct val="100000"/>
                        </a:lnSpc>
                        <a:spcAft>
                          <a:spcPts val="0"/>
                        </a:spcAft>
                      </a:pPr>
                      <a:r>
                        <a:rPr lang="es-EC" sz="12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1738,0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indent="0" algn="ctr">
                        <a:lnSpc>
                          <a:spcPct val="100000"/>
                        </a:lnSpc>
                        <a:spcAft>
                          <a:spcPts val="0"/>
                        </a:spcAft>
                      </a:pPr>
                      <a:r>
                        <a:rPr lang="es-EC" sz="1200">
                          <a:effectLst/>
                        </a:rPr>
                        <a:t>1596,1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1381,46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2020796"/>
                  </a:ext>
                </a:extLst>
              </a:tr>
            </a:tbl>
          </a:graphicData>
        </a:graphic>
      </p:graphicFrame>
      <p:sp>
        <p:nvSpPr>
          <p:cNvPr id="11" name="Flecha derecha 10"/>
          <p:cNvSpPr/>
          <p:nvPr/>
        </p:nvSpPr>
        <p:spPr>
          <a:xfrm flipV="1">
            <a:off x="5416439" y="1324511"/>
            <a:ext cx="705394" cy="15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3" name="Tabla 12"/>
          <p:cNvGraphicFramePr>
            <a:graphicFrameLocks noGrp="1"/>
          </p:cNvGraphicFramePr>
          <p:nvPr>
            <p:extLst>
              <p:ext uri="{D42A27DB-BD31-4B8C-83A1-F6EECF244321}">
                <p14:modId xmlns:p14="http://schemas.microsoft.com/office/powerpoint/2010/main" val="2973497319"/>
              </p:ext>
            </p:extLst>
          </p:nvPr>
        </p:nvGraphicFramePr>
        <p:xfrm>
          <a:off x="6393904" y="774646"/>
          <a:ext cx="2123078" cy="1338994"/>
        </p:xfrm>
        <a:graphic>
          <a:graphicData uri="http://schemas.openxmlformats.org/drawingml/2006/table">
            <a:tbl>
              <a:tblPr firstRow="1" firstCol="1" bandRow="1">
                <a:tableStyleId>{5C22544A-7EE6-4342-B048-85BDC9FD1C3A}</a:tableStyleId>
              </a:tblPr>
              <a:tblGrid>
                <a:gridCol w="1061539">
                  <a:extLst>
                    <a:ext uri="{9D8B030D-6E8A-4147-A177-3AD203B41FA5}">
                      <a16:colId xmlns:a16="http://schemas.microsoft.com/office/drawing/2014/main" val="1525160015"/>
                    </a:ext>
                  </a:extLst>
                </a:gridCol>
                <a:gridCol w="1061539">
                  <a:extLst>
                    <a:ext uri="{9D8B030D-6E8A-4147-A177-3AD203B41FA5}">
                      <a16:colId xmlns:a16="http://schemas.microsoft.com/office/drawing/2014/main" val="2109693590"/>
                    </a:ext>
                  </a:extLst>
                </a:gridCol>
              </a:tblGrid>
              <a:tr h="220280">
                <a:tc gridSpan="2">
                  <a:txBody>
                    <a:bodyPr/>
                    <a:lstStyle/>
                    <a:p>
                      <a:pPr indent="450215" algn="ctr">
                        <a:lnSpc>
                          <a:spcPct val="150000"/>
                        </a:lnSpc>
                        <a:spcAft>
                          <a:spcPts val="0"/>
                        </a:spcAft>
                      </a:pPr>
                      <a:r>
                        <a:rPr lang="es-EC" sz="1100" dirty="0">
                          <a:effectLst/>
                        </a:rPr>
                        <a:t>CAUDAL </a:t>
                      </a:r>
                      <a:r>
                        <a:rPr lang="es-EC" sz="1100" dirty="0" smtClean="0">
                          <a:effectLst/>
                        </a:rPr>
                        <a:t>PROMEDIO </a:t>
                      </a:r>
                      <a:r>
                        <a:rPr lang="es-EC" sz="1100" dirty="0">
                          <a:effectLst/>
                        </a:rPr>
                        <a:t>m³/s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3444851433"/>
                  </a:ext>
                </a:extLst>
              </a:tr>
              <a:tr h="173134">
                <a:tc>
                  <a:txBody>
                    <a:bodyPr/>
                    <a:lstStyle/>
                    <a:p>
                      <a:pPr indent="0" algn="ctr">
                        <a:lnSpc>
                          <a:spcPct val="100000"/>
                        </a:lnSpc>
                        <a:spcAft>
                          <a:spcPts val="0"/>
                        </a:spcAft>
                      </a:pPr>
                      <a:r>
                        <a:rPr lang="es-EC" sz="1100" dirty="0">
                          <a:effectLst/>
                        </a:rPr>
                        <a:t>TR [años]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100" dirty="0">
                          <a:effectLst/>
                        </a:rPr>
                        <a:t>CAUDALES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7944228"/>
                  </a:ext>
                </a:extLst>
              </a:tr>
              <a:tr h="179362">
                <a:tc>
                  <a:txBody>
                    <a:bodyPr/>
                    <a:lstStyle/>
                    <a:p>
                      <a:pPr indent="0" algn="ctr">
                        <a:lnSpc>
                          <a:spcPct val="100000"/>
                        </a:lnSpc>
                        <a:spcAft>
                          <a:spcPts val="0"/>
                        </a:spcAft>
                      </a:pPr>
                      <a:r>
                        <a:rPr lang="es-EC" sz="12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332,3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2535719"/>
                  </a:ext>
                </a:extLst>
              </a:tr>
              <a:tr h="179362">
                <a:tc>
                  <a:txBody>
                    <a:bodyPr/>
                    <a:lstStyle/>
                    <a:p>
                      <a:pPr indent="0" algn="ctr">
                        <a:lnSpc>
                          <a:spcPct val="100000"/>
                        </a:lnSpc>
                        <a:spcAft>
                          <a:spcPts val="0"/>
                        </a:spcAft>
                      </a:pPr>
                      <a:r>
                        <a:rPr lang="es-EC" sz="1200">
                          <a:effectLst/>
                        </a:rPr>
                        <a:t>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609,65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0806435"/>
                  </a:ext>
                </a:extLst>
              </a:tr>
              <a:tr h="179362">
                <a:tc>
                  <a:txBody>
                    <a:bodyPr/>
                    <a:lstStyle/>
                    <a:p>
                      <a:pPr indent="0" algn="ctr">
                        <a:lnSpc>
                          <a:spcPct val="100000"/>
                        </a:lnSpc>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808,92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2818196"/>
                  </a:ext>
                </a:extLst>
              </a:tr>
              <a:tr h="179362">
                <a:tc>
                  <a:txBody>
                    <a:bodyPr/>
                    <a:lstStyle/>
                    <a:p>
                      <a:pPr indent="0" algn="ctr">
                        <a:lnSpc>
                          <a:spcPct val="100000"/>
                        </a:lnSpc>
                        <a:spcAft>
                          <a:spcPts val="0"/>
                        </a:spcAft>
                      </a:pPr>
                      <a:r>
                        <a:rPr lang="es-EC" sz="1200">
                          <a:effectLst/>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1076,05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7268361"/>
                  </a:ext>
                </a:extLst>
              </a:tr>
              <a:tr h="179362">
                <a:tc>
                  <a:txBody>
                    <a:bodyPr/>
                    <a:lstStyle/>
                    <a:p>
                      <a:pPr indent="0" algn="ctr">
                        <a:lnSpc>
                          <a:spcPct val="100000"/>
                        </a:lnSpc>
                        <a:spcAft>
                          <a:spcPts val="0"/>
                        </a:spcAft>
                      </a:pPr>
                      <a:r>
                        <a:rPr lang="es-EC" sz="12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1667,05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6758103"/>
                  </a:ext>
                </a:extLst>
              </a:tr>
            </a:tbl>
          </a:graphicData>
        </a:graphic>
      </p:graphicFrame>
      <p:sp>
        <p:nvSpPr>
          <p:cNvPr id="20" name="Título 1"/>
          <p:cNvSpPr txBox="1">
            <a:spLocks/>
          </p:cNvSpPr>
          <p:nvPr/>
        </p:nvSpPr>
        <p:spPr>
          <a:xfrm>
            <a:off x="282737" y="2187959"/>
            <a:ext cx="2100131" cy="5884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400" b="1" dirty="0" smtClean="0">
                <a:latin typeface="Arial" panose="020B0604020202020204" pitchFamily="34" charset="0"/>
                <a:cs typeface="Arial" panose="020B0604020202020204" pitchFamily="34" charset="0"/>
              </a:rPr>
              <a:t>PRESA POZA HONDA</a:t>
            </a:r>
            <a:endParaRPr lang="es-EC" sz="1400" dirty="0"/>
          </a:p>
        </p:txBody>
      </p:sp>
      <p:sp>
        <p:nvSpPr>
          <p:cNvPr id="16" name="CuadroTexto 15"/>
          <p:cNvSpPr txBox="1"/>
          <p:nvPr/>
        </p:nvSpPr>
        <p:spPr>
          <a:xfrm>
            <a:off x="205451" y="2639581"/>
            <a:ext cx="5133702" cy="1569660"/>
          </a:xfrm>
          <a:prstGeom prst="rect">
            <a:avLst/>
          </a:prstGeom>
          <a:noFill/>
        </p:spPr>
        <p:txBody>
          <a:bodyPr wrap="square" rtlCol="0">
            <a:spAutoFit/>
          </a:bodyPr>
          <a:lstStyle/>
          <a:p>
            <a:pPr marL="285750" lvl="0" indent="-285750">
              <a:buFont typeface="Arial" panose="020B0604020202020204" pitchFamily="34" charset="0"/>
              <a:buChar char="•"/>
            </a:pPr>
            <a:r>
              <a:rPr lang="es-ES" sz="1600" dirty="0"/>
              <a:t>El dique tiene 1,2 km de largo y 40 m de alto</a:t>
            </a:r>
          </a:p>
          <a:p>
            <a:pPr marL="285750" lvl="0" indent="-285750">
              <a:buFont typeface="Arial" panose="020B0604020202020204" pitchFamily="34" charset="0"/>
              <a:buChar char="•"/>
            </a:pPr>
            <a:r>
              <a:rPr lang="es-ES" sz="1600" dirty="0"/>
              <a:t>Cola del embalse de 12,5 km de longitud.</a:t>
            </a:r>
            <a:endParaRPr lang="es-EC" sz="1600" dirty="0"/>
          </a:p>
          <a:p>
            <a:pPr marL="285750" lvl="0" indent="-285750">
              <a:buFont typeface="Arial" panose="020B0604020202020204" pitchFamily="34" charset="0"/>
              <a:buChar char="•"/>
            </a:pPr>
            <a:r>
              <a:rPr lang="es-ES" sz="1600" dirty="0"/>
              <a:t>El vertedero tiene 70 m de </a:t>
            </a:r>
            <a:r>
              <a:rPr lang="es-ES" sz="1600" dirty="0" smtClean="0"/>
              <a:t>longitud</a:t>
            </a:r>
          </a:p>
          <a:p>
            <a:pPr marL="285750" indent="-285750">
              <a:buFont typeface="Arial" panose="020B0604020202020204" pitchFamily="34" charset="0"/>
              <a:buChar char="•"/>
            </a:pPr>
            <a:r>
              <a:rPr lang="es-ES" sz="1600" dirty="0"/>
              <a:t>El vertedero regula 875 </a:t>
            </a:r>
            <a:r>
              <a:rPr lang="es-ES" sz="1600" dirty="0" smtClean="0"/>
              <a:t>m³/s</a:t>
            </a:r>
          </a:p>
          <a:p>
            <a:pPr marL="285750" indent="-285750">
              <a:buFont typeface="Arial" panose="020B0604020202020204" pitchFamily="34" charset="0"/>
              <a:buChar char="•"/>
            </a:pPr>
            <a:r>
              <a:rPr lang="es-ES" sz="1600" dirty="0"/>
              <a:t>Altura: 40 </a:t>
            </a:r>
            <a:r>
              <a:rPr lang="es-ES" sz="1600" dirty="0" smtClean="0"/>
              <a:t>m (Altura total del dique)</a:t>
            </a:r>
          </a:p>
          <a:p>
            <a:pPr marL="285750" indent="-285750">
              <a:buFont typeface="Arial" panose="020B0604020202020204" pitchFamily="34" charset="0"/>
              <a:buChar char="•"/>
            </a:pPr>
            <a:r>
              <a:rPr lang="es-ES" sz="1600" dirty="0" smtClean="0"/>
              <a:t>Precipitación </a:t>
            </a:r>
            <a:r>
              <a:rPr lang="es-ES" sz="1600" dirty="0"/>
              <a:t>máxima: </a:t>
            </a:r>
            <a:r>
              <a:rPr lang="es-ES" sz="1600" dirty="0" smtClean="0"/>
              <a:t>1921 mm</a:t>
            </a:r>
          </a:p>
        </p:txBody>
      </p:sp>
      <p:graphicFrame>
        <p:nvGraphicFramePr>
          <p:cNvPr id="17" name="Tabla 16"/>
          <p:cNvGraphicFramePr>
            <a:graphicFrameLocks noGrp="1"/>
          </p:cNvGraphicFramePr>
          <p:nvPr>
            <p:extLst>
              <p:ext uri="{D42A27DB-BD31-4B8C-83A1-F6EECF244321}">
                <p14:modId xmlns:p14="http://schemas.microsoft.com/office/powerpoint/2010/main" val="3719206119"/>
              </p:ext>
            </p:extLst>
          </p:nvPr>
        </p:nvGraphicFramePr>
        <p:xfrm>
          <a:off x="4308816" y="2618643"/>
          <a:ext cx="3172460" cy="1615440"/>
        </p:xfrm>
        <a:graphic>
          <a:graphicData uri="http://schemas.openxmlformats.org/drawingml/2006/table">
            <a:tbl>
              <a:tblPr firstRow="1" firstCol="1" bandRow="1">
                <a:tableStyleId>{616DA210-FB5B-4158-B5E0-FEB733F419BA}</a:tableStyleId>
              </a:tblPr>
              <a:tblGrid>
                <a:gridCol w="1586230">
                  <a:extLst>
                    <a:ext uri="{9D8B030D-6E8A-4147-A177-3AD203B41FA5}">
                      <a16:colId xmlns:a16="http://schemas.microsoft.com/office/drawing/2014/main" val="38932775"/>
                    </a:ext>
                  </a:extLst>
                </a:gridCol>
                <a:gridCol w="1586230">
                  <a:extLst>
                    <a:ext uri="{9D8B030D-6E8A-4147-A177-3AD203B41FA5}">
                      <a16:colId xmlns:a16="http://schemas.microsoft.com/office/drawing/2014/main" val="416249902"/>
                    </a:ext>
                  </a:extLst>
                </a:gridCol>
              </a:tblGrid>
              <a:tr h="165100">
                <a:tc>
                  <a:txBody>
                    <a:bodyPr/>
                    <a:lstStyle/>
                    <a:p>
                      <a:pPr indent="0" algn="ctr">
                        <a:lnSpc>
                          <a:spcPct val="100000"/>
                        </a:lnSpc>
                        <a:spcAft>
                          <a:spcPts val="0"/>
                        </a:spcAft>
                      </a:pPr>
                      <a:r>
                        <a:rPr lang="es-EC" sz="1100" dirty="0">
                          <a:effectLst/>
                        </a:rPr>
                        <a:t>PERIODO DE RETORNO (años)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100">
                          <a:effectLst/>
                        </a:rPr>
                        <a:t>Qmax (m³/s)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716164"/>
                  </a:ext>
                </a:extLst>
              </a:tr>
              <a:tr h="170815">
                <a:tc>
                  <a:txBody>
                    <a:bodyPr/>
                    <a:lstStyle/>
                    <a:p>
                      <a:pPr indent="0" algn="ctr">
                        <a:lnSpc>
                          <a:spcPct val="100000"/>
                        </a:lnSpc>
                        <a:spcAft>
                          <a:spcPts val="0"/>
                        </a:spcAft>
                      </a:pPr>
                      <a:r>
                        <a:rPr lang="es-EC" sz="1200" dirty="0">
                          <a:effectLst/>
                        </a:rPr>
                        <a:t>10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142,4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1130376"/>
                  </a:ext>
                </a:extLst>
              </a:tr>
              <a:tr h="165100">
                <a:tc>
                  <a:txBody>
                    <a:bodyPr/>
                    <a:lstStyle/>
                    <a:p>
                      <a:pPr indent="0" algn="ctr">
                        <a:lnSpc>
                          <a:spcPct val="100000"/>
                        </a:lnSpc>
                        <a:spcAft>
                          <a:spcPts val="0"/>
                        </a:spcAft>
                      </a:pPr>
                      <a:r>
                        <a:rPr lang="es-EC" sz="1200">
                          <a:effectLst/>
                        </a:rPr>
                        <a:t>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287,1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4273998"/>
                  </a:ext>
                </a:extLst>
              </a:tr>
              <a:tr h="170815">
                <a:tc>
                  <a:txBody>
                    <a:bodyPr/>
                    <a:lstStyle/>
                    <a:p>
                      <a:pPr indent="0" algn="ctr">
                        <a:lnSpc>
                          <a:spcPct val="100000"/>
                        </a:lnSpc>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396,5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8678223"/>
                  </a:ext>
                </a:extLst>
              </a:tr>
              <a:tr h="165100">
                <a:tc>
                  <a:txBody>
                    <a:bodyPr/>
                    <a:lstStyle/>
                    <a:p>
                      <a:pPr indent="0" algn="ctr">
                        <a:lnSpc>
                          <a:spcPct val="100000"/>
                        </a:lnSpc>
                        <a:spcAft>
                          <a:spcPts val="0"/>
                        </a:spcAft>
                      </a:pPr>
                      <a:r>
                        <a:rPr lang="es-EC" sz="1200">
                          <a:effectLst/>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505,8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5896141"/>
                  </a:ext>
                </a:extLst>
              </a:tr>
              <a:tr h="165100">
                <a:tc>
                  <a:txBody>
                    <a:bodyPr/>
                    <a:lstStyle/>
                    <a:p>
                      <a:pPr indent="0" algn="ctr">
                        <a:lnSpc>
                          <a:spcPct val="100000"/>
                        </a:lnSpc>
                        <a:spcAft>
                          <a:spcPts val="0"/>
                        </a:spcAft>
                      </a:pPr>
                      <a:r>
                        <a:rPr lang="es-EC" sz="12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759,9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7945650"/>
                  </a:ext>
                </a:extLst>
              </a:tr>
              <a:tr h="165100">
                <a:tc>
                  <a:txBody>
                    <a:bodyPr/>
                    <a:lstStyle/>
                    <a:p>
                      <a:pPr indent="0" algn="ctr">
                        <a:lnSpc>
                          <a:spcPct val="100000"/>
                        </a:lnSpc>
                        <a:spcAft>
                          <a:spcPts val="0"/>
                        </a:spcAft>
                      </a:pPr>
                      <a:r>
                        <a:rPr lang="es-EC" sz="1200">
                          <a:effectLst/>
                        </a:rPr>
                        <a:t>1000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869,2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1340022"/>
                  </a:ext>
                </a:extLst>
              </a:tr>
              <a:tr h="165100">
                <a:tc>
                  <a:txBody>
                    <a:bodyPr/>
                    <a:lstStyle/>
                    <a:p>
                      <a:pPr indent="0" algn="ctr">
                        <a:lnSpc>
                          <a:spcPct val="100000"/>
                        </a:lnSpc>
                        <a:spcAft>
                          <a:spcPts val="0"/>
                        </a:spcAft>
                      </a:pPr>
                      <a:r>
                        <a:rPr lang="es-EC" sz="1200">
                          <a:effectLst/>
                        </a:rPr>
                        <a:t>5000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1123,3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584638"/>
                  </a:ext>
                </a:extLst>
              </a:tr>
            </a:tbl>
          </a:graphicData>
        </a:graphic>
      </p:graphicFrame>
      <p:graphicFrame>
        <p:nvGraphicFramePr>
          <p:cNvPr id="21" name="Tabla 20"/>
          <p:cNvGraphicFramePr>
            <a:graphicFrameLocks noGrp="1"/>
          </p:cNvGraphicFramePr>
          <p:nvPr>
            <p:extLst>
              <p:ext uri="{D42A27DB-BD31-4B8C-83A1-F6EECF244321}">
                <p14:modId xmlns:p14="http://schemas.microsoft.com/office/powerpoint/2010/main" val="1451547839"/>
              </p:ext>
            </p:extLst>
          </p:nvPr>
        </p:nvGraphicFramePr>
        <p:xfrm>
          <a:off x="2293814" y="4657178"/>
          <a:ext cx="4556372" cy="1600845"/>
        </p:xfrm>
        <a:graphic>
          <a:graphicData uri="http://schemas.openxmlformats.org/drawingml/2006/table">
            <a:tbl>
              <a:tblPr firstRow="1" firstCol="1" bandRow="1">
                <a:tableStyleId>{5C22544A-7EE6-4342-B048-85BDC9FD1C3A}</a:tableStyleId>
              </a:tblPr>
              <a:tblGrid>
                <a:gridCol w="797111">
                  <a:extLst>
                    <a:ext uri="{9D8B030D-6E8A-4147-A177-3AD203B41FA5}">
                      <a16:colId xmlns:a16="http://schemas.microsoft.com/office/drawing/2014/main" val="2579087135"/>
                    </a:ext>
                  </a:extLst>
                </a:gridCol>
                <a:gridCol w="797111">
                  <a:extLst>
                    <a:ext uri="{9D8B030D-6E8A-4147-A177-3AD203B41FA5}">
                      <a16:colId xmlns:a16="http://schemas.microsoft.com/office/drawing/2014/main" val="681562801"/>
                    </a:ext>
                  </a:extLst>
                </a:gridCol>
                <a:gridCol w="1436533">
                  <a:extLst>
                    <a:ext uri="{9D8B030D-6E8A-4147-A177-3AD203B41FA5}">
                      <a16:colId xmlns:a16="http://schemas.microsoft.com/office/drawing/2014/main" val="1105912761"/>
                    </a:ext>
                  </a:extLst>
                </a:gridCol>
                <a:gridCol w="1525617">
                  <a:extLst>
                    <a:ext uri="{9D8B030D-6E8A-4147-A177-3AD203B41FA5}">
                      <a16:colId xmlns:a16="http://schemas.microsoft.com/office/drawing/2014/main" val="3611782778"/>
                    </a:ext>
                  </a:extLst>
                </a:gridCol>
              </a:tblGrid>
              <a:tr h="189012">
                <a:tc gridSpan="4">
                  <a:txBody>
                    <a:bodyPr/>
                    <a:lstStyle/>
                    <a:p>
                      <a:pPr indent="450215" algn="ctr">
                        <a:lnSpc>
                          <a:spcPct val="150000"/>
                        </a:lnSpc>
                        <a:spcAft>
                          <a:spcPts val="0"/>
                        </a:spcAft>
                      </a:pPr>
                      <a:r>
                        <a:rPr lang="es-EC" sz="1100" dirty="0">
                          <a:effectLst/>
                        </a:rPr>
                        <a:t>CAUDAL DE DISEÑO    m³/s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61614323"/>
                  </a:ext>
                </a:extLst>
              </a:tr>
              <a:tr h="282155">
                <a:tc>
                  <a:txBody>
                    <a:bodyPr/>
                    <a:lstStyle/>
                    <a:p>
                      <a:pPr indent="0" algn="ctr">
                        <a:lnSpc>
                          <a:spcPct val="100000"/>
                        </a:lnSpc>
                        <a:spcAft>
                          <a:spcPts val="0"/>
                        </a:spcAft>
                      </a:pPr>
                      <a:r>
                        <a:rPr lang="es-EC" sz="1100" dirty="0">
                          <a:effectLst/>
                        </a:rPr>
                        <a:t>TR [años]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CAUDALES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dirty="0">
                          <a:effectLst/>
                        </a:rPr>
                        <a:t>CAUDAL ACUMULADO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dirty="0">
                          <a:effectLst/>
                        </a:rPr>
                        <a:t>CAUDAL DISEÑO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extLst>
                  <a:ext uri="{0D108BD9-81ED-4DB2-BD59-A6C34878D82A}">
                    <a16:rowId xmlns:a16="http://schemas.microsoft.com/office/drawing/2014/main" val="112787522"/>
                  </a:ext>
                </a:extLst>
              </a:tr>
              <a:tr h="141077">
                <a:tc>
                  <a:txBody>
                    <a:bodyPr/>
                    <a:lstStyle/>
                    <a:p>
                      <a:pPr indent="0" algn="ctr">
                        <a:lnSpc>
                          <a:spcPct val="100000"/>
                        </a:lnSpc>
                        <a:spcAft>
                          <a:spcPts val="0"/>
                        </a:spcAft>
                      </a:pPr>
                      <a:r>
                        <a:rPr lang="es-EC" sz="1100">
                          <a:effectLst/>
                        </a:rPr>
                        <a:t>10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332,3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dirty="0">
                          <a:effectLst/>
                        </a:rPr>
                        <a:t>332,3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extLst>
                  <a:ext uri="{0D108BD9-81ED-4DB2-BD59-A6C34878D82A}">
                    <a16:rowId xmlns:a16="http://schemas.microsoft.com/office/drawing/2014/main" val="2178857879"/>
                  </a:ext>
                </a:extLst>
              </a:tr>
              <a:tr h="141077">
                <a:tc>
                  <a:txBody>
                    <a:bodyPr/>
                    <a:lstStyle/>
                    <a:p>
                      <a:pPr indent="0" algn="ctr">
                        <a:lnSpc>
                          <a:spcPct val="100000"/>
                        </a:lnSpc>
                        <a:spcAft>
                          <a:spcPts val="0"/>
                        </a:spcAft>
                      </a:pPr>
                      <a:r>
                        <a:rPr lang="es-EC" sz="1100">
                          <a:effectLst/>
                        </a:rPr>
                        <a:t>25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609,65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dirty="0">
                          <a:effectLst/>
                        </a:rPr>
                        <a:t>609,65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extLst>
                  <a:ext uri="{0D108BD9-81ED-4DB2-BD59-A6C34878D82A}">
                    <a16:rowId xmlns:a16="http://schemas.microsoft.com/office/drawing/2014/main" val="3455968403"/>
                  </a:ext>
                </a:extLst>
              </a:tr>
              <a:tr h="141077">
                <a:tc>
                  <a:txBody>
                    <a:bodyPr/>
                    <a:lstStyle/>
                    <a:p>
                      <a:pPr indent="0" algn="ctr">
                        <a:lnSpc>
                          <a:spcPct val="100000"/>
                        </a:lnSpc>
                        <a:spcAft>
                          <a:spcPts val="0"/>
                        </a:spcAft>
                      </a:pPr>
                      <a:r>
                        <a:rPr lang="es-EC" sz="1100">
                          <a:effectLst/>
                        </a:rPr>
                        <a:t>50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808,92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dirty="0">
                          <a:effectLst/>
                        </a:rPr>
                        <a:t>808,92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extLst>
                  <a:ext uri="{0D108BD9-81ED-4DB2-BD59-A6C34878D82A}">
                    <a16:rowId xmlns:a16="http://schemas.microsoft.com/office/drawing/2014/main" val="2562980671"/>
                  </a:ext>
                </a:extLst>
              </a:tr>
              <a:tr h="282155">
                <a:tc>
                  <a:txBody>
                    <a:bodyPr/>
                    <a:lstStyle/>
                    <a:p>
                      <a:pPr indent="0" algn="ctr">
                        <a:lnSpc>
                          <a:spcPct val="100000"/>
                        </a:lnSpc>
                        <a:spcAft>
                          <a:spcPts val="0"/>
                        </a:spcAft>
                      </a:pPr>
                      <a:r>
                        <a:rPr lang="es-EC" sz="1100">
                          <a:effectLst/>
                        </a:rPr>
                        <a:t>100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1076,05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248,3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dirty="0">
                          <a:effectLst/>
                        </a:rPr>
                        <a:t>1324,35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extLst>
                  <a:ext uri="{0D108BD9-81ED-4DB2-BD59-A6C34878D82A}">
                    <a16:rowId xmlns:a16="http://schemas.microsoft.com/office/drawing/2014/main" val="3809940825"/>
                  </a:ext>
                </a:extLst>
              </a:tr>
              <a:tr h="282155">
                <a:tc>
                  <a:txBody>
                    <a:bodyPr/>
                    <a:lstStyle/>
                    <a:p>
                      <a:pPr indent="0" algn="ctr">
                        <a:lnSpc>
                          <a:spcPct val="100000"/>
                        </a:lnSpc>
                        <a:spcAft>
                          <a:spcPts val="0"/>
                        </a:spcAft>
                      </a:pPr>
                      <a:r>
                        <a:rPr lang="es-EC" sz="1100">
                          <a:effectLst/>
                        </a:rPr>
                        <a:t>500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1667,05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a:effectLst/>
                        </a:rPr>
                        <a:t>248,3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tc>
                  <a:txBody>
                    <a:bodyPr/>
                    <a:lstStyle/>
                    <a:p>
                      <a:pPr indent="0" algn="ctr">
                        <a:lnSpc>
                          <a:spcPct val="100000"/>
                        </a:lnSpc>
                        <a:spcAft>
                          <a:spcPts val="0"/>
                        </a:spcAft>
                      </a:pPr>
                      <a:r>
                        <a:rPr lang="es-EC" sz="1100" dirty="0">
                          <a:effectLst/>
                        </a:rPr>
                        <a:t>1915,35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10" marR="65010" marT="0" marB="0" anchor="ctr"/>
                </a:tc>
                <a:extLst>
                  <a:ext uri="{0D108BD9-81ED-4DB2-BD59-A6C34878D82A}">
                    <a16:rowId xmlns:a16="http://schemas.microsoft.com/office/drawing/2014/main" val="1842854685"/>
                  </a:ext>
                </a:extLst>
              </a:tr>
            </a:tbl>
          </a:graphicData>
        </a:graphic>
      </p:graphicFrame>
      <p:grpSp>
        <p:nvGrpSpPr>
          <p:cNvPr id="12" name="Grupo 11"/>
          <p:cNvGrpSpPr/>
          <p:nvPr/>
        </p:nvGrpSpPr>
        <p:grpSpPr>
          <a:xfrm>
            <a:off x="0" y="6293427"/>
            <a:ext cx="8939916" cy="564573"/>
            <a:chOff x="0" y="6293427"/>
            <a:chExt cx="8939916" cy="564573"/>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esultado de imagen para ufa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8552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a:latin typeface="Arial" panose="020B0604020202020204" pitchFamily="34" charset="0"/>
                <a:cs typeface="Arial" panose="020B0604020202020204" pitchFamily="34" charset="0"/>
              </a:rPr>
              <a:t>I</a:t>
            </a:r>
            <a:r>
              <a:rPr lang="es-EC" sz="2400" b="1" dirty="0" smtClean="0">
                <a:latin typeface="Arial" panose="020B0604020202020204" pitchFamily="34" charset="0"/>
                <a:cs typeface="Arial" panose="020B0604020202020204" pitchFamily="34" charset="0"/>
              </a:rPr>
              <a:t>nundaciones</a:t>
            </a:r>
            <a:endParaRPr lang="es-EC" sz="2400" dirty="0"/>
          </a:p>
        </p:txBody>
      </p:sp>
      <p:graphicFrame>
        <p:nvGraphicFramePr>
          <p:cNvPr id="2" name="Diagrama 1"/>
          <p:cNvGraphicFramePr/>
          <p:nvPr>
            <p:extLst>
              <p:ext uri="{D42A27DB-BD31-4B8C-83A1-F6EECF244321}">
                <p14:modId xmlns:p14="http://schemas.microsoft.com/office/powerpoint/2010/main" val="534008083"/>
              </p:ext>
            </p:extLst>
          </p:nvPr>
        </p:nvGraphicFramePr>
        <p:xfrm>
          <a:off x="45511" y="892091"/>
          <a:ext cx="2228063" cy="3293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Santiago\Documents\TESIS\IMAGENES\puente.jpg"/>
          <p:cNvPicPr/>
          <p:nvPr/>
        </p:nvPicPr>
        <p:blipFill>
          <a:blip r:embed="rId7" cstate="email">
            <a:extLst>
              <a:ext uri="{28A0092B-C50C-407E-A947-70E740481C1C}">
                <a14:useLocalDpi xmlns:a14="http://schemas.microsoft.com/office/drawing/2010/main"/>
              </a:ext>
            </a:extLst>
          </a:blip>
          <a:srcRect/>
          <a:stretch>
            <a:fillRect/>
          </a:stretch>
        </p:blipFill>
        <p:spPr bwMode="auto">
          <a:xfrm>
            <a:off x="3666048" y="4401295"/>
            <a:ext cx="5497839" cy="1715601"/>
          </a:xfrm>
          <a:prstGeom prst="rect">
            <a:avLst/>
          </a:prstGeom>
          <a:noFill/>
          <a:ln>
            <a:noFill/>
          </a:ln>
        </p:spPr>
      </p:pic>
      <p:grpSp>
        <p:nvGrpSpPr>
          <p:cNvPr id="7" name="Grupo 6"/>
          <p:cNvGrpSpPr/>
          <p:nvPr/>
        </p:nvGrpSpPr>
        <p:grpSpPr>
          <a:xfrm>
            <a:off x="3430380" y="4209466"/>
            <a:ext cx="4390684" cy="254844"/>
            <a:chOff x="1703099" y="771"/>
            <a:chExt cx="1681981" cy="840990"/>
          </a:xfrm>
        </p:grpSpPr>
        <p:sp>
          <p:nvSpPr>
            <p:cNvPr id="8" name="Rectángulo redondeado 7"/>
            <p:cNvSpPr/>
            <p:nvPr/>
          </p:nvSpPr>
          <p:spPr>
            <a:xfrm>
              <a:off x="1703099" y="771"/>
              <a:ext cx="1681981" cy="84099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uadroTexto 8"/>
            <p:cNvSpPr txBox="1"/>
            <p:nvPr/>
          </p:nvSpPr>
          <p:spPr>
            <a:xfrm>
              <a:off x="1727731" y="25403"/>
              <a:ext cx="1632717" cy="79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S" sz="1600" kern="1200" dirty="0" smtClean="0"/>
                <a:t>INUNDACION 8 DE ABRIL DEL 2017</a:t>
              </a:r>
              <a:endParaRPr lang="es-ES" sz="1600" kern="1200" dirty="0"/>
            </a:p>
          </p:txBody>
        </p:sp>
      </p:grpSp>
      <p:pic>
        <p:nvPicPr>
          <p:cNvPr id="10" name="Imagen 9" descr="C:\Users\Santiago\Documents\TESIS\IMAGENES\chuzo.jpg"/>
          <p:cNvPicPr/>
          <p:nvPr/>
        </p:nvPicPr>
        <p:blipFill>
          <a:blip r:embed="rId8" cstate="email">
            <a:extLst>
              <a:ext uri="{28A0092B-C50C-407E-A947-70E740481C1C}">
                <a14:useLocalDpi xmlns:a14="http://schemas.microsoft.com/office/drawing/2010/main"/>
              </a:ext>
            </a:extLst>
          </a:blip>
          <a:srcRect/>
          <a:stretch>
            <a:fillRect/>
          </a:stretch>
        </p:blipFill>
        <p:spPr bwMode="auto">
          <a:xfrm>
            <a:off x="181315" y="4760543"/>
            <a:ext cx="3484733" cy="1668428"/>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800557532"/>
              </p:ext>
            </p:extLst>
          </p:nvPr>
        </p:nvGraphicFramePr>
        <p:xfrm>
          <a:off x="2570478" y="529396"/>
          <a:ext cx="6352836" cy="3566160"/>
        </p:xfrm>
        <a:graphic>
          <a:graphicData uri="http://schemas.openxmlformats.org/drawingml/2006/table">
            <a:tbl>
              <a:tblPr firstRow="1" firstCol="1" bandRow="1">
                <a:tableStyleId>{793D81CF-94F2-401A-BA57-92F5A7B2D0C5}</a:tableStyleId>
              </a:tblPr>
              <a:tblGrid>
                <a:gridCol w="1011284">
                  <a:extLst>
                    <a:ext uri="{9D8B030D-6E8A-4147-A177-3AD203B41FA5}">
                      <a16:colId xmlns:a16="http://schemas.microsoft.com/office/drawing/2014/main" val="1214790817"/>
                    </a:ext>
                  </a:extLst>
                </a:gridCol>
                <a:gridCol w="892705">
                  <a:extLst>
                    <a:ext uri="{9D8B030D-6E8A-4147-A177-3AD203B41FA5}">
                      <a16:colId xmlns:a16="http://schemas.microsoft.com/office/drawing/2014/main" val="4046292891"/>
                    </a:ext>
                  </a:extLst>
                </a:gridCol>
                <a:gridCol w="2523615">
                  <a:extLst>
                    <a:ext uri="{9D8B030D-6E8A-4147-A177-3AD203B41FA5}">
                      <a16:colId xmlns:a16="http://schemas.microsoft.com/office/drawing/2014/main" val="152782728"/>
                    </a:ext>
                  </a:extLst>
                </a:gridCol>
                <a:gridCol w="1925232">
                  <a:extLst>
                    <a:ext uri="{9D8B030D-6E8A-4147-A177-3AD203B41FA5}">
                      <a16:colId xmlns:a16="http://schemas.microsoft.com/office/drawing/2014/main" val="1398392940"/>
                    </a:ext>
                  </a:extLst>
                </a:gridCol>
              </a:tblGrid>
              <a:tr h="164987">
                <a:tc>
                  <a:txBody>
                    <a:bodyPr/>
                    <a:lstStyle/>
                    <a:p>
                      <a:pPr indent="0" algn="ctr">
                        <a:lnSpc>
                          <a:spcPct val="100000"/>
                        </a:lnSpc>
                        <a:spcAft>
                          <a:spcPts val="0"/>
                        </a:spcAft>
                      </a:pPr>
                      <a:r>
                        <a:rPr lang="es-ES" sz="1300" dirty="0">
                          <a:effectLst/>
                        </a:rPr>
                        <a:t>EVENTO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a:effectLst/>
                        </a:rPr>
                        <a:t>FECHA</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a:effectLst/>
                        </a:rPr>
                        <a:t>DESCRIPCIÓN</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a:effectLst/>
                        </a:rPr>
                        <a:t>DAÑOS</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a16="http://schemas.microsoft.com/office/drawing/2014/main" val="2807502913"/>
                  </a:ext>
                </a:extLst>
              </a:tr>
              <a:tr h="659947">
                <a:tc>
                  <a:txBody>
                    <a:bodyPr/>
                    <a:lstStyle/>
                    <a:p>
                      <a:pPr indent="0" algn="ctr">
                        <a:lnSpc>
                          <a:spcPct val="100000"/>
                        </a:lnSpc>
                        <a:spcAft>
                          <a:spcPts val="0"/>
                        </a:spcAft>
                      </a:pPr>
                      <a:r>
                        <a:rPr lang="es-ES" sz="1300" dirty="0">
                          <a:effectLst/>
                        </a:rPr>
                        <a:t>Inundación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03/05</a:t>
                      </a:r>
                      <a:r>
                        <a:rPr lang="es-ES" sz="1300" dirty="0" smtClean="0">
                          <a:effectLst/>
                        </a:rPr>
                        <a:t>/</a:t>
                      </a:r>
                    </a:p>
                    <a:p>
                      <a:pPr indent="0" algn="ctr">
                        <a:lnSpc>
                          <a:spcPct val="100000"/>
                        </a:lnSpc>
                        <a:spcAft>
                          <a:spcPts val="0"/>
                        </a:spcAft>
                      </a:pPr>
                      <a:r>
                        <a:rPr lang="es-ES" sz="1300" dirty="0" smtClean="0">
                          <a:effectLst/>
                        </a:rPr>
                        <a:t>1896</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Alrededor de las 3 de la tarde se dio un aguacero (con descargas eléctricas, vientos huracanados y frio glacial), duro 7 horas.</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a:effectLst/>
                        </a:rPr>
                        <a:t>Las calles estuvieron llenas de fango y los habitantes estuvieron incomunicados.</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a16="http://schemas.microsoft.com/office/drawing/2014/main" val="45153119"/>
                  </a:ext>
                </a:extLst>
              </a:tr>
              <a:tr h="494960">
                <a:tc>
                  <a:txBody>
                    <a:bodyPr/>
                    <a:lstStyle/>
                    <a:p>
                      <a:pPr indent="0" algn="ctr">
                        <a:lnSpc>
                          <a:spcPct val="100000"/>
                        </a:lnSpc>
                        <a:spcAft>
                          <a:spcPts val="0"/>
                        </a:spcAft>
                      </a:pPr>
                      <a:r>
                        <a:rPr lang="es-ES" sz="1300" dirty="0" smtClean="0">
                          <a:effectLst/>
                        </a:rPr>
                        <a:t>Inundación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a:effectLst/>
                        </a:rPr>
                        <a:t>1937-1939</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Las mayores crecientes se registraron con mayor intensidad en el mes de marzo.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Daño a la infraestructura básica de aquel tiempo.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a16="http://schemas.microsoft.com/office/drawing/2014/main" val="2123798752"/>
                  </a:ext>
                </a:extLst>
              </a:tr>
              <a:tr h="989921">
                <a:tc>
                  <a:txBody>
                    <a:bodyPr/>
                    <a:lstStyle/>
                    <a:p>
                      <a:pPr indent="0" algn="ctr">
                        <a:lnSpc>
                          <a:spcPct val="100000"/>
                        </a:lnSpc>
                        <a:spcAft>
                          <a:spcPts val="0"/>
                        </a:spcAft>
                      </a:pPr>
                      <a:r>
                        <a:rPr lang="es-ES" sz="1300" dirty="0">
                          <a:effectLst/>
                        </a:rPr>
                        <a:t>Fenómeno </a:t>
                      </a:r>
                      <a:r>
                        <a:rPr lang="es-ES" sz="1300" dirty="0" smtClean="0">
                          <a:effectLst/>
                        </a:rPr>
                        <a:t>de</a:t>
                      </a:r>
                    </a:p>
                    <a:p>
                      <a:pPr indent="0" algn="ctr">
                        <a:lnSpc>
                          <a:spcPct val="100000"/>
                        </a:lnSpc>
                        <a:spcAft>
                          <a:spcPts val="0"/>
                        </a:spcAft>
                      </a:pPr>
                      <a:r>
                        <a:rPr lang="es-ES" sz="1300" dirty="0" smtClean="0">
                          <a:effectLst/>
                        </a:rPr>
                        <a:t> </a:t>
                      </a:r>
                      <a:r>
                        <a:rPr lang="es-ES" sz="1300" dirty="0">
                          <a:effectLst/>
                        </a:rPr>
                        <a:t>El Niño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1982-1983</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Precipitaciones de aproximadamente 11 meses con un promedio de 1090mm.</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Inundaciones y deslizamientos en la zona urbana como en la zona rural del cantón, taponamiento del sistema pluvial y sanitación.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a16="http://schemas.microsoft.com/office/drawing/2014/main" val="2865455077"/>
                  </a:ext>
                </a:extLst>
              </a:tr>
              <a:tr h="659947">
                <a:tc>
                  <a:txBody>
                    <a:bodyPr/>
                    <a:lstStyle/>
                    <a:p>
                      <a:pPr indent="0" algn="ctr">
                        <a:lnSpc>
                          <a:spcPct val="100000"/>
                        </a:lnSpc>
                        <a:spcAft>
                          <a:spcPts val="0"/>
                        </a:spcAft>
                      </a:pPr>
                      <a:r>
                        <a:rPr lang="es-ES" sz="1300" dirty="0">
                          <a:effectLst/>
                        </a:rPr>
                        <a:t>Fenómeno de </a:t>
                      </a:r>
                      <a:endParaRPr lang="es-ES" sz="1300" dirty="0" smtClean="0">
                        <a:effectLst/>
                      </a:endParaRPr>
                    </a:p>
                    <a:p>
                      <a:pPr indent="0" algn="ctr">
                        <a:lnSpc>
                          <a:spcPct val="100000"/>
                        </a:lnSpc>
                        <a:spcAft>
                          <a:spcPts val="0"/>
                        </a:spcAft>
                      </a:pPr>
                      <a:r>
                        <a:rPr lang="es-ES" sz="1300" dirty="0" smtClean="0">
                          <a:effectLst/>
                        </a:rPr>
                        <a:t>El </a:t>
                      </a:r>
                      <a:r>
                        <a:rPr lang="es-ES" sz="1300" dirty="0">
                          <a:effectLst/>
                        </a:rPr>
                        <a:t>Niño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smtClean="0">
                          <a:effectLst/>
                        </a:rPr>
                        <a:t>Feb 1997 </a:t>
                      </a:r>
                    </a:p>
                    <a:p>
                      <a:pPr indent="0" algn="ctr">
                        <a:lnSpc>
                          <a:spcPct val="100000"/>
                        </a:lnSpc>
                        <a:spcAft>
                          <a:spcPts val="0"/>
                        </a:spcAft>
                      </a:pPr>
                      <a:r>
                        <a:rPr lang="es-ES" sz="1300" dirty="0" err="1" smtClean="0">
                          <a:effectLst/>
                        </a:rPr>
                        <a:t>Agos</a:t>
                      </a:r>
                      <a:r>
                        <a:rPr lang="es-ES" sz="1300" dirty="0" smtClean="0">
                          <a:effectLst/>
                        </a:rPr>
                        <a:t> 1998</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Este evento tuvo una duración aproximada de 19 meses con </a:t>
                      </a:r>
                      <a:r>
                        <a:rPr lang="es-ES" sz="1300" dirty="0" smtClean="0">
                          <a:effectLst/>
                        </a:rPr>
                        <a:t>precipitaciones </a:t>
                      </a:r>
                      <a:r>
                        <a:rPr lang="es-ES" sz="1300" dirty="0">
                          <a:effectLst/>
                        </a:rPr>
                        <a:t>continuas y de larga </a:t>
                      </a:r>
                      <a:r>
                        <a:rPr lang="es-ES" sz="1300" dirty="0" smtClean="0">
                          <a:effectLst/>
                        </a:rPr>
                        <a:t>duración.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tc>
                  <a:txBody>
                    <a:bodyPr/>
                    <a:lstStyle/>
                    <a:p>
                      <a:pPr indent="0" algn="ctr">
                        <a:lnSpc>
                          <a:spcPct val="100000"/>
                        </a:lnSpc>
                        <a:spcAft>
                          <a:spcPts val="0"/>
                        </a:spcAft>
                      </a:pPr>
                      <a:r>
                        <a:rPr lang="es-ES" sz="1300" dirty="0">
                          <a:effectLst/>
                        </a:rPr>
                        <a:t>Deslizamientos, deslaves e inundaciones.</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a16="http://schemas.microsoft.com/office/drawing/2014/main" val="35895536"/>
                  </a:ext>
                </a:extLst>
              </a:tr>
            </a:tbl>
          </a:graphicData>
        </a:graphic>
      </p:graphicFrame>
      <p:grpSp>
        <p:nvGrpSpPr>
          <p:cNvPr id="11" name="Grupo 10"/>
          <p:cNvGrpSpPr/>
          <p:nvPr/>
        </p:nvGrpSpPr>
        <p:grpSpPr>
          <a:xfrm>
            <a:off x="0" y="6293427"/>
            <a:ext cx="8939916" cy="564573"/>
            <a:chOff x="0" y="6293427"/>
            <a:chExt cx="8939916" cy="564573"/>
          </a:xfrm>
        </p:grpSpPr>
        <p:pic>
          <p:nvPicPr>
            <p:cNvPr id="1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Resultado de imagen para ufa esp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3194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MODELACIÓN MATEMÁTICA</a:t>
            </a:r>
            <a:endParaRPr lang="es-EC" sz="2400" dirty="0"/>
          </a:p>
        </p:txBody>
      </p:sp>
      <p:graphicFrame>
        <p:nvGraphicFramePr>
          <p:cNvPr id="14" name="Diagrama 13"/>
          <p:cNvGraphicFramePr/>
          <p:nvPr>
            <p:extLst>
              <p:ext uri="{D42A27DB-BD31-4B8C-83A1-F6EECF244321}">
                <p14:modId xmlns:p14="http://schemas.microsoft.com/office/powerpoint/2010/main" val="3457487999"/>
              </p:ext>
            </p:extLst>
          </p:nvPr>
        </p:nvGraphicFramePr>
        <p:xfrm>
          <a:off x="308542" y="1148350"/>
          <a:ext cx="8526916" cy="2247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Imagen 14"/>
          <p:cNvPicPr>
            <a:picLocks noChangeAspect="1"/>
          </p:cNvPicPr>
          <p:nvPr/>
        </p:nvPicPr>
        <p:blipFill>
          <a:blip r:embed="rId7"/>
          <a:stretch>
            <a:fillRect/>
          </a:stretch>
        </p:blipFill>
        <p:spPr>
          <a:xfrm>
            <a:off x="1017319" y="597161"/>
            <a:ext cx="3319054" cy="499265"/>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1682337" y="3447617"/>
                <a:ext cx="3925794" cy="59657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𝑍</m:t>
                          </m:r>
                        </m:e>
                        <m:sub>
                          <m:r>
                            <a:rPr lang="es-EC" sz="1600" i="0">
                              <a:latin typeface="Cambria Math" panose="02040503050406030204" pitchFamily="18" charset="0"/>
                            </a:rPr>
                            <m:t>2</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𝑌</m:t>
                          </m:r>
                        </m:e>
                        <m:sub>
                          <m:r>
                            <a:rPr lang="es-EC" sz="1600" i="0">
                              <a:latin typeface="Cambria Math" panose="02040503050406030204" pitchFamily="18" charset="0"/>
                            </a:rPr>
                            <m:t>2</m:t>
                          </m:r>
                        </m:sub>
                      </m:sSub>
                      <m:r>
                        <a:rPr lang="es-EC" sz="1600" i="0">
                          <a:latin typeface="Cambria Math" panose="02040503050406030204" pitchFamily="18" charset="0"/>
                        </a:rPr>
                        <m:t>+</m:t>
                      </m:r>
                      <m:f>
                        <m:fPr>
                          <m:ctrlPr>
                            <a:rPr lang="es-EC" sz="1600" i="1">
                              <a:latin typeface="Cambria Math" panose="02040503050406030204" pitchFamily="18" charset="0"/>
                            </a:rPr>
                          </m:ctrlPr>
                        </m:fPr>
                        <m:num>
                          <m:sSub>
                            <m:sSubPr>
                              <m:ctrlPr>
                                <a:rPr lang="es-EC" sz="1600" i="1">
                                  <a:latin typeface="Cambria Math" panose="02040503050406030204" pitchFamily="18" charset="0"/>
                                </a:rPr>
                              </m:ctrlPr>
                            </m:sSubPr>
                            <m:e>
                              <m:r>
                                <a:rPr lang="es-EC" sz="1600" i="1">
                                  <a:latin typeface="Cambria Math" panose="02040503050406030204" pitchFamily="18" charset="0"/>
                                </a:rPr>
                                <m:t>𝛼</m:t>
                              </m:r>
                            </m:e>
                            <m:sub>
                              <m:r>
                                <a:rPr lang="es-EC" sz="1600" i="0">
                                  <a:latin typeface="Cambria Math" panose="02040503050406030204" pitchFamily="18" charset="0"/>
                                </a:rPr>
                                <m:t>2</m:t>
                              </m:r>
                            </m:sub>
                          </m:sSub>
                          <m:sSub>
                            <m:sSubPr>
                              <m:ctrlPr>
                                <a:rPr lang="es-EC" sz="1600" i="1">
                                  <a:latin typeface="Cambria Math" panose="02040503050406030204" pitchFamily="18" charset="0"/>
                                </a:rPr>
                              </m:ctrlPr>
                            </m:sSubPr>
                            <m:e>
                              <m:r>
                                <a:rPr lang="es-EC" sz="1600" i="1">
                                  <a:latin typeface="Cambria Math" panose="02040503050406030204" pitchFamily="18" charset="0"/>
                                </a:rPr>
                                <m:t>𝑉</m:t>
                              </m:r>
                            </m:e>
                            <m:sub>
                              <m:r>
                                <a:rPr lang="es-EC" sz="1600" i="0">
                                  <a:latin typeface="Cambria Math" panose="02040503050406030204" pitchFamily="18" charset="0"/>
                                </a:rPr>
                                <m:t>2</m:t>
                              </m:r>
                            </m:sub>
                          </m:sSub>
                        </m:num>
                        <m:den>
                          <m:r>
                            <a:rPr lang="es-EC" sz="1600" i="0">
                              <a:latin typeface="Cambria Math" panose="02040503050406030204" pitchFamily="18" charset="0"/>
                            </a:rPr>
                            <m:t>2</m:t>
                          </m:r>
                          <m:r>
                            <a:rPr lang="es-EC" sz="1600" i="1">
                              <a:latin typeface="Cambria Math" panose="02040503050406030204" pitchFamily="18" charset="0"/>
                            </a:rPr>
                            <m:t>𝑔</m:t>
                          </m:r>
                        </m:den>
                      </m:f>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𝑍</m:t>
                          </m:r>
                        </m:e>
                        <m:sub>
                          <m:r>
                            <a:rPr lang="es-EC" sz="1600" i="0">
                              <a:latin typeface="Cambria Math" panose="02040503050406030204" pitchFamily="18" charset="0"/>
                            </a:rPr>
                            <m:t>1</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𝑌</m:t>
                          </m:r>
                        </m:e>
                        <m:sub>
                          <m:r>
                            <a:rPr lang="es-EC" sz="1600" i="0">
                              <a:latin typeface="Cambria Math" panose="02040503050406030204" pitchFamily="18" charset="0"/>
                            </a:rPr>
                            <m:t>1</m:t>
                          </m:r>
                        </m:sub>
                      </m:sSub>
                      <m:r>
                        <a:rPr lang="es-EC" sz="1600" i="0">
                          <a:latin typeface="Cambria Math" panose="02040503050406030204" pitchFamily="18" charset="0"/>
                        </a:rPr>
                        <m:t>+</m:t>
                      </m:r>
                      <m:f>
                        <m:fPr>
                          <m:ctrlPr>
                            <a:rPr lang="es-EC" sz="1600" i="1">
                              <a:latin typeface="Cambria Math" panose="02040503050406030204" pitchFamily="18" charset="0"/>
                            </a:rPr>
                          </m:ctrlPr>
                        </m:fPr>
                        <m:num>
                          <m:sSub>
                            <m:sSubPr>
                              <m:ctrlPr>
                                <a:rPr lang="es-EC" sz="1600" i="1">
                                  <a:latin typeface="Cambria Math" panose="02040503050406030204" pitchFamily="18" charset="0"/>
                                </a:rPr>
                              </m:ctrlPr>
                            </m:sSubPr>
                            <m:e>
                              <m:r>
                                <a:rPr lang="es-EC" sz="1600" i="1">
                                  <a:latin typeface="Cambria Math" panose="02040503050406030204" pitchFamily="18" charset="0"/>
                                </a:rPr>
                                <m:t>𝛼</m:t>
                              </m:r>
                            </m:e>
                            <m:sub>
                              <m:r>
                                <a:rPr lang="es-EC" sz="1600" i="0">
                                  <a:latin typeface="Cambria Math" panose="02040503050406030204" pitchFamily="18" charset="0"/>
                                </a:rPr>
                                <m:t>1</m:t>
                              </m:r>
                            </m:sub>
                          </m:sSub>
                          <m:sSub>
                            <m:sSubPr>
                              <m:ctrlPr>
                                <a:rPr lang="es-EC" sz="1600" i="1">
                                  <a:latin typeface="Cambria Math" panose="02040503050406030204" pitchFamily="18" charset="0"/>
                                </a:rPr>
                              </m:ctrlPr>
                            </m:sSubPr>
                            <m:e>
                              <m:r>
                                <a:rPr lang="es-EC" sz="1600" i="1">
                                  <a:latin typeface="Cambria Math" panose="02040503050406030204" pitchFamily="18" charset="0"/>
                                </a:rPr>
                                <m:t>𝑉</m:t>
                              </m:r>
                            </m:e>
                            <m:sub>
                              <m:r>
                                <a:rPr lang="es-EC" sz="1600" i="0">
                                  <a:latin typeface="Cambria Math" panose="02040503050406030204" pitchFamily="18" charset="0"/>
                                </a:rPr>
                                <m:t>1</m:t>
                              </m:r>
                            </m:sub>
                          </m:sSub>
                        </m:num>
                        <m:den>
                          <m:r>
                            <a:rPr lang="es-EC" sz="1600" i="0">
                              <a:latin typeface="Cambria Math" panose="02040503050406030204" pitchFamily="18" charset="0"/>
                            </a:rPr>
                            <m:t>2</m:t>
                          </m:r>
                          <m:r>
                            <a:rPr lang="es-EC" sz="1600" i="1">
                              <a:latin typeface="Cambria Math" panose="02040503050406030204" pitchFamily="18" charset="0"/>
                            </a:rPr>
                            <m:t>𝑔</m:t>
                          </m:r>
                        </m:den>
                      </m:f>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h</m:t>
                          </m:r>
                        </m:e>
                        <m:sub>
                          <m:r>
                            <a:rPr lang="es-EC" sz="1600" i="1">
                              <a:latin typeface="Cambria Math" panose="02040503050406030204" pitchFamily="18" charset="0"/>
                            </a:rPr>
                            <m:t>𝑒</m:t>
                          </m:r>
                        </m:sub>
                      </m:sSub>
                    </m:oMath>
                  </m:oMathPara>
                </a14:m>
                <a:endParaRPr lang="es-EC" sz="1600" dirty="0"/>
              </a:p>
            </p:txBody>
          </p:sp>
        </mc:Choice>
        <mc:Fallback xmlns="">
          <p:sp>
            <p:nvSpPr>
              <p:cNvPr id="2" name="Rectángulo 1"/>
              <p:cNvSpPr>
                <a:spLocks noRot="1" noChangeAspect="1" noMove="1" noResize="1" noEditPoints="1" noAdjustHandles="1" noChangeArrowheads="1" noChangeShapeType="1" noTextEdit="1"/>
              </p:cNvSpPr>
              <p:nvPr/>
            </p:nvSpPr>
            <p:spPr>
              <a:xfrm>
                <a:off x="1682337" y="3447617"/>
                <a:ext cx="3925794" cy="596574"/>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6356959" y="3440172"/>
                <a:ext cx="2478499" cy="571695"/>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𝑒</m:t>
                          </m:r>
                        </m:sub>
                      </m:sSub>
                      <m:r>
                        <a:rPr lang="es-EC" sz="1400" i="0">
                          <a:latin typeface="Cambria Math" panose="02040503050406030204" pitchFamily="18" charset="0"/>
                        </a:rPr>
                        <m:t>=</m:t>
                      </m:r>
                      <m:r>
                        <a:rPr lang="es-EC" sz="1400" i="1">
                          <a:latin typeface="Cambria Math" panose="02040503050406030204" pitchFamily="18" charset="0"/>
                        </a:rPr>
                        <m:t>𝐿</m:t>
                      </m:r>
                      <m:r>
                        <a:rPr lang="es-EC" sz="1400" i="0">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𝑆</m:t>
                          </m:r>
                        </m:e>
                        <m:sub>
                          <m:r>
                            <a:rPr lang="es-EC" sz="1400" i="1">
                              <a:latin typeface="Cambria Math" panose="02040503050406030204" pitchFamily="18" charset="0"/>
                            </a:rPr>
                            <m:t>𝑓</m:t>
                          </m:r>
                        </m:sub>
                      </m:sSub>
                      <m:r>
                        <a:rPr lang="es-EC" sz="1400" i="0">
                          <a:latin typeface="Cambria Math" panose="02040503050406030204" pitchFamily="18" charset="0"/>
                        </a:rPr>
                        <m:t>+</m:t>
                      </m:r>
                      <m:r>
                        <a:rPr lang="es-EC" sz="1400" i="1">
                          <a:latin typeface="Cambria Math" panose="02040503050406030204" pitchFamily="18" charset="0"/>
                        </a:rPr>
                        <m:t>𝐶</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𝛼</m:t>
                                  </m:r>
                                </m:e>
                                <m:sub>
                                  <m:r>
                                    <a:rPr lang="es-EC" sz="1400" i="0">
                                      <a:latin typeface="Cambria Math" panose="02040503050406030204" pitchFamily="18" charset="0"/>
                                    </a:rPr>
                                    <m:t>2</m:t>
                                  </m:r>
                                </m:sub>
                              </m:sSub>
                              <m:sSub>
                                <m:sSubPr>
                                  <m:ctrlPr>
                                    <a:rPr lang="es-EC" sz="1400" i="1">
                                      <a:latin typeface="Cambria Math" panose="02040503050406030204" pitchFamily="18" charset="0"/>
                                    </a:rPr>
                                  </m:ctrlPr>
                                </m:sSubPr>
                                <m:e>
                                  <m:r>
                                    <a:rPr lang="es-EC" sz="1400" i="1">
                                      <a:latin typeface="Cambria Math" panose="02040503050406030204" pitchFamily="18" charset="0"/>
                                    </a:rPr>
                                    <m:t>𝑉</m:t>
                                  </m:r>
                                </m:e>
                                <m:sub>
                                  <m:r>
                                    <a:rPr lang="es-EC" sz="1400" i="0">
                                      <a:latin typeface="Cambria Math" panose="02040503050406030204" pitchFamily="18" charset="0"/>
                                    </a:rPr>
                                    <m:t>2</m:t>
                                  </m:r>
                                </m:sub>
                              </m:sSub>
                            </m:num>
                            <m:den>
                              <m:r>
                                <a:rPr lang="es-EC" sz="1400" i="0">
                                  <a:latin typeface="Cambria Math" panose="02040503050406030204" pitchFamily="18" charset="0"/>
                                </a:rPr>
                                <m:t>2</m:t>
                              </m:r>
                              <m:r>
                                <a:rPr lang="es-EC" sz="1400" i="1">
                                  <a:latin typeface="Cambria Math" panose="02040503050406030204" pitchFamily="18" charset="0"/>
                                </a:rPr>
                                <m:t>𝑔</m:t>
                              </m:r>
                            </m:den>
                          </m:f>
                          <m:r>
                            <a:rPr lang="es-EC" sz="1400" i="0">
                              <a:latin typeface="Cambria Math" panose="02040503050406030204" pitchFamily="18" charset="0"/>
                            </a:rPr>
                            <m:t>−</m:t>
                          </m:r>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𝛼</m:t>
                                  </m:r>
                                </m:e>
                                <m:sub>
                                  <m:r>
                                    <a:rPr lang="es-EC" sz="1400" i="0">
                                      <a:latin typeface="Cambria Math" panose="02040503050406030204" pitchFamily="18" charset="0"/>
                                    </a:rPr>
                                    <m:t>1</m:t>
                                  </m:r>
                                </m:sub>
                              </m:sSub>
                              <m:sSub>
                                <m:sSubPr>
                                  <m:ctrlPr>
                                    <a:rPr lang="es-EC" sz="1400" i="1">
                                      <a:latin typeface="Cambria Math" panose="02040503050406030204" pitchFamily="18" charset="0"/>
                                    </a:rPr>
                                  </m:ctrlPr>
                                </m:sSubPr>
                                <m:e>
                                  <m:r>
                                    <a:rPr lang="es-EC" sz="1400" i="1">
                                      <a:latin typeface="Cambria Math" panose="02040503050406030204" pitchFamily="18" charset="0"/>
                                    </a:rPr>
                                    <m:t>𝑉</m:t>
                                  </m:r>
                                </m:e>
                                <m:sub>
                                  <m:r>
                                    <a:rPr lang="es-EC" sz="1400" i="0">
                                      <a:latin typeface="Cambria Math" panose="02040503050406030204" pitchFamily="18" charset="0"/>
                                    </a:rPr>
                                    <m:t>1</m:t>
                                  </m:r>
                                </m:sub>
                              </m:sSub>
                            </m:num>
                            <m:den>
                              <m:r>
                                <a:rPr lang="es-EC" sz="1400" i="0">
                                  <a:latin typeface="Cambria Math" panose="02040503050406030204" pitchFamily="18" charset="0"/>
                                </a:rPr>
                                <m:t>2</m:t>
                              </m:r>
                              <m:r>
                                <a:rPr lang="es-EC" sz="1400" i="1">
                                  <a:latin typeface="Cambria Math" panose="02040503050406030204" pitchFamily="18" charset="0"/>
                                </a:rPr>
                                <m:t>𝑔</m:t>
                              </m:r>
                            </m:den>
                          </m:f>
                        </m:e>
                      </m:d>
                    </m:oMath>
                  </m:oMathPara>
                </a14:m>
                <a:endParaRPr lang="es-EC" sz="1400" dirty="0"/>
              </a:p>
            </p:txBody>
          </p:sp>
        </mc:Choice>
        <mc:Fallback xmlns="">
          <p:sp>
            <p:nvSpPr>
              <p:cNvPr id="3" name="Rectángulo 2"/>
              <p:cNvSpPr>
                <a:spLocks noRot="1" noChangeAspect="1" noMove="1" noResize="1" noEditPoints="1" noAdjustHandles="1" noChangeArrowheads="1" noChangeShapeType="1" noTextEdit="1"/>
              </p:cNvSpPr>
              <p:nvPr/>
            </p:nvSpPr>
            <p:spPr>
              <a:xfrm>
                <a:off x="6356959" y="3440172"/>
                <a:ext cx="2478499" cy="571695"/>
              </a:xfrm>
              <a:prstGeom prst="rect">
                <a:avLst/>
              </a:prstGeom>
              <a:blipFill>
                <a:blip r:embed="rId10"/>
                <a:stretch>
                  <a:fillRect/>
                </a:stretch>
              </a:blipFill>
            </p:spPr>
            <p:txBody>
              <a:bodyPr/>
              <a:lstStyle/>
              <a:p>
                <a:r>
                  <a:rPr lang="es-EC">
                    <a:noFill/>
                  </a:rPr>
                  <a:t> </a:t>
                </a:r>
              </a:p>
            </p:txBody>
          </p:sp>
        </mc:Fallback>
      </mc:AlternateContent>
      <p:pic>
        <p:nvPicPr>
          <p:cNvPr id="11" name="Imagen 10"/>
          <p:cNvPicPr/>
          <p:nvPr/>
        </p:nvPicPr>
        <p:blipFill rotWithShape="1">
          <a:blip r:embed="rId11" cstate="screen">
            <a:extLst>
              <a:ext uri="{28A0092B-C50C-407E-A947-70E740481C1C}">
                <a14:useLocalDpi xmlns:a14="http://schemas.microsoft.com/office/drawing/2010/main"/>
              </a:ext>
            </a:extLst>
          </a:blip>
          <a:srcRect/>
          <a:stretch/>
        </p:blipFill>
        <p:spPr bwMode="auto">
          <a:xfrm>
            <a:off x="1804009" y="4096115"/>
            <a:ext cx="4053429" cy="2384543"/>
          </a:xfrm>
          <a:prstGeom prst="rect">
            <a:avLst/>
          </a:prstGeom>
          <a:ln>
            <a:noFill/>
          </a:ln>
          <a:extLst>
            <a:ext uri="{53640926-AAD7-44D8-BBD7-CCE9431645EC}">
              <a14:shadowObscured xmlns:a14="http://schemas.microsoft.com/office/drawing/2010/main"/>
            </a:ext>
          </a:extLst>
        </p:spPr>
      </p:pic>
      <p:grpSp>
        <p:nvGrpSpPr>
          <p:cNvPr id="9" name="Grupo 8"/>
          <p:cNvGrpSpPr/>
          <p:nvPr/>
        </p:nvGrpSpPr>
        <p:grpSpPr>
          <a:xfrm>
            <a:off x="0" y="6293427"/>
            <a:ext cx="8939916" cy="564573"/>
            <a:chOff x="0" y="6293427"/>
            <a:chExt cx="8939916" cy="564573"/>
          </a:xfrm>
        </p:grpSpPr>
        <p:pic>
          <p:nvPicPr>
            <p:cNvPr id="1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fa es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7381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4156364" y="1947403"/>
            <a:ext cx="4752173" cy="3415361"/>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MODELACIÓN MATEMÁTICA</a:t>
            </a:r>
            <a:endParaRPr lang="es-EC" sz="2400" dirty="0"/>
          </a:p>
        </p:txBody>
      </p:sp>
      <p:sp>
        <p:nvSpPr>
          <p:cNvPr id="9" name="CuadroTexto 8"/>
          <p:cNvSpPr txBox="1"/>
          <p:nvPr/>
        </p:nvSpPr>
        <p:spPr>
          <a:xfrm>
            <a:off x="128166" y="545818"/>
            <a:ext cx="47624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Parámetros Hidráulicos de diseños:</a:t>
            </a:r>
          </a:p>
        </p:txBody>
      </p:sp>
      <p:graphicFrame>
        <p:nvGraphicFramePr>
          <p:cNvPr id="10" name="Diagrama 9"/>
          <p:cNvGraphicFramePr/>
          <p:nvPr>
            <p:extLst>
              <p:ext uri="{D42A27DB-BD31-4B8C-83A1-F6EECF244321}">
                <p14:modId xmlns:p14="http://schemas.microsoft.com/office/powerpoint/2010/main" val="1738616453"/>
              </p:ext>
            </p:extLst>
          </p:nvPr>
        </p:nvGraphicFramePr>
        <p:xfrm>
          <a:off x="162247" y="961675"/>
          <a:ext cx="8525988" cy="1053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p:cNvPicPr/>
          <p:nvPr/>
        </p:nvPicPr>
        <p:blipFill>
          <a:blip r:embed="rId8" cstate="email">
            <a:extLst>
              <a:ext uri="{28A0092B-C50C-407E-A947-70E740481C1C}">
                <a14:useLocalDpi xmlns:a14="http://schemas.microsoft.com/office/drawing/2010/main"/>
              </a:ext>
            </a:extLst>
          </a:blip>
          <a:stretch>
            <a:fillRect/>
          </a:stretch>
        </p:blipFill>
        <p:spPr>
          <a:xfrm>
            <a:off x="4980451" y="5119957"/>
            <a:ext cx="3103997" cy="1431576"/>
          </a:xfrm>
          <a:prstGeom prst="rect">
            <a:avLst/>
          </a:prstGeom>
        </p:spPr>
      </p:pic>
      <p:sp>
        <p:nvSpPr>
          <p:cNvPr id="13" name="Rectángulo 12"/>
          <p:cNvSpPr/>
          <p:nvPr/>
        </p:nvSpPr>
        <p:spPr>
          <a:xfrm>
            <a:off x="5833379" y="4981352"/>
            <a:ext cx="1398140" cy="307777"/>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s-EC" sz="1400" dirty="0">
                <a:latin typeface="Times New Roman" panose="02020603050405020304" pitchFamily="18" charset="0"/>
                <a:ea typeface="Calibri" panose="020F0502020204030204" pitchFamily="34" charset="0"/>
              </a:rPr>
              <a:t>E</a:t>
            </a:r>
            <a:r>
              <a:rPr lang="es-EC" sz="1400" dirty="0" smtClean="0">
                <a:latin typeface="Times New Roman" panose="02020603050405020304" pitchFamily="18" charset="0"/>
                <a:ea typeface="Calibri" panose="020F0502020204030204" pitchFamily="34" charset="0"/>
              </a:rPr>
              <a:t>stación 35+280</a:t>
            </a:r>
            <a:endParaRPr lang="es-EC" sz="1400" dirty="0"/>
          </a:p>
        </p:txBody>
      </p:sp>
      <p:sp>
        <p:nvSpPr>
          <p:cNvPr id="3" name="Rectángulo 2"/>
          <p:cNvSpPr/>
          <p:nvPr/>
        </p:nvSpPr>
        <p:spPr>
          <a:xfrm>
            <a:off x="162247" y="2449470"/>
            <a:ext cx="2248444"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C" sz="1600" dirty="0" smtClean="0">
                <a:latin typeface="Times New Roman" panose="02020603050405020304" pitchFamily="18" charset="0"/>
                <a:ea typeface="Calibri" panose="020F0502020204030204" pitchFamily="34" charset="0"/>
              </a:rPr>
              <a:t>Extensión Hec-GeoRAS</a:t>
            </a:r>
            <a:endParaRPr lang="es-EC" sz="1600" dirty="0"/>
          </a:p>
        </p:txBody>
      </p:sp>
      <p:cxnSp>
        <p:nvCxnSpPr>
          <p:cNvPr id="7" name="Conector recto de flecha 6"/>
          <p:cNvCxnSpPr/>
          <p:nvPr/>
        </p:nvCxnSpPr>
        <p:spPr>
          <a:xfrm flipH="1">
            <a:off x="6913418" y="2902140"/>
            <a:ext cx="1171030" cy="2005577"/>
          </a:xfrm>
          <a:prstGeom prst="straightConnector1">
            <a:avLst/>
          </a:prstGeom>
          <a:ln w="28575">
            <a:solidFill>
              <a:schemeClr val="tx1">
                <a:lumMod val="95000"/>
                <a:lumOff val="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8" name="Flecha abajo 7"/>
          <p:cNvSpPr/>
          <p:nvPr/>
        </p:nvSpPr>
        <p:spPr>
          <a:xfrm>
            <a:off x="1052367" y="1986040"/>
            <a:ext cx="221673" cy="34947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14" name="Rectángulo 13"/>
          <p:cNvSpPr/>
          <p:nvPr/>
        </p:nvSpPr>
        <p:spPr>
          <a:xfrm>
            <a:off x="162247" y="3434149"/>
            <a:ext cx="3170028"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lvl="0" indent="-285750">
              <a:buFont typeface="Wingdings" panose="05000000000000000000" pitchFamily="2" charset="2"/>
              <a:buChar char="§"/>
            </a:pPr>
            <a:r>
              <a:rPr lang="es-ES" sz="1600" dirty="0" smtClean="0">
                <a:latin typeface="Times New Roman" panose="02020603050405020304" pitchFamily="18" charset="0"/>
                <a:cs typeface="Times New Roman" panose="02020603050405020304" pitchFamily="18" charset="0"/>
              </a:rPr>
              <a:t>Se </a:t>
            </a:r>
            <a:r>
              <a:rPr lang="es-ES" sz="1600" dirty="0">
                <a:latin typeface="Times New Roman" panose="02020603050405020304" pitchFamily="18" charset="0"/>
                <a:cs typeface="Times New Roman" panose="02020603050405020304" pitchFamily="18" charset="0"/>
              </a:rPr>
              <a:t>crea el eje de cauce principal, </a:t>
            </a:r>
            <a:r>
              <a:rPr lang="es-ES" sz="1600" dirty="0" smtClean="0">
                <a:latin typeface="Times New Roman" panose="02020603050405020304" pitchFamily="18" charset="0"/>
                <a:cs typeface="Times New Roman" panose="02020603050405020304" pitchFamily="18" charset="0"/>
              </a:rPr>
              <a:t>los bordes del río y </a:t>
            </a:r>
            <a:r>
              <a:rPr lang="es-ES" sz="1600" dirty="0">
                <a:latin typeface="Times New Roman" panose="02020603050405020304" pitchFamily="18" charset="0"/>
                <a:cs typeface="Times New Roman" panose="02020603050405020304" pitchFamily="18" charset="0"/>
              </a:rPr>
              <a:t>las secciones. </a:t>
            </a:r>
            <a:endParaRPr lang="es-ES" sz="1600" dirty="0" smtClean="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
            </a:pPr>
            <a:r>
              <a:rPr lang="es-ES" sz="1600" dirty="0" smtClean="0">
                <a:latin typeface="Times New Roman" panose="02020603050405020304" pitchFamily="18" charset="0"/>
                <a:cs typeface="Times New Roman" panose="02020603050405020304" pitchFamily="18" charset="0"/>
              </a:rPr>
              <a:t>86 </a:t>
            </a:r>
            <a:r>
              <a:rPr lang="es-ES" sz="1600" dirty="0">
                <a:latin typeface="Times New Roman" panose="02020603050405020304" pitchFamily="18" charset="0"/>
                <a:cs typeface="Times New Roman" panose="02020603050405020304" pitchFamily="18" charset="0"/>
              </a:rPr>
              <a:t>secciones a cada 500 m aproximadamente.</a:t>
            </a:r>
          </a:p>
        </p:txBody>
      </p:sp>
      <p:sp>
        <p:nvSpPr>
          <p:cNvPr id="19" name="Flecha abajo 18"/>
          <p:cNvSpPr/>
          <p:nvPr/>
        </p:nvSpPr>
        <p:spPr>
          <a:xfrm>
            <a:off x="1052366" y="2901976"/>
            <a:ext cx="221673" cy="34947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grpSp>
        <p:nvGrpSpPr>
          <p:cNvPr id="15" name="Grupo 14"/>
          <p:cNvGrpSpPr/>
          <p:nvPr/>
        </p:nvGrpSpPr>
        <p:grpSpPr>
          <a:xfrm>
            <a:off x="0" y="6293427"/>
            <a:ext cx="8939916" cy="564573"/>
            <a:chOff x="0" y="6293427"/>
            <a:chExt cx="8939916" cy="564573"/>
          </a:xfrm>
        </p:grpSpPr>
        <p:pic>
          <p:nvPicPr>
            <p:cNvPr id="1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esultado de imagen para ufa esp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9724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MODELACIÓN MATEMÁTICA</a:t>
            </a:r>
            <a:endParaRPr lang="es-EC" sz="2400" dirty="0"/>
          </a:p>
        </p:txBody>
      </p:sp>
      <p:sp>
        <p:nvSpPr>
          <p:cNvPr id="16" name="Título 1"/>
          <p:cNvSpPr txBox="1">
            <a:spLocks/>
          </p:cNvSpPr>
          <p:nvPr/>
        </p:nvSpPr>
        <p:spPr>
          <a:xfrm>
            <a:off x="293969" y="447619"/>
            <a:ext cx="3006920" cy="5884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800" b="1" dirty="0" smtClean="0">
                <a:latin typeface="Arial" panose="020B0604020202020204" pitchFamily="34" charset="0"/>
                <a:cs typeface="Arial" panose="020B0604020202020204" pitchFamily="34" charset="0"/>
              </a:rPr>
              <a:t>Coeficiente de Manning</a:t>
            </a:r>
            <a:endParaRPr lang="es-EC" sz="1800" dirty="0"/>
          </a:p>
        </p:txBody>
      </p:sp>
      <p:graphicFrame>
        <p:nvGraphicFramePr>
          <p:cNvPr id="3" name="Tabla 2"/>
          <p:cNvGraphicFramePr>
            <a:graphicFrameLocks noGrp="1"/>
          </p:cNvGraphicFramePr>
          <p:nvPr>
            <p:extLst>
              <p:ext uri="{D42A27DB-BD31-4B8C-83A1-F6EECF244321}">
                <p14:modId xmlns:p14="http://schemas.microsoft.com/office/powerpoint/2010/main" val="2694172430"/>
              </p:ext>
            </p:extLst>
          </p:nvPr>
        </p:nvGraphicFramePr>
        <p:xfrm>
          <a:off x="293969" y="2794045"/>
          <a:ext cx="4893666" cy="3456148"/>
        </p:xfrm>
        <a:graphic>
          <a:graphicData uri="http://schemas.openxmlformats.org/drawingml/2006/table">
            <a:tbl>
              <a:tblPr firstRow="1" firstCol="1" bandRow="1">
                <a:tableStyleId>{912C8C85-51F0-491E-9774-3900AFEF0FD7}</a:tableStyleId>
              </a:tblPr>
              <a:tblGrid>
                <a:gridCol w="1784396">
                  <a:extLst>
                    <a:ext uri="{9D8B030D-6E8A-4147-A177-3AD203B41FA5}">
                      <a16:colId xmlns:a16="http://schemas.microsoft.com/office/drawing/2014/main" val="239264462"/>
                    </a:ext>
                  </a:extLst>
                </a:gridCol>
                <a:gridCol w="1487256">
                  <a:extLst>
                    <a:ext uri="{9D8B030D-6E8A-4147-A177-3AD203B41FA5}">
                      <a16:colId xmlns:a16="http://schemas.microsoft.com/office/drawing/2014/main" val="976832626"/>
                    </a:ext>
                  </a:extLst>
                </a:gridCol>
                <a:gridCol w="299644">
                  <a:extLst>
                    <a:ext uri="{9D8B030D-6E8A-4147-A177-3AD203B41FA5}">
                      <a16:colId xmlns:a16="http://schemas.microsoft.com/office/drawing/2014/main" val="1191881150"/>
                    </a:ext>
                  </a:extLst>
                </a:gridCol>
                <a:gridCol w="661185">
                  <a:extLst>
                    <a:ext uri="{9D8B030D-6E8A-4147-A177-3AD203B41FA5}">
                      <a16:colId xmlns:a16="http://schemas.microsoft.com/office/drawing/2014/main" val="2986207145"/>
                    </a:ext>
                  </a:extLst>
                </a:gridCol>
                <a:gridCol w="661185">
                  <a:extLst>
                    <a:ext uri="{9D8B030D-6E8A-4147-A177-3AD203B41FA5}">
                      <a16:colId xmlns:a16="http://schemas.microsoft.com/office/drawing/2014/main" val="1933480515"/>
                    </a:ext>
                  </a:extLst>
                </a:gridCol>
              </a:tblGrid>
              <a:tr h="497512">
                <a:tc gridSpan="3">
                  <a:txBody>
                    <a:bodyPr/>
                    <a:lstStyle/>
                    <a:p>
                      <a:pPr indent="0" algn="ctr">
                        <a:lnSpc>
                          <a:spcPct val="100000"/>
                        </a:lnSpc>
                        <a:spcAft>
                          <a:spcPts val="0"/>
                        </a:spcAft>
                      </a:pPr>
                      <a:r>
                        <a:rPr lang="es-ES" sz="1400" dirty="0" smtClean="0">
                          <a:effectLst/>
                          <a:latin typeface="Times New Roman" panose="02020603050405020304" pitchFamily="18" charset="0"/>
                          <a:cs typeface="Times New Roman" panose="02020603050405020304" pitchFamily="18" charset="0"/>
                        </a:rPr>
                        <a:t>Condiciones</a:t>
                      </a:r>
                      <a:r>
                        <a:rPr lang="es-ES" sz="1400" baseline="0" dirty="0" smtClean="0">
                          <a:effectLst/>
                          <a:latin typeface="Times New Roman" panose="02020603050405020304" pitchFamily="18" charset="0"/>
                          <a:cs typeface="Times New Roman" panose="02020603050405020304" pitchFamily="18" charset="0"/>
                        </a:rPr>
                        <a:t> del Canal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indent="0" algn="ctr">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indent="0" algn="ctr">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Aguas Arriba</a:t>
                      </a:r>
                      <a:endParaRPr lang="es-EC" sz="1200" dirty="0">
                        <a:effectLst/>
                        <a:latin typeface="Times New Roman" panose="02020603050405020304" pitchFamily="18" charset="0"/>
                        <a:cs typeface="Times New Roman" panose="02020603050405020304" pitchFamily="18" charset="0"/>
                      </a:endParaRPr>
                    </a:p>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 </a:t>
                      </a:r>
                      <a:r>
                        <a:rPr lang="es-ES" sz="1200" dirty="0" smtClean="0">
                          <a:effectLst/>
                          <a:latin typeface="Times New Roman" panose="02020603050405020304" pitchFamily="18" charset="0"/>
                          <a:cs typeface="Times New Roman" panose="02020603050405020304" pitchFamily="18" charset="0"/>
                        </a:rPr>
                        <a:t>100-60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Aguas Abajo </a:t>
                      </a:r>
                      <a:endParaRPr lang="es-EC" sz="1200" dirty="0">
                        <a:effectLst/>
                        <a:latin typeface="Times New Roman" panose="02020603050405020304" pitchFamily="18" charset="0"/>
                        <a:cs typeface="Times New Roman" panose="02020603050405020304" pitchFamily="18" charset="0"/>
                      </a:endParaRPr>
                    </a:p>
                    <a:p>
                      <a:pPr indent="0" algn="ctr">
                        <a:lnSpc>
                          <a:spcPct val="100000"/>
                        </a:lnSpc>
                        <a:spcAft>
                          <a:spcPts val="0"/>
                        </a:spcAft>
                      </a:pPr>
                      <a:r>
                        <a:rPr lang="es-ES" sz="1200" dirty="0" smtClean="0">
                          <a:effectLst/>
                          <a:latin typeface="Times New Roman" panose="02020603050405020304" pitchFamily="18" charset="0"/>
                          <a:cs typeface="Times New Roman" panose="02020603050405020304" pitchFamily="18" charset="0"/>
                        </a:rPr>
                        <a:t>60-40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7286955"/>
                  </a:ext>
                </a:extLst>
              </a:tr>
              <a:tr h="386954">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Material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Tierra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a:effectLst/>
                          <a:latin typeface="Times New Roman" panose="02020603050405020304" pitchFamily="18" charset="0"/>
                          <a:cs typeface="Times New Roman" panose="02020603050405020304" pitchFamily="18" charset="0"/>
                        </a:rPr>
                        <a:t>n</a:t>
                      </a:r>
                      <a:r>
                        <a:rPr lang="es-ES" sz="1400" baseline="-250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0,020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0,020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9024193"/>
                  </a:ext>
                </a:extLst>
              </a:tr>
              <a:tr h="386954">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Grado de irregularidad</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Moderado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a:effectLst/>
                          <a:latin typeface="Times New Roman" panose="02020603050405020304" pitchFamily="18" charset="0"/>
                          <a:cs typeface="Times New Roman" panose="02020603050405020304" pitchFamily="18" charset="0"/>
                        </a:rPr>
                        <a:t>n</a:t>
                      </a:r>
                      <a:r>
                        <a:rPr lang="es-ES" sz="1400" baseline="-250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0,010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0,010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4459288"/>
                  </a:ext>
                </a:extLst>
              </a:tr>
              <a:tr h="580431">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Variaciones en la sección transversal del canal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Ocasionalmente alterante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n</a:t>
                      </a:r>
                      <a:r>
                        <a:rPr lang="es-ES" sz="1400" baseline="-250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0,005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0,005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4804339"/>
                  </a:ext>
                </a:extLst>
              </a:tr>
              <a:tr h="386954">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Efecto relativo de obstáculos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Insignificante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n</a:t>
                      </a:r>
                      <a:r>
                        <a:rPr lang="es-ES" sz="1400" baseline="-25000" dirty="0">
                          <a:effectLst/>
                          <a:latin typeface="Times New Roman" panose="02020603050405020304" pitchFamily="18" charset="0"/>
                          <a:cs typeface="Times New Roman" panose="02020603050405020304" pitchFamily="18" charset="0"/>
                        </a:rPr>
                        <a:t>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2098649"/>
                  </a:ext>
                </a:extLst>
              </a:tr>
              <a:tr h="386954">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Vegetación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Media / Baja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n</a:t>
                      </a:r>
                      <a:r>
                        <a:rPr lang="es-ES" sz="1400" baseline="-25000" dirty="0">
                          <a:effectLst/>
                          <a:latin typeface="Times New Roman" panose="02020603050405020304" pitchFamily="18" charset="0"/>
                          <a:cs typeface="Times New Roman" panose="02020603050405020304" pitchFamily="18" charset="0"/>
                        </a:rPr>
                        <a:t>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0,025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0,008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846313"/>
                  </a:ext>
                </a:extLst>
              </a:tr>
              <a:tr h="386954">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Grado de sinuosidad</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smtClean="0">
                          <a:effectLst/>
                          <a:latin typeface="Times New Roman" panose="02020603050405020304" pitchFamily="18" charset="0"/>
                          <a:cs typeface="Times New Roman" panose="02020603050405020304" pitchFamily="18" charset="0"/>
                        </a:rPr>
                        <a:t>Menor / Apreciable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a:effectLst/>
                          <a:latin typeface="Times New Roman" panose="02020603050405020304" pitchFamily="18" charset="0"/>
                          <a:cs typeface="Times New Roman" panose="02020603050405020304" pitchFamily="18" charset="0"/>
                        </a:rPr>
                        <a:t>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a:effectLst/>
                          <a:latin typeface="Times New Roman" panose="02020603050405020304" pitchFamily="18" charset="0"/>
                          <a:cs typeface="Times New Roman" panose="02020603050405020304" pitchFamily="18" charset="0"/>
                        </a:rPr>
                        <a:t>1,000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400" dirty="0">
                          <a:effectLst/>
                          <a:latin typeface="Times New Roman" panose="02020603050405020304" pitchFamily="18" charset="0"/>
                          <a:cs typeface="Times New Roman" panose="02020603050405020304" pitchFamily="18" charset="0"/>
                        </a:rPr>
                        <a:t>1,150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4359509"/>
                  </a:ext>
                </a:extLst>
              </a:tr>
              <a:tr h="193477">
                <a:tc gridSpan="2">
                  <a:txBody>
                    <a:bodyPr/>
                    <a:lstStyle/>
                    <a:p>
                      <a:pPr indent="0" algn="ctr">
                        <a:lnSpc>
                          <a:spcPct val="100000"/>
                        </a:lnSpc>
                        <a:spcAft>
                          <a:spcPts val="0"/>
                        </a:spcAft>
                      </a:pP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indent="0" algn="ctr">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b="1" dirty="0">
                          <a:effectLst/>
                          <a:latin typeface="Times New Roman" panose="02020603050405020304" pitchFamily="18" charset="0"/>
                          <a:cs typeface="Times New Roman" panose="02020603050405020304" pitchFamily="18" charset="0"/>
                        </a:rPr>
                        <a:t>n</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b="1" dirty="0">
                          <a:effectLst/>
                          <a:latin typeface="Times New Roman" panose="02020603050405020304" pitchFamily="18" charset="0"/>
                          <a:cs typeface="Times New Roman" panose="02020603050405020304" pitchFamily="18" charset="0"/>
                        </a:rPr>
                        <a:t>0,060</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b="1" dirty="0">
                          <a:effectLst/>
                          <a:latin typeface="Times New Roman" panose="02020603050405020304" pitchFamily="18" charset="0"/>
                          <a:cs typeface="Times New Roman" panose="02020603050405020304" pitchFamily="18" charset="0"/>
                        </a:rPr>
                        <a:t>0,049</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0197106"/>
                  </a:ext>
                </a:extLst>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493321" y="2199293"/>
                <a:ext cx="323094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rPr>
                        <m:t>n</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𝑛</m:t>
                          </m:r>
                        </m:e>
                        <m:sub>
                          <m:r>
                            <a:rPr lang="es-EC" sz="1600" i="0">
                              <a:latin typeface="Cambria Math" panose="02040503050406030204" pitchFamily="18" charset="0"/>
                            </a:rPr>
                            <m:t>0</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𝑛</m:t>
                          </m:r>
                        </m:e>
                        <m:sub>
                          <m:r>
                            <a:rPr lang="es-EC" sz="1600" i="0">
                              <a:latin typeface="Cambria Math" panose="02040503050406030204" pitchFamily="18" charset="0"/>
                            </a:rPr>
                            <m:t>1</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𝑛</m:t>
                          </m:r>
                        </m:e>
                        <m:sub>
                          <m:r>
                            <a:rPr lang="es-EC" sz="1600" i="0">
                              <a:latin typeface="Cambria Math" panose="02040503050406030204" pitchFamily="18" charset="0"/>
                            </a:rPr>
                            <m:t>2</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𝑛</m:t>
                          </m:r>
                        </m:e>
                        <m:sub>
                          <m:r>
                            <a:rPr lang="es-EC" sz="1600" i="0">
                              <a:latin typeface="Cambria Math" panose="02040503050406030204" pitchFamily="18" charset="0"/>
                            </a:rPr>
                            <m:t>3</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𝑛</m:t>
                          </m:r>
                        </m:e>
                        <m:sub>
                          <m:r>
                            <a:rPr lang="es-EC" sz="1600" i="0">
                              <a:latin typeface="Cambria Math" panose="02040503050406030204" pitchFamily="18" charset="0"/>
                            </a:rPr>
                            <m:t>4</m:t>
                          </m:r>
                        </m:sub>
                      </m:sSub>
                      <m:r>
                        <a:rPr lang="es-EC" sz="1600" i="0">
                          <a:latin typeface="Cambria Math" panose="02040503050406030204" pitchFamily="18" charset="0"/>
                        </a:rPr>
                        <m:t>)×</m:t>
                      </m:r>
                      <m:r>
                        <a:rPr lang="es-EC" sz="1600" i="1">
                          <a:latin typeface="Cambria Math" panose="02040503050406030204" pitchFamily="18" charset="0"/>
                        </a:rPr>
                        <m:t>𝑚</m:t>
                      </m:r>
                    </m:oMath>
                  </m:oMathPara>
                </a14:m>
                <a:endParaRPr lang="es-EC" sz="1600" dirty="0"/>
              </a:p>
            </p:txBody>
          </p:sp>
        </mc:Choice>
        <mc:Fallback xmlns="">
          <p:sp>
            <p:nvSpPr>
              <p:cNvPr id="6" name="Rectángulo 5"/>
              <p:cNvSpPr>
                <a:spLocks noRot="1" noChangeAspect="1" noMove="1" noResize="1" noEditPoints="1" noAdjustHandles="1" noChangeArrowheads="1" noChangeShapeType="1" noTextEdit="1"/>
              </p:cNvSpPr>
              <p:nvPr/>
            </p:nvSpPr>
            <p:spPr>
              <a:xfrm>
                <a:off x="493321" y="2199293"/>
                <a:ext cx="3230949" cy="338554"/>
              </a:xfrm>
              <a:prstGeom prst="rect">
                <a:avLst/>
              </a:prstGeom>
              <a:blipFill>
                <a:blip r:embed="rId3"/>
                <a:stretch>
                  <a:fillRect b="-10909"/>
                </a:stretch>
              </a:blipFill>
            </p:spPr>
            <p:txBody>
              <a:bodyPr/>
              <a:lstStyle/>
              <a:p>
                <a:r>
                  <a:rPr lang="es-EC">
                    <a:noFill/>
                  </a:rPr>
                  <a:t> </a:t>
                </a:r>
              </a:p>
            </p:txBody>
          </p:sp>
        </mc:Fallback>
      </mc:AlternateContent>
      <p:sp>
        <p:nvSpPr>
          <p:cNvPr id="8" name="Rectángulo 7"/>
          <p:cNvSpPr/>
          <p:nvPr/>
        </p:nvSpPr>
        <p:spPr>
          <a:xfrm>
            <a:off x="293969" y="958471"/>
            <a:ext cx="6009849" cy="738664"/>
          </a:xfrm>
          <a:prstGeom prst="rect">
            <a:avLst/>
          </a:prstGeom>
        </p:spPr>
        <p:txBody>
          <a:bodyPr wrap="square">
            <a:spAutoFit/>
          </a:bodyPr>
          <a:lstStyle/>
          <a:p>
            <a:pPr algn="just"/>
            <a:r>
              <a:rPr lang="es-EC" sz="1400" dirty="0">
                <a:latin typeface="Times New Roman" panose="02020603050405020304" pitchFamily="18" charset="0"/>
                <a:ea typeface="Calibri" panose="020F0502020204030204" pitchFamily="34" charset="0"/>
              </a:rPr>
              <a:t>El valor del coeficiente “n” es muy variable y depende de ciertos factores como son: la rugosidad de la superficie, irregularidades del cauce, alineamiento del canal, vegetación, depósitos, </a:t>
            </a:r>
            <a:r>
              <a:rPr lang="es-EC" sz="1400" dirty="0" smtClean="0">
                <a:latin typeface="Times New Roman" panose="02020603050405020304" pitchFamily="18" charset="0"/>
                <a:ea typeface="Calibri" panose="020F0502020204030204" pitchFamily="34" charset="0"/>
              </a:rPr>
              <a:t>obstrucciones, etc. (</a:t>
            </a:r>
            <a:r>
              <a:rPr lang="es-EC" sz="1400" dirty="0" err="1" smtClean="0">
                <a:latin typeface="Times New Roman" panose="02020603050405020304" pitchFamily="18" charset="0"/>
                <a:ea typeface="Calibri" panose="020F0502020204030204" pitchFamily="34" charset="0"/>
              </a:rPr>
              <a:t>Chow</a:t>
            </a:r>
            <a:r>
              <a:rPr lang="es-EC" sz="1400" dirty="0" smtClean="0">
                <a:latin typeface="Times New Roman" panose="02020603050405020304" pitchFamily="18" charset="0"/>
                <a:ea typeface="Calibri" panose="020F0502020204030204" pitchFamily="34" charset="0"/>
              </a:rPr>
              <a:t>, 1983)</a:t>
            </a:r>
            <a:endParaRPr lang="es-EC" sz="1400" dirty="0"/>
          </a:p>
        </p:txBody>
      </p:sp>
      <p:sp>
        <p:nvSpPr>
          <p:cNvPr id="17" name="Título 1"/>
          <p:cNvSpPr txBox="1">
            <a:spLocks/>
          </p:cNvSpPr>
          <p:nvPr/>
        </p:nvSpPr>
        <p:spPr>
          <a:xfrm>
            <a:off x="493321" y="1629906"/>
            <a:ext cx="3006920" cy="5884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400" b="1" dirty="0" smtClean="0">
                <a:latin typeface="Arial" panose="020B0604020202020204" pitchFamily="34" charset="0"/>
                <a:cs typeface="Arial" panose="020B0604020202020204" pitchFamily="34" charset="0"/>
              </a:rPr>
              <a:t>Método de Cowan</a:t>
            </a:r>
            <a:endParaRPr lang="es-EC" sz="1400" dirty="0"/>
          </a:p>
        </p:txBody>
      </p:sp>
      <p:pic>
        <p:nvPicPr>
          <p:cNvPr id="18" name="Imagen 17"/>
          <p:cNvPicPr>
            <a:picLocks noChangeAspect="1"/>
          </p:cNvPicPr>
          <p:nvPr/>
        </p:nvPicPr>
        <p:blipFill rotWithShape="1">
          <a:blip r:embed="rId4">
            <a:extLst>
              <a:ext uri="{28A0092B-C50C-407E-A947-70E740481C1C}">
                <a14:useLocalDpi xmlns:a14="http://schemas.microsoft.com/office/drawing/2010/main" val="0"/>
              </a:ext>
            </a:extLst>
          </a:blip>
          <a:srcRect b="19276"/>
          <a:stretch/>
        </p:blipFill>
        <p:spPr>
          <a:xfrm>
            <a:off x="5301176" y="2794045"/>
            <a:ext cx="3842824" cy="2505208"/>
          </a:xfrm>
          <a:prstGeom prst="rect">
            <a:avLst/>
          </a:prstGeom>
        </p:spPr>
      </p:pic>
      <p:grpSp>
        <p:nvGrpSpPr>
          <p:cNvPr id="10" name="Grupo 9"/>
          <p:cNvGrpSpPr/>
          <p:nvPr/>
        </p:nvGrpSpPr>
        <p:grpSpPr>
          <a:xfrm>
            <a:off x="0" y="6293427"/>
            <a:ext cx="8939916" cy="564573"/>
            <a:chOff x="0" y="6293427"/>
            <a:chExt cx="8939916" cy="564573"/>
          </a:xfrm>
        </p:grpSpPr>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fa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9406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a:picLocks noChangeAspect="1"/>
          </p:cNvPicPr>
          <p:nvPr/>
        </p:nvPicPr>
        <p:blipFill rotWithShape="1">
          <a:blip r:embed="rId2">
            <a:extLst>
              <a:ext uri="{28A0092B-C50C-407E-A947-70E740481C1C}">
                <a14:useLocalDpi xmlns:a14="http://schemas.microsoft.com/office/drawing/2010/main" val="0"/>
              </a:ext>
            </a:extLst>
          </a:blip>
          <a:srcRect t="4042" r="1470"/>
          <a:stretch/>
        </p:blipFill>
        <p:spPr>
          <a:xfrm>
            <a:off x="574759" y="655093"/>
            <a:ext cx="7477420" cy="4591034"/>
          </a:xfrm>
          <a:prstGeom prst="rect">
            <a:avLst/>
          </a:prstGeom>
        </p:spPr>
      </p:pic>
      <p:sp>
        <p:nvSpPr>
          <p:cNvPr id="2" name="Título 1"/>
          <p:cNvSpPr>
            <a:spLocks noGrp="1"/>
          </p:cNvSpPr>
          <p:nvPr>
            <p:ph type="title"/>
          </p:nvPr>
        </p:nvSpPr>
        <p:spPr>
          <a:xfrm>
            <a:off x="303109" y="57157"/>
            <a:ext cx="7886700" cy="692965"/>
          </a:xfrm>
        </p:spPr>
        <p:txBody>
          <a:bodyPr/>
          <a:lstStyle/>
          <a:p>
            <a:r>
              <a:rPr lang="es-EC" sz="2400" b="1" dirty="0">
                <a:latin typeface="Arial" panose="020B0604020202020204" pitchFamily="34" charset="0"/>
                <a:cs typeface="Arial" panose="020B0604020202020204" pitchFamily="34" charset="0"/>
              </a:rPr>
              <a:t>ANTECEDENTES</a:t>
            </a:r>
          </a:p>
        </p:txBody>
      </p:sp>
      <p:grpSp>
        <p:nvGrpSpPr>
          <p:cNvPr id="25" name="Grupo 24"/>
          <p:cNvGrpSpPr/>
          <p:nvPr/>
        </p:nvGrpSpPr>
        <p:grpSpPr>
          <a:xfrm>
            <a:off x="4050980" y="3288663"/>
            <a:ext cx="3062610" cy="1751570"/>
            <a:chOff x="4136144" y="3461657"/>
            <a:chExt cx="3062610" cy="1751570"/>
          </a:xfrm>
        </p:grpSpPr>
        <p:pic>
          <p:nvPicPr>
            <p:cNvPr id="5" name="Imagen 4" descr="C:\Users\San_9\Desktop\TESIS\IMAGENES\Fig 2.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7394" y="3461657"/>
              <a:ext cx="1921360" cy="1751570"/>
            </a:xfrm>
            <a:prstGeom prst="ellipse">
              <a:avLst/>
            </a:prstGeom>
            <a:noFill/>
            <a:ln w="57150">
              <a:solidFill>
                <a:schemeClr val="bg1"/>
              </a:solidFill>
            </a:ln>
          </p:spPr>
        </p:pic>
        <p:sp>
          <p:nvSpPr>
            <p:cNvPr id="24" name="Triángulo isósceles 23"/>
            <p:cNvSpPr/>
            <p:nvPr/>
          </p:nvSpPr>
          <p:spPr>
            <a:xfrm rot="16682172">
              <a:off x="4577647" y="3571638"/>
              <a:ext cx="246556" cy="112956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8" name="CuadroTexto 27"/>
          <p:cNvSpPr txBox="1"/>
          <p:nvPr/>
        </p:nvSpPr>
        <p:spPr>
          <a:xfrm>
            <a:off x="843697" y="5246127"/>
            <a:ext cx="7645211" cy="1477328"/>
          </a:xfrm>
          <a:prstGeom prst="rect">
            <a:avLst/>
          </a:prstGeom>
          <a:noFill/>
        </p:spPr>
        <p:txBody>
          <a:bodyPr wrap="square" rtlCol="0">
            <a:spAutoFit/>
          </a:bodyPr>
          <a:lstStyle/>
          <a:p>
            <a:pPr marL="285750" indent="-285750">
              <a:buFont typeface="Arial" panose="020B0604020202020204" pitchFamily="34" charset="0"/>
              <a:buChar char="•"/>
            </a:pPr>
            <a:r>
              <a:rPr lang="es-EC" dirty="0" smtClean="0"/>
              <a:t>Ecuador Mega-Vulnerable </a:t>
            </a:r>
          </a:p>
          <a:p>
            <a:pPr marL="285750" indent="-285750">
              <a:buFont typeface="Arial" panose="020B0604020202020204" pitchFamily="34" charset="0"/>
              <a:buChar char="•"/>
            </a:pPr>
            <a:r>
              <a:rPr lang="es-EC" dirty="0" smtClean="0"/>
              <a:t>Región costera es más propensa a sufrir inundaciones </a:t>
            </a:r>
          </a:p>
          <a:p>
            <a:pPr marL="285750" indent="-285750">
              <a:buFont typeface="Arial" panose="020B0604020202020204" pitchFamily="34" charset="0"/>
              <a:buChar char="•"/>
            </a:pPr>
            <a:r>
              <a:rPr lang="es-EC" dirty="0" smtClean="0"/>
              <a:t>Las precipitaciones registradas en la parroquia Colón, cantón Portoviejo superaron las del año 2016</a:t>
            </a:r>
          </a:p>
          <a:p>
            <a:pPr marL="285750" indent="-285750">
              <a:buFont typeface="Arial" panose="020B0604020202020204" pitchFamily="34" charset="0"/>
              <a:buChar char="•"/>
            </a:pPr>
            <a:endParaRPr lang="es-EC" dirty="0"/>
          </a:p>
        </p:txBody>
      </p:sp>
      <p:sp>
        <p:nvSpPr>
          <p:cNvPr id="29" name="CuadroTexto 28"/>
          <p:cNvSpPr txBox="1"/>
          <p:nvPr/>
        </p:nvSpPr>
        <p:spPr>
          <a:xfrm>
            <a:off x="6854282" y="2159439"/>
            <a:ext cx="1634626" cy="923330"/>
          </a:xfrm>
          <a:prstGeom prst="rect">
            <a:avLst/>
          </a:prstGeom>
          <a:solidFill>
            <a:schemeClr val="bg2">
              <a:lumMod val="75000"/>
            </a:schemeClr>
          </a:solidFill>
          <a:ln w="28575">
            <a:solidFill>
              <a:schemeClr val="bg1"/>
            </a:solidFill>
          </a:ln>
        </p:spPr>
        <p:txBody>
          <a:bodyPr wrap="square" rtlCol="0">
            <a:spAutoFit/>
          </a:bodyPr>
          <a:lstStyle/>
          <a:p>
            <a:pPr algn="ctr"/>
            <a:r>
              <a:rPr lang="es-EC" dirty="0" smtClean="0"/>
              <a:t>Precipitación de 213,3 mm (08/04/2017)</a:t>
            </a:r>
            <a:endParaRPr lang="es-EC" dirty="0"/>
          </a:p>
        </p:txBody>
      </p:sp>
      <p:grpSp>
        <p:nvGrpSpPr>
          <p:cNvPr id="3" name="Grupo 2"/>
          <p:cNvGrpSpPr/>
          <p:nvPr/>
        </p:nvGrpSpPr>
        <p:grpSpPr>
          <a:xfrm>
            <a:off x="0" y="6293427"/>
            <a:ext cx="8939916" cy="564573"/>
            <a:chOff x="0" y="6293427"/>
            <a:chExt cx="8939916" cy="564573"/>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Resultado de imagen para ufa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89393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MODELACIÓN MATEMÁTICA</a:t>
            </a:r>
            <a:endParaRPr lang="es-EC" sz="2400" dirty="0"/>
          </a:p>
        </p:txBody>
      </p:sp>
      <p:sp>
        <p:nvSpPr>
          <p:cNvPr id="11" name="Título 1"/>
          <p:cNvSpPr txBox="1">
            <a:spLocks/>
          </p:cNvSpPr>
          <p:nvPr/>
        </p:nvSpPr>
        <p:spPr>
          <a:xfrm>
            <a:off x="4572000" y="26967"/>
            <a:ext cx="3006920" cy="5884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800" b="1" dirty="0" smtClean="0">
                <a:latin typeface="Times New Roman" panose="02020603050405020304" pitchFamily="18" charset="0"/>
                <a:cs typeface="Times New Roman" panose="02020603050405020304" pitchFamily="18" charset="0"/>
              </a:rPr>
              <a:t>(Proceso en HEC-RAS) </a:t>
            </a:r>
            <a:endParaRPr lang="es-EC" sz="1800" dirty="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149492" y="2447165"/>
            <a:ext cx="4333060" cy="2357573"/>
          </a:xfrm>
          <a:prstGeom prst="rect">
            <a:avLst/>
          </a:prstGeom>
          <a:ln w="28575">
            <a:solidFill>
              <a:srgbClr val="0070C0"/>
            </a:solidFill>
          </a:ln>
        </p:spPr>
      </p:pic>
      <p:graphicFrame>
        <p:nvGraphicFramePr>
          <p:cNvPr id="9" name="Diagrama 8"/>
          <p:cNvGraphicFramePr/>
          <p:nvPr>
            <p:extLst>
              <p:ext uri="{D42A27DB-BD31-4B8C-83A1-F6EECF244321}">
                <p14:modId xmlns:p14="http://schemas.microsoft.com/office/powerpoint/2010/main" val="931480981"/>
              </p:ext>
            </p:extLst>
          </p:nvPr>
        </p:nvGraphicFramePr>
        <p:xfrm>
          <a:off x="128166" y="552480"/>
          <a:ext cx="8389547" cy="112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a:blip r:embed="rId8"/>
          <a:stretch>
            <a:fillRect/>
          </a:stretch>
        </p:blipFill>
        <p:spPr>
          <a:xfrm>
            <a:off x="4572000" y="2447164"/>
            <a:ext cx="3968865" cy="2357573"/>
          </a:xfrm>
          <a:prstGeom prst="rect">
            <a:avLst/>
          </a:prstGeom>
          <a:ln w="28575">
            <a:solidFill>
              <a:srgbClr val="0070C0"/>
            </a:solidFill>
          </a:ln>
        </p:spPr>
      </p:pic>
      <p:grpSp>
        <p:nvGrpSpPr>
          <p:cNvPr id="2" name="Grupo 1"/>
          <p:cNvGrpSpPr/>
          <p:nvPr/>
        </p:nvGrpSpPr>
        <p:grpSpPr>
          <a:xfrm>
            <a:off x="817073" y="4967473"/>
            <a:ext cx="5663470" cy="1480987"/>
            <a:chOff x="1379602" y="4815199"/>
            <a:chExt cx="5766304" cy="1572288"/>
          </a:xfrm>
        </p:grpSpPr>
        <p:pic>
          <p:nvPicPr>
            <p:cNvPr id="10" name="Imagen 9"/>
            <p:cNvPicPr>
              <a:picLocks noChangeAspect="1"/>
            </p:cNvPicPr>
            <p:nvPr/>
          </p:nvPicPr>
          <p:blipFill>
            <a:blip r:embed="rId9"/>
            <a:stretch>
              <a:fillRect/>
            </a:stretch>
          </p:blipFill>
          <p:spPr>
            <a:xfrm>
              <a:off x="5111637" y="4815199"/>
              <a:ext cx="2034269" cy="1572288"/>
            </a:xfrm>
            <a:prstGeom prst="rect">
              <a:avLst/>
            </a:prstGeom>
            <a:ln>
              <a:noFill/>
            </a:ln>
          </p:spPr>
        </p:pic>
        <p:pic>
          <p:nvPicPr>
            <p:cNvPr id="12" name="Imagen 11"/>
            <p:cNvPicPr>
              <a:picLocks noChangeAspect="1"/>
            </p:cNvPicPr>
            <p:nvPr/>
          </p:nvPicPr>
          <p:blipFill>
            <a:blip r:embed="rId10"/>
            <a:stretch>
              <a:fillRect/>
            </a:stretch>
          </p:blipFill>
          <p:spPr>
            <a:xfrm>
              <a:off x="1379602" y="4815199"/>
              <a:ext cx="1852339" cy="1572288"/>
            </a:xfrm>
            <a:prstGeom prst="rect">
              <a:avLst/>
            </a:prstGeom>
            <a:ln>
              <a:noFill/>
            </a:ln>
          </p:spPr>
        </p:pic>
        <p:pic>
          <p:nvPicPr>
            <p:cNvPr id="13" name="Imagen 12"/>
            <p:cNvPicPr>
              <a:picLocks noChangeAspect="1"/>
            </p:cNvPicPr>
            <p:nvPr/>
          </p:nvPicPr>
          <p:blipFill>
            <a:blip r:embed="rId11"/>
            <a:stretch>
              <a:fillRect/>
            </a:stretch>
          </p:blipFill>
          <p:spPr>
            <a:xfrm>
              <a:off x="3250238" y="4815199"/>
              <a:ext cx="1861399" cy="1572288"/>
            </a:xfrm>
            <a:prstGeom prst="rect">
              <a:avLst/>
            </a:prstGeom>
            <a:ln>
              <a:noFill/>
            </a:ln>
          </p:spPr>
        </p:pic>
      </p:grpSp>
      <p:sp>
        <p:nvSpPr>
          <p:cNvPr id="3" name="Rectángulo 2"/>
          <p:cNvSpPr/>
          <p:nvPr/>
        </p:nvSpPr>
        <p:spPr>
          <a:xfrm>
            <a:off x="2708743" y="1838744"/>
            <a:ext cx="3366717"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600"/>
              </a:spcAft>
            </a:pPr>
            <a:r>
              <a:rPr lang="es-ES" sz="1400" dirty="0" smtClean="0">
                <a:latin typeface="Times New Roman" panose="02020603050405020304" pitchFamily="18" charset="0"/>
                <a:ea typeface="Calibri" panose="020F0502020204030204" pitchFamily="34" charset="0"/>
                <a:cs typeface="Times New Roman" panose="02020603050405020304" pitchFamily="18" charset="0"/>
              </a:rPr>
              <a:t>Tipo de flujo(Flujo </a:t>
            </a:r>
            <a:r>
              <a:rPr lang="es-ES" sz="1400" dirty="0">
                <a:latin typeface="Times New Roman" panose="02020603050405020304" pitchFamily="18" charset="0"/>
                <a:ea typeface="Calibri" panose="020F0502020204030204" pitchFamily="34" charset="0"/>
                <a:cs typeface="Times New Roman" panose="02020603050405020304" pitchFamily="18" charset="0"/>
              </a:rPr>
              <a:t>no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Permanente</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upo 13"/>
          <p:cNvGrpSpPr/>
          <p:nvPr/>
        </p:nvGrpSpPr>
        <p:grpSpPr>
          <a:xfrm>
            <a:off x="0" y="6293427"/>
            <a:ext cx="8939916" cy="564573"/>
            <a:chOff x="0" y="6293427"/>
            <a:chExt cx="8939916" cy="564573"/>
          </a:xfrm>
        </p:grpSpPr>
        <p:pic>
          <p:nvPicPr>
            <p:cNvPr id="15"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Resultado de imagen para ufa es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9637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RESULTADOS DE HEC-RAS</a:t>
            </a:r>
            <a:endParaRPr lang="es-EC" sz="2400" dirty="0"/>
          </a:p>
        </p:txBody>
      </p:sp>
      <p:sp>
        <p:nvSpPr>
          <p:cNvPr id="18" name="Rectángulo 17"/>
          <p:cNvSpPr/>
          <p:nvPr/>
        </p:nvSpPr>
        <p:spPr>
          <a:xfrm>
            <a:off x="344420" y="5835559"/>
            <a:ext cx="5978003" cy="52322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ln cap="rnd"/>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sz="1400" dirty="0"/>
              <a:t>El tramo presenta una pendiente muy suave por lo tanto, el flujo en este sector es de régimen subcrítico, número de Froude menor a 1 (Fr&lt;1)</a:t>
            </a:r>
            <a:endParaRPr lang="es-EC" sz="1400" dirty="0"/>
          </a:p>
        </p:txBody>
      </p:sp>
      <p:graphicFrame>
        <p:nvGraphicFramePr>
          <p:cNvPr id="19" name="Gráfico 18"/>
          <p:cNvGraphicFramePr>
            <a:graphicFrameLocks/>
          </p:cNvGraphicFramePr>
          <p:nvPr>
            <p:extLst>
              <p:ext uri="{D42A27DB-BD31-4B8C-83A1-F6EECF244321}">
                <p14:modId xmlns:p14="http://schemas.microsoft.com/office/powerpoint/2010/main" val="1564087785"/>
              </p:ext>
            </p:extLst>
          </p:nvPr>
        </p:nvGraphicFramePr>
        <p:xfrm>
          <a:off x="480862" y="675271"/>
          <a:ext cx="7886701" cy="2253202"/>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ángulo 19"/>
          <p:cNvSpPr/>
          <p:nvPr/>
        </p:nvSpPr>
        <p:spPr>
          <a:xfrm>
            <a:off x="1637434" y="3009843"/>
            <a:ext cx="5573555" cy="52322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ln cap="rnd"/>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sz="1400" dirty="0" smtClean="0"/>
              <a:t>El rango de la velocidad del flujo para 10 </a:t>
            </a:r>
            <a:r>
              <a:rPr lang="es-ES" sz="1400" dirty="0"/>
              <a:t>años tiene una velocidad promedio en el tramo </a:t>
            </a:r>
            <a:r>
              <a:rPr lang="es-ES" sz="1400" dirty="0" smtClean="0"/>
              <a:t>de </a:t>
            </a:r>
            <a:r>
              <a:rPr lang="es-ES" sz="1400" dirty="0"/>
              <a:t>estudio de </a:t>
            </a:r>
            <a:r>
              <a:rPr lang="es-ES" sz="1400" dirty="0" smtClean="0"/>
              <a:t>0,31 m/s y para 500 años </a:t>
            </a:r>
            <a:r>
              <a:rPr lang="es-ES" sz="1400" dirty="0"/>
              <a:t>de 0,72 </a:t>
            </a:r>
            <a:r>
              <a:rPr lang="es-ES" sz="1400" dirty="0" smtClean="0"/>
              <a:t>m/s.</a:t>
            </a:r>
            <a:endParaRPr lang="es-ES" sz="1400" dirty="0"/>
          </a:p>
        </p:txBody>
      </p:sp>
      <p:graphicFrame>
        <p:nvGraphicFramePr>
          <p:cNvPr id="21" name="Gráfico 20"/>
          <p:cNvGraphicFramePr>
            <a:graphicFrameLocks/>
          </p:cNvGraphicFramePr>
          <p:nvPr>
            <p:extLst>
              <p:ext uri="{D42A27DB-BD31-4B8C-83A1-F6EECF244321}">
                <p14:modId xmlns:p14="http://schemas.microsoft.com/office/powerpoint/2010/main" val="451761257"/>
              </p:ext>
            </p:extLst>
          </p:nvPr>
        </p:nvGraphicFramePr>
        <p:xfrm>
          <a:off x="128166" y="3661821"/>
          <a:ext cx="5861656" cy="2007459"/>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ángulo 22"/>
          <p:cNvSpPr/>
          <p:nvPr/>
        </p:nvSpPr>
        <p:spPr>
          <a:xfrm>
            <a:off x="6266454" y="3769283"/>
            <a:ext cx="2453070" cy="156966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just">
              <a:spcAft>
                <a:spcPts val="600"/>
              </a:spcAft>
            </a:pPr>
            <a:r>
              <a:rPr lang="es-ES" sz="1600" dirty="0" smtClean="0">
                <a:latin typeface="Times New Roman" panose="02020603050405020304" pitchFamily="18" charset="0"/>
                <a:ea typeface="Calibri" panose="020F0502020204030204" pitchFamily="34" charset="0"/>
                <a:cs typeface="Times New Roman" panose="02020603050405020304" pitchFamily="18" charset="0"/>
              </a:rPr>
              <a:t>El tramo de análisis </a:t>
            </a:r>
            <a:r>
              <a:rPr lang="es-ES" sz="1600" dirty="0">
                <a:latin typeface="Times New Roman" panose="02020603050405020304" pitchFamily="18" charset="0"/>
                <a:ea typeface="Calibri" panose="020F0502020204030204" pitchFamily="34" charset="0"/>
                <a:cs typeface="Times New Roman" panose="02020603050405020304" pitchFamily="18" charset="0"/>
              </a:rPr>
              <a:t>es desde la abscisa 0+00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hasta la 7+980, que abarca los sectores Centro Colón, El Cadi, Estancia Vieja y El Pollo </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9" name="Grupo 8"/>
          <p:cNvGrpSpPr/>
          <p:nvPr/>
        </p:nvGrpSpPr>
        <p:grpSpPr>
          <a:xfrm>
            <a:off x="0" y="6293427"/>
            <a:ext cx="8939916" cy="564573"/>
            <a:chOff x="0" y="6293427"/>
            <a:chExt cx="8939916" cy="564573"/>
          </a:xfrm>
        </p:grpSpPr>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Resultado de imagen para ufa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5348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RESULTADOS DE HEC-RAS</a:t>
            </a:r>
            <a:endParaRPr lang="es-EC" sz="2400" dirty="0"/>
          </a:p>
        </p:txBody>
      </p:sp>
      <p:graphicFrame>
        <p:nvGraphicFramePr>
          <p:cNvPr id="3" name="Tabla 2"/>
          <p:cNvGraphicFramePr>
            <a:graphicFrameLocks noGrp="1"/>
          </p:cNvGraphicFramePr>
          <p:nvPr>
            <p:extLst>
              <p:ext uri="{D42A27DB-BD31-4B8C-83A1-F6EECF244321}">
                <p14:modId xmlns:p14="http://schemas.microsoft.com/office/powerpoint/2010/main" val="3619773803"/>
              </p:ext>
            </p:extLst>
          </p:nvPr>
        </p:nvGraphicFramePr>
        <p:xfrm>
          <a:off x="1496513" y="4340467"/>
          <a:ext cx="6150974" cy="1634393"/>
        </p:xfrm>
        <a:graphic>
          <a:graphicData uri="http://schemas.openxmlformats.org/drawingml/2006/table">
            <a:tbl>
              <a:tblPr firstRow="1" firstCol="1" bandRow="1">
                <a:effectLst>
                  <a:innerShdw blurRad="63500" dist="50800" dir="8100000">
                    <a:prstClr val="black">
                      <a:alpha val="50000"/>
                    </a:prstClr>
                  </a:innerShdw>
                </a:effectLst>
                <a:tableStyleId>{5C22544A-7EE6-4342-B048-85BDC9FD1C3A}</a:tableStyleId>
              </a:tblPr>
              <a:tblGrid>
                <a:gridCol w="1137929">
                  <a:extLst>
                    <a:ext uri="{9D8B030D-6E8A-4147-A177-3AD203B41FA5}">
                      <a16:colId xmlns:a16="http://schemas.microsoft.com/office/drawing/2014/main" val="1258672942"/>
                    </a:ext>
                  </a:extLst>
                </a:gridCol>
                <a:gridCol w="966935">
                  <a:extLst>
                    <a:ext uri="{9D8B030D-6E8A-4147-A177-3AD203B41FA5}">
                      <a16:colId xmlns:a16="http://schemas.microsoft.com/office/drawing/2014/main" val="1790264605"/>
                    </a:ext>
                  </a:extLst>
                </a:gridCol>
                <a:gridCol w="966935">
                  <a:extLst>
                    <a:ext uri="{9D8B030D-6E8A-4147-A177-3AD203B41FA5}">
                      <a16:colId xmlns:a16="http://schemas.microsoft.com/office/drawing/2014/main" val="3546580488"/>
                    </a:ext>
                  </a:extLst>
                </a:gridCol>
                <a:gridCol w="966935">
                  <a:extLst>
                    <a:ext uri="{9D8B030D-6E8A-4147-A177-3AD203B41FA5}">
                      <a16:colId xmlns:a16="http://schemas.microsoft.com/office/drawing/2014/main" val="1565007141"/>
                    </a:ext>
                  </a:extLst>
                </a:gridCol>
                <a:gridCol w="1055504">
                  <a:extLst>
                    <a:ext uri="{9D8B030D-6E8A-4147-A177-3AD203B41FA5}">
                      <a16:colId xmlns:a16="http://schemas.microsoft.com/office/drawing/2014/main" val="633032796"/>
                    </a:ext>
                  </a:extLst>
                </a:gridCol>
                <a:gridCol w="1056736">
                  <a:extLst>
                    <a:ext uri="{9D8B030D-6E8A-4147-A177-3AD203B41FA5}">
                      <a16:colId xmlns:a16="http://schemas.microsoft.com/office/drawing/2014/main" val="1203551796"/>
                    </a:ext>
                  </a:extLst>
                </a:gridCol>
              </a:tblGrid>
              <a:tr h="354233">
                <a:tc rowSpan="2">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Sector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TR 10 años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TR 25 años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TR 50 años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TR 100 años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TR 500 años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extLst>
                  <a:ext uri="{0D108BD9-81ED-4DB2-BD59-A6C34878D82A}">
                    <a16:rowId xmlns:a16="http://schemas.microsoft.com/office/drawing/2014/main" val="1670797203"/>
                  </a:ext>
                </a:extLst>
              </a:tr>
              <a:tr h="177116">
                <a:tc vMerge="1">
                  <a:txBody>
                    <a:bodyPr/>
                    <a:lstStyle/>
                    <a:p>
                      <a:endParaRPr lang="es-EC"/>
                    </a:p>
                  </a:txBody>
                  <a:tcPr/>
                </a:tc>
                <a:tc gridSpan="5">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Altura Agua [m]</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585182068"/>
                  </a:ext>
                </a:extLst>
              </a:tr>
              <a:tr h="177116">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El Pollo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0,97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1,23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1,84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2,2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extLst>
                  <a:ext uri="{0D108BD9-81ED-4DB2-BD59-A6C34878D82A}">
                    <a16:rowId xmlns:a16="http://schemas.microsoft.com/office/drawing/2014/main" val="532255281"/>
                  </a:ext>
                </a:extLst>
              </a:tr>
              <a:tr h="331431">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Estancia Vieja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0,89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1,15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1,34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1,69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extLst>
                  <a:ext uri="{0D108BD9-81ED-4DB2-BD59-A6C34878D82A}">
                    <a16:rowId xmlns:a16="http://schemas.microsoft.com/office/drawing/2014/main" val="3983028009"/>
                  </a:ext>
                </a:extLst>
              </a:tr>
              <a:tr h="177116">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El Cadi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0,8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1,15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1,45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1,75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extLst>
                  <a:ext uri="{0D108BD9-81ED-4DB2-BD59-A6C34878D82A}">
                    <a16:rowId xmlns:a16="http://schemas.microsoft.com/office/drawing/2014/main" val="508597583"/>
                  </a:ext>
                </a:extLst>
              </a:tr>
              <a:tr h="177116">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Colón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0,69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0,93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1,55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99" marR="44299" marT="0" marB="0" anchor="ctr"/>
                </a:tc>
                <a:extLst>
                  <a:ext uri="{0D108BD9-81ED-4DB2-BD59-A6C34878D82A}">
                    <a16:rowId xmlns:a16="http://schemas.microsoft.com/office/drawing/2014/main" val="1961863290"/>
                  </a:ext>
                </a:extLst>
              </a:tr>
            </a:tbl>
          </a:graphicData>
        </a:graphic>
      </p:graphicFrame>
      <p:pic>
        <p:nvPicPr>
          <p:cNvPr id="12" name="Imagen 11"/>
          <p:cNvPicPr/>
          <p:nvPr/>
        </p:nvPicPr>
        <p:blipFill rotWithShape="1">
          <a:blip r:embed="rId2" cstate="email">
            <a:extLst>
              <a:ext uri="{28A0092B-C50C-407E-A947-70E740481C1C}">
                <a14:useLocalDpi xmlns:a14="http://schemas.microsoft.com/office/drawing/2010/main"/>
              </a:ext>
            </a:extLst>
          </a:blip>
          <a:srcRect l="1639" t="18692" r="3545" b="5887"/>
          <a:stretch/>
        </p:blipFill>
        <p:spPr bwMode="auto">
          <a:xfrm>
            <a:off x="3317967" y="721167"/>
            <a:ext cx="2599508" cy="1691765"/>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3" cstate="email">
            <a:extLst>
              <a:ext uri="{28A0092B-C50C-407E-A947-70E740481C1C}">
                <a14:useLocalDpi xmlns:a14="http://schemas.microsoft.com/office/drawing/2010/main"/>
              </a:ext>
            </a:extLst>
          </a:blip>
          <a:srcRect l="997" t="17374" r="3185" b="5611"/>
          <a:stretch/>
        </p:blipFill>
        <p:spPr bwMode="auto">
          <a:xfrm>
            <a:off x="649015" y="695859"/>
            <a:ext cx="2668951" cy="1717073"/>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4" cstate="email">
            <a:extLst>
              <a:ext uri="{28A0092B-C50C-407E-A947-70E740481C1C}">
                <a14:useLocalDpi xmlns:a14="http://schemas.microsoft.com/office/drawing/2010/main"/>
              </a:ext>
            </a:extLst>
          </a:blip>
          <a:srcRect l="1505" t="19584" r="3711" b="5065"/>
          <a:stretch/>
        </p:blipFill>
        <p:spPr bwMode="auto">
          <a:xfrm>
            <a:off x="5917475" y="641167"/>
            <a:ext cx="2351314" cy="1771765"/>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5" cstate="email">
            <a:extLst>
              <a:ext uri="{28A0092B-C50C-407E-A947-70E740481C1C}">
                <a14:useLocalDpi xmlns:a14="http://schemas.microsoft.com/office/drawing/2010/main"/>
              </a:ext>
            </a:extLst>
          </a:blip>
          <a:srcRect l="2237" t="19630" r="3839" b="4875"/>
          <a:stretch/>
        </p:blipFill>
        <p:spPr bwMode="auto">
          <a:xfrm>
            <a:off x="2211298" y="2412932"/>
            <a:ext cx="2674212" cy="1763147"/>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6" cstate="email">
            <a:extLst>
              <a:ext uri="{28A0092B-C50C-407E-A947-70E740481C1C}">
                <a14:useLocalDpi xmlns:a14="http://schemas.microsoft.com/office/drawing/2010/main"/>
              </a:ext>
            </a:extLst>
          </a:blip>
          <a:srcRect l="2998" t="19993" r="5483" b="5354"/>
          <a:stretch/>
        </p:blipFill>
        <p:spPr bwMode="auto">
          <a:xfrm>
            <a:off x="4867731" y="2398203"/>
            <a:ext cx="2173149" cy="1608400"/>
          </a:xfrm>
          <a:prstGeom prst="rect">
            <a:avLst/>
          </a:prstGeom>
          <a:ln>
            <a:noFill/>
          </a:ln>
          <a:extLst>
            <a:ext uri="{53640926-AAD7-44D8-BBD7-CCE9431645EC}">
              <a14:shadowObscured xmlns:a14="http://schemas.microsoft.com/office/drawing/2010/main"/>
            </a:ext>
          </a:extLst>
        </p:spPr>
      </p:pic>
      <p:grpSp>
        <p:nvGrpSpPr>
          <p:cNvPr id="10" name="Grupo 9"/>
          <p:cNvGrpSpPr/>
          <p:nvPr/>
        </p:nvGrpSpPr>
        <p:grpSpPr>
          <a:xfrm>
            <a:off x="0" y="6293427"/>
            <a:ext cx="8939916" cy="564573"/>
            <a:chOff x="0" y="6293427"/>
            <a:chExt cx="8939916" cy="564573"/>
          </a:xfrm>
        </p:grpSpPr>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61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MAPAS DE INUNDACIÓN</a:t>
            </a:r>
            <a:endParaRPr lang="es-EC" sz="24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 y="641167"/>
            <a:ext cx="8896350" cy="5400675"/>
          </a:xfrm>
          <a:prstGeom prst="rect">
            <a:avLst/>
          </a:prstGeom>
        </p:spPr>
      </p:pic>
      <p:grpSp>
        <p:nvGrpSpPr>
          <p:cNvPr id="6" name="Grupo 5"/>
          <p:cNvGrpSpPr/>
          <p:nvPr/>
        </p:nvGrpSpPr>
        <p:grpSpPr>
          <a:xfrm>
            <a:off x="0" y="6293427"/>
            <a:ext cx="8939916" cy="564573"/>
            <a:chOff x="0" y="6293427"/>
            <a:chExt cx="8939916" cy="564573"/>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3820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MANCHA DE INUNDACIÓN PARROQUIA COLÓN</a:t>
            </a:r>
            <a:endParaRPr lang="es-EC" sz="2400" dirty="0"/>
          </a:p>
        </p:txBody>
      </p:sp>
      <p:pic>
        <p:nvPicPr>
          <p:cNvPr id="10" name="Imagen 9" descr="C:\Users\Santiago\Documents\TESIS\IMAGENES\ARCGIS\Zonas Inundas.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8165" y="471349"/>
            <a:ext cx="8780703" cy="5837375"/>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4165474571"/>
              </p:ext>
            </p:extLst>
          </p:nvPr>
        </p:nvGraphicFramePr>
        <p:xfrm>
          <a:off x="128164" y="4767943"/>
          <a:ext cx="2761572" cy="1341120"/>
        </p:xfrm>
        <a:graphic>
          <a:graphicData uri="http://schemas.openxmlformats.org/drawingml/2006/table">
            <a:tbl>
              <a:tblPr firstRow="1" firstCol="1" bandRow="1">
                <a:tableStyleId>{08FB837D-C827-4EFA-A057-4D05807E0F7C}</a:tableStyleId>
              </a:tblPr>
              <a:tblGrid>
                <a:gridCol w="690393">
                  <a:extLst>
                    <a:ext uri="{9D8B030D-6E8A-4147-A177-3AD203B41FA5}">
                      <a16:colId xmlns:a16="http://schemas.microsoft.com/office/drawing/2014/main" val="1628500139"/>
                    </a:ext>
                  </a:extLst>
                </a:gridCol>
                <a:gridCol w="690393">
                  <a:extLst>
                    <a:ext uri="{9D8B030D-6E8A-4147-A177-3AD203B41FA5}">
                      <a16:colId xmlns:a16="http://schemas.microsoft.com/office/drawing/2014/main" val="989605867"/>
                    </a:ext>
                  </a:extLst>
                </a:gridCol>
                <a:gridCol w="690393">
                  <a:extLst>
                    <a:ext uri="{9D8B030D-6E8A-4147-A177-3AD203B41FA5}">
                      <a16:colId xmlns:a16="http://schemas.microsoft.com/office/drawing/2014/main" val="3611297600"/>
                    </a:ext>
                  </a:extLst>
                </a:gridCol>
                <a:gridCol w="690393">
                  <a:extLst>
                    <a:ext uri="{9D8B030D-6E8A-4147-A177-3AD203B41FA5}">
                      <a16:colId xmlns:a16="http://schemas.microsoft.com/office/drawing/2014/main" val="2561436277"/>
                    </a:ext>
                  </a:extLst>
                </a:gridCol>
              </a:tblGrid>
              <a:tr h="293915">
                <a:tc>
                  <a:txBody>
                    <a:bodyPr/>
                    <a:lstStyle/>
                    <a:p>
                      <a:pPr indent="0" algn="ctr">
                        <a:lnSpc>
                          <a:spcPct val="100000"/>
                        </a:lnSpc>
                        <a:spcAft>
                          <a:spcPts val="0"/>
                        </a:spcAft>
                      </a:pPr>
                      <a:r>
                        <a:rPr lang="es-EC" sz="1100" dirty="0">
                          <a:effectLst/>
                        </a:rPr>
                        <a:t>TR [Años]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100" dirty="0">
                          <a:effectLst/>
                        </a:rPr>
                        <a:t>Área Inundada [km²]</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100" dirty="0">
                          <a:effectLst/>
                        </a:rPr>
                        <a:t>Influencia del río [km²]</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100">
                          <a:effectLst/>
                        </a:rPr>
                        <a:t>Zona Afectada [km²]</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1192059"/>
                  </a:ext>
                </a:extLst>
              </a:tr>
              <a:tr h="97972">
                <a:tc>
                  <a:txBody>
                    <a:bodyPr/>
                    <a:lstStyle/>
                    <a:p>
                      <a:pPr indent="0" algn="ctr">
                        <a:lnSpc>
                          <a:spcPct val="100000"/>
                        </a:lnSpc>
                        <a:spcAft>
                          <a:spcPts val="0"/>
                        </a:spcAft>
                      </a:pPr>
                      <a:r>
                        <a:rPr lang="es-EC" sz="11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a:effectLst/>
                        </a:rPr>
                        <a:t>8,453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indent="0" algn="ctr">
                        <a:lnSpc>
                          <a:spcPct val="100000"/>
                        </a:lnSpc>
                        <a:spcAft>
                          <a:spcPts val="0"/>
                        </a:spcAft>
                      </a:pPr>
                      <a:r>
                        <a:rPr lang="es-ES" sz="1100" dirty="0" smtClean="0">
                          <a:effectLst/>
                        </a:rPr>
                        <a:t>0,55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a:effectLst/>
                        </a:rPr>
                        <a:t>7,90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0023840"/>
                  </a:ext>
                </a:extLst>
              </a:tr>
              <a:tr h="97972">
                <a:tc>
                  <a:txBody>
                    <a:bodyPr/>
                    <a:lstStyle/>
                    <a:p>
                      <a:pPr indent="0" algn="ctr">
                        <a:lnSpc>
                          <a:spcPct val="100000"/>
                        </a:lnSpc>
                        <a:spcAft>
                          <a:spcPts val="0"/>
                        </a:spcAft>
                      </a:pPr>
                      <a:r>
                        <a:rPr lang="es-EC" sz="1100">
                          <a:effectLst/>
                        </a:rPr>
                        <a:t>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a:effectLst/>
                        </a:rPr>
                        <a:t>10,39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indent="0" algn="ctr">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dirty="0">
                          <a:effectLst/>
                        </a:rPr>
                        <a:t>9,84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2336657"/>
                  </a:ext>
                </a:extLst>
              </a:tr>
              <a:tr h="97972">
                <a:tc>
                  <a:txBody>
                    <a:bodyPr/>
                    <a:lstStyle/>
                    <a:p>
                      <a:pPr indent="0" algn="ctr">
                        <a:lnSpc>
                          <a:spcPct val="100000"/>
                        </a:lnSpc>
                        <a:spcAft>
                          <a:spcPts val="0"/>
                        </a:spcAft>
                      </a:pPr>
                      <a:r>
                        <a:rPr lang="es-EC" sz="11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a:effectLst/>
                        </a:rPr>
                        <a:t>13,11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indent="0" algn="ctr">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dirty="0">
                          <a:effectLst/>
                        </a:rPr>
                        <a:t>12,56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7958853"/>
                  </a:ext>
                </a:extLst>
              </a:tr>
              <a:tr h="97972">
                <a:tc>
                  <a:txBody>
                    <a:bodyPr/>
                    <a:lstStyle/>
                    <a:p>
                      <a:pPr indent="0" algn="ctr">
                        <a:lnSpc>
                          <a:spcPct val="100000"/>
                        </a:lnSpc>
                        <a:spcAft>
                          <a:spcPts val="0"/>
                        </a:spcAft>
                      </a:pPr>
                      <a:r>
                        <a:rPr lang="es-EC" sz="1100">
                          <a:effectLst/>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a:effectLst/>
                        </a:rPr>
                        <a:t>15,54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indent="0" algn="ctr">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dirty="0">
                          <a:effectLst/>
                        </a:rPr>
                        <a:t>14,99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0594295"/>
                  </a:ext>
                </a:extLst>
              </a:tr>
              <a:tr h="97972">
                <a:tc>
                  <a:txBody>
                    <a:bodyPr/>
                    <a:lstStyle/>
                    <a:p>
                      <a:pPr indent="0" algn="ctr">
                        <a:lnSpc>
                          <a:spcPct val="100000"/>
                        </a:lnSpc>
                        <a:spcAft>
                          <a:spcPts val="0"/>
                        </a:spcAft>
                      </a:pPr>
                      <a:r>
                        <a:rPr lang="es-EC" sz="11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a:effectLst/>
                        </a:rPr>
                        <a:t>18,89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indent="0" algn="ctr">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S" sz="1100" dirty="0">
                          <a:effectLst/>
                        </a:rPr>
                        <a:t>18,34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9276827"/>
                  </a:ext>
                </a:extLst>
              </a:tr>
            </a:tbl>
          </a:graphicData>
        </a:graphic>
      </p:graphicFrame>
      <p:grpSp>
        <p:nvGrpSpPr>
          <p:cNvPr id="6" name="Grupo 5"/>
          <p:cNvGrpSpPr/>
          <p:nvPr/>
        </p:nvGrpSpPr>
        <p:grpSpPr>
          <a:xfrm>
            <a:off x="0" y="6293427"/>
            <a:ext cx="8939916" cy="564573"/>
            <a:chOff x="0" y="6293427"/>
            <a:chExt cx="8939916" cy="564573"/>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7986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02036"/>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401925225"/>
              </p:ext>
            </p:extLst>
          </p:nvPr>
        </p:nvGraphicFramePr>
        <p:xfrm>
          <a:off x="4572000" y="4285527"/>
          <a:ext cx="4534398" cy="1819854"/>
        </p:xfrm>
        <a:graphic>
          <a:graphicData uri="http://schemas.openxmlformats.org/drawingml/2006/table">
            <a:tbl>
              <a:tblPr firstRow="1" firstCol="1" bandRow="1">
                <a:effectLst>
                  <a:innerShdw blurRad="63500" dist="50800" dir="8100000">
                    <a:prstClr val="black">
                      <a:alpha val="50000"/>
                    </a:prstClr>
                  </a:innerShdw>
                </a:effectLst>
                <a:tableStyleId>{5C22544A-7EE6-4342-B048-85BDC9FD1C3A}</a:tableStyleId>
              </a:tblPr>
              <a:tblGrid>
                <a:gridCol w="755733">
                  <a:extLst>
                    <a:ext uri="{9D8B030D-6E8A-4147-A177-3AD203B41FA5}">
                      <a16:colId xmlns:a16="http://schemas.microsoft.com/office/drawing/2014/main" val="2434804436"/>
                    </a:ext>
                  </a:extLst>
                </a:gridCol>
                <a:gridCol w="755733">
                  <a:extLst>
                    <a:ext uri="{9D8B030D-6E8A-4147-A177-3AD203B41FA5}">
                      <a16:colId xmlns:a16="http://schemas.microsoft.com/office/drawing/2014/main" val="1200804221"/>
                    </a:ext>
                  </a:extLst>
                </a:gridCol>
                <a:gridCol w="755733">
                  <a:extLst>
                    <a:ext uri="{9D8B030D-6E8A-4147-A177-3AD203B41FA5}">
                      <a16:colId xmlns:a16="http://schemas.microsoft.com/office/drawing/2014/main" val="2608241398"/>
                    </a:ext>
                  </a:extLst>
                </a:gridCol>
                <a:gridCol w="755733">
                  <a:extLst>
                    <a:ext uri="{9D8B030D-6E8A-4147-A177-3AD203B41FA5}">
                      <a16:colId xmlns:a16="http://schemas.microsoft.com/office/drawing/2014/main" val="1760852538"/>
                    </a:ext>
                  </a:extLst>
                </a:gridCol>
                <a:gridCol w="755733">
                  <a:extLst>
                    <a:ext uri="{9D8B030D-6E8A-4147-A177-3AD203B41FA5}">
                      <a16:colId xmlns:a16="http://schemas.microsoft.com/office/drawing/2014/main" val="2084704804"/>
                    </a:ext>
                  </a:extLst>
                </a:gridCol>
                <a:gridCol w="755733">
                  <a:extLst>
                    <a:ext uri="{9D8B030D-6E8A-4147-A177-3AD203B41FA5}">
                      <a16:colId xmlns:a16="http://schemas.microsoft.com/office/drawing/2014/main" val="1167280842"/>
                    </a:ext>
                  </a:extLst>
                </a:gridCol>
              </a:tblGrid>
              <a:tr h="786078">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TR [Años]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Zona Afectada [km²]</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Vivienda total  [km²]</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Vivienda total afectada  [km²]</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Vivienda total afectada  [ha]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Vivienda total afectada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68553045"/>
                  </a:ext>
                </a:extLst>
              </a:tr>
              <a:tr h="204708">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7,9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5">
                  <a:txBody>
                    <a:bodyPr/>
                    <a:lstStyle/>
                    <a:p>
                      <a:pPr indent="0" algn="ctr">
                        <a:lnSpc>
                          <a:spcPct val="100000"/>
                        </a:lnSpc>
                        <a:spcAft>
                          <a:spcPts val="0"/>
                        </a:spcAft>
                      </a:pPr>
                      <a:r>
                        <a:rPr lang="es-ES" sz="1200" dirty="0" smtClean="0">
                          <a:effectLst/>
                          <a:latin typeface="Times New Roman" panose="02020603050405020304" pitchFamily="18" charset="0"/>
                          <a:cs typeface="Times New Roman" panose="02020603050405020304" pitchFamily="18" charset="0"/>
                        </a:rPr>
                        <a:t>3,87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1,82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181,64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46,94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54200959"/>
                  </a:ext>
                </a:extLst>
              </a:tr>
              <a:tr h="204708">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9,84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pPr indent="0" algn="ctr">
                        <a:lnSpc>
                          <a:spcPct val="100000"/>
                        </a:lnSpc>
                        <a:spcAft>
                          <a:spcPts val="0"/>
                        </a:spcAft>
                      </a:pP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2,21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220,59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57,00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41680740"/>
                  </a:ext>
                </a:extLst>
              </a:tr>
              <a:tr h="204708">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12,56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pPr indent="0" algn="ctr">
                        <a:lnSpc>
                          <a:spcPct val="100000"/>
                        </a:lnSpc>
                        <a:spcAft>
                          <a:spcPts val="0"/>
                        </a:spcAft>
                      </a:pP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2,59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258,77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66,87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38164820"/>
                  </a:ext>
                </a:extLst>
              </a:tr>
              <a:tr h="204708">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14,99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pPr indent="0" algn="ctr">
                        <a:lnSpc>
                          <a:spcPct val="100000"/>
                        </a:lnSpc>
                        <a:spcAft>
                          <a:spcPts val="0"/>
                        </a:spcAft>
                      </a:pP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2,85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285,21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73,7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41154524"/>
                  </a:ext>
                </a:extLst>
              </a:tr>
              <a:tr h="214944">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500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18,34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pPr indent="0" algn="ctr">
                        <a:lnSpc>
                          <a:spcPct val="100000"/>
                        </a:lnSpc>
                        <a:spcAft>
                          <a:spcPts val="0"/>
                        </a:spcAft>
                      </a:pP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3,14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314,26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S" sz="1200" dirty="0">
                          <a:effectLst/>
                          <a:latin typeface="Times New Roman" panose="02020603050405020304" pitchFamily="18" charset="0"/>
                          <a:cs typeface="Times New Roman" panose="02020603050405020304" pitchFamily="18" charset="0"/>
                        </a:rPr>
                        <a:t>81,21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50910190"/>
                  </a:ext>
                </a:extLst>
              </a:tr>
            </a:tbl>
          </a:graphicData>
        </a:graphic>
      </p:graphicFrame>
      <p:grpSp>
        <p:nvGrpSpPr>
          <p:cNvPr id="5" name="Grupo 4"/>
          <p:cNvGrpSpPr/>
          <p:nvPr/>
        </p:nvGrpSpPr>
        <p:grpSpPr>
          <a:xfrm>
            <a:off x="0" y="6293427"/>
            <a:ext cx="8939916" cy="564573"/>
            <a:chOff x="0" y="6293427"/>
            <a:chExt cx="8939916" cy="564573"/>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0631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AMENAZA</a:t>
            </a:r>
            <a:endParaRPr lang="es-EC" sz="2400" dirty="0"/>
          </a:p>
        </p:txBody>
      </p:sp>
      <p:pic>
        <p:nvPicPr>
          <p:cNvPr id="6" name="Imagen 5" descr="C:\Users\Santiago\Documents\TESIS\IMAGENES\ARCGIS\amenazA_a4_vert.jpg"/>
          <p:cNvPicPr/>
          <p:nvPr/>
        </p:nvPicPr>
        <p:blipFill>
          <a:blip r:embed="rId2">
            <a:extLst>
              <a:ext uri="{28A0092B-C50C-407E-A947-70E740481C1C}">
                <a14:useLocalDpi xmlns:a14="http://schemas.microsoft.com/office/drawing/2010/main" val="0"/>
              </a:ext>
            </a:extLst>
          </a:blip>
          <a:srcRect/>
          <a:stretch>
            <a:fillRect/>
          </a:stretch>
        </p:blipFill>
        <p:spPr bwMode="auto">
          <a:xfrm>
            <a:off x="4741817" y="82459"/>
            <a:ext cx="4228374" cy="6118669"/>
          </a:xfrm>
          <a:prstGeom prst="rect">
            <a:avLst/>
          </a:prstGeom>
          <a:noFill/>
          <a:ln>
            <a:solidFill>
              <a:schemeClr val="tx1"/>
            </a:solidFill>
          </a:ln>
        </p:spPr>
      </p:pic>
      <p:graphicFrame>
        <p:nvGraphicFramePr>
          <p:cNvPr id="3" name="Tabla 2"/>
          <p:cNvGraphicFramePr>
            <a:graphicFrameLocks noGrp="1"/>
          </p:cNvGraphicFramePr>
          <p:nvPr>
            <p:extLst>
              <p:ext uri="{D42A27DB-BD31-4B8C-83A1-F6EECF244321}">
                <p14:modId xmlns:p14="http://schemas.microsoft.com/office/powerpoint/2010/main" val="3891817595"/>
              </p:ext>
            </p:extLst>
          </p:nvPr>
        </p:nvGraphicFramePr>
        <p:xfrm>
          <a:off x="497154" y="2616837"/>
          <a:ext cx="3709851" cy="1327736"/>
        </p:xfrm>
        <a:graphic>
          <a:graphicData uri="http://schemas.openxmlformats.org/drawingml/2006/table">
            <a:tbl>
              <a:tblPr firstRow="1" firstCol="1" bandRow="1">
                <a:tableStyleId>{93296810-A885-4BE3-A3E7-6D5BEEA58F35}</a:tableStyleId>
              </a:tblPr>
              <a:tblGrid>
                <a:gridCol w="1096152">
                  <a:extLst>
                    <a:ext uri="{9D8B030D-6E8A-4147-A177-3AD203B41FA5}">
                      <a16:colId xmlns:a16="http://schemas.microsoft.com/office/drawing/2014/main" val="271540690"/>
                    </a:ext>
                  </a:extLst>
                </a:gridCol>
                <a:gridCol w="1517547">
                  <a:extLst>
                    <a:ext uri="{9D8B030D-6E8A-4147-A177-3AD203B41FA5}">
                      <a16:colId xmlns:a16="http://schemas.microsoft.com/office/drawing/2014/main" val="3763051738"/>
                    </a:ext>
                  </a:extLst>
                </a:gridCol>
                <a:gridCol w="1096152">
                  <a:extLst>
                    <a:ext uri="{9D8B030D-6E8A-4147-A177-3AD203B41FA5}">
                      <a16:colId xmlns:a16="http://schemas.microsoft.com/office/drawing/2014/main" val="311178428"/>
                    </a:ext>
                  </a:extLst>
                </a:gridCol>
              </a:tblGrid>
              <a:tr h="413336">
                <a:tc>
                  <a:txBody>
                    <a:bodyPr/>
                    <a:lstStyle/>
                    <a:p>
                      <a:pPr indent="0" algn="ctr">
                        <a:lnSpc>
                          <a:spcPct val="100000"/>
                        </a:lnSpc>
                        <a:spcAft>
                          <a:spcPts val="0"/>
                        </a:spcAft>
                      </a:pPr>
                      <a:r>
                        <a:rPr lang="es-EC" sz="1200" dirty="0">
                          <a:effectLst/>
                        </a:rPr>
                        <a:t>Rangos de TR [Años]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Calificación Amenaza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Probabilidad de Ocurrencia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3972503"/>
                  </a:ext>
                </a:extLst>
              </a:tr>
              <a:tr h="137779">
                <a:tc>
                  <a:txBody>
                    <a:bodyPr/>
                    <a:lstStyle/>
                    <a:p>
                      <a:pPr indent="0" algn="ctr">
                        <a:lnSpc>
                          <a:spcPct val="100000"/>
                        </a:lnSpc>
                        <a:spcAft>
                          <a:spcPts val="0"/>
                        </a:spcAft>
                      </a:pPr>
                      <a:r>
                        <a:rPr lang="es-EC" sz="12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Muy Alta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10%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2612380"/>
                  </a:ext>
                </a:extLst>
              </a:tr>
              <a:tr h="137779">
                <a:tc>
                  <a:txBody>
                    <a:bodyPr/>
                    <a:lstStyle/>
                    <a:p>
                      <a:pPr indent="0" algn="ctr">
                        <a:lnSpc>
                          <a:spcPct val="100000"/>
                        </a:lnSpc>
                        <a:spcAft>
                          <a:spcPts val="0"/>
                        </a:spcAft>
                      </a:pPr>
                      <a:r>
                        <a:rPr lang="es-EC" sz="1200">
                          <a:effectLst/>
                        </a:rPr>
                        <a:t>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Alta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6827607"/>
                  </a:ext>
                </a:extLst>
              </a:tr>
              <a:tr h="137779">
                <a:tc>
                  <a:txBody>
                    <a:bodyPr/>
                    <a:lstStyle/>
                    <a:p>
                      <a:pPr indent="0" algn="ctr">
                        <a:lnSpc>
                          <a:spcPct val="100000"/>
                        </a:lnSpc>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Media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2500680"/>
                  </a:ext>
                </a:extLst>
              </a:tr>
              <a:tr h="137779">
                <a:tc>
                  <a:txBody>
                    <a:bodyPr/>
                    <a:lstStyle/>
                    <a:p>
                      <a:pPr indent="0" algn="ctr">
                        <a:lnSpc>
                          <a:spcPct val="100000"/>
                        </a:lnSpc>
                        <a:spcAft>
                          <a:spcPts val="0"/>
                        </a:spcAft>
                      </a:pPr>
                      <a:r>
                        <a:rPr lang="es-EC" sz="1200">
                          <a:effectLst/>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Baja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7440919"/>
                  </a:ext>
                </a:extLst>
              </a:tr>
              <a:tr h="137779">
                <a:tc>
                  <a:txBody>
                    <a:bodyPr/>
                    <a:lstStyle/>
                    <a:p>
                      <a:pPr indent="0" algn="ctr">
                        <a:lnSpc>
                          <a:spcPct val="100000"/>
                        </a:lnSpc>
                        <a:spcAft>
                          <a:spcPts val="0"/>
                        </a:spcAft>
                      </a:pPr>
                      <a:r>
                        <a:rPr lang="es-EC" sz="12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a:effectLst/>
                        </a:rPr>
                        <a:t>Muy Baja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0.2%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2692370"/>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434159408"/>
              </p:ext>
            </p:extLst>
          </p:nvPr>
        </p:nvGraphicFramePr>
        <p:xfrm>
          <a:off x="398800" y="4485492"/>
          <a:ext cx="3944217" cy="1645920"/>
        </p:xfrm>
        <a:graphic>
          <a:graphicData uri="http://schemas.openxmlformats.org/drawingml/2006/table">
            <a:tbl>
              <a:tblPr firstRow="1" firstCol="1" bandRow="1">
                <a:tableStyleId>{93296810-A885-4BE3-A3E7-6D5BEEA58F35}</a:tableStyleId>
              </a:tblPr>
              <a:tblGrid>
                <a:gridCol w="874027">
                  <a:extLst>
                    <a:ext uri="{9D8B030D-6E8A-4147-A177-3AD203B41FA5}">
                      <a16:colId xmlns:a16="http://schemas.microsoft.com/office/drawing/2014/main" val="1644046108"/>
                    </a:ext>
                  </a:extLst>
                </a:gridCol>
                <a:gridCol w="911250">
                  <a:extLst>
                    <a:ext uri="{9D8B030D-6E8A-4147-A177-3AD203B41FA5}">
                      <a16:colId xmlns:a16="http://schemas.microsoft.com/office/drawing/2014/main" val="2922793312"/>
                    </a:ext>
                  </a:extLst>
                </a:gridCol>
                <a:gridCol w="1100229">
                  <a:extLst>
                    <a:ext uri="{9D8B030D-6E8A-4147-A177-3AD203B41FA5}">
                      <a16:colId xmlns:a16="http://schemas.microsoft.com/office/drawing/2014/main" val="3699470934"/>
                    </a:ext>
                  </a:extLst>
                </a:gridCol>
                <a:gridCol w="1058711">
                  <a:extLst>
                    <a:ext uri="{9D8B030D-6E8A-4147-A177-3AD203B41FA5}">
                      <a16:colId xmlns:a16="http://schemas.microsoft.com/office/drawing/2014/main" val="1606119531"/>
                    </a:ext>
                  </a:extLst>
                </a:gridCol>
              </a:tblGrid>
              <a:tr h="273685">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Tipo de Amenaza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Vivienda Total [ha]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Vivienda afectada  [ha]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 Amenaza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66268201"/>
                  </a:ext>
                </a:extLst>
              </a:tr>
              <a:tr h="136843">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Muy Alto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5">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386,98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181,64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46,94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018708461"/>
                  </a:ext>
                </a:extLst>
              </a:tr>
              <a:tr h="136843">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Alto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38,95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10,06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065946519"/>
                  </a:ext>
                </a:extLst>
              </a:tr>
              <a:tr h="136843">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Media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38,18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9,87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27995209"/>
                  </a:ext>
                </a:extLst>
              </a:tr>
              <a:tr h="136843">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Baja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26,44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6,83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753159727"/>
                  </a:ext>
                </a:extLst>
              </a:tr>
              <a:tr h="136843">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Muy Baja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29,05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7,51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403964048"/>
                  </a:ext>
                </a:extLst>
              </a:tr>
              <a:tr h="136843">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Total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386,98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314,26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81,21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193541502"/>
                  </a:ext>
                </a:extLst>
              </a:tr>
              <a:tr h="136843">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Total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100%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81,21%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708149483"/>
                  </a:ext>
                </a:extLst>
              </a:tr>
            </a:tbl>
          </a:graphicData>
        </a:graphic>
      </p:graphicFrame>
      <p:sp>
        <p:nvSpPr>
          <p:cNvPr id="9" name="Rectángulo 8"/>
          <p:cNvSpPr/>
          <p:nvPr/>
        </p:nvSpPr>
        <p:spPr>
          <a:xfrm>
            <a:off x="261257" y="641167"/>
            <a:ext cx="4081760" cy="923330"/>
          </a:xfrm>
          <a:prstGeom prst="rect">
            <a:avLst/>
          </a:prstGeom>
        </p:spPr>
        <p:txBody>
          <a:bodyPr wrap="square">
            <a:spAutoFit/>
          </a:bodyPr>
          <a:lstStyle/>
          <a:p>
            <a:pPr algn="just">
              <a:spcAft>
                <a:spcPts val="800"/>
              </a:spcAft>
            </a:pPr>
            <a:r>
              <a:rPr lang="es-ES" sz="1400" dirty="0">
                <a:latin typeface="Times New Roman" panose="02020603050405020304" pitchFamily="18" charset="0"/>
                <a:ea typeface="Calibri" panose="020F0502020204030204" pitchFamily="34" charset="0"/>
                <a:cs typeface="Times New Roman" panose="02020603050405020304" pitchFamily="18" charset="0"/>
              </a:rPr>
              <a:t>P</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osibilidad </a:t>
            </a:r>
            <a:r>
              <a:rPr lang="es-ES" sz="1400" dirty="0">
                <a:latin typeface="Times New Roman" panose="02020603050405020304" pitchFamily="18" charset="0"/>
                <a:ea typeface="Calibri" panose="020F0502020204030204" pitchFamily="34" charset="0"/>
                <a:cs typeface="Times New Roman" panose="02020603050405020304" pitchFamily="18" charset="0"/>
              </a:rPr>
              <a:t>de la ocurrencia de un evento físico de origen natural, socio-natural o antropogénico, que puede causar algún tipo de daño en la </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sociedad</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1000" dirty="0" smtClean="0"/>
              <a:t>Gestión </a:t>
            </a:r>
            <a:r>
              <a:rPr lang="es-EC" sz="1000" dirty="0"/>
              <a:t>del Riesgo de </a:t>
            </a:r>
            <a:r>
              <a:rPr lang="es-EC" sz="1000" dirty="0" err="1" smtClean="0"/>
              <a:t>Lavell</a:t>
            </a:r>
            <a:r>
              <a:rPr lang="es-EC" sz="1000" dirty="0" smtClean="0"/>
              <a:t>, 2002</a:t>
            </a:r>
            <a:r>
              <a:rPr lang="es-EC" sz="1000" dirty="0"/>
              <a:t>)</a:t>
            </a:r>
            <a:endParaRPr lang="es-EC" sz="9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upo 9"/>
          <p:cNvGrpSpPr/>
          <p:nvPr/>
        </p:nvGrpSpPr>
        <p:grpSpPr>
          <a:xfrm>
            <a:off x="0" y="6293427"/>
            <a:ext cx="8939916" cy="564573"/>
            <a:chOff x="0" y="6293427"/>
            <a:chExt cx="8939916" cy="564573"/>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1008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28166" y="52705"/>
            <a:ext cx="7886700" cy="588462"/>
          </a:xfrm>
        </p:spPr>
        <p:txBody>
          <a:bodyPr>
            <a:normAutofit/>
          </a:bodyPr>
          <a:lstStyle/>
          <a:p>
            <a:r>
              <a:rPr lang="es-EC" sz="2400" b="1" dirty="0" smtClean="0">
                <a:latin typeface="Arial" panose="020B0604020202020204" pitchFamily="34" charset="0"/>
                <a:cs typeface="Arial" panose="020B0604020202020204" pitchFamily="34" charset="0"/>
              </a:rPr>
              <a:t>RIESGO</a:t>
            </a:r>
            <a:endParaRPr lang="es-EC" sz="2400" dirty="0"/>
          </a:p>
        </p:txBody>
      </p:sp>
      <p:grpSp>
        <p:nvGrpSpPr>
          <p:cNvPr id="12" name="Grupo 11"/>
          <p:cNvGrpSpPr/>
          <p:nvPr/>
        </p:nvGrpSpPr>
        <p:grpSpPr>
          <a:xfrm>
            <a:off x="2014646" y="630384"/>
            <a:ext cx="5051172" cy="3424130"/>
            <a:chOff x="4006202" y="3159570"/>
            <a:chExt cx="5030561" cy="3208733"/>
          </a:xfrm>
        </p:grpSpPr>
        <p:pic>
          <p:nvPicPr>
            <p:cNvPr id="10" name="Imagen 9"/>
            <p:cNvPicPr/>
            <p:nvPr/>
          </p:nvPicPr>
          <p:blipFill>
            <a:blip r:embed="rId2"/>
            <a:stretch>
              <a:fillRect/>
            </a:stretch>
          </p:blipFill>
          <p:spPr>
            <a:xfrm>
              <a:off x="4006202" y="3159570"/>
              <a:ext cx="5030561" cy="2951119"/>
            </a:xfrm>
            <a:prstGeom prst="rect">
              <a:avLst/>
            </a:prstGeom>
            <a:ln w="12700">
              <a:solidFill>
                <a:schemeClr val="tx1"/>
              </a:solidFill>
            </a:ln>
            <a:effectLst>
              <a:innerShdw blurRad="63500" dist="50800" dir="18900000">
                <a:prstClr val="black">
                  <a:alpha val="50000"/>
                </a:prstClr>
              </a:innerShdw>
            </a:effectLst>
          </p:spPr>
        </p:pic>
        <p:sp>
          <p:nvSpPr>
            <p:cNvPr id="2" name="Rectángulo 1"/>
            <p:cNvSpPr/>
            <p:nvPr/>
          </p:nvSpPr>
          <p:spPr>
            <a:xfrm>
              <a:off x="4006202" y="6122082"/>
              <a:ext cx="1351652" cy="246221"/>
            </a:xfrm>
            <a:prstGeom prst="rect">
              <a:avLst/>
            </a:prstGeom>
          </p:spPr>
          <p:txBody>
            <a:bodyPr wrap="none">
              <a:spAutoFit/>
            </a:bodyPr>
            <a:lstStyle/>
            <a:p>
              <a:pPr algn="ctr">
                <a:spcAft>
                  <a:spcPts val="400"/>
                </a:spcAft>
              </a:pPr>
              <a:r>
                <a:rPr lang="es-EC" sz="1000" dirty="0">
                  <a:latin typeface="Times New Roman" panose="02020603050405020304" pitchFamily="18" charset="0"/>
                  <a:ea typeface="Calibri" panose="020F0502020204030204" pitchFamily="34" charset="0"/>
                  <a:cs typeface="Times New Roman" panose="02020603050405020304" pitchFamily="18" charset="0"/>
                </a:rPr>
                <a:t>Fuente: (Jordán, 2016)</a:t>
              </a:r>
            </a:p>
          </p:txBody>
        </p:sp>
      </p:grpSp>
      <mc:AlternateContent xmlns:mc="http://schemas.openxmlformats.org/markup-compatibility/2006" xmlns:a14="http://schemas.microsoft.com/office/drawing/2010/main">
        <mc:Choice Requires="a14">
          <p:sp>
            <p:nvSpPr>
              <p:cNvPr id="11" name="Rectángulo 10"/>
              <p:cNvSpPr/>
              <p:nvPr/>
            </p:nvSpPr>
            <p:spPr>
              <a:xfrm>
                <a:off x="2528828" y="215956"/>
                <a:ext cx="41621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𝑅𝑖𝑒𝑠𝑔𝑜</m:t>
                      </m:r>
                      <m:r>
                        <a:rPr lang="es-EC" i="0">
                          <a:latin typeface="Cambria Math" panose="02040503050406030204" pitchFamily="18" charset="0"/>
                        </a:rPr>
                        <m:t>=</m:t>
                      </m:r>
                      <m:r>
                        <a:rPr lang="es-EC" i="1">
                          <a:latin typeface="Cambria Math" panose="02040503050406030204" pitchFamily="18" charset="0"/>
                        </a:rPr>
                        <m:t>𝐴𝑚𝑒𝑛𝑎𝑧𝑎</m:t>
                      </m:r>
                      <m:r>
                        <a:rPr lang="es-EC" i="0">
                          <a:latin typeface="Cambria Math" panose="02040503050406030204" pitchFamily="18" charset="0"/>
                        </a:rPr>
                        <m:t> × </m:t>
                      </m:r>
                      <m:r>
                        <a:rPr lang="es-EC" i="1">
                          <a:latin typeface="Cambria Math" panose="02040503050406030204" pitchFamily="18" charset="0"/>
                        </a:rPr>
                        <m:t>𝑉𝑢𝑙𝑛𝑒𝑟𝑎𝑏𝑖𝑙𝑖𝑑𝑎𝑑</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2528828" y="215956"/>
                <a:ext cx="4162101" cy="369332"/>
              </a:xfrm>
              <a:prstGeom prst="rect">
                <a:avLst/>
              </a:prstGeom>
              <a:blipFill>
                <a:blip r:embed="rId4"/>
                <a:stretch>
                  <a:fillRect b="-13115"/>
                </a:stretch>
              </a:blipFill>
            </p:spPr>
            <p:txBody>
              <a:bodyPr/>
              <a:lstStyle/>
              <a:p>
                <a:r>
                  <a:rPr lang="es-EC">
                    <a:noFill/>
                  </a:rPr>
                  <a:t> </a:t>
                </a:r>
              </a:p>
            </p:txBody>
          </p:sp>
        </mc:Fallback>
      </mc:AlternateContent>
      <p:graphicFrame>
        <p:nvGraphicFramePr>
          <p:cNvPr id="13" name="Tabla 12"/>
          <p:cNvGraphicFramePr>
            <a:graphicFrameLocks noGrp="1"/>
          </p:cNvGraphicFramePr>
          <p:nvPr>
            <p:extLst>
              <p:ext uri="{D42A27DB-BD31-4B8C-83A1-F6EECF244321}">
                <p14:modId xmlns:p14="http://schemas.microsoft.com/office/powerpoint/2010/main" val="159318576"/>
              </p:ext>
            </p:extLst>
          </p:nvPr>
        </p:nvGraphicFramePr>
        <p:xfrm>
          <a:off x="1138576" y="4110393"/>
          <a:ext cx="6942603" cy="2198332"/>
        </p:xfrm>
        <a:graphic>
          <a:graphicData uri="http://schemas.openxmlformats.org/drawingml/2006/table">
            <a:tbl>
              <a:tblPr firstRow="1" firstCol="1" bandRow="1">
                <a:tableStyleId>{5C22544A-7EE6-4342-B048-85BDC9FD1C3A}</a:tableStyleId>
              </a:tblPr>
              <a:tblGrid>
                <a:gridCol w="1595357">
                  <a:extLst>
                    <a:ext uri="{9D8B030D-6E8A-4147-A177-3AD203B41FA5}">
                      <a16:colId xmlns:a16="http://schemas.microsoft.com/office/drawing/2014/main" val="2102423302"/>
                    </a:ext>
                  </a:extLst>
                </a:gridCol>
                <a:gridCol w="1530008">
                  <a:extLst>
                    <a:ext uri="{9D8B030D-6E8A-4147-A177-3AD203B41FA5}">
                      <a16:colId xmlns:a16="http://schemas.microsoft.com/office/drawing/2014/main" val="1035075034"/>
                    </a:ext>
                  </a:extLst>
                </a:gridCol>
                <a:gridCol w="3817238">
                  <a:extLst>
                    <a:ext uri="{9D8B030D-6E8A-4147-A177-3AD203B41FA5}">
                      <a16:colId xmlns:a16="http://schemas.microsoft.com/office/drawing/2014/main" val="687537155"/>
                    </a:ext>
                  </a:extLst>
                </a:gridCol>
              </a:tblGrid>
              <a:tr h="229229">
                <a:tc gridSpan="2">
                  <a:txBody>
                    <a:bodyPr/>
                    <a:lstStyle/>
                    <a:p>
                      <a:pPr indent="0" algn="ctr">
                        <a:lnSpc>
                          <a:spcPct val="100000"/>
                        </a:lnSpc>
                        <a:spcAft>
                          <a:spcPts val="0"/>
                        </a:spcAft>
                      </a:pPr>
                      <a:r>
                        <a:rPr lang="es-EC" sz="1800" dirty="0">
                          <a:effectLst/>
                          <a:latin typeface="Times New Roman" panose="02020603050405020304" pitchFamily="18" charset="0"/>
                          <a:cs typeface="Times New Roman" panose="02020603050405020304" pitchFamily="18" charset="0"/>
                        </a:rPr>
                        <a:t>Clasificación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indent="0" algn="ctr">
                        <a:lnSpc>
                          <a:spcPct val="100000"/>
                        </a:lnSpc>
                        <a:spcAft>
                          <a:spcPts val="0"/>
                        </a:spcAft>
                      </a:pPr>
                      <a:r>
                        <a:rPr lang="es-EC" sz="1800">
                          <a:effectLst/>
                          <a:latin typeface="Times New Roman" panose="02020603050405020304" pitchFamily="18" charset="0"/>
                          <a:cs typeface="Times New Roman" panose="02020603050405020304" pitchFamily="18" charset="0"/>
                        </a:rPr>
                        <a:t>Descripción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82943500"/>
                  </a:ext>
                </a:extLst>
              </a:tr>
              <a:tr h="458457">
                <a:tc>
                  <a:txBody>
                    <a:bodyPr/>
                    <a:lstStyle/>
                    <a:p>
                      <a:pPr indent="0" algn="ctr">
                        <a:lnSpc>
                          <a:spcPct val="100000"/>
                        </a:lnSpc>
                        <a:spcAft>
                          <a:spcPts val="0"/>
                        </a:spcAft>
                      </a:pPr>
                      <a:r>
                        <a:rPr lang="es-EC" sz="1800" dirty="0">
                          <a:effectLst/>
                          <a:latin typeface="Times New Roman" panose="02020603050405020304" pitchFamily="18" charset="0"/>
                          <a:cs typeface="Times New Roman" panose="02020603050405020304" pitchFamily="18" charset="0"/>
                        </a:rPr>
                        <a:t>Riesgo alto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800" dirty="0">
                          <a:effectLst/>
                          <a:latin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a:txBody>
                    <a:bodyPr/>
                    <a:lstStyle/>
                    <a:p>
                      <a:pPr indent="0" algn="ctr">
                        <a:lnSpc>
                          <a:spcPct val="100000"/>
                        </a:lnSpc>
                        <a:spcAft>
                          <a:spcPts val="0"/>
                        </a:spcAft>
                      </a:pPr>
                      <a:r>
                        <a:rPr lang="es-EC" sz="1800" dirty="0">
                          <a:effectLst/>
                          <a:latin typeface="Times New Roman" panose="02020603050405020304" pitchFamily="18" charset="0"/>
                          <a:cs typeface="Times New Roman" panose="02020603050405020304" pitchFamily="18" charset="0"/>
                        </a:rPr>
                        <a:t>Cuando el nivel de inundación supera el 1.2m de altura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19080279"/>
                  </a:ext>
                </a:extLst>
              </a:tr>
              <a:tr h="687686">
                <a:tc>
                  <a:txBody>
                    <a:bodyPr/>
                    <a:lstStyle/>
                    <a:p>
                      <a:pPr indent="0" algn="ctr">
                        <a:lnSpc>
                          <a:spcPct val="100000"/>
                        </a:lnSpc>
                        <a:spcAft>
                          <a:spcPts val="0"/>
                        </a:spcAft>
                      </a:pPr>
                      <a:r>
                        <a:rPr lang="es-EC" sz="1800">
                          <a:effectLst/>
                          <a:latin typeface="Times New Roman" panose="02020603050405020304" pitchFamily="18" charset="0"/>
                          <a:cs typeface="Times New Roman" panose="02020603050405020304" pitchFamily="18" charset="0"/>
                        </a:rPr>
                        <a:t>Riesgo medio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800" dirty="0">
                          <a:effectLst/>
                          <a:latin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c>
                  <a:txBody>
                    <a:bodyPr/>
                    <a:lstStyle/>
                    <a:p>
                      <a:pPr indent="0" algn="ctr">
                        <a:lnSpc>
                          <a:spcPct val="100000"/>
                        </a:lnSpc>
                        <a:spcAft>
                          <a:spcPts val="0"/>
                        </a:spcAft>
                      </a:pPr>
                      <a:r>
                        <a:rPr lang="es-EC" sz="1800" dirty="0">
                          <a:effectLst/>
                          <a:latin typeface="Times New Roman" panose="02020603050405020304" pitchFamily="18" charset="0"/>
                          <a:cs typeface="Times New Roman" panose="02020603050405020304" pitchFamily="18" charset="0"/>
                        </a:rPr>
                        <a:t>Cuando el nivel de inundación se encuentra entre 0.6-1.20m de altura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30492382"/>
                  </a:ext>
                </a:extLst>
              </a:tr>
              <a:tr h="687686">
                <a:tc>
                  <a:txBody>
                    <a:bodyPr/>
                    <a:lstStyle/>
                    <a:p>
                      <a:pPr indent="0" algn="ctr">
                        <a:lnSpc>
                          <a:spcPct val="100000"/>
                        </a:lnSpc>
                        <a:spcAft>
                          <a:spcPts val="0"/>
                        </a:spcAft>
                      </a:pPr>
                      <a:r>
                        <a:rPr lang="es-EC" sz="1800">
                          <a:effectLst/>
                          <a:latin typeface="Times New Roman" panose="02020603050405020304" pitchFamily="18" charset="0"/>
                          <a:cs typeface="Times New Roman" panose="02020603050405020304" pitchFamily="18" charset="0"/>
                        </a:rPr>
                        <a:t>Riesgo bajo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l">
                        <a:lnSpc>
                          <a:spcPct val="100000"/>
                        </a:lnSpc>
                        <a:spcAft>
                          <a:spcPts val="0"/>
                        </a:spcAft>
                      </a:pPr>
                      <a:r>
                        <a:rPr lang="es-EC" sz="1800" dirty="0">
                          <a:effectLst/>
                          <a:latin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solidFill>
                      <a:srgbClr val="FFFF00"/>
                    </a:solidFill>
                  </a:tcPr>
                </a:tc>
                <a:tc>
                  <a:txBody>
                    <a:bodyPr/>
                    <a:lstStyle/>
                    <a:p>
                      <a:pPr indent="0" algn="ctr">
                        <a:lnSpc>
                          <a:spcPct val="100000"/>
                        </a:lnSpc>
                        <a:spcAft>
                          <a:spcPts val="0"/>
                        </a:spcAft>
                      </a:pPr>
                      <a:r>
                        <a:rPr lang="es-EC" sz="1800" dirty="0">
                          <a:effectLst/>
                          <a:latin typeface="Times New Roman" panose="02020603050405020304" pitchFamily="18" charset="0"/>
                          <a:cs typeface="Times New Roman" panose="02020603050405020304" pitchFamily="18" charset="0"/>
                        </a:rPr>
                        <a:t>Cuando el nivel de inundación se encuentra entre 0-0.60m de altura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41919590"/>
                  </a:ext>
                </a:extLst>
              </a:tr>
            </a:tbl>
          </a:graphicData>
        </a:graphic>
      </p:graphicFrame>
      <p:grpSp>
        <p:nvGrpSpPr>
          <p:cNvPr id="9" name="Grupo 8"/>
          <p:cNvGrpSpPr/>
          <p:nvPr/>
        </p:nvGrpSpPr>
        <p:grpSpPr>
          <a:xfrm>
            <a:off x="0" y="6293427"/>
            <a:ext cx="8939916" cy="564573"/>
            <a:chOff x="0" y="6293427"/>
            <a:chExt cx="8939916" cy="564573"/>
          </a:xfrm>
        </p:grpSpPr>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esultado de imagen para ufa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72465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C:\Users\Santiago\Documents\TESIS\IMAGENES\ARCGIS\Riesgos\A4\amenaza25_a4.jpg"/>
          <p:cNvPicPr/>
          <p:nvPr/>
        </p:nvPicPr>
        <p:blipFill>
          <a:blip r:embed="rId2">
            <a:extLst>
              <a:ext uri="{28A0092B-C50C-407E-A947-70E740481C1C}">
                <a14:useLocalDpi xmlns:a14="http://schemas.microsoft.com/office/drawing/2010/main" val="0"/>
              </a:ext>
            </a:extLst>
          </a:blip>
          <a:srcRect/>
          <a:stretch>
            <a:fillRect/>
          </a:stretch>
        </p:blipFill>
        <p:spPr bwMode="auto">
          <a:xfrm>
            <a:off x="4672446" y="32893"/>
            <a:ext cx="4166754" cy="6317172"/>
          </a:xfrm>
          <a:prstGeom prst="rect">
            <a:avLst/>
          </a:prstGeom>
          <a:noFill/>
          <a:ln>
            <a:solidFill>
              <a:schemeClr val="tx1"/>
            </a:solidFill>
          </a:ln>
        </p:spPr>
      </p:pic>
      <p:pic>
        <p:nvPicPr>
          <p:cNvPr id="14" name="Imagen 13" descr="C:\Users\Santiago\Documents\TESIS\IMAGENES\ARCGIS\Riesgos\A4\amenaza10_a4.jpg"/>
          <p:cNvPicPr/>
          <p:nvPr/>
        </p:nvPicPr>
        <p:blipFill>
          <a:blip r:embed="rId3">
            <a:extLst>
              <a:ext uri="{28A0092B-C50C-407E-A947-70E740481C1C}">
                <a14:useLocalDpi xmlns:a14="http://schemas.microsoft.com/office/drawing/2010/main" val="0"/>
              </a:ext>
            </a:extLst>
          </a:blip>
          <a:srcRect/>
          <a:stretch>
            <a:fillRect/>
          </a:stretch>
        </p:blipFill>
        <p:spPr bwMode="auto">
          <a:xfrm>
            <a:off x="145472" y="32893"/>
            <a:ext cx="4322619" cy="6308725"/>
          </a:xfrm>
          <a:prstGeom prst="rect">
            <a:avLst/>
          </a:prstGeom>
          <a:noFill/>
          <a:ln>
            <a:solidFill>
              <a:schemeClr val="tx1"/>
            </a:solidFill>
          </a:ln>
        </p:spPr>
      </p:pic>
      <p:graphicFrame>
        <p:nvGraphicFramePr>
          <p:cNvPr id="3" name="Tabla 2"/>
          <p:cNvGraphicFramePr>
            <a:graphicFrameLocks noGrp="1"/>
          </p:cNvGraphicFramePr>
          <p:nvPr>
            <p:extLst>
              <p:ext uri="{D42A27DB-BD31-4B8C-83A1-F6EECF244321}">
                <p14:modId xmlns:p14="http://schemas.microsoft.com/office/powerpoint/2010/main" val="2194082866"/>
              </p:ext>
            </p:extLst>
          </p:nvPr>
        </p:nvGraphicFramePr>
        <p:xfrm>
          <a:off x="145471" y="5289456"/>
          <a:ext cx="4322620" cy="1052161"/>
        </p:xfrm>
        <a:graphic>
          <a:graphicData uri="http://schemas.openxmlformats.org/drawingml/2006/table">
            <a:tbl>
              <a:tblPr firstRow="1" firstCol="1" bandRow="1">
                <a:tableStyleId>{5C22544A-7EE6-4342-B048-85BDC9FD1C3A}</a:tableStyleId>
              </a:tblPr>
              <a:tblGrid>
                <a:gridCol w="784017">
                  <a:extLst>
                    <a:ext uri="{9D8B030D-6E8A-4147-A177-3AD203B41FA5}">
                      <a16:colId xmlns:a16="http://schemas.microsoft.com/office/drawing/2014/main" val="2420259549"/>
                    </a:ext>
                  </a:extLst>
                </a:gridCol>
                <a:gridCol w="1046933">
                  <a:extLst>
                    <a:ext uri="{9D8B030D-6E8A-4147-A177-3AD203B41FA5}">
                      <a16:colId xmlns:a16="http://schemas.microsoft.com/office/drawing/2014/main" val="1690262574"/>
                    </a:ext>
                  </a:extLst>
                </a:gridCol>
                <a:gridCol w="1046933">
                  <a:extLst>
                    <a:ext uri="{9D8B030D-6E8A-4147-A177-3AD203B41FA5}">
                      <a16:colId xmlns:a16="http://schemas.microsoft.com/office/drawing/2014/main" val="1505149436"/>
                    </a:ext>
                  </a:extLst>
                </a:gridCol>
                <a:gridCol w="866210">
                  <a:extLst>
                    <a:ext uri="{9D8B030D-6E8A-4147-A177-3AD203B41FA5}">
                      <a16:colId xmlns:a16="http://schemas.microsoft.com/office/drawing/2014/main" val="4089190747"/>
                    </a:ext>
                  </a:extLst>
                </a:gridCol>
                <a:gridCol w="578527">
                  <a:extLst>
                    <a:ext uri="{9D8B030D-6E8A-4147-A177-3AD203B41FA5}">
                      <a16:colId xmlns:a16="http://schemas.microsoft.com/office/drawing/2014/main" val="4291247410"/>
                    </a:ext>
                  </a:extLst>
                </a:gridCol>
              </a:tblGrid>
              <a:tr h="206828">
                <a:tc rowSpan="2">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Indicador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Nivel de Riesgo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rowSpan="2">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Total afectación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75535759"/>
                  </a:ext>
                </a:extLst>
              </a:tr>
              <a:tr h="413657">
                <a:tc vMerge="1">
                  <a:txBody>
                    <a:bodyPr/>
                    <a:lstStyle/>
                    <a:p>
                      <a:endParaRPr lang="es-EC"/>
                    </a:p>
                  </a:txBody>
                  <a:tcPr/>
                </a:tc>
                <a:tc>
                  <a:txBody>
                    <a:bodyPr/>
                    <a:lstStyle/>
                    <a:p>
                      <a:pPr marL="0" indent="0" algn="ctr" defTabSz="685800" rtl="0" eaLnBrk="1" latinLnBrk="0" hangingPunct="1">
                        <a:lnSpc>
                          <a:spcPct val="100000"/>
                        </a:lnSpc>
                        <a:spcAft>
                          <a:spcPts val="0"/>
                        </a:spcAft>
                      </a:pPr>
                      <a:r>
                        <a:rPr lang="es-EC" sz="1200" kern="1200" dirty="0">
                          <a:solidFill>
                            <a:schemeClr val="dk1"/>
                          </a:solidFill>
                          <a:effectLst/>
                          <a:latin typeface="Times New Roman" panose="02020603050405020304" pitchFamily="18" charset="0"/>
                          <a:ea typeface="+mn-ea"/>
                          <a:cs typeface="Times New Roman" panose="02020603050405020304" pitchFamily="18" charset="0"/>
                        </a:rPr>
                        <a:t>Alto</a:t>
                      </a:r>
                    </a:p>
                  </a:txBody>
                  <a:tcPr marL="44450" marR="44450" marT="0" marB="0" anchor="ctr">
                    <a:solidFill>
                      <a:srgbClr val="FF0000"/>
                    </a:solidFill>
                  </a:tcPr>
                </a:tc>
                <a:tc>
                  <a:txBody>
                    <a:bodyPr/>
                    <a:lstStyle/>
                    <a:p>
                      <a:pPr marL="0" indent="0" algn="ctr" defTabSz="685800" rtl="0" eaLnBrk="1" latinLnBrk="0" hangingPunct="1">
                        <a:lnSpc>
                          <a:spcPct val="100000"/>
                        </a:lnSpc>
                        <a:spcAft>
                          <a:spcPts val="0"/>
                        </a:spcAft>
                      </a:pPr>
                      <a:r>
                        <a:rPr lang="es-EC" sz="1200" kern="1200" dirty="0">
                          <a:solidFill>
                            <a:schemeClr val="dk1"/>
                          </a:solidFill>
                          <a:effectLst/>
                          <a:latin typeface="Times New Roman" panose="02020603050405020304" pitchFamily="18" charset="0"/>
                          <a:ea typeface="+mn-ea"/>
                          <a:cs typeface="Times New Roman" panose="02020603050405020304" pitchFamily="18" charset="0"/>
                        </a:rPr>
                        <a:t>Medio</a:t>
                      </a:r>
                    </a:p>
                  </a:txBody>
                  <a:tcPr marL="44450" marR="44450" marT="0" marB="0" anchor="ctr">
                    <a:solidFill>
                      <a:srgbClr val="FFC000"/>
                    </a:solidFill>
                  </a:tcPr>
                </a:tc>
                <a:tc>
                  <a:txBody>
                    <a:bodyPr/>
                    <a:lstStyle/>
                    <a:p>
                      <a:pPr marL="0" indent="0" algn="ctr" defTabSz="685800" rtl="0" eaLnBrk="1" latinLnBrk="0" hangingPunct="1">
                        <a:lnSpc>
                          <a:spcPct val="100000"/>
                        </a:lnSpc>
                        <a:spcAft>
                          <a:spcPts val="0"/>
                        </a:spcAft>
                      </a:pPr>
                      <a:r>
                        <a:rPr lang="es-EC" sz="1200" kern="1200" dirty="0">
                          <a:solidFill>
                            <a:schemeClr val="dk1"/>
                          </a:solidFill>
                          <a:effectLst/>
                          <a:latin typeface="Times New Roman" panose="02020603050405020304" pitchFamily="18" charset="0"/>
                          <a:ea typeface="+mn-ea"/>
                          <a:cs typeface="Times New Roman" panose="02020603050405020304" pitchFamily="18" charset="0"/>
                        </a:rPr>
                        <a:t>Bajo</a:t>
                      </a:r>
                    </a:p>
                  </a:txBody>
                  <a:tcPr marL="44450" marR="44450" marT="0" marB="0" anchor="ctr">
                    <a:solidFill>
                      <a:srgbClr val="FFFF00"/>
                    </a:solidFill>
                  </a:tcPr>
                </a:tc>
                <a:tc vMerge="1">
                  <a:txBody>
                    <a:bodyPr/>
                    <a:lstStyle/>
                    <a:p>
                      <a:endParaRPr lang="es-EC"/>
                    </a:p>
                  </a:txBody>
                  <a:tcPr/>
                </a:tc>
                <a:extLst>
                  <a:ext uri="{0D108BD9-81ED-4DB2-BD59-A6C34878D82A}">
                    <a16:rowId xmlns:a16="http://schemas.microsoft.com/office/drawing/2014/main" val="3967025001"/>
                  </a:ext>
                </a:extLst>
              </a:tr>
              <a:tr h="206828">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Área (ha)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140,23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41,41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181,64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00340028"/>
                  </a:ext>
                </a:extLst>
              </a:tr>
              <a:tr h="224848">
                <a:tc>
                  <a:txBody>
                    <a:bodyPr/>
                    <a:lstStyle/>
                    <a:p>
                      <a:pPr indent="0" algn="ctr">
                        <a:lnSpc>
                          <a:spcPct val="100000"/>
                        </a:lnSpc>
                        <a:spcAft>
                          <a:spcPts val="0"/>
                        </a:spcAft>
                      </a:pPr>
                      <a:r>
                        <a:rPr lang="es-EC" sz="1200" dirty="0" smtClean="0">
                          <a:effectLst/>
                          <a:latin typeface="Times New Roman" panose="02020603050405020304" pitchFamily="18" charset="0"/>
                          <a:ea typeface="+mn-ea"/>
                          <a:cs typeface="Times New Roman" panose="02020603050405020304" pitchFamily="18" charset="0"/>
                        </a:rPr>
                        <a:t>%</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77,20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22,80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17068870"/>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266486062"/>
              </p:ext>
            </p:extLst>
          </p:nvPr>
        </p:nvGraphicFramePr>
        <p:xfrm>
          <a:off x="4672445" y="5289457"/>
          <a:ext cx="4166755" cy="969012"/>
        </p:xfrm>
        <a:graphic>
          <a:graphicData uri="http://schemas.openxmlformats.org/drawingml/2006/table">
            <a:tbl>
              <a:tblPr firstRow="1" firstCol="1" bandRow="1">
                <a:tableStyleId>{5C22544A-7EE6-4342-B048-85BDC9FD1C3A}</a:tableStyleId>
              </a:tblPr>
              <a:tblGrid>
                <a:gridCol w="861776">
                  <a:extLst>
                    <a:ext uri="{9D8B030D-6E8A-4147-A177-3AD203B41FA5}">
                      <a16:colId xmlns:a16="http://schemas.microsoft.com/office/drawing/2014/main" val="673694849"/>
                    </a:ext>
                  </a:extLst>
                </a:gridCol>
                <a:gridCol w="504202">
                  <a:extLst>
                    <a:ext uri="{9D8B030D-6E8A-4147-A177-3AD203B41FA5}">
                      <a16:colId xmlns:a16="http://schemas.microsoft.com/office/drawing/2014/main" val="3904057167"/>
                    </a:ext>
                  </a:extLst>
                </a:gridCol>
                <a:gridCol w="1150590">
                  <a:extLst>
                    <a:ext uri="{9D8B030D-6E8A-4147-A177-3AD203B41FA5}">
                      <a16:colId xmlns:a16="http://schemas.microsoft.com/office/drawing/2014/main" val="1851447184"/>
                    </a:ext>
                  </a:extLst>
                </a:gridCol>
                <a:gridCol w="951447">
                  <a:extLst>
                    <a:ext uri="{9D8B030D-6E8A-4147-A177-3AD203B41FA5}">
                      <a16:colId xmlns:a16="http://schemas.microsoft.com/office/drawing/2014/main" val="4212319576"/>
                    </a:ext>
                  </a:extLst>
                </a:gridCol>
                <a:gridCol w="698740">
                  <a:extLst>
                    <a:ext uri="{9D8B030D-6E8A-4147-A177-3AD203B41FA5}">
                      <a16:colId xmlns:a16="http://schemas.microsoft.com/office/drawing/2014/main" val="3575233262"/>
                    </a:ext>
                  </a:extLst>
                </a:gridCol>
              </a:tblGrid>
              <a:tr h="193394">
                <a:tc rowSpan="2">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Indicador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Nivel de Riesgo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row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Total afectación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92237209"/>
                  </a:ext>
                </a:extLst>
              </a:tr>
              <a:tr h="388830">
                <a:tc vMerge="1">
                  <a:txBody>
                    <a:bodyPr/>
                    <a:lstStyle/>
                    <a:p>
                      <a:endParaRPr lang="es-EC"/>
                    </a:p>
                  </a:txBody>
                  <a:tcPr/>
                </a:tc>
                <a:tc>
                  <a:txBody>
                    <a:bodyPr/>
                    <a:lstStyle/>
                    <a:p>
                      <a:pPr marL="0" indent="0" algn="ctr" defTabSz="685800" rtl="0" eaLnBrk="1" latinLnBrk="0" hangingPunct="1">
                        <a:lnSpc>
                          <a:spcPct val="100000"/>
                        </a:lnSpc>
                        <a:spcAft>
                          <a:spcPts val="0"/>
                        </a:spcAft>
                      </a:pPr>
                      <a:r>
                        <a:rPr lang="es-EC" sz="1200" kern="1200" dirty="0">
                          <a:solidFill>
                            <a:schemeClr val="dk1"/>
                          </a:solidFill>
                          <a:effectLst/>
                          <a:latin typeface="Times New Roman" panose="02020603050405020304" pitchFamily="18" charset="0"/>
                          <a:ea typeface="+mn-ea"/>
                          <a:cs typeface="Times New Roman" panose="02020603050405020304" pitchFamily="18" charset="0"/>
                        </a:rPr>
                        <a:t>Alto</a:t>
                      </a:r>
                    </a:p>
                  </a:txBody>
                  <a:tcPr marL="44450" marR="44450" marT="0" marB="0" anchor="ctr">
                    <a:solidFill>
                      <a:srgbClr val="FF0000"/>
                    </a:solidFill>
                  </a:tcPr>
                </a:tc>
                <a:tc>
                  <a:txBody>
                    <a:bodyPr/>
                    <a:lstStyle/>
                    <a:p>
                      <a:pPr marL="0" indent="0" algn="ctr" defTabSz="685800" rtl="0" eaLnBrk="1" latinLnBrk="0" hangingPunct="1">
                        <a:lnSpc>
                          <a:spcPct val="100000"/>
                        </a:lnSpc>
                        <a:spcAft>
                          <a:spcPts val="0"/>
                        </a:spcAft>
                      </a:pPr>
                      <a:r>
                        <a:rPr lang="es-EC" sz="1200" kern="1200" dirty="0">
                          <a:solidFill>
                            <a:schemeClr val="dk1"/>
                          </a:solidFill>
                          <a:effectLst/>
                          <a:latin typeface="Times New Roman" panose="02020603050405020304" pitchFamily="18" charset="0"/>
                          <a:ea typeface="+mn-ea"/>
                          <a:cs typeface="Times New Roman" panose="02020603050405020304" pitchFamily="18" charset="0"/>
                        </a:rPr>
                        <a:t>Medio</a:t>
                      </a:r>
                    </a:p>
                  </a:txBody>
                  <a:tcPr marL="44450" marR="44450" marT="0" marB="0" anchor="ctr">
                    <a:solidFill>
                      <a:srgbClr val="FFC000"/>
                    </a:solidFill>
                  </a:tcPr>
                </a:tc>
                <a:tc>
                  <a:txBody>
                    <a:bodyPr/>
                    <a:lstStyle/>
                    <a:p>
                      <a:pPr marL="0" indent="0" algn="ctr" defTabSz="685800" rtl="0" eaLnBrk="1" latinLnBrk="0" hangingPunct="1">
                        <a:lnSpc>
                          <a:spcPct val="100000"/>
                        </a:lnSpc>
                        <a:spcAft>
                          <a:spcPts val="0"/>
                        </a:spcAft>
                      </a:pPr>
                      <a:r>
                        <a:rPr lang="es-EC" sz="1200" kern="1200" dirty="0">
                          <a:solidFill>
                            <a:schemeClr val="dk1"/>
                          </a:solidFill>
                          <a:effectLst/>
                          <a:latin typeface="Times New Roman" panose="02020603050405020304" pitchFamily="18" charset="0"/>
                          <a:ea typeface="+mn-ea"/>
                          <a:cs typeface="Times New Roman" panose="02020603050405020304" pitchFamily="18" charset="0"/>
                        </a:rPr>
                        <a:t>Bajo</a:t>
                      </a:r>
                    </a:p>
                  </a:txBody>
                  <a:tcPr marL="44450" marR="44450" marT="0" marB="0" anchor="ctr">
                    <a:solidFill>
                      <a:srgbClr val="FFFF00"/>
                    </a:solidFill>
                  </a:tcPr>
                </a:tc>
                <a:tc vMerge="1">
                  <a:txBody>
                    <a:bodyPr/>
                    <a:lstStyle/>
                    <a:p>
                      <a:endParaRPr lang="es-EC"/>
                    </a:p>
                  </a:txBody>
                  <a:tcPr/>
                </a:tc>
                <a:extLst>
                  <a:ext uri="{0D108BD9-81ED-4DB2-BD59-A6C34878D82A}">
                    <a16:rowId xmlns:a16="http://schemas.microsoft.com/office/drawing/2014/main" val="2777849488"/>
                  </a:ext>
                </a:extLst>
              </a:tr>
              <a:tr h="193394">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Área (ha)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9,49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185,64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25,46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220,59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03390047"/>
                  </a:ext>
                </a:extLst>
              </a:tr>
              <a:tr h="193394">
                <a:tc>
                  <a:txBody>
                    <a:bodyPr/>
                    <a:lstStyle/>
                    <a:p>
                      <a:pPr indent="0" algn="ctr">
                        <a:lnSpc>
                          <a:spcPct val="100000"/>
                        </a:lnSpc>
                        <a:spcAft>
                          <a:spcPts val="0"/>
                        </a:spcAft>
                      </a:pPr>
                      <a:r>
                        <a:rPr lang="es-EC" sz="1200" dirty="0" smtClean="0">
                          <a:effectLst/>
                          <a:latin typeface="Times New Roman" panose="02020603050405020304" pitchFamily="18" charset="0"/>
                          <a:ea typeface="+mn-ea"/>
                          <a:cs typeface="Times New Roman" panose="02020603050405020304" pitchFamily="18" charset="0"/>
                        </a:rPr>
                        <a:t>%</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4,30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84,16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11,54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4457210"/>
                  </a:ext>
                </a:extLst>
              </a:tr>
            </a:tbl>
          </a:graphicData>
        </a:graphic>
      </p:graphicFrame>
      <mc:AlternateContent xmlns:mc="http://schemas.openxmlformats.org/markup-compatibility/2006" xmlns:p14="http://schemas.microsoft.com/office/powerpoint/2010/main">
        <mc:Choice Requires="p14">
          <p:contentPart p14:bwMode="auto" r:id="rId4">
            <p14:nvContentPartPr>
              <p14:cNvPr id="2" name="Entrada de lápiz 1"/>
              <p14:cNvContentPartPr/>
              <p14:nvPr/>
            </p14:nvContentPartPr>
            <p14:xfrm>
              <a:off x="3313440" y="3826440"/>
              <a:ext cx="360" cy="360"/>
            </p14:xfrm>
          </p:contentPart>
        </mc:Choice>
        <mc:Fallback xmlns="">
          <p:pic>
            <p:nvPicPr>
              <p:cNvPr id="2" name="Entrada de lápiz 1"/>
              <p:cNvPicPr/>
              <p:nvPr/>
            </p:nvPicPr>
            <p:blipFill>
              <a:blip r:embed="rId6"/>
              <a:stretch>
                <a:fillRect/>
              </a:stretch>
            </p:blipFill>
            <p:spPr>
              <a:xfrm>
                <a:off x="3304080" y="3817080"/>
                <a:ext cx="19080" cy="19080"/>
              </a:xfrm>
              <a:prstGeom prst="rect">
                <a:avLst/>
              </a:prstGeom>
            </p:spPr>
          </p:pic>
        </mc:Fallback>
      </mc:AlternateContent>
      <p:grpSp>
        <p:nvGrpSpPr>
          <p:cNvPr id="9" name="Grupo 8"/>
          <p:cNvGrpSpPr/>
          <p:nvPr/>
        </p:nvGrpSpPr>
        <p:grpSpPr>
          <a:xfrm>
            <a:off x="0" y="6293427"/>
            <a:ext cx="8939916" cy="564573"/>
            <a:chOff x="0" y="6293427"/>
            <a:chExt cx="8939916" cy="564573"/>
          </a:xfrm>
        </p:grpSpPr>
        <p:pic>
          <p:nvPicPr>
            <p:cNvPr id="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0306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C:\Users\Santiago\Documents\TESIS\IMAGENES\ARCGIS\Riesgos\A4\amenaza50_a4.jpg"/>
          <p:cNvPicPr/>
          <p:nvPr/>
        </p:nvPicPr>
        <p:blipFill>
          <a:blip r:embed="rId2">
            <a:extLst>
              <a:ext uri="{28A0092B-C50C-407E-A947-70E740481C1C}">
                <a14:useLocalDpi xmlns:a14="http://schemas.microsoft.com/office/drawing/2010/main" val="0"/>
              </a:ext>
            </a:extLst>
          </a:blip>
          <a:srcRect/>
          <a:stretch>
            <a:fillRect/>
          </a:stretch>
        </p:blipFill>
        <p:spPr bwMode="auto">
          <a:xfrm>
            <a:off x="249380" y="57117"/>
            <a:ext cx="4322620" cy="6308724"/>
          </a:xfrm>
          <a:prstGeom prst="rect">
            <a:avLst/>
          </a:prstGeom>
          <a:noFill/>
          <a:ln>
            <a:noFill/>
          </a:ln>
        </p:spPr>
      </p:pic>
      <p:pic>
        <p:nvPicPr>
          <p:cNvPr id="11" name="Imagen 10" descr="C:\Users\Santiago\Documents\TESIS\IMAGENES\ARCGIS\Riesgos\A4\amenaza100_a4.jpg"/>
          <p:cNvPicPr/>
          <p:nvPr/>
        </p:nvPicPr>
        <p:blipFill>
          <a:blip r:embed="rId3">
            <a:extLst>
              <a:ext uri="{28A0092B-C50C-407E-A947-70E740481C1C}">
                <a14:useLocalDpi xmlns:a14="http://schemas.microsoft.com/office/drawing/2010/main" val="0"/>
              </a:ext>
            </a:extLst>
          </a:blip>
          <a:srcRect/>
          <a:stretch>
            <a:fillRect/>
          </a:stretch>
        </p:blipFill>
        <p:spPr bwMode="auto">
          <a:xfrm>
            <a:off x="4821380" y="57117"/>
            <a:ext cx="4166756" cy="6308725"/>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2989408677"/>
              </p:ext>
            </p:extLst>
          </p:nvPr>
        </p:nvGraphicFramePr>
        <p:xfrm>
          <a:off x="249380" y="5247303"/>
          <a:ext cx="4322620" cy="1118539"/>
        </p:xfrm>
        <a:graphic>
          <a:graphicData uri="http://schemas.openxmlformats.org/drawingml/2006/table">
            <a:tbl>
              <a:tblPr firstRow="1" firstCol="1" bandRow="1">
                <a:tableStyleId>{5C22544A-7EE6-4342-B048-85BDC9FD1C3A}</a:tableStyleId>
              </a:tblPr>
              <a:tblGrid>
                <a:gridCol w="832330">
                  <a:extLst>
                    <a:ext uri="{9D8B030D-6E8A-4147-A177-3AD203B41FA5}">
                      <a16:colId xmlns:a16="http://schemas.microsoft.com/office/drawing/2014/main" val="1540768351"/>
                    </a:ext>
                  </a:extLst>
                </a:gridCol>
                <a:gridCol w="1006224">
                  <a:extLst>
                    <a:ext uri="{9D8B030D-6E8A-4147-A177-3AD203B41FA5}">
                      <a16:colId xmlns:a16="http://schemas.microsoft.com/office/drawing/2014/main" val="2958842485"/>
                    </a:ext>
                  </a:extLst>
                </a:gridCol>
                <a:gridCol w="1006224">
                  <a:extLst>
                    <a:ext uri="{9D8B030D-6E8A-4147-A177-3AD203B41FA5}">
                      <a16:colId xmlns:a16="http://schemas.microsoft.com/office/drawing/2014/main" val="353699032"/>
                    </a:ext>
                  </a:extLst>
                </a:gridCol>
                <a:gridCol w="831791">
                  <a:extLst>
                    <a:ext uri="{9D8B030D-6E8A-4147-A177-3AD203B41FA5}">
                      <a16:colId xmlns:a16="http://schemas.microsoft.com/office/drawing/2014/main" val="2496334808"/>
                    </a:ext>
                  </a:extLst>
                </a:gridCol>
                <a:gridCol w="646051">
                  <a:extLst>
                    <a:ext uri="{9D8B030D-6E8A-4147-A177-3AD203B41FA5}">
                      <a16:colId xmlns:a16="http://schemas.microsoft.com/office/drawing/2014/main" val="1851668291"/>
                    </a:ext>
                  </a:extLst>
                </a:gridCol>
              </a:tblGrid>
              <a:tr h="192721">
                <a:tc rowSpan="2">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Indicador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Nivel de Riesgo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row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Total afectación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10972057"/>
                  </a:ext>
                </a:extLst>
              </a:tr>
              <a:tr h="385442">
                <a:tc vMerge="1">
                  <a:txBody>
                    <a:bodyPr/>
                    <a:lstStyle/>
                    <a:p>
                      <a:endParaRPr lang="es-EC"/>
                    </a:p>
                  </a:txBody>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Alto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Medio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Bajo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vMerge="1">
                  <a:txBody>
                    <a:bodyPr/>
                    <a:lstStyle/>
                    <a:p>
                      <a:endParaRPr lang="es-EC"/>
                    </a:p>
                  </a:txBody>
                  <a:tcPr/>
                </a:tc>
                <a:extLst>
                  <a:ext uri="{0D108BD9-81ED-4DB2-BD59-A6C34878D82A}">
                    <a16:rowId xmlns:a16="http://schemas.microsoft.com/office/drawing/2014/main" val="1949939127"/>
                  </a:ext>
                </a:extLst>
              </a:tr>
              <a:tr h="270188">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Área (ha)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87,41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149,46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21,90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258,77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55349010"/>
                  </a:ext>
                </a:extLst>
              </a:tr>
              <a:tr h="270188">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Porcentaje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33,78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57,76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8,46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06268875"/>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632929329"/>
              </p:ext>
            </p:extLst>
          </p:nvPr>
        </p:nvGraphicFramePr>
        <p:xfrm>
          <a:off x="4821381" y="5247303"/>
          <a:ext cx="4166755" cy="1118539"/>
        </p:xfrm>
        <a:graphic>
          <a:graphicData uri="http://schemas.openxmlformats.org/drawingml/2006/table">
            <a:tbl>
              <a:tblPr firstRow="1" firstCol="1" bandRow="1">
                <a:tableStyleId>{5C22544A-7EE6-4342-B048-85BDC9FD1C3A}</a:tableStyleId>
              </a:tblPr>
              <a:tblGrid>
                <a:gridCol w="926238">
                  <a:extLst>
                    <a:ext uri="{9D8B030D-6E8A-4147-A177-3AD203B41FA5}">
                      <a16:colId xmlns:a16="http://schemas.microsoft.com/office/drawing/2014/main" val="2527898271"/>
                    </a:ext>
                  </a:extLst>
                </a:gridCol>
                <a:gridCol w="926238">
                  <a:extLst>
                    <a:ext uri="{9D8B030D-6E8A-4147-A177-3AD203B41FA5}">
                      <a16:colId xmlns:a16="http://schemas.microsoft.com/office/drawing/2014/main" val="3101544303"/>
                    </a:ext>
                  </a:extLst>
                </a:gridCol>
                <a:gridCol w="917296">
                  <a:extLst>
                    <a:ext uri="{9D8B030D-6E8A-4147-A177-3AD203B41FA5}">
                      <a16:colId xmlns:a16="http://schemas.microsoft.com/office/drawing/2014/main" val="2634825465"/>
                    </a:ext>
                  </a:extLst>
                </a:gridCol>
                <a:gridCol w="765816">
                  <a:extLst>
                    <a:ext uri="{9D8B030D-6E8A-4147-A177-3AD203B41FA5}">
                      <a16:colId xmlns:a16="http://schemas.microsoft.com/office/drawing/2014/main" val="3745777698"/>
                    </a:ext>
                  </a:extLst>
                </a:gridCol>
                <a:gridCol w="631167">
                  <a:extLst>
                    <a:ext uri="{9D8B030D-6E8A-4147-A177-3AD203B41FA5}">
                      <a16:colId xmlns:a16="http://schemas.microsoft.com/office/drawing/2014/main" val="2553685101"/>
                    </a:ext>
                  </a:extLst>
                </a:gridCol>
              </a:tblGrid>
              <a:tr h="238228">
                <a:tc rowSpan="2">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Indicador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Nivel de Riesgo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row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Total afectación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92882329"/>
                  </a:ext>
                </a:extLst>
              </a:tr>
              <a:tr h="415199">
                <a:tc vMerge="1">
                  <a:txBody>
                    <a:bodyPr/>
                    <a:lstStyle/>
                    <a:p>
                      <a:endParaRPr lang="es-EC"/>
                    </a:p>
                  </a:txBody>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Alto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Medio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Bajo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vMerge="1">
                  <a:txBody>
                    <a:bodyPr/>
                    <a:lstStyle/>
                    <a:p>
                      <a:endParaRPr lang="es-EC"/>
                    </a:p>
                  </a:txBody>
                  <a:tcPr/>
                </a:tc>
                <a:extLst>
                  <a:ext uri="{0D108BD9-81ED-4DB2-BD59-A6C34878D82A}">
                    <a16:rowId xmlns:a16="http://schemas.microsoft.com/office/drawing/2014/main" val="4161132227"/>
                  </a:ext>
                </a:extLst>
              </a:tr>
              <a:tr h="226884">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Área (ha)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233,91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32,00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19,47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285,39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79011077"/>
                  </a:ext>
                </a:extLst>
              </a:tr>
              <a:tr h="238228">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Porcentaje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81,96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11,21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6,82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10788353"/>
                  </a:ext>
                </a:extLst>
              </a:tr>
            </a:tbl>
          </a:graphicData>
        </a:graphic>
      </p:graphicFrame>
      <p:grpSp>
        <p:nvGrpSpPr>
          <p:cNvPr id="7" name="Grupo 6"/>
          <p:cNvGrpSpPr/>
          <p:nvPr/>
        </p:nvGrpSpPr>
        <p:grpSpPr>
          <a:xfrm>
            <a:off x="0" y="6293427"/>
            <a:ext cx="8939916" cy="564573"/>
            <a:chOff x="0" y="6293427"/>
            <a:chExt cx="8939916" cy="564573"/>
          </a:xfrm>
        </p:grpSpPr>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esultado de imagen para ufa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8363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8021" y="260623"/>
            <a:ext cx="7886700" cy="497023"/>
          </a:xfrm>
        </p:spPr>
        <p:txBody>
          <a:bodyPr>
            <a:normAutofit/>
          </a:bodyPr>
          <a:lstStyle/>
          <a:p>
            <a:r>
              <a:rPr lang="es-EC" sz="2400" b="1" dirty="0" smtClean="0">
                <a:latin typeface="Arial" panose="020B0604020202020204" pitchFamily="34" charset="0"/>
                <a:cs typeface="Arial" panose="020B0604020202020204" pitchFamily="34" charset="0"/>
              </a:rPr>
              <a:t>OBJETIVO GENERAL</a:t>
            </a:r>
            <a:endParaRPr lang="es-EC" sz="2400" b="1"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266690689"/>
              </p:ext>
            </p:extLst>
          </p:nvPr>
        </p:nvGraphicFramePr>
        <p:xfrm>
          <a:off x="268604" y="757646"/>
          <a:ext cx="8345533" cy="5825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ítulo 1"/>
          <p:cNvSpPr txBox="1">
            <a:spLocks/>
          </p:cNvSpPr>
          <p:nvPr/>
        </p:nvSpPr>
        <p:spPr>
          <a:xfrm>
            <a:off x="1538695" y="1902189"/>
            <a:ext cx="7886700" cy="49702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1800" b="1" dirty="0" smtClean="0">
                <a:latin typeface="Arial" panose="020B0604020202020204" pitchFamily="34" charset="0"/>
                <a:cs typeface="Arial" panose="020B0604020202020204" pitchFamily="34" charset="0"/>
              </a:rPr>
              <a:t>OBJETIVOS ESPECÍFICOS</a:t>
            </a:r>
            <a:endParaRPr lang="es-EC" sz="1800" b="1" dirty="0">
              <a:latin typeface="Arial" panose="020B0604020202020204" pitchFamily="34" charset="0"/>
              <a:cs typeface="Arial" panose="020B0604020202020204" pitchFamily="34" charset="0"/>
            </a:endParaRPr>
          </a:p>
        </p:txBody>
      </p:sp>
      <p:grpSp>
        <p:nvGrpSpPr>
          <p:cNvPr id="6" name="Grupo 5"/>
          <p:cNvGrpSpPr/>
          <p:nvPr/>
        </p:nvGrpSpPr>
        <p:grpSpPr>
          <a:xfrm>
            <a:off x="0" y="6293427"/>
            <a:ext cx="8939916" cy="564573"/>
            <a:chOff x="0" y="6293427"/>
            <a:chExt cx="8939916" cy="564573"/>
          </a:xfrm>
        </p:grpSpPr>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81869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Users\Santiago\Documents\TESIS\IMAGENES\ARCGIS\Riesgos\A4\amenaza500_a4.jpg"/>
          <p:cNvPicPr/>
          <p:nvPr/>
        </p:nvPicPr>
        <p:blipFill>
          <a:blip r:embed="rId2">
            <a:extLst>
              <a:ext uri="{28A0092B-C50C-407E-A947-70E740481C1C}">
                <a14:useLocalDpi xmlns:a14="http://schemas.microsoft.com/office/drawing/2010/main" val="0"/>
              </a:ext>
            </a:extLst>
          </a:blip>
          <a:srcRect/>
          <a:stretch>
            <a:fillRect/>
          </a:stretch>
        </p:blipFill>
        <p:spPr bwMode="auto">
          <a:xfrm>
            <a:off x="2382979" y="0"/>
            <a:ext cx="4322620" cy="6308725"/>
          </a:xfrm>
          <a:prstGeom prst="rect">
            <a:avLst/>
          </a:prstGeom>
          <a:noFill/>
          <a:ln>
            <a:solidFill>
              <a:schemeClr val="tx1"/>
            </a:solidFill>
          </a:ln>
        </p:spPr>
      </p:pic>
      <p:graphicFrame>
        <p:nvGraphicFramePr>
          <p:cNvPr id="3" name="Tabla 2"/>
          <p:cNvGraphicFramePr>
            <a:graphicFrameLocks noGrp="1"/>
          </p:cNvGraphicFramePr>
          <p:nvPr>
            <p:extLst>
              <p:ext uri="{D42A27DB-BD31-4B8C-83A1-F6EECF244321}">
                <p14:modId xmlns:p14="http://schemas.microsoft.com/office/powerpoint/2010/main" val="4062747638"/>
              </p:ext>
            </p:extLst>
          </p:nvPr>
        </p:nvGraphicFramePr>
        <p:xfrm>
          <a:off x="2382979" y="5247302"/>
          <a:ext cx="4322621" cy="1061423"/>
        </p:xfrm>
        <a:graphic>
          <a:graphicData uri="http://schemas.openxmlformats.org/drawingml/2006/table">
            <a:tbl>
              <a:tblPr firstRow="1" firstCol="1" bandRow="1">
                <a:tableStyleId>{5C22544A-7EE6-4342-B048-85BDC9FD1C3A}</a:tableStyleId>
              </a:tblPr>
              <a:tblGrid>
                <a:gridCol w="960886">
                  <a:extLst>
                    <a:ext uri="{9D8B030D-6E8A-4147-A177-3AD203B41FA5}">
                      <a16:colId xmlns:a16="http://schemas.microsoft.com/office/drawing/2014/main" val="1757047011"/>
                    </a:ext>
                  </a:extLst>
                </a:gridCol>
                <a:gridCol w="960886">
                  <a:extLst>
                    <a:ext uri="{9D8B030D-6E8A-4147-A177-3AD203B41FA5}">
                      <a16:colId xmlns:a16="http://schemas.microsoft.com/office/drawing/2014/main" val="3892089100"/>
                    </a:ext>
                  </a:extLst>
                </a:gridCol>
                <a:gridCol w="951609">
                  <a:extLst>
                    <a:ext uri="{9D8B030D-6E8A-4147-A177-3AD203B41FA5}">
                      <a16:colId xmlns:a16="http://schemas.microsoft.com/office/drawing/2014/main" val="2807877403"/>
                    </a:ext>
                  </a:extLst>
                </a:gridCol>
                <a:gridCol w="794463">
                  <a:extLst>
                    <a:ext uri="{9D8B030D-6E8A-4147-A177-3AD203B41FA5}">
                      <a16:colId xmlns:a16="http://schemas.microsoft.com/office/drawing/2014/main" val="1605666605"/>
                    </a:ext>
                  </a:extLst>
                </a:gridCol>
                <a:gridCol w="654777">
                  <a:extLst>
                    <a:ext uri="{9D8B030D-6E8A-4147-A177-3AD203B41FA5}">
                      <a16:colId xmlns:a16="http://schemas.microsoft.com/office/drawing/2014/main" val="1679992855"/>
                    </a:ext>
                  </a:extLst>
                </a:gridCol>
              </a:tblGrid>
              <a:tr h="268553">
                <a:tc rowSpan="2">
                  <a:txBody>
                    <a:bodyPr/>
                    <a:lstStyle/>
                    <a:p>
                      <a:pPr indent="0" algn="ctr">
                        <a:lnSpc>
                          <a:spcPct val="100000"/>
                        </a:lnSpc>
                        <a:spcAft>
                          <a:spcPts val="0"/>
                        </a:spcAft>
                      </a:pPr>
                      <a:r>
                        <a:rPr lang="es-EC" sz="1100" dirty="0">
                          <a:effectLst/>
                        </a:rPr>
                        <a:t>Indicador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indent="0" algn="ctr">
                        <a:lnSpc>
                          <a:spcPct val="100000"/>
                        </a:lnSpc>
                        <a:spcAft>
                          <a:spcPts val="0"/>
                        </a:spcAft>
                      </a:pPr>
                      <a:r>
                        <a:rPr lang="es-EC" sz="1100" dirty="0">
                          <a:effectLst/>
                        </a:rPr>
                        <a:t>Nivel de Riesgo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rowSpan="2">
                  <a:txBody>
                    <a:bodyPr/>
                    <a:lstStyle/>
                    <a:p>
                      <a:pPr indent="0" algn="ctr">
                        <a:lnSpc>
                          <a:spcPct val="100000"/>
                        </a:lnSpc>
                        <a:spcAft>
                          <a:spcPts val="0"/>
                        </a:spcAft>
                      </a:pPr>
                      <a:r>
                        <a:rPr lang="es-EC" sz="1100">
                          <a:effectLst/>
                        </a:rPr>
                        <a:t>Total afectación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07439151"/>
                  </a:ext>
                </a:extLst>
              </a:tr>
              <a:tr h="268553">
                <a:tc vMerge="1">
                  <a:txBody>
                    <a:bodyPr/>
                    <a:lstStyle/>
                    <a:p>
                      <a:endParaRPr lang="es-EC"/>
                    </a:p>
                  </a:txBody>
                  <a:tcPr/>
                </a:tc>
                <a:tc>
                  <a:txBody>
                    <a:bodyPr/>
                    <a:lstStyle/>
                    <a:p>
                      <a:pPr indent="0" algn="ctr">
                        <a:lnSpc>
                          <a:spcPct val="100000"/>
                        </a:lnSpc>
                        <a:spcAft>
                          <a:spcPts val="0"/>
                        </a:spcAft>
                      </a:pPr>
                      <a:r>
                        <a:rPr lang="es-EC" sz="1100" dirty="0">
                          <a:effectLst/>
                        </a:rPr>
                        <a:t>Alto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a:txBody>
                    <a:bodyPr/>
                    <a:lstStyle/>
                    <a:p>
                      <a:pPr indent="0" algn="ctr">
                        <a:lnSpc>
                          <a:spcPct val="100000"/>
                        </a:lnSpc>
                        <a:spcAft>
                          <a:spcPts val="0"/>
                        </a:spcAft>
                      </a:pPr>
                      <a:r>
                        <a:rPr lang="es-EC" sz="1100" dirty="0">
                          <a:effectLst/>
                        </a:rPr>
                        <a:t>Medio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c>
                  <a:txBody>
                    <a:bodyPr/>
                    <a:lstStyle/>
                    <a:p>
                      <a:pPr indent="0" algn="ctr">
                        <a:lnSpc>
                          <a:spcPct val="100000"/>
                        </a:lnSpc>
                        <a:spcAft>
                          <a:spcPts val="0"/>
                        </a:spcAft>
                      </a:pPr>
                      <a:r>
                        <a:rPr lang="es-EC" sz="1100" dirty="0">
                          <a:effectLst/>
                        </a:rPr>
                        <a:t>Bajo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vMerge="1">
                  <a:txBody>
                    <a:bodyPr/>
                    <a:lstStyle/>
                    <a:p>
                      <a:endParaRPr lang="es-EC"/>
                    </a:p>
                  </a:txBody>
                  <a:tcPr/>
                </a:tc>
                <a:extLst>
                  <a:ext uri="{0D108BD9-81ED-4DB2-BD59-A6C34878D82A}">
                    <a16:rowId xmlns:a16="http://schemas.microsoft.com/office/drawing/2014/main" val="2645704580"/>
                  </a:ext>
                </a:extLst>
              </a:tr>
              <a:tr h="255764">
                <a:tc>
                  <a:txBody>
                    <a:bodyPr/>
                    <a:lstStyle/>
                    <a:p>
                      <a:pPr indent="0" algn="ctr">
                        <a:lnSpc>
                          <a:spcPct val="100000"/>
                        </a:lnSpc>
                        <a:spcAft>
                          <a:spcPts val="0"/>
                        </a:spcAft>
                      </a:pPr>
                      <a:r>
                        <a:rPr lang="es-EC" sz="1100" dirty="0">
                          <a:effectLst/>
                        </a:rPr>
                        <a:t>Área (ha)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a:effectLst/>
                        </a:rPr>
                        <a:t>277,98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a:effectLst/>
                        </a:rPr>
                        <a:t>20,53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a:effectLst/>
                        </a:rPr>
                        <a:t>15,82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dirty="0">
                          <a:effectLst/>
                        </a:rPr>
                        <a:t>314,34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69381134"/>
                  </a:ext>
                </a:extLst>
              </a:tr>
              <a:tr h="268553">
                <a:tc>
                  <a:txBody>
                    <a:bodyPr/>
                    <a:lstStyle/>
                    <a:p>
                      <a:pPr indent="0" algn="ctr">
                        <a:lnSpc>
                          <a:spcPct val="100000"/>
                        </a:lnSpc>
                        <a:spcAft>
                          <a:spcPts val="0"/>
                        </a:spcAft>
                      </a:pPr>
                      <a:r>
                        <a:rPr lang="es-EC" sz="1100">
                          <a:effectLst/>
                        </a:rPr>
                        <a:t>Porcentaje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a:effectLst/>
                        </a:rPr>
                        <a:t>88,43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a:effectLst/>
                        </a:rPr>
                        <a:t>6,53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a:effectLst/>
                        </a:rPr>
                        <a:t>5,04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100" dirty="0">
                          <a:effectLst/>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20554590"/>
                  </a:ext>
                </a:extLst>
              </a:tr>
            </a:tbl>
          </a:graphicData>
        </a:graphic>
      </p:graphicFrame>
      <p:grpSp>
        <p:nvGrpSpPr>
          <p:cNvPr id="5" name="Grupo 4"/>
          <p:cNvGrpSpPr/>
          <p:nvPr/>
        </p:nvGrpSpPr>
        <p:grpSpPr>
          <a:xfrm>
            <a:off x="0" y="6293427"/>
            <a:ext cx="8939916" cy="564573"/>
            <a:chOff x="0" y="6293427"/>
            <a:chExt cx="8939916" cy="564573"/>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9329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2285" y="147586"/>
            <a:ext cx="7886700" cy="994728"/>
          </a:xfrm>
        </p:spPr>
        <p:txBody>
          <a:bodyPr>
            <a:normAutofit fontScale="90000"/>
          </a:bodyPr>
          <a:lstStyle/>
          <a:p>
            <a:r>
              <a:rPr lang="es-ES" sz="2400" b="1" dirty="0" smtClean="0">
                <a:latin typeface="Arial" panose="020B0604020202020204" pitchFamily="34" charset="0"/>
                <a:cs typeface="Arial" panose="020B0604020202020204" pitchFamily="34" charset="0"/>
              </a:rPr>
              <a:t>ALTERNATIVAS DE PREVENCIÓN O MITIGACIÓN DE LOS EFECTOS DE LAS INUNDACIONES</a:t>
            </a:r>
            <a:r>
              <a:rPr lang="es-EC" sz="2400" dirty="0"/>
              <a:t/>
            </a:r>
            <a:br>
              <a:rPr lang="es-EC" sz="2400" dirty="0"/>
            </a:br>
            <a:endParaRPr lang="es-EC" sz="2400" dirty="0"/>
          </a:p>
        </p:txBody>
      </p:sp>
      <p:pic>
        <p:nvPicPr>
          <p:cNvPr id="7" name="Imagen 6" descr="C:\Users\Santiago\Documents\TESIS\IMAGENES\ARCGIS\muro.jpg"/>
          <p:cNvPicPr/>
          <p:nvPr/>
        </p:nvPicPr>
        <p:blipFill>
          <a:blip r:embed="rId2">
            <a:extLst>
              <a:ext uri="{28A0092B-C50C-407E-A947-70E740481C1C}">
                <a14:useLocalDpi xmlns:a14="http://schemas.microsoft.com/office/drawing/2010/main" val="0"/>
              </a:ext>
            </a:extLst>
          </a:blip>
          <a:srcRect/>
          <a:stretch>
            <a:fillRect/>
          </a:stretch>
        </p:blipFill>
        <p:spPr bwMode="auto">
          <a:xfrm>
            <a:off x="3093202" y="784671"/>
            <a:ext cx="5493761" cy="4267835"/>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3576383222"/>
              </p:ext>
            </p:extLst>
          </p:nvPr>
        </p:nvGraphicFramePr>
        <p:xfrm>
          <a:off x="131783" y="5058779"/>
          <a:ext cx="6615381" cy="1313372"/>
        </p:xfrm>
        <a:graphic>
          <a:graphicData uri="http://schemas.openxmlformats.org/drawingml/2006/table">
            <a:tbl>
              <a:tblPr firstRow="1" firstCol="1" bandRow="1">
                <a:tableStyleId>{0660B408-B3CF-4A94-85FC-2B1E0A45F4A2}</a:tableStyleId>
              </a:tblPr>
              <a:tblGrid>
                <a:gridCol w="1406345">
                  <a:extLst>
                    <a:ext uri="{9D8B030D-6E8A-4147-A177-3AD203B41FA5}">
                      <a16:colId xmlns:a16="http://schemas.microsoft.com/office/drawing/2014/main" val="4228556140"/>
                    </a:ext>
                  </a:extLst>
                </a:gridCol>
                <a:gridCol w="1241007">
                  <a:extLst>
                    <a:ext uri="{9D8B030D-6E8A-4147-A177-3AD203B41FA5}">
                      <a16:colId xmlns:a16="http://schemas.microsoft.com/office/drawing/2014/main" val="1381364300"/>
                    </a:ext>
                  </a:extLst>
                </a:gridCol>
                <a:gridCol w="1144565">
                  <a:extLst>
                    <a:ext uri="{9D8B030D-6E8A-4147-A177-3AD203B41FA5}">
                      <a16:colId xmlns:a16="http://schemas.microsoft.com/office/drawing/2014/main" val="3832770890"/>
                    </a:ext>
                  </a:extLst>
                </a:gridCol>
                <a:gridCol w="1399219">
                  <a:extLst>
                    <a:ext uri="{9D8B030D-6E8A-4147-A177-3AD203B41FA5}">
                      <a16:colId xmlns:a16="http://schemas.microsoft.com/office/drawing/2014/main" val="3698608226"/>
                    </a:ext>
                  </a:extLst>
                </a:gridCol>
                <a:gridCol w="1424245">
                  <a:extLst>
                    <a:ext uri="{9D8B030D-6E8A-4147-A177-3AD203B41FA5}">
                      <a16:colId xmlns:a16="http://schemas.microsoft.com/office/drawing/2014/main" val="4229330357"/>
                    </a:ext>
                  </a:extLst>
                </a:gridCol>
              </a:tblGrid>
              <a:tr h="246572">
                <a:tc>
                  <a:txBody>
                    <a:bodyPr/>
                    <a:lstStyle/>
                    <a:p>
                      <a:pPr indent="0" algn="ctr">
                        <a:lnSpc>
                          <a:spcPct val="100000"/>
                        </a:lnSpc>
                        <a:spcAft>
                          <a:spcPts val="0"/>
                        </a:spcAft>
                      </a:pPr>
                      <a:r>
                        <a:rPr lang="es-EC" sz="1400" dirty="0">
                          <a:effectLst/>
                        </a:rPr>
                        <a:t>Materiales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Precio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Cantidad (kg)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Cantidad (qq)</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Costo 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0780110"/>
                  </a:ext>
                </a:extLst>
              </a:tr>
              <a:tr h="150333">
                <a:tc>
                  <a:txBody>
                    <a:bodyPr/>
                    <a:lstStyle/>
                    <a:p>
                      <a:pPr indent="0" algn="ctr">
                        <a:lnSpc>
                          <a:spcPct val="100000"/>
                        </a:lnSpc>
                        <a:spcAft>
                          <a:spcPts val="0"/>
                        </a:spcAft>
                      </a:pPr>
                      <a:r>
                        <a:rPr lang="es-EC" sz="1400" dirty="0">
                          <a:effectLst/>
                        </a:rPr>
                        <a:t>Cemento (saco)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 $            7,95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3941520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78830,4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 $   626.701,68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6606963"/>
                  </a:ext>
                </a:extLst>
              </a:tr>
              <a:tr h="150333">
                <a:tc>
                  <a:txBody>
                    <a:bodyPr/>
                    <a:lstStyle/>
                    <a:p>
                      <a:pPr indent="0" algn="ctr">
                        <a:lnSpc>
                          <a:spcPct val="100000"/>
                        </a:lnSpc>
                        <a:spcAft>
                          <a:spcPts val="0"/>
                        </a:spcAft>
                      </a:pPr>
                      <a:r>
                        <a:rPr lang="es-EC" sz="1400" dirty="0">
                          <a:effectLst/>
                        </a:rPr>
                        <a:t>Arena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 $          15,95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9853800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197076,0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 $   157.168,11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657014"/>
                  </a:ext>
                </a:extLst>
              </a:tr>
              <a:tr h="150333">
                <a:tc>
                  <a:txBody>
                    <a:bodyPr/>
                    <a:lstStyle/>
                    <a:p>
                      <a:pPr indent="0" algn="ctr">
                        <a:lnSpc>
                          <a:spcPct val="100000"/>
                        </a:lnSpc>
                        <a:spcAft>
                          <a:spcPts val="0"/>
                        </a:spcAft>
                      </a:pPr>
                      <a:r>
                        <a:rPr lang="es-EC" sz="1400">
                          <a:effectLst/>
                        </a:rPr>
                        <a:t>Grava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 $          18,35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11824560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rPr>
                        <a:t>236491,2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a:effectLst/>
                        </a:rPr>
                        <a:t> $   216.980,68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3374814"/>
                  </a:ext>
                </a:extLst>
              </a:tr>
              <a:tr h="150333">
                <a:tc rowSpan="2" gridSpan="4">
                  <a:txBody>
                    <a:bodyPr/>
                    <a:lstStyle/>
                    <a:p>
                      <a:pPr indent="0" algn="r">
                        <a:lnSpc>
                          <a:spcPct val="100000"/>
                        </a:lnSpc>
                        <a:spcAft>
                          <a:spcPts val="0"/>
                        </a:spcAft>
                      </a:pPr>
                      <a:r>
                        <a:rPr lang="es-EC" sz="1400" dirty="0">
                          <a:effectLst/>
                        </a:rPr>
                        <a:t>   </a:t>
                      </a:r>
                      <a:r>
                        <a:rPr lang="es-EC" sz="1400" dirty="0" smtClean="0">
                          <a:effectLst/>
                        </a:rPr>
                        <a:t>Subtotal</a:t>
                      </a:r>
                      <a:endParaRPr lang="es-EC" sz="1400" dirty="0">
                        <a:effectLst/>
                      </a:endParaRPr>
                    </a:p>
                    <a:p>
                      <a:pPr indent="0" algn="r">
                        <a:lnSpc>
                          <a:spcPct val="100000"/>
                        </a:lnSpc>
                        <a:spcAft>
                          <a:spcPts val="0"/>
                        </a:spcAft>
                      </a:pPr>
                      <a:r>
                        <a:rPr lang="es-EC" sz="1400" dirty="0">
                          <a:effectLst/>
                        </a:rPr>
                        <a:t>Total (5% desperdicios)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pPr indent="0">
                        <a:lnSpc>
                          <a:spcPct val="100000"/>
                        </a:lnSpc>
                      </a:pPr>
                      <a:endParaRPr lang="es-EC" sz="1200" dirty="0">
                        <a:effectLst/>
                        <a:latin typeface="Times New Roman" panose="02020603050405020304" pitchFamily="18" charset="0"/>
                        <a:cs typeface="Times New Roman" panose="02020603050405020304" pitchFamily="18" charset="0"/>
                      </a:endParaRPr>
                    </a:p>
                  </a:txBody>
                  <a:tcPr marL="68580" marR="68580" marT="0" marB="0" anchor="ctr"/>
                </a:tc>
                <a:tc rowSpan="2" hMerge="1">
                  <a:txBody>
                    <a:bodyPr/>
                    <a:lstStyle/>
                    <a:p>
                      <a:pPr indent="0">
                        <a:lnSpc>
                          <a:spcPct val="100000"/>
                        </a:lnSpc>
                      </a:pPr>
                      <a:endParaRPr lang="es-EC" sz="1200">
                        <a:effectLst/>
                        <a:latin typeface="Times New Roman" panose="02020603050405020304" pitchFamily="18" charset="0"/>
                        <a:cs typeface="Times New Roman" panose="02020603050405020304" pitchFamily="18" charset="0"/>
                      </a:endParaRPr>
                    </a:p>
                  </a:txBody>
                  <a:tcPr marL="68580" marR="68580" marT="0" marB="0" anchor="ctr"/>
                </a:tc>
                <a:tc rowSpan="2" hMerge="1">
                  <a:txBody>
                    <a:bodyPr/>
                    <a:lstStyle/>
                    <a:p>
                      <a:pPr indent="0" algn="l">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0000"/>
                        </a:lnSpc>
                        <a:spcAft>
                          <a:spcPts val="0"/>
                        </a:spcAft>
                      </a:pPr>
                      <a:r>
                        <a:rPr lang="es-EC" sz="1400">
                          <a:effectLst/>
                        </a:rPr>
                        <a:t> $ 1.000.850,47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9772974"/>
                  </a:ext>
                </a:extLst>
              </a:tr>
              <a:tr h="150333">
                <a:tc gridSpan="4" vMerge="1">
                  <a:txBody>
                    <a:bodyPr/>
                    <a:lstStyle/>
                    <a:p>
                      <a:pPr indent="0" algn="l">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vMerge="1">
                  <a:txBody>
                    <a:bodyPr/>
                    <a:lstStyle/>
                    <a:p>
                      <a:pPr indent="0" algn="l">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vMerge="1">
                  <a:txBody>
                    <a:bodyPr/>
                    <a:lstStyle/>
                    <a:p>
                      <a:pPr indent="0" algn="l">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vMerge="1">
                  <a:txBody>
                    <a:bodyPr/>
                    <a:lstStyle/>
                    <a:p>
                      <a:pPr indent="0" algn="l">
                        <a:lnSpc>
                          <a:spcPct val="10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l">
                        <a:lnSpc>
                          <a:spcPct val="100000"/>
                        </a:lnSpc>
                        <a:spcAft>
                          <a:spcPts val="0"/>
                        </a:spcAft>
                      </a:pPr>
                      <a:r>
                        <a:rPr lang="es-EC" sz="1400" dirty="0">
                          <a:effectLst/>
                        </a:rPr>
                        <a:t> $ 1.050.892,99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0147871"/>
                  </a:ext>
                </a:extLst>
              </a:tr>
            </a:tbl>
          </a:graphicData>
        </a:graphic>
      </p:graphicFrame>
      <p:sp>
        <p:nvSpPr>
          <p:cNvPr id="2" name="1 CuadroTexto"/>
          <p:cNvSpPr txBox="1"/>
          <p:nvPr/>
        </p:nvSpPr>
        <p:spPr>
          <a:xfrm>
            <a:off x="405441" y="2087592"/>
            <a:ext cx="2441275" cy="1323439"/>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err="1" smtClean="0"/>
              <a:t>Volumen</a:t>
            </a:r>
            <a:r>
              <a:rPr lang="en-US" sz="1600" dirty="0" smtClean="0"/>
              <a:t> Total= 9853,8 m</a:t>
            </a:r>
            <a:r>
              <a:rPr lang="en-US" sz="1600" dirty="0" smtClean="0">
                <a:latin typeface="Courier New"/>
                <a:cs typeface="Courier New"/>
              </a:rPr>
              <a:t>³</a:t>
            </a:r>
            <a:endParaRPr lang="en-US" sz="1600" dirty="0" smtClean="0"/>
          </a:p>
          <a:p>
            <a:r>
              <a:rPr lang="en-US" sz="1600" dirty="0" err="1"/>
              <a:t>f</a:t>
            </a:r>
            <a:r>
              <a:rPr lang="en-US" sz="1600" dirty="0" err="1" smtClean="0"/>
              <a:t>’c</a:t>
            </a:r>
            <a:r>
              <a:rPr lang="en-US" sz="1600" dirty="0" smtClean="0"/>
              <a:t>= 240 kg/cm</a:t>
            </a:r>
            <a:r>
              <a:rPr lang="en-US" sz="1600" dirty="0" smtClean="0">
                <a:latin typeface="Courier New"/>
                <a:cs typeface="Courier New"/>
              </a:rPr>
              <a:t>²</a:t>
            </a:r>
          </a:p>
          <a:p>
            <a:r>
              <a:rPr lang="en-US" sz="1600" dirty="0" err="1" smtClean="0"/>
              <a:t>Dise</a:t>
            </a:r>
            <a:r>
              <a:rPr lang="es-EC" sz="1600" dirty="0" err="1" smtClean="0"/>
              <a:t>ño</a:t>
            </a:r>
            <a:r>
              <a:rPr lang="es-EC" sz="1600" dirty="0" smtClean="0"/>
              <a:t> de hormigón 1:2,5:3 </a:t>
            </a:r>
          </a:p>
          <a:p>
            <a:r>
              <a:rPr lang="es-EC" sz="1600" dirty="0" smtClean="0"/>
              <a:t>Grava hasta 1/2plg.</a:t>
            </a:r>
            <a:endParaRPr lang="es-EC" sz="1600" dirty="0"/>
          </a:p>
        </p:txBody>
      </p:sp>
      <p:grpSp>
        <p:nvGrpSpPr>
          <p:cNvPr id="8" name="Grupo 7"/>
          <p:cNvGrpSpPr/>
          <p:nvPr/>
        </p:nvGrpSpPr>
        <p:grpSpPr>
          <a:xfrm>
            <a:off x="0" y="6293427"/>
            <a:ext cx="8939916" cy="564573"/>
            <a:chOff x="0" y="6293427"/>
            <a:chExt cx="8939916" cy="564573"/>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5972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2285" y="147586"/>
            <a:ext cx="7886700" cy="994728"/>
          </a:xfrm>
        </p:spPr>
        <p:txBody>
          <a:bodyPr>
            <a:normAutofit fontScale="90000"/>
          </a:bodyPr>
          <a:lstStyle/>
          <a:p>
            <a:r>
              <a:rPr lang="es-ES" sz="2400" b="1" dirty="0" smtClean="0">
                <a:latin typeface="Arial" panose="020B0604020202020204" pitchFamily="34" charset="0"/>
                <a:cs typeface="Arial" panose="020B0604020202020204" pitchFamily="34" charset="0"/>
              </a:rPr>
              <a:t>ALTERNATIVAS DE PREVENCIÓN O MITIGACIÓN DE LOS EFECTOS DE LAS INUNDACIONES</a:t>
            </a:r>
            <a:r>
              <a:rPr lang="es-EC" sz="2400" dirty="0" smtClean="0"/>
              <a:t/>
            </a:r>
            <a:br>
              <a:rPr lang="es-EC" sz="2400" dirty="0" smtClean="0"/>
            </a:br>
            <a:endParaRPr lang="es-EC" sz="2400" dirty="0"/>
          </a:p>
        </p:txBody>
      </p:sp>
      <p:pic>
        <p:nvPicPr>
          <p:cNvPr id="2" name="Imagen 1"/>
          <p:cNvPicPr>
            <a:picLocks noChangeAspect="1"/>
          </p:cNvPicPr>
          <p:nvPr/>
        </p:nvPicPr>
        <p:blipFill rotWithShape="1">
          <a:blip r:embed="rId2"/>
          <a:srcRect l="28001" b="18980"/>
          <a:stretch/>
        </p:blipFill>
        <p:spPr>
          <a:xfrm>
            <a:off x="0" y="1233221"/>
            <a:ext cx="1523135" cy="901365"/>
          </a:xfrm>
          <a:prstGeom prst="rect">
            <a:avLst/>
          </a:prstGeom>
        </p:spPr>
      </p:pic>
      <p:sp>
        <p:nvSpPr>
          <p:cNvPr id="3" name="Rectángulo 2"/>
          <p:cNvSpPr/>
          <p:nvPr/>
        </p:nvSpPr>
        <p:spPr>
          <a:xfrm>
            <a:off x="185302" y="789791"/>
            <a:ext cx="8709313" cy="369332"/>
          </a:xfrm>
          <a:prstGeom prst="rect">
            <a:avLst/>
          </a:prstGeom>
        </p:spPr>
        <p:txBody>
          <a:bodyPr wrap="square">
            <a:spAutoFit/>
          </a:bodyPr>
          <a:lstStyle/>
          <a:p>
            <a:pPr marL="0" lvl="2" algn="just"/>
            <a:r>
              <a:rPr lang="es-EC" b="1" dirty="0">
                <a:latin typeface="Times New Roman" panose="02020603050405020304" pitchFamily="18" charset="0"/>
                <a:cs typeface="Times New Roman" panose="02020603050405020304" pitchFamily="18" charset="0"/>
              </a:rPr>
              <a:t>Implementación en el Reglamento del Área Urbana y Rural del Cantón Portoviejo</a:t>
            </a:r>
          </a:p>
        </p:txBody>
      </p:sp>
      <p:graphicFrame>
        <p:nvGraphicFramePr>
          <p:cNvPr id="8" name="Diagrama 7"/>
          <p:cNvGraphicFramePr/>
          <p:nvPr>
            <p:extLst>
              <p:ext uri="{D42A27DB-BD31-4B8C-83A1-F6EECF244321}">
                <p14:modId xmlns:p14="http://schemas.microsoft.com/office/powerpoint/2010/main" val="217534050"/>
              </p:ext>
            </p:extLst>
          </p:nvPr>
        </p:nvGraphicFramePr>
        <p:xfrm>
          <a:off x="1625309" y="1267261"/>
          <a:ext cx="7130763" cy="1008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a 12"/>
          <p:cNvGraphicFramePr/>
          <p:nvPr>
            <p:extLst>
              <p:ext uri="{D42A27DB-BD31-4B8C-83A1-F6EECF244321}">
                <p14:modId xmlns:p14="http://schemas.microsoft.com/office/powerpoint/2010/main" val="2273103785"/>
              </p:ext>
            </p:extLst>
          </p:nvPr>
        </p:nvGraphicFramePr>
        <p:xfrm>
          <a:off x="185302" y="2383425"/>
          <a:ext cx="6215498" cy="41228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Imagen 13" descr="C:\Users\ADRIAN\Desktop\fotos visita campo\SAM_0505.JPG"/>
          <p:cNvPicPr/>
          <p:nvPr/>
        </p:nvPicPr>
        <p:blipFill rotWithShape="1">
          <a:blip r:embed="rId13" cstate="screen">
            <a:extLst>
              <a:ext uri="{28A0092B-C50C-407E-A947-70E740481C1C}">
                <a14:useLocalDpi xmlns:a14="http://schemas.microsoft.com/office/drawing/2010/main"/>
              </a:ext>
            </a:extLst>
          </a:blip>
          <a:srcRect/>
          <a:stretch/>
        </p:blipFill>
        <p:spPr bwMode="auto">
          <a:xfrm>
            <a:off x="6653644" y="4433096"/>
            <a:ext cx="2102428" cy="1694197"/>
          </a:xfrm>
          <a:prstGeom prst="roundRect">
            <a:avLst/>
          </a:prstGeom>
          <a:noFill/>
          <a:ln w="38100">
            <a:solidFill>
              <a:schemeClr val="bg1"/>
            </a:solidFill>
          </a:ln>
          <a:extLst>
            <a:ext uri="{53640926-AAD7-44D8-BBD7-CCE9431645EC}">
              <a14:shadowObscured xmlns:a14="http://schemas.microsoft.com/office/drawing/2010/main"/>
            </a:ext>
          </a:extLst>
        </p:spPr>
      </p:pic>
      <p:pic>
        <p:nvPicPr>
          <p:cNvPr id="15" name="Imagen 14" descr="C:\Users\ADRIAN\Desktop\visita de campo\SAM_0518.JPG"/>
          <p:cNvPicPr/>
          <p:nvPr/>
        </p:nvPicPr>
        <p:blipFill rotWithShape="1">
          <a:blip r:embed="rId14" cstate="screen">
            <a:extLst>
              <a:ext uri="{28A0092B-C50C-407E-A947-70E740481C1C}">
                <a14:useLocalDpi xmlns:a14="http://schemas.microsoft.com/office/drawing/2010/main"/>
              </a:ext>
            </a:extLst>
          </a:blip>
          <a:srcRect l="16451"/>
          <a:stretch/>
        </p:blipFill>
        <p:spPr bwMode="auto">
          <a:xfrm>
            <a:off x="6636325" y="2613926"/>
            <a:ext cx="2119747" cy="1542797"/>
          </a:xfrm>
          <a:prstGeom prst="roundRect">
            <a:avLst/>
          </a:prstGeom>
          <a:noFill/>
          <a:ln w="38100">
            <a:solidFill>
              <a:schemeClr val="bg1"/>
            </a:solidFill>
          </a:ln>
        </p:spPr>
      </p:pic>
      <p:grpSp>
        <p:nvGrpSpPr>
          <p:cNvPr id="10" name="Grupo 9"/>
          <p:cNvGrpSpPr/>
          <p:nvPr/>
        </p:nvGrpSpPr>
        <p:grpSpPr>
          <a:xfrm>
            <a:off x="0" y="6293427"/>
            <a:ext cx="8939916" cy="564573"/>
            <a:chOff x="0" y="6293427"/>
            <a:chExt cx="8939916" cy="564573"/>
          </a:xfrm>
        </p:grpSpPr>
        <p:pic>
          <p:nvPicPr>
            <p:cNvPr id="11"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fa esp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2742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2285" y="147586"/>
            <a:ext cx="7886700" cy="994728"/>
          </a:xfrm>
        </p:spPr>
        <p:txBody>
          <a:bodyPr>
            <a:normAutofit fontScale="90000"/>
          </a:bodyPr>
          <a:lstStyle/>
          <a:p>
            <a:r>
              <a:rPr lang="es-ES" sz="2400" b="1" dirty="0" smtClean="0">
                <a:latin typeface="Arial" panose="020B0604020202020204" pitchFamily="34" charset="0"/>
                <a:cs typeface="Arial" panose="020B0604020202020204" pitchFamily="34" charset="0"/>
              </a:rPr>
              <a:t>ALTERNATIVAS DE PREVENCIÓN O MITIGACIÓN DE LOS EFECTOS DE LAS INUNDACIONES</a:t>
            </a:r>
            <a:r>
              <a:rPr lang="es-EC" sz="2400" dirty="0" smtClean="0"/>
              <a:t/>
            </a:r>
            <a:br>
              <a:rPr lang="es-EC" sz="2400" dirty="0" smtClean="0"/>
            </a:br>
            <a:endParaRPr lang="es-EC" sz="2400" dirty="0"/>
          </a:p>
        </p:txBody>
      </p:sp>
      <p:graphicFrame>
        <p:nvGraphicFramePr>
          <p:cNvPr id="13" name="Diagrama 12"/>
          <p:cNvGraphicFramePr/>
          <p:nvPr>
            <p:extLst>
              <p:ext uri="{D42A27DB-BD31-4B8C-83A1-F6EECF244321}">
                <p14:modId xmlns:p14="http://schemas.microsoft.com/office/powerpoint/2010/main" val="7939463"/>
              </p:ext>
            </p:extLst>
          </p:nvPr>
        </p:nvGraphicFramePr>
        <p:xfrm>
          <a:off x="282285" y="1604998"/>
          <a:ext cx="5217972" cy="398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C:\Users\ADRIAN\Desktop\visita de campo\Untitled2.png"/>
          <p:cNvPicPr/>
          <p:nvPr/>
        </p:nvPicPr>
        <p:blipFill rotWithShape="1">
          <a:blip r:embed="rId7">
            <a:extLst>
              <a:ext uri="{28A0092B-C50C-407E-A947-70E740481C1C}">
                <a14:useLocalDpi xmlns:a14="http://schemas.microsoft.com/office/drawing/2010/main" val="0"/>
              </a:ext>
            </a:extLst>
          </a:blip>
          <a:srcRect t="1" b="1996"/>
          <a:stretch/>
        </p:blipFill>
        <p:spPr bwMode="auto">
          <a:xfrm>
            <a:off x="5721928" y="2203244"/>
            <a:ext cx="3144983" cy="2659701"/>
          </a:xfrm>
          <a:prstGeom prst="rect">
            <a:avLst/>
          </a:prstGeom>
          <a:noFill/>
          <a:ln>
            <a:noFill/>
          </a:ln>
          <a:extLst>
            <a:ext uri="{53640926-AAD7-44D8-BBD7-CCE9431645EC}">
              <a14:shadowObscured xmlns:a14="http://schemas.microsoft.com/office/drawing/2010/main"/>
            </a:ext>
          </a:extLst>
        </p:spPr>
      </p:pic>
      <p:sp>
        <p:nvSpPr>
          <p:cNvPr id="11" name="Rectángulo 10"/>
          <p:cNvSpPr/>
          <p:nvPr/>
        </p:nvSpPr>
        <p:spPr>
          <a:xfrm>
            <a:off x="282285" y="839754"/>
            <a:ext cx="8709313" cy="369332"/>
          </a:xfrm>
          <a:prstGeom prst="rect">
            <a:avLst/>
          </a:prstGeom>
        </p:spPr>
        <p:txBody>
          <a:bodyPr wrap="square">
            <a:spAutoFit/>
          </a:bodyPr>
          <a:lstStyle/>
          <a:p>
            <a:pPr marL="0" lvl="2" algn="just"/>
            <a:r>
              <a:rPr lang="es-EC" b="1" dirty="0">
                <a:latin typeface="Times New Roman" panose="02020603050405020304" pitchFamily="18" charset="0"/>
                <a:cs typeface="Times New Roman" panose="02020603050405020304" pitchFamily="18" charset="0"/>
              </a:rPr>
              <a:t>Implementación en el Reglamento del Área Urbana y Rural del Cantón Portoviejo</a:t>
            </a:r>
          </a:p>
        </p:txBody>
      </p:sp>
      <p:grpSp>
        <p:nvGrpSpPr>
          <p:cNvPr id="7" name="Grupo 6"/>
          <p:cNvGrpSpPr/>
          <p:nvPr/>
        </p:nvGrpSpPr>
        <p:grpSpPr>
          <a:xfrm>
            <a:off x="0" y="6293427"/>
            <a:ext cx="8939916" cy="564573"/>
            <a:chOff x="0" y="6293427"/>
            <a:chExt cx="8939916" cy="564573"/>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esultado de imagen para ufa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0733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Users\Santiago\Documents\TESIS\IMAGENES\aquadam.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5882984" y="1338619"/>
            <a:ext cx="3136325" cy="3261089"/>
          </a:xfrm>
          <a:prstGeom prst="roundRect">
            <a:avLst/>
          </a:prstGeom>
          <a:noFill/>
          <a:ln w="38100">
            <a:solidFill>
              <a:schemeClr val="bg1">
                <a:lumMod val="65000"/>
              </a:schemeClr>
            </a:solidFill>
          </a:ln>
        </p:spPr>
      </p:pic>
      <p:pic>
        <p:nvPicPr>
          <p:cNvPr id="8" name="Imagen 7" descr="Imagen relacionada"/>
          <p:cNvPicPr/>
          <p:nvPr/>
        </p:nvPicPr>
        <p:blipFill rotWithShape="1">
          <a:blip r:embed="rId3" cstate="email">
            <a:extLst>
              <a:ext uri="{28A0092B-C50C-407E-A947-70E740481C1C}">
                <a14:useLocalDpi xmlns:a14="http://schemas.microsoft.com/office/drawing/2010/main"/>
              </a:ext>
            </a:extLst>
          </a:blip>
          <a:srcRect l="6031"/>
          <a:stretch/>
        </p:blipFill>
        <p:spPr bwMode="auto">
          <a:xfrm>
            <a:off x="116034" y="1338619"/>
            <a:ext cx="2899059" cy="2388253"/>
          </a:xfrm>
          <a:prstGeom prst="roundRect">
            <a:avLst/>
          </a:prstGeom>
          <a:noFill/>
          <a:ln w="38100">
            <a:solidFill>
              <a:schemeClr val="bg1">
                <a:lumMod val="65000"/>
              </a:schemeClr>
            </a:solidFill>
          </a:ln>
        </p:spPr>
      </p:pic>
      <p:sp>
        <p:nvSpPr>
          <p:cNvPr id="6" name="Título 1"/>
          <p:cNvSpPr>
            <a:spLocks noGrp="1"/>
          </p:cNvSpPr>
          <p:nvPr>
            <p:ph type="title"/>
          </p:nvPr>
        </p:nvSpPr>
        <p:spPr>
          <a:xfrm>
            <a:off x="282285" y="147586"/>
            <a:ext cx="7886700" cy="994728"/>
          </a:xfrm>
        </p:spPr>
        <p:txBody>
          <a:bodyPr>
            <a:normAutofit fontScale="90000"/>
          </a:bodyPr>
          <a:lstStyle/>
          <a:p>
            <a:r>
              <a:rPr lang="es-ES" sz="2400" b="1" dirty="0" smtClean="0">
                <a:latin typeface="Arial" panose="020B0604020202020204" pitchFamily="34" charset="0"/>
                <a:cs typeface="Arial" panose="020B0604020202020204" pitchFamily="34" charset="0"/>
              </a:rPr>
              <a:t>ALTERNATIVAS DE PREVENCIÓN O MITIGACIÓN DE LOS EFECTOS DE LAS INUNDACIONES</a:t>
            </a:r>
            <a:r>
              <a:rPr lang="es-EC" sz="2400" dirty="0" smtClean="0"/>
              <a:t/>
            </a:r>
            <a:br>
              <a:rPr lang="es-EC" sz="2400" dirty="0" smtClean="0"/>
            </a:br>
            <a:endParaRPr lang="es-EC" sz="2400" dirty="0"/>
          </a:p>
        </p:txBody>
      </p:sp>
      <p:sp>
        <p:nvSpPr>
          <p:cNvPr id="3" name="Rectángulo 2"/>
          <p:cNvSpPr/>
          <p:nvPr/>
        </p:nvSpPr>
        <p:spPr>
          <a:xfrm>
            <a:off x="116034" y="894431"/>
            <a:ext cx="8709313" cy="369332"/>
          </a:xfrm>
          <a:prstGeom prst="rect">
            <a:avLst/>
          </a:prstGeom>
        </p:spPr>
        <p:txBody>
          <a:bodyPr wrap="square">
            <a:spAutoFit/>
          </a:bodyPr>
          <a:lstStyle/>
          <a:p>
            <a:pPr marL="0" lvl="2"/>
            <a:r>
              <a:rPr lang="es-EC" b="1" dirty="0"/>
              <a:t>Protección de las infraestructuras importantes con tubos de polietileno</a:t>
            </a:r>
          </a:p>
        </p:txBody>
      </p:sp>
      <p:graphicFrame>
        <p:nvGraphicFramePr>
          <p:cNvPr id="2" name="Diagrama 1"/>
          <p:cNvGraphicFramePr/>
          <p:nvPr>
            <p:extLst>
              <p:ext uri="{D42A27DB-BD31-4B8C-83A1-F6EECF244321}">
                <p14:modId xmlns:p14="http://schemas.microsoft.com/office/powerpoint/2010/main" val="3741872742"/>
              </p:ext>
            </p:extLst>
          </p:nvPr>
        </p:nvGraphicFramePr>
        <p:xfrm>
          <a:off x="1752600" y="2314653"/>
          <a:ext cx="4523509" cy="42981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upo 8"/>
          <p:cNvGrpSpPr/>
          <p:nvPr/>
        </p:nvGrpSpPr>
        <p:grpSpPr>
          <a:xfrm>
            <a:off x="0" y="6293427"/>
            <a:ext cx="8939916" cy="564573"/>
            <a:chOff x="0" y="6293427"/>
            <a:chExt cx="8939916" cy="564573"/>
          </a:xfrm>
        </p:grpSpPr>
        <p:pic>
          <p:nvPicPr>
            <p:cNvPr id="1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fa esp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38352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2285" y="147586"/>
            <a:ext cx="7886700" cy="994728"/>
          </a:xfrm>
        </p:spPr>
        <p:txBody>
          <a:bodyPr>
            <a:normAutofit fontScale="90000"/>
          </a:bodyPr>
          <a:lstStyle/>
          <a:p>
            <a:r>
              <a:rPr lang="es-ES" sz="2400" b="1" dirty="0" smtClean="0">
                <a:latin typeface="Arial" panose="020B0604020202020204" pitchFamily="34" charset="0"/>
                <a:cs typeface="Arial" panose="020B0604020202020204" pitchFamily="34" charset="0"/>
              </a:rPr>
              <a:t>ALTERNATIVAS DE PREVENCIÓN O MITIGACIÓN DE LOS EFECTOS DE LAS INUNDACIONES</a:t>
            </a:r>
            <a:r>
              <a:rPr lang="es-EC" sz="2400" dirty="0" smtClean="0"/>
              <a:t/>
            </a:r>
            <a:br>
              <a:rPr lang="es-EC" sz="2400" dirty="0" smtClean="0"/>
            </a:br>
            <a:endParaRPr lang="es-EC" sz="2400" dirty="0"/>
          </a:p>
        </p:txBody>
      </p:sp>
      <p:sp>
        <p:nvSpPr>
          <p:cNvPr id="3" name="Rectángulo 2"/>
          <p:cNvSpPr/>
          <p:nvPr/>
        </p:nvSpPr>
        <p:spPr>
          <a:xfrm>
            <a:off x="116034" y="894431"/>
            <a:ext cx="8709313" cy="369332"/>
          </a:xfrm>
          <a:prstGeom prst="rect">
            <a:avLst/>
          </a:prstGeom>
        </p:spPr>
        <p:txBody>
          <a:bodyPr wrap="square">
            <a:spAutoFit/>
          </a:bodyPr>
          <a:lstStyle/>
          <a:p>
            <a:pPr marL="0" lvl="2"/>
            <a:r>
              <a:rPr lang="es-EC" b="1" dirty="0"/>
              <a:t>Protección de las infraestructuras importantes con tubos de polietileno</a:t>
            </a:r>
          </a:p>
        </p:txBody>
      </p:sp>
      <p:pic>
        <p:nvPicPr>
          <p:cNvPr id="9" name="Imagen 8" descr="C:\Users\Santiago\Documents\TESIS\IMAGENES\REEMPLAZAR\FIGURA 100.jpg"/>
          <p:cNvPicPr/>
          <p:nvPr/>
        </p:nvPicPr>
        <p:blipFill>
          <a:blip r:embed="rId2">
            <a:extLst>
              <a:ext uri="{28A0092B-C50C-407E-A947-70E740481C1C}">
                <a14:useLocalDpi xmlns:a14="http://schemas.microsoft.com/office/drawing/2010/main" val="0"/>
              </a:ext>
            </a:extLst>
          </a:blip>
          <a:srcRect/>
          <a:stretch>
            <a:fillRect/>
          </a:stretch>
        </p:blipFill>
        <p:spPr bwMode="auto">
          <a:xfrm>
            <a:off x="266692" y="1402616"/>
            <a:ext cx="3923566" cy="5022160"/>
          </a:xfrm>
          <a:prstGeom prst="rect">
            <a:avLst/>
          </a:prstGeom>
          <a:noFill/>
          <a:ln>
            <a:noFill/>
          </a:ln>
        </p:spPr>
      </p:pic>
      <p:pic>
        <p:nvPicPr>
          <p:cNvPr id="10" name="Imagen 9" descr="C:\Users\Santiago\Documents\TESIS\IMAGENES\visita de campo\SAM_0475.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1258" y="1489956"/>
            <a:ext cx="1963449" cy="1407939"/>
          </a:xfrm>
          <a:prstGeom prst="round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82045235"/>
              </p:ext>
            </p:extLst>
          </p:nvPr>
        </p:nvGraphicFramePr>
        <p:xfrm>
          <a:off x="4487707" y="3508153"/>
          <a:ext cx="4132721" cy="2743200"/>
        </p:xfrm>
        <a:graphic>
          <a:graphicData uri="http://schemas.openxmlformats.org/drawingml/2006/table">
            <a:tbl>
              <a:tblPr firstRow="1" firstCol="1" bandRow="1">
                <a:tableStyleId>{5C22544A-7EE6-4342-B048-85BDC9FD1C3A}</a:tableStyleId>
              </a:tblPr>
              <a:tblGrid>
                <a:gridCol w="1257537">
                  <a:extLst>
                    <a:ext uri="{9D8B030D-6E8A-4147-A177-3AD203B41FA5}">
                      <a16:colId xmlns:a16="http://schemas.microsoft.com/office/drawing/2014/main" val="3856467960"/>
                    </a:ext>
                  </a:extLst>
                </a:gridCol>
                <a:gridCol w="1479511">
                  <a:extLst>
                    <a:ext uri="{9D8B030D-6E8A-4147-A177-3AD203B41FA5}">
                      <a16:colId xmlns:a16="http://schemas.microsoft.com/office/drawing/2014/main" val="64271404"/>
                    </a:ext>
                  </a:extLst>
                </a:gridCol>
                <a:gridCol w="1395673">
                  <a:extLst>
                    <a:ext uri="{9D8B030D-6E8A-4147-A177-3AD203B41FA5}">
                      <a16:colId xmlns:a16="http://schemas.microsoft.com/office/drawing/2014/main" val="1973457137"/>
                    </a:ext>
                  </a:extLst>
                </a:gridCol>
              </a:tblGrid>
              <a:tr h="158393">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Sector Parroquia Colon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Infraestructuras Importantes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Longitud [m]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1225367623"/>
                  </a:ext>
                </a:extLst>
              </a:tr>
              <a:tr h="79197">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San Ignacio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Iglesia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558663332"/>
                  </a:ext>
                </a:extLst>
              </a:tr>
              <a:tr h="79197">
                <a:tc rowSpan="3">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Centro de Colon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Centro de Salud</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31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4183704938"/>
                  </a:ext>
                </a:extLst>
              </a:tr>
              <a:tr h="79197">
                <a:tc vMerge="1">
                  <a:txBody>
                    <a:bodyPr/>
                    <a:lstStyle/>
                    <a:p>
                      <a:endParaRPr lang="es-EC"/>
                    </a:p>
                  </a:txBody>
                  <a:tcP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Iglesia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54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3481414190"/>
                  </a:ext>
                </a:extLst>
              </a:tr>
              <a:tr h="79197">
                <a:tc vMerge="1">
                  <a:txBody>
                    <a:bodyPr/>
                    <a:lstStyle/>
                    <a:p>
                      <a:endParaRPr lang="es-EC"/>
                    </a:p>
                  </a:txBody>
                  <a:tcP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Bomberos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81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4097320212"/>
                  </a:ext>
                </a:extLst>
              </a:tr>
              <a:tr h="79197">
                <a:tc row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El Cadi</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Centro de Salud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72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1504682972"/>
                  </a:ext>
                </a:extLst>
              </a:tr>
              <a:tr h="79197">
                <a:tc vMerge="1">
                  <a:txBody>
                    <a:bodyPr/>
                    <a:lstStyle/>
                    <a:p>
                      <a:endParaRPr lang="es-EC"/>
                    </a:p>
                  </a:txBody>
                  <a:tcP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Iglesia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85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4129282097"/>
                  </a:ext>
                </a:extLst>
              </a:tr>
              <a:tr h="79197">
                <a:tc row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Pachinche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Iglesia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62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791228339"/>
                  </a:ext>
                </a:extLst>
              </a:tr>
              <a:tr h="79197">
                <a:tc vMerge="1">
                  <a:txBody>
                    <a:bodyPr/>
                    <a:lstStyle/>
                    <a:p>
                      <a:endParaRPr lang="es-EC"/>
                    </a:p>
                  </a:txBody>
                  <a:tcP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UPC</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740229161"/>
                  </a:ext>
                </a:extLst>
              </a:tr>
              <a:tr h="79197">
                <a:tc row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Estancia Vieja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Centro de Salud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60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3864064745"/>
                  </a:ext>
                </a:extLst>
              </a:tr>
              <a:tr h="79197">
                <a:tc vMerge="1">
                  <a:txBody>
                    <a:bodyPr/>
                    <a:lstStyle/>
                    <a:p>
                      <a:endParaRPr lang="es-EC"/>
                    </a:p>
                  </a:txBody>
                  <a:tcPr/>
                </a:tc>
                <a:tc>
                  <a:txBody>
                    <a:bodyPr/>
                    <a:lstStyle/>
                    <a:p>
                      <a:pPr indent="0" algn="ctr">
                        <a:lnSpc>
                          <a:spcPct val="100000"/>
                        </a:lnSpc>
                        <a:spcAft>
                          <a:spcPts val="0"/>
                        </a:spcAft>
                      </a:pPr>
                      <a:r>
                        <a:rPr lang="es-ES" sz="1200">
                          <a:effectLst/>
                          <a:latin typeface="Times New Roman" panose="02020603050405020304" pitchFamily="18" charset="0"/>
                          <a:cs typeface="Times New Roman" panose="02020603050405020304" pitchFamily="18" charset="0"/>
                        </a:rPr>
                        <a:t>Iglesia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30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886195025"/>
                  </a:ext>
                </a:extLst>
              </a:tr>
              <a:tr h="79197">
                <a:tc grid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Longitud Total [m]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b"/>
                </a:tc>
                <a:tc hMerge="1">
                  <a:txBody>
                    <a:bodyPr/>
                    <a:lstStyle/>
                    <a:p>
                      <a:endParaRPr lang="es-EC"/>
                    </a:p>
                  </a:txBody>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609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b"/>
                </a:tc>
                <a:extLst>
                  <a:ext uri="{0D108BD9-81ED-4DB2-BD59-A6C34878D82A}">
                    <a16:rowId xmlns:a16="http://schemas.microsoft.com/office/drawing/2014/main" val="140148823"/>
                  </a:ext>
                </a:extLst>
              </a:tr>
              <a:tr h="79197">
                <a:tc grid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Costo Unitario / metro lineal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hMerge="1">
                  <a:txBody>
                    <a:bodyPr/>
                    <a:lstStyle/>
                    <a:p>
                      <a:endParaRPr lang="es-EC"/>
                    </a:p>
                  </a:txBody>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$ 160,00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extLst>
                  <a:ext uri="{0D108BD9-81ED-4DB2-BD59-A6C34878D82A}">
                    <a16:rowId xmlns:a16="http://schemas.microsoft.com/office/drawing/2014/main" val="3493802544"/>
                  </a:ext>
                </a:extLst>
              </a:tr>
              <a:tr h="79197">
                <a:tc gridSpan="2">
                  <a:txBody>
                    <a:bodyPr/>
                    <a:lstStyle/>
                    <a:p>
                      <a:pPr indent="0" algn="ctr">
                        <a:lnSpc>
                          <a:spcPct val="100000"/>
                        </a:lnSpc>
                        <a:spcAft>
                          <a:spcPts val="0"/>
                        </a:spcAft>
                      </a:pPr>
                      <a:r>
                        <a:rPr lang="es-EC" sz="1200">
                          <a:effectLst/>
                          <a:latin typeface="Times New Roman" panose="02020603050405020304" pitchFamily="18" charset="0"/>
                          <a:cs typeface="Times New Roman" panose="02020603050405020304" pitchFamily="18" charset="0"/>
                        </a:rPr>
                        <a:t>Costo Total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ctr"/>
                </a:tc>
                <a:tc hMerge="1">
                  <a:txBody>
                    <a:bodyPr/>
                    <a:lstStyle/>
                    <a:p>
                      <a:endParaRPr lang="es-EC"/>
                    </a:p>
                  </a:txBody>
                  <a:tcPr/>
                </a:tc>
                <a:tc>
                  <a:txBody>
                    <a:bodyPr/>
                    <a:lstStyle/>
                    <a:p>
                      <a:pPr indent="0" algn="ctr">
                        <a:lnSpc>
                          <a:spcPct val="100000"/>
                        </a:lnSpc>
                        <a:spcAft>
                          <a:spcPts val="0"/>
                        </a:spcAft>
                      </a:pPr>
                      <a:r>
                        <a:rPr lang="es-EC" sz="1200" dirty="0">
                          <a:effectLst/>
                          <a:latin typeface="Times New Roman" panose="02020603050405020304" pitchFamily="18" charset="0"/>
                          <a:cs typeface="Times New Roman" panose="02020603050405020304" pitchFamily="18" charset="0"/>
                        </a:rPr>
                        <a:t>$ 97.440,00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13" marR="36313" marT="0" marB="0" anchor="b"/>
                </a:tc>
                <a:extLst>
                  <a:ext uri="{0D108BD9-81ED-4DB2-BD59-A6C34878D82A}">
                    <a16:rowId xmlns:a16="http://schemas.microsoft.com/office/drawing/2014/main" val="2761216252"/>
                  </a:ext>
                </a:extLst>
              </a:tr>
            </a:tbl>
          </a:graphicData>
        </a:graphic>
      </p:graphicFrame>
      <p:pic>
        <p:nvPicPr>
          <p:cNvPr id="12" name="Imagen 11" descr="C:\Users\Santiago\Documents\TESIS\IMAGENES\visita de campo\SAM_0491.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1896" y="1470190"/>
            <a:ext cx="1690993" cy="1427705"/>
          </a:xfrm>
          <a:prstGeom prst="roundRect">
            <a:avLst/>
          </a:prstGeom>
          <a:noFill/>
          <a:ln>
            <a:noFill/>
          </a:ln>
        </p:spPr>
      </p:pic>
      <p:pic>
        <p:nvPicPr>
          <p:cNvPr id="13" name="Imagen 12" descr="C:\Users\Santiago\Documents\TESIS\IMAGENES\visita de campo\SAM_0470.JPG"/>
          <p:cNvPicPr/>
          <p:nvPr/>
        </p:nvPicPr>
        <p:blipFill rotWithShape="1">
          <a:blip r:embed="rId5" cstate="screen">
            <a:extLst>
              <a:ext uri="{28A0092B-C50C-407E-A947-70E740481C1C}">
                <a14:useLocalDpi xmlns:a14="http://schemas.microsoft.com/office/drawing/2010/main"/>
              </a:ext>
            </a:extLst>
          </a:blip>
          <a:srcRect b="24424"/>
          <a:stretch/>
        </p:blipFill>
        <p:spPr bwMode="auto">
          <a:xfrm>
            <a:off x="5883823" y="2349238"/>
            <a:ext cx="1417522" cy="1094838"/>
          </a:xfrm>
          <a:prstGeom prst="roundRect">
            <a:avLst/>
          </a:prstGeom>
          <a:noFill/>
          <a:ln>
            <a:noFill/>
          </a:ln>
        </p:spPr>
      </p:pic>
      <p:grpSp>
        <p:nvGrpSpPr>
          <p:cNvPr id="11" name="Grupo 10"/>
          <p:cNvGrpSpPr/>
          <p:nvPr/>
        </p:nvGrpSpPr>
        <p:grpSpPr>
          <a:xfrm>
            <a:off x="0" y="6293427"/>
            <a:ext cx="8939916" cy="564573"/>
            <a:chOff x="0" y="6293427"/>
            <a:chExt cx="8939916" cy="564573"/>
          </a:xfrm>
        </p:grpSpPr>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esultado de imagen para ufa es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5791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2285" y="147586"/>
            <a:ext cx="7886700" cy="994728"/>
          </a:xfrm>
        </p:spPr>
        <p:txBody>
          <a:bodyPr>
            <a:normAutofit fontScale="90000"/>
          </a:bodyPr>
          <a:lstStyle/>
          <a:p>
            <a:r>
              <a:rPr lang="es-ES" sz="2400" b="1" dirty="0" smtClean="0">
                <a:latin typeface="Arial" panose="020B0604020202020204" pitchFamily="34" charset="0"/>
                <a:cs typeface="Arial" panose="020B0604020202020204" pitchFamily="34" charset="0"/>
              </a:rPr>
              <a:t>ALTERNATIVAS DE PREVENCIÓN O MITIGACIÓN DE LOS EFECTOS DE LAS INUNDACIONES</a:t>
            </a:r>
            <a:r>
              <a:rPr lang="es-EC" sz="2400" dirty="0" smtClean="0"/>
              <a:t/>
            </a:r>
            <a:br>
              <a:rPr lang="es-EC" sz="2400" dirty="0" smtClean="0"/>
            </a:br>
            <a:endParaRPr lang="es-EC" sz="2400" dirty="0"/>
          </a:p>
        </p:txBody>
      </p:sp>
      <p:sp>
        <p:nvSpPr>
          <p:cNvPr id="3" name="Rectángulo 2"/>
          <p:cNvSpPr/>
          <p:nvPr/>
        </p:nvSpPr>
        <p:spPr>
          <a:xfrm>
            <a:off x="116034" y="894431"/>
            <a:ext cx="8709313" cy="369332"/>
          </a:xfrm>
          <a:prstGeom prst="rect">
            <a:avLst/>
          </a:prstGeom>
        </p:spPr>
        <p:txBody>
          <a:bodyPr wrap="square">
            <a:spAutoFit/>
          </a:bodyPr>
          <a:lstStyle/>
          <a:p>
            <a:pPr marL="0" lvl="2"/>
            <a:r>
              <a:rPr lang="es-EC" b="1" dirty="0"/>
              <a:t>Albergues temporales con protección de cerramiento desmontable de aluminio</a:t>
            </a:r>
          </a:p>
        </p:txBody>
      </p:sp>
      <p:graphicFrame>
        <p:nvGraphicFramePr>
          <p:cNvPr id="11" name="Diagrama 10"/>
          <p:cNvGraphicFramePr/>
          <p:nvPr>
            <p:extLst>
              <p:ext uri="{D42A27DB-BD31-4B8C-83A1-F6EECF244321}">
                <p14:modId xmlns:p14="http://schemas.microsoft.com/office/powerpoint/2010/main" val="4014676707"/>
              </p:ext>
            </p:extLst>
          </p:nvPr>
        </p:nvGraphicFramePr>
        <p:xfrm>
          <a:off x="4114800" y="1263762"/>
          <a:ext cx="4849092" cy="4923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p:nvPr/>
        </p:nvPicPr>
        <p:blipFill>
          <a:blip r:embed="rId7" cstate="email">
            <a:extLst>
              <a:ext uri="{28A0092B-C50C-407E-A947-70E740481C1C}">
                <a14:useLocalDpi xmlns:a14="http://schemas.microsoft.com/office/drawing/2010/main"/>
              </a:ext>
            </a:extLst>
          </a:blip>
          <a:stretch>
            <a:fillRect/>
          </a:stretch>
        </p:blipFill>
        <p:spPr>
          <a:xfrm>
            <a:off x="368880" y="1319892"/>
            <a:ext cx="3607375" cy="2614799"/>
          </a:xfrm>
          <a:prstGeom prst="rect">
            <a:avLst/>
          </a:prstGeom>
        </p:spPr>
      </p:pic>
      <p:pic>
        <p:nvPicPr>
          <p:cNvPr id="16" name="Imagen 15"/>
          <p:cNvPicPr/>
          <p:nvPr/>
        </p:nvPicPr>
        <p:blipFill rotWithShape="1">
          <a:blip r:embed="rId8"/>
          <a:srcRect t="2323" b="3474"/>
          <a:stretch/>
        </p:blipFill>
        <p:spPr bwMode="auto">
          <a:xfrm>
            <a:off x="136426" y="4116866"/>
            <a:ext cx="1613159" cy="2131134"/>
          </a:xfrm>
          <a:prstGeom prst="rect">
            <a:avLst/>
          </a:prstGeom>
          <a:ln>
            <a:noFill/>
          </a:ln>
          <a:extLst>
            <a:ext uri="{53640926-AAD7-44D8-BBD7-CCE9431645EC}">
              <a14:shadowObscured xmlns:a14="http://schemas.microsoft.com/office/drawing/2010/main"/>
            </a:ext>
          </a:extLst>
        </p:spPr>
      </p:pic>
      <p:pic>
        <p:nvPicPr>
          <p:cNvPr id="17" name="Imagen 16"/>
          <p:cNvPicPr/>
          <p:nvPr/>
        </p:nvPicPr>
        <p:blipFill rotWithShape="1">
          <a:blip r:embed="rId9" cstate="email">
            <a:extLst>
              <a:ext uri="{28A0092B-C50C-407E-A947-70E740481C1C}">
                <a14:useLocalDpi xmlns:a14="http://schemas.microsoft.com/office/drawing/2010/main"/>
              </a:ext>
            </a:extLst>
          </a:blip>
          <a:srcRect t="2612"/>
          <a:stretch/>
        </p:blipFill>
        <p:spPr bwMode="auto">
          <a:xfrm>
            <a:off x="1888130" y="4242912"/>
            <a:ext cx="2157397" cy="2005088"/>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grpSp>
        <p:nvGrpSpPr>
          <p:cNvPr id="9" name="Grupo 8"/>
          <p:cNvGrpSpPr/>
          <p:nvPr/>
        </p:nvGrpSpPr>
        <p:grpSpPr>
          <a:xfrm>
            <a:off x="0" y="6293427"/>
            <a:ext cx="8939916" cy="564573"/>
            <a:chOff x="0" y="6293427"/>
            <a:chExt cx="8939916" cy="564573"/>
          </a:xfrm>
        </p:grpSpPr>
        <p:pic>
          <p:nvPicPr>
            <p:cNvPr id="1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fa esp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3127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82285" y="147586"/>
            <a:ext cx="7886700" cy="994728"/>
          </a:xfrm>
        </p:spPr>
        <p:txBody>
          <a:bodyPr>
            <a:normAutofit fontScale="90000"/>
          </a:bodyPr>
          <a:lstStyle/>
          <a:p>
            <a:r>
              <a:rPr lang="es-ES" sz="2400" b="1" dirty="0" smtClean="0">
                <a:latin typeface="Arial" panose="020B0604020202020204" pitchFamily="34" charset="0"/>
                <a:cs typeface="Arial" panose="020B0604020202020204" pitchFamily="34" charset="0"/>
              </a:rPr>
              <a:t>ALTERNATIVAS DE PREVENCIÓN O MITIGACIÓN DE LOS EFECTOS DE LAS INUNDACIONES</a:t>
            </a:r>
            <a:r>
              <a:rPr lang="es-EC" sz="2400" dirty="0" smtClean="0"/>
              <a:t/>
            </a:r>
            <a:br>
              <a:rPr lang="es-EC" sz="2400" dirty="0" smtClean="0"/>
            </a:br>
            <a:endParaRPr lang="es-EC" sz="2400" dirty="0"/>
          </a:p>
        </p:txBody>
      </p:sp>
      <p:sp>
        <p:nvSpPr>
          <p:cNvPr id="3" name="Rectángulo 2"/>
          <p:cNvSpPr/>
          <p:nvPr/>
        </p:nvSpPr>
        <p:spPr>
          <a:xfrm>
            <a:off x="116034" y="894431"/>
            <a:ext cx="8709313" cy="369332"/>
          </a:xfrm>
          <a:prstGeom prst="rect">
            <a:avLst/>
          </a:prstGeom>
        </p:spPr>
        <p:txBody>
          <a:bodyPr wrap="square">
            <a:spAutoFit/>
          </a:bodyPr>
          <a:lstStyle/>
          <a:p>
            <a:pPr marL="0" lvl="2"/>
            <a:r>
              <a:rPr lang="es-EC" b="1" dirty="0"/>
              <a:t>Albergues temporales con protección de cerramiento desmontable de aluminio</a:t>
            </a:r>
          </a:p>
        </p:txBody>
      </p:sp>
      <p:pic>
        <p:nvPicPr>
          <p:cNvPr id="9" name="Imagen 8" descr="C:\Users\Santiago\Documents\TESIS\IMAGENES\REEMPLAZAR\FIGURA 114.jpg"/>
          <p:cNvPicPr/>
          <p:nvPr/>
        </p:nvPicPr>
        <p:blipFill>
          <a:blip r:embed="rId2">
            <a:extLst>
              <a:ext uri="{28A0092B-C50C-407E-A947-70E740481C1C}">
                <a14:useLocalDpi xmlns:a14="http://schemas.microsoft.com/office/drawing/2010/main" val="0"/>
              </a:ext>
            </a:extLst>
          </a:blip>
          <a:srcRect/>
          <a:stretch>
            <a:fillRect/>
          </a:stretch>
        </p:blipFill>
        <p:spPr bwMode="auto">
          <a:xfrm>
            <a:off x="282285" y="1263763"/>
            <a:ext cx="3721679" cy="5044962"/>
          </a:xfrm>
          <a:prstGeom prst="rect">
            <a:avLst/>
          </a:prstGeom>
          <a:noFill/>
          <a:ln>
            <a:noFill/>
          </a:ln>
        </p:spPr>
      </p:pic>
      <p:pic>
        <p:nvPicPr>
          <p:cNvPr id="10" name="Imagen 9" descr="https://www.lahora.com.ec/contenido/cache/2c/no_al_calentamiento_global_2012088070803-2000x2000.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249" y="1387283"/>
            <a:ext cx="2035322" cy="1246649"/>
          </a:xfrm>
          <a:prstGeom prst="rect">
            <a:avLst/>
          </a:prstGeom>
          <a:noFill/>
          <a:ln>
            <a:noFill/>
          </a:ln>
        </p:spPr>
      </p:pic>
      <p:pic>
        <p:nvPicPr>
          <p:cNvPr id="12" name="Imagen 11" descr="C:\Users\Santiago\Documents\TESIS\IMAGENES\visita de campo\SAM_0472.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1571" y="1731818"/>
            <a:ext cx="2141451" cy="1575351"/>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1787028877"/>
              </p:ext>
            </p:extLst>
          </p:nvPr>
        </p:nvGraphicFramePr>
        <p:xfrm>
          <a:off x="4145106" y="3740243"/>
          <a:ext cx="4857751" cy="2396625"/>
        </p:xfrm>
        <a:graphic>
          <a:graphicData uri="http://schemas.openxmlformats.org/drawingml/2006/table">
            <a:tbl>
              <a:tblPr firstRow="1" firstCol="1" bandRow="1">
                <a:tableStyleId>{5C22544A-7EE6-4342-B048-85BDC9FD1C3A}</a:tableStyleId>
              </a:tblPr>
              <a:tblGrid>
                <a:gridCol w="2414588">
                  <a:extLst>
                    <a:ext uri="{9D8B030D-6E8A-4147-A177-3AD203B41FA5}">
                      <a16:colId xmlns:a16="http://schemas.microsoft.com/office/drawing/2014/main" val="1447916344"/>
                    </a:ext>
                  </a:extLst>
                </a:gridCol>
                <a:gridCol w="1257300">
                  <a:extLst>
                    <a:ext uri="{9D8B030D-6E8A-4147-A177-3AD203B41FA5}">
                      <a16:colId xmlns:a16="http://schemas.microsoft.com/office/drawing/2014/main" val="3177786758"/>
                    </a:ext>
                  </a:extLst>
                </a:gridCol>
                <a:gridCol w="1185863">
                  <a:extLst>
                    <a:ext uri="{9D8B030D-6E8A-4147-A177-3AD203B41FA5}">
                      <a16:colId xmlns:a16="http://schemas.microsoft.com/office/drawing/2014/main" val="65260845"/>
                    </a:ext>
                  </a:extLst>
                </a:gridCol>
              </a:tblGrid>
              <a:tr h="478485">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Sector Parroquia Colon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Infraestructuras Importantes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Longitud [m]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72061389"/>
                  </a:ext>
                </a:extLst>
              </a:tr>
              <a:tr h="159495">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Centro de Colón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Escuela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14,0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17429570"/>
                  </a:ext>
                </a:extLst>
              </a:tr>
              <a:tr h="159495">
                <a:tc rowSpan="2">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El Cadi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Escuela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0756378"/>
                  </a:ext>
                </a:extLst>
              </a:tr>
              <a:tr h="318990">
                <a:tc vMerge="1">
                  <a:txBody>
                    <a:bodyPr/>
                    <a:lstStyle/>
                    <a:p>
                      <a:endParaRPr lang="es-EC"/>
                    </a:p>
                  </a:txBody>
                  <a:tcP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Casa Comunal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35,0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63618884"/>
                  </a:ext>
                </a:extLst>
              </a:tr>
              <a:tr h="159495">
                <a:tc rowSpan="2">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Estancia Vieja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Escuela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13,5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8619482"/>
                  </a:ext>
                </a:extLst>
              </a:tr>
              <a:tr h="318990">
                <a:tc vMerge="1">
                  <a:txBody>
                    <a:bodyPr/>
                    <a:lstStyle/>
                    <a:p>
                      <a:endParaRPr lang="es-EC"/>
                    </a:p>
                  </a:txBody>
                  <a:tcPr/>
                </a:tc>
                <a:tc>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Casa Comunal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28,0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48806623"/>
                  </a:ext>
                </a:extLst>
              </a:tr>
              <a:tr h="159495">
                <a:tc gridSpan="2">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Longitud Total [m]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102,5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246144"/>
                  </a:ext>
                </a:extLst>
              </a:tr>
              <a:tr h="159495">
                <a:tc gridSpan="2">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Costo Unitario / metro lineal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$ 4.358,0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99595974"/>
                  </a:ext>
                </a:extLst>
              </a:tr>
              <a:tr h="159495">
                <a:tc gridSpan="2">
                  <a:txBody>
                    <a:bodyPr/>
                    <a:lstStyle/>
                    <a:p>
                      <a:pPr indent="0" algn="ctr">
                        <a:lnSpc>
                          <a:spcPct val="100000"/>
                        </a:lnSpc>
                        <a:spcAft>
                          <a:spcPts val="0"/>
                        </a:spcAft>
                      </a:pPr>
                      <a:r>
                        <a:rPr lang="es-EC" sz="1400">
                          <a:effectLst/>
                          <a:latin typeface="Times New Roman" panose="02020603050405020304" pitchFamily="18" charset="0"/>
                          <a:cs typeface="Times New Roman" panose="02020603050405020304" pitchFamily="18" charset="0"/>
                        </a:rPr>
                        <a:t>Costo 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indent="0" algn="ctr">
                        <a:lnSpc>
                          <a:spcPct val="100000"/>
                        </a:lnSpc>
                        <a:spcAft>
                          <a:spcPts val="0"/>
                        </a:spcAft>
                      </a:pPr>
                      <a:r>
                        <a:rPr lang="es-EC" sz="1400" dirty="0">
                          <a:effectLst/>
                          <a:latin typeface="Times New Roman" panose="02020603050405020304" pitchFamily="18" charset="0"/>
                          <a:cs typeface="Times New Roman" panose="02020603050405020304" pitchFamily="18" charset="0"/>
                        </a:rPr>
                        <a:t>$ 446.695,0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9346186"/>
                  </a:ext>
                </a:extLst>
              </a:tr>
            </a:tbl>
          </a:graphicData>
        </a:graphic>
      </p:graphicFrame>
      <p:grpSp>
        <p:nvGrpSpPr>
          <p:cNvPr id="11" name="Grupo 10"/>
          <p:cNvGrpSpPr/>
          <p:nvPr/>
        </p:nvGrpSpPr>
        <p:grpSpPr>
          <a:xfrm>
            <a:off x="0" y="6293427"/>
            <a:ext cx="8939916" cy="564573"/>
            <a:chOff x="0" y="6293427"/>
            <a:chExt cx="8939916" cy="564573"/>
          </a:xfrm>
        </p:grpSpPr>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Resultado de imagen para ufa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7042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628650" y="24896"/>
            <a:ext cx="7886700" cy="462014"/>
          </a:xfrm>
        </p:spPr>
        <p:txBody>
          <a:bodyPr>
            <a:noAutofit/>
          </a:bodyPr>
          <a:lstStyle/>
          <a:p>
            <a:pPr algn="ctr"/>
            <a:r>
              <a:rPr lang="es-ES" sz="2800" b="1" dirty="0" smtClean="0">
                <a:latin typeface="Arial" panose="020B0604020202020204" pitchFamily="34" charset="0"/>
                <a:cs typeface="Arial" panose="020B0604020202020204" pitchFamily="34" charset="0"/>
              </a:rPr>
              <a:t>CONCLUSIONES:</a:t>
            </a:r>
            <a:endParaRPr lang="es-EC" sz="2800" dirty="0"/>
          </a:p>
        </p:txBody>
      </p:sp>
      <p:graphicFrame>
        <p:nvGraphicFramePr>
          <p:cNvPr id="6" name="Diagrama 4"/>
          <p:cNvGraphicFramePr/>
          <p:nvPr>
            <p:extLst>
              <p:ext uri="{D42A27DB-BD31-4B8C-83A1-F6EECF244321}">
                <p14:modId xmlns:p14="http://schemas.microsoft.com/office/powerpoint/2010/main" val="3229036966"/>
              </p:ext>
            </p:extLst>
          </p:nvPr>
        </p:nvGraphicFramePr>
        <p:xfrm>
          <a:off x="0" y="349624"/>
          <a:ext cx="8901953" cy="5959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o 4"/>
          <p:cNvGrpSpPr/>
          <p:nvPr/>
        </p:nvGrpSpPr>
        <p:grpSpPr>
          <a:xfrm>
            <a:off x="0" y="6293427"/>
            <a:ext cx="8939916" cy="564573"/>
            <a:chOff x="0" y="6293427"/>
            <a:chExt cx="8939916" cy="564573"/>
          </a:xfrm>
        </p:grpSpPr>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6641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628650" y="406302"/>
            <a:ext cx="7886700" cy="462014"/>
          </a:xfrm>
        </p:spPr>
        <p:txBody>
          <a:bodyPr>
            <a:noAutofit/>
          </a:bodyPr>
          <a:lstStyle/>
          <a:p>
            <a:pPr algn="ctr"/>
            <a:r>
              <a:rPr lang="es-ES" sz="2800" b="1" dirty="0" smtClean="0">
                <a:latin typeface="Arial" panose="020B0604020202020204" pitchFamily="34" charset="0"/>
                <a:cs typeface="Arial" panose="020B0604020202020204" pitchFamily="34" charset="0"/>
              </a:rPr>
              <a:t>CONCLUSIONES:</a:t>
            </a:r>
            <a:endParaRPr lang="es-EC" sz="2800" dirty="0"/>
          </a:p>
        </p:txBody>
      </p:sp>
      <p:graphicFrame>
        <p:nvGraphicFramePr>
          <p:cNvPr id="5" name="Diagrama 4"/>
          <p:cNvGraphicFramePr/>
          <p:nvPr>
            <p:extLst>
              <p:ext uri="{D42A27DB-BD31-4B8C-83A1-F6EECF244321}">
                <p14:modId xmlns:p14="http://schemas.microsoft.com/office/powerpoint/2010/main" val="1426453688"/>
              </p:ext>
            </p:extLst>
          </p:nvPr>
        </p:nvGraphicFramePr>
        <p:xfrm>
          <a:off x="0" y="637309"/>
          <a:ext cx="8756073" cy="5671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0" y="6293427"/>
            <a:ext cx="8939916" cy="564573"/>
            <a:chOff x="0" y="6293427"/>
            <a:chExt cx="8939916" cy="564573"/>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6915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2531" y="222021"/>
            <a:ext cx="7886700" cy="588462"/>
          </a:xfrm>
        </p:spPr>
        <p:txBody>
          <a:bodyPr>
            <a:normAutofit/>
          </a:bodyPr>
          <a:lstStyle/>
          <a:p>
            <a:r>
              <a:rPr lang="es-EC" sz="2400" b="1" dirty="0" smtClean="0">
                <a:latin typeface="Arial" panose="020B0604020202020204" pitchFamily="34" charset="0"/>
                <a:cs typeface="Arial" panose="020B0604020202020204" pitchFamily="34" charset="0"/>
              </a:rPr>
              <a:t>UBICACIÓN GEOGRÁFICA</a:t>
            </a:r>
            <a:endParaRPr lang="es-EC" sz="2400"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r="24353"/>
          <a:stretch/>
        </p:blipFill>
        <p:spPr>
          <a:xfrm>
            <a:off x="0" y="706395"/>
            <a:ext cx="5638378" cy="5280049"/>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2911408801"/>
              </p:ext>
            </p:extLst>
          </p:nvPr>
        </p:nvGraphicFramePr>
        <p:xfrm>
          <a:off x="5648688" y="492177"/>
          <a:ext cx="3277264" cy="811606"/>
        </p:xfrm>
        <a:graphic>
          <a:graphicData uri="http://schemas.openxmlformats.org/drawingml/2006/table">
            <a:tbl>
              <a:tblPr>
                <a:tableStyleId>{BDBED569-4797-4DF1-A0F4-6AAB3CD982D8}</a:tableStyleId>
              </a:tblPr>
              <a:tblGrid>
                <a:gridCol w="1455431">
                  <a:extLst>
                    <a:ext uri="{9D8B030D-6E8A-4147-A177-3AD203B41FA5}">
                      <a16:colId xmlns:a16="http://schemas.microsoft.com/office/drawing/2014/main" val="3360002498"/>
                    </a:ext>
                  </a:extLst>
                </a:gridCol>
                <a:gridCol w="1007606">
                  <a:extLst>
                    <a:ext uri="{9D8B030D-6E8A-4147-A177-3AD203B41FA5}">
                      <a16:colId xmlns:a16="http://schemas.microsoft.com/office/drawing/2014/main" val="142567898"/>
                    </a:ext>
                  </a:extLst>
                </a:gridCol>
                <a:gridCol w="814227">
                  <a:extLst>
                    <a:ext uri="{9D8B030D-6E8A-4147-A177-3AD203B41FA5}">
                      <a16:colId xmlns:a16="http://schemas.microsoft.com/office/drawing/2014/main" val="1987299768"/>
                    </a:ext>
                  </a:extLst>
                </a:gridCol>
              </a:tblGrid>
              <a:tr h="440952">
                <a:tc>
                  <a:txBody>
                    <a:bodyPr/>
                    <a:lstStyle/>
                    <a:p>
                      <a:pPr algn="ctr" fontAlgn="ctr"/>
                      <a:r>
                        <a:rPr lang="es-EC" sz="1400" b="1" u="none" strike="noStrike" dirty="0">
                          <a:effectLst/>
                        </a:rPr>
                        <a:t>COORDENADAS UTM</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dirty="0">
                          <a:effectLst/>
                        </a:rPr>
                        <a:t>LONGITUD</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dirty="0">
                          <a:effectLst/>
                        </a:rPr>
                        <a:t>LATITUD</a:t>
                      </a:r>
                      <a:endParaRPr lang="es-EC" sz="14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709714686"/>
                  </a:ext>
                </a:extLst>
              </a:tr>
              <a:tr h="370654">
                <a:tc>
                  <a:txBody>
                    <a:bodyPr/>
                    <a:lstStyle/>
                    <a:p>
                      <a:pPr algn="ctr" fontAlgn="ctr"/>
                      <a:r>
                        <a:rPr lang="es-EC" sz="1400" u="none" strike="noStrike" dirty="0">
                          <a:effectLst/>
                        </a:rPr>
                        <a:t>COLÓN</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b"/>
                      <a:r>
                        <a:rPr lang="es-ES" sz="1400" u="none" strike="noStrike" dirty="0">
                          <a:effectLst/>
                        </a:rPr>
                        <a:t>565536,621</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b"/>
                      <a:r>
                        <a:rPr lang="es-ES" sz="1400" u="none" strike="noStrike" dirty="0">
                          <a:effectLst/>
                        </a:rPr>
                        <a:t>9876741,4</a:t>
                      </a:r>
                      <a:endParaRPr lang="es-EC"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127016842"/>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853005232"/>
              </p:ext>
            </p:extLst>
          </p:nvPr>
        </p:nvGraphicFramePr>
        <p:xfrm>
          <a:off x="5841689" y="4736344"/>
          <a:ext cx="3084263" cy="1308735"/>
        </p:xfrm>
        <a:graphic>
          <a:graphicData uri="http://schemas.openxmlformats.org/drawingml/2006/table">
            <a:tbl>
              <a:tblPr>
                <a:tableStyleId>{BDBED569-4797-4DF1-A0F4-6AAB3CD982D8}</a:tableStyleId>
              </a:tblPr>
              <a:tblGrid>
                <a:gridCol w="1239589">
                  <a:extLst>
                    <a:ext uri="{9D8B030D-6E8A-4147-A177-3AD203B41FA5}">
                      <a16:colId xmlns:a16="http://schemas.microsoft.com/office/drawing/2014/main" val="2945684343"/>
                    </a:ext>
                  </a:extLst>
                </a:gridCol>
                <a:gridCol w="922337">
                  <a:extLst>
                    <a:ext uri="{9D8B030D-6E8A-4147-A177-3AD203B41FA5}">
                      <a16:colId xmlns:a16="http://schemas.microsoft.com/office/drawing/2014/main" val="4242396929"/>
                    </a:ext>
                  </a:extLst>
                </a:gridCol>
                <a:gridCol w="922337">
                  <a:extLst>
                    <a:ext uri="{9D8B030D-6E8A-4147-A177-3AD203B41FA5}">
                      <a16:colId xmlns:a16="http://schemas.microsoft.com/office/drawing/2014/main" val="2029604076"/>
                    </a:ext>
                  </a:extLst>
                </a:gridCol>
              </a:tblGrid>
              <a:tr h="277051">
                <a:tc>
                  <a:txBody>
                    <a:bodyPr/>
                    <a:lstStyle/>
                    <a:p>
                      <a:pPr algn="ctr" fontAlgn="ctr"/>
                      <a:r>
                        <a:rPr lang="es-EC" sz="1400" b="1" u="none" strike="noStrike" dirty="0">
                          <a:effectLst/>
                        </a:rPr>
                        <a:t>COORDENADAS UTM</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dirty="0">
                          <a:effectLst/>
                        </a:rPr>
                        <a:t>LONGITUD</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dirty="0">
                          <a:effectLst/>
                        </a:rPr>
                        <a:t>LATITUD</a:t>
                      </a:r>
                      <a:endParaRPr lang="es-EC" sz="14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454241756"/>
                  </a:ext>
                </a:extLst>
              </a:tr>
              <a:tr h="277051">
                <a:tc>
                  <a:txBody>
                    <a:bodyPr/>
                    <a:lstStyle/>
                    <a:p>
                      <a:pPr algn="ctr" fontAlgn="ctr"/>
                      <a:r>
                        <a:rPr lang="es-EC" sz="1400" u="none" strike="noStrike" dirty="0">
                          <a:effectLst/>
                        </a:rPr>
                        <a:t>Punto de control 1</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565127,486</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9878565,49</a:t>
                      </a:r>
                      <a:endParaRPr lang="es-EC"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232532749"/>
                  </a:ext>
                </a:extLst>
              </a:tr>
              <a:tr h="277051">
                <a:tc>
                  <a:txBody>
                    <a:bodyPr/>
                    <a:lstStyle/>
                    <a:p>
                      <a:pPr algn="ctr" fontAlgn="ctr"/>
                      <a:r>
                        <a:rPr lang="es-EC" sz="1400" u="none" strike="noStrike" dirty="0">
                          <a:effectLst/>
                        </a:rPr>
                        <a:t>Punto de control 2</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588576,231</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9876944,91</a:t>
                      </a:r>
                      <a:endParaRPr lang="es-EC"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481227516"/>
                  </a:ext>
                </a:extLst>
              </a:tr>
            </a:tbl>
          </a:graphicData>
        </a:graphic>
      </p:graphicFrame>
      <p:pic>
        <p:nvPicPr>
          <p:cNvPr id="4098" name="Picture 2" descr="Resultado de imagen para poza honda santa 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470" y="1541282"/>
            <a:ext cx="3074026" cy="2625648"/>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6591870" y="4243045"/>
            <a:ext cx="1517362" cy="276999"/>
          </a:xfrm>
          <a:prstGeom prst="rect">
            <a:avLst/>
          </a:prstGeom>
          <a:noFill/>
        </p:spPr>
        <p:txBody>
          <a:bodyPr wrap="square" rtlCol="0">
            <a:spAutoFit/>
          </a:bodyPr>
          <a:lstStyle/>
          <a:p>
            <a:r>
              <a:rPr lang="es-EC" sz="1200" dirty="0"/>
              <a:t>Fuente: </a:t>
            </a:r>
            <a:r>
              <a:rPr lang="es-EC" sz="1200" dirty="0" smtClean="0"/>
              <a:t>(Vélez, </a:t>
            </a:r>
            <a:r>
              <a:rPr lang="es-EC" sz="1200" dirty="0"/>
              <a:t>2015</a:t>
            </a:r>
            <a:r>
              <a:rPr lang="es-EC" sz="1200" dirty="0" smtClean="0"/>
              <a:t>)</a:t>
            </a:r>
            <a:endParaRPr lang="es-EC" sz="1200" dirty="0"/>
          </a:p>
        </p:txBody>
      </p:sp>
      <p:grpSp>
        <p:nvGrpSpPr>
          <p:cNvPr id="9" name="Grupo 8"/>
          <p:cNvGrpSpPr/>
          <p:nvPr/>
        </p:nvGrpSpPr>
        <p:grpSpPr>
          <a:xfrm>
            <a:off x="0" y="6293427"/>
            <a:ext cx="8939916" cy="564573"/>
            <a:chOff x="0" y="6293427"/>
            <a:chExt cx="8939916" cy="564573"/>
          </a:xfrm>
        </p:grpSpPr>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Resultado de imagen para ufa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9574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773506" y="193964"/>
            <a:ext cx="3596988" cy="674352"/>
          </a:xfrm>
        </p:spPr>
        <p:txBody>
          <a:bodyPr>
            <a:noAutofit/>
          </a:bodyPr>
          <a:lstStyle/>
          <a:p>
            <a:r>
              <a:rPr lang="es-ES" sz="2400" b="1" dirty="0" smtClean="0">
                <a:latin typeface="Arial" panose="020B0604020202020204" pitchFamily="34" charset="0"/>
                <a:cs typeface="Arial" panose="020B0604020202020204" pitchFamily="34" charset="0"/>
              </a:rPr>
              <a:t>RECOMENDACIONES:</a:t>
            </a:r>
            <a:endParaRPr lang="es-EC" sz="2400" dirty="0"/>
          </a:p>
        </p:txBody>
      </p:sp>
      <p:graphicFrame>
        <p:nvGraphicFramePr>
          <p:cNvPr id="5" name="Diagrama 4"/>
          <p:cNvGraphicFramePr/>
          <p:nvPr>
            <p:extLst>
              <p:ext uri="{D42A27DB-BD31-4B8C-83A1-F6EECF244321}">
                <p14:modId xmlns:p14="http://schemas.microsoft.com/office/powerpoint/2010/main" val="2441419256"/>
              </p:ext>
            </p:extLst>
          </p:nvPr>
        </p:nvGraphicFramePr>
        <p:xfrm>
          <a:off x="0" y="637309"/>
          <a:ext cx="8756073" cy="5671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0" y="6293427"/>
            <a:ext cx="8939916" cy="564573"/>
            <a:chOff x="0" y="6293427"/>
            <a:chExt cx="8939916" cy="564573"/>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8272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19069" y="2323549"/>
            <a:ext cx="8105862" cy="707886"/>
          </a:xfrm>
          <a:prstGeom prst="rect">
            <a:avLst/>
          </a:prstGeom>
          <a:noFill/>
        </p:spPr>
        <p:txBody>
          <a:bodyPr wrap="square" lIns="91440" tIns="45720" rIns="91440" bIns="45720">
            <a:spAutoFit/>
          </a:bodyPr>
          <a:lstStyle/>
          <a:p>
            <a:pPr algn="ctr"/>
            <a:r>
              <a:rPr lang="es-ES" sz="4000" b="1" cap="none" spc="0" dirty="0" smtClean="0">
                <a:ln w="22225">
                  <a:solidFill>
                    <a:schemeClr val="accent2"/>
                  </a:solidFill>
                  <a:prstDash val="solid"/>
                </a:ln>
                <a:solidFill>
                  <a:schemeClr val="accent6"/>
                </a:solidFill>
                <a:effectLst/>
                <a:latin typeface="Times New Roman" panose="02020603050405020304" pitchFamily="18" charset="0"/>
                <a:cs typeface="Times New Roman" panose="02020603050405020304" pitchFamily="18" charset="0"/>
              </a:rPr>
              <a:t>GRACIAS POR SU ATENCIÓN</a:t>
            </a:r>
            <a:endParaRPr lang="es-ES" sz="4000" b="1" cap="none" spc="0" dirty="0">
              <a:ln w="22225">
                <a:solidFill>
                  <a:schemeClr val="accent2"/>
                </a:solidFill>
                <a:prstDash val="solid"/>
              </a:ln>
              <a:solidFill>
                <a:schemeClr val="accent6"/>
              </a:solidFill>
              <a:effectLst/>
              <a:latin typeface="Times New Roman" panose="02020603050405020304" pitchFamily="18" charset="0"/>
              <a:cs typeface="Times New Roman" panose="02020603050405020304" pitchFamily="18" charset="0"/>
            </a:endParaRPr>
          </a:p>
        </p:txBody>
      </p:sp>
      <p:grpSp>
        <p:nvGrpSpPr>
          <p:cNvPr id="5" name="Grupo 4"/>
          <p:cNvGrpSpPr/>
          <p:nvPr/>
        </p:nvGrpSpPr>
        <p:grpSpPr>
          <a:xfrm>
            <a:off x="0" y="6293427"/>
            <a:ext cx="8939916" cy="564573"/>
            <a:chOff x="0" y="6293427"/>
            <a:chExt cx="8939916" cy="564573"/>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sultado de imagen para ufa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6577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222531" y="222021"/>
            <a:ext cx="7886700" cy="588462"/>
          </a:xfrm>
        </p:spPr>
        <p:txBody>
          <a:bodyPr>
            <a:normAutofit/>
          </a:bodyPr>
          <a:lstStyle/>
          <a:p>
            <a:r>
              <a:rPr lang="es-EC" sz="2400" b="1" dirty="0" smtClean="0">
                <a:latin typeface="Arial" panose="020B0604020202020204" pitchFamily="34" charset="0"/>
                <a:cs typeface="Arial" panose="020B0604020202020204" pitchFamily="34" charset="0"/>
              </a:rPr>
              <a:t>CONDICIÓN HIDROGRÁFICA</a:t>
            </a:r>
            <a:endParaRPr lang="es-EC" sz="2400"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r="28201"/>
          <a:stretch/>
        </p:blipFill>
        <p:spPr>
          <a:xfrm>
            <a:off x="1637731" y="639082"/>
            <a:ext cx="5807458" cy="5729907"/>
          </a:xfrm>
          <a:prstGeom prst="rect">
            <a:avLst/>
          </a:prstGeom>
        </p:spPr>
      </p:pic>
      <p:sp>
        <p:nvSpPr>
          <p:cNvPr id="7" name="CuadroTexto 6"/>
          <p:cNvSpPr txBox="1"/>
          <p:nvPr/>
        </p:nvSpPr>
        <p:spPr>
          <a:xfrm>
            <a:off x="124819" y="3918648"/>
            <a:ext cx="1455014" cy="338554"/>
          </a:xfrm>
          <a:prstGeom prst="rect">
            <a:avLst/>
          </a:prstGeom>
          <a:solidFill>
            <a:schemeClr val="accent1">
              <a:lumMod val="60000"/>
              <a:lumOff val="40000"/>
            </a:schemeClr>
          </a:solidFill>
        </p:spPr>
        <p:txBody>
          <a:bodyPr wrap="none" rtlCol="0">
            <a:spAutoFit/>
          </a:bodyPr>
          <a:lstStyle/>
          <a:p>
            <a:r>
              <a:rPr lang="es-EC" sz="1600" dirty="0" smtClean="0"/>
              <a:t>Estero Naranjal</a:t>
            </a:r>
            <a:endParaRPr lang="es-EC" sz="1600" dirty="0"/>
          </a:p>
        </p:txBody>
      </p:sp>
      <p:cxnSp>
        <p:nvCxnSpPr>
          <p:cNvPr id="9" name="Conector recto de flecha 8"/>
          <p:cNvCxnSpPr/>
          <p:nvPr/>
        </p:nvCxnSpPr>
        <p:spPr>
          <a:xfrm>
            <a:off x="1683066" y="4087925"/>
            <a:ext cx="1960886" cy="7024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CuadroTexto 9"/>
          <p:cNvSpPr txBox="1"/>
          <p:nvPr/>
        </p:nvSpPr>
        <p:spPr>
          <a:xfrm>
            <a:off x="7535797" y="5427106"/>
            <a:ext cx="1414362" cy="338554"/>
          </a:xfrm>
          <a:prstGeom prst="rect">
            <a:avLst/>
          </a:prstGeom>
          <a:solidFill>
            <a:schemeClr val="accent1">
              <a:lumMod val="60000"/>
              <a:lumOff val="40000"/>
            </a:schemeClr>
          </a:solidFill>
        </p:spPr>
        <p:txBody>
          <a:bodyPr wrap="none" rtlCol="0">
            <a:spAutoFit/>
          </a:bodyPr>
          <a:lstStyle/>
          <a:p>
            <a:r>
              <a:rPr lang="es-EC" sz="1600" dirty="0" smtClean="0"/>
              <a:t>Estero </a:t>
            </a:r>
            <a:r>
              <a:rPr lang="es-EC" sz="1600" dirty="0" err="1" smtClean="0"/>
              <a:t>Visquije</a:t>
            </a:r>
            <a:endParaRPr lang="es-EC" sz="1600" dirty="0"/>
          </a:p>
        </p:txBody>
      </p:sp>
      <p:cxnSp>
        <p:nvCxnSpPr>
          <p:cNvPr id="11" name="Conector recto de flecha 10"/>
          <p:cNvCxnSpPr>
            <a:stCxn id="10" idx="1"/>
          </p:cNvCxnSpPr>
          <p:nvPr/>
        </p:nvCxnSpPr>
        <p:spPr>
          <a:xfrm flipH="1" flipV="1">
            <a:off x="4572001" y="5380269"/>
            <a:ext cx="2963796" cy="216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CuadroTexto 15"/>
          <p:cNvSpPr txBox="1"/>
          <p:nvPr/>
        </p:nvSpPr>
        <p:spPr>
          <a:xfrm>
            <a:off x="7535796" y="2508708"/>
            <a:ext cx="955583" cy="338554"/>
          </a:xfrm>
          <a:prstGeom prst="rect">
            <a:avLst/>
          </a:prstGeom>
          <a:solidFill>
            <a:schemeClr val="accent1">
              <a:lumMod val="60000"/>
              <a:lumOff val="40000"/>
            </a:schemeClr>
          </a:solidFill>
        </p:spPr>
        <p:txBody>
          <a:bodyPr wrap="none" rtlCol="0">
            <a:spAutoFit/>
          </a:bodyPr>
          <a:lstStyle/>
          <a:p>
            <a:r>
              <a:rPr lang="es-EC" sz="1600" dirty="0" smtClean="0"/>
              <a:t>Río Chico</a:t>
            </a:r>
            <a:endParaRPr lang="es-EC" sz="1600" dirty="0"/>
          </a:p>
        </p:txBody>
      </p:sp>
      <p:cxnSp>
        <p:nvCxnSpPr>
          <p:cNvPr id="17" name="Conector recto de flecha 16"/>
          <p:cNvCxnSpPr>
            <a:stCxn id="16" idx="1"/>
          </p:cNvCxnSpPr>
          <p:nvPr/>
        </p:nvCxnSpPr>
        <p:spPr>
          <a:xfrm flipH="1">
            <a:off x="4630171" y="2677985"/>
            <a:ext cx="2905625" cy="6878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CuadroTexto 18"/>
          <p:cNvSpPr txBox="1"/>
          <p:nvPr/>
        </p:nvSpPr>
        <p:spPr>
          <a:xfrm>
            <a:off x="7908050" y="3323224"/>
            <a:ext cx="1142236" cy="338554"/>
          </a:xfrm>
          <a:prstGeom prst="rect">
            <a:avLst/>
          </a:prstGeom>
          <a:solidFill>
            <a:schemeClr val="accent1">
              <a:lumMod val="60000"/>
              <a:lumOff val="40000"/>
            </a:schemeClr>
          </a:solidFill>
        </p:spPr>
        <p:txBody>
          <a:bodyPr wrap="none" rtlCol="0">
            <a:spAutoFit/>
          </a:bodyPr>
          <a:lstStyle/>
          <a:p>
            <a:r>
              <a:rPr lang="es-EC" sz="1600" dirty="0"/>
              <a:t>R</a:t>
            </a:r>
            <a:r>
              <a:rPr lang="es-EC" sz="1600" dirty="0" smtClean="0"/>
              <a:t>ío Mineral</a:t>
            </a:r>
            <a:endParaRPr lang="es-EC" sz="1600" dirty="0"/>
          </a:p>
        </p:txBody>
      </p:sp>
      <p:cxnSp>
        <p:nvCxnSpPr>
          <p:cNvPr id="20" name="Conector recto de flecha 19"/>
          <p:cNvCxnSpPr>
            <a:stCxn id="19" idx="1"/>
          </p:cNvCxnSpPr>
          <p:nvPr/>
        </p:nvCxnSpPr>
        <p:spPr>
          <a:xfrm flipH="1">
            <a:off x="6537278" y="3492501"/>
            <a:ext cx="1370772" cy="253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CuadroTexto 22"/>
          <p:cNvSpPr txBox="1"/>
          <p:nvPr/>
        </p:nvSpPr>
        <p:spPr>
          <a:xfrm>
            <a:off x="325578" y="2554333"/>
            <a:ext cx="1357488" cy="338554"/>
          </a:xfrm>
          <a:prstGeom prst="rect">
            <a:avLst/>
          </a:prstGeom>
          <a:solidFill>
            <a:schemeClr val="accent1">
              <a:lumMod val="60000"/>
              <a:lumOff val="40000"/>
            </a:schemeClr>
          </a:solidFill>
        </p:spPr>
        <p:txBody>
          <a:bodyPr wrap="none" rtlCol="0">
            <a:spAutoFit/>
          </a:bodyPr>
          <a:lstStyle/>
          <a:p>
            <a:r>
              <a:rPr lang="es-EC" sz="1600" dirty="0" smtClean="0"/>
              <a:t>Río Portoviejo</a:t>
            </a:r>
            <a:endParaRPr lang="es-EC" sz="1600" dirty="0"/>
          </a:p>
        </p:txBody>
      </p:sp>
      <p:cxnSp>
        <p:nvCxnSpPr>
          <p:cNvPr id="24" name="Conector recto de flecha 23"/>
          <p:cNvCxnSpPr/>
          <p:nvPr/>
        </p:nvCxnSpPr>
        <p:spPr>
          <a:xfrm>
            <a:off x="1683066" y="2756822"/>
            <a:ext cx="1415200" cy="623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5" name="Grupo 14"/>
          <p:cNvGrpSpPr/>
          <p:nvPr/>
        </p:nvGrpSpPr>
        <p:grpSpPr>
          <a:xfrm>
            <a:off x="0" y="6293427"/>
            <a:ext cx="8939916" cy="564573"/>
            <a:chOff x="0" y="6293427"/>
            <a:chExt cx="8939916" cy="564573"/>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2149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54292" y="126487"/>
            <a:ext cx="7886700" cy="588462"/>
          </a:xfrm>
        </p:spPr>
        <p:txBody>
          <a:bodyPr>
            <a:normAutofit/>
          </a:bodyPr>
          <a:lstStyle/>
          <a:p>
            <a:r>
              <a:rPr lang="es-EC" sz="2400" b="1" dirty="0" smtClean="0">
                <a:latin typeface="Arial" panose="020B0604020202020204" pitchFamily="34" charset="0"/>
                <a:cs typeface="Arial" panose="020B0604020202020204" pitchFamily="34" charset="0"/>
              </a:rPr>
              <a:t>CARACTERISTICAS DE LA CUENCA</a:t>
            </a:r>
            <a:endParaRPr lang="es-EC" sz="2400" dirty="0"/>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5332"/>
          <a:stretch/>
        </p:blipFill>
        <p:spPr>
          <a:xfrm>
            <a:off x="1100660" y="589567"/>
            <a:ext cx="6504384" cy="4037554"/>
          </a:xfrm>
          <a:prstGeom prst="rect">
            <a:avLst/>
          </a:prstGeom>
        </p:spPr>
      </p:pic>
      <p:sp>
        <p:nvSpPr>
          <p:cNvPr id="3" name="Rectángulo 2"/>
          <p:cNvSpPr/>
          <p:nvPr/>
        </p:nvSpPr>
        <p:spPr>
          <a:xfrm>
            <a:off x="3133608" y="897038"/>
            <a:ext cx="2438488" cy="276999"/>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s-ES" sz="1200" dirty="0">
                <a:solidFill>
                  <a:srgbClr val="000000"/>
                </a:solidFill>
                <a:latin typeface="Times New Roman" panose="02020603050405020304" pitchFamily="18" charset="0"/>
              </a:rPr>
              <a:t>Sub-cuenca Portoviejo</a:t>
            </a:r>
            <a:r>
              <a:rPr lang="es-ES" sz="1200" dirty="0" smtClean="0"/>
              <a:t> </a:t>
            </a:r>
            <a:r>
              <a:rPr lang="es-ES" sz="1200" dirty="0">
                <a:solidFill>
                  <a:srgbClr val="000000"/>
                </a:solidFill>
                <a:latin typeface="Times New Roman" panose="02020603050405020304" pitchFamily="18" charset="0"/>
              </a:rPr>
              <a:t>1269,68 km²</a:t>
            </a:r>
            <a:r>
              <a:rPr lang="es-ES" sz="1200" dirty="0" smtClean="0"/>
              <a:t> </a:t>
            </a:r>
            <a:endParaRPr lang="es-EC" sz="1200" dirty="0"/>
          </a:p>
        </p:txBody>
      </p:sp>
      <p:sp>
        <p:nvSpPr>
          <p:cNvPr id="8" name="Rectángulo 7"/>
          <p:cNvSpPr/>
          <p:nvPr/>
        </p:nvSpPr>
        <p:spPr>
          <a:xfrm>
            <a:off x="7605044" y="1739988"/>
            <a:ext cx="861133" cy="26161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s-ES" sz="1100" dirty="0" smtClean="0">
                <a:solidFill>
                  <a:srgbClr val="000000"/>
                </a:solidFill>
                <a:latin typeface="Times New Roman" panose="02020603050405020304" pitchFamily="18" charset="0"/>
              </a:rPr>
              <a:t>189,11 </a:t>
            </a:r>
            <a:r>
              <a:rPr lang="es-ES" sz="1100" dirty="0">
                <a:solidFill>
                  <a:srgbClr val="000000"/>
                </a:solidFill>
                <a:latin typeface="Times New Roman" panose="02020603050405020304" pitchFamily="18" charset="0"/>
              </a:rPr>
              <a:t>km²</a:t>
            </a:r>
            <a:r>
              <a:rPr lang="es-ES" sz="1100" dirty="0"/>
              <a:t> </a:t>
            </a:r>
            <a:endParaRPr lang="es-EC" sz="1100" dirty="0"/>
          </a:p>
        </p:txBody>
      </p:sp>
      <p:graphicFrame>
        <p:nvGraphicFramePr>
          <p:cNvPr id="12" name="Tabla 11"/>
          <p:cNvGraphicFramePr>
            <a:graphicFrameLocks noGrp="1"/>
          </p:cNvGraphicFramePr>
          <p:nvPr>
            <p:extLst>
              <p:ext uri="{D42A27DB-BD31-4B8C-83A1-F6EECF244321}">
                <p14:modId xmlns:p14="http://schemas.microsoft.com/office/powerpoint/2010/main" val="3761027859"/>
              </p:ext>
            </p:extLst>
          </p:nvPr>
        </p:nvGraphicFramePr>
        <p:xfrm>
          <a:off x="1777844" y="4798115"/>
          <a:ext cx="5150015" cy="1429874"/>
        </p:xfrm>
        <a:graphic>
          <a:graphicData uri="http://schemas.openxmlformats.org/drawingml/2006/table">
            <a:tbl>
              <a:tblPr>
                <a:tableStyleId>{BDBED569-4797-4DF1-A0F4-6AAB3CD982D8}</a:tableStyleId>
              </a:tblPr>
              <a:tblGrid>
                <a:gridCol w="2529645">
                  <a:extLst>
                    <a:ext uri="{9D8B030D-6E8A-4147-A177-3AD203B41FA5}">
                      <a16:colId xmlns:a16="http://schemas.microsoft.com/office/drawing/2014/main" val="3829565515"/>
                    </a:ext>
                  </a:extLst>
                </a:gridCol>
                <a:gridCol w="2620370">
                  <a:extLst>
                    <a:ext uri="{9D8B030D-6E8A-4147-A177-3AD203B41FA5}">
                      <a16:colId xmlns:a16="http://schemas.microsoft.com/office/drawing/2014/main" val="3052472436"/>
                    </a:ext>
                  </a:extLst>
                </a:gridCol>
              </a:tblGrid>
              <a:tr h="315449">
                <a:tc>
                  <a:txBody>
                    <a:bodyPr/>
                    <a:lstStyle/>
                    <a:p>
                      <a:pPr algn="ctr" fontAlgn="ctr"/>
                      <a:r>
                        <a:rPr lang="es-EC" sz="1600" b="1" u="none" strike="noStrike" dirty="0" smtClean="0">
                          <a:effectLst/>
                        </a:rPr>
                        <a:t>Datos</a:t>
                      </a:r>
                      <a:endParaRPr lang="es-EC"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600" b="1" u="none" strike="noStrike" dirty="0">
                          <a:effectLst/>
                        </a:rPr>
                        <a:t>Sub-cuenca de estudio Colón</a:t>
                      </a:r>
                      <a:endParaRPr lang="es-ES"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497876709"/>
                  </a:ext>
                </a:extLst>
              </a:tr>
              <a:tr h="194240">
                <a:tc>
                  <a:txBody>
                    <a:bodyPr/>
                    <a:lstStyle/>
                    <a:p>
                      <a:pPr algn="just" fontAlgn="ctr"/>
                      <a:r>
                        <a:rPr lang="es-ES" sz="1400" u="none" strike="noStrike" dirty="0">
                          <a:effectLst/>
                        </a:rPr>
                        <a:t>Área [km²]</a:t>
                      </a:r>
                      <a:endParaRPr lang="es-E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400" u="none" strike="noStrike" dirty="0">
                          <a:effectLst/>
                        </a:rPr>
                        <a:t>785,13</a:t>
                      </a:r>
                      <a:endParaRPr lang="es-ES"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382697050"/>
                  </a:ext>
                </a:extLst>
              </a:tr>
              <a:tr h="194240">
                <a:tc>
                  <a:txBody>
                    <a:bodyPr/>
                    <a:lstStyle/>
                    <a:p>
                      <a:pPr algn="just" fontAlgn="ctr"/>
                      <a:r>
                        <a:rPr lang="es-EC" sz="1400" u="none" strike="noStrike" dirty="0">
                          <a:effectLst/>
                        </a:rPr>
                        <a:t>Perímetro [km]</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400" u="none" strike="noStrike" dirty="0">
                          <a:effectLst/>
                        </a:rPr>
                        <a:t>145,06</a:t>
                      </a:r>
                      <a:endParaRPr lang="es-ES"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033186342"/>
                  </a:ext>
                </a:extLst>
              </a:tr>
              <a:tr h="194240">
                <a:tc>
                  <a:txBody>
                    <a:bodyPr/>
                    <a:lstStyle/>
                    <a:p>
                      <a:pPr algn="just" fontAlgn="ctr"/>
                      <a:r>
                        <a:rPr lang="es-EC" sz="1400" u="none" strike="noStrike" dirty="0">
                          <a:effectLst/>
                        </a:rPr>
                        <a:t>Cota Máxima [msnm]</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400" u="none" strike="noStrike" dirty="0">
                          <a:effectLst/>
                        </a:rPr>
                        <a:t>702,96</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9802305"/>
                  </a:ext>
                </a:extLst>
              </a:tr>
              <a:tr h="194240">
                <a:tc>
                  <a:txBody>
                    <a:bodyPr/>
                    <a:lstStyle/>
                    <a:p>
                      <a:pPr algn="just" fontAlgn="ctr"/>
                      <a:r>
                        <a:rPr lang="es-EC" sz="1400" u="none" strike="noStrike" dirty="0">
                          <a:effectLst/>
                        </a:rPr>
                        <a:t>Cota Mínima [msnm]</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400" u="none" strike="noStrike" dirty="0">
                          <a:effectLst/>
                        </a:rPr>
                        <a:t>40</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4552871"/>
                  </a:ext>
                </a:extLst>
              </a:tr>
              <a:tr h="194240">
                <a:tc>
                  <a:txBody>
                    <a:bodyPr/>
                    <a:lstStyle/>
                    <a:p>
                      <a:pPr algn="just" fontAlgn="ctr"/>
                      <a:r>
                        <a:rPr lang="es-EC" sz="1400" u="none" strike="noStrike" dirty="0">
                          <a:effectLst/>
                        </a:rPr>
                        <a:t>Longitud del cauce principal [km]</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ES" sz="1400" u="none" strike="noStrike" dirty="0">
                          <a:effectLst/>
                        </a:rPr>
                        <a:t>38,58</a:t>
                      </a:r>
                      <a:endParaRPr lang="es-ES"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731412082"/>
                  </a:ext>
                </a:extLst>
              </a:tr>
            </a:tbl>
          </a:graphicData>
        </a:graphic>
      </p:graphicFrame>
      <p:grpSp>
        <p:nvGrpSpPr>
          <p:cNvPr id="9" name="Grupo 8"/>
          <p:cNvGrpSpPr/>
          <p:nvPr/>
        </p:nvGrpSpPr>
        <p:grpSpPr>
          <a:xfrm>
            <a:off x="0" y="6293427"/>
            <a:ext cx="8939916" cy="564573"/>
            <a:chOff x="0" y="6293427"/>
            <a:chExt cx="8939916" cy="564573"/>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Resultado de imagen para uf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6391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54292" y="126487"/>
            <a:ext cx="7886700" cy="588462"/>
          </a:xfrm>
        </p:spPr>
        <p:txBody>
          <a:bodyPr>
            <a:normAutofit/>
          </a:bodyPr>
          <a:lstStyle/>
          <a:p>
            <a:r>
              <a:rPr lang="es-EC" sz="2400" b="1" dirty="0" smtClean="0">
                <a:latin typeface="Arial" panose="020B0604020202020204" pitchFamily="34" charset="0"/>
                <a:cs typeface="Arial" panose="020B0604020202020204" pitchFamily="34" charset="0"/>
              </a:rPr>
              <a:t>PARAMETROS MORFOMÉTRICOS</a:t>
            </a:r>
            <a:endParaRPr lang="es-EC" sz="2400" dirty="0"/>
          </a:p>
        </p:txBody>
      </p:sp>
      <p:graphicFrame>
        <p:nvGraphicFramePr>
          <p:cNvPr id="6" name="Tabla 5"/>
          <p:cNvGraphicFramePr>
            <a:graphicFrameLocks noGrp="1"/>
          </p:cNvGraphicFramePr>
          <p:nvPr>
            <p:extLst>
              <p:ext uri="{D42A27DB-BD31-4B8C-83A1-F6EECF244321}">
                <p14:modId xmlns:p14="http://schemas.microsoft.com/office/powerpoint/2010/main" val="3315263869"/>
              </p:ext>
            </p:extLst>
          </p:nvPr>
        </p:nvGraphicFramePr>
        <p:xfrm>
          <a:off x="1361929" y="997439"/>
          <a:ext cx="5385038" cy="4717428"/>
        </p:xfrm>
        <a:graphic>
          <a:graphicData uri="http://schemas.openxmlformats.org/drawingml/2006/table">
            <a:tbl>
              <a:tblPr>
                <a:tableStyleId>{10A1B5D5-9B99-4C35-A422-299274C87663}</a:tableStyleId>
              </a:tblPr>
              <a:tblGrid>
                <a:gridCol w="957451">
                  <a:extLst>
                    <a:ext uri="{9D8B030D-6E8A-4147-A177-3AD203B41FA5}">
                      <a16:colId xmlns:a16="http://schemas.microsoft.com/office/drawing/2014/main" val="479138613"/>
                    </a:ext>
                  </a:extLst>
                </a:gridCol>
                <a:gridCol w="2122349">
                  <a:extLst>
                    <a:ext uri="{9D8B030D-6E8A-4147-A177-3AD203B41FA5}">
                      <a16:colId xmlns:a16="http://schemas.microsoft.com/office/drawing/2014/main" val="208122835"/>
                    </a:ext>
                  </a:extLst>
                </a:gridCol>
                <a:gridCol w="735012">
                  <a:extLst>
                    <a:ext uri="{9D8B030D-6E8A-4147-A177-3AD203B41FA5}">
                      <a16:colId xmlns:a16="http://schemas.microsoft.com/office/drawing/2014/main" val="1757839814"/>
                    </a:ext>
                  </a:extLst>
                </a:gridCol>
                <a:gridCol w="612775">
                  <a:extLst>
                    <a:ext uri="{9D8B030D-6E8A-4147-A177-3AD203B41FA5}">
                      <a16:colId xmlns:a16="http://schemas.microsoft.com/office/drawing/2014/main" val="538462698"/>
                    </a:ext>
                  </a:extLst>
                </a:gridCol>
                <a:gridCol w="957451">
                  <a:extLst>
                    <a:ext uri="{9D8B030D-6E8A-4147-A177-3AD203B41FA5}">
                      <a16:colId xmlns:a16="http://schemas.microsoft.com/office/drawing/2014/main" val="3857416595"/>
                    </a:ext>
                  </a:extLst>
                </a:gridCol>
              </a:tblGrid>
              <a:tr h="260861">
                <a:tc>
                  <a:txBody>
                    <a:bodyPr/>
                    <a:lstStyle/>
                    <a:p>
                      <a:pPr algn="ctr" fontAlgn="ctr"/>
                      <a:r>
                        <a:rPr lang="es-EC" sz="1600" b="1" u="none" strike="noStrike" dirty="0">
                          <a:effectLst/>
                        </a:rPr>
                        <a:t>Nº</a:t>
                      </a:r>
                      <a:endParaRPr lang="es-EC" sz="1600" b="1" i="0" u="none" strike="noStrike" dirty="0">
                        <a:solidFill>
                          <a:srgbClr val="000000"/>
                        </a:solidFill>
                        <a:effectLst/>
                        <a:latin typeface="Calibri" panose="020F0502020204030204" pitchFamily="34" charset="0"/>
                      </a:endParaRPr>
                    </a:p>
                  </a:txBody>
                  <a:tcPr marL="0" marR="0" marT="0" marB="0" anchor="ctr">
                    <a:solidFill>
                      <a:schemeClr val="accent6">
                        <a:lumMod val="40000"/>
                        <a:lumOff val="60000"/>
                      </a:schemeClr>
                    </a:solidFill>
                  </a:tcPr>
                </a:tc>
                <a:tc>
                  <a:txBody>
                    <a:bodyPr/>
                    <a:lstStyle/>
                    <a:p>
                      <a:pPr algn="ctr" fontAlgn="ctr"/>
                      <a:r>
                        <a:rPr lang="es-EC" sz="1600" b="1" u="none" strike="noStrike" dirty="0">
                          <a:effectLst/>
                        </a:rPr>
                        <a:t>Nombre Parámetro</a:t>
                      </a:r>
                      <a:endParaRPr lang="es-EC" sz="1600" b="1" i="0" u="none" strike="noStrike" dirty="0">
                        <a:solidFill>
                          <a:srgbClr val="000000"/>
                        </a:solidFill>
                        <a:effectLst/>
                        <a:latin typeface="Calibri" panose="020F0502020204030204" pitchFamily="34" charset="0"/>
                      </a:endParaRPr>
                    </a:p>
                  </a:txBody>
                  <a:tcPr marL="0" marR="0" marT="0" marB="0" anchor="ctr">
                    <a:solidFill>
                      <a:schemeClr val="accent6">
                        <a:lumMod val="40000"/>
                        <a:lumOff val="60000"/>
                      </a:schemeClr>
                    </a:solidFill>
                  </a:tcPr>
                </a:tc>
                <a:tc>
                  <a:txBody>
                    <a:bodyPr/>
                    <a:lstStyle/>
                    <a:p>
                      <a:pPr algn="ctr" fontAlgn="ctr"/>
                      <a:r>
                        <a:rPr lang="es-EC" sz="1600" b="1" u="none" strike="noStrike" dirty="0">
                          <a:effectLst/>
                        </a:rPr>
                        <a:t>Símbolo</a:t>
                      </a:r>
                      <a:endParaRPr lang="es-EC" sz="1600" b="1" i="0" u="none" strike="noStrike" dirty="0">
                        <a:solidFill>
                          <a:srgbClr val="000000"/>
                        </a:solidFill>
                        <a:effectLst/>
                        <a:latin typeface="Calibri" panose="020F0502020204030204" pitchFamily="34" charset="0"/>
                      </a:endParaRPr>
                    </a:p>
                  </a:txBody>
                  <a:tcPr marL="0" marR="0" marT="0" marB="0" anchor="ctr">
                    <a:solidFill>
                      <a:schemeClr val="accent6">
                        <a:lumMod val="40000"/>
                        <a:lumOff val="60000"/>
                      </a:schemeClr>
                    </a:solidFill>
                  </a:tcPr>
                </a:tc>
                <a:tc>
                  <a:txBody>
                    <a:bodyPr/>
                    <a:lstStyle/>
                    <a:p>
                      <a:pPr algn="ctr" fontAlgn="ctr"/>
                      <a:r>
                        <a:rPr lang="es-EC" sz="1600" b="1" u="none" strike="noStrike" dirty="0">
                          <a:effectLst/>
                        </a:rPr>
                        <a:t>U</a:t>
                      </a:r>
                      <a:endParaRPr lang="es-EC" sz="1600" b="1" i="0" u="none" strike="noStrike" dirty="0">
                        <a:solidFill>
                          <a:srgbClr val="000000"/>
                        </a:solidFill>
                        <a:effectLst/>
                        <a:latin typeface="Calibri" panose="020F0502020204030204" pitchFamily="34" charset="0"/>
                      </a:endParaRPr>
                    </a:p>
                  </a:txBody>
                  <a:tcPr marL="0" marR="0" marT="0" marB="0" anchor="ctr">
                    <a:solidFill>
                      <a:schemeClr val="accent6">
                        <a:lumMod val="40000"/>
                        <a:lumOff val="60000"/>
                      </a:schemeClr>
                    </a:solidFill>
                  </a:tcPr>
                </a:tc>
                <a:tc>
                  <a:txBody>
                    <a:bodyPr/>
                    <a:lstStyle/>
                    <a:p>
                      <a:pPr algn="ctr" fontAlgn="ctr"/>
                      <a:r>
                        <a:rPr lang="es-EC" sz="1600" b="1" u="none" strike="noStrike" dirty="0">
                          <a:effectLst/>
                        </a:rPr>
                        <a:t>Valor</a:t>
                      </a:r>
                      <a:endParaRPr lang="es-EC" sz="1600" b="1" i="0" u="none" strike="noStrike" dirty="0">
                        <a:solidFill>
                          <a:srgbClr val="000000"/>
                        </a:solidFill>
                        <a:effectLst/>
                        <a:latin typeface="Calibri" panose="020F0502020204030204" pitchFamily="34"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123362629"/>
                  </a:ext>
                </a:extLst>
              </a:tr>
              <a:tr h="260861">
                <a:tc>
                  <a:txBody>
                    <a:bodyPr/>
                    <a:lstStyle/>
                    <a:p>
                      <a:pPr algn="ctr" fontAlgn="ctr"/>
                      <a:r>
                        <a:rPr lang="es-EC" sz="1400" u="none" strike="noStrike">
                          <a:effectLst/>
                        </a:rPr>
                        <a:t>1</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dirty="0" smtClean="0">
                          <a:effectLst/>
                        </a:rPr>
                        <a:t>Ancho Medio</a:t>
                      </a:r>
                      <a:endParaRPr lang="es-EC"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s-EC" sz="1400" u="none" strike="noStrike">
                          <a:effectLst/>
                        </a:rPr>
                        <a:t>W</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a:effectLst/>
                        </a:rPr>
                        <a:t>km</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EC" sz="1400" u="none" strike="noStrike">
                          <a:effectLst/>
                        </a:rPr>
                        <a:t>20,35</a:t>
                      </a:r>
                      <a:endParaRPr lang="es-EC"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35957617"/>
                  </a:ext>
                </a:extLst>
              </a:tr>
              <a:tr h="260861">
                <a:tc rowSpan="2">
                  <a:txBody>
                    <a:bodyPr/>
                    <a:lstStyle/>
                    <a:p>
                      <a:pPr algn="ctr" fontAlgn="ctr"/>
                      <a:r>
                        <a:rPr lang="es-EC" sz="1400" u="none" strike="noStrike">
                          <a:effectLst/>
                        </a:rPr>
                        <a:t>2</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dirty="0">
                          <a:effectLst/>
                        </a:rPr>
                        <a:t>Factor de Forma</a:t>
                      </a:r>
                      <a:endParaRPr lang="es-EC"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400" u="none" strike="noStrike">
                          <a:effectLst/>
                        </a:rPr>
                        <a:t>kf</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C" sz="1400" u="none" strike="noStrike">
                          <a:effectLst/>
                        </a:rPr>
                        <a:t>adm</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EC" sz="1400" u="none" strike="noStrike">
                          <a:effectLst/>
                        </a:rPr>
                        <a:t>0,53</a:t>
                      </a:r>
                      <a:endParaRPr lang="es-EC"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25760852"/>
                  </a:ext>
                </a:extLst>
              </a:tr>
              <a:tr h="703871">
                <a:tc vMerge="1">
                  <a:txBody>
                    <a:bodyPr/>
                    <a:lstStyle/>
                    <a:p>
                      <a:endParaRPr lang="es-EC"/>
                    </a:p>
                  </a:txBody>
                  <a:tcPr/>
                </a:tc>
                <a:tc gridSpan="4">
                  <a:txBody>
                    <a:bodyPr/>
                    <a:lstStyle/>
                    <a:p>
                      <a:pPr algn="r" fontAlgn="b"/>
                      <a:r>
                        <a:rPr lang="es-EC" sz="1400" u="none" strike="noStrike" dirty="0">
                          <a:effectLst/>
                        </a:rPr>
                        <a:t>Moderadamente achatada </a:t>
                      </a:r>
                      <a:endParaRPr lang="es-EC" sz="1400" b="0"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441740"/>
                  </a:ext>
                </a:extLst>
              </a:tr>
              <a:tr h="260861">
                <a:tc rowSpan="2">
                  <a:txBody>
                    <a:bodyPr/>
                    <a:lstStyle/>
                    <a:p>
                      <a:pPr algn="ctr" fontAlgn="ctr"/>
                      <a:r>
                        <a:rPr lang="es-EC" sz="1400" u="none" strike="noStrike">
                          <a:effectLst/>
                        </a:rPr>
                        <a:t>3</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a:effectLst/>
                        </a:rPr>
                        <a:t>Coeficiente de compacidad</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EC" sz="1400" u="none" strike="noStrike">
                          <a:effectLst/>
                        </a:rPr>
                        <a:t>Kc</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a:effectLst/>
                        </a:rPr>
                        <a:t>adm</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EC" sz="1400" u="none" strike="noStrike">
                          <a:effectLst/>
                        </a:rPr>
                        <a:t>1,46</a:t>
                      </a:r>
                      <a:endParaRPr lang="es-EC"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157390"/>
                  </a:ext>
                </a:extLst>
              </a:tr>
              <a:tr h="691281">
                <a:tc vMerge="1">
                  <a:txBody>
                    <a:bodyPr/>
                    <a:lstStyle/>
                    <a:p>
                      <a:endParaRPr lang="es-EC"/>
                    </a:p>
                  </a:txBody>
                  <a:tcPr/>
                </a:tc>
                <a:tc gridSpan="4">
                  <a:txBody>
                    <a:bodyPr/>
                    <a:lstStyle/>
                    <a:p>
                      <a:pPr algn="r" fontAlgn="b"/>
                      <a:r>
                        <a:rPr lang="pt-BR" sz="1400" u="none" strike="noStrike" dirty="0">
                          <a:effectLst/>
                        </a:rPr>
                        <a:t>Oval redonda a Oval oblonga</a:t>
                      </a:r>
                      <a:endParaRPr lang="pt-BR" sz="1400" b="0"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38115309"/>
                  </a:ext>
                </a:extLst>
              </a:tr>
              <a:tr h="260861">
                <a:tc rowSpan="2">
                  <a:txBody>
                    <a:bodyPr/>
                    <a:lstStyle/>
                    <a:p>
                      <a:pPr algn="ctr" fontAlgn="ctr"/>
                      <a:r>
                        <a:rPr lang="es-EC" sz="1400" u="none" strike="noStrike">
                          <a:effectLst/>
                        </a:rPr>
                        <a:t>4</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a:effectLst/>
                        </a:rPr>
                        <a:t>Densidad de drenaje</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EC" sz="1400" u="none" strike="noStrike">
                          <a:effectLst/>
                        </a:rPr>
                        <a:t>Dd</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a:effectLst/>
                        </a:rPr>
                        <a:t>km/km²</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EC" sz="1400" u="none" strike="noStrike">
                          <a:effectLst/>
                        </a:rPr>
                        <a:t>0,74</a:t>
                      </a:r>
                      <a:endParaRPr lang="es-EC"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4184361"/>
                  </a:ext>
                </a:extLst>
              </a:tr>
              <a:tr h="678238">
                <a:tc vMerge="1">
                  <a:txBody>
                    <a:bodyPr/>
                    <a:lstStyle/>
                    <a:p>
                      <a:endParaRPr lang="es-EC"/>
                    </a:p>
                  </a:txBody>
                  <a:tcPr/>
                </a:tc>
                <a:tc gridSpan="4">
                  <a:txBody>
                    <a:bodyPr/>
                    <a:lstStyle/>
                    <a:p>
                      <a:pPr algn="r" fontAlgn="b"/>
                      <a:r>
                        <a:rPr lang="es-EC" sz="1400" u="none" strike="noStrike" dirty="0">
                          <a:effectLst/>
                        </a:rPr>
                        <a:t>Baja eficiencia al drenar el exceso de crecidas</a:t>
                      </a:r>
                      <a:endParaRPr lang="es-EC" sz="1400" b="0"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1282531"/>
                  </a:ext>
                </a:extLst>
              </a:tr>
              <a:tr h="260861">
                <a:tc rowSpan="2">
                  <a:txBody>
                    <a:bodyPr/>
                    <a:lstStyle/>
                    <a:p>
                      <a:pPr algn="ctr" fontAlgn="ctr"/>
                      <a:r>
                        <a:rPr lang="es-EC" sz="1400" u="none" strike="noStrike">
                          <a:effectLst/>
                        </a:rPr>
                        <a:t>5</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a:effectLst/>
                        </a:rPr>
                        <a:t>Sinuosidad de corrientes</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400" u="none" strike="noStrike">
                          <a:effectLst/>
                        </a:rPr>
                        <a:t>S</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C" sz="1400" u="none" strike="noStrike">
                          <a:effectLst/>
                        </a:rPr>
                        <a:t>adm</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EC" sz="1400" u="none" strike="noStrike">
                          <a:effectLst/>
                        </a:rPr>
                        <a:t>1,26</a:t>
                      </a:r>
                      <a:endParaRPr lang="es-EC"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9946199"/>
                  </a:ext>
                </a:extLst>
              </a:tr>
              <a:tr h="652152">
                <a:tc vMerge="1">
                  <a:txBody>
                    <a:bodyPr/>
                    <a:lstStyle/>
                    <a:p>
                      <a:endParaRPr lang="es-EC"/>
                    </a:p>
                  </a:txBody>
                  <a:tcPr/>
                </a:tc>
                <a:tc gridSpan="4">
                  <a:txBody>
                    <a:bodyPr/>
                    <a:lstStyle/>
                    <a:p>
                      <a:pPr algn="r" fontAlgn="b"/>
                      <a:r>
                        <a:rPr lang="es-EC" sz="1400" u="none" strike="noStrike" dirty="0">
                          <a:effectLst/>
                        </a:rPr>
                        <a:t>Sinuosidad media</a:t>
                      </a:r>
                      <a:endParaRPr lang="es-EC" sz="1400" b="0"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10030977"/>
                  </a:ext>
                </a:extLst>
              </a:tr>
              <a:tr h="260861">
                <a:tc>
                  <a:txBody>
                    <a:bodyPr/>
                    <a:lstStyle/>
                    <a:p>
                      <a:pPr algn="ctr" fontAlgn="ctr"/>
                      <a:r>
                        <a:rPr lang="es-EC" sz="1400" u="none" strike="noStrike">
                          <a:effectLst/>
                        </a:rPr>
                        <a:t>6</a:t>
                      </a:r>
                      <a:endParaRPr lang="es-EC" sz="14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EC" sz="1400" u="none" strike="noStrike" dirty="0">
                          <a:effectLst/>
                        </a:rPr>
                        <a:t>Pendiente longitudinal del río</a:t>
                      </a:r>
                      <a:endParaRPr lang="es-EC"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400" u="none" strike="noStrike">
                          <a:effectLst/>
                        </a:rPr>
                        <a:t>J</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C" sz="1400" u="none" strike="noStrike">
                          <a:effectLst/>
                        </a:rPr>
                        <a:t>adm</a:t>
                      </a:r>
                      <a:endParaRPr lang="es-EC"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EC" sz="1400" u="none" strike="noStrike" dirty="0">
                          <a:effectLst/>
                        </a:rPr>
                        <a:t>0,98%</a:t>
                      </a:r>
                      <a:endParaRPr lang="es-EC"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64477907"/>
                  </a:ext>
                </a:extLst>
              </a:tr>
            </a:tbl>
          </a:graphicData>
        </a:graphic>
      </p:graphicFrame>
      <p:pic>
        <p:nvPicPr>
          <p:cNvPr id="9" name="Imagen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9287" y="1833825"/>
            <a:ext cx="685232" cy="5628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8476" y="2863432"/>
            <a:ext cx="1026854" cy="54103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0823" y="3798080"/>
            <a:ext cx="607468" cy="47361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7224" y="4715638"/>
            <a:ext cx="487295" cy="55529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p:cNvGrpSpPr/>
          <p:nvPr/>
        </p:nvGrpSpPr>
        <p:grpSpPr>
          <a:xfrm>
            <a:off x="0" y="6293427"/>
            <a:ext cx="8939916" cy="564573"/>
            <a:chOff x="0" y="6293427"/>
            <a:chExt cx="8939916" cy="564573"/>
          </a:xfrm>
        </p:grpSpPr>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esultado de imagen para ufa es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901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54292" y="126487"/>
            <a:ext cx="7886700" cy="588462"/>
          </a:xfrm>
        </p:spPr>
        <p:txBody>
          <a:bodyPr>
            <a:normAutofit/>
          </a:bodyPr>
          <a:lstStyle/>
          <a:p>
            <a:r>
              <a:rPr lang="es-EC" sz="2400" b="1" dirty="0" smtClean="0">
                <a:latin typeface="Arial" panose="020B0604020202020204" pitchFamily="34" charset="0"/>
                <a:cs typeface="Arial" panose="020B0604020202020204" pitchFamily="34" charset="0"/>
              </a:rPr>
              <a:t>PARAMETROS MORFOMÉTRICOS</a:t>
            </a:r>
            <a:endParaRPr lang="es-EC" sz="2400" dirty="0"/>
          </a:p>
        </p:txBody>
      </p:sp>
      <p:graphicFrame>
        <p:nvGraphicFramePr>
          <p:cNvPr id="7" name="Tabla 6"/>
          <p:cNvGraphicFramePr>
            <a:graphicFrameLocks noGrp="1"/>
          </p:cNvGraphicFramePr>
          <p:nvPr>
            <p:extLst>
              <p:ext uri="{D42A27DB-BD31-4B8C-83A1-F6EECF244321}">
                <p14:modId xmlns:p14="http://schemas.microsoft.com/office/powerpoint/2010/main" val="4150824723"/>
              </p:ext>
            </p:extLst>
          </p:nvPr>
        </p:nvGraphicFramePr>
        <p:xfrm>
          <a:off x="198764" y="782961"/>
          <a:ext cx="8749293" cy="586994"/>
        </p:xfrm>
        <a:graphic>
          <a:graphicData uri="http://schemas.openxmlformats.org/drawingml/2006/table">
            <a:tbl>
              <a:tblPr firstRow="1" firstCol="1" bandRow="1">
                <a:tableStyleId>{5C22544A-7EE6-4342-B048-85BDC9FD1C3A}</a:tableStyleId>
              </a:tblPr>
              <a:tblGrid>
                <a:gridCol w="4414058">
                  <a:extLst>
                    <a:ext uri="{9D8B030D-6E8A-4147-A177-3AD203B41FA5}">
                      <a16:colId xmlns:a16="http://schemas.microsoft.com/office/drawing/2014/main" val="1180638467"/>
                    </a:ext>
                  </a:extLst>
                </a:gridCol>
                <a:gridCol w="4335235">
                  <a:extLst>
                    <a:ext uri="{9D8B030D-6E8A-4147-A177-3AD203B41FA5}">
                      <a16:colId xmlns:a16="http://schemas.microsoft.com/office/drawing/2014/main" val="2812498888"/>
                    </a:ext>
                  </a:extLst>
                </a:gridCol>
              </a:tblGrid>
              <a:tr h="395395">
                <a:tc>
                  <a:txBody>
                    <a:bodyPr/>
                    <a:lstStyle/>
                    <a:p>
                      <a:pPr>
                        <a:lnSpc>
                          <a:spcPct val="107000"/>
                        </a:lnSpc>
                        <a:spcAft>
                          <a:spcPts val="0"/>
                        </a:spcAft>
                      </a:pPr>
                      <a:r>
                        <a:rPr lang="es-EC" sz="1800" dirty="0">
                          <a:effectLst/>
                        </a:rPr>
                        <a:t>Pendiente Promedio Cuenca </a:t>
                      </a:r>
                    </a:p>
                    <a:p>
                      <a:pPr>
                        <a:lnSpc>
                          <a:spcPct val="107000"/>
                        </a:lnSpc>
                        <a:spcAft>
                          <a:spcPts val="0"/>
                        </a:spcAft>
                      </a:pPr>
                      <a:r>
                        <a:rPr lang="es-EC" sz="18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800" dirty="0">
                          <a:effectLst/>
                        </a:rPr>
                        <a:t>Curva hipsométrica y Frecuencia altimétrica</a:t>
                      </a:r>
                    </a:p>
                    <a:p>
                      <a:pPr>
                        <a:lnSpc>
                          <a:spcPct val="107000"/>
                        </a:lnSpc>
                        <a:spcAft>
                          <a:spcPts val="0"/>
                        </a:spcAft>
                      </a:pPr>
                      <a:r>
                        <a:rPr lang="es-EC" sz="18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5786231"/>
                  </a:ext>
                </a:extLst>
              </a:tr>
            </a:tbl>
          </a:graphicData>
        </a:graphic>
      </p:graphicFrame>
      <p:pic>
        <p:nvPicPr>
          <p:cNvPr id="16" name="Imagen 15"/>
          <p:cNvPicPr>
            <a:picLocks noChangeAspect="1"/>
          </p:cNvPicPr>
          <p:nvPr/>
        </p:nvPicPr>
        <p:blipFill>
          <a:blip r:embed="rId2"/>
          <a:stretch>
            <a:fillRect/>
          </a:stretch>
        </p:blipFill>
        <p:spPr>
          <a:xfrm>
            <a:off x="143875" y="1525884"/>
            <a:ext cx="4279630" cy="3020532"/>
          </a:xfrm>
          <a:prstGeom prst="rect">
            <a:avLst/>
          </a:prstGeom>
        </p:spPr>
      </p:pic>
      <mc:AlternateContent xmlns:mc="http://schemas.openxmlformats.org/markup-compatibility/2006" xmlns:a14="http://schemas.microsoft.com/office/drawing/2010/main">
        <mc:Choice Requires="a14">
          <p:sp>
            <p:nvSpPr>
              <p:cNvPr id="17" name="Rectángulo 16"/>
              <p:cNvSpPr/>
              <p:nvPr/>
            </p:nvSpPr>
            <p:spPr>
              <a:xfrm>
                <a:off x="327898" y="4775899"/>
                <a:ext cx="3911584" cy="3740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𝑷𝒆𝒏𝒅𝒊𝒆𝒏𝒕𝒆</m:t>
                          </m:r>
                          <m:r>
                            <a:rPr lang="es-EC" b="0" i="0">
                              <a:latin typeface="Cambria Math" panose="02040503050406030204" pitchFamily="18" charset="0"/>
                            </a:rPr>
                            <m:t> </m:t>
                          </m:r>
                          <m:r>
                            <a:rPr lang="es-EC" b="1" i="1">
                              <a:latin typeface="Cambria Math" panose="02040503050406030204" pitchFamily="18" charset="0"/>
                            </a:rPr>
                            <m:t>𝑴𝒆𝒅𝒊𝒂</m:t>
                          </m:r>
                        </m:e>
                        <m:sub>
                          <m:r>
                            <a:rPr lang="es-EC" b="1" i="1">
                              <a:latin typeface="Cambria Math" panose="02040503050406030204" pitchFamily="18" charset="0"/>
                            </a:rPr>
                            <m:t>𝑪𝑶𝑳</m:t>
                          </m:r>
                          <m:r>
                            <a:rPr lang="es-EC" b="0" i="0">
                              <a:latin typeface="Cambria Math" panose="02040503050406030204" pitchFamily="18" charset="0"/>
                            </a:rPr>
                            <m:t>Ó</m:t>
                          </m:r>
                          <m:r>
                            <a:rPr lang="es-EC" b="1" i="1">
                              <a:latin typeface="Cambria Math" panose="02040503050406030204" pitchFamily="18" charset="0"/>
                            </a:rPr>
                            <m:t>𝑵</m:t>
                          </m:r>
                        </m:sub>
                      </m:sSub>
                      <m:r>
                        <a:rPr lang="es-EC" b="0" i="0">
                          <a:latin typeface="Cambria Math" panose="02040503050406030204" pitchFamily="18" charset="0"/>
                        </a:rPr>
                        <m:t>= 22,89 %</m:t>
                      </m:r>
                    </m:oMath>
                  </m:oMathPara>
                </a14:m>
                <a:endParaRPr lang="es-EC" dirty="0"/>
              </a:p>
            </p:txBody>
          </p:sp>
        </mc:Choice>
        <mc:Fallback xmlns="">
          <p:sp>
            <p:nvSpPr>
              <p:cNvPr id="17" name="Rectángulo 16"/>
              <p:cNvSpPr>
                <a:spLocks noRot="1" noChangeAspect="1" noMove="1" noResize="1" noEditPoints="1" noAdjustHandles="1" noChangeArrowheads="1" noChangeShapeType="1" noTextEdit="1"/>
              </p:cNvSpPr>
              <p:nvPr/>
            </p:nvSpPr>
            <p:spPr>
              <a:xfrm>
                <a:off x="327898" y="4775899"/>
                <a:ext cx="3911584" cy="374013"/>
              </a:xfrm>
              <a:prstGeom prst="rect">
                <a:avLst/>
              </a:prstGeom>
              <a:blipFill>
                <a:blip r:embed="rId4"/>
                <a:stretch>
                  <a:fillRect b="-6452"/>
                </a:stretch>
              </a:blipFill>
            </p:spPr>
            <p:txBody>
              <a:bodyPr/>
              <a:lstStyle/>
              <a:p>
                <a:r>
                  <a:rPr lang="es-EC">
                    <a:noFill/>
                  </a:rPr>
                  <a:t> </a:t>
                </a:r>
              </a:p>
            </p:txBody>
          </p:sp>
        </mc:Fallback>
      </mc:AlternateContent>
      <p:graphicFrame>
        <p:nvGraphicFramePr>
          <p:cNvPr id="19" name="Gráfico 18"/>
          <p:cNvGraphicFramePr/>
          <p:nvPr>
            <p:extLst>
              <p:ext uri="{D42A27DB-BD31-4B8C-83A1-F6EECF244321}">
                <p14:modId xmlns:p14="http://schemas.microsoft.com/office/powerpoint/2010/main" val="1811295005"/>
              </p:ext>
            </p:extLst>
          </p:nvPr>
        </p:nvGraphicFramePr>
        <p:xfrm>
          <a:off x="4572000" y="3407075"/>
          <a:ext cx="4232367" cy="2397563"/>
        </p:xfrm>
        <a:graphic>
          <a:graphicData uri="http://schemas.openxmlformats.org/drawingml/2006/chart">
            <c:chart xmlns:c="http://schemas.openxmlformats.org/drawingml/2006/chart" xmlns:r="http://schemas.openxmlformats.org/officeDocument/2006/relationships" r:id="rId5"/>
          </a:graphicData>
        </a:graphic>
      </p:graphicFrame>
      <p:pic>
        <p:nvPicPr>
          <p:cNvPr id="20" name="Imagen 19"/>
          <p:cNvPicPr/>
          <p:nvPr/>
        </p:nvPicPr>
        <p:blipFill>
          <a:blip r:embed="rId6"/>
          <a:stretch>
            <a:fillRect/>
          </a:stretch>
        </p:blipFill>
        <p:spPr>
          <a:xfrm>
            <a:off x="5037473" y="1682687"/>
            <a:ext cx="3003519" cy="1559902"/>
          </a:xfrm>
          <a:prstGeom prst="rect">
            <a:avLst/>
          </a:prstGeom>
          <a:ln w="38100">
            <a:solidFill>
              <a:schemeClr val="tx1">
                <a:lumMod val="75000"/>
                <a:lumOff val="25000"/>
              </a:schemeClr>
            </a:solidFill>
          </a:ln>
        </p:spPr>
      </p:pic>
      <p:grpSp>
        <p:nvGrpSpPr>
          <p:cNvPr id="9" name="Grupo 8"/>
          <p:cNvGrpSpPr/>
          <p:nvPr/>
        </p:nvGrpSpPr>
        <p:grpSpPr>
          <a:xfrm>
            <a:off x="0" y="6293427"/>
            <a:ext cx="8939916" cy="564573"/>
            <a:chOff x="0" y="6293427"/>
            <a:chExt cx="8939916" cy="564573"/>
          </a:xfrm>
        </p:grpSpPr>
        <p:pic>
          <p:nvPicPr>
            <p:cNvPr id="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Resultado de imagen para ufa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9865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54292" y="126487"/>
            <a:ext cx="7886700" cy="588462"/>
          </a:xfrm>
        </p:spPr>
        <p:txBody>
          <a:bodyPr>
            <a:normAutofit/>
          </a:bodyPr>
          <a:lstStyle/>
          <a:p>
            <a:r>
              <a:rPr lang="es-EC" sz="2400" b="1" dirty="0" smtClean="0">
                <a:latin typeface="Arial" panose="020B0604020202020204" pitchFamily="34" charset="0"/>
                <a:cs typeface="Arial" panose="020B0604020202020204" pitchFamily="34" charset="0"/>
              </a:rPr>
              <a:t>ESTACIONES HIDROMETEOROLÓGICAS</a:t>
            </a:r>
            <a:endParaRPr lang="es-EC" sz="2400" dirty="0"/>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131" t="2884" r="2150"/>
          <a:stretch/>
        </p:blipFill>
        <p:spPr>
          <a:xfrm>
            <a:off x="0" y="902606"/>
            <a:ext cx="5461736" cy="388496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830569183"/>
              </p:ext>
            </p:extLst>
          </p:nvPr>
        </p:nvGraphicFramePr>
        <p:xfrm>
          <a:off x="5601760" y="1553092"/>
          <a:ext cx="3523225" cy="4634422"/>
        </p:xfrm>
        <a:graphic>
          <a:graphicData uri="http://schemas.openxmlformats.org/drawingml/2006/table">
            <a:tbl>
              <a:tblPr firstRow="1" firstCol="1" bandRow="1">
                <a:tableStyleId>{5C22544A-7EE6-4342-B048-85BDC9FD1C3A}</a:tableStyleId>
              </a:tblPr>
              <a:tblGrid>
                <a:gridCol w="699366">
                  <a:extLst>
                    <a:ext uri="{9D8B030D-6E8A-4147-A177-3AD203B41FA5}">
                      <a16:colId xmlns:a16="http://schemas.microsoft.com/office/drawing/2014/main" val="473458994"/>
                    </a:ext>
                  </a:extLst>
                </a:gridCol>
                <a:gridCol w="783526">
                  <a:extLst>
                    <a:ext uri="{9D8B030D-6E8A-4147-A177-3AD203B41FA5}">
                      <a16:colId xmlns:a16="http://schemas.microsoft.com/office/drawing/2014/main" val="1416845062"/>
                    </a:ext>
                  </a:extLst>
                </a:gridCol>
                <a:gridCol w="1129743">
                  <a:extLst>
                    <a:ext uri="{9D8B030D-6E8A-4147-A177-3AD203B41FA5}">
                      <a16:colId xmlns:a16="http://schemas.microsoft.com/office/drawing/2014/main" val="1625730012"/>
                    </a:ext>
                  </a:extLst>
                </a:gridCol>
                <a:gridCol w="910590">
                  <a:extLst>
                    <a:ext uri="{9D8B030D-6E8A-4147-A177-3AD203B41FA5}">
                      <a16:colId xmlns:a16="http://schemas.microsoft.com/office/drawing/2014/main" val="1147935353"/>
                    </a:ext>
                  </a:extLst>
                </a:gridCol>
              </a:tblGrid>
              <a:tr h="691749">
                <a:tc>
                  <a:txBody>
                    <a:bodyPr/>
                    <a:lstStyle/>
                    <a:p>
                      <a:pPr algn="ctr">
                        <a:lnSpc>
                          <a:spcPct val="107000"/>
                        </a:lnSpc>
                        <a:spcAft>
                          <a:spcPts val="0"/>
                        </a:spcAft>
                      </a:pPr>
                      <a:r>
                        <a:rPr lang="es-EC" sz="1400" dirty="0">
                          <a:effectLst/>
                        </a:rPr>
                        <a:t>TIPO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CODIGO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NOMBRE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AÑOS</a:t>
                      </a:r>
                    </a:p>
                    <a:p>
                      <a:pPr algn="ctr">
                        <a:lnSpc>
                          <a:spcPct val="107000"/>
                        </a:lnSpc>
                        <a:spcAft>
                          <a:spcPts val="0"/>
                        </a:spcAft>
                      </a:pPr>
                      <a:r>
                        <a:rPr lang="es-EC" sz="1400" dirty="0">
                          <a:effectLst/>
                        </a:rPr>
                        <a:t>REGISTRO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3634006"/>
                  </a:ext>
                </a:extLst>
              </a:tr>
              <a:tr h="434511">
                <a:tc rowSpan="12">
                  <a:txBody>
                    <a:bodyPr/>
                    <a:lstStyle/>
                    <a:p>
                      <a:pPr marL="71755" marR="71755" algn="ctr">
                        <a:lnSpc>
                          <a:spcPct val="115000"/>
                        </a:lnSpc>
                        <a:spcAft>
                          <a:spcPts val="0"/>
                        </a:spcAft>
                      </a:pPr>
                      <a:r>
                        <a:rPr lang="es-EC" sz="1400" dirty="0">
                          <a:effectLst/>
                        </a:rPr>
                        <a:t>Meteorológicas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0"/>
                        </a:spcAft>
                      </a:pPr>
                      <a:r>
                        <a:rPr lang="es-EC" sz="1400" dirty="0">
                          <a:effectLst/>
                        </a:rPr>
                        <a:t>M 447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24 de mayo</a:t>
                      </a:r>
                    </a:p>
                    <a:p>
                      <a:pPr algn="ctr">
                        <a:lnSpc>
                          <a:spcPct val="107000"/>
                        </a:lnSpc>
                        <a:spcAft>
                          <a:spcPts val="0"/>
                        </a:spcAft>
                      </a:pPr>
                      <a:r>
                        <a:rPr lang="es-EC" sz="1400">
                          <a:effectLst/>
                        </a:rPr>
                        <a:t>(Jaboncillo)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5552316"/>
                  </a:ext>
                </a:extLst>
              </a:tr>
              <a:tr h="217257">
                <a:tc vMerge="1">
                  <a:txBody>
                    <a:bodyPr/>
                    <a:lstStyle/>
                    <a:p>
                      <a:endParaRPr lang="es-EC"/>
                    </a:p>
                  </a:txBody>
                  <a:tcPr/>
                </a:tc>
                <a:tc>
                  <a:txBody>
                    <a:bodyPr/>
                    <a:lstStyle/>
                    <a:p>
                      <a:pPr algn="ctr">
                        <a:lnSpc>
                          <a:spcPct val="107000"/>
                        </a:lnSpc>
                        <a:spcAft>
                          <a:spcPts val="0"/>
                        </a:spcAft>
                      </a:pPr>
                      <a:r>
                        <a:rPr lang="es-EC" sz="1400" dirty="0">
                          <a:effectLst/>
                        </a:rPr>
                        <a:t>M005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Portoviejo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485771"/>
                  </a:ext>
                </a:extLst>
              </a:tr>
              <a:tr h="434511">
                <a:tc vMerge="1">
                  <a:txBody>
                    <a:bodyPr/>
                    <a:lstStyle/>
                    <a:p>
                      <a:endParaRPr lang="es-EC"/>
                    </a:p>
                  </a:txBody>
                  <a:tcPr/>
                </a:tc>
                <a:tc>
                  <a:txBody>
                    <a:bodyPr/>
                    <a:lstStyle/>
                    <a:p>
                      <a:pPr algn="ctr">
                        <a:lnSpc>
                          <a:spcPct val="107000"/>
                        </a:lnSpc>
                        <a:spcAft>
                          <a:spcPts val="0"/>
                        </a:spcAft>
                      </a:pPr>
                      <a:r>
                        <a:rPr lang="es-EC" sz="1400">
                          <a:effectLst/>
                        </a:rPr>
                        <a:t>M034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Santa Ana</a:t>
                      </a:r>
                    </a:p>
                    <a:p>
                      <a:pPr algn="ctr">
                        <a:lnSpc>
                          <a:spcPct val="107000"/>
                        </a:lnSpc>
                        <a:spcAft>
                          <a:spcPts val="0"/>
                        </a:spcAft>
                      </a:pPr>
                      <a:r>
                        <a:rPr lang="es-EC" sz="1400" dirty="0">
                          <a:effectLst/>
                        </a:rPr>
                        <a:t>INAMHI</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20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8243679"/>
                  </a:ext>
                </a:extLst>
              </a:tr>
              <a:tr h="217257">
                <a:tc vMerge="1">
                  <a:txBody>
                    <a:bodyPr/>
                    <a:lstStyle/>
                    <a:p>
                      <a:endParaRPr lang="es-EC"/>
                    </a:p>
                  </a:txBody>
                  <a:tcPr/>
                </a:tc>
                <a:tc>
                  <a:txBody>
                    <a:bodyPr/>
                    <a:lstStyle/>
                    <a:p>
                      <a:pPr algn="ctr">
                        <a:lnSpc>
                          <a:spcPct val="107000"/>
                        </a:lnSpc>
                        <a:spcAft>
                          <a:spcPts val="0"/>
                        </a:spcAft>
                      </a:pPr>
                      <a:r>
                        <a:rPr lang="es-EC" sz="1400">
                          <a:effectLst/>
                        </a:rPr>
                        <a:t>M448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La Laguna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1566122"/>
                  </a:ext>
                </a:extLst>
              </a:tr>
              <a:tr h="217257">
                <a:tc vMerge="1">
                  <a:txBody>
                    <a:bodyPr/>
                    <a:lstStyle/>
                    <a:p>
                      <a:endParaRPr lang="es-EC"/>
                    </a:p>
                  </a:txBody>
                  <a:tcPr/>
                </a:tc>
                <a:tc>
                  <a:txBody>
                    <a:bodyPr/>
                    <a:lstStyle/>
                    <a:p>
                      <a:pPr algn="ctr">
                        <a:lnSpc>
                          <a:spcPct val="107000"/>
                        </a:lnSpc>
                        <a:spcAft>
                          <a:spcPts val="0"/>
                        </a:spcAft>
                      </a:pPr>
                      <a:r>
                        <a:rPr lang="es-EC" sz="1400">
                          <a:effectLst/>
                        </a:rPr>
                        <a:t>M449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err="1">
                          <a:effectLst/>
                        </a:rPr>
                        <a:t>Sancan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1123540"/>
                  </a:ext>
                </a:extLst>
              </a:tr>
              <a:tr h="217257">
                <a:tc vMerge="1">
                  <a:txBody>
                    <a:bodyPr/>
                    <a:lstStyle/>
                    <a:p>
                      <a:endParaRPr lang="es-EC"/>
                    </a:p>
                  </a:txBody>
                  <a:tcPr/>
                </a:tc>
                <a:tc>
                  <a:txBody>
                    <a:bodyPr/>
                    <a:lstStyle/>
                    <a:p>
                      <a:pPr algn="ctr">
                        <a:lnSpc>
                          <a:spcPct val="107000"/>
                        </a:lnSpc>
                        <a:spcAft>
                          <a:spcPts val="0"/>
                        </a:spcAft>
                      </a:pPr>
                      <a:r>
                        <a:rPr lang="es-EC" sz="1400">
                          <a:effectLst/>
                        </a:rPr>
                        <a:t>M454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Río Chico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5704061"/>
                  </a:ext>
                </a:extLst>
              </a:tr>
              <a:tr h="217257">
                <a:tc vMerge="1">
                  <a:txBody>
                    <a:bodyPr/>
                    <a:lstStyle/>
                    <a:p>
                      <a:endParaRPr lang="es-EC"/>
                    </a:p>
                  </a:txBody>
                  <a:tcPr/>
                </a:tc>
                <a:tc>
                  <a:txBody>
                    <a:bodyPr/>
                    <a:lstStyle/>
                    <a:p>
                      <a:pPr algn="ctr">
                        <a:lnSpc>
                          <a:spcPct val="107000"/>
                        </a:lnSpc>
                        <a:spcAft>
                          <a:spcPts val="0"/>
                        </a:spcAft>
                      </a:pPr>
                      <a:r>
                        <a:rPr lang="es-EC" sz="1400">
                          <a:effectLst/>
                        </a:rPr>
                        <a:t>M1208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La </a:t>
                      </a:r>
                      <a:r>
                        <a:rPr lang="es-EC" sz="1400" dirty="0" err="1">
                          <a:effectLst/>
                        </a:rPr>
                        <a:t>Teodomira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3157404"/>
                  </a:ext>
                </a:extLst>
              </a:tr>
              <a:tr h="217257">
                <a:tc vMerge="1">
                  <a:txBody>
                    <a:bodyPr/>
                    <a:lstStyle/>
                    <a:p>
                      <a:endParaRPr lang="es-EC"/>
                    </a:p>
                  </a:txBody>
                  <a:tcPr/>
                </a:tc>
                <a:tc>
                  <a:txBody>
                    <a:bodyPr/>
                    <a:lstStyle/>
                    <a:p>
                      <a:pPr algn="ctr">
                        <a:lnSpc>
                          <a:spcPct val="107000"/>
                        </a:lnSpc>
                        <a:spcAft>
                          <a:spcPts val="0"/>
                        </a:spcAft>
                      </a:pPr>
                      <a:r>
                        <a:rPr lang="es-EC" sz="1400">
                          <a:effectLst/>
                        </a:rPr>
                        <a:t>M1080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Poza Honda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3284914"/>
                  </a:ext>
                </a:extLst>
              </a:tr>
              <a:tr h="351607">
                <a:tc vMerge="1">
                  <a:txBody>
                    <a:bodyPr/>
                    <a:lstStyle/>
                    <a:p>
                      <a:endParaRPr lang="es-EC"/>
                    </a:p>
                  </a:txBody>
                  <a:tcPr/>
                </a:tc>
                <a:tc>
                  <a:txBody>
                    <a:bodyPr/>
                    <a:lstStyle/>
                    <a:p>
                      <a:pPr algn="ctr">
                        <a:lnSpc>
                          <a:spcPct val="107000"/>
                        </a:lnSpc>
                        <a:spcAft>
                          <a:spcPts val="0"/>
                        </a:spcAft>
                      </a:pPr>
                      <a:r>
                        <a:rPr lang="es-EC" sz="1400">
                          <a:effectLst/>
                        </a:rPr>
                        <a:t>M460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Mancha Grande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21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7670912"/>
                  </a:ext>
                </a:extLst>
              </a:tr>
              <a:tr h="217257">
                <a:tc vMerge="1">
                  <a:txBody>
                    <a:bodyPr/>
                    <a:lstStyle/>
                    <a:p>
                      <a:endParaRPr lang="es-EC"/>
                    </a:p>
                  </a:txBody>
                  <a:tcPr/>
                </a:tc>
                <a:tc>
                  <a:txBody>
                    <a:bodyPr/>
                    <a:lstStyle/>
                    <a:p>
                      <a:pPr algn="ctr">
                        <a:lnSpc>
                          <a:spcPct val="107000"/>
                        </a:lnSpc>
                        <a:spcAft>
                          <a:spcPts val="0"/>
                        </a:spcAft>
                      </a:pPr>
                      <a:r>
                        <a:rPr lang="es-EC" sz="1400">
                          <a:effectLst/>
                        </a:rPr>
                        <a:t>M1076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err="1">
                          <a:effectLst/>
                        </a:rPr>
                        <a:t>Guajabe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384741"/>
                  </a:ext>
                </a:extLst>
              </a:tr>
              <a:tr h="217257">
                <a:tc vMerge="1">
                  <a:txBody>
                    <a:bodyPr/>
                    <a:lstStyle/>
                    <a:p>
                      <a:endParaRPr lang="es-EC"/>
                    </a:p>
                  </a:txBody>
                  <a:tcPr/>
                </a:tc>
                <a:tc>
                  <a:txBody>
                    <a:bodyPr/>
                    <a:lstStyle/>
                    <a:p>
                      <a:pPr algn="ctr">
                        <a:lnSpc>
                          <a:spcPct val="107000"/>
                        </a:lnSpc>
                        <a:spcAft>
                          <a:spcPts val="0"/>
                        </a:spcAft>
                      </a:pPr>
                      <a:r>
                        <a:rPr lang="es-EC" sz="1400">
                          <a:effectLst/>
                        </a:rPr>
                        <a:t>M1077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Bella Flor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5167774"/>
                  </a:ext>
                </a:extLst>
              </a:tr>
              <a:tr h="217257">
                <a:tc vMerge="1">
                  <a:txBody>
                    <a:bodyPr/>
                    <a:lstStyle/>
                    <a:p>
                      <a:endParaRPr lang="es-EC"/>
                    </a:p>
                  </a:txBody>
                  <a:tcPr/>
                </a:tc>
                <a:tc>
                  <a:txBody>
                    <a:bodyPr/>
                    <a:lstStyle/>
                    <a:p>
                      <a:pPr algn="ctr">
                        <a:lnSpc>
                          <a:spcPct val="107000"/>
                        </a:lnSpc>
                        <a:spcAft>
                          <a:spcPts val="0"/>
                        </a:spcAft>
                      </a:pPr>
                      <a:r>
                        <a:rPr lang="es-EC" sz="1400">
                          <a:effectLst/>
                        </a:rPr>
                        <a:t>M1090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San Miguel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1569298"/>
                  </a:ext>
                </a:extLst>
              </a:tr>
              <a:tr h="518431">
                <a:tc>
                  <a:txBody>
                    <a:bodyPr/>
                    <a:lstStyle/>
                    <a:p>
                      <a:pPr algn="ctr">
                        <a:lnSpc>
                          <a:spcPct val="115000"/>
                        </a:lnSpc>
                        <a:spcAft>
                          <a:spcPts val="0"/>
                        </a:spcAft>
                      </a:pPr>
                      <a:r>
                        <a:rPr lang="es-EC" sz="1400" dirty="0">
                          <a:effectLst/>
                        </a:rPr>
                        <a:t>Hidrológica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H267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Portoviejo en Sta. Ana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22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4922940"/>
                  </a:ext>
                </a:extLst>
              </a:tr>
            </a:tbl>
          </a:graphicData>
        </a:graphic>
      </p:graphicFrame>
      <p:pic>
        <p:nvPicPr>
          <p:cNvPr id="12" name="Imagen 11" descr="Resultado de imagen para inamhi"/>
          <p:cNvPicPr/>
          <p:nvPr/>
        </p:nvPicPr>
        <p:blipFill>
          <a:blip r:embed="rId3">
            <a:extLst>
              <a:ext uri="{28A0092B-C50C-407E-A947-70E740481C1C}">
                <a14:useLocalDpi xmlns:a14="http://schemas.microsoft.com/office/drawing/2010/main" val="0"/>
              </a:ext>
            </a:extLst>
          </a:blip>
          <a:srcRect/>
          <a:stretch>
            <a:fillRect/>
          </a:stretch>
        </p:blipFill>
        <p:spPr bwMode="auto">
          <a:xfrm>
            <a:off x="7363373" y="672308"/>
            <a:ext cx="1476103" cy="492650"/>
          </a:xfrm>
          <a:prstGeom prst="rect">
            <a:avLst/>
          </a:prstGeom>
          <a:noFill/>
          <a:ln>
            <a:noFill/>
          </a:ln>
        </p:spPr>
      </p:pic>
      <p:pic>
        <p:nvPicPr>
          <p:cNvPr id="4100" name="Picture 4" descr="Resultado de imagen para senag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948" y="575008"/>
            <a:ext cx="1180881" cy="8984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0" y="6293427"/>
            <a:ext cx="8939916" cy="564573"/>
            <a:chOff x="0" y="6293427"/>
            <a:chExt cx="8939916" cy="564573"/>
          </a:xfrm>
        </p:grpSpPr>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297" t="81558" r="28227" b="12766"/>
            <a:stretch/>
          </p:blipFill>
          <p:spPr bwMode="auto">
            <a:xfrm>
              <a:off x="0" y="6442364"/>
              <a:ext cx="6747164" cy="41563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Resultado de imagen para ufa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7164" y="6293427"/>
              <a:ext cx="2192752" cy="472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5490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2734</TotalTime>
  <Words>3441</Words>
  <Application>Microsoft Office PowerPoint</Application>
  <PresentationFormat>Presentación en pantalla (4:3)</PresentationFormat>
  <Paragraphs>974</Paragraphs>
  <Slides>41</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41</vt:i4>
      </vt:variant>
    </vt:vector>
  </HeadingPairs>
  <TitlesOfParts>
    <vt:vector size="50" baseType="lpstr">
      <vt:lpstr>Arial</vt:lpstr>
      <vt:lpstr>Calibri</vt:lpstr>
      <vt:lpstr>Calibri Light</vt:lpstr>
      <vt:lpstr>Cambria Math</vt:lpstr>
      <vt:lpstr>Courier New</vt:lpstr>
      <vt:lpstr>Times New Roman</vt:lpstr>
      <vt:lpstr>Wingdings</vt:lpstr>
      <vt:lpstr>Tema de Office</vt:lpstr>
      <vt:lpstr>CorelDRAW</vt:lpstr>
      <vt:lpstr>Presentación de PowerPoint</vt:lpstr>
      <vt:lpstr>ANTECEDENTES</vt:lpstr>
      <vt:lpstr>OBJETIVO GENERAL</vt:lpstr>
      <vt:lpstr>UBICACIÓN GEOGRÁFICA</vt:lpstr>
      <vt:lpstr>CONDICIÓN HIDROGRÁFICA</vt:lpstr>
      <vt:lpstr>CARACTERISTICAS DE LA CUENCA</vt:lpstr>
      <vt:lpstr>PARAMETROS MORFOMÉTRICOS</vt:lpstr>
      <vt:lpstr>PARAMETROS MORFOMÉTRICOS</vt:lpstr>
      <vt:lpstr>ESTACIONES HIDROMETEOROLÓGICAS</vt:lpstr>
      <vt:lpstr>PRECIPITACIÓN MEDIA ANUAL</vt:lpstr>
      <vt:lpstr>CAUDALES MÁXIMOS A PARTIR DE DATOS DE AFORO </vt:lpstr>
      <vt:lpstr>CAUDALES EN CUENCAS CON POCA INFORMACIÓN (SANDOVAL Y AGUILERA, 2014)</vt:lpstr>
      <vt:lpstr>CAUDALES MÁXIMOS MEDIANTE HEC-HMS</vt:lpstr>
      <vt:lpstr>CAUDALES MÁXIMOS MEDIANTE HEC-HMS</vt:lpstr>
      <vt:lpstr>CAUDAL MÁXIMO DE DISEÑO </vt:lpstr>
      <vt:lpstr>Inundaciones</vt:lpstr>
      <vt:lpstr>MODELACIÓN MATEMÁTICA</vt:lpstr>
      <vt:lpstr>MODELACIÓN MATEMÁTICA</vt:lpstr>
      <vt:lpstr>MODELACIÓN MATEMÁTICA</vt:lpstr>
      <vt:lpstr>MODELACIÓN MATEMÁTICA</vt:lpstr>
      <vt:lpstr>RESULTADOS DE HEC-RAS</vt:lpstr>
      <vt:lpstr>RESULTADOS DE HEC-RAS</vt:lpstr>
      <vt:lpstr>MAPAS DE INUNDACIÓN</vt:lpstr>
      <vt:lpstr>MANCHA DE INUNDACIÓN PARROQUIA COLÓN</vt:lpstr>
      <vt:lpstr>Presentación de PowerPoint</vt:lpstr>
      <vt:lpstr>AMENAZA</vt:lpstr>
      <vt:lpstr>RIESGO</vt:lpstr>
      <vt:lpstr>Presentación de PowerPoint</vt:lpstr>
      <vt:lpstr>Presentación de PowerPoint</vt:lpstr>
      <vt:lpstr>Presentación de PowerPoint</vt:lpstr>
      <vt:lpstr>ALTERNATIVAS DE PREVENCIÓN O MITIGACIÓN DE LOS EFECTOS DE LAS INUNDACIONES </vt:lpstr>
      <vt:lpstr>ALTERNATIVAS DE PREVENCIÓN O MITIGACIÓN DE LOS EFECTOS DE LAS INUNDACIONES </vt:lpstr>
      <vt:lpstr>ALTERNATIVAS DE PREVENCIÓN O MITIGACIÓN DE LOS EFECTOS DE LAS INUNDACIONES </vt:lpstr>
      <vt:lpstr>ALTERNATIVAS DE PREVENCIÓN O MITIGACIÓN DE LOS EFECTOS DE LAS INUNDACIONES </vt:lpstr>
      <vt:lpstr>ALTERNATIVAS DE PREVENCIÓN O MITIGACIÓN DE LOS EFECTOS DE LAS INUNDACIONES </vt:lpstr>
      <vt:lpstr>ALTERNATIVAS DE PREVENCIÓN O MITIGACIÓN DE LOS EFECTOS DE LAS INUNDACIONES </vt:lpstr>
      <vt:lpstr>ALTERNATIVAS DE PREVENCIÓN O MITIGACIÓN DE LOS EFECTOS DE LAS INUNDACIONES </vt:lpstr>
      <vt:lpstr>CONCLUSIONES:</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Santiago Echeverria</dc:creator>
  <cp:lastModifiedBy>Santiago Echeverria</cp:lastModifiedBy>
  <cp:revision>164</cp:revision>
  <dcterms:created xsi:type="dcterms:W3CDTF">2018-01-27T16:52:08Z</dcterms:created>
  <dcterms:modified xsi:type="dcterms:W3CDTF">2018-02-19T16:22:40Z</dcterms:modified>
</cp:coreProperties>
</file>