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4.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Lst>
  <p:notesMasterIdLst>
    <p:notesMasterId r:id="rId44"/>
  </p:notesMasterIdLst>
  <p:sldIdLst>
    <p:sldId id="257" r:id="rId4"/>
    <p:sldId id="258" r:id="rId5"/>
    <p:sldId id="317" r:id="rId6"/>
    <p:sldId id="299" r:id="rId7"/>
    <p:sldId id="290" r:id="rId8"/>
    <p:sldId id="331" r:id="rId9"/>
    <p:sldId id="291" r:id="rId10"/>
    <p:sldId id="300" r:id="rId11"/>
    <p:sldId id="292" r:id="rId12"/>
    <p:sldId id="261" r:id="rId13"/>
    <p:sldId id="332" r:id="rId14"/>
    <p:sldId id="333" r:id="rId15"/>
    <p:sldId id="293" r:id="rId16"/>
    <p:sldId id="355" r:id="rId17"/>
    <p:sldId id="294" r:id="rId18"/>
    <p:sldId id="320" r:id="rId19"/>
    <p:sldId id="295" r:id="rId20"/>
    <p:sldId id="336" r:id="rId21"/>
    <p:sldId id="338" r:id="rId22"/>
    <p:sldId id="342" r:id="rId23"/>
    <p:sldId id="345" r:id="rId24"/>
    <p:sldId id="356" r:id="rId25"/>
    <p:sldId id="358" r:id="rId26"/>
    <p:sldId id="361" r:id="rId27"/>
    <p:sldId id="362" r:id="rId28"/>
    <p:sldId id="363" r:id="rId29"/>
    <p:sldId id="371" r:id="rId30"/>
    <p:sldId id="314" r:id="rId31"/>
    <p:sldId id="324" r:id="rId32"/>
    <p:sldId id="325" r:id="rId33"/>
    <p:sldId id="352" r:id="rId34"/>
    <p:sldId id="364" r:id="rId35"/>
    <p:sldId id="365" r:id="rId36"/>
    <p:sldId id="353" r:id="rId37"/>
    <p:sldId id="366" r:id="rId38"/>
    <p:sldId id="368" r:id="rId39"/>
    <p:sldId id="369" r:id="rId40"/>
    <p:sldId id="354" r:id="rId41"/>
    <p:sldId id="370" r:id="rId42"/>
    <p:sldId id="284" r:id="rId4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87" d="100"/>
          <a:sy n="87" d="100"/>
        </p:scale>
        <p:origin x="-564" y="3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AQuevedo\Desktop\JN-%20SEGURIDAD%20Y%20DEFENSA\ENCUESTA%20EXCEL.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cat>
            <c:strRef>
              <c:f>'1. POLITICA'!$I$2:$J$2</c:f>
              <c:strCache>
                <c:ptCount val="2"/>
                <c:pt idx="0">
                  <c:v>SI:</c:v>
                </c:pt>
                <c:pt idx="1">
                  <c:v>NO:</c:v>
                </c:pt>
              </c:strCache>
            </c:strRef>
          </c:cat>
          <c:val>
            <c:numRef>
              <c:f>'1. POLITICA'!$I$3:$J$3</c:f>
              <c:numCache>
                <c:formatCode>General</c:formatCode>
                <c:ptCount val="2"/>
                <c:pt idx="0">
                  <c:v>35</c:v>
                </c:pt>
                <c:pt idx="1">
                  <c:v>15</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val>
            <c:numRef>
              <c:f>Hoja1!$B$6:$C$6</c:f>
              <c:numCache>
                <c:formatCode>General</c:formatCode>
                <c:ptCount val="2"/>
                <c:pt idx="0">
                  <c:v>35</c:v>
                </c:pt>
                <c:pt idx="1">
                  <c:v>65</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rtl="0">
            <a:defRPr/>
          </a:pPr>
          <a:endParaRPr lang="es-EC"/>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val>
            <c:numRef>
              <c:f>Hoja1!$B$4:$E$4</c:f>
              <c:numCache>
                <c:formatCode>General</c:formatCode>
                <c:ptCount val="4"/>
                <c:pt idx="0">
                  <c:v>1</c:v>
                </c:pt>
                <c:pt idx="1">
                  <c:v>2</c:v>
                </c:pt>
                <c:pt idx="2">
                  <c:v>3</c:v>
                </c:pt>
                <c:pt idx="3">
                  <c:v>4</c:v>
                </c:pt>
              </c:numCache>
            </c:numRef>
          </c:val>
        </c:ser>
        <c:ser>
          <c:idx val="1"/>
          <c:order val="1"/>
          <c:val>
            <c:numRef>
              <c:f>Hoja1!$B$5:$E$5</c:f>
              <c:numCache>
                <c:formatCode>General</c:formatCode>
                <c:ptCount val="4"/>
                <c:pt idx="0">
                  <c:v>4</c:v>
                </c:pt>
                <c:pt idx="1">
                  <c:v>10</c:v>
                </c:pt>
                <c:pt idx="2">
                  <c:v>12</c:v>
                </c:pt>
                <c:pt idx="3">
                  <c:v>14</c:v>
                </c:pt>
              </c:numCache>
            </c:numRef>
          </c:val>
        </c:ser>
        <c:ser>
          <c:idx val="2"/>
          <c:order val="2"/>
          <c:val>
            <c:numRef>
              <c:f>Hoja1!$B$6:$E$6</c:f>
              <c:numCache>
                <c:formatCode>General</c:formatCode>
                <c:ptCount val="4"/>
                <c:pt idx="0">
                  <c:v>10</c:v>
                </c:pt>
                <c:pt idx="1">
                  <c:v>25</c:v>
                </c:pt>
                <c:pt idx="2">
                  <c:v>30</c:v>
                </c:pt>
                <c:pt idx="3">
                  <c:v>35</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rtl="0">
            <a:defRPr/>
          </a:pPr>
          <a:endParaRPr lang="es-EC"/>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val>
            <c:numRef>
              <c:f>Hoja1!$B$4:$E$4</c:f>
              <c:numCache>
                <c:formatCode>General</c:formatCode>
                <c:ptCount val="4"/>
                <c:pt idx="0">
                  <c:v>1</c:v>
                </c:pt>
                <c:pt idx="1">
                  <c:v>2</c:v>
                </c:pt>
                <c:pt idx="2">
                  <c:v>3</c:v>
                </c:pt>
                <c:pt idx="3">
                  <c:v>4</c:v>
                </c:pt>
              </c:numCache>
            </c:numRef>
          </c:val>
        </c:ser>
        <c:ser>
          <c:idx val="1"/>
          <c:order val="1"/>
          <c:val>
            <c:numRef>
              <c:f>Hoja1!$B$5:$E$5</c:f>
              <c:numCache>
                <c:formatCode>General</c:formatCode>
                <c:ptCount val="4"/>
                <c:pt idx="0">
                  <c:v>3</c:v>
                </c:pt>
                <c:pt idx="1">
                  <c:v>5</c:v>
                </c:pt>
                <c:pt idx="2">
                  <c:v>25</c:v>
                </c:pt>
                <c:pt idx="3">
                  <c:v>7</c:v>
                </c:pt>
              </c:numCache>
            </c:numRef>
          </c:val>
        </c:ser>
        <c:ser>
          <c:idx val="2"/>
          <c:order val="2"/>
          <c:val>
            <c:numRef>
              <c:f>Hoja1!$B$6:$E$6</c:f>
              <c:numCache>
                <c:formatCode>General</c:formatCode>
                <c:ptCount val="4"/>
                <c:pt idx="0">
                  <c:v>7.5</c:v>
                </c:pt>
                <c:pt idx="1">
                  <c:v>12.5</c:v>
                </c:pt>
                <c:pt idx="2">
                  <c:v>62.5</c:v>
                </c:pt>
                <c:pt idx="3">
                  <c:v>17.5</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rtl="0">
            <a:defRPr/>
          </a:pPr>
          <a:endParaRPr lang="es-EC"/>
        </a:p>
      </c:txPr>
    </c:legend>
    <c:plotVisOnly val="1"/>
    <c:dispBlanksAs val="gap"/>
    <c:showDLblsOverMax val="0"/>
  </c:chart>
  <c:externalData r:id="rId2">
    <c:autoUpdate val="0"/>
  </c:externalData>
</c:chartSpace>
</file>

<file path=ppt/diagrams/_rels/data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ata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ata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E6089E-942E-44CD-B8CD-7E18899EE67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97CA24E0-54F9-433E-90C3-1FBAA674519C}">
      <dgm:prSet phldrT="[Texto]"/>
      <dgm:spPr/>
      <dgm:t>
        <a:bodyPr/>
        <a:lstStyle/>
        <a:p>
          <a:r>
            <a:rPr lang="es-ES_tradnl" b="1" dirty="0" smtClean="0">
              <a:solidFill>
                <a:srgbClr val="C00000"/>
              </a:solidFill>
            </a:rPr>
            <a:t>General</a:t>
          </a:r>
          <a:endParaRPr lang="es-ES" b="1" dirty="0">
            <a:solidFill>
              <a:srgbClr val="C00000"/>
            </a:solidFill>
          </a:endParaRPr>
        </a:p>
      </dgm:t>
    </dgm:pt>
    <dgm:pt modelId="{05DCB837-23A0-4A0E-80F4-BEE2A80D196F}" type="parTrans" cxnId="{E112D86C-34C5-4E90-8572-17E92FD8210B}">
      <dgm:prSet/>
      <dgm:spPr/>
      <dgm:t>
        <a:bodyPr/>
        <a:lstStyle/>
        <a:p>
          <a:endParaRPr lang="es-ES"/>
        </a:p>
      </dgm:t>
    </dgm:pt>
    <dgm:pt modelId="{C4E15885-938D-468F-A19A-BA1A13694A5F}" type="sibTrans" cxnId="{E112D86C-34C5-4E90-8572-17E92FD8210B}">
      <dgm:prSet/>
      <dgm:spPr/>
      <dgm:t>
        <a:bodyPr/>
        <a:lstStyle/>
        <a:p>
          <a:endParaRPr lang="es-ES"/>
        </a:p>
      </dgm:t>
    </dgm:pt>
    <dgm:pt modelId="{81C27DE7-801B-41DE-A2C4-2D15426F1887}">
      <dgm:prSet phldrT="[Texto]" custT="1"/>
      <dgm:spPr/>
      <dgm:t>
        <a:bodyPr/>
        <a:lstStyle/>
        <a:p>
          <a:pPr algn="just"/>
          <a:r>
            <a:rPr lang="es-EC" sz="1800" dirty="0" smtClean="0"/>
            <a:t>Analizar la noción de planificación de la Protección del Espacio Aéreo en el Ecuador, mediante el estudio de las normativas aplicables para el efecto, el ejercicio de la autoridad, el desarrollo de capacidades, la eficiencia estructural, administrativa y operativa; para materializar la efectividad de las actividades y operaciones en el territorio Nacional del Ecuador.</a:t>
          </a:r>
          <a:endParaRPr lang="es-ES" sz="1800" dirty="0"/>
        </a:p>
      </dgm:t>
    </dgm:pt>
    <dgm:pt modelId="{79CBBBF5-236D-4716-818B-95465BFC89C4}" type="parTrans" cxnId="{E2AC0A16-A5DC-4500-82F2-9370F1AB8C08}">
      <dgm:prSet/>
      <dgm:spPr/>
      <dgm:t>
        <a:bodyPr/>
        <a:lstStyle/>
        <a:p>
          <a:endParaRPr lang="es-ES"/>
        </a:p>
      </dgm:t>
    </dgm:pt>
    <dgm:pt modelId="{C9CDF80D-BF26-466B-B6C8-CD332899572D}" type="sibTrans" cxnId="{E2AC0A16-A5DC-4500-82F2-9370F1AB8C08}">
      <dgm:prSet/>
      <dgm:spPr/>
      <dgm:t>
        <a:bodyPr/>
        <a:lstStyle/>
        <a:p>
          <a:endParaRPr lang="es-ES"/>
        </a:p>
      </dgm:t>
    </dgm:pt>
    <dgm:pt modelId="{6D2D5DCD-439F-4DFD-B22F-E6D90DD57BA5}" type="pres">
      <dgm:prSet presAssocID="{AAE6089E-942E-44CD-B8CD-7E18899EE678}" presName="vert0" presStyleCnt="0">
        <dgm:presLayoutVars>
          <dgm:dir/>
          <dgm:animOne val="branch"/>
          <dgm:animLvl val="lvl"/>
        </dgm:presLayoutVars>
      </dgm:prSet>
      <dgm:spPr/>
      <dgm:t>
        <a:bodyPr/>
        <a:lstStyle/>
        <a:p>
          <a:endParaRPr lang="es-ES"/>
        </a:p>
      </dgm:t>
    </dgm:pt>
    <dgm:pt modelId="{D8A43C8F-1D9A-438A-8CF3-191B2B866575}" type="pres">
      <dgm:prSet presAssocID="{97CA24E0-54F9-433E-90C3-1FBAA674519C}" presName="thickLine" presStyleLbl="alignNode1" presStyleIdx="0" presStyleCnt="1"/>
      <dgm:spPr/>
    </dgm:pt>
    <dgm:pt modelId="{1253487B-2B1C-47B0-B232-3802EB2FCEE3}" type="pres">
      <dgm:prSet presAssocID="{97CA24E0-54F9-433E-90C3-1FBAA674519C}" presName="horz1" presStyleCnt="0"/>
      <dgm:spPr/>
    </dgm:pt>
    <dgm:pt modelId="{966FAC2B-83A5-4A3C-9C97-91327918A1C0}" type="pres">
      <dgm:prSet presAssocID="{97CA24E0-54F9-433E-90C3-1FBAA674519C}" presName="tx1" presStyleLbl="revTx" presStyleIdx="0" presStyleCnt="2"/>
      <dgm:spPr/>
      <dgm:t>
        <a:bodyPr/>
        <a:lstStyle/>
        <a:p>
          <a:endParaRPr lang="es-ES"/>
        </a:p>
      </dgm:t>
    </dgm:pt>
    <dgm:pt modelId="{16CDB066-B452-436A-971E-245988E0C86E}" type="pres">
      <dgm:prSet presAssocID="{97CA24E0-54F9-433E-90C3-1FBAA674519C}" presName="vert1" presStyleCnt="0"/>
      <dgm:spPr/>
    </dgm:pt>
    <dgm:pt modelId="{C9E855FC-9A40-4705-A332-890B1B8FD038}" type="pres">
      <dgm:prSet presAssocID="{81C27DE7-801B-41DE-A2C4-2D15426F1887}" presName="vertSpace2a" presStyleCnt="0"/>
      <dgm:spPr/>
    </dgm:pt>
    <dgm:pt modelId="{A86DCC50-84AD-49FF-85E7-23BB546BBB47}" type="pres">
      <dgm:prSet presAssocID="{81C27DE7-801B-41DE-A2C4-2D15426F1887}" presName="horz2" presStyleCnt="0"/>
      <dgm:spPr/>
    </dgm:pt>
    <dgm:pt modelId="{4CCE385D-5110-4821-B747-1874B8EA1B69}" type="pres">
      <dgm:prSet presAssocID="{81C27DE7-801B-41DE-A2C4-2D15426F1887}" presName="horzSpace2" presStyleCnt="0"/>
      <dgm:spPr/>
    </dgm:pt>
    <dgm:pt modelId="{D8EDBB08-0F1A-4068-BDE5-B28A4D4073B3}" type="pres">
      <dgm:prSet presAssocID="{81C27DE7-801B-41DE-A2C4-2D15426F1887}" presName="tx2" presStyleLbl="revTx" presStyleIdx="1" presStyleCnt="2" custScaleY="26566"/>
      <dgm:spPr/>
      <dgm:t>
        <a:bodyPr/>
        <a:lstStyle/>
        <a:p>
          <a:endParaRPr lang="es-ES"/>
        </a:p>
      </dgm:t>
    </dgm:pt>
    <dgm:pt modelId="{7A7249A0-8534-4E96-894C-6782B481A75E}" type="pres">
      <dgm:prSet presAssocID="{81C27DE7-801B-41DE-A2C4-2D15426F1887}" presName="vert2" presStyleCnt="0"/>
      <dgm:spPr/>
    </dgm:pt>
    <dgm:pt modelId="{E0E1A825-3208-43EB-B50A-E8861AE7F3A1}" type="pres">
      <dgm:prSet presAssocID="{81C27DE7-801B-41DE-A2C4-2D15426F1887}" presName="thinLine2b" presStyleLbl="callout" presStyleIdx="0" presStyleCnt="1" custLinFactY="1000000" custLinFactNeighborY="1030074"/>
      <dgm:spPr/>
    </dgm:pt>
    <dgm:pt modelId="{6B7AB762-EF04-44B6-A691-4EB8B515EF1A}" type="pres">
      <dgm:prSet presAssocID="{81C27DE7-801B-41DE-A2C4-2D15426F1887}" presName="vertSpace2b" presStyleCnt="0"/>
      <dgm:spPr/>
    </dgm:pt>
  </dgm:ptLst>
  <dgm:cxnLst>
    <dgm:cxn modelId="{FFD98883-7445-41DA-8115-ADF48D64CF89}" type="presOf" srcId="{97CA24E0-54F9-433E-90C3-1FBAA674519C}" destId="{966FAC2B-83A5-4A3C-9C97-91327918A1C0}" srcOrd="0" destOrd="0" presId="urn:microsoft.com/office/officeart/2008/layout/LinedList"/>
    <dgm:cxn modelId="{DC19AC83-ADED-4C5C-9A6E-FAF3BEAC8B36}" type="presOf" srcId="{81C27DE7-801B-41DE-A2C4-2D15426F1887}" destId="{D8EDBB08-0F1A-4068-BDE5-B28A4D4073B3}" srcOrd="0" destOrd="0" presId="urn:microsoft.com/office/officeart/2008/layout/LinedList"/>
    <dgm:cxn modelId="{E112D86C-34C5-4E90-8572-17E92FD8210B}" srcId="{AAE6089E-942E-44CD-B8CD-7E18899EE678}" destId="{97CA24E0-54F9-433E-90C3-1FBAA674519C}" srcOrd="0" destOrd="0" parTransId="{05DCB837-23A0-4A0E-80F4-BEE2A80D196F}" sibTransId="{C4E15885-938D-468F-A19A-BA1A13694A5F}"/>
    <dgm:cxn modelId="{E2AC0A16-A5DC-4500-82F2-9370F1AB8C08}" srcId="{97CA24E0-54F9-433E-90C3-1FBAA674519C}" destId="{81C27DE7-801B-41DE-A2C4-2D15426F1887}" srcOrd="0" destOrd="0" parTransId="{79CBBBF5-236D-4716-818B-95465BFC89C4}" sibTransId="{C9CDF80D-BF26-466B-B6C8-CD332899572D}"/>
    <dgm:cxn modelId="{3434CB76-26DD-4A97-8554-A119F6BB4432}" type="presOf" srcId="{AAE6089E-942E-44CD-B8CD-7E18899EE678}" destId="{6D2D5DCD-439F-4DFD-B22F-E6D90DD57BA5}" srcOrd="0" destOrd="0" presId="urn:microsoft.com/office/officeart/2008/layout/LinedList"/>
    <dgm:cxn modelId="{58FD7F23-8EE4-4655-96B2-93DF9C5FC7F9}" type="presParOf" srcId="{6D2D5DCD-439F-4DFD-B22F-E6D90DD57BA5}" destId="{D8A43C8F-1D9A-438A-8CF3-191B2B866575}" srcOrd="0" destOrd="0" presId="urn:microsoft.com/office/officeart/2008/layout/LinedList"/>
    <dgm:cxn modelId="{F82A86C7-522F-4564-A556-E8D2DA76E8C4}" type="presParOf" srcId="{6D2D5DCD-439F-4DFD-B22F-E6D90DD57BA5}" destId="{1253487B-2B1C-47B0-B232-3802EB2FCEE3}" srcOrd="1" destOrd="0" presId="urn:microsoft.com/office/officeart/2008/layout/LinedList"/>
    <dgm:cxn modelId="{8F1455A9-2DFF-420C-86BC-25240E4C1F7B}" type="presParOf" srcId="{1253487B-2B1C-47B0-B232-3802EB2FCEE3}" destId="{966FAC2B-83A5-4A3C-9C97-91327918A1C0}" srcOrd="0" destOrd="0" presId="urn:microsoft.com/office/officeart/2008/layout/LinedList"/>
    <dgm:cxn modelId="{F5C22019-8BF6-420E-8095-24B83291B7A7}" type="presParOf" srcId="{1253487B-2B1C-47B0-B232-3802EB2FCEE3}" destId="{16CDB066-B452-436A-971E-245988E0C86E}" srcOrd="1" destOrd="0" presId="urn:microsoft.com/office/officeart/2008/layout/LinedList"/>
    <dgm:cxn modelId="{690665E3-4735-4A63-A706-EE7889E463D4}" type="presParOf" srcId="{16CDB066-B452-436A-971E-245988E0C86E}" destId="{C9E855FC-9A40-4705-A332-890B1B8FD038}" srcOrd="0" destOrd="0" presId="urn:microsoft.com/office/officeart/2008/layout/LinedList"/>
    <dgm:cxn modelId="{5818DE49-FAA7-46AF-AD10-BC4A232079CF}" type="presParOf" srcId="{16CDB066-B452-436A-971E-245988E0C86E}" destId="{A86DCC50-84AD-49FF-85E7-23BB546BBB47}" srcOrd="1" destOrd="0" presId="urn:microsoft.com/office/officeart/2008/layout/LinedList"/>
    <dgm:cxn modelId="{D7AE2CAF-F581-4A38-9434-5C45500B1561}" type="presParOf" srcId="{A86DCC50-84AD-49FF-85E7-23BB546BBB47}" destId="{4CCE385D-5110-4821-B747-1874B8EA1B69}" srcOrd="0" destOrd="0" presId="urn:microsoft.com/office/officeart/2008/layout/LinedList"/>
    <dgm:cxn modelId="{75E7A8A0-08A0-4501-9F04-3C276AD7A510}" type="presParOf" srcId="{A86DCC50-84AD-49FF-85E7-23BB546BBB47}" destId="{D8EDBB08-0F1A-4068-BDE5-B28A4D4073B3}" srcOrd="1" destOrd="0" presId="urn:microsoft.com/office/officeart/2008/layout/LinedList"/>
    <dgm:cxn modelId="{D0C68A18-BA2C-47E8-8809-B3A741E04F58}" type="presParOf" srcId="{A86DCC50-84AD-49FF-85E7-23BB546BBB47}" destId="{7A7249A0-8534-4E96-894C-6782B481A75E}" srcOrd="2" destOrd="0" presId="urn:microsoft.com/office/officeart/2008/layout/LinedList"/>
    <dgm:cxn modelId="{57F05AFF-9D8B-460D-B484-E395F530CA57}" type="presParOf" srcId="{16CDB066-B452-436A-971E-245988E0C86E}" destId="{E0E1A825-3208-43EB-B50A-E8861AE7F3A1}" srcOrd="2" destOrd="0" presId="urn:microsoft.com/office/officeart/2008/layout/LinedList"/>
    <dgm:cxn modelId="{65DA1953-3086-42B3-AD28-0EE618DDCC16}" type="presParOf" srcId="{16CDB066-B452-436A-971E-245988E0C86E}" destId="{6B7AB762-EF04-44B6-A691-4EB8B515EF1A}"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7FFD91-557B-4AF8-A631-2A2086413D9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4813A3E7-3D98-46A6-9737-1EBA3A0B8078}">
      <dgm:prSet phldrT="[Texto]" custT="1"/>
      <dgm:spPr/>
      <dgm:t>
        <a:bodyPr/>
        <a:lstStyle/>
        <a:p>
          <a:pPr algn="just"/>
          <a:r>
            <a:rPr lang="es-ES_tradnl" sz="2400" b="1" dirty="0" smtClean="0">
              <a:solidFill>
                <a:srgbClr val="C00000"/>
              </a:solidFill>
            </a:rPr>
            <a:t>Específicos</a:t>
          </a:r>
          <a:endParaRPr lang="es-ES" sz="2400" b="1" dirty="0">
            <a:solidFill>
              <a:srgbClr val="C00000"/>
            </a:solidFill>
          </a:endParaRPr>
        </a:p>
      </dgm:t>
    </dgm:pt>
    <dgm:pt modelId="{E40B3FB4-3F79-4C17-BCE1-8ADB10E7201C}" type="parTrans" cxnId="{ABCA3F46-A176-404A-B707-DAC60372DE04}">
      <dgm:prSet/>
      <dgm:spPr/>
      <dgm:t>
        <a:bodyPr/>
        <a:lstStyle/>
        <a:p>
          <a:endParaRPr lang="es-ES"/>
        </a:p>
      </dgm:t>
    </dgm:pt>
    <dgm:pt modelId="{51787574-215C-4752-A0A2-6147AAE7FFEB}" type="sibTrans" cxnId="{ABCA3F46-A176-404A-B707-DAC60372DE04}">
      <dgm:prSet/>
      <dgm:spPr/>
      <dgm:t>
        <a:bodyPr/>
        <a:lstStyle/>
        <a:p>
          <a:endParaRPr lang="es-ES"/>
        </a:p>
      </dgm:t>
    </dgm:pt>
    <dgm:pt modelId="{8BED6D32-BD0E-4978-B992-5A31D6601854}">
      <dgm:prSet phldrT="[Texto]"/>
      <dgm:spPr/>
      <dgm:t>
        <a:bodyPr/>
        <a:lstStyle/>
        <a:p>
          <a:pPr algn="just"/>
          <a:r>
            <a:rPr lang="es-EC" dirty="0" smtClean="0"/>
            <a:t>Determinar cuáles son las normas aplicables para la el control del espacio aéreo, mediante el estudio de normativas y leyes nacionales e internacionales, para conocer, comprender y aplicar en los procesos de planificación de las operaciones.</a:t>
          </a:r>
          <a:endParaRPr lang="es-ES" dirty="0"/>
        </a:p>
      </dgm:t>
    </dgm:pt>
    <dgm:pt modelId="{BBBED6E5-1430-422D-99BF-5D745BDE2D0C}" type="sibTrans" cxnId="{28BE8196-480B-44EA-B13C-CA67089DB445}">
      <dgm:prSet/>
      <dgm:spPr/>
      <dgm:t>
        <a:bodyPr/>
        <a:lstStyle/>
        <a:p>
          <a:endParaRPr lang="es-ES"/>
        </a:p>
      </dgm:t>
    </dgm:pt>
    <dgm:pt modelId="{06D93997-8919-475B-B357-89A6FDD08659}" type="parTrans" cxnId="{28BE8196-480B-44EA-B13C-CA67089DB445}">
      <dgm:prSet/>
      <dgm:spPr/>
      <dgm:t>
        <a:bodyPr/>
        <a:lstStyle/>
        <a:p>
          <a:endParaRPr lang="es-ES"/>
        </a:p>
      </dgm:t>
    </dgm:pt>
    <dgm:pt modelId="{361D9EC3-DDCA-45C2-BE17-D0ADD5B7115C}">
      <dgm:prSet/>
      <dgm:spPr/>
      <dgm:t>
        <a:bodyPr/>
        <a:lstStyle/>
        <a:p>
          <a:pPr algn="just"/>
          <a:r>
            <a:rPr lang="es-EC" dirty="0" smtClean="0"/>
            <a:t>Determinar la forma como se plasma el ejercicio de autoridad, mediante la articulación de la noción político estratégica con la estrategia militar, para el enfocar el poder del Estado en el control del espacio aéreo.</a:t>
          </a:r>
          <a:endParaRPr lang="es-EC" dirty="0"/>
        </a:p>
      </dgm:t>
    </dgm:pt>
    <dgm:pt modelId="{C10EC833-0AB8-4A05-AB65-39536D0BBFFD}" type="parTrans" cxnId="{08D50867-5297-4AB4-B1AC-E5047966E201}">
      <dgm:prSet/>
      <dgm:spPr/>
      <dgm:t>
        <a:bodyPr/>
        <a:lstStyle/>
        <a:p>
          <a:endParaRPr lang="es-EC"/>
        </a:p>
      </dgm:t>
    </dgm:pt>
    <dgm:pt modelId="{43DF9076-2193-41CF-99EA-26020285CBA3}" type="sibTrans" cxnId="{08D50867-5297-4AB4-B1AC-E5047966E201}">
      <dgm:prSet/>
      <dgm:spPr/>
      <dgm:t>
        <a:bodyPr/>
        <a:lstStyle/>
        <a:p>
          <a:endParaRPr lang="es-EC"/>
        </a:p>
      </dgm:t>
    </dgm:pt>
    <dgm:pt modelId="{E0658F6C-CD66-4183-B932-23542FF78894}">
      <dgm:prSet/>
      <dgm:spPr/>
      <dgm:t>
        <a:bodyPr/>
        <a:lstStyle/>
        <a:p>
          <a:pPr algn="just"/>
          <a:r>
            <a:rPr lang="es-EC" dirty="0" smtClean="0"/>
            <a:t>Establecer la forma de desarrollar capacidades esenciales y proyectadas, mediante la aplicación de metodologías, que permita integrar al proceso de planificación.</a:t>
          </a:r>
          <a:endParaRPr lang="es-EC" dirty="0"/>
        </a:p>
      </dgm:t>
    </dgm:pt>
    <dgm:pt modelId="{00A235BF-17CD-40C8-ABC0-D314DB3CF71A}" type="parTrans" cxnId="{7EA97934-55DA-47EB-AB41-0CC0ED63F62B}">
      <dgm:prSet/>
      <dgm:spPr/>
      <dgm:t>
        <a:bodyPr/>
        <a:lstStyle/>
        <a:p>
          <a:endParaRPr lang="es-EC"/>
        </a:p>
      </dgm:t>
    </dgm:pt>
    <dgm:pt modelId="{A2B431CA-4149-4905-B050-5152241B5ABE}" type="sibTrans" cxnId="{7EA97934-55DA-47EB-AB41-0CC0ED63F62B}">
      <dgm:prSet/>
      <dgm:spPr/>
      <dgm:t>
        <a:bodyPr/>
        <a:lstStyle/>
        <a:p>
          <a:endParaRPr lang="es-EC"/>
        </a:p>
      </dgm:t>
    </dgm:pt>
    <dgm:pt modelId="{30A76BB0-D634-4F34-9CCA-B5BFDC6EF63A}" type="pres">
      <dgm:prSet presAssocID="{917FFD91-557B-4AF8-A631-2A2086413D95}" presName="vert0" presStyleCnt="0">
        <dgm:presLayoutVars>
          <dgm:dir/>
          <dgm:animOne val="branch"/>
          <dgm:animLvl val="lvl"/>
        </dgm:presLayoutVars>
      </dgm:prSet>
      <dgm:spPr/>
      <dgm:t>
        <a:bodyPr/>
        <a:lstStyle/>
        <a:p>
          <a:endParaRPr lang="es-ES"/>
        </a:p>
      </dgm:t>
    </dgm:pt>
    <dgm:pt modelId="{FCB1F24E-21F9-472A-9F47-155B74B951B9}" type="pres">
      <dgm:prSet presAssocID="{4813A3E7-3D98-46A6-9737-1EBA3A0B8078}" presName="thickLine" presStyleLbl="alignNode1" presStyleIdx="0" presStyleCnt="1"/>
      <dgm:spPr/>
    </dgm:pt>
    <dgm:pt modelId="{40F2C4E7-DF63-4B4F-9B68-BBE5E0209094}" type="pres">
      <dgm:prSet presAssocID="{4813A3E7-3D98-46A6-9737-1EBA3A0B8078}" presName="horz1" presStyleCnt="0"/>
      <dgm:spPr/>
    </dgm:pt>
    <dgm:pt modelId="{B0C4F184-846F-4364-B560-A6E911A8E3E4}" type="pres">
      <dgm:prSet presAssocID="{4813A3E7-3D98-46A6-9737-1EBA3A0B8078}" presName="tx1" presStyleLbl="revTx" presStyleIdx="0" presStyleCnt="4" custScaleX="148059"/>
      <dgm:spPr/>
      <dgm:t>
        <a:bodyPr/>
        <a:lstStyle/>
        <a:p>
          <a:endParaRPr lang="es-ES"/>
        </a:p>
      </dgm:t>
    </dgm:pt>
    <dgm:pt modelId="{BEF4E4C8-B003-497A-BF72-85E819CC233B}" type="pres">
      <dgm:prSet presAssocID="{4813A3E7-3D98-46A6-9737-1EBA3A0B8078}" presName="vert1" presStyleCnt="0"/>
      <dgm:spPr/>
    </dgm:pt>
    <dgm:pt modelId="{70366257-9902-42B3-94D4-19011A31CBBD}" type="pres">
      <dgm:prSet presAssocID="{8BED6D32-BD0E-4978-B992-5A31D6601854}" presName="vertSpace2a" presStyleCnt="0"/>
      <dgm:spPr/>
    </dgm:pt>
    <dgm:pt modelId="{B273D723-7F8A-47AB-9CFB-5CFE3E42E7F5}" type="pres">
      <dgm:prSet presAssocID="{8BED6D32-BD0E-4978-B992-5A31D6601854}" presName="horz2" presStyleCnt="0"/>
      <dgm:spPr/>
    </dgm:pt>
    <dgm:pt modelId="{19316DC5-6D31-47B0-97FE-E23F6A33264A}" type="pres">
      <dgm:prSet presAssocID="{8BED6D32-BD0E-4978-B992-5A31D6601854}" presName="horzSpace2" presStyleCnt="0"/>
      <dgm:spPr/>
    </dgm:pt>
    <dgm:pt modelId="{AF2CAF0D-76C0-4011-A8F3-0C56382DDE55}" type="pres">
      <dgm:prSet presAssocID="{8BED6D32-BD0E-4978-B992-5A31D6601854}" presName="tx2" presStyleLbl="revTx" presStyleIdx="1" presStyleCnt="4" custScaleX="120315"/>
      <dgm:spPr/>
      <dgm:t>
        <a:bodyPr/>
        <a:lstStyle/>
        <a:p>
          <a:endParaRPr lang="es-ES"/>
        </a:p>
      </dgm:t>
    </dgm:pt>
    <dgm:pt modelId="{76401F7B-E48A-41CA-9B90-A4B3A507DE99}" type="pres">
      <dgm:prSet presAssocID="{8BED6D32-BD0E-4978-B992-5A31D6601854}" presName="vert2" presStyleCnt="0"/>
      <dgm:spPr/>
    </dgm:pt>
    <dgm:pt modelId="{98E6D672-4E18-4A4F-AA67-52F24E5C4F62}" type="pres">
      <dgm:prSet presAssocID="{8BED6D32-BD0E-4978-B992-5A31D6601854}" presName="thinLine2b" presStyleLbl="callout" presStyleIdx="0" presStyleCnt="3"/>
      <dgm:spPr/>
    </dgm:pt>
    <dgm:pt modelId="{759AF530-D2C4-4428-8A61-FE5DEA86A455}" type="pres">
      <dgm:prSet presAssocID="{8BED6D32-BD0E-4978-B992-5A31D6601854}" presName="vertSpace2b" presStyleCnt="0"/>
      <dgm:spPr/>
    </dgm:pt>
    <dgm:pt modelId="{24E9AAB5-F1C5-4E08-BAC1-079F284AA645}" type="pres">
      <dgm:prSet presAssocID="{361D9EC3-DDCA-45C2-BE17-D0ADD5B7115C}" presName="horz2" presStyleCnt="0"/>
      <dgm:spPr/>
    </dgm:pt>
    <dgm:pt modelId="{07644FAE-0D93-4B22-980D-32B85FD24F39}" type="pres">
      <dgm:prSet presAssocID="{361D9EC3-DDCA-45C2-BE17-D0ADD5B7115C}" presName="horzSpace2" presStyleCnt="0"/>
      <dgm:spPr/>
    </dgm:pt>
    <dgm:pt modelId="{940C8B0B-C997-482E-AF68-A30BC4670B64}" type="pres">
      <dgm:prSet presAssocID="{361D9EC3-DDCA-45C2-BE17-D0ADD5B7115C}" presName="tx2" presStyleLbl="revTx" presStyleIdx="2" presStyleCnt="4" custScaleX="122054"/>
      <dgm:spPr/>
      <dgm:t>
        <a:bodyPr/>
        <a:lstStyle/>
        <a:p>
          <a:endParaRPr lang="es-EC"/>
        </a:p>
      </dgm:t>
    </dgm:pt>
    <dgm:pt modelId="{17E35D28-DD1D-46FC-B4FE-DFE50457DE21}" type="pres">
      <dgm:prSet presAssocID="{361D9EC3-DDCA-45C2-BE17-D0ADD5B7115C}" presName="vert2" presStyleCnt="0"/>
      <dgm:spPr/>
    </dgm:pt>
    <dgm:pt modelId="{69B3CF71-2577-4D20-B364-DB141FD5B48A}" type="pres">
      <dgm:prSet presAssocID="{361D9EC3-DDCA-45C2-BE17-D0ADD5B7115C}" presName="thinLine2b" presStyleLbl="callout" presStyleIdx="1" presStyleCnt="3"/>
      <dgm:spPr/>
    </dgm:pt>
    <dgm:pt modelId="{8E7CB6FE-E27A-428E-9336-CDCA7A094696}" type="pres">
      <dgm:prSet presAssocID="{361D9EC3-DDCA-45C2-BE17-D0ADD5B7115C}" presName="vertSpace2b" presStyleCnt="0"/>
      <dgm:spPr/>
    </dgm:pt>
    <dgm:pt modelId="{B6B61480-46DB-4BF1-A093-0C03C9193B0E}" type="pres">
      <dgm:prSet presAssocID="{E0658F6C-CD66-4183-B932-23542FF78894}" presName="horz2" presStyleCnt="0"/>
      <dgm:spPr/>
    </dgm:pt>
    <dgm:pt modelId="{2080BC28-DA9A-48B8-ADC9-0FCABF296AB2}" type="pres">
      <dgm:prSet presAssocID="{E0658F6C-CD66-4183-B932-23542FF78894}" presName="horzSpace2" presStyleCnt="0"/>
      <dgm:spPr/>
    </dgm:pt>
    <dgm:pt modelId="{1C68AA23-C4AB-4C08-9152-2FCC1E1FE67B}" type="pres">
      <dgm:prSet presAssocID="{E0658F6C-CD66-4183-B932-23542FF78894}" presName="tx2" presStyleLbl="revTx" presStyleIdx="3" presStyleCnt="4" custScaleX="121490"/>
      <dgm:spPr/>
      <dgm:t>
        <a:bodyPr/>
        <a:lstStyle/>
        <a:p>
          <a:endParaRPr lang="es-EC"/>
        </a:p>
      </dgm:t>
    </dgm:pt>
    <dgm:pt modelId="{838A2F7C-D3BF-44A7-B6C0-E7E35E6193BD}" type="pres">
      <dgm:prSet presAssocID="{E0658F6C-CD66-4183-B932-23542FF78894}" presName="vert2" presStyleCnt="0"/>
      <dgm:spPr/>
    </dgm:pt>
    <dgm:pt modelId="{F273116B-A108-40E6-9B42-8B8A62DB40B4}" type="pres">
      <dgm:prSet presAssocID="{E0658F6C-CD66-4183-B932-23542FF78894}" presName="thinLine2b" presStyleLbl="callout" presStyleIdx="2" presStyleCnt="3"/>
      <dgm:spPr/>
    </dgm:pt>
    <dgm:pt modelId="{6067EA6A-AD9A-405C-92A8-52C0DD7D6921}" type="pres">
      <dgm:prSet presAssocID="{E0658F6C-CD66-4183-B932-23542FF78894}" presName="vertSpace2b" presStyleCnt="0"/>
      <dgm:spPr/>
    </dgm:pt>
  </dgm:ptLst>
  <dgm:cxnLst>
    <dgm:cxn modelId="{1BAB938A-E6DE-41C2-B90F-3C0787DEEBF4}" type="presOf" srcId="{917FFD91-557B-4AF8-A631-2A2086413D95}" destId="{30A76BB0-D634-4F34-9CCA-B5BFDC6EF63A}" srcOrd="0" destOrd="0" presId="urn:microsoft.com/office/officeart/2008/layout/LinedList"/>
    <dgm:cxn modelId="{01EA2D78-5905-4E70-B24B-2DA4F4552CC3}" type="presOf" srcId="{4813A3E7-3D98-46A6-9737-1EBA3A0B8078}" destId="{B0C4F184-846F-4364-B560-A6E911A8E3E4}" srcOrd="0" destOrd="0" presId="urn:microsoft.com/office/officeart/2008/layout/LinedList"/>
    <dgm:cxn modelId="{9DE03966-B160-4C8E-A719-D6A96BC0748A}" type="presOf" srcId="{8BED6D32-BD0E-4978-B992-5A31D6601854}" destId="{AF2CAF0D-76C0-4011-A8F3-0C56382DDE55}" srcOrd="0" destOrd="0" presId="urn:microsoft.com/office/officeart/2008/layout/LinedList"/>
    <dgm:cxn modelId="{08D50867-5297-4AB4-B1AC-E5047966E201}" srcId="{4813A3E7-3D98-46A6-9737-1EBA3A0B8078}" destId="{361D9EC3-DDCA-45C2-BE17-D0ADD5B7115C}" srcOrd="1" destOrd="0" parTransId="{C10EC833-0AB8-4A05-AB65-39536D0BBFFD}" sibTransId="{43DF9076-2193-41CF-99EA-26020285CBA3}"/>
    <dgm:cxn modelId="{ABCA3F46-A176-404A-B707-DAC60372DE04}" srcId="{917FFD91-557B-4AF8-A631-2A2086413D95}" destId="{4813A3E7-3D98-46A6-9737-1EBA3A0B8078}" srcOrd="0" destOrd="0" parTransId="{E40B3FB4-3F79-4C17-BCE1-8ADB10E7201C}" sibTransId="{51787574-215C-4752-A0A2-6147AAE7FFEB}"/>
    <dgm:cxn modelId="{28BE8196-480B-44EA-B13C-CA67089DB445}" srcId="{4813A3E7-3D98-46A6-9737-1EBA3A0B8078}" destId="{8BED6D32-BD0E-4978-B992-5A31D6601854}" srcOrd="0" destOrd="0" parTransId="{06D93997-8919-475B-B357-89A6FDD08659}" sibTransId="{BBBED6E5-1430-422D-99BF-5D745BDE2D0C}"/>
    <dgm:cxn modelId="{08D36F50-574B-4DE5-8A3E-EAC4BD31AF78}" type="presOf" srcId="{E0658F6C-CD66-4183-B932-23542FF78894}" destId="{1C68AA23-C4AB-4C08-9152-2FCC1E1FE67B}" srcOrd="0" destOrd="0" presId="urn:microsoft.com/office/officeart/2008/layout/LinedList"/>
    <dgm:cxn modelId="{7EA97934-55DA-47EB-AB41-0CC0ED63F62B}" srcId="{4813A3E7-3D98-46A6-9737-1EBA3A0B8078}" destId="{E0658F6C-CD66-4183-B932-23542FF78894}" srcOrd="2" destOrd="0" parTransId="{00A235BF-17CD-40C8-ABC0-D314DB3CF71A}" sibTransId="{A2B431CA-4149-4905-B050-5152241B5ABE}"/>
    <dgm:cxn modelId="{3E08BDBF-3EE1-40F2-8E69-7ABDAB1750C4}" type="presOf" srcId="{361D9EC3-DDCA-45C2-BE17-D0ADD5B7115C}" destId="{940C8B0B-C997-482E-AF68-A30BC4670B64}" srcOrd="0" destOrd="0" presId="urn:microsoft.com/office/officeart/2008/layout/LinedList"/>
    <dgm:cxn modelId="{708E7EB5-A28F-4C7E-9FE9-839B574E54F6}" type="presParOf" srcId="{30A76BB0-D634-4F34-9CCA-B5BFDC6EF63A}" destId="{FCB1F24E-21F9-472A-9F47-155B74B951B9}" srcOrd="0" destOrd="0" presId="urn:microsoft.com/office/officeart/2008/layout/LinedList"/>
    <dgm:cxn modelId="{DD61E015-B34D-4337-A221-B7737161ADE6}" type="presParOf" srcId="{30A76BB0-D634-4F34-9CCA-B5BFDC6EF63A}" destId="{40F2C4E7-DF63-4B4F-9B68-BBE5E0209094}" srcOrd="1" destOrd="0" presId="urn:microsoft.com/office/officeart/2008/layout/LinedList"/>
    <dgm:cxn modelId="{C4745AB6-86D5-4F68-8188-D82FD0560D62}" type="presParOf" srcId="{40F2C4E7-DF63-4B4F-9B68-BBE5E0209094}" destId="{B0C4F184-846F-4364-B560-A6E911A8E3E4}" srcOrd="0" destOrd="0" presId="urn:microsoft.com/office/officeart/2008/layout/LinedList"/>
    <dgm:cxn modelId="{5966FD60-AD57-41AE-BA67-56880B605445}" type="presParOf" srcId="{40F2C4E7-DF63-4B4F-9B68-BBE5E0209094}" destId="{BEF4E4C8-B003-497A-BF72-85E819CC233B}" srcOrd="1" destOrd="0" presId="urn:microsoft.com/office/officeart/2008/layout/LinedList"/>
    <dgm:cxn modelId="{6FFE1539-97B3-403C-9AD2-E089AF221A65}" type="presParOf" srcId="{BEF4E4C8-B003-497A-BF72-85E819CC233B}" destId="{70366257-9902-42B3-94D4-19011A31CBBD}" srcOrd="0" destOrd="0" presId="urn:microsoft.com/office/officeart/2008/layout/LinedList"/>
    <dgm:cxn modelId="{06FADED8-3322-4BF8-A7D2-D6FDDAD7876D}" type="presParOf" srcId="{BEF4E4C8-B003-497A-BF72-85E819CC233B}" destId="{B273D723-7F8A-47AB-9CFB-5CFE3E42E7F5}" srcOrd="1" destOrd="0" presId="urn:microsoft.com/office/officeart/2008/layout/LinedList"/>
    <dgm:cxn modelId="{B911CDDC-A0A1-4569-9563-7E83AE0FAC7F}" type="presParOf" srcId="{B273D723-7F8A-47AB-9CFB-5CFE3E42E7F5}" destId="{19316DC5-6D31-47B0-97FE-E23F6A33264A}" srcOrd="0" destOrd="0" presId="urn:microsoft.com/office/officeart/2008/layout/LinedList"/>
    <dgm:cxn modelId="{885DFA24-832B-464E-944A-01F3BEA26259}" type="presParOf" srcId="{B273D723-7F8A-47AB-9CFB-5CFE3E42E7F5}" destId="{AF2CAF0D-76C0-4011-A8F3-0C56382DDE55}" srcOrd="1" destOrd="0" presId="urn:microsoft.com/office/officeart/2008/layout/LinedList"/>
    <dgm:cxn modelId="{F78F36B2-EB34-4797-AA28-092E8AEAA02A}" type="presParOf" srcId="{B273D723-7F8A-47AB-9CFB-5CFE3E42E7F5}" destId="{76401F7B-E48A-41CA-9B90-A4B3A507DE99}" srcOrd="2" destOrd="0" presId="urn:microsoft.com/office/officeart/2008/layout/LinedList"/>
    <dgm:cxn modelId="{18598AC7-7378-42E3-9A2F-7D062C138364}" type="presParOf" srcId="{BEF4E4C8-B003-497A-BF72-85E819CC233B}" destId="{98E6D672-4E18-4A4F-AA67-52F24E5C4F62}" srcOrd="2" destOrd="0" presId="urn:microsoft.com/office/officeart/2008/layout/LinedList"/>
    <dgm:cxn modelId="{44F1F263-11B8-4FB2-8DA0-A883D035F1E9}" type="presParOf" srcId="{BEF4E4C8-B003-497A-BF72-85E819CC233B}" destId="{759AF530-D2C4-4428-8A61-FE5DEA86A455}" srcOrd="3" destOrd="0" presId="urn:microsoft.com/office/officeart/2008/layout/LinedList"/>
    <dgm:cxn modelId="{6CF2B7D1-23FE-46BE-BE8E-F51F60ADAE0A}" type="presParOf" srcId="{BEF4E4C8-B003-497A-BF72-85E819CC233B}" destId="{24E9AAB5-F1C5-4E08-BAC1-079F284AA645}" srcOrd="4" destOrd="0" presId="urn:microsoft.com/office/officeart/2008/layout/LinedList"/>
    <dgm:cxn modelId="{DBA74B7C-D7A9-463E-B4ED-B87A83C0210C}" type="presParOf" srcId="{24E9AAB5-F1C5-4E08-BAC1-079F284AA645}" destId="{07644FAE-0D93-4B22-980D-32B85FD24F39}" srcOrd="0" destOrd="0" presId="urn:microsoft.com/office/officeart/2008/layout/LinedList"/>
    <dgm:cxn modelId="{AB6467D9-B23E-4CE2-AF59-1ECEFD6BD339}" type="presParOf" srcId="{24E9AAB5-F1C5-4E08-BAC1-079F284AA645}" destId="{940C8B0B-C997-482E-AF68-A30BC4670B64}" srcOrd="1" destOrd="0" presId="urn:microsoft.com/office/officeart/2008/layout/LinedList"/>
    <dgm:cxn modelId="{50294FE5-A8A3-41CD-BC09-C2E16990B326}" type="presParOf" srcId="{24E9AAB5-F1C5-4E08-BAC1-079F284AA645}" destId="{17E35D28-DD1D-46FC-B4FE-DFE50457DE21}" srcOrd="2" destOrd="0" presId="urn:microsoft.com/office/officeart/2008/layout/LinedList"/>
    <dgm:cxn modelId="{B2D830F7-80D8-41A8-9D16-8ABD4BA67665}" type="presParOf" srcId="{BEF4E4C8-B003-497A-BF72-85E819CC233B}" destId="{69B3CF71-2577-4D20-B364-DB141FD5B48A}" srcOrd="5" destOrd="0" presId="urn:microsoft.com/office/officeart/2008/layout/LinedList"/>
    <dgm:cxn modelId="{A2EA30B0-3AF9-4F4A-9608-DE27F4279AE6}" type="presParOf" srcId="{BEF4E4C8-B003-497A-BF72-85E819CC233B}" destId="{8E7CB6FE-E27A-428E-9336-CDCA7A094696}" srcOrd="6" destOrd="0" presId="urn:microsoft.com/office/officeart/2008/layout/LinedList"/>
    <dgm:cxn modelId="{D709498C-1F60-4BEE-880C-4C1E131AB2E3}" type="presParOf" srcId="{BEF4E4C8-B003-497A-BF72-85E819CC233B}" destId="{B6B61480-46DB-4BF1-A093-0C03C9193B0E}" srcOrd="7" destOrd="0" presId="urn:microsoft.com/office/officeart/2008/layout/LinedList"/>
    <dgm:cxn modelId="{35E7DDA9-EC4A-47C0-8948-7402AAF02141}" type="presParOf" srcId="{B6B61480-46DB-4BF1-A093-0C03C9193B0E}" destId="{2080BC28-DA9A-48B8-ADC9-0FCABF296AB2}" srcOrd="0" destOrd="0" presId="urn:microsoft.com/office/officeart/2008/layout/LinedList"/>
    <dgm:cxn modelId="{76C16E3E-31AD-4A0B-9853-448F1FEF9C8F}" type="presParOf" srcId="{B6B61480-46DB-4BF1-A093-0C03C9193B0E}" destId="{1C68AA23-C4AB-4C08-9152-2FCC1E1FE67B}" srcOrd="1" destOrd="0" presId="urn:microsoft.com/office/officeart/2008/layout/LinedList"/>
    <dgm:cxn modelId="{618AEE67-E3E3-4759-A811-34EB001D358F}" type="presParOf" srcId="{B6B61480-46DB-4BF1-A093-0C03C9193B0E}" destId="{838A2F7C-D3BF-44A7-B6C0-E7E35E6193BD}" srcOrd="2" destOrd="0" presId="urn:microsoft.com/office/officeart/2008/layout/LinedList"/>
    <dgm:cxn modelId="{A0C0DD8A-9F94-447C-83F3-E45CA6D053CF}" type="presParOf" srcId="{BEF4E4C8-B003-497A-BF72-85E819CC233B}" destId="{F273116B-A108-40E6-9B42-8B8A62DB40B4}" srcOrd="8" destOrd="0" presId="urn:microsoft.com/office/officeart/2008/layout/LinedList"/>
    <dgm:cxn modelId="{C9499550-A704-48E4-AD20-3C060CC437C7}" type="presParOf" srcId="{BEF4E4C8-B003-497A-BF72-85E819CC233B}" destId="{6067EA6A-AD9A-405C-92A8-52C0DD7D6921}"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7FFD91-557B-4AF8-A631-2A2086413D9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4813A3E7-3D98-46A6-9737-1EBA3A0B8078}">
      <dgm:prSet phldrT="[Texto]" custT="1"/>
      <dgm:spPr/>
      <dgm:t>
        <a:bodyPr/>
        <a:lstStyle/>
        <a:p>
          <a:pPr algn="just"/>
          <a:r>
            <a:rPr lang="es-ES_tradnl" sz="2400" b="1" dirty="0" smtClean="0">
              <a:solidFill>
                <a:srgbClr val="C00000"/>
              </a:solidFill>
            </a:rPr>
            <a:t>Específicos</a:t>
          </a:r>
          <a:endParaRPr lang="es-ES" sz="2400" b="1" dirty="0">
            <a:solidFill>
              <a:srgbClr val="C00000"/>
            </a:solidFill>
          </a:endParaRPr>
        </a:p>
      </dgm:t>
    </dgm:pt>
    <dgm:pt modelId="{E40B3FB4-3F79-4C17-BCE1-8ADB10E7201C}" type="parTrans" cxnId="{ABCA3F46-A176-404A-B707-DAC60372DE04}">
      <dgm:prSet/>
      <dgm:spPr/>
      <dgm:t>
        <a:bodyPr/>
        <a:lstStyle/>
        <a:p>
          <a:endParaRPr lang="es-ES"/>
        </a:p>
      </dgm:t>
    </dgm:pt>
    <dgm:pt modelId="{51787574-215C-4752-A0A2-6147AAE7FFEB}" type="sibTrans" cxnId="{ABCA3F46-A176-404A-B707-DAC60372DE04}">
      <dgm:prSet/>
      <dgm:spPr/>
      <dgm:t>
        <a:bodyPr/>
        <a:lstStyle/>
        <a:p>
          <a:endParaRPr lang="es-ES"/>
        </a:p>
      </dgm:t>
    </dgm:pt>
    <dgm:pt modelId="{8BED6D32-BD0E-4978-B992-5A31D6601854}">
      <dgm:prSet phldrT="[Texto]" custT="1"/>
      <dgm:spPr/>
      <dgm:t>
        <a:bodyPr/>
        <a:lstStyle/>
        <a:p>
          <a:pPr algn="just"/>
          <a:r>
            <a:rPr lang="es-EC" sz="1700" dirty="0" smtClean="0"/>
            <a:t>Describir las formas de empleo conjunto, a través del conocimiento de las fortalezas y debilidades de los componentes del sistema y subsistemas, para efectivizar y maximizar el control del espacio aéreo.</a:t>
          </a:r>
          <a:endParaRPr lang="es-ES" sz="1700" dirty="0"/>
        </a:p>
      </dgm:t>
    </dgm:pt>
    <dgm:pt modelId="{BBBED6E5-1430-422D-99BF-5D745BDE2D0C}" type="sibTrans" cxnId="{28BE8196-480B-44EA-B13C-CA67089DB445}">
      <dgm:prSet/>
      <dgm:spPr/>
      <dgm:t>
        <a:bodyPr/>
        <a:lstStyle/>
        <a:p>
          <a:endParaRPr lang="es-ES"/>
        </a:p>
      </dgm:t>
    </dgm:pt>
    <dgm:pt modelId="{06D93997-8919-475B-B357-89A6FDD08659}" type="parTrans" cxnId="{28BE8196-480B-44EA-B13C-CA67089DB445}">
      <dgm:prSet/>
      <dgm:spPr/>
      <dgm:t>
        <a:bodyPr/>
        <a:lstStyle/>
        <a:p>
          <a:endParaRPr lang="es-ES"/>
        </a:p>
      </dgm:t>
    </dgm:pt>
    <dgm:pt modelId="{361D9EC3-DDCA-45C2-BE17-D0ADD5B7115C}">
      <dgm:prSet custT="1"/>
      <dgm:spPr/>
      <dgm:t>
        <a:bodyPr/>
        <a:lstStyle/>
        <a:p>
          <a:pPr algn="just"/>
          <a:r>
            <a:rPr lang="es-EC" sz="1700" dirty="0" smtClean="0"/>
            <a:t>Conocer la organización estructural, administrativa y operativa, mediante el estudio de comparado de sistemas de control de espacio aéreo en la región, para definir la más adecuada a los intereses del Estado.</a:t>
          </a:r>
          <a:endParaRPr lang="es-EC" sz="1700" dirty="0"/>
        </a:p>
      </dgm:t>
    </dgm:pt>
    <dgm:pt modelId="{C10EC833-0AB8-4A05-AB65-39536D0BBFFD}" type="parTrans" cxnId="{08D50867-5297-4AB4-B1AC-E5047966E201}">
      <dgm:prSet/>
      <dgm:spPr/>
      <dgm:t>
        <a:bodyPr/>
        <a:lstStyle/>
        <a:p>
          <a:endParaRPr lang="es-EC"/>
        </a:p>
      </dgm:t>
    </dgm:pt>
    <dgm:pt modelId="{43DF9076-2193-41CF-99EA-26020285CBA3}" type="sibTrans" cxnId="{08D50867-5297-4AB4-B1AC-E5047966E201}">
      <dgm:prSet/>
      <dgm:spPr/>
      <dgm:t>
        <a:bodyPr/>
        <a:lstStyle/>
        <a:p>
          <a:endParaRPr lang="es-EC"/>
        </a:p>
      </dgm:t>
    </dgm:pt>
    <dgm:pt modelId="{E0658F6C-CD66-4183-B932-23542FF78894}">
      <dgm:prSet custT="1"/>
      <dgm:spPr/>
      <dgm:t>
        <a:bodyPr/>
        <a:lstStyle/>
        <a:p>
          <a:pPr algn="just"/>
          <a:r>
            <a:rPr lang="es-EC" sz="1700" dirty="0" smtClean="0"/>
            <a:t>Proponer un manual de Protección del Espacio Aéreo, mediante el análisis doctrinario de los paradigmas teóricos que rigen, los procesos de las operaciones, la preparación, ejecución y la evaluación; a fin de desarrollar concepciones que permitan optimizar el empleo de los recursos en el cumplimiento de la misión impuesta a Fuerzas Armadas en este ámbito..</a:t>
          </a:r>
          <a:endParaRPr lang="es-EC" sz="1700" dirty="0"/>
        </a:p>
      </dgm:t>
    </dgm:pt>
    <dgm:pt modelId="{00A235BF-17CD-40C8-ABC0-D314DB3CF71A}" type="parTrans" cxnId="{7EA97934-55DA-47EB-AB41-0CC0ED63F62B}">
      <dgm:prSet/>
      <dgm:spPr/>
      <dgm:t>
        <a:bodyPr/>
        <a:lstStyle/>
        <a:p>
          <a:endParaRPr lang="es-EC"/>
        </a:p>
      </dgm:t>
    </dgm:pt>
    <dgm:pt modelId="{A2B431CA-4149-4905-B050-5152241B5ABE}" type="sibTrans" cxnId="{7EA97934-55DA-47EB-AB41-0CC0ED63F62B}">
      <dgm:prSet/>
      <dgm:spPr/>
      <dgm:t>
        <a:bodyPr/>
        <a:lstStyle/>
        <a:p>
          <a:endParaRPr lang="es-EC"/>
        </a:p>
      </dgm:t>
    </dgm:pt>
    <dgm:pt modelId="{30A76BB0-D634-4F34-9CCA-B5BFDC6EF63A}" type="pres">
      <dgm:prSet presAssocID="{917FFD91-557B-4AF8-A631-2A2086413D95}" presName="vert0" presStyleCnt="0">
        <dgm:presLayoutVars>
          <dgm:dir/>
          <dgm:animOne val="branch"/>
          <dgm:animLvl val="lvl"/>
        </dgm:presLayoutVars>
      </dgm:prSet>
      <dgm:spPr/>
      <dgm:t>
        <a:bodyPr/>
        <a:lstStyle/>
        <a:p>
          <a:endParaRPr lang="es-ES"/>
        </a:p>
      </dgm:t>
    </dgm:pt>
    <dgm:pt modelId="{FCB1F24E-21F9-472A-9F47-155B74B951B9}" type="pres">
      <dgm:prSet presAssocID="{4813A3E7-3D98-46A6-9737-1EBA3A0B8078}" presName="thickLine" presStyleLbl="alignNode1" presStyleIdx="0" presStyleCnt="1"/>
      <dgm:spPr/>
    </dgm:pt>
    <dgm:pt modelId="{40F2C4E7-DF63-4B4F-9B68-BBE5E0209094}" type="pres">
      <dgm:prSet presAssocID="{4813A3E7-3D98-46A6-9737-1EBA3A0B8078}" presName="horz1" presStyleCnt="0"/>
      <dgm:spPr/>
    </dgm:pt>
    <dgm:pt modelId="{B0C4F184-846F-4364-B560-A6E911A8E3E4}" type="pres">
      <dgm:prSet presAssocID="{4813A3E7-3D98-46A6-9737-1EBA3A0B8078}" presName="tx1" presStyleLbl="revTx" presStyleIdx="0" presStyleCnt="4" custScaleX="148059"/>
      <dgm:spPr/>
      <dgm:t>
        <a:bodyPr/>
        <a:lstStyle/>
        <a:p>
          <a:endParaRPr lang="es-ES"/>
        </a:p>
      </dgm:t>
    </dgm:pt>
    <dgm:pt modelId="{BEF4E4C8-B003-497A-BF72-85E819CC233B}" type="pres">
      <dgm:prSet presAssocID="{4813A3E7-3D98-46A6-9737-1EBA3A0B8078}" presName="vert1" presStyleCnt="0"/>
      <dgm:spPr/>
    </dgm:pt>
    <dgm:pt modelId="{70366257-9902-42B3-94D4-19011A31CBBD}" type="pres">
      <dgm:prSet presAssocID="{8BED6D32-BD0E-4978-B992-5A31D6601854}" presName="vertSpace2a" presStyleCnt="0"/>
      <dgm:spPr/>
    </dgm:pt>
    <dgm:pt modelId="{B273D723-7F8A-47AB-9CFB-5CFE3E42E7F5}" type="pres">
      <dgm:prSet presAssocID="{8BED6D32-BD0E-4978-B992-5A31D6601854}" presName="horz2" presStyleCnt="0"/>
      <dgm:spPr/>
    </dgm:pt>
    <dgm:pt modelId="{19316DC5-6D31-47B0-97FE-E23F6A33264A}" type="pres">
      <dgm:prSet presAssocID="{8BED6D32-BD0E-4978-B992-5A31D6601854}" presName="horzSpace2" presStyleCnt="0"/>
      <dgm:spPr/>
    </dgm:pt>
    <dgm:pt modelId="{AF2CAF0D-76C0-4011-A8F3-0C56382DDE55}" type="pres">
      <dgm:prSet presAssocID="{8BED6D32-BD0E-4978-B992-5A31D6601854}" presName="tx2" presStyleLbl="revTx" presStyleIdx="1" presStyleCnt="4" custScaleX="120315"/>
      <dgm:spPr/>
      <dgm:t>
        <a:bodyPr/>
        <a:lstStyle/>
        <a:p>
          <a:endParaRPr lang="es-ES"/>
        </a:p>
      </dgm:t>
    </dgm:pt>
    <dgm:pt modelId="{76401F7B-E48A-41CA-9B90-A4B3A507DE99}" type="pres">
      <dgm:prSet presAssocID="{8BED6D32-BD0E-4978-B992-5A31D6601854}" presName="vert2" presStyleCnt="0"/>
      <dgm:spPr/>
    </dgm:pt>
    <dgm:pt modelId="{98E6D672-4E18-4A4F-AA67-52F24E5C4F62}" type="pres">
      <dgm:prSet presAssocID="{8BED6D32-BD0E-4978-B992-5A31D6601854}" presName="thinLine2b" presStyleLbl="callout" presStyleIdx="0" presStyleCnt="3"/>
      <dgm:spPr/>
    </dgm:pt>
    <dgm:pt modelId="{759AF530-D2C4-4428-8A61-FE5DEA86A455}" type="pres">
      <dgm:prSet presAssocID="{8BED6D32-BD0E-4978-B992-5A31D6601854}" presName="vertSpace2b" presStyleCnt="0"/>
      <dgm:spPr/>
    </dgm:pt>
    <dgm:pt modelId="{24E9AAB5-F1C5-4E08-BAC1-079F284AA645}" type="pres">
      <dgm:prSet presAssocID="{361D9EC3-DDCA-45C2-BE17-D0ADD5B7115C}" presName="horz2" presStyleCnt="0"/>
      <dgm:spPr/>
    </dgm:pt>
    <dgm:pt modelId="{07644FAE-0D93-4B22-980D-32B85FD24F39}" type="pres">
      <dgm:prSet presAssocID="{361D9EC3-DDCA-45C2-BE17-D0ADD5B7115C}" presName="horzSpace2" presStyleCnt="0"/>
      <dgm:spPr/>
    </dgm:pt>
    <dgm:pt modelId="{940C8B0B-C997-482E-AF68-A30BC4670B64}" type="pres">
      <dgm:prSet presAssocID="{361D9EC3-DDCA-45C2-BE17-D0ADD5B7115C}" presName="tx2" presStyleLbl="revTx" presStyleIdx="2" presStyleCnt="4" custScaleX="122054"/>
      <dgm:spPr/>
      <dgm:t>
        <a:bodyPr/>
        <a:lstStyle/>
        <a:p>
          <a:endParaRPr lang="es-EC"/>
        </a:p>
      </dgm:t>
    </dgm:pt>
    <dgm:pt modelId="{17E35D28-DD1D-46FC-B4FE-DFE50457DE21}" type="pres">
      <dgm:prSet presAssocID="{361D9EC3-DDCA-45C2-BE17-D0ADD5B7115C}" presName="vert2" presStyleCnt="0"/>
      <dgm:spPr/>
    </dgm:pt>
    <dgm:pt modelId="{69B3CF71-2577-4D20-B364-DB141FD5B48A}" type="pres">
      <dgm:prSet presAssocID="{361D9EC3-DDCA-45C2-BE17-D0ADD5B7115C}" presName="thinLine2b" presStyleLbl="callout" presStyleIdx="1" presStyleCnt="3"/>
      <dgm:spPr/>
    </dgm:pt>
    <dgm:pt modelId="{8E7CB6FE-E27A-428E-9336-CDCA7A094696}" type="pres">
      <dgm:prSet presAssocID="{361D9EC3-DDCA-45C2-BE17-D0ADD5B7115C}" presName="vertSpace2b" presStyleCnt="0"/>
      <dgm:spPr/>
    </dgm:pt>
    <dgm:pt modelId="{B6B61480-46DB-4BF1-A093-0C03C9193B0E}" type="pres">
      <dgm:prSet presAssocID="{E0658F6C-CD66-4183-B932-23542FF78894}" presName="horz2" presStyleCnt="0"/>
      <dgm:spPr/>
    </dgm:pt>
    <dgm:pt modelId="{2080BC28-DA9A-48B8-ADC9-0FCABF296AB2}" type="pres">
      <dgm:prSet presAssocID="{E0658F6C-CD66-4183-B932-23542FF78894}" presName="horzSpace2" presStyleCnt="0"/>
      <dgm:spPr/>
    </dgm:pt>
    <dgm:pt modelId="{1C68AA23-C4AB-4C08-9152-2FCC1E1FE67B}" type="pres">
      <dgm:prSet presAssocID="{E0658F6C-CD66-4183-B932-23542FF78894}" presName="tx2" presStyleLbl="revTx" presStyleIdx="3" presStyleCnt="4" custScaleX="121490"/>
      <dgm:spPr/>
      <dgm:t>
        <a:bodyPr/>
        <a:lstStyle/>
        <a:p>
          <a:endParaRPr lang="es-EC"/>
        </a:p>
      </dgm:t>
    </dgm:pt>
    <dgm:pt modelId="{838A2F7C-D3BF-44A7-B6C0-E7E35E6193BD}" type="pres">
      <dgm:prSet presAssocID="{E0658F6C-CD66-4183-B932-23542FF78894}" presName="vert2" presStyleCnt="0"/>
      <dgm:spPr/>
    </dgm:pt>
    <dgm:pt modelId="{F273116B-A108-40E6-9B42-8B8A62DB40B4}" type="pres">
      <dgm:prSet presAssocID="{E0658F6C-CD66-4183-B932-23542FF78894}" presName="thinLine2b" presStyleLbl="callout" presStyleIdx="2" presStyleCnt="3"/>
      <dgm:spPr/>
    </dgm:pt>
    <dgm:pt modelId="{6067EA6A-AD9A-405C-92A8-52C0DD7D6921}" type="pres">
      <dgm:prSet presAssocID="{E0658F6C-CD66-4183-B932-23542FF78894}" presName="vertSpace2b" presStyleCnt="0"/>
      <dgm:spPr/>
    </dgm:pt>
  </dgm:ptLst>
  <dgm:cxnLst>
    <dgm:cxn modelId="{08D50867-5297-4AB4-B1AC-E5047966E201}" srcId="{4813A3E7-3D98-46A6-9737-1EBA3A0B8078}" destId="{361D9EC3-DDCA-45C2-BE17-D0ADD5B7115C}" srcOrd="1" destOrd="0" parTransId="{C10EC833-0AB8-4A05-AB65-39536D0BBFFD}" sibTransId="{43DF9076-2193-41CF-99EA-26020285CBA3}"/>
    <dgm:cxn modelId="{6F9D2A96-E9CC-44BB-A8D4-AE8F3ED666FC}" type="presOf" srcId="{4813A3E7-3D98-46A6-9737-1EBA3A0B8078}" destId="{B0C4F184-846F-4364-B560-A6E911A8E3E4}" srcOrd="0" destOrd="0" presId="urn:microsoft.com/office/officeart/2008/layout/LinedList"/>
    <dgm:cxn modelId="{ABCA3F46-A176-404A-B707-DAC60372DE04}" srcId="{917FFD91-557B-4AF8-A631-2A2086413D95}" destId="{4813A3E7-3D98-46A6-9737-1EBA3A0B8078}" srcOrd="0" destOrd="0" parTransId="{E40B3FB4-3F79-4C17-BCE1-8ADB10E7201C}" sibTransId="{51787574-215C-4752-A0A2-6147AAE7FFEB}"/>
    <dgm:cxn modelId="{28BE8196-480B-44EA-B13C-CA67089DB445}" srcId="{4813A3E7-3D98-46A6-9737-1EBA3A0B8078}" destId="{8BED6D32-BD0E-4978-B992-5A31D6601854}" srcOrd="0" destOrd="0" parTransId="{06D93997-8919-475B-B357-89A6FDD08659}" sibTransId="{BBBED6E5-1430-422D-99BF-5D745BDE2D0C}"/>
    <dgm:cxn modelId="{DDCF737E-0E94-4E55-9187-6122FB3DD3BF}" type="presOf" srcId="{361D9EC3-DDCA-45C2-BE17-D0ADD5B7115C}" destId="{940C8B0B-C997-482E-AF68-A30BC4670B64}" srcOrd="0" destOrd="0" presId="urn:microsoft.com/office/officeart/2008/layout/LinedList"/>
    <dgm:cxn modelId="{AB34B4DD-A5C7-445E-9454-F36E10255B7F}" type="presOf" srcId="{8BED6D32-BD0E-4978-B992-5A31D6601854}" destId="{AF2CAF0D-76C0-4011-A8F3-0C56382DDE55}" srcOrd="0" destOrd="0" presId="urn:microsoft.com/office/officeart/2008/layout/LinedList"/>
    <dgm:cxn modelId="{7EA97934-55DA-47EB-AB41-0CC0ED63F62B}" srcId="{4813A3E7-3D98-46A6-9737-1EBA3A0B8078}" destId="{E0658F6C-CD66-4183-B932-23542FF78894}" srcOrd="2" destOrd="0" parTransId="{00A235BF-17CD-40C8-ABC0-D314DB3CF71A}" sibTransId="{A2B431CA-4149-4905-B050-5152241B5ABE}"/>
    <dgm:cxn modelId="{DDACAEB1-3A43-49D1-8170-BECBBD469164}" type="presOf" srcId="{E0658F6C-CD66-4183-B932-23542FF78894}" destId="{1C68AA23-C4AB-4C08-9152-2FCC1E1FE67B}" srcOrd="0" destOrd="0" presId="urn:microsoft.com/office/officeart/2008/layout/LinedList"/>
    <dgm:cxn modelId="{0A0FD840-3295-4E90-AFD2-1A9104F9ADA8}" type="presOf" srcId="{917FFD91-557B-4AF8-A631-2A2086413D95}" destId="{30A76BB0-D634-4F34-9CCA-B5BFDC6EF63A}" srcOrd="0" destOrd="0" presId="urn:microsoft.com/office/officeart/2008/layout/LinedList"/>
    <dgm:cxn modelId="{7D9D4503-27F7-41E7-830A-381EE7B369BC}" type="presParOf" srcId="{30A76BB0-D634-4F34-9CCA-B5BFDC6EF63A}" destId="{FCB1F24E-21F9-472A-9F47-155B74B951B9}" srcOrd="0" destOrd="0" presId="urn:microsoft.com/office/officeart/2008/layout/LinedList"/>
    <dgm:cxn modelId="{47D1B64F-A9E9-4CFB-854B-87713ABCF691}" type="presParOf" srcId="{30A76BB0-D634-4F34-9CCA-B5BFDC6EF63A}" destId="{40F2C4E7-DF63-4B4F-9B68-BBE5E0209094}" srcOrd="1" destOrd="0" presId="urn:microsoft.com/office/officeart/2008/layout/LinedList"/>
    <dgm:cxn modelId="{BB668801-7CE8-4291-8564-8C0CD395E294}" type="presParOf" srcId="{40F2C4E7-DF63-4B4F-9B68-BBE5E0209094}" destId="{B0C4F184-846F-4364-B560-A6E911A8E3E4}" srcOrd="0" destOrd="0" presId="urn:microsoft.com/office/officeart/2008/layout/LinedList"/>
    <dgm:cxn modelId="{1D4722FE-EABD-40A3-A939-DAA52B7891CA}" type="presParOf" srcId="{40F2C4E7-DF63-4B4F-9B68-BBE5E0209094}" destId="{BEF4E4C8-B003-497A-BF72-85E819CC233B}" srcOrd="1" destOrd="0" presId="urn:microsoft.com/office/officeart/2008/layout/LinedList"/>
    <dgm:cxn modelId="{6CC76A39-2666-4B5C-99E4-6A009815E335}" type="presParOf" srcId="{BEF4E4C8-B003-497A-BF72-85E819CC233B}" destId="{70366257-9902-42B3-94D4-19011A31CBBD}" srcOrd="0" destOrd="0" presId="urn:microsoft.com/office/officeart/2008/layout/LinedList"/>
    <dgm:cxn modelId="{B9022E24-8B9B-45C1-B3A2-70FACA9BCB44}" type="presParOf" srcId="{BEF4E4C8-B003-497A-BF72-85E819CC233B}" destId="{B273D723-7F8A-47AB-9CFB-5CFE3E42E7F5}" srcOrd="1" destOrd="0" presId="urn:microsoft.com/office/officeart/2008/layout/LinedList"/>
    <dgm:cxn modelId="{B6965A72-6003-4C75-8DF5-8043529B84F7}" type="presParOf" srcId="{B273D723-7F8A-47AB-9CFB-5CFE3E42E7F5}" destId="{19316DC5-6D31-47B0-97FE-E23F6A33264A}" srcOrd="0" destOrd="0" presId="urn:microsoft.com/office/officeart/2008/layout/LinedList"/>
    <dgm:cxn modelId="{C31BC659-47F4-4690-90B7-CB0A1043B3B9}" type="presParOf" srcId="{B273D723-7F8A-47AB-9CFB-5CFE3E42E7F5}" destId="{AF2CAF0D-76C0-4011-A8F3-0C56382DDE55}" srcOrd="1" destOrd="0" presId="urn:microsoft.com/office/officeart/2008/layout/LinedList"/>
    <dgm:cxn modelId="{17615E2D-163B-44DA-B84E-DCDE2EA252A9}" type="presParOf" srcId="{B273D723-7F8A-47AB-9CFB-5CFE3E42E7F5}" destId="{76401F7B-E48A-41CA-9B90-A4B3A507DE99}" srcOrd="2" destOrd="0" presId="urn:microsoft.com/office/officeart/2008/layout/LinedList"/>
    <dgm:cxn modelId="{34FADCF1-9E2D-4B04-9572-38DF7D1CCF2B}" type="presParOf" srcId="{BEF4E4C8-B003-497A-BF72-85E819CC233B}" destId="{98E6D672-4E18-4A4F-AA67-52F24E5C4F62}" srcOrd="2" destOrd="0" presId="urn:microsoft.com/office/officeart/2008/layout/LinedList"/>
    <dgm:cxn modelId="{3867A276-3DCA-4706-88A9-A7AECC17A1E9}" type="presParOf" srcId="{BEF4E4C8-B003-497A-BF72-85E819CC233B}" destId="{759AF530-D2C4-4428-8A61-FE5DEA86A455}" srcOrd="3" destOrd="0" presId="urn:microsoft.com/office/officeart/2008/layout/LinedList"/>
    <dgm:cxn modelId="{3FA1D03D-B65F-490F-B7A1-E9A46F304836}" type="presParOf" srcId="{BEF4E4C8-B003-497A-BF72-85E819CC233B}" destId="{24E9AAB5-F1C5-4E08-BAC1-079F284AA645}" srcOrd="4" destOrd="0" presId="urn:microsoft.com/office/officeart/2008/layout/LinedList"/>
    <dgm:cxn modelId="{836B6BA8-78A0-498D-8598-552B94E5F469}" type="presParOf" srcId="{24E9AAB5-F1C5-4E08-BAC1-079F284AA645}" destId="{07644FAE-0D93-4B22-980D-32B85FD24F39}" srcOrd="0" destOrd="0" presId="urn:microsoft.com/office/officeart/2008/layout/LinedList"/>
    <dgm:cxn modelId="{00808CA2-7043-4362-8098-E1EEDC25BB67}" type="presParOf" srcId="{24E9AAB5-F1C5-4E08-BAC1-079F284AA645}" destId="{940C8B0B-C997-482E-AF68-A30BC4670B64}" srcOrd="1" destOrd="0" presId="urn:microsoft.com/office/officeart/2008/layout/LinedList"/>
    <dgm:cxn modelId="{CB32D214-CE80-4FD5-A9B7-DFB128D6DE41}" type="presParOf" srcId="{24E9AAB5-F1C5-4E08-BAC1-079F284AA645}" destId="{17E35D28-DD1D-46FC-B4FE-DFE50457DE21}" srcOrd="2" destOrd="0" presId="urn:microsoft.com/office/officeart/2008/layout/LinedList"/>
    <dgm:cxn modelId="{0E14203D-99A7-4214-8CD9-C5AD44BE2BD4}" type="presParOf" srcId="{BEF4E4C8-B003-497A-BF72-85E819CC233B}" destId="{69B3CF71-2577-4D20-B364-DB141FD5B48A}" srcOrd="5" destOrd="0" presId="urn:microsoft.com/office/officeart/2008/layout/LinedList"/>
    <dgm:cxn modelId="{094335AF-2E73-498D-BD0E-D7CE15393293}" type="presParOf" srcId="{BEF4E4C8-B003-497A-BF72-85E819CC233B}" destId="{8E7CB6FE-E27A-428E-9336-CDCA7A094696}" srcOrd="6" destOrd="0" presId="urn:microsoft.com/office/officeart/2008/layout/LinedList"/>
    <dgm:cxn modelId="{5D944EDC-A04B-43BC-83F3-249E59C8ADEA}" type="presParOf" srcId="{BEF4E4C8-B003-497A-BF72-85E819CC233B}" destId="{B6B61480-46DB-4BF1-A093-0C03C9193B0E}" srcOrd="7" destOrd="0" presId="urn:microsoft.com/office/officeart/2008/layout/LinedList"/>
    <dgm:cxn modelId="{0764855D-55A6-4E19-B856-EB9E288531BB}" type="presParOf" srcId="{B6B61480-46DB-4BF1-A093-0C03C9193B0E}" destId="{2080BC28-DA9A-48B8-ADC9-0FCABF296AB2}" srcOrd="0" destOrd="0" presId="urn:microsoft.com/office/officeart/2008/layout/LinedList"/>
    <dgm:cxn modelId="{F819F955-F503-4CF3-819A-1A66AA4B4FF7}" type="presParOf" srcId="{B6B61480-46DB-4BF1-A093-0C03C9193B0E}" destId="{1C68AA23-C4AB-4C08-9152-2FCC1E1FE67B}" srcOrd="1" destOrd="0" presId="urn:microsoft.com/office/officeart/2008/layout/LinedList"/>
    <dgm:cxn modelId="{45095C60-25B1-4CE1-A540-0488ABAF7A45}" type="presParOf" srcId="{B6B61480-46DB-4BF1-A093-0C03C9193B0E}" destId="{838A2F7C-D3BF-44A7-B6C0-E7E35E6193BD}" srcOrd="2" destOrd="0" presId="urn:microsoft.com/office/officeart/2008/layout/LinedList"/>
    <dgm:cxn modelId="{73D92AE3-4A00-4375-AC7E-B02D8857DEF3}" type="presParOf" srcId="{BEF4E4C8-B003-497A-BF72-85E819CC233B}" destId="{F273116B-A108-40E6-9B42-8B8A62DB40B4}" srcOrd="8" destOrd="0" presId="urn:microsoft.com/office/officeart/2008/layout/LinedList"/>
    <dgm:cxn modelId="{771A4980-9451-4C33-AB47-E3B7C185D107}" type="presParOf" srcId="{BEF4E4C8-B003-497A-BF72-85E819CC233B}" destId="{6067EA6A-AD9A-405C-92A8-52C0DD7D6921}"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063E7A-F019-4518-BC53-9605118EEE06}" type="doc">
      <dgm:prSet loTypeId="urn:microsoft.com/office/officeart/2008/layout/PictureStrips" loCatId="list" qsTypeId="urn:microsoft.com/office/officeart/2005/8/quickstyle/simple1" qsCatId="simple" csTypeId="urn:microsoft.com/office/officeart/2005/8/colors/accent3_1" csCatId="accent3" phldr="1"/>
      <dgm:spPr/>
    </dgm:pt>
    <dgm:pt modelId="{49189E68-B6C5-4FDA-96FB-8CA756688F9E}">
      <dgm:prSet phldrT="[Texto]" custT="1"/>
      <dgm:spPr/>
      <dgm:t>
        <a:bodyPr/>
        <a:lstStyle/>
        <a:p>
          <a:pPr algn="just"/>
          <a:r>
            <a:rPr lang="es-EC" sz="1500" dirty="0" smtClean="0"/>
            <a:t>Las </a:t>
          </a:r>
          <a:r>
            <a:rPr lang="es-EC" sz="1500" b="1" dirty="0" smtClean="0"/>
            <a:t>estructuras</a:t>
          </a:r>
          <a:r>
            <a:rPr lang="es-EC" sz="1500" dirty="0" smtClean="0"/>
            <a:t> creadas a nivel del Estado y Fuerzas Armadas responsables de la </a:t>
          </a:r>
          <a:r>
            <a:rPr lang="es-EC" sz="1500" b="1" dirty="0" smtClean="0"/>
            <a:t>Seguridad y Defensa</a:t>
          </a:r>
          <a:r>
            <a:rPr lang="es-EC" sz="1500" dirty="0" smtClean="0"/>
            <a:t>, no cuentan con las </a:t>
          </a:r>
          <a:r>
            <a:rPr lang="es-EC" sz="1500" b="1" dirty="0" smtClean="0"/>
            <a:t>capacidades</a:t>
          </a:r>
          <a:r>
            <a:rPr lang="es-EC" sz="1500" dirty="0" smtClean="0"/>
            <a:t> necesarias para la Protección del Espacio Aéreo efectivamente.</a:t>
          </a:r>
          <a:endParaRPr lang="es-ES" sz="1500" dirty="0"/>
        </a:p>
      </dgm:t>
    </dgm:pt>
    <dgm:pt modelId="{2DCDF910-2053-45C1-9648-1B8777B64EDB}" type="parTrans" cxnId="{68D1A688-AE29-4130-AECB-3001E4A4E3E8}">
      <dgm:prSet/>
      <dgm:spPr/>
      <dgm:t>
        <a:bodyPr/>
        <a:lstStyle/>
        <a:p>
          <a:endParaRPr lang="es-ES"/>
        </a:p>
      </dgm:t>
    </dgm:pt>
    <dgm:pt modelId="{0CBCC438-A2DA-487C-B348-8EC003940308}" type="sibTrans" cxnId="{68D1A688-AE29-4130-AECB-3001E4A4E3E8}">
      <dgm:prSet/>
      <dgm:spPr/>
      <dgm:t>
        <a:bodyPr/>
        <a:lstStyle/>
        <a:p>
          <a:endParaRPr lang="es-ES"/>
        </a:p>
      </dgm:t>
    </dgm:pt>
    <dgm:pt modelId="{1F2ABEE3-DF4E-4B3B-AAA8-C6F49F62C0A7}">
      <dgm:prSet phldrT="[Texto]" custT="1"/>
      <dgm:spPr/>
      <dgm:t>
        <a:bodyPr/>
        <a:lstStyle/>
        <a:p>
          <a:pPr algn="just"/>
          <a:r>
            <a:rPr lang="es-ES" sz="1500" dirty="0" smtClean="0"/>
            <a:t> </a:t>
          </a:r>
          <a:r>
            <a:rPr lang="es-EC" sz="1500" dirty="0" smtClean="0"/>
            <a:t>Las particularidades del </a:t>
          </a:r>
          <a:r>
            <a:rPr lang="es-EC" sz="1500" b="1" dirty="0" smtClean="0"/>
            <a:t>escenario</a:t>
          </a:r>
          <a:r>
            <a:rPr lang="es-EC" sz="1500" dirty="0" smtClean="0"/>
            <a:t> demandan de los Estados y sus estructuras, respuestas adecuadas, idóneas y oportunas, que permitan </a:t>
          </a:r>
          <a:r>
            <a:rPr lang="es-EC" sz="1500" b="1" dirty="0" smtClean="0"/>
            <a:t>garantizar la seguridad de manera integral</a:t>
          </a:r>
          <a:r>
            <a:rPr lang="es-EC" sz="1500" dirty="0" smtClean="0"/>
            <a:t>, situación que se la alcanzará con el desarrollo de capacidades estratégicas y específicas para este propósito. </a:t>
          </a:r>
          <a:endParaRPr lang="es-ES" sz="1500" dirty="0"/>
        </a:p>
      </dgm:t>
    </dgm:pt>
    <dgm:pt modelId="{973705A7-7437-4C92-9C83-E2F737E1E3A9}" type="sibTrans" cxnId="{AE5DC034-9742-4021-ADB6-F9BF68B6EFC2}">
      <dgm:prSet/>
      <dgm:spPr/>
      <dgm:t>
        <a:bodyPr/>
        <a:lstStyle/>
        <a:p>
          <a:endParaRPr lang="es-ES"/>
        </a:p>
      </dgm:t>
    </dgm:pt>
    <dgm:pt modelId="{BAFDDC6A-F9B8-4C8A-9900-BDA41207BD92}" type="parTrans" cxnId="{AE5DC034-9742-4021-ADB6-F9BF68B6EFC2}">
      <dgm:prSet/>
      <dgm:spPr/>
      <dgm:t>
        <a:bodyPr/>
        <a:lstStyle/>
        <a:p>
          <a:endParaRPr lang="es-ES"/>
        </a:p>
      </dgm:t>
    </dgm:pt>
    <dgm:pt modelId="{8F43D5BE-45F3-4871-A44F-9D93FAABEB92}">
      <dgm:prSet custT="1"/>
      <dgm:spPr/>
      <dgm:t>
        <a:bodyPr/>
        <a:lstStyle/>
        <a:p>
          <a:pPr algn="just"/>
          <a:r>
            <a:rPr lang="es-EC" sz="1500" dirty="0" smtClean="0"/>
            <a:t>Las necesidades demandan de </a:t>
          </a:r>
          <a:r>
            <a:rPr lang="es-EC" sz="1500" b="1" dirty="0" smtClean="0"/>
            <a:t>metodologías y herramientas académicas </a:t>
          </a:r>
          <a:r>
            <a:rPr lang="es-EC" sz="1500" dirty="0" smtClean="0"/>
            <a:t>modernas o actualizadas que faciliten la contextualización del problema y la construcción de posibles alternativas de solución, mismas que darán paso a toma de decisiones en cada uno de los niveles de la conducción militar; y, para ello es necesario que desde </a:t>
          </a:r>
          <a:r>
            <a:rPr lang="es-EC" sz="1500" b="1" dirty="0" smtClean="0"/>
            <a:t>la doctrina </a:t>
          </a:r>
          <a:r>
            <a:rPr lang="es-EC" sz="1500" dirty="0" smtClean="0"/>
            <a:t>enfocarse en  la creación de conocimientos fundamentales de cómo opera la dinámica de la fuerza y su aplicación durante las intercomplejas relaciones entre los involucrados en el ámbito del espacio aéreo.</a:t>
          </a:r>
          <a:endParaRPr lang="es-ES" sz="1500" dirty="0"/>
        </a:p>
      </dgm:t>
    </dgm:pt>
    <dgm:pt modelId="{94944E8F-95D3-431B-AC24-EB1B0828E6B7}" type="parTrans" cxnId="{0E4E7A3F-E249-423B-BCB3-6C376296E6A3}">
      <dgm:prSet/>
      <dgm:spPr/>
      <dgm:t>
        <a:bodyPr/>
        <a:lstStyle/>
        <a:p>
          <a:endParaRPr lang="es-EC"/>
        </a:p>
      </dgm:t>
    </dgm:pt>
    <dgm:pt modelId="{82AEFB8E-D7C4-49EC-ABAF-DB6E87F0882F}" type="sibTrans" cxnId="{0E4E7A3F-E249-423B-BCB3-6C376296E6A3}">
      <dgm:prSet/>
      <dgm:spPr/>
      <dgm:t>
        <a:bodyPr/>
        <a:lstStyle/>
        <a:p>
          <a:endParaRPr lang="es-EC"/>
        </a:p>
      </dgm:t>
    </dgm:pt>
    <dgm:pt modelId="{3D980637-D1C3-486B-92D1-3F72B62EB652}" type="pres">
      <dgm:prSet presAssocID="{74063E7A-F019-4518-BC53-9605118EEE06}" presName="Name0" presStyleCnt="0">
        <dgm:presLayoutVars>
          <dgm:dir/>
          <dgm:resizeHandles val="exact"/>
        </dgm:presLayoutVars>
      </dgm:prSet>
      <dgm:spPr/>
    </dgm:pt>
    <dgm:pt modelId="{56CE6534-02AB-4726-84D9-811C189770A4}" type="pres">
      <dgm:prSet presAssocID="{49189E68-B6C5-4FDA-96FB-8CA756688F9E}" presName="composite" presStyleCnt="0"/>
      <dgm:spPr/>
    </dgm:pt>
    <dgm:pt modelId="{BB5A1E70-B8C2-49BF-ACC1-76700470C6C7}" type="pres">
      <dgm:prSet presAssocID="{49189E68-B6C5-4FDA-96FB-8CA756688F9E}" presName="rect1" presStyleLbl="trAlignAcc1" presStyleIdx="0" presStyleCnt="3" custScaleX="176679" custLinFactNeighborX="6932" custLinFactNeighborY="1153">
        <dgm:presLayoutVars>
          <dgm:bulletEnabled val="1"/>
        </dgm:presLayoutVars>
      </dgm:prSet>
      <dgm:spPr/>
      <dgm:t>
        <a:bodyPr/>
        <a:lstStyle/>
        <a:p>
          <a:endParaRPr lang="es-ES"/>
        </a:p>
      </dgm:t>
    </dgm:pt>
    <dgm:pt modelId="{958D59EF-EA74-4D7B-B5C2-8CBAB47CF969}" type="pres">
      <dgm:prSet presAssocID="{49189E68-B6C5-4FDA-96FB-8CA756688F9E}" presName="rect2" presStyleLbl="fgImgPlace1" presStyleIdx="0" presStyleCnt="3" custScaleY="97803" custLinFactX="-100000" custLinFactNeighborX="-113406" custLinFactNeighborY="14249"/>
      <dgm:spPr>
        <a:blipFill rotWithShape="1">
          <a:blip xmlns:r="http://schemas.openxmlformats.org/officeDocument/2006/relationships" r:embed="rId1"/>
          <a:stretch>
            <a:fillRect/>
          </a:stretch>
        </a:blipFill>
      </dgm:spPr>
      <dgm:t>
        <a:bodyPr/>
        <a:lstStyle/>
        <a:p>
          <a:endParaRPr lang="es-EC"/>
        </a:p>
      </dgm:t>
    </dgm:pt>
    <dgm:pt modelId="{212BD7FA-399F-4C0C-A8A3-11DBD01C403F}" type="pres">
      <dgm:prSet presAssocID="{0CBCC438-A2DA-487C-B348-8EC003940308}" presName="sibTrans" presStyleCnt="0"/>
      <dgm:spPr/>
    </dgm:pt>
    <dgm:pt modelId="{A97B7F2A-6094-4D71-AD05-FA0DCA98F13C}" type="pres">
      <dgm:prSet presAssocID="{1F2ABEE3-DF4E-4B3B-AAA8-C6F49F62C0A7}" presName="composite" presStyleCnt="0"/>
      <dgm:spPr/>
    </dgm:pt>
    <dgm:pt modelId="{3311649F-F628-43EE-8CA6-27FB2BA50A87}" type="pres">
      <dgm:prSet presAssocID="{1F2ABEE3-DF4E-4B3B-AAA8-C6F49F62C0A7}" presName="rect1" presStyleLbl="trAlignAcc1" presStyleIdx="1" presStyleCnt="3" custScaleX="177719" custScaleY="124929" custLinFactNeighborX="6412" custLinFactNeighborY="-5611">
        <dgm:presLayoutVars>
          <dgm:bulletEnabled val="1"/>
        </dgm:presLayoutVars>
      </dgm:prSet>
      <dgm:spPr/>
      <dgm:t>
        <a:bodyPr/>
        <a:lstStyle/>
        <a:p>
          <a:endParaRPr lang="es-ES"/>
        </a:p>
      </dgm:t>
    </dgm:pt>
    <dgm:pt modelId="{5AFD8BA9-E50C-4B3E-AC2E-8C9C81467024}" type="pres">
      <dgm:prSet presAssocID="{1F2ABEE3-DF4E-4B3B-AAA8-C6F49F62C0A7}" presName="rect2" presStyleLbl="fgImgPlace1" presStyleIdx="1" presStyleCnt="3" custScaleX="98576" custScaleY="118638" custLinFactX="-100000" custLinFactNeighborX="-122177" custLinFactNeighborY="5861"/>
      <dgm:spPr>
        <a:blipFill rotWithShape="1">
          <a:blip xmlns:r="http://schemas.openxmlformats.org/officeDocument/2006/relationships" r:embed="rId1"/>
          <a:stretch>
            <a:fillRect/>
          </a:stretch>
        </a:blipFill>
      </dgm:spPr>
      <dgm:t>
        <a:bodyPr/>
        <a:lstStyle/>
        <a:p>
          <a:endParaRPr lang="es-EC"/>
        </a:p>
      </dgm:t>
    </dgm:pt>
    <dgm:pt modelId="{7FA120D9-A70B-4E5B-ADCD-12182631116C}" type="pres">
      <dgm:prSet presAssocID="{973705A7-7437-4C92-9C83-E2F737E1E3A9}" presName="sibTrans" presStyleCnt="0"/>
      <dgm:spPr/>
    </dgm:pt>
    <dgm:pt modelId="{94B4CA61-7941-4A00-B08F-A4F3A1B935CB}" type="pres">
      <dgm:prSet presAssocID="{8F43D5BE-45F3-4871-A44F-9D93FAABEB92}" presName="composite" presStyleCnt="0"/>
      <dgm:spPr/>
    </dgm:pt>
    <dgm:pt modelId="{1E1DB6D5-103C-474C-B573-3D4144B8A522}" type="pres">
      <dgm:prSet presAssocID="{8F43D5BE-45F3-4871-A44F-9D93FAABEB92}" presName="rect1" presStyleLbl="trAlignAcc1" presStyleIdx="2" presStyleCnt="3" custScaleX="185054" custScaleY="161491" custLinFactNeighborX="2744" custLinFactNeighborY="-2588">
        <dgm:presLayoutVars>
          <dgm:bulletEnabled val="1"/>
        </dgm:presLayoutVars>
      </dgm:prSet>
      <dgm:spPr/>
      <dgm:t>
        <a:bodyPr/>
        <a:lstStyle/>
        <a:p>
          <a:endParaRPr lang="es-EC"/>
        </a:p>
      </dgm:t>
    </dgm:pt>
    <dgm:pt modelId="{95057A96-B8C8-4A8F-BD67-A06FD726F5DF}" type="pres">
      <dgm:prSet presAssocID="{8F43D5BE-45F3-4871-A44F-9D93FAABEB92}" presName="rect2" presStyleLbl="fgImgPlace1" presStyleIdx="2" presStyleCnt="3" custScaleX="108621" custScaleY="125287" custLinFactX="-100000" custLinFactNeighborX="-122889" custLinFactNeighborY="14769"/>
      <dgm:spPr>
        <a:blipFill rotWithShape="1">
          <a:blip xmlns:r="http://schemas.openxmlformats.org/officeDocument/2006/relationships" r:embed="rId2"/>
          <a:stretch>
            <a:fillRect/>
          </a:stretch>
        </a:blipFill>
      </dgm:spPr>
      <dgm:t>
        <a:bodyPr/>
        <a:lstStyle/>
        <a:p>
          <a:endParaRPr lang="es-EC"/>
        </a:p>
      </dgm:t>
    </dgm:pt>
  </dgm:ptLst>
  <dgm:cxnLst>
    <dgm:cxn modelId="{0E4E7A3F-E249-423B-BCB3-6C376296E6A3}" srcId="{74063E7A-F019-4518-BC53-9605118EEE06}" destId="{8F43D5BE-45F3-4871-A44F-9D93FAABEB92}" srcOrd="2" destOrd="0" parTransId="{94944E8F-95D3-431B-AC24-EB1B0828E6B7}" sibTransId="{82AEFB8E-D7C4-49EC-ABAF-DB6E87F0882F}"/>
    <dgm:cxn modelId="{22FEC178-FACA-460F-A2AC-0D8CE3C0CD4F}" type="presOf" srcId="{8F43D5BE-45F3-4871-A44F-9D93FAABEB92}" destId="{1E1DB6D5-103C-474C-B573-3D4144B8A522}" srcOrd="0" destOrd="0" presId="urn:microsoft.com/office/officeart/2008/layout/PictureStrips"/>
    <dgm:cxn modelId="{69CE4FD3-31B1-4DDC-93E0-63DCB01486A6}" type="presOf" srcId="{1F2ABEE3-DF4E-4B3B-AAA8-C6F49F62C0A7}" destId="{3311649F-F628-43EE-8CA6-27FB2BA50A87}" srcOrd="0" destOrd="0" presId="urn:microsoft.com/office/officeart/2008/layout/PictureStrips"/>
    <dgm:cxn modelId="{25CFF951-CEA7-4A02-8236-64B67E27AAA0}" type="presOf" srcId="{49189E68-B6C5-4FDA-96FB-8CA756688F9E}" destId="{BB5A1E70-B8C2-49BF-ACC1-76700470C6C7}" srcOrd="0" destOrd="0" presId="urn:microsoft.com/office/officeart/2008/layout/PictureStrips"/>
    <dgm:cxn modelId="{AE5DC034-9742-4021-ADB6-F9BF68B6EFC2}" srcId="{74063E7A-F019-4518-BC53-9605118EEE06}" destId="{1F2ABEE3-DF4E-4B3B-AAA8-C6F49F62C0A7}" srcOrd="1" destOrd="0" parTransId="{BAFDDC6A-F9B8-4C8A-9900-BDA41207BD92}" sibTransId="{973705A7-7437-4C92-9C83-E2F737E1E3A9}"/>
    <dgm:cxn modelId="{BB279E11-F6AC-41B8-B7CE-8664C4FAC505}" type="presOf" srcId="{74063E7A-F019-4518-BC53-9605118EEE06}" destId="{3D980637-D1C3-486B-92D1-3F72B62EB652}" srcOrd="0" destOrd="0" presId="urn:microsoft.com/office/officeart/2008/layout/PictureStrips"/>
    <dgm:cxn modelId="{68D1A688-AE29-4130-AECB-3001E4A4E3E8}" srcId="{74063E7A-F019-4518-BC53-9605118EEE06}" destId="{49189E68-B6C5-4FDA-96FB-8CA756688F9E}" srcOrd="0" destOrd="0" parTransId="{2DCDF910-2053-45C1-9648-1B8777B64EDB}" sibTransId="{0CBCC438-A2DA-487C-B348-8EC003940308}"/>
    <dgm:cxn modelId="{68C5A230-560C-49FF-81FD-7CB20745A201}" type="presParOf" srcId="{3D980637-D1C3-486B-92D1-3F72B62EB652}" destId="{56CE6534-02AB-4726-84D9-811C189770A4}" srcOrd="0" destOrd="0" presId="urn:microsoft.com/office/officeart/2008/layout/PictureStrips"/>
    <dgm:cxn modelId="{98488081-B977-419B-91FC-0D9A7B335391}" type="presParOf" srcId="{56CE6534-02AB-4726-84D9-811C189770A4}" destId="{BB5A1E70-B8C2-49BF-ACC1-76700470C6C7}" srcOrd="0" destOrd="0" presId="urn:microsoft.com/office/officeart/2008/layout/PictureStrips"/>
    <dgm:cxn modelId="{5E8C9417-D05D-4702-836B-4670B0FFBAD7}" type="presParOf" srcId="{56CE6534-02AB-4726-84D9-811C189770A4}" destId="{958D59EF-EA74-4D7B-B5C2-8CBAB47CF969}" srcOrd="1" destOrd="0" presId="urn:microsoft.com/office/officeart/2008/layout/PictureStrips"/>
    <dgm:cxn modelId="{E28C86E8-247B-4092-B38A-2A662E88C3CF}" type="presParOf" srcId="{3D980637-D1C3-486B-92D1-3F72B62EB652}" destId="{212BD7FA-399F-4C0C-A8A3-11DBD01C403F}" srcOrd="1" destOrd="0" presId="urn:microsoft.com/office/officeart/2008/layout/PictureStrips"/>
    <dgm:cxn modelId="{82BFB882-7A2C-4832-B0CB-E9525A11DDA3}" type="presParOf" srcId="{3D980637-D1C3-486B-92D1-3F72B62EB652}" destId="{A97B7F2A-6094-4D71-AD05-FA0DCA98F13C}" srcOrd="2" destOrd="0" presId="urn:microsoft.com/office/officeart/2008/layout/PictureStrips"/>
    <dgm:cxn modelId="{CB874756-5065-4DB2-95EC-433B5F14CB7B}" type="presParOf" srcId="{A97B7F2A-6094-4D71-AD05-FA0DCA98F13C}" destId="{3311649F-F628-43EE-8CA6-27FB2BA50A87}" srcOrd="0" destOrd="0" presId="urn:microsoft.com/office/officeart/2008/layout/PictureStrips"/>
    <dgm:cxn modelId="{FAEA9191-73FE-49F9-AFA9-1ECA3039C1C1}" type="presParOf" srcId="{A97B7F2A-6094-4D71-AD05-FA0DCA98F13C}" destId="{5AFD8BA9-E50C-4B3E-AC2E-8C9C81467024}" srcOrd="1" destOrd="0" presId="urn:microsoft.com/office/officeart/2008/layout/PictureStrips"/>
    <dgm:cxn modelId="{94AF0622-FEF0-4526-AEBA-BBA75596146A}" type="presParOf" srcId="{3D980637-D1C3-486B-92D1-3F72B62EB652}" destId="{7FA120D9-A70B-4E5B-ADCD-12182631116C}" srcOrd="3" destOrd="0" presId="urn:microsoft.com/office/officeart/2008/layout/PictureStrips"/>
    <dgm:cxn modelId="{56D9D9EE-2D96-4D15-98B3-DE46A95BE154}" type="presParOf" srcId="{3D980637-D1C3-486B-92D1-3F72B62EB652}" destId="{94B4CA61-7941-4A00-B08F-A4F3A1B935CB}" srcOrd="4" destOrd="0" presId="urn:microsoft.com/office/officeart/2008/layout/PictureStrips"/>
    <dgm:cxn modelId="{AB3EF60D-0421-4CC6-9103-A812688A5AE1}" type="presParOf" srcId="{94B4CA61-7941-4A00-B08F-A4F3A1B935CB}" destId="{1E1DB6D5-103C-474C-B573-3D4144B8A522}" srcOrd="0" destOrd="0" presId="urn:microsoft.com/office/officeart/2008/layout/PictureStrips"/>
    <dgm:cxn modelId="{C1AEC48E-9C43-4DBF-987E-CB249B9D9FA7}" type="presParOf" srcId="{94B4CA61-7941-4A00-B08F-A4F3A1B935CB}" destId="{95057A96-B8C8-4A8F-BD67-A06FD726F5D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063E7A-F019-4518-BC53-9605118EEE06}" type="doc">
      <dgm:prSet loTypeId="urn:microsoft.com/office/officeart/2008/layout/PictureStrips" loCatId="list" qsTypeId="urn:microsoft.com/office/officeart/2005/8/quickstyle/simple1" qsCatId="simple" csTypeId="urn:microsoft.com/office/officeart/2005/8/colors/accent3_1" csCatId="accent3" phldr="1"/>
      <dgm:spPr/>
    </dgm:pt>
    <dgm:pt modelId="{49189E68-B6C5-4FDA-96FB-8CA756688F9E}">
      <dgm:prSet phldrT="[Texto]" custT="1"/>
      <dgm:spPr/>
      <dgm:t>
        <a:bodyPr/>
        <a:lstStyle/>
        <a:p>
          <a:pPr algn="just"/>
          <a:r>
            <a:rPr lang="es-ES" sz="1500" dirty="0" smtClean="0"/>
            <a:t>Que la presente propuesta manual continúe con el proceso doctrinario hasta su aprobación, esto es:</a:t>
          </a:r>
          <a:endParaRPr lang="es-EC" sz="1500" dirty="0" smtClean="0"/>
        </a:p>
        <a:p>
          <a:pPr algn="just"/>
          <a:r>
            <a:rPr lang="es-ES" sz="1500" dirty="0" smtClean="0"/>
            <a:t>	Proceso de experimentación</a:t>
          </a:r>
          <a:endParaRPr lang="es-EC" sz="1500" dirty="0" smtClean="0"/>
        </a:p>
        <a:p>
          <a:pPr algn="just"/>
          <a:r>
            <a:rPr lang="es-ES" sz="1500" dirty="0" smtClean="0"/>
            <a:t>	Proceso de revisión idiomática</a:t>
          </a:r>
          <a:endParaRPr lang="es-EC" sz="1500" dirty="0" smtClean="0"/>
        </a:p>
        <a:p>
          <a:pPr algn="just"/>
          <a:r>
            <a:rPr lang="es-ES" sz="1500" dirty="0" smtClean="0"/>
            <a:t>	Proceso de aprobación</a:t>
          </a:r>
          <a:endParaRPr lang="es-EC" sz="1500" dirty="0" smtClean="0"/>
        </a:p>
        <a:p>
          <a:pPr algn="just"/>
          <a:r>
            <a:rPr lang="es-ES" sz="1500" dirty="0" smtClean="0"/>
            <a:t>	Proceso de difusión .</a:t>
          </a:r>
          <a:endParaRPr lang="es-ES" sz="1500" dirty="0"/>
        </a:p>
      </dgm:t>
    </dgm:pt>
    <dgm:pt modelId="{2DCDF910-2053-45C1-9648-1B8777B64EDB}" type="parTrans" cxnId="{68D1A688-AE29-4130-AECB-3001E4A4E3E8}">
      <dgm:prSet/>
      <dgm:spPr/>
      <dgm:t>
        <a:bodyPr/>
        <a:lstStyle/>
        <a:p>
          <a:endParaRPr lang="es-ES"/>
        </a:p>
      </dgm:t>
    </dgm:pt>
    <dgm:pt modelId="{0CBCC438-A2DA-487C-B348-8EC003940308}" type="sibTrans" cxnId="{68D1A688-AE29-4130-AECB-3001E4A4E3E8}">
      <dgm:prSet/>
      <dgm:spPr/>
      <dgm:t>
        <a:bodyPr/>
        <a:lstStyle/>
        <a:p>
          <a:endParaRPr lang="es-ES"/>
        </a:p>
      </dgm:t>
    </dgm:pt>
    <dgm:pt modelId="{1F2ABEE3-DF4E-4B3B-AAA8-C6F49F62C0A7}">
      <dgm:prSet phldrT="[Texto]" custT="1"/>
      <dgm:spPr/>
      <dgm:t>
        <a:bodyPr/>
        <a:lstStyle/>
        <a:p>
          <a:pPr algn="just"/>
          <a:r>
            <a:rPr lang="es-EC" sz="1500" dirty="0" smtClean="0"/>
            <a:t>Es prioritario construir una estructura macro del Sistema de Protección del Espacio Aéreo que integre a todas las instancias de Fuerzas Armadas, el Estado y la Sociedad, teniendo como norte una actuación integrada y conjunta.</a:t>
          </a:r>
          <a:endParaRPr lang="es-ES" sz="1500" dirty="0"/>
        </a:p>
      </dgm:t>
    </dgm:pt>
    <dgm:pt modelId="{973705A7-7437-4C92-9C83-E2F737E1E3A9}" type="sibTrans" cxnId="{AE5DC034-9742-4021-ADB6-F9BF68B6EFC2}">
      <dgm:prSet/>
      <dgm:spPr/>
      <dgm:t>
        <a:bodyPr/>
        <a:lstStyle/>
        <a:p>
          <a:endParaRPr lang="es-ES"/>
        </a:p>
      </dgm:t>
    </dgm:pt>
    <dgm:pt modelId="{BAFDDC6A-F9B8-4C8A-9900-BDA41207BD92}" type="parTrans" cxnId="{AE5DC034-9742-4021-ADB6-F9BF68B6EFC2}">
      <dgm:prSet/>
      <dgm:spPr/>
      <dgm:t>
        <a:bodyPr/>
        <a:lstStyle/>
        <a:p>
          <a:endParaRPr lang="es-ES"/>
        </a:p>
      </dgm:t>
    </dgm:pt>
    <dgm:pt modelId="{3D980637-D1C3-486B-92D1-3F72B62EB652}" type="pres">
      <dgm:prSet presAssocID="{74063E7A-F019-4518-BC53-9605118EEE06}" presName="Name0" presStyleCnt="0">
        <dgm:presLayoutVars>
          <dgm:dir/>
          <dgm:resizeHandles val="exact"/>
        </dgm:presLayoutVars>
      </dgm:prSet>
      <dgm:spPr/>
    </dgm:pt>
    <dgm:pt modelId="{56CE6534-02AB-4726-84D9-811C189770A4}" type="pres">
      <dgm:prSet presAssocID="{49189E68-B6C5-4FDA-96FB-8CA756688F9E}" presName="composite" presStyleCnt="0"/>
      <dgm:spPr/>
    </dgm:pt>
    <dgm:pt modelId="{BB5A1E70-B8C2-49BF-ACC1-76700470C6C7}" type="pres">
      <dgm:prSet presAssocID="{49189E68-B6C5-4FDA-96FB-8CA756688F9E}" presName="rect1" presStyleLbl="trAlignAcc1" presStyleIdx="0" presStyleCnt="2" custScaleX="120011" custLinFactNeighborX="2799" custLinFactNeighborY="1153">
        <dgm:presLayoutVars>
          <dgm:bulletEnabled val="1"/>
        </dgm:presLayoutVars>
      </dgm:prSet>
      <dgm:spPr/>
      <dgm:t>
        <a:bodyPr/>
        <a:lstStyle/>
        <a:p>
          <a:endParaRPr lang="es-ES"/>
        </a:p>
      </dgm:t>
    </dgm:pt>
    <dgm:pt modelId="{958D59EF-EA74-4D7B-B5C2-8CBAB47CF969}" type="pres">
      <dgm:prSet presAssocID="{49189E68-B6C5-4FDA-96FB-8CA756688F9E}" presName="rect2" presStyleLbl="fgImgPlace1" presStyleIdx="0" presStyleCnt="2" custScaleX="102624" custScaleY="100080" custLinFactX="-86430" custLinFactNeighborX="-100000" custLinFactNeighborY="14855"/>
      <dgm:spPr>
        <a:blipFill rotWithShape="1">
          <a:blip xmlns:r="http://schemas.openxmlformats.org/officeDocument/2006/relationships" r:embed="rId1"/>
          <a:stretch>
            <a:fillRect/>
          </a:stretch>
        </a:blipFill>
      </dgm:spPr>
    </dgm:pt>
    <dgm:pt modelId="{212BD7FA-399F-4C0C-A8A3-11DBD01C403F}" type="pres">
      <dgm:prSet presAssocID="{0CBCC438-A2DA-487C-B348-8EC003940308}" presName="sibTrans" presStyleCnt="0"/>
      <dgm:spPr/>
    </dgm:pt>
    <dgm:pt modelId="{A97B7F2A-6094-4D71-AD05-FA0DCA98F13C}" type="pres">
      <dgm:prSet presAssocID="{1F2ABEE3-DF4E-4B3B-AAA8-C6F49F62C0A7}" presName="composite" presStyleCnt="0"/>
      <dgm:spPr/>
    </dgm:pt>
    <dgm:pt modelId="{3311649F-F628-43EE-8CA6-27FB2BA50A87}" type="pres">
      <dgm:prSet presAssocID="{1F2ABEE3-DF4E-4B3B-AAA8-C6F49F62C0A7}" presName="rect1" presStyleLbl="trAlignAcc1" presStyleIdx="1" presStyleCnt="2" custScaleX="121398" custScaleY="93852" custLinFactNeighborX="7680">
        <dgm:presLayoutVars>
          <dgm:bulletEnabled val="1"/>
        </dgm:presLayoutVars>
      </dgm:prSet>
      <dgm:spPr/>
      <dgm:t>
        <a:bodyPr/>
        <a:lstStyle/>
        <a:p>
          <a:endParaRPr lang="es-ES"/>
        </a:p>
      </dgm:t>
    </dgm:pt>
    <dgm:pt modelId="{5AFD8BA9-E50C-4B3E-AC2E-8C9C81467024}" type="pres">
      <dgm:prSet presAssocID="{1F2ABEE3-DF4E-4B3B-AAA8-C6F49F62C0A7}" presName="rect2" presStyleLbl="fgImgPlace1" presStyleIdx="1" presStyleCnt="2" custScaleX="100645" custScaleY="87654" custLinFactNeighborX="-78912" custLinFactNeighborY="11297"/>
      <dgm:spPr>
        <a:blipFill rotWithShape="1">
          <a:blip xmlns:r="http://schemas.openxmlformats.org/officeDocument/2006/relationships" r:embed="rId2"/>
          <a:stretch>
            <a:fillRect/>
          </a:stretch>
        </a:blipFill>
      </dgm:spPr>
      <dgm:t>
        <a:bodyPr/>
        <a:lstStyle/>
        <a:p>
          <a:endParaRPr lang="es-EC"/>
        </a:p>
      </dgm:t>
    </dgm:pt>
  </dgm:ptLst>
  <dgm:cxnLst>
    <dgm:cxn modelId="{EC2718AB-83CF-4BF9-991B-0BE51B4107EE}" type="presOf" srcId="{49189E68-B6C5-4FDA-96FB-8CA756688F9E}" destId="{BB5A1E70-B8C2-49BF-ACC1-76700470C6C7}" srcOrd="0" destOrd="0" presId="urn:microsoft.com/office/officeart/2008/layout/PictureStrips"/>
    <dgm:cxn modelId="{35914862-013D-4016-A858-46FBBA0D729B}" type="presOf" srcId="{1F2ABEE3-DF4E-4B3B-AAA8-C6F49F62C0A7}" destId="{3311649F-F628-43EE-8CA6-27FB2BA50A87}" srcOrd="0" destOrd="0" presId="urn:microsoft.com/office/officeart/2008/layout/PictureStrips"/>
    <dgm:cxn modelId="{AE0B9724-04CF-4956-B9D6-F1B03A7D4693}" type="presOf" srcId="{74063E7A-F019-4518-BC53-9605118EEE06}" destId="{3D980637-D1C3-486B-92D1-3F72B62EB652}" srcOrd="0" destOrd="0" presId="urn:microsoft.com/office/officeart/2008/layout/PictureStrips"/>
    <dgm:cxn modelId="{AE5DC034-9742-4021-ADB6-F9BF68B6EFC2}" srcId="{74063E7A-F019-4518-BC53-9605118EEE06}" destId="{1F2ABEE3-DF4E-4B3B-AAA8-C6F49F62C0A7}" srcOrd="1" destOrd="0" parTransId="{BAFDDC6A-F9B8-4C8A-9900-BDA41207BD92}" sibTransId="{973705A7-7437-4C92-9C83-E2F737E1E3A9}"/>
    <dgm:cxn modelId="{68D1A688-AE29-4130-AECB-3001E4A4E3E8}" srcId="{74063E7A-F019-4518-BC53-9605118EEE06}" destId="{49189E68-B6C5-4FDA-96FB-8CA756688F9E}" srcOrd="0" destOrd="0" parTransId="{2DCDF910-2053-45C1-9648-1B8777B64EDB}" sibTransId="{0CBCC438-A2DA-487C-B348-8EC003940308}"/>
    <dgm:cxn modelId="{01802A64-1587-48C9-990A-D3A6B1E5F95E}" type="presParOf" srcId="{3D980637-D1C3-486B-92D1-3F72B62EB652}" destId="{56CE6534-02AB-4726-84D9-811C189770A4}" srcOrd="0" destOrd="0" presId="urn:microsoft.com/office/officeart/2008/layout/PictureStrips"/>
    <dgm:cxn modelId="{B6485267-9C9A-42E2-85B4-D97542543D5B}" type="presParOf" srcId="{56CE6534-02AB-4726-84D9-811C189770A4}" destId="{BB5A1E70-B8C2-49BF-ACC1-76700470C6C7}" srcOrd="0" destOrd="0" presId="urn:microsoft.com/office/officeart/2008/layout/PictureStrips"/>
    <dgm:cxn modelId="{BBDC7DA0-EFF5-4FBE-986D-5DD4DF20E538}" type="presParOf" srcId="{56CE6534-02AB-4726-84D9-811C189770A4}" destId="{958D59EF-EA74-4D7B-B5C2-8CBAB47CF969}" srcOrd="1" destOrd="0" presId="urn:microsoft.com/office/officeart/2008/layout/PictureStrips"/>
    <dgm:cxn modelId="{10505E08-3657-4670-8890-D4B647055292}" type="presParOf" srcId="{3D980637-D1C3-486B-92D1-3F72B62EB652}" destId="{212BD7FA-399F-4C0C-A8A3-11DBD01C403F}" srcOrd="1" destOrd="0" presId="urn:microsoft.com/office/officeart/2008/layout/PictureStrips"/>
    <dgm:cxn modelId="{DC9223DB-1C15-4216-A61E-A29A3E3D067D}" type="presParOf" srcId="{3D980637-D1C3-486B-92D1-3F72B62EB652}" destId="{A97B7F2A-6094-4D71-AD05-FA0DCA98F13C}" srcOrd="2" destOrd="0" presId="urn:microsoft.com/office/officeart/2008/layout/PictureStrips"/>
    <dgm:cxn modelId="{35CFF7A3-3578-493C-9AE7-10CABC8C3184}" type="presParOf" srcId="{A97B7F2A-6094-4D71-AD05-FA0DCA98F13C}" destId="{3311649F-F628-43EE-8CA6-27FB2BA50A87}" srcOrd="0" destOrd="0" presId="urn:microsoft.com/office/officeart/2008/layout/PictureStrips"/>
    <dgm:cxn modelId="{AAFDED9B-1863-4C40-B7D9-26FF07FBECE8}" type="presParOf" srcId="{A97B7F2A-6094-4D71-AD05-FA0DCA98F13C}" destId="{5AFD8BA9-E50C-4B3E-AC2E-8C9C8146702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063E7A-F019-4518-BC53-9605118EEE06}" type="doc">
      <dgm:prSet loTypeId="urn:microsoft.com/office/officeart/2008/layout/PictureStrips" loCatId="list" qsTypeId="urn:microsoft.com/office/officeart/2005/8/quickstyle/simple1" qsCatId="simple" csTypeId="urn:microsoft.com/office/officeart/2005/8/colors/accent3_1" csCatId="accent3" phldr="1"/>
      <dgm:spPr/>
    </dgm:pt>
    <dgm:pt modelId="{49189E68-B6C5-4FDA-96FB-8CA756688F9E}">
      <dgm:prSet phldrT="[Texto]" custT="1"/>
      <dgm:spPr/>
      <dgm:t>
        <a:bodyPr/>
        <a:lstStyle/>
        <a:p>
          <a:pPr algn="just"/>
          <a:r>
            <a:rPr lang="es-EC" sz="1500" dirty="0" smtClean="0"/>
            <a:t>Paralelamente construir protocolos y procesos para el empleo de unidades tácticas de monitoreo, reacción e interdicción, en el ámbito del espacio aéreo, tanto en tiempo de paz como de guerra o conflicto internacional.</a:t>
          </a:r>
          <a:endParaRPr lang="es-ES" sz="1500" dirty="0"/>
        </a:p>
      </dgm:t>
    </dgm:pt>
    <dgm:pt modelId="{2DCDF910-2053-45C1-9648-1B8777B64EDB}" type="parTrans" cxnId="{68D1A688-AE29-4130-AECB-3001E4A4E3E8}">
      <dgm:prSet/>
      <dgm:spPr/>
      <dgm:t>
        <a:bodyPr/>
        <a:lstStyle/>
        <a:p>
          <a:endParaRPr lang="es-ES"/>
        </a:p>
      </dgm:t>
    </dgm:pt>
    <dgm:pt modelId="{0CBCC438-A2DA-487C-B348-8EC003940308}" type="sibTrans" cxnId="{68D1A688-AE29-4130-AECB-3001E4A4E3E8}">
      <dgm:prSet/>
      <dgm:spPr/>
      <dgm:t>
        <a:bodyPr/>
        <a:lstStyle/>
        <a:p>
          <a:endParaRPr lang="es-ES"/>
        </a:p>
      </dgm:t>
    </dgm:pt>
    <dgm:pt modelId="{1F2ABEE3-DF4E-4B3B-AAA8-C6F49F62C0A7}">
      <dgm:prSet phldrT="[Texto]" custT="1"/>
      <dgm:spPr/>
      <dgm:t>
        <a:bodyPr/>
        <a:lstStyle/>
        <a:p>
          <a:pPr algn="just"/>
          <a:r>
            <a:rPr lang="es-EC" sz="1500" dirty="0" smtClean="0"/>
            <a:t>Debido a la </a:t>
          </a:r>
          <a:r>
            <a:rPr lang="es-EC" sz="1500" dirty="0" err="1" smtClean="0"/>
            <a:t>multidimencionalidad</a:t>
          </a:r>
          <a:r>
            <a:rPr lang="es-EC" sz="1500" dirty="0" smtClean="0"/>
            <a:t> de acciones con que operan las amenazas y sabiendo que cada Estado de la región mantiene su propia lógica de dar seguridad a las operaciones en el espacio aéreo, es necesario construir alianzas regionales con normativas claras que permitan la acción coordinada y no dar oportunidad a las amenazas para que saque provechos de las ventanas que genera la política pública de cada Estado al no ser concebida como un criterio de bloque.</a:t>
          </a:r>
          <a:endParaRPr lang="es-ES" sz="1500" dirty="0"/>
        </a:p>
      </dgm:t>
    </dgm:pt>
    <dgm:pt modelId="{973705A7-7437-4C92-9C83-E2F737E1E3A9}" type="sibTrans" cxnId="{AE5DC034-9742-4021-ADB6-F9BF68B6EFC2}">
      <dgm:prSet/>
      <dgm:spPr/>
      <dgm:t>
        <a:bodyPr/>
        <a:lstStyle/>
        <a:p>
          <a:endParaRPr lang="es-ES"/>
        </a:p>
      </dgm:t>
    </dgm:pt>
    <dgm:pt modelId="{BAFDDC6A-F9B8-4C8A-9900-BDA41207BD92}" type="parTrans" cxnId="{AE5DC034-9742-4021-ADB6-F9BF68B6EFC2}">
      <dgm:prSet/>
      <dgm:spPr/>
      <dgm:t>
        <a:bodyPr/>
        <a:lstStyle/>
        <a:p>
          <a:endParaRPr lang="es-ES"/>
        </a:p>
      </dgm:t>
    </dgm:pt>
    <dgm:pt modelId="{3D980637-D1C3-486B-92D1-3F72B62EB652}" type="pres">
      <dgm:prSet presAssocID="{74063E7A-F019-4518-BC53-9605118EEE06}" presName="Name0" presStyleCnt="0">
        <dgm:presLayoutVars>
          <dgm:dir/>
          <dgm:resizeHandles val="exact"/>
        </dgm:presLayoutVars>
      </dgm:prSet>
      <dgm:spPr/>
    </dgm:pt>
    <dgm:pt modelId="{56CE6534-02AB-4726-84D9-811C189770A4}" type="pres">
      <dgm:prSet presAssocID="{49189E68-B6C5-4FDA-96FB-8CA756688F9E}" presName="composite" presStyleCnt="0"/>
      <dgm:spPr/>
    </dgm:pt>
    <dgm:pt modelId="{BB5A1E70-B8C2-49BF-ACC1-76700470C6C7}" type="pres">
      <dgm:prSet presAssocID="{49189E68-B6C5-4FDA-96FB-8CA756688F9E}" presName="rect1" presStyleLbl="trAlignAcc1" presStyleIdx="0" presStyleCnt="2" custScaleX="167453" custLinFactNeighborX="514" custLinFactNeighborY="1153">
        <dgm:presLayoutVars>
          <dgm:bulletEnabled val="1"/>
        </dgm:presLayoutVars>
      </dgm:prSet>
      <dgm:spPr/>
      <dgm:t>
        <a:bodyPr/>
        <a:lstStyle/>
        <a:p>
          <a:endParaRPr lang="es-ES"/>
        </a:p>
      </dgm:t>
    </dgm:pt>
    <dgm:pt modelId="{958D59EF-EA74-4D7B-B5C2-8CBAB47CF969}" type="pres">
      <dgm:prSet presAssocID="{49189E68-B6C5-4FDA-96FB-8CA756688F9E}" presName="rect2" presStyleLbl="fgImgPlace1" presStyleIdx="0" presStyleCnt="2" custLinFactX="-86430" custLinFactNeighborX="-100000" custLinFactNeighborY="14855"/>
      <dgm:spPr>
        <a:blipFill rotWithShape="1">
          <a:blip xmlns:r="http://schemas.openxmlformats.org/officeDocument/2006/relationships" r:embed="rId1"/>
          <a:stretch>
            <a:fillRect/>
          </a:stretch>
        </a:blipFill>
      </dgm:spPr>
    </dgm:pt>
    <dgm:pt modelId="{212BD7FA-399F-4C0C-A8A3-11DBD01C403F}" type="pres">
      <dgm:prSet presAssocID="{0CBCC438-A2DA-487C-B348-8EC003940308}" presName="sibTrans" presStyleCnt="0"/>
      <dgm:spPr/>
    </dgm:pt>
    <dgm:pt modelId="{A97B7F2A-6094-4D71-AD05-FA0DCA98F13C}" type="pres">
      <dgm:prSet presAssocID="{1F2ABEE3-DF4E-4B3B-AAA8-C6F49F62C0A7}" presName="composite" presStyleCnt="0"/>
      <dgm:spPr/>
    </dgm:pt>
    <dgm:pt modelId="{3311649F-F628-43EE-8CA6-27FB2BA50A87}" type="pres">
      <dgm:prSet presAssocID="{1F2ABEE3-DF4E-4B3B-AAA8-C6F49F62C0A7}" presName="rect1" presStyleLbl="trAlignAcc1" presStyleIdx="1" presStyleCnt="2" custScaleX="170290" custScaleY="93852">
        <dgm:presLayoutVars>
          <dgm:bulletEnabled val="1"/>
        </dgm:presLayoutVars>
      </dgm:prSet>
      <dgm:spPr/>
      <dgm:t>
        <a:bodyPr/>
        <a:lstStyle/>
        <a:p>
          <a:endParaRPr lang="es-ES"/>
        </a:p>
      </dgm:t>
    </dgm:pt>
    <dgm:pt modelId="{5AFD8BA9-E50C-4B3E-AC2E-8C9C81467024}" type="pres">
      <dgm:prSet presAssocID="{1F2ABEE3-DF4E-4B3B-AAA8-C6F49F62C0A7}" presName="rect2" presStyleLbl="fgImgPlace1" presStyleIdx="1" presStyleCnt="2" custScaleX="91079" custScaleY="87654" custLinFactX="-86430" custLinFactNeighborX="-100000" custLinFactNeighborY="11297"/>
      <dgm:spPr>
        <a:blipFill rotWithShape="1">
          <a:blip xmlns:r="http://schemas.openxmlformats.org/officeDocument/2006/relationships" r:embed="rId2"/>
          <a:stretch>
            <a:fillRect/>
          </a:stretch>
        </a:blipFill>
      </dgm:spPr>
    </dgm:pt>
  </dgm:ptLst>
  <dgm:cxnLst>
    <dgm:cxn modelId="{22C87E19-452E-414B-8736-0508154E9556}" type="presOf" srcId="{49189E68-B6C5-4FDA-96FB-8CA756688F9E}" destId="{BB5A1E70-B8C2-49BF-ACC1-76700470C6C7}" srcOrd="0" destOrd="0" presId="urn:microsoft.com/office/officeart/2008/layout/PictureStrips"/>
    <dgm:cxn modelId="{E99E0FE1-0B79-4B2D-B3E4-580FD84C0863}" type="presOf" srcId="{1F2ABEE3-DF4E-4B3B-AAA8-C6F49F62C0A7}" destId="{3311649F-F628-43EE-8CA6-27FB2BA50A87}" srcOrd="0" destOrd="0" presId="urn:microsoft.com/office/officeart/2008/layout/PictureStrips"/>
    <dgm:cxn modelId="{6D70BD47-12C4-4320-B863-1B06FA8E8302}" type="presOf" srcId="{74063E7A-F019-4518-BC53-9605118EEE06}" destId="{3D980637-D1C3-486B-92D1-3F72B62EB652}" srcOrd="0" destOrd="0" presId="urn:microsoft.com/office/officeart/2008/layout/PictureStrips"/>
    <dgm:cxn modelId="{AE5DC034-9742-4021-ADB6-F9BF68B6EFC2}" srcId="{74063E7A-F019-4518-BC53-9605118EEE06}" destId="{1F2ABEE3-DF4E-4B3B-AAA8-C6F49F62C0A7}" srcOrd="1" destOrd="0" parTransId="{BAFDDC6A-F9B8-4C8A-9900-BDA41207BD92}" sibTransId="{973705A7-7437-4C92-9C83-E2F737E1E3A9}"/>
    <dgm:cxn modelId="{68D1A688-AE29-4130-AECB-3001E4A4E3E8}" srcId="{74063E7A-F019-4518-BC53-9605118EEE06}" destId="{49189E68-B6C5-4FDA-96FB-8CA756688F9E}" srcOrd="0" destOrd="0" parTransId="{2DCDF910-2053-45C1-9648-1B8777B64EDB}" sibTransId="{0CBCC438-A2DA-487C-B348-8EC003940308}"/>
    <dgm:cxn modelId="{67794F76-0651-42CA-8B1E-592C753F30F4}" type="presParOf" srcId="{3D980637-D1C3-486B-92D1-3F72B62EB652}" destId="{56CE6534-02AB-4726-84D9-811C189770A4}" srcOrd="0" destOrd="0" presId="urn:microsoft.com/office/officeart/2008/layout/PictureStrips"/>
    <dgm:cxn modelId="{ED430295-2598-4413-846E-F39DD6038D76}" type="presParOf" srcId="{56CE6534-02AB-4726-84D9-811C189770A4}" destId="{BB5A1E70-B8C2-49BF-ACC1-76700470C6C7}" srcOrd="0" destOrd="0" presId="urn:microsoft.com/office/officeart/2008/layout/PictureStrips"/>
    <dgm:cxn modelId="{E35681A4-1676-46BE-932F-5AEAC1BBF798}" type="presParOf" srcId="{56CE6534-02AB-4726-84D9-811C189770A4}" destId="{958D59EF-EA74-4D7B-B5C2-8CBAB47CF969}" srcOrd="1" destOrd="0" presId="urn:microsoft.com/office/officeart/2008/layout/PictureStrips"/>
    <dgm:cxn modelId="{8D2D4A0F-D588-401A-8762-04F3A3963538}" type="presParOf" srcId="{3D980637-D1C3-486B-92D1-3F72B62EB652}" destId="{212BD7FA-399F-4C0C-A8A3-11DBD01C403F}" srcOrd="1" destOrd="0" presId="urn:microsoft.com/office/officeart/2008/layout/PictureStrips"/>
    <dgm:cxn modelId="{7BF69E6D-A449-45E5-9355-4AFC93D1E0DD}" type="presParOf" srcId="{3D980637-D1C3-486B-92D1-3F72B62EB652}" destId="{A97B7F2A-6094-4D71-AD05-FA0DCA98F13C}" srcOrd="2" destOrd="0" presId="urn:microsoft.com/office/officeart/2008/layout/PictureStrips"/>
    <dgm:cxn modelId="{0A780A38-A520-4C20-9BC0-C8423399F37A}" type="presParOf" srcId="{A97B7F2A-6094-4D71-AD05-FA0DCA98F13C}" destId="{3311649F-F628-43EE-8CA6-27FB2BA50A87}" srcOrd="0" destOrd="0" presId="urn:microsoft.com/office/officeart/2008/layout/PictureStrips"/>
    <dgm:cxn modelId="{AD91696C-A526-487D-BD5B-10082A6E3BF6}" type="presParOf" srcId="{A97B7F2A-6094-4D71-AD05-FA0DCA98F13C}" destId="{5AFD8BA9-E50C-4B3E-AC2E-8C9C81467024}"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4F26AA-1179-465F-A895-4863E7AF9377}" type="doc">
      <dgm:prSet loTypeId="urn:microsoft.com/office/officeart/2005/8/layout/vList5" loCatId="list" qsTypeId="urn:microsoft.com/office/officeart/2005/8/quickstyle/3d1" qsCatId="3D" csTypeId="urn:microsoft.com/office/officeart/2005/8/colors/accent3_5" csCatId="accent3" phldr="1"/>
      <dgm:spPr/>
      <dgm:t>
        <a:bodyPr/>
        <a:lstStyle/>
        <a:p>
          <a:endParaRPr lang="es-EC"/>
        </a:p>
      </dgm:t>
    </dgm:pt>
    <dgm:pt modelId="{A85156A4-C93F-4976-B71D-E90C630C8EE4}">
      <dgm:prSet phldrT="[Texto]" custT="1"/>
      <dgm:spPr/>
      <dgm:t>
        <a:bodyPr/>
        <a:lstStyle/>
        <a:p>
          <a:r>
            <a:rPr lang="es-EC" sz="1400" b="1" dirty="0">
              <a:latin typeface="Arial" panose="020B0604020202020204" pitchFamily="34" charset="0"/>
              <a:cs typeface="Arial" panose="020B0604020202020204" pitchFamily="34" charset="0"/>
            </a:rPr>
            <a:t>POLÍTICO ESTRATÉGICO</a:t>
          </a:r>
        </a:p>
      </dgm:t>
    </dgm:pt>
    <dgm:pt modelId="{DEF505CD-CA98-44BD-9488-65B7A78E7371}" type="parTrans" cxnId="{54B28498-3B16-4D55-84A8-4A520578AA3B}">
      <dgm:prSet/>
      <dgm:spPr/>
      <dgm:t>
        <a:bodyPr/>
        <a:lstStyle/>
        <a:p>
          <a:endParaRPr lang="es-EC">
            <a:latin typeface="Arial" panose="020B0604020202020204" pitchFamily="34" charset="0"/>
            <a:cs typeface="Arial" panose="020B0604020202020204" pitchFamily="34" charset="0"/>
          </a:endParaRPr>
        </a:p>
      </dgm:t>
    </dgm:pt>
    <dgm:pt modelId="{45CA7845-9CC0-4A25-8BBA-50B2D878064C}" type="sibTrans" cxnId="{54B28498-3B16-4D55-84A8-4A520578AA3B}">
      <dgm:prSet/>
      <dgm:spPr/>
      <dgm:t>
        <a:bodyPr/>
        <a:lstStyle/>
        <a:p>
          <a:endParaRPr lang="es-EC">
            <a:latin typeface="Arial" panose="020B0604020202020204" pitchFamily="34" charset="0"/>
            <a:cs typeface="Arial" panose="020B0604020202020204" pitchFamily="34" charset="0"/>
          </a:endParaRPr>
        </a:p>
      </dgm:t>
    </dgm:pt>
    <dgm:pt modelId="{B2685CF0-B326-4D5F-8F3E-9A424672F888}">
      <dgm:prSet phldrT="[Texto]" custT="1"/>
      <dgm:spPr/>
      <dgm:t>
        <a:bodyPr/>
        <a:lstStyle/>
        <a:p>
          <a:pPr marL="90488" indent="0" algn="just"/>
          <a:r>
            <a:rPr lang="es-EC" sz="1100" dirty="0">
              <a:latin typeface="Arial" panose="020B0604020202020204" pitchFamily="34" charset="0"/>
              <a:cs typeface="Arial" panose="020B0604020202020204" pitchFamily="34" charset="0"/>
            </a:rPr>
            <a:t>Empleo Integral. Poder Nacional. Estructura del Estado</a:t>
          </a:r>
        </a:p>
      </dgm:t>
    </dgm:pt>
    <dgm:pt modelId="{13A471F7-9686-44AE-A744-8FDE7C0F701D}" type="parTrans" cxnId="{331777D0-021B-4FAE-B3FE-68AC7B7DD082}">
      <dgm:prSet/>
      <dgm:spPr/>
      <dgm:t>
        <a:bodyPr/>
        <a:lstStyle/>
        <a:p>
          <a:endParaRPr lang="es-EC">
            <a:latin typeface="Arial" panose="020B0604020202020204" pitchFamily="34" charset="0"/>
            <a:cs typeface="Arial" panose="020B0604020202020204" pitchFamily="34" charset="0"/>
          </a:endParaRPr>
        </a:p>
      </dgm:t>
    </dgm:pt>
    <dgm:pt modelId="{39DE6666-6510-4CFB-99D8-08696106268B}" type="sibTrans" cxnId="{331777D0-021B-4FAE-B3FE-68AC7B7DD082}">
      <dgm:prSet/>
      <dgm:spPr/>
      <dgm:t>
        <a:bodyPr/>
        <a:lstStyle/>
        <a:p>
          <a:endParaRPr lang="es-EC">
            <a:latin typeface="Arial" panose="020B0604020202020204" pitchFamily="34" charset="0"/>
            <a:cs typeface="Arial" panose="020B0604020202020204" pitchFamily="34" charset="0"/>
          </a:endParaRPr>
        </a:p>
      </dgm:t>
    </dgm:pt>
    <dgm:pt modelId="{4151FE12-1EA1-405E-B66D-BF49C0D1A9C8}">
      <dgm:prSet phldrT="[Texto]" custT="1"/>
      <dgm:spPr/>
      <dgm:t>
        <a:bodyPr/>
        <a:lstStyle/>
        <a:p>
          <a:r>
            <a:rPr lang="es-EC" sz="1400" b="1">
              <a:latin typeface="Arial" panose="020B0604020202020204" pitchFamily="34" charset="0"/>
              <a:cs typeface="Arial" panose="020B0604020202020204" pitchFamily="34" charset="0"/>
            </a:rPr>
            <a:t>ESTRATÉGICO MILITAR</a:t>
          </a:r>
        </a:p>
      </dgm:t>
    </dgm:pt>
    <dgm:pt modelId="{A36ABCA9-2280-4A24-B133-EB462C751E2D}" type="parTrans" cxnId="{22437B87-5A4C-44CE-8A7D-BACEFD333F18}">
      <dgm:prSet/>
      <dgm:spPr/>
      <dgm:t>
        <a:bodyPr/>
        <a:lstStyle/>
        <a:p>
          <a:endParaRPr lang="es-EC">
            <a:latin typeface="Arial" panose="020B0604020202020204" pitchFamily="34" charset="0"/>
            <a:cs typeface="Arial" panose="020B0604020202020204" pitchFamily="34" charset="0"/>
          </a:endParaRPr>
        </a:p>
      </dgm:t>
    </dgm:pt>
    <dgm:pt modelId="{88070782-FD90-4463-BD69-808BDFD13BD9}" type="sibTrans" cxnId="{22437B87-5A4C-44CE-8A7D-BACEFD333F18}">
      <dgm:prSet/>
      <dgm:spPr/>
      <dgm:t>
        <a:bodyPr/>
        <a:lstStyle/>
        <a:p>
          <a:endParaRPr lang="es-EC">
            <a:latin typeface="Arial" panose="020B0604020202020204" pitchFamily="34" charset="0"/>
            <a:cs typeface="Arial" panose="020B0604020202020204" pitchFamily="34" charset="0"/>
          </a:endParaRPr>
        </a:p>
      </dgm:t>
    </dgm:pt>
    <dgm:pt modelId="{C3DD82A3-5C60-4FC9-BED6-3E2B269652DC}">
      <dgm:prSet phldrT="[Texto]" custT="1"/>
      <dgm:spPr/>
      <dgm:t>
        <a:bodyPr/>
        <a:lstStyle/>
        <a:p>
          <a:r>
            <a:rPr lang="es-EC" sz="1100">
              <a:latin typeface="Arial" panose="020B0604020202020204" pitchFamily="34" charset="0"/>
              <a:cs typeface="Arial" panose="020B0604020202020204" pitchFamily="34" charset="0"/>
            </a:rPr>
            <a:t>Contruye  el concepto estratégico del poder militar  (Aéreo)</a:t>
          </a:r>
        </a:p>
      </dgm:t>
    </dgm:pt>
    <dgm:pt modelId="{F9BD9E13-DBB3-4930-ABD6-6C7047E29B13}" type="parTrans" cxnId="{8A88DA8E-8FDB-45FC-A1E1-598C55AA8CBC}">
      <dgm:prSet/>
      <dgm:spPr/>
      <dgm:t>
        <a:bodyPr/>
        <a:lstStyle/>
        <a:p>
          <a:endParaRPr lang="es-EC">
            <a:latin typeface="Arial" panose="020B0604020202020204" pitchFamily="34" charset="0"/>
            <a:cs typeface="Arial" panose="020B0604020202020204" pitchFamily="34" charset="0"/>
          </a:endParaRPr>
        </a:p>
      </dgm:t>
    </dgm:pt>
    <dgm:pt modelId="{1E733C29-C568-4B34-95A2-BBB82B54A29F}" type="sibTrans" cxnId="{8A88DA8E-8FDB-45FC-A1E1-598C55AA8CBC}">
      <dgm:prSet/>
      <dgm:spPr/>
      <dgm:t>
        <a:bodyPr/>
        <a:lstStyle/>
        <a:p>
          <a:endParaRPr lang="es-EC">
            <a:latin typeface="Arial" panose="020B0604020202020204" pitchFamily="34" charset="0"/>
            <a:cs typeface="Arial" panose="020B0604020202020204" pitchFamily="34" charset="0"/>
          </a:endParaRPr>
        </a:p>
      </dgm:t>
    </dgm:pt>
    <dgm:pt modelId="{EE88271D-7AA3-4DCF-A45C-AFE53F2C80C6}">
      <dgm:prSet phldrT="[Texto]" custT="1"/>
      <dgm:spPr/>
      <dgm:t>
        <a:bodyPr/>
        <a:lstStyle/>
        <a:p>
          <a:r>
            <a:rPr lang="es-EC" sz="1100">
              <a:latin typeface="Arial" panose="020B0604020202020204" pitchFamily="34" charset="0"/>
              <a:cs typeface="Arial" panose="020B0604020202020204" pitchFamily="34" charset="0"/>
            </a:rPr>
            <a:t>Determina los Objetivos  Militares. </a:t>
          </a:r>
        </a:p>
      </dgm:t>
    </dgm:pt>
    <dgm:pt modelId="{C35CEFE6-41B0-4E49-A21F-9414043B984E}" type="parTrans" cxnId="{564111DF-6E56-4FB9-A69D-AA2BC700F26F}">
      <dgm:prSet/>
      <dgm:spPr/>
      <dgm:t>
        <a:bodyPr/>
        <a:lstStyle/>
        <a:p>
          <a:endParaRPr lang="es-EC">
            <a:latin typeface="Arial" panose="020B0604020202020204" pitchFamily="34" charset="0"/>
            <a:cs typeface="Arial" panose="020B0604020202020204" pitchFamily="34" charset="0"/>
          </a:endParaRPr>
        </a:p>
      </dgm:t>
    </dgm:pt>
    <dgm:pt modelId="{66A3AB59-EE93-4C6F-B4CB-81AE13269920}" type="sibTrans" cxnId="{564111DF-6E56-4FB9-A69D-AA2BC700F26F}">
      <dgm:prSet/>
      <dgm:spPr/>
      <dgm:t>
        <a:bodyPr/>
        <a:lstStyle/>
        <a:p>
          <a:endParaRPr lang="es-EC">
            <a:latin typeface="Arial" panose="020B0604020202020204" pitchFamily="34" charset="0"/>
            <a:cs typeface="Arial" panose="020B0604020202020204" pitchFamily="34" charset="0"/>
          </a:endParaRPr>
        </a:p>
      </dgm:t>
    </dgm:pt>
    <dgm:pt modelId="{E12A1827-7917-40DD-A71F-FD82F8AC389B}">
      <dgm:prSet phldrT="[Texto]" custT="1"/>
      <dgm:spPr/>
      <dgm:t>
        <a:bodyPr/>
        <a:lstStyle/>
        <a:p>
          <a:r>
            <a:rPr lang="es-EC" sz="1400" b="1">
              <a:latin typeface="Arial" panose="020B0604020202020204" pitchFamily="34" charset="0"/>
              <a:cs typeface="Arial" panose="020B0604020202020204" pitchFamily="34" charset="0"/>
            </a:rPr>
            <a:t>OPERACIONAL </a:t>
          </a:r>
        </a:p>
      </dgm:t>
    </dgm:pt>
    <dgm:pt modelId="{1ABE8249-7630-404E-9B11-7AAC53903CB2}" type="parTrans" cxnId="{1763A3D6-5724-46F1-BE7D-55F1766DA6C9}">
      <dgm:prSet/>
      <dgm:spPr/>
      <dgm:t>
        <a:bodyPr/>
        <a:lstStyle/>
        <a:p>
          <a:endParaRPr lang="es-EC">
            <a:latin typeface="Arial" panose="020B0604020202020204" pitchFamily="34" charset="0"/>
            <a:cs typeface="Arial" panose="020B0604020202020204" pitchFamily="34" charset="0"/>
          </a:endParaRPr>
        </a:p>
      </dgm:t>
    </dgm:pt>
    <dgm:pt modelId="{9B45AB78-E52E-4C4B-914B-112B5D482EAB}" type="sibTrans" cxnId="{1763A3D6-5724-46F1-BE7D-55F1766DA6C9}">
      <dgm:prSet/>
      <dgm:spPr/>
      <dgm:t>
        <a:bodyPr/>
        <a:lstStyle/>
        <a:p>
          <a:endParaRPr lang="es-EC">
            <a:latin typeface="Arial" panose="020B0604020202020204" pitchFamily="34" charset="0"/>
            <a:cs typeface="Arial" panose="020B0604020202020204" pitchFamily="34" charset="0"/>
          </a:endParaRPr>
        </a:p>
      </dgm:t>
    </dgm:pt>
    <dgm:pt modelId="{AA4AC119-9085-44B9-9A1F-B9C32BBD9A4E}">
      <dgm:prSet phldrT="[Texto]" custT="1"/>
      <dgm:spPr/>
      <dgm:t>
        <a:bodyPr/>
        <a:lstStyle/>
        <a:p>
          <a:pPr algn="just"/>
          <a:r>
            <a:rPr lang="es-EC" sz="1100">
              <a:latin typeface="Arial" panose="020B0604020202020204" pitchFamily="34" charset="0"/>
              <a:cs typeface="Arial" panose="020B0604020202020204" pitchFamily="34" charset="0"/>
            </a:rPr>
            <a:t>Planifica y ejecuta operaciones  tácticas.</a:t>
          </a:r>
        </a:p>
      </dgm:t>
    </dgm:pt>
    <dgm:pt modelId="{E62C9E88-1443-4266-B4D9-931332FC12CA}" type="parTrans" cxnId="{E0F83405-4F6C-4FF6-98B3-44089C553580}">
      <dgm:prSet/>
      <dgm:spPr/>
      <dgm:t>
        <a:bodyPr/>
        <a:lstStyle/>
        <a:p>
          <a:endParaRPr lang="es-EC">
            <a:latin typeface="Arial" panose="020B0604020202020204" pitchFamily="34" charset="0"/>
            <a:cs typeface="Arial" panose="020B0604020202020204" pitchFamily="34" charset="0"/>
          </a:endParaRPr>
        </a:p>
      </dgm:t>
    </dgm:pt>
    <dgm:pt modelId="{3DD94EDE-DC03-4030-999D-1332D25485E4}" type="sibTrans" cxnId="{E0F83405-4F6C-4FF6-98B3-44089C553580}">
      <dgm:prSet/>
      <dgm:spPr/>
      <dgm:t>
        <a:bodyPr/>
        <a:lstStyle/>
        <a:p>
          <a:endParaRPr lang="es-EC">
            <a:latin typeface="Arial" panose="020B0604020202020204" pitchFamily="34" charset="0"/>
            <a:cs typeface="Arial" panose="020B0604020202020204" pitchFamily="34" charset="0"/>
          </a:endParaRPr>
        </a:p>
      </dgm:t>
    </dgm:pt>
    <dgm:pt modelId="{C766D682-2FB5-4CCD-8AF7-7505140E5305}">
      <dgm:prSet phldrT="[Texto]" custT="1"/>
      <dgm:spPr/>
      <dgm:t>
        <a:bodyPr/>
        <a:lstStyle/>
        <a:p>
          <a:r>
            <a:rPr lang="es-EC" sz="1400" b="1">
              <a:latin typeface="Arial" panose="020B0604020202020204" pitchFamily="34" charset="0"/>
              <a:cs typeface="Arial" panose="020B0604020202020204" pitchFamily="34" charset="0"/>
            </a:rPr>
            <a:t>TÁCTICO </a:t>
          </a:r>
        </a:p>
      </dgm:t>
    </dgm:pt>
    <dgm:pt modelId="{9AA72221-A049-41F0-BF06-66CF64180D75}" type="parTrans" cxnId="{4A7BA2BF-F585-45EB-BB32-2078D9550243}">
      <dgm:prSet/>
      <dgm:spPr/>
      <dgm:t>
        <a:bodyPr/>
        <a:lstStyle/>
        <a:p>
          <a:endParaRPr lang="es-EC">
            <a:latin typeface="Arial" panose="020B0604020202020204" pitchFamily="34" charset="0"/>
            <a:cs typeface="Arial" panose="020B0604020202020204" pitchFamily="34" charset="0"/>
          </a:endParaRPr>
        </a:p>
      </dgm:t>
    </dgm:pt>
    <dgm:pt modelId="{2A352598-60AE-414A-BE72-108757447AE5}" type="sibTrans" cxnId="{4A7BA2BF-F585-45EB-BB32-2078D9550243}">
      <dgm:prSet/>
      <dgm:spPr/>
      <dgm:t>
        <a:bodyPr/>
        <a:lstStyle/>
        <a:p>
          <a:endParaRPr lang="es-EC">
            <a:latin typeface="Arial" panose="020B0604020202020204" pitchFamily="34" charset="0"/>
            <a:cs typeface="Arial" panose="020B0604020202020204" pitchFamily="34" charset="0"/>
          </a:endParaRPr>
        </a:p>
      </dgm:t>
    </dgm:pt>
    <dgm:pt modelId="{FF101E39-F9AE-4A76-8586-885DAD7996DD}">
      <dgm:prSet phldrT="[Texto]" custT="1"/>
      <dgm:spPr/>
      <dgm:t>
        <a:bodyPr/>
        <a:lstStyle/>
        <a:p>
          <a:pPr algn="just"/>
          <a:r>
            <a:rPr lang="es-EC" sz="1100" dirty="0">
              <a:latin typeface="Arial" panose="020B0604020202020204" pitchFamily="34" charset="0"/>
              <a:cs typeface="Arial" panose="020B0604020202020204" pitchFamily="34" charset="0"/>
            </a:rPr>
            <a:t>Concibe la </a:t>
          </a:r>
          <a:r>
            <a:rPr lang="es-EC" sz="1100" dirty="0" smtClean="0">
              <a:latin typeface="Arial" panose="020B0604020202020204" pitchFamily="34" charset="0"/>
              <a:cs typeface="Arial" panose="020B0604020202020204" pitchFamily="34" charset="0"/>
            </a:rPr>
            <a:t>estrategia </a:t>
          </a:r>
          <a:r>
            <a:rPr lang="es-EC" sz="1100" dirty="0">
              <a:latin typeface="Arial" panose="020B0604020202020204" pitchFamily="34" charset="0"/>
              <a:cs typeface="Arial" panose="020B0604020202020204" pitchFamily="34" charset="0"/>
            </a:rPr>
            <a:t>a su nivel para el empleo de sus </a:t>
          </a:r>
          <a:r>
            <a:rPr lang="es-EC" sz="1100" dirty="0" smtClean="0">
              <a:latin typeface="Arial" panose="020B0604020202020204" pitchFamily="34" charset="0"/>
              <a:cs typeface="Arial" panose="020B0604020202020204" pitchFamily="34" charset="0"/>
            </a:rPr>
            <a:t>recursos</a:t>
          </a:r>
          <a:endParaRPr lang="es-EC" sz="1100" dirty="0">
            <a:latin typeface="Arial" panose="020B0604020202020204" pitchFamily="34" charset="0"/>
            <a:cs typeface="Arial" panose="020B0604020202020204" pitchFamily="34" charset="0"/>
          </a:endParaRPr>
        </a:p>
      </dgm:t>
    </dgm:pt>
    <dgm:pt modelId="{B3BBBA5B-E74F-4DED-AC27-80EC70EDA3B7}" type="parTrans" cxnId="{8B34B8C7-CE02-42B7-820C-B8C0F3293E4F}">
      <dgm:prSet/>
      <dgm:spPr/>
      <dgm:t>
        <a:bodyPr/>
        <a:lstStyle/>
        <a:p>
          <a:endParaRPr lang="es-EC">
            <a:latin typeface="Arial" panose="020B0604020202020204" pitchFamily="34" charset="0"/>
            <a:cs typeface="Arial" panose="020B0604020202020204" pitchFamily="34" charset="0"/>
          </a:endParaRPr>
        </a:p>
      </dgm:t>
    </dgm:pt>
    <dgm:pt modelId="{FB38F5D1-98E6-41F8-BCA7-49B3A92B0E43}" type="sibTrans" cxnId="{8B34B8C7-CE02-42B7-820C-B8C0F3293E4F}">
      <dgm:prSet/>
      <dgm:spPr/>
      <dgm:t>
        <a:bodyPr/>
        <a:lstStyle/>
        <a:p>
          <a:endParaRPr lang="es-EC">
            <a:latin typeface="Arial" panose="020B0604020202020204" pitchFamily="34" charset="0"/>
            <a:cs typeface="Arial" panose="020B0604020202020204" pitchFamily="34" charset="0"/>
          </a:endParaRPr>
        </a:p>
      </dgm:t>
    </dgm:pt>
    <dgm:pt modelId="{C3498704-8C78-4278-B6BD-8F0C811C8B5F}">
      <dgm:prSet phldrT="[Texto]" custT="1"/>
      <dgm:spPr/>
      <dgm:t>
        <a:bodyPr/>
        <a:lstStyle/>
        <a:p>
          <a:pPr marL="57150" indent="0" algn="just"/>
          <a:r>
            <a:rPr lang="es-EC" sz="1100" dirty="0">
              <a:latin typeface="Arial" panose="020B0604020202020204" pitchFamily="34" charset="0"/>
              <a:cs typeface="Arial" panose="020B0604020202020204" pitchFamily="34" charset="0"/>
            </a:rPr>
            <a:t>Determinación de la Actitud Estratégica y </a:t>
          </a:r>
          <a:r>
            <a:rPr lang="es-EC" sz="1100" dirty="0" smtClean="0">
              <a:latin typeface="Arial" panose="020B0604020202020204" pitchFamily="34" charset="0"/>
              <a:cs typeface="Arial" panose="020B0604020202020204" pitchFamily="34" charset="0"/>
            </a:rPr>
            <a:t>Alianzas..</a:t>
          </a:r>
          <a:endParaRPr lang="es-EC" sz="1100" dirty="0">
            <a:latin typeface="Arial" panose="020B0604020202020204" pitchFamily="34" charset="0"/>
            <a:cs typeface="Arial" panose="020B0604020202020204" pitchFamily="34" charset="0"/>
          </a:endParaRPr>
        </a:p>
      </dgm:t>
    </dgm:pt>
    <dgm:pt modelId="{4C9949EB-8281-4B1C-AD6B-9529595551CC}" type="parTrans" cxnId="{868C5C17-5D9C-48EB-80CA-B927C220806D}">
      <dgm:prSet/>
      <dgm:spPr/>
      <dgm:t>
        <a:bodyPr/>
        <a:lstStyle/>
        <a:p>
          <a:endParaRPr lang="es-EC">
            <a:latin typeface="Arial" panose="020B0604020202020204" pitchFamily="34" charset="0"/>
            <a:cs typeface="Arial" panose="020B0604020202020204" pitchFamily="34" charset="0"/>
          </a:endParaRPr>
        </a:p>
      </dgm:t>
    </dgm:pt>
    <dgm:pt modelId="{9CF5CD2B-CCE2-4DC8-9934-5D439233967E}" type="sibTrans" cxnId="{868C5C17-5D9C-48EB-80CA-B927C220806D}">
      <dgm:prSet/>
      <dgm:spPr/>
      <dgm:t>
        <a:bodyPr/>
        <a:lstStyle/>
        <a:p>
          <a:endParaRPr lang="es-EC">
            <a:latin typeface="Arial" panose="020B0604020202020204" pitchFamily="34" charset="0"/>
            <a:cs typeface="Arial" panose="020B0604020202020204" pitchFamily="34" charset="0"/>
          </a:endParaRPr>
        </a:p>
      </dgm:t>
    </dgm:pt>
    <dgm:pt modelId="{435E0694-0614-4D49-9932-AC5D7C6E5C50}">
      <dgm:prSet phldrT="[Texto]" custT="1"/>
      <dgm:spPr/>
      <dgm:t>
        <a:bodyPr/>
        <a:lstStyle/>
        <a:p>
          <a:r>
            <a:rPr lang="es-EC" sz="1100" dirty="0">
              <a:latin typeface="Arial" panose="020B0604020202020204" pitchFamily="34" charset="0"/>
              <a:cs typeface="Arial" panose="020B0604020202020204" pitchFamily="34" charset="0"/>
            </a:rPr>
            <a:t>Mantienen y </a:t>
          </a:r>
          <a:r>
            <a:rPr lang="es-EC" sz="1100" dirty="0" smtClean="0">
              <a:latin typeface="Arial" panose="020B0604020202020204" pitchFamily="34" charset="0"/>
              <a:cs typeface="Arial" panose="020B0604020202020204" pitchFamily="34" charset="0"/>
            </a:rPr>
            <a:t>desarrolla </a:t>
          </a:r>
          <a:r>
            <a:rPr lang="es-EC" sz="1100" dirty="0">
              <a:latin typeface="Arial" panose="020B0604020202020204" pitchFamily="34" charset="0"/>
              <a:cs typeface="Arial" panose="020B0604020202020204" pitchFamily="34" charset="0"/>
            </a:rPr>
            <a:t>las capacidades  de las Fuerzas empleadas</a:t>
          </a:r>
        </a:p>
      </dgm:t>
    </dgm:pt>
    <dgm:pt modelId="{5C30FE1F-AC0F-4596-B706-6100D799CE9C}" type="parTrans" cxnId="{A3163CCA-00C0-4846-A27E-B3A56F4D7769}">
      <dgm:prSet/>
      <dgm:spPr/>
      <dgm:t>
        <a:bodyPr/>
        <a:lstStyle/>
        <a:p>
          <a:endParaRPr lang="es-EC">
            <a:latin typeface="Arial" panose="020B0604020202020204" pitchFamily="34" charset="0"/>
            <a:cs typeface="Arial" panose="020B0604020202020204" pitchFamily="34" charset="0"/>
          </a:endParaRPr>
        </a:p>
      </dgm:t>
    </dgm:pt>
    <dgm:pt modelId="{A6F586A9-0277-41EE-9727-C8F3D38BE202}" type="sibTrans" cxnId="{A3163CCA-00C0-4846-A27E-B3A56F4D7769}">
      <dgm:prSet/>
      <dgm:spPr/>
      <dgm:t>
        <a:bodyPr/>
        <a:lstStyle/>
        <a:p>
          <a:endParaRPr lang="es-EC">
            <a:latin typeface="Arial" panose="020B0604020202020204" pitchFamily="34" charset="0"/>
            <a:cs typeface="Arial" panose="020B0604020202020204" pitchFamily="34" charset="0"/>
          </a:endParaRPr>
        </a:p>
      </dgm:t>
    </dgm:pt>
    <dgm:pt modelId="{600AAF19-C2F1-4DD5-A826-94E15CD9FA7C}">
      <dgm:prSet phldrT="[Texto]" custT="1"/>
      <dgm:spPr/>
      <dgm:t>
        <a:bodyPr/>
        <a:lstStyle/>
        <a:p>
          <a:r>
            <a:rPr lang="es-EC" sz="1100" dirty="0">
              <a:latin typeface="Arial" panose="020B0604020202020204" pitchFamily="34" charset="0"/>
              <a:cs typeface="Arial" panose="020B0604020202020204" pitchFamily="34" charset="0"/>
            </a:rPr>
            <a:t>Contextualiza las Operaciones en los Niveles Operativo y Táctico</a:t>
          </a:r>
        </a:p>
      </dgm:t>
    </dgm:pt>
    <dgm:pt modelId="{9286FDE1-1176-4033-83CD-A159813DBF67}" type="parTrans" cxnId="{000F15D6-789C-4E0B-A7F0-73B8834D9712}">
      <dgm:prSet/>
      <dgm:spPr/>
      <dgm:t>
        <a:bodyPr/>
        <a:lstStyle/>
        <a:p>
          <a:endParaRPr lang="es-EC">
            <a:latin typeface="Arial" panose="020B0604020202020204" pitchFamily="34" charset="0"/>
            <a:cs typeface="Arial" panose="020B0604020202020204" pitchFamily="34" charset="0"/>
          </a:endParaRPr>
        </a:p>
      </dgm:t>
    </dgm:pt>
    <dgm:pt modelId="{F915F248-57FA-4E41-BD68-6049888D5387}" type="sibTrans" cxnId="{000F15D6-789C-4E0B-A7F0-73B8834D9712}">
      <dgm:prSet/>
      <dgm:spPr/>
      <dgm:t>
        <a:bodyPr/>
        <a:lstStyle/>
        <a:p>
          <a:endParaRPr lang="es-EC">
            <a:latin typeface="Arial" panose="020B0604020202020204" pitchFamily="34" charset="0"/>
            <a:cs typeface="Arial" panose="020B0604020202020204" pitchFamily="34" charset="0"/>
          </a:endParaRPr>
        </a:p>
      </dgm:t>
    </dgm:pt>
    <dgm:pt modelId="{E8B6C273-9FDF-4EF6-A803-2E9BA861F2F3}">
      <dgm:prSet phldrT="[Texto]" custT="1"/>
      <dgm:spPr/>
      <dgm:t>
        <a:bodyPr/>
        <a:lstStyle/>
        <a:p>
          <a:pPr algn="just"/>
          <a:r>
            <a:rPr lang="es-EC" sz="1100" dirty="0">
              <a:latin typeface="Arial" panose="020B0604020202020204" pitchFamily="34" charset="0"/>
              <a:cs typeface="Arial" panose="020B0604020202020204" pitchFamily="34" charset="0"/>
            </a:rPr>
            <a:t>Conduce las operaciones  a su nivel.</a:t>
          </a:r>
        </a:p>
      </dgm:t>
    </dgm:pt>
    <dgm:pt modelId="{8599980E-4F77-49AD-9597-B68F7E1950E2}" type="parTrans" cxnId="{23B230FF-CDDB-40D0-B4CC-901CCF92F979}">
      <dgm:prSet/>
      <dgm:spPr/>
      <dgm:t>
        <a:bodyPr/>
        <a:lstStyle/>
        <a:p>
          <a:endParaRPr lang="es-EC">
            <a:latin typeface="Arial" panose="020B0604020202020204" pitchFamily="34" charset="0"/>
            <a:cs typeface="Arial" panose="020B0604020202020204" pitchFamily="34" charset="0"/>
          </a:endParaRPr>
        </a:p>
      </dgm:t>
    </dgm:pt>
    <dgm:pt modelId="{B58AC769-7CD1-469D-AB4E-96120A700925}" type="sibTrans" cxnId="{23B230FF-CDDB-40D0-B4CC-901CCF92F979}">
      <dgm:prSet/>
      <dgm:spPr/>
      <dgm:t>
        <a:bodyPr/>
        <a:lstStyle/>
        <a:p>
          <a:endParaRPr lang="es-EC">
            <a:latin typeface="Arial" panose="020B0604020202020204" pitchFamily="34" charset="0"/>
            <a:cs typeface="Arial" panose="020B0604020202020204" pitchFamily="34" charset="0"/>
          </a:endParaRPr>
        </a:p>
      </dgm:t>
    </dgm:pt>
    <dgm:pt modelId="{1A1021B0-BB65-4B84-837D-69EF804B4EC3}">
      <dgm:prSet phldrT="[Texto]" custT="1"/>
      <dgm:spPr/>
      <dgm:t>
        <a:bodyPr/>
        <a:lstStyle/>
        <a:p>
          <a:pPr algn="just"/>
          <a:r>
            <a:rPr lang="es-EC" sz="1100">
              <a:latin typeface="Arial" panose="020B0604020202020204" pitchFamily="34" charset="0"/>
              <a:cs typeface="Arial" panose="020B0604020202020204" pitchFamily="34" charset="0"/>
            </a:rPr>
            <a:t> Alcanza los Objetivos  tácticos.</a:t>
          </a:r>
        </a:p>
      </dgm:t>
    </dgm:pt>
    <dgm:pt modelId="{5D9D507C-97E0-4542-A071-9245AF420ABD}" type="parTrans" cxnId="{3BE8A364-250B-4EA8-81B3-C0027E556B40}">
      <dgm:prSet/>
      <dgm:spPr/>
      <dgm:t>
        <a:bodyPr/>
        <a:lstStyle/>
        <a:p>
          <a:endParaRPr lang="es-EC">
            <a:latin typeface="Arial" panose="020B0604020202020204" pitchFamily="34" charset="0"/>
            <a:cs typeface="Arial" panose="020B0604020202020204" pitchFamily="34" charset="0"/>
          </a:endParaRPr>
        </a:p>
      </dgm:t>
    </dgm:pt>
    <dgm:pt modelId="{F8D1D422-34F9-43A6-8919-97DCCAA12297}" type="sibTrans" cxnId="{3BE8A364-250B-4EA8-81B3-C0027E556B40}">
      <dgm:prSet/>
      <dgm:spPr/>
      <dgm:t>
        <a:bodyPr/>
        <a:lstStyle/>
        <a:p>
          <a:endParaRPr lang="es-EC">
            <a:latin typeface="Arial" panose="020B0604020202020204" pitchFamily="34" charset="0"/>
            <a:cs typeface="Arial" panose="020B0604020202020204" pitchFamily="34" charset="0"/>
          </a:endParaRPr>
        </a:p>
      </dgm:t>
    </dgm:pt>
    <dgm:pt modelId="{E4FC9708-2EB2-4E5F-B49B-C9DB1AD67B5A}">
      <dgm:prSet phldrT="[Texto]" custT="1"/>
      <dgm:spPr/>
      <dgm:t>
        <a:bodyPr/>
        <a:lstStyle/>
        <a:p>
          <a:pPr marL="0" indent="0" algn="just"/>
          <a:r>
            <a:rPr lang="es-EC" sz="1100" dirty="0">
              <a:latin typeface="Arial" panose="020B0604020202020204" pitchFamily="34" charset="0"/>
              <a:cs typeface="Arial" panose="020B0604020202020204" pitchFamily="34" charset="0"/>
            </a:rPr>
            <a:t>Definición de la </a:t>
          </a:r>
          <a:r>
            <a:rPr lang="es-EC" sz="1100" dirty="0" smtClean="0">
              <a:latin typeface="Arial" panose="020B0604020202020204" pitchFamily="34" charset="0"/>
              <a:cs typeface="Arial" panose="020B0604020202020204" pitchFamily="34" charset="0"/>
            </a:rPr>
            <a:t>Estrategia, definición  </a:t>
          </a:r>
          <a:r>
            <a:rPr lang="es-EC" sz="1100" dirty="0">
              <a:latin typeface="Arial" panose="020B0604020202020204" pitchFamily="34" charset="0"/>
              <a:cs typeface="Arial" panose="020B0604020202020204" pitchFamily="34" charset="0"/>
            </a:rPr>
            <a:t>de Objetivos  y Centros de </a:t>
          </a:r>
          <a:r>
            <a:rPr lang="es-EC" sz="1100" dirty="0" smtClean="0">
              <a:latin typeface="Arial" panose="020B0604020202020204" pitchFamily="34" charset="0"/>
              <a:cs typeface="Arial" panose="020B0604020202020204" pitchFamily="34" charset="0"/>
            </a:rPr>
            <a:t>Gravedad.</a:t>
          </a:r>
          <a:endParaRPr lang="es-EC" sz="1100" dirty="0">
            <a:latin typeface="Arial" panose="020B0604020202020204" pitchFamily="34" charset="0"/>
            <a:cs typeface="Arial" panose="020B0604020202020204" pitchFamily="34" charset="0"/>
          </a:endParaRPr>
        </a:p>
      </dgm:t>
    </dgm:pt>
    <dgm:pt modelId="{375AB93F-E651-45E0-AE5E-1CDF3FBB3928}" type="parTrans" cxnId="{7984C773-7BC4-4011-9968-303C9F860C68}">
      <dgm:prSet/>
      <dgm:spPr/>
      <dgm:t>
        <a:bodyPr/>
        <a:lstStyle/>
        <a:p>
          <a:endParaRPr lang="es-EC"/>
        </a:p>
      </dgm:t>
    </dgm:pt>
    <dgm:pt modelId="{94C02CF4-0255-43A6-B3A3-99C2EF8E3704}" type="sibTrans" cxnId="{7984C773-7BC4-4011-9968-303C9F860C68}">
      <dgm:prSet/>
      <dgm:spPr/>
      <dgm:t>
        <a:bodyPr/>
        <a:lstStyle/>
        <a:p>
          <a:endParaRPr lang="es-EC"/>
        </a:p>
      </dgm:t>
    </dgm:pt>
    <dgm:pt modelId="{05104F04-402E-4FA5-B015-446202AB296A}">
      <dgm:prSet phldrT="[Texto]" custT="1"/>
      <dgm:spPr/>
      <dgm:t>
        <a:bodyPr/>
        <a:lstStyle/>
        <a:p>
          <a:pPr algn="just"/>
          <a:r>
            <a:rPr lang="es-EC" sz="1100" dirty="0" smtClean="0">
              <a:latin typeface="Arial" panose="020B0604020202020204" pitchFamily="34" charset="0"/>
              <a:cs typeface="Arial" panose="020B0604020202020204" pitchFamily="34" charset="0"/>
            </a:rPr>
            <a:t>.Ejecuta las maniobras  para  lograr el Objetivo.</a:t>
          </a:r>
          <a:endParaRPr lang="es-EC" sz="1100" dirty="0">
            <a:latin typeface="Arial" panose="020B0604020202020204" pitchFamily="34" charset="0"/>
            <a:cs typeface="Arial" panose="020B0604020202020204" pitchFamily="34" charset="0"/>
          </a:endParaRPr>
        </a:p>
      </dgm:t>
    </dgm:pt>
    <dgm:pt modelId="{C6D5B88F-0B59-42F8-A9EA-20865F730265}" type="parTrans" cxnId="{7757CE7D-5DF0-46E0-83AE-4541C5B3605E}">
      <dgm:prSet/>
      <dgm:spPr/>
      <dgm:t>
        <a:bodyPr/>
        <a:lstStyle/>
        <a:p>
          <a:endParaRPr lang="es-EC"/>
        </a:p>
      </dgm:t>
    </dgm:pt>
    <dgm:pt modelId="{AA971128-AA7E-4FFA-8BB4-B18973404029}" type="sibTrans" cxnId="{7757CE7D-5DF0-46E0-83AE-4541C5B3605E}">
      <dgm:prSet/>
      <dgm:spPr/>
      <dgm:t>
        <a:bodyPr/>
        <a:lstStyle/>
        <a:p>
          <a:endParaRPr lang="es-EC"/>
        </a:p>
      </dgm:t>
    </dgm:pt>
    <dgm:pt modelId="{EA9FF069-C245-4A5B-B8CE-6A1EE0D3BF7E}" type="pres">
      <dgm:prSet presAssocID="{2A4F26AA-1179-465F-A895-4863E7AF9377}" presName="Name0" presStyleCnt="0">
        <dgm:presLayoutVars>
          <dgm:dir/>
          <dgm:animLvl val="lvl"/>
          <dgm:resizeHandles val="exact"/>
        </dgm:presLayoutVars>
      </dgm:prSet>
      <dgm:spPr/>
      <dgm:t>
        <a:bodyPr/>
        <a:lstStyle/>
        <a:p>
          <a:endParaRPr lang="es-EC"/>
        </a:p>
      </dgm:t>
    </dgm:pt>
    <dgm:pt modelId="{8D9D52B8-BD8B-4C06-AE38-545DB6F71B17}" type="pres">
      <dgm:prSet presAssocID="{A85156A4-C93F-4976-B71D-E90C630C8EE4}" presName="linNode" presStyleCnt="0"/>
      <dgm:spPr/>
    </dgm:pt>
    <dgm:pt modelId="{A9EF584E-58A1-40EB-8B47-B129432D1C3B}" type="pres">
      <dgm:prSet presAssocID="{A85156A4-C93F-4976-B71D-E90C630C8EE4}" presName="parentText" presStyleLbl="node1" presStyleIdx="0" presStyleCnt="4">
        <dgm:presLayoutVars>
          <dgm:chMax val="1"/>
          <dgm:bulletEnabled val="1"/>
        </dgm:presLayoutVars>
      </dgm:prSet>
      <dgm:spPr/>
      <dgm:t>
        <a:bodyPr/>
        <a:lstStyle/>
        <a:p>
          <a:endParaRPr lang="es-EC"/>
        </a:p>
      </dgm:t>
    </dgm:pt>
    <dgm:pt modelId="{0BD6FE74-2575-4F2E-A896-0890C38EC40E}" type="pres">
      <dgm:prSet presAssocID="{A85156A4-C93F-4976-B71D-E90C630C8EE4}" presName="descendantText" presStyleLbl="alignAccFollowNode1" presStyleIdx="0" presStyleCnt="4" custLinFactNeighborX="0" custLinFactNeighborY="-4382">
        <dgm:presLayoutVars>
          <dgm:bulletEnabled val="1"/>
        </dgm:presLayoutVars>
      </dgm:prSet>
      <dgm:spPr/>
      <dgm:t>
        <a:bodyPr/>
        <a:lstStyle/>
        <a:p>
          <a:endParaRPr lang="es-EC"/>
        </a:p>
      </dgm:t>
    </dgm:pt>
    <dgm:pt modelId="{CD1AC37C-6F40-4487-93F3-8D15634C533A}" type="pres">
      <dgm:prSet presAssocID="{45CA7845-9CC0-4A25-8BBA-50B2D878064C}" presName="sp" presStyleCnt="0"/>
      <dgm:spPr/>
    </dgm:pt>
    <dgm:pt modelId="{447A6DB3-251D-418D-BCC3-3A033224D684}" type="pres">
      <dgm:prSet presAssocID="{4151FE12-1EA1-405E-B66D-BF49C0D1A9C8}" presName="linNode" presStyleCnt="0"/>
      <dgm:spPr/>
    </dgm:pt>
    <dgm:pt modelId="{DD89049E-6824-4835-BAEF-9011F0A33462}" type="pres">
      <dgm:prSet presAssocID="{4151FE12-1EA1-405E-B66D-BF49C0D1A9C8}" presName="parentText" presStyleLbl="node1" presStyleIdx="1" presStyleCnt="4">
        <dgm:presLayoutVars>
          <dgm:chMax val="1"/>
          <dgm:bulletEnabled val="1"/>
        </dgm:presLayoutVars>
      </dgm:prSet>
      <dgm:spPr/>
      <dgm:t>
        <a:bodyPr/>
        <a:lstStyle/>
        <a:p>
          <a:endParaRPr lang="es-EC"/>
        </a:p>
      </dgm:t>
    </dgm:pt>
    <dgm:pt modelId="{5A8A9630-376F-4FE6-A0BD-BFCC6305FB7D}" type="pres">
      <dgm:prSet presAssocID="{4151FE12-1EA1-405E-B66D-BF49C0D1A9C8}" presName="descendantText" presStyleLbl="alignAccFollowNode1" presStyleIdx="1" presStyleCnt="4" custScaleY="132831">
        <dgm:presLayoutVars>
          <dgm:bulletEnabled val="1"/>
        </dgm:presLayoutVars>
      </dgm:prSet>
      <dgm:spPr/>
      <dgm:t>
        <a:bodyPr/>
        <a:lstStyle/>
        <a:p>
          <a:endParaRPr lang="es-EC"/>
        </a:p>
      </dgm:t>
    </dgm:pt>
    <dgm:pt modelId="{078D8116-B2E6-46AC-B586-58DAB66427A9}" type="pres">
      <dgm:prSet presAssocID="{88070782-FD90-4463-BD69-808BDFD13BD9}" presName="sp" presStyleCnt="0"/>
      <dgm:spPr/>
    </dgm:pt>
    <dgm:pt modelId="{D77D7761-A273-4DC3-9976-64257B9A60D5}" type="pres">
      <dgm:prSet presAssocID="{E12A1827-7917-40DD-A71F-FD82F8AC389B}" presName="linNode" presStyleCnt="0"/>
      <dgm:spPr/>
    </dgm:pt>
    <dgm:pt modelId="{84BA7868-CB2B-4766-B16C-B9B7ECD4B504}" type="pres">
      <dgm:prSet presAssocID="{E12A1827-7917-40DD-A71F-FD82F8AC389B}" presName="parentText" presStyleLbl="node1" presStyleIdx="2" presStyleCnt="4" custLinFactNeighborY="-2628">
        <dgm:presLayoutVars>
          <dgm:chMax val="1"/>
          <dgm:bulletEnabled val="1"/>
        </dgm:presLayoutVars>
      </dgm:prSet>
      <dgm:spPr/>
      <dgm:t>
        <a:bodyPr/>
        <a:lstStyle/>
        <a:p>
          <a:endParaRPr lang="es-EC"/>
        </a:p>
      </dgm:t>
    </dgm:pt>
    <dgm:pt modelId="{511CDAFE-CE15-4CAC-8641-64ED7C6D4756}" type="pres">
      <dgm:prSet presAssocID="{E12A1827-7917-40DD-A71F-FD82F8AC389B}" presName="descendantText" presStyleLbl="alignAccFollowNode1" presStyleIdx="2" presStyleCnt="4">
        <dgm:presLayoutVars>
          <dgm:bulletEnabled val="1"/>
        </dgm:presLayoutVars>
      </dgm:prSet>
      <dgm:spPr/>
      <dgm:t>
        <a:bodyPr/>
        <a:lstStyle/>
        <a:p>
          <a:endParaRPr lang="es-EC"/>
        </a:p>
      </dgm:t>
    </dgm:pt>
    <dgm:pt modelId="{5FB96800-EC5A-42E7-B340-38204268F921}" type="pres">
      <dgm:prSet presAssocID="{9B45AB78-E52E-4C4B-914B-112B5D482EAB}" presName="sp" presStyleCnt="0"/>
      <dgm:spPr/>
    </dgm:pt>
    <dgm:pt modelId="{F13268BF-BF2D-4F64-9D72-F9498001E1C4}" type="pres">
      <dgm:prSet presAssocID="{C766D682-2FB5-4CCD-8AF7-7505140E5305}" presName="linNode" presStyleCnt="0"/>
      <dgm:spPr/>
    </dgm:pt>
    <dgm:pt modelId="{D26F64DF-481E-4F83-B292-1DBDED576BC8}" type="pres">
      <dgm:prSet presAssocID="{C766D682-2FB5-4CCD-8AF7-7505140E5305}" presName="parentText" presStyleLbl="node1" presStyleIdx="3" presStyleCnt="4">
        <dgm:presLayoutVars>
          <dgm:chMax val="1"/>
          <dgm:bulletEnabled val="1"/>
        </dgm:presLayoutVars>
      </dgm:prSet>
      <dgm:spPr/>
      <dgm:t>
        <a:bodyPr/>
        <a:lstStyle/>
        <a:p>
          <a:endParaRPr lang="es-EC"/>
        </a:p>
      </dgm:t>
    </dgm:pt>
    <dgm:pt modelId="{A65A1485-ECA8-4C45-938E-EEF7FE18C079}" type="pres">
      <dgm:prSet presAssocID="{C766D682-2FB5-4CCD-8AF7-7505140E5305}" presName="descendantText" presStyleLbl="alignAccFollowNode1" presStyleIdx="3" presStyleCnt="4">
        <dgm:presLayoutVars>
          <dgm:bulletEnabled val="1"/>
        </dgm:presLayoutVars>
      </dgm:prSet>
      <dgm:spPr/>
      <dgm:t>
        <a:bodyPr/>
        <a:lstStyle/>
        <a:p>
          <a:endParaRPr lang="es-EC"/>
        </a:p>
      </dgm:t>
    </dgm:pt>
  </dgm:ptLst>
  <dgm:cxnLst>
    <dgm:cxn modelId="{22437B87-5A4C-44CE-8A7D-BACEFD333F18}" srcId="{2A4F26AA-1179-465F-A895-4863E7AF9377}" destId="{4151FE12-1EA1-405E-B66D-BF49C0D1A9C8}" srcOrd="1" destOrd="0" parTransId="{A36ABCA9-2280-4A24-B133-EB462C751E2D}" sibTransId="{88070782-FD90-4463-BD69-808BDFD13BD9}"/>
    <dgm:cxn modelId="{E0F83405-4F6C-4FF6-98B3-44089C553580}" srcId="{C766D682-2FB5-4CCD-8AF7-7505140E5305}" destId="{AA4AC119-9085-44B9-9A1F-B9C32BBD9A4E}" srcOrd="0" destOrd="0" parTransId="{E62C9E88-1443-4266-B4D9-931332FC12CA}" sibTransId="{3DD94EDE-DC03-4030-999D-1332D25485E4}"/>
    <dgm:cxn modelId="{DAE95CAB-560F-4196-98AC-596C89C8047B}" type="presOf" srcId="{4151FE12-1EA1-405E-B66D-BF49C0D1A9C8}" destId="{DD89049E-6824-4835-BAEF-9011F0A33462}" srcOrd="0" destOrd="0" presId="urn:microsoft.com/office/officeart/2005/8/layout/vList5"/>
    <dgm:cxn modelId="{66D385A3-FC0F-484A-AB16-7446C8C1FCC8}" type="presOf" srcId="{E8B6C273-9FDF-4EF6-A803-2E9BA861F2F3}" destId="{511CDAFE-CE15-4CAC-8641-64ED7C6D4756}" srcOrd="0" destOrd="2" presId="urn:microsoft.com/office/officeart/2005/8/layout/vList5"/>
    <dgm:cxn modelId="{3BE8A364-250B-4EA8-81B3-C0027E556B40}" srcId="{C766D682-2FB5-4CCD-8AF7-7505140E5305}" destId="{1A1021B0-BB65-4B84-837D-69EF804B4EC3}" srcOrd="1" destOrd="0" parTransId="{5D9D507C-97E0-4542-A071-9245AF420ABD}" sibTransId="{F8D1D422-34F9-43A6-8919-97DCCAA12297}"/>
    <dgm:cxn modelId="{8BF6A708-BD00-423C-B0BD-5F9EEED779B2}" type="presOf" srcId="{435E0694-0614-4D49-9932-AC5D7C6E5C50}" destId="{5A8A9630-376F-4FE6-A0BD-BFCC6305FB7D}" srcOrd="0" destOrd="2" presId="urn:microsoft.com/office/officeart/2005/8/layout/vList5"/>
    <dgm:cxn modelId="{54B28498-3B16-4D55-84A8-4A520578AA3B}" srcId="{2A4F26AA-1179-465F-A895-4863E7AF9377}" destId="{A85156A4-C93F-4976-B71D-E90C630C8EE4}" srcOrd="0" destOrd="0" parTransId="{DEF505CD-CA98-44BD-9488-65B7A78E7371}" sibTransId="{45CA7845-9CC0-4A25-8BBA-50B2D878064C}"/>
    <dgm:cxn modelId="{A3163CCA-00C0-4846-A27E-B3A56F4D7769}" srcId="{4151FE12-1EA1-405E-B66D-BF49C0D1A9C8}" destId="{435E0694-0614-4D49-9932-AC5D7C6E5C50}" srcOrd="2" destOrd="0" parTransId="{5C30FE1F-AC0F-4596-B706-6100D799CE9C}" sibTransId="{A6F586A9-0277-41EE-9727-C8F3D38BE202}"/>
    <dgm:cxn modelId="{DDD8F295-1F61-49A5-9DE7-7DCFF6C10DB7}" type="presOf" srcId="{B2685CF0-B326-4D5F-8F3E-9A424672F888}" destId="{0BD6FE74-2575-4F2E-A896-0890C38EC40E}" srcOrd="0" destOrd="0" presId="urn:microsoft.com/office/officeart/2005/8/layout/vList5"/>
    <dgm:cxn modelId="{B28F1F98-0556-4C91-868D-D943C54C65FA}" type="presOf" srcId="{2A4F26AA-1179-465F-A895-4863E7AF9377}" destId="{EA9FF069-C245-4A5B-B8CE-6A1EE0D3BF7E}" srcOrd="0" destOrd="0" presId="urn:microsoft.com/office/officeart/2005/8/layout/vList5"/>
    <dgm:cxn modelId="{000F15D6-789C-4E0B-A7F0-73B8834D9712}" srcId="{4151FE12-1EA1-405E-B66D-BF49C0D1A9C8}" destId="{600AAF19-C2F1-4DD5-A826-94E15CD9FA7C}" srcOrd="3" destOrd="0" parTransId="{9286FDE1-1176-4033-83CD-A159813DBF67}" sibTransId="{F915F248-57FA-4E41-BD68-6049888D5387}"/>
    <dgm:cxn modelId="{91008D27-8EE1-4F81-BE9F-675B2894E81B}" type="presOf" srcId="{AA4AC119-9085-44B9-9A1F-B9C32BBD9A4E}" destId="{A65A1485-ECA8-4C45-938E-EEF7FE18C079}" srcOrd="0" destOrd="0" presId="urn:microsoft.com/office/officeart/2005/8/layout/vList5"/>
    <dgm:cxn modelId="{7757CE7D-5DF0-46E0-83AE-4541C5B3605E}" srcId="{E12A1827-7917-40DD-A71F-FD82F8AC389B}" destId="{05104F04-402E-4FA5-B015-446202AB296A}" srcOrd="1" destOrd="0" parTransId="{C6D5B88F-0B59-42F8-A9EA-20865F730265}" sibTransId="{AA971128-AA7E-4FFA-8BB4-B18973404029}"/>
    <dgm:cxn modelId="{868C5C17-5D9C-48EB-80CA-B927C220806D}" srcId="{A85156A4-C93F-4976-B71D-E90C630C8EE4}" destId="{C3498704-8C78-4278-B6BD-8F0C811C8B5F}" srcOrd="2" destOrd="0" parTransId="{4C9949EB-8281-4B1C-AD6B-9529595551CC}" sibTransId="{9CF5CD2B-CCE2-4DC8-9934-5D439233967E}"/>
    <dgm:cxn modelId="{41D89D97-1CCE-4FE4-B369-0EFCC4EFC02E}" type="presOf" srcId="{EE88271D-7AA3-4DCF-A45C-AFE53F2C80C6}" destId="{5A8A9630-376F-4FE6-A0BD-BFCC6305FB7D}" srcOrd="0" destOrd="1" presId="urn:microsoft.com/office/officeart/2005/8/layout/vList5"/>
    <dgm:cxn modelId="{FCAAA330-720B-4423-A852-7B96E334998E}" type="presOf" srcId="{1A1021B0-BB65-4B84-837D-69EF804B4EC3}" destId="{A65A1485-ECA8-4C45-938E-EEF7FE18C079}" srcOrd="0" destOrd="1" presId="urn:microsoft.com/office/officeart/2005/8/layout/vList5"/>
    <dgm:cxn modelId="{564111DF-6E56-4FB9-A69D-AA2BC700F26F}" srcId="{4151FE12-1EA1-405E-B66D-BF49C0D1A9C8}" destId="{EE88271D-7AA3-4DCF-A45C-AFE53F2C80C6}" srcOrd="1" destOrd="0" parTransId="{C35CEFE6-41B0-4E49-A21F-9414043B984E}" sibTransId="{66A3AB59-EE93-4C6F-B4CB-81AE13269920}"/>
    <dgm:cxn modelId="{4A7BA2BF-F585-45EB-BB32-2078D9550243}" srcId="{2A4F26AA-1179-465F-A895-4863E7AF9377}" destId="{C766D682-2FB5-4CCD-8AF7-7505140E5305}" srcOrd="3" destOrd="0" parTransId="{9AA72221-A049-41F0-BF06-66CF64180D75}" sibTransId="{2A352598-60AE-414A-BE72-108757447AE5}"/>
    <dgm:cxn modelId="{8A88DA8E-8FDB-45FC-A1E1-598C55AA8CBC}" srcId="{4151FE12-1EA1-405E-B66D-BF49C0D1A9C8}" destId="{C3DD82A3-5C60-4FC9-BED6-3E2B269652DC}" srcOrd="0" destOrd="0" parTransId="{F9BD9E13-DBB3-4930-ABD6-6C7047E29B13}" sibTransId="{1E733C29-C568-4B34-95A2-BBB82B54A29F}"/>
    <dgm:cxn modelId="{7984C773-7BC4-4011-9968-303C9F860C68}" srcId="{A85156A4-C93F-4976-B71D-E90C630C8EE4}" destId="{E4FC9708-2EB2-4E5F-B49B-C9DB1AD67B5A}" srcOrd="1" destOrd="0" parTransId="{375AB93F-E651-45E0-AE5E-1CDF3FBB3928}" sibTransId="{94C02CF4-0255-43A6-B3A3-99C2EF8E3704}"/>
    <dgm:cxn modelId="{8DB4D4A9-886B-43B3-8193-621CA4ECC4EA}" type="presOf" srcId="{C766D682-2FB5-4CCD-8AF7-7505140E5305}" destId="{D26F64DF-481E-4F83-B292-1DBDED576BC8}" srcOrd="0" destOrd="0" presId="urn:microsoft.com/office/officeart/2005/8/layout/vList5"/>
    <dgm:cxn modelId="{429BAC8E-30C9-429C-AB15-9FC37132CFAB}" type="presOf" srcId="{600AAF19-C2F1-4DD5-A826-94E15CD9FA7C}" destId="{5A8A9630-376F-4FE6-A0BD-BFCC6305FB7D}" srcOrd="0" destOrd="3" presId="urn:microsoft.com/office/officeart/2005/8/layout/vList5"/>
    <dgm:cxn modelId="{331777D0-021B-4FAE-B3FE-68AC7B7DD082}" srcId="{A85156A4-C93F-4976-B71D-E90C630C8EE4}" destId="{B2685CF0-B326-4D5F-8F3E-9A424672F888}" srcOrd="0" destOrd="0" parTransId="{13A471F7-9686-44AE-A744-8FDE7C0F701D}" sibTransId="{39DE6666-6510-4CFB-99D8-08696106268B}"/>
    <dgm:cxn modelId="{DD19A0DF-BEDB-4358-9A69-C2DC25C82BB5}" type="presOf" srcId="{05104F04-402E-4FA5-B015-446202AB296A}" destId="{511CDAFE-CE15-4CAC-8641-64ED7C6D4756}" srcOrd="0" destOrd="1" presId="urn:microsoft.com/office/officeart/2005/8/layout/vList5"/>
    <dgm:cxn modelId="{1763A3D6-5724-46F1-BE7D-55F1766DA6C9}" srcId="{2A4F26AA-1179-465F-A895-4863E7AF9377}" destId="{E12A1827-7917-40DD-A71F-FD82F8AC389B}" srcOrd="2" destOrd="0" parTransId="{1ABE8249-7630-404E-9B11-7AAC53903CB2}" sibTransId="{9B45AB78-E52E-4C4B-914B-112B5D482EAB}"/>
    <dgm:cxn modelId="{7BDAE137-66A2-4F86-BD6F-15A35F354D28}" type="presOf" srcId="{C3498704-8C78-4278-B6BD-8F0C811C8B5F}" destId="{0BD6FE74-2575-4F2E-A896-0890C38EC40E}" srcOrd="0" destOrd="2" presId="urn:microsoft.com/office/officeart/2005/8/layout/vList5"/>
    <dgm:cxn modelId="{23B230FF-CDDB-40D0-B4CC-901CCF92F979}" srcId="{E12A1827-7917-40DD-A71F-FD82F8AC389B}" destId="{E8B6C273-9FDF-4EF6-A803-2E9BA861F2F3}" srcOrd="2" destOrd="0" parTransId="{8599980E-4F77-49AD-9597-B68F7E1950E2}" sibTransId="{B58AC769-7CD1-469D-AB4E-96120A700925}"/>
    <dgm:cxn modelId="{A8CA268E-0DBB-4921-B267-7FB8E7B9B069}" type="presOf" srcId="{A85156A4-C93F-4976-B71D-E90C630C8EE4}" destId="{A9EF584E-58A1-40EB-8B47-B129432D1C3B}" srcOrd="0" destOrd="0" presId="urn:microsoft.com/office/officeart/2005/8/layout/vList5"/>
    <dgm:cxn modelId="{491CB900-F87A-462E-B3FB-E5594C33A26B}" type="presOf" srcId="{E4FC9708-2EB2-4E5F-B49B-C9DB1AD67B5A}" destId="{0BD6FE74-2575-4F2E-A896-0890C38EC40E}" srcOrd="0" destOrd="1" presId="urn:microsoft.com/office/officeart/2005/8/layout/vList5"/>
    <dgm:cxn modelId="{E344ABDA-9C04-4E5B-AF50-26418AE6596E}" type="presOf" srcId="{C3DD82A3-5C60-4FC9-BED6-3E2B269652DC}" destId="{5A8A9630-376F-4FE6-A0BD-BFCC6305FB7D}" srcOrd="0" destOrd="0" presId="urn:microsoft.com/office/officeart/2005/8/layout/vList5"/>
    <dgm:cxn modelId="{3858FA06-E5C8-4C7B-88BE-5BA138D887C4}" type="presOf" srcId="{FF101E39-F9AE-4A76-8586-885DAD7996DD}" destId="{511CDAFE-CE15-4CAC-8641-64ED7C6D4756}" srcOrd="0" destOrd="0" presId="urn:microsoft.com/office/officeart/2005/8/layout/vList5"/>
    <dgm:cxn modelId="{C8758E74-AB85-4849-AD8F-BD31BEA6C21D}" type="presOf" srcId="{E12A1827-7917-40DD-A71F-FD82F8AC389B}" destId="{84BA7868-CB2B-4766-B16C-B9B7ECD4B504}" srcOrd="0" destOrd="0" presId="urn:microsoft.com/office/officeart/2005/8/layout/vList5"/>
    <dgm:cxn modelId="{8B34B8C7-CE02-42B7-820C-B8C0F3293E4F}" srcId="{E12A1827-7917-40DD-A71F-FD82F8AC389B}" destId="{FF101E39-F9AE-4A76-8586-885DAD7996DD}" srcOrd="0" destOrd="0" parTransId="{B3BBBA5B-E74F-4DED-AC27-80EC70EDA3B7}" sibTransId="{FB38F5D1-98E6-41F8-BCA7-49B3A92B0E43}"/>
    <dgm:cxn modelId="{DDA9B744-7CF0-4E6F-B268-7618ED11CDEF}" type="presParOf" srcId="{EA9FF069-C245-4A5B-B8CE-6A1EE0D3BF7E}" destId="{8D9D52B8-BD8B-4C06-AE38-545DB6F71B17}" srcOrd="0" destOrd="0" presId="urn:microsoft.com/office/officeart/2005/8/layout/vList5"/>
    <dgm:cxn modelId="{120532A4-4533-4040-B490-C9CD380EFEE3}" type="presParOf" srcId="{8D9D52B8-BD8B-4C06-AE38-545DB6F71B17}" destId="{A9EF584E-58A1-40EB-8B47-B129432D1C3B}" srcOrd="0" destOrd="0" presId="urn:microsoft.com/office/officeart/2005/8/layout/vList5"/>
    <dgm:cxn modelId="{71ECBECC-DD4E-4C88-A6AA-8F55A36EDDAD}" type="presParOf" srcId="{8D9D52B8-BD8B-4C06-AE38-545DB6F71B17}" destId="{0BD6FE74-2575-4F2E-A896-0890C38EC40E}" srcOrd="1" destOrd="0" presId="urn:microsoft.com/office/officeart/2005/8/layout/vList5"/>
    <dgm:cxn modelId="{9F7BBC56-EB48-45E7-B753-E3322FEB1E1D}" type="presParOf" srcId="{EA9FF069-C245-4A5B-B8CE-6A1EE0D3BF7E}" destId="{CD1AC37C-6F40-4487-93F3-8D15634C533A}" srcOrd="1" destOrd="0" presId="urn:microsoft.com/office/officeart/2005/8/layout/vList5"/>
    <dgm:cxn modelId="{527CAA6B-02F0-43EF-AF8A-5041C06CA2D0}" type="presParOf" srcId="{EA9FF069-C245-4A5B-B8CE-6A1EE0D3BF7E}" destId="{447A6DB3-251D-418D-BCC3-3A033224D684}" srcOrd="2" destOrd="0" presId="urn:microsoft.com/office/officeart/2005/8/layout/vList5"/>
    <dgm:cxn modelId="{6C081EC2-7662-41C6-A4CD-5319D28ACF2B}" type="presParOf" srcId="{447A6DB3-251D-418D-BCC3-3A033224D684}" destId="{DD89049E-6824-4835-BAEF-9011F0A33462}" srcOrd="0" destOrd="0" presId="urn:microsoft.com/office/officeart/2005/8/layout/vList5"/>
    <dgm:cxn modelId="{45882036-DF57-4355-807A-F0080711C703}" type="presParOf" srcId="{447A6DB3-251D-418D-BCC3-3A033224D684}" destId="{5A8A9630-376F-4FE6-A0BD-BFCC6305FB7D}" srcOrd="1" destOrd="0" presId="urn:microsoft.com/office/officeart/2005/8/layout/vList5"/>
    <dgm:cxn modelId="{36F6E925-E0AB-455F-890A-E0D45D73E47B}" type="presParOf" srcId="{EA9FF069-C245-4A5B-B8CE-6A1EE0D3BF7E}" destId="{078D8116-B2E6-46AC-B586-58DAB66427A9}" srcOrd="3" destOrd="0" presId="urn:microsoft.com/office/officeart/2005/8/layout/vList5"/>
    <dgm:cxn modelId="{769E7493-118E-40F5-9838-182C8E91053C}" type="presParOf" srcId="{EA9FF069-C245-4A5B-B8CE-6A1EE0D3BF7E}" destId="{D77D7761-A273-4DC3-9976-64257B9A60D5}" srcOrd="4" destOrd="0" presId="urn:microsoft.com/office/officeart/2005/8/layout/vList5"/>
    <dgm:cxn modelId="{C4CB209F-B1AB-48C0-8998-3DC806BBAFE6}" type="presParOf" srcId="{D77D7761-A273-4DC3-9976-64257B9A60D5}" destId="{84BA7868-CB2B-4766-B16C-B9B7ECD4B504}" srcOrd="0" destOrd="0" presId="urn:microsoft.com/office/officeart/2005/8/layout/vList5"/>
    <dgm:cxn modelId="{9713DD15-BAE5-4CF8-B7FF-CC7E8AA38085}" type="presParOf" srcId="{D77D7761-A273-4DC3-9976-64257B9A60D5}" destId="{511CDAFE-CE15-4CAC-8641-64ED7C6D4756}" srcOrd="1" destOrd="0" presId="urn:microsoft.com/office/officeart/2005/8/layout/vList5"/>
    <dgm:cxn modelId="{C06F8EFD-F75D-4BFB-A9CE-7C7CC7E5215B}" type="presParOf" srcId="{EA9FF069-C245-4A5B-B8CE-6A1EE0D3BF7E}" destId="{5FB96800-EC5A-42E7-B340-38204268F921}" srcOrd="5" destOrd="0" presId="urn:microsoft.com/office/officeart/2005/8/layout/vList5"/>
    <dgm:cxn modelId="{E85356D8-BB5E-417F-9515-B01761476020}" type="presParOf" srcId="{EA9FF069-C245-4A5B-B8CE-6A1EE0D3BF7E}" destId="{F13268BF-BF2D-4F64-9D72-F9498001E1C4}" srcOrd="6" destOrd="0" presId="urn:microsoft.com/office/officeart/2005/8/layout/vList5"/>
    <dgm:cxn modelId="{FE651ABE-3D7B-42B8-9560-0DD3D22EFB77}" type="presParOf" srcId="{F13268BF-BF2D-4F64-9D72-F9498001E1C4}" destId="{D26F64DF-481E-4F83-B292-1DBDED576BC8}" srcOrd="0" destOrd="0" presId="urn:microsoft.com/office/officeart/2005/8/layout/vList5"/>
    <dgm:cxn modelId="{D1F57AC0-45AB-425B-AA5D-FCCB08BE9516}" type="presParOf" srcId="{F13268BF-BF2D-4F64-9D72-F9498001E1C4}" destId="{A65A1485-ECA8-4C45-938E-EEF7FE18C079}"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43C8F-1D9A-438A-8CF3-191B2B866575}">
      <dsp:nvSpPr>
        <dsp:cNvPr id="0" name=""/>
        <dsp:cNvSpPr/>
      </dsp:nvSpPr>
      <dsp:spPr>
        <a:xfrm>
          <a:off x="0" y="829"/>
          <a:ext cx="878951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6FAC2B-83A5-4A3C-9C97-91327918A1C0}">
      <dsp:nvSpPr>
        <dsp:cNvPr id="0" name=""/>
        <dsp:cNvSpPr/>
      </dsp:nvSpPr>
      <dsp:spPr>
        <a:xfrm>
          <a:off x="0" y="829"/>
          <a:ext cx="1757903" cy="1696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s-ES_tradnl" sz="3500" b="1" kern="1200" dirty="0" smtClean="0">
              <a:solidFill>
                <a:srgbClr val="C00000"/>
              </a:solidFill>
            </a:rPr>
            <a:t>General</a:t>
          </a:r>
          <a:endParaRPr lang="es-ES" sz="3500" b="1" kern="1200" dirty="0">
            <a:solidFill>
              <a:srgbClr val="C00000"/>
            </a:solidFill>
          </a:endParaRPr>
        </a:p>
      </dsp:txBody>
      <dsp:txXfrm>
        <a:off x="0" y="829"/>
        <a:ext cx="1757903" cy="1696147"/>
      </dsp:txXfrm>
    </dsp:sp>
    <dsp:sp modelId="{D8EDBB08-0F1A-4068-BDE5-B28A4D4073B3}">
      <dsp:nvSpPr>
        <dsp:cNvPr id="0" name=""/>
        <dsp:cNvSpPr/>
      </dsp:nvSpPr>
      <dsp:spPr>
        <a:xfrm>
          <a:off x="1889745" y="85636"/>
          <a:ext cx="6899769" cy="450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s-EC" sz="1800" kern="1200" dirty="0" smtClean="0"/>
            <a:t>Analizar la noción de planificación de la Protección del Espacio Aéreo en el Ecuador, mediante el estudio de las normativas aplicables para el efecto, el ejercicio de la autoridad, el desarrollo de capacidades, la eficiencia estructural, administrativa y operativa; para materializar la efectividad de las actividades y operaciones en el territorio Nacional del Ecuador.</a:t>
          </a:r>
          <a:endParaRPr lang="es-ES" sz="1800" kern="1200" dirty="0"/>
        </a:p>
      </dsp:txBody>
      <dsp:txXfrm>
        <a:off x="1889745" y="85636"/>
        <a:ext cx="6899769" cy="450598"/>
      </dsp:txXfrm>
    </dsp:sp>
    <dsp:sp modelId="{E0E1A825-3208-43EB-B50A-E8861AE7F3A1}">
      <dsp:nvSpPr>
        <dsp:cNvPr id="0" name=""/>
        <dsp:cNvSpPr/>
      </dsp:nvSpPr>
      <dsp:spPr>
        <a:xfrm>
          <a:off x="1757902" y="1697806"/>
          <a:ext cx="703161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1F24E-21F9-472A-9F47-155B74B951B9}">
      <dsp:nvSpPr>
        <dsp:cNvPr id="0" name=""/>
        <dsp:cNvSpPr/>
      </dsp:nvSpPr>
      <dsp:spPr>
        <a:xfrm>
          <a:off x="0" y="0"/>
          <a:ext cx="770485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C4F184-846F-4364-B560-A6E911A8E3E4}">
      <dsp:nvSpPr>
        <dsp:cNvPr id="0" name=""/>
        <dsp:cNvSpPr/>
      </dsp:nvSpPr>
      <dsp:spPr>
        <a:xfrm>
          <a:off x="0" y="0"/>
          <a:ext cx="1795826" cy="4392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s-ES_tradnl" sz="2400" b="1" kern="1200" dirty="0" smtClean="0">
              <a:solidFill>
                <a:srgbClr val="C00000"/>
              </a:solidFill>
            </a:rPr>
            <a:t>Específicos</a:t>
          </a:r>
          <a:endParaRPr lang="es-ES" sz="2400" b="1" kern="1200" dirty="0">
            <a:solidFill>
              <a:srgbClr val="C00000"/>
            </a:solidFill>
          </a:endParaRPr>
        </a:p>
      </dsp:txBody>
      <dsp:txXfrm>
        <a:off x="0" y="0"/>
        <a:ext cx="1795826" cy="4392488"/>
      </dsp:txXfrm>
    </dsp:sp>
    <dsp:sp modelId="{AF2CAF0D-76C0-4011-A8F3-0C56382DDE55}">
      <dsp:nvSpPr>
        <dsp:cNvPr id="0" name=""/>
        <dsp:cNvSpPr/>
      </dsp:nvSpPr>
      <dsp:spPr>
        <a:xfrm>
          <a:off x="1886795" y="68632"/>
          <a:ext cx="5727815" cy="1372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just" defTabSz="755650">
            <a:lnSpc>
              <a:spcPct val="90000"/>
            </a:lnSpc>
            <a:spcBef>
              <a:spcPct val="0"/>
            </a:spcBef>
            <a:spcAft>
              <a:spcPct val="35000"/>
            </a:spcAft>
          </a:pPr>
          <a:r>
            <a:rPr lang="es-EC" sz="1700" kern="1200" dirty="0" smtClean="0"/>
            <a:t>Determinar cuáles son las normas aplicables para la el control del espacio aéreo, mediante el estudio de normativas y leyes nacionales e internacionales, para conocer, comprender y aplicar en los procesos de planificación de las operaciones.</a:t>
          </a:r>
          <a:endParaRPr lang="es-ES" sz="1700" kern="1200" dirty="0"/>
        </a:p>
      </dsp:txBody>
      <dsp:txXfrm>
        <a:off x="1886795" y="68632"/>
        <a:ext cx="5727815" cy="1372652"/>
      </dsp:txXfrm>
    </dsp:sp>
    <dsp:sp modelId="{98E6D672-4E18-4A4F-AA67-52F24E5C4F62}">
      <dsp:nvSpPr>
        <dsp:cNvPr id="0" name=""/>
        <dsp:cNvSpPr/>
      </dsp:nvSpPr>
      <dsp:spPr>
        <a:xfrm>
          <a:off x="1795826" y="1441285"/>
          <a:ext cx="485165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0C8B0B-C997-482E-AF68-A30BC4670B64}">
      <dsp:nvSpPr>
        <dsp:cNvPr id="0" name=""/>
        <dsp:cNvSpPr/>
      </dsp:nvSpPr>
      <dsp:spPr>
        <a:xfrm>
          <a:off x="1886795" y="1509917"/>
          <a:ext cx="5810604" cy="1372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just" defTabSz="755650">
            <a:lnSpc>
              <a:spcPct val="90000"/>
            </a:lnSpc>
            <a:spcBef>
              <a:spcPct val="0"/>
            </a:spcBef>
            <a:spcAft>
              <a:spcPct val="35000"/>
            </a:spcAft>
          </a:pPr>
          <a:r>
            <a:rPr lang="es-EC" sz="1700" kern="1200" dirty="0" smtClean="0"/>
            <a:t>Determinar la forma como se plasma el ejercicio de autoridad, mediante la articulación de la noción político estratégica con la estrategia militar, para el enfocar el poder del Estado en el control del espacio aéreo.</a:t>
          </a:r>
          <a:endParaRPr lang="es-EC" sz="1700" kern="1200" dirty="0"/>
        </a:p>
      </dsp:txBody>
      <dsp:txXfrm>
        <a:off x="1886795" y="1509917"/>
        <a:ext cx="5810604" cy="1372652"/>
      </dsp:txXfrm>
    </dsp:sp>
    <dsp:sp modelId="{69B3CF71-2577-4D20-B364-DB141FD5B48A}">
      <dsp:nvSpPr>
        <dsp:cNvPr id="0" name=""/>
        <dsp:cNvSpPr/>
      </dsp:nvSpPr>
      <dsp:spPr>
        <a:xfrm>
          <a:off x="1795826" y="2882570"/>
          <a:ext cx="485165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68AA23-C4AB-4C08-9152-2FCC1E1FE67B}">
      <dsp:nvSpPr>
        <dsp:cNvPr id="0" name=""/>
        <dsp:cNvSpPr/>
      </dsp:nvSpPr>
      <dsp:spPr>
        <a:xfrm>
          <a:off x="1886795" y="2951202"/>
          <a:ext cx="5783753" cy="1372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just" defTabSz="755650">
            <a:lnSpc>
              <a:spcPct val="90000"/>
            </a:lnSpc>
            <a:spcBef>
              <a:spcPct val="0"/>
            </a:spcBef>
            <a:spcAft>
              <a:spcPct val="35000"/>
            </a:spcAft>
          </a:pPr>
          <a:r>
            <a:rPr lang="es-EC" sz="1700" kern="1200" dirty="0" smtClean="0"/>
            <a:t>Establecer la forma de desarrollar capacidades esenciales y proyectadas, mediante la aplicación de metodologías, que permita integrar al proceso de planificación.</a:t>
          </a:r>
          <a:endParaRPr lang="es-EC" sz="1700" kern="1200" dirty="0"/>
        </a:p>
      </dsp:txBody>
      <dsp:txXfrm>
        <a:off x="1886795" y="2951202"/>
        <a:ext cx="5783753" cy="1372652"/>
      </dsp:txXfrm>
    </dsp:sp>
    <dsp:sp modelId="{F273116B-A108-40E6-9B42-8B8A62DB40B4}">
      <dsp:nvSpPr>
        <dsp:cNvPr id="0" name=""/>
        <dsp:cNvSpPr/>
      </dsp:nvSpPr>
      <dsp:spPr>
        <a:xfrm>
          <a:off x="1795826" y="4323855"/>
          <a:ext cx="485165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1F24E-21F9-472A-9F47-155B74B951B9}">
      <dsp:nvSpPr>
        <dsp:cNvPr id="0" name=""/>
        <dsp:cNvSpPr/>
      </dsp:nvSpPr>
      <dsp:spPr>
        <a:xfrm>
          <a:off x="0" y="2367"/>
          <a:ext cx="777686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C4F184-846F-4364-B560-A6E911A8E3E4}">
      <dsp:nvSpPr>
        <dsp:cNvPr id="0" name=""/>
        <dsp:cNvSpPr/>
      </dsp:nvSpPr>
      <dsp:spPr>
        <a:xfrm>
          <a:off x="0" y="2367"/>
          <a:ext cx="1812610" cy="4843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s-ES_tradnl" sz="2400" b="1" kern="1200" dirty="0" smtClean="0">
              <a:solidFill>
                <a:srgbClr val="C00000"/>
              </a:solidFill>
            </a:rPr>
            <a:t>Específicos</a:t>
          </a:r>
          <a:endParaRPr lang="es-ES" sz="2400" b="1" kern="1200" dirty="0">
            <a:solidFill>
              <a:srgbClr val="C00000"/>
            </a:solidFill>
          </a:endParaRPr>
        </a:p>
      </dsp:txBody>
      <dsp:txXfrm>
        <a:off x="0" y="2367"/>
        <a:ext cx="1812610" cy="4843612"/>
      </dsp:txXfrm>
    </dsp:sp>
    <dsp:sp modelId="{AF2CAF0D-76C0-4011-A8F3-0C56382DDE55}">
      <dsp:nvSpPr>
        <dsp:cNvPr id="0" name=""/>
        <dsp:cNvSpPr/>
      </dsp:nvSpPr>
      <dsp:spPr>
        <a:xfrm>
          <a:off x="1904428" y="78048"/>
          <a:ext cx="5781346" cy="1513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just" defTabSz="755650">
            <a:lnSpc>
              <a:spcPct val="90000"/>
            </a:lnSpc>
            <a:spcBef>
              <a:spcPct val="0"/>
            </a:spcBef>
            <a:spcAft>
              <a:spcPct val="35000"/>
            </a:spcAft>
          </a:pPr>
          <a:r>
            <a:rPr lang="es-EC" sz="1700" kern="1200" dirty="0" smtClean="0"/>
            <a:t>Describir las formas de empleo conjunto, a través del conocimiento de las fortalezas y debilidades de los componentes del sistema y subsistemas, para efectivizar y maximizar el control del espacio aéreo.</a:t>
          </a:r>
          <a:endParaRPr lang="es-ES" sz="1700" kern="1200" dirty="0"/>
        </a:p>
      </dsp:txBody>
      <dsp:txXfrm>
        <a:off x="1904428" y="78048"/>
        <a:ext cx="5781346" cy="1513628"/>
      </dsp:txXfrm>
    </dsp:sp>
    <dsp:sp modelId="{98E6D672-4E18-4A4F-AA67-52F24E5C4F62}">
      <dsp:nvSpPr>
        <dsp:cNvPr id="0" name=""/>
        <dsp:cNvSpPr/>
      </dsp:nvSpPr>
      <dsp:spPr>
        <a:xfrm>
          <a:off x="1812610" y="1591677"/>
          <a:ext cx="489699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0C8B0B-C997-482E-AF68-A30BC4670B64}">
      <dsp:nvSpPr>
        <dsp:cNvPr id="0" name=""/>
        <dsp:cNvSpPr/>
      </dsp:nvSpPr>
      <dsp:spPr>
        <a:xfrm>
          <a:off x="1904428" y="1667359"/>
          <a:ext cx="5864908" cy="1513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just" defTabSz="755650">
            <a:lnSpc>
              <a:spcPct val="90000"/>
            </a:lnSpc>
            <a:spcBef>
              <a:spcPct val="0"/>
            </a:spcBef>
            <a:spcAft>
              <a:spcPct val="35000"/>
            </a:spcAft>
          </a:pPr>
          <a:r>
            <a:rPr lang="es-EC" sz="1700" kern="1200" dirty="0" smtClean="0"/>
            <a:t>Conocer la organización estructural, administrativa y operativa, mediante el estudio de comparado de sistemas de control de espacio aéreo en la región, para definir la más adecuada a los intereses del Estado.</a:t>
          </a:r>
          <a:endParaRPr lang="es-EC" sz="1700" kern="1200" dirty="0"/>
        </a:p>
      </dsp:txBody>
      <dsp:txXfrm>
        <a:off x="1904428" y="1667359"/>
        <a:ext cx="5864908" cy="1513628"/>
      </dsp:txXfrm>
    </dsp:sp>
    <dsp:sp modelId="{69B3CF71-2577-4D20-B364-DB141FD5B48A}">
      <dsp:nvSpPr>
        <dsp:cNvPr id="0" name=""/>
        <dsp:cNvSpPr/>
      </dsp:nvSpPr>
      <dsp:spPr>
        <a:xfrm>
          <a:off x="1812610" y="3180987"/>
          <a:ext cx="489699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68AA23-C4AB-4C08-9152-2FCC1E1FE67B}">
      <dsp:nvSpPr>
        <dsp:cNvPr id="0" name=""/>
        <dsp:cNvSpPr/>
      </dsp:nvSpPr>
      <dsp:spPr>
        <a:xfrm>
          <a:off x="1904428" y="3256669"/>
          <a:ext cx="5837807" cy="1513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just" defTabSz="755650">
            <a:lnSpc>
              <a:spcPct val="90000"/>
            </a:lnSpc>
            <a:spcBef>
              <a:spcPct val="0"/>
            </a:spcBef>
            <a:spcAft>
              <a:spcPct val="35000"/>
            </a:spcAft>
          </a:pPr>
          <a:r>
            <a:rPr lang="es-EC" sz="1700" kern="1200" dirty="0" smtClean="0"/>
            <a:t>Proponer un manual de Protección del Espacio Aéreo, mediante el análisis doctrinario de los paradigmas teóricos que rigen, los procesos de las operaciones, la preparación, ejecución y la evaluación; a fin de desarrollar concepciones que permitan optimizar el empleo de los recursos en el cumplimiento de la misión impuesta a Fuerzas Armadas en este ámbito..</a:t>
          </a:r>
          <a:endParaRPr lang="es-EC" sz="1700" kern="1200" dirty="0"/>
        </a:p>
      </dsp:txBody>
      <dsp:txXfrm>
        <a:off x="1904428" y="3256669"/>
        <a:ext cx="5837807" cy="1513628"/>
      </dsp:txXfrm>
    </dsp:sp>
    <dsp:sp modelId="{F273116B-A108-40E6-9B42-8B8A62DB40B4}">
      <dsp:nvSpPr>
        <dsp:cNvPr id="0" name=""/>
        <dsp:cNvSpPr/>
      </dsp:nvSpPr>
      <dsp:spPr>
        <a:xfrm>
          <a:off x="1812610" y="4770298"/>
          <a:ext cx="489699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A1E70-B8C2-49BF-ACC1-76700470C6C7}">
      <dsp:nvSpPr>
        <dsp:cNvPr id="0" name=""/>
        <dsp:cNvSpPr/>
      </dsp:nvSpPr>
      <dsp:spPr>
        <a:xfrm>
          <a:off x="1283687" y="248971"/>
          <a:ext cx="6133148" cy="1084797"/>
        </a:xfrm>
        <a:prstGeom prst="rect">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4769"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t>Las </a:t>
          </a:r>
          <a:r>
            <a:rPr lang="es-EC" sz="1500" b="1" kern="1200" dirty="0" smtClean="0"/>
            <a:t>estructuras</a:t>
          </a:r>
          <a:r>
            <a:rPr lang="es-EC" sz="1500" kern="1200" dirty="0" smtClean="0"/>
            <a:t> creadas a nivel del Estado y Fuerzas Armadas responsables de la </a:t>
          </a:r>
          <a:r>
            <a:rPr lang="es-EC" sz="1500" b="1" kern="1200" dirty="0" smtClean="0"/>
            <a:t>Seguridad y Defensa</a:t>
          </a:r>
          <a:r>
            <a:rPr lang="es-EC" sz="1500" kern="1200" dirty="0" smtClean="0"/>
            <a:t>, no cuentan con las </a:t>
          </a:r>
          <a:r>
            <a:rPr lang="es-EC" sz="1500" b="1" kern="1200" dirty="0" smtClean="0"/>
            <a:t>capacidades</a:t>
          </a:r>
          <a:r>
            <a:rPr lang="es-EC" sz="1500" kern="1200" dirty="0" smtClean="0"/>
            <a:t> necesarias para la Protección del Espacio Aéreo efectivamente.</a:t>
          </a:r>
          <a:endParaRPr lang="es-ES" sz="1500" kern="1200" dirty="0"/>
        </a:p>
      </dsp:txBody>
      <dsp:txXfrm>
        <a:off x="1283687" y="248971"/>
        <a:ext cx="6133148" cy="1084797"/>
      </dsp:txXfrm>
    </dsp:sp>
    <dsp:sp modelId="{958D59EF-EA74-4D7B-B5C2-8CBAB47CF969}">
      <dsp:nvSpPr>
        <dsp:cNvPr id="0" name=""/>
        <dsp:cNvSpPr/>
      </dsp:nvSpPr>
      <dsp:spPr>
        <a:xfrm>
          <a:off x="608796" y="254584"/>
          <a:ext cx="759358" cy="1114012"/>
        </a:xfrm>
        <a:prstGeom prst="rect">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11649F-F628-43EE-8CA6-27FB2BA50A87}">
      <dsp:nvSpPr>
        <dsp:cNvPr id="0" name=""/>
        <dsp:cNvSpPr/>
      </dsp:nvSpPr>
      <dsp:spPr>
        <a:xfrm>
          <a:off x="1247585" y="1512167"/>
          <a:ext cx="6169250" cy="1355226"/>
        </a:xfrm>
        <a:prstGeom prst="rect">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4769" tIns="57150" rIns="57150" bIns="57150" numCol="1" spcCol="1270" anchor="ctr" anchorCtr="0">
          <a:noAutofit/>
        </a:bodyPr>
        <a:lstStyle/>
        <a:p>
          <a:pPr lvl="0" algn="just" defTabSz="666750">
            <a:lnSpc>
              <a:spcPct val="90000"/>
            </a:lnSpc>
            <a:spcBef>
              <a:spcPct val="0"/>
            </a:spcBef>
            <a:spcAft>
              <a:spcPct val="35000"/>
            </a:spcAft>
          </a:pPr>
          <a:r>
            <a:rPr lang="es-ES" sz="1500" kern="1200" dirty="0" smtClean="0"/>
            <a:t> </a:t>
          </a:r>
          <a:r>
            <a:rPr lang="es-EC" sz="1500" kern="1200" dirty="0" smtClean="0"/>
            <a:t>Las particularidades del </a:t>
          </a:r>
          <a:r>
            <a:rPr lang="es-EC" sz="1500" b="1" kern="1200" dirty="0" smtClean="0"/>
            <a:t>escenario</a:t>
          </a:r>
          <a:r>
            <a:rPr lang="es-EC" sz="1500" kern="1200" dirty="0" smtClean="0"/>
            <a:t> demandan de los Estados y sus estructuras, respuestas adecuadas, idóneas y oportunas, que permitan </a:t>
          </a:r>
          <a:r>
            <a:rPr lang="es-EC" sz="1500" b="1" kern="1200" dirty="0" smtClean="0"/>
            <a:t>garantizar la seguridad de manera integral</a:t>
          </a:r>
          <a:r>
            <a:rPr lang="es-EC" sz="1500" kern="1200" dirty="0" smtClean="0"/>
            <a:t>, situación que se la alcanzará con el desarrollo de capacidades estratégicas y específicas para este propósito. </a:t>
          </a:r>
          <a:endParaRPr lang="es-ES" sz="1500" kern="1200" dirty="0"/>
        </a:p>
      </dsp:txBody>
      <dsp:txXfrm>
        <a:off x="1247585" y="1512167"/>
        <a:ext cx="6169250" cy="1355226"/>
      </dsp:txXfrm>
    </dsp:sp>
    <dsp:sp modelId="{5AFD8BA9-E50C-4B3E-AC2E-8C9C81467024}">
      <dsp:nvSpPr>
        <dsp:cNvPr id="0" name=""/>
        <dsp:cNvSpPr/>
      </dsp:nvSpPr>
      <dsp:spPr>
        <a:xfrm>
          <a:off x="547600" y="1512169"/>
          <a:ext cx="748544" cy="1351330"/>
        </a:xfrm>
        <a:prstGeom prst="rect">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1DB6D5-103C-474C-B573-3D4144B8A522}">
      <dsp:nvSpPr>
        <dsp:cNvPr id="0" name=""/>
        <dsp:cNvSpPr/>
      </dsp:nvSpPr>
      <dsp:spPr>
        <a:xfrm>
          <a:off x="992944" y="3024336"/>
          <a:ext cx="6423874" cy="1751850"/>
        </a:xfrm>
        <a:prstGeom prst="rect">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4769"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t>Las necesidades demandan de </a:t>
          </a:r>
          <a:r>
            <a:rPr lang="es-EC" sz="1500" b="1" kern="1200" dirty="0" smtClean="0"/>
            <a:t>metodologías y herramientas académicas </a:t>
          </a:r>
          <a:r>
            <a:rPr lang="es-EC" sz="1500" kern="1200" dirty="0" smtClean="0"/>
            <a:t>modernas o actualizadas que faciliten la contextualización del problema y la construcción de posibles alternativas de solución, mismas que darán paso a toma de decisiones en cada uno de los niveles de la conducción militar; y, para ello es necesario que desde </a:t>
          </a:r>
          <a:r>
            <a:rPr lang="es-EC" sz="1500" b="1" kern="1200" dirty="0" smtClean="0"/>
            <a:t>la doctrina </a:t>
          </a:r>
          <a:r>
            <a:rPr lang="es-EC" sz="1500" kern="1200" dirty="0" smtClean="0"/>
            <a:t>enfocarse en  la creación de conocimientos fundamentales de cómo opera la dinámica de la fuerza y su aplicación durante las intercomplejas relaciones entre los involucrados en el ámbito del espacio aéreo.</a:t>
          </a:r>
          <a:endParaRPr lang="es-ES" sz="1500" kern="1200" dirty="0"/>
        </a:p>
      </dsp:txBody>
      <dsp:txXfrm>
        <a:off x="992944" y="3024336"/>
        <a:ext cx="6423874" cy="1751850"/>
      </dsp:txXfrm>
    </dsp:sp>
    <dsp:sp modelId="{95057A96-B8C8-4A8F-BD67-A06FD726F5DF}">
      <dsp:nvSpPr>
        <dsp:cNvPr id="0" name=""/>
        <dsp:cNvSpPr/>
      </dsp:nvSpPr>
      <dsp:spPr>
        <a:xfrm>
          <a:off x="504054" y="3253454"/>
          <a:ext cx="824822" cy="1427065"/>
        </a:xfrm>
        <a:prstGeom prst="rect">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A1E70-B8C2-49BF-ACC1-76700470C6C7}">
      <dsp:nvSpPr>
        <dsp:cNvPr id="0" name=""/>
        <dsp:cNvSpPr/>
      </dsp:nvSpPr>
      <dsp:spPr>
        <a:xfrm>
          <a:off x="367170" y="408586"/>
          <a:ext cx="7851136" cy="2044379"/>
        </a:xfrm>
        <a:prstGeom prst="rect">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4726" tIns="57150" rIns="57150" bIns="57150" numCol="1" spcCol="1270" anchor="ctr" anchorCtr="0">
          <a:noAutofit/>
        </a:bodyPr>
        <a:lstStyle/>
        <a:p>
          <a:pPr lvl="0" algn="just" defTabSz="666750">
            <a:lnSpc>
              <a:spcPct val="90000"/>
            </a:lnSpc>
            <a:spcBef>
              <a:spcPct val="0"/>
            </a:spcBef>
            <a:spcAft>
              <a:spcPct val="35000"/>
            </a:spcAft>
          </a:pPr>
          <a:r>
            <a:rPr lang="es-ES" sz="1500" kern="1200" dirty="0" smtClean="0"/>
            <a:t>Que la presente propuesta manual continúe con el proceso doctrinario hasta su aprobación, esto es:</a:t>
          </a:r>
          <a:endParaRPr lang="es-EC" sz="1500" kern="1200" dirty="0" smtClean="0"/>
        </a:p>
        <a:p>
          <a:pPr lvl="0" algn="just" defTabSz="666750">
            <a:lnSpc>
              <a:spcPct val="90000"/>
            </a:lnSpc>
            <a:spcBef>
              <a:spcPct val="0"/>
            </a:spcBef>
            <a:spcAft>
              <a:spcPct val="35000"/>
            </a:spcAft>
          </a:pPr>
          <a:r>
            <a:rPr lang="es-ES" sz="1500" kern="1200" dirty="0" smtClean="0"/>
            <a:t>	Proceso de experimentación</a:t>
          </a:r>
          <a:endParaRPr lang="es-EC" sz="1500" kern="1200" dirty="0" smtClean="0"/>
        </a:p>
        <a:p>
          <a:pPr lvl="0" algn="just" defTabSz="666750">
            <a:lnSpc>
              <a:spcPct val="90000"/>
            </a:lnSpc>
            <a:spcBef>
              <a:spcPct val="0"/>
            </a:spcBef>
            <a:spcAft>
              <a:spcPct val="35000"/>
            </a:spcAft>
          </a:pPr>
          <a:r>
            <a:rPr lang="es-ES" sz="1500" kern="1200" dirty="0" smtClean="0"/>
            <a:t>	Proceso de revisión idiomática</a:t>
          </a:r>
          <a:endParaRPr lang="es-EC" sz="1500" kern="1200" dirty="0" smtClean="0"/>
        </a:p>
        <a:p>
          <a:pPr lvl="0" algn="just" defTabSz="666750">
            <a:lnSpc>
              <a:spcPct val="90000"/>
            </a:lnSpc>
            <a:spcBef>
              <a:spcPct val="0"/>
            </a:spcBef>
            <a:spcAft>
              <a:spcPct val="35000"/>
            </a:spcAft>
          </a:pPr>
          <a:r>
            <a:rPr lang="es-ES" sz="1500" kern="1200" dirty="0" smtClean="0"/>
            <a:t>	Proceso de aprobación</a:t>
          </a:r>
          <a:endParaRPr lang="es-EC" sz="1500" kern="1200" dirty="0" smtClean="0"/>
        </a:p>
        <a:p>
          <a:pPr lvl="0" algn="just" defTabSz="666750">
            <a:lnSpc>
              <a:spcPct val="90000"/>
            </a:lnSpc>
            <a:spcBef>
              <a:spcPct val="0"/>
            </a:spcBef>
            <a:spcAft>
              <a:spcPct val="35000"/>
            </a:spcAft>
          </a:pPr>
          <a:r>
            <a:rPr lang="es-ES" sz="1500" kern="1200" dirty="0" smtClean="0"/>
            <a:t>	Proceso de difusión .</a:t>
          </a:r>
          <a:endParaRPr lang="es-ES" sz="1500" kern="1200" dirty="0"/>
        </a:p>
      </dsp:txBody>
      <dsp:txXfrm>
        <a:off x="367170" y="408586"/>
        <a:ext cx="7851136" cy="2044379"/>
      </dsp:txXfrm>
    </dsp:sp>
    <dsp:sp modelId="{958D59EF-EA74-4D7B-B5C2-8CBAB47CF969}">
      <dsp:nvSpPr>
        <dsp:cNvPr id="0" name=""/>
        <dsp:cNvSpPr/>
      </dsp:nvSpPr>
      <dsp:spPr>
        <a:xfrm>
          <a:off x="0" y="407734"/>
          <a:ext cx="1468616" cy="2148315"/>
        </a:xfrm>
        <a:prstGeom prst="rect">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11649F-F628-43EE-8CA6-27FB2BA50A87}">
      <dsp:nvSpPr>
        <dsp:cNvPr id="0" name=""/>
        <dsp:cNvSpPr/>
      </dsp:nvSpPr>
      <dsp:spPr>
        <a:xfrm>
          <a:off x="277381" y="2888996"/>
          <a:ext cx="7941874" cy="1918690"/>
        </a:xfrm>
        <a:prstGeom prst="rect">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4726"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t>Es prioritario construir una estructura macro del Sistema de Protección del Espacio Aéreo que integre a todas las instancias de Fuerzas Armadas, el Estado y la Sociedad, teniendo como norte una actuación integrada y conjunta.</a:t>
          </a:r>
          <a:endParaRPr lang="es-ES" sz="1500" kern="1200" dirty="0"/>
        </a:p>
      </dsp:txBody>
      <dsp:txXfrm>
        <a:off x="277381" y="2888996"/>
        <a:ext cx="7941874" cy="1918690"/>
      </dsp:txXfrm>
    </dsp:sp>
    <dsp:sp modelId="{5AFD8BA9-E50C-4B3E-AC2E-8C9C81467024}">
      <dsp:nvSpPr>
        <dsp:cNvPr id="0" name=""/>
        <dsp:cNvSpPr/>
      </dsp:nvSpPr>
      <dsp:spPr>
        <a:xfrm>
          <a:off x="0" y="2905863"/>
          <a:ext cx="1440295" cy="1881579"/>
        </a:xfrm>
        <a:prstGeom prst="rect">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A1E70-B8C2-49BF-ACC1-76700470C6C7}">
      <dsp:nvSpPr>
        <dsp:cNvPr id="0" name=""/>
        <dsp:cNvSpPr/>
      </dsp:nvSpPr>
      <dsp:spPr>
        <a:xfrm>
          <a:off x="95726" y="944017"/>
          <a:ext cx="8077389" cy="1507398"/>
        </a:xfrm>
        <a:prstGeom prst="rect">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1011"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t>Paralelamente construir protocolos y procesos para el empleo de unidades tácticas de monitoreo, reacción e interdicción, en el ámbito del espacio aéreo, tanto en tiempo de paz como de guerra o conflicto internacional.</a:t>
          </a:r>
          <a:endParaRPr lang="es-ES" sz="1500" kern="1200" dirty="0"/>
        </a:p>
      </dsp:txBody>
      <dsp:txXfrm>
        <a:off x="95726" y="944017"/>
        <a:ext cx="8077389" cy="1507398"/>
      </dsp:txXfrm>
    </dsp:sp>
    <dsp:sp modelId="{958D59EF-EA74-4D7B-B5C2-8CBAB47CF969}">
      <dsp:nvSpPr>
        <dsp:cNvPr id="0" name=""/>
        <dsp:cNvSpPr/>
      </dsp:nvSpPr>
      <dsp:spPr>
        <a:xfrm>
          <a:off x="0" y="944022"/>
          <a:ext cx="1055179" cy="1582768"/>
        </a:xfrm>
        <a:prstGeom prst="rect">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11649F-F628-43EE-8CA6-27FB2BA50A87}">
      <dsp:nvSpPr>
        <dsp:cNvPr id="0" name=""/>
        <dsp:cNvSpPr/>
      </dsp:nvSpPr>
      <dsp:spPr>
        <a:xfrm>
          <a:off x="2509" y="2772918"/>
          <a:ext cx="8214237" cy="1414723"/>
        </a:xfrm>
        <a:prstGeom prst="rect">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1011"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t>Debido a la </a:t>
          </a:r>
          <a:r>
            <a:rPr lang="es-EC" sz="1500" kern="1200" dirty="0" err="1" smtClean="0"/>
            <a:t>multidimencionalidad</a:t>
          </a:r>
          <a:r>
            <a:rPr lang="es-EC" sz="1500" kern="1200" dirty="0" smtClean="0"/>
            <a:t> de acciones con que operan las amenazas y sabiendo que cada Estado de la región mantiene su propia lógica de dar seguridad a las operaciones en el espacio aéreo, es necesario construir alianzas regionales con normativas claras que permitan la acción coordinada y no dar oportunidad a las amenazas para que saque provechos de las ventanas que genera la política pública de cada Estado al no ser concebida como un criterio de bloque.</a:t>
          </a:r>
          <a:endParaRPr lang="es-ES" sz="1500" kern="1200" dirty="0"/>
        </a:p>
      </dsp:txBody>
      <dsp:txXfrm>
        <a:off x="2509" y="2772918"/>
        <a:ext cx="8214237" cy="1414723"/>
      </dsp:txXfrm>
    </dsp:sp>
    <dsp:sp modelId="{5AFD8BA9-E50C-4B3E-AC2E-8C9C81467024}">
      <dsp:nvSpPr>
        <dsp:cNvPr id="0" name=""/>
        <dsp:cNvSpPr/>
      </dsp:nvSpPr>
      <dsp:spPr>
        <a:xfrm>
          <a:off x="0" y="2785354"/>
          <a:ext cx="961046" cy="1387360"/>
        </a:xfrm>
        <a:prstGeom prst="rect">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6FE74-2575-4F2E-A896-0890C38EC40E}">
      <dsp:nvSpPr>
        <dsp:cNvPr id="0" name=""/>
        <dsp:cNvSpPr/>
      </dsp:nvSpPr>
      <dsp:spPr>
        <a:xfrm rot="5400000">
          <a:off x="4432731" y="-1829889"/>
          <a:ext cx="738628" cy="4519572"/>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0488" lvl="1" indent="0" algn="just" defTabSz="488950">
            <a:lnSpc>
              <a:spcPct val="90000"/>
            </a:lnSpc>
            <a:spcBef>
              <a:spcPct val="0"/>
            </a:spcBef>
            <a:spcAft>
              <a:spcPct val="15000"/>
            </a:spcAft>
            <a:buChar char="••"/>
          </a:pPr>
          <a:r>
            <a:rPr lang="es-EC" sz="1100" kern="1200" dirty="0">
              <a:latin typeface="Arial" panose="020B0604020202020204" pitchFamily="34" charset="0"/>
              <a:cs typeface="Arial" panose="020B0604020202020204" pitchFamily="34" charset="0"/>
            </a:rPr>
            <a:t>Empleo Integral. Poder Nacional. Estructura del Estado</a:t>
          </a:r>
        </a:p>
        <a:p>
          <a:pPr marL="0" lvl="1" indent="0" algn="just" defTabSz="488950">
            <a:lnSpc>
              <a:spcPct val="90000"/>
            </a:lnSpc>
            <a:spcBef>
              <a:spcPct val="0"/>
            </a:spcBef>
            <a:spcAft>
              <a:spcPct val="15000"/>
            </a:spcAft>
            <a:buChar char="••"/>
          </a:pPr>
          <a:r>
            <a:rPr lang="es-EC" sz="1100" kern="1200" dirty="0">
              <a:latin typeface="Arial" panose="020B0604020202020204" pitchFamily="34" charset="0"/>
              <a:cs typeface="Arial" panose="020B0604020202020204" pitchFamily="34" charset="0"/>
            </a:rPr>
            <a:t>Definición de la </a:t>
          </a:r>
          <a:r>
            <a:rPr lang="es-EC" sz="1100" kern="1200" dirty="0" smtClean="0">
              <a:latin typeface="Arial" panose="020B0604020202020204" pitchFamily="34" charset="0"/>
              <a:cs typeface="Arial" panose="020B0604020202020204" pitchFamily="34" charset="0"/>
            </a:rPr>
            <a:t>Estrategia, definición  </a:t>
          </a:r>
          <a:r>
            <a:rPr lang="es-EC" sz="1100" kern="1200" dirty="0">
              <a:latin typeface="Arial" panose="020B0604020202020204" pitchFamily="34" charset="0"/>
              <a:cs typeface="Arial" panose="020B0604020202020204" pitchFamily="34" charset="0"/>
            </a:rPr>
            <a:t>de Objetivos  y Centros de </a:t>
          </a:r>
          <a:r>
            <a:rPr lang="es-EC" sz="1100" kern="1200" dirty="0" smtClean="0">
              <a:latin typeface="Arial" panose="020B0604020202020204" pitchFamily="34" charset="0"/>
              <a:cs typeface="Arial" panose="020B0604020202020204" pitchFamily="34" charset="0"/>
            </a:rPr>
            <a:t>Gravedad.</a:t>
          </a:r>
          <a:endParaRPr lang="es-EC" sz="1100" kern="1200" dirty="0">
            <a:latin typeface="Arial" panose="020B0604020202020204" pitchFamily="34" charset="0"/>
            <a:cs typeface="Arial" panose="020B0604020202020204" pitchFamily="34" charset="0"/>
          </a:endParaRPr>
        </a:p>
        <a:p>
          <a:pPr marL="57150" lvl="1" indent="0" algn="just" defTabSz="488950">
            <a:lnSpc>
              <a:spcPct val="90000"/>
            </a:lnSpc>
            <a:spcBef>
              <a:spcPct val="0"/>
            </a:spcBef>
            <a:spcAft>
              <a:spcPct val="15000"/>
            </a:spcAft>
            <a:buChar char="••"/>
          </a:pPr>
          <a:r>
            <a:rPr lang="es-EC" sz="1100" kern="1200" dirty="0">
              <a:latin typeface="Arial" panose="020B0604020202020204" pitchFamily="34" charset="0"/>
              <a:cs typeface="Arial" panose="020B0604020202020204" pitchFamily="34" charset="0"/>
            </a:rPr>
            <a:t>Determinación de la Actitud Estratégica y </a:t>
          </a:r>
          <a:r>
            <a:rPr lang="es-EC" sz="1100" kern="1200" dirty="0" smtClean="0">
              <a:latin typeface="Arial" panose="020B0604020202020204" pitchFamily="34" charset="0"/>
              <a:cs typeface="Arial" panose="020B0604020202020204" pitchFamily="34" charset="0"/>
            </a:rPr>
            <a:t>Alianzas..</a:t>
          </a:r>
          <a:endParaRPr lang="es-EC" sz="1100" kern="1200" dirty="0">
            <a:latin typeface="Arial" panose="020B0604020202020204" pitchFamily="34" charset="0"/>
            <a:cs typeface="Arial" panose="020B0604020202020204" pitchFamily="34" charset="0"/>
          </a:endParaRPr>
        </a:p>
      </dsp:txBody>
      <dsp:txXfrm rot="-5400000">
        <a:off x="2542260" y="96639"/>
        <a:ext cx="4483515" cy="666514"/>
      </dsp:txXfrm>
    </dsp:sp>
    <dsp:sp modelId="{A9EF584E-58A1-40EB-8B47-B129432D1C3B}">
      <dsp:nvSpPr>
        <dsp:cNvPr id="0" name=""/>
        <dsp:cNvSpPr/>
      </dsp:nvSpPr>
      <dsp:spPr>
        <a:xfrm>
          <a:off x="0" y="620"/>
          <a:ext cx="2542259" cy="923286"/>
        </a:xfrm>
        <a:prstGeom prst="roundRect">
          <a:avLst/>
        </a:prstGeom>
        <a:gradFill rotWithShape="0">
          <a:gsLst>
            <a:gs pos="0">
              <a:schemeClr val="accent3">
                <a:alpha val="90000"/>
                <a:hueOff val="0"/>
                <a:satOff val="0"/>
                <a:lumOff val="0"/>
                <a:alphaOff val="0"/>
                <a:shade val="51000"/>
                <a:satMod val="130000"/>
              </a:schemeClr>
            </a:gs>
            <a:gs pos="80000">
              <a:schemeClr val="accent3">
                <a:alpha val="90000"/>
                <a:hueOff val="0"/>
                <a:satOff val="0"/>
                <a:lumOff val="0"/>
                <a:alphaOff val="0"/>
                <a:shade val="93000"/>
                <a:satMod val="130000"/>
              </a:schemeClr>
            </a:gs>
            <a:gs pos="100000">
              <a:schemeClr val="accent3">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b="1" kern="1200" dirty="0">
              <a:latin typeface="Arial" panose="020B0604020202020204" pitchFamily="34" charset="0"/>
              <a:cs typeface="Arial" panose="020B0604020202020204" pitchFamily="34" charset="0"/>
            </a:rPr>
            <a:t>POLÍTICO ESTRATÉGICO</a:t>
          </a:r>
        </a:p>
      </dsp:txBody>
      <dsp:txXfrm>
        <a:off x="45071" y="45691"/>
        <a:ext cx="2452117" cy="833144"/>
      </dsp:txXfrm>
    </dsp:sp>
    <dsp:sp modelId="{5A8A9630-376F-4FE6-A0BD-BFCC6305FB7D}">
      <dsp:nvSpPr>
        <dsp:cNvPr id="0" name=""/>
        <dsp:cNvSpPr/>
      </dsp:nvSpPr>
      <dsp:spPr>
        <a:xfrm rot="5400000">
          <a:off x="4306792" y="-796944"/>
          <a:ext cx="981128" cy="4515158"/>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s-EC" sz="1100" kern="1200">
              <a:latin typeface="Arial" panose="020B0604020202020204" pitchFamily="34" charset="0"/>
              <a:cs typeface="Arial" panose="020B0604020202020204" pitchFamily="34" charset="0"/>
            </a:rPr>
            <a:t>Contruye  el concepto estratégico del poder militar  (Aéreo)</a:t>
          </a:r>
        </a:p>
        <a:p>
          <a:pPr marL="57150" lvl="1" indent="-57150" algn="l" defTabSz="488950">
            <a:lnSpc>
              <a:spcPct val="90000"/>
            </a:lnSpc>
            <a:spcBef>
              <a:spcPct val="0"/>
            </a:spcBef>
            <a:spcAft>
              <a:spcPct val="15000"/>
            </a:spcAft>
            <a:buChar char="••"/>
          </a:pPr>
          <a:r>
            <a:rPr lang="es-EC" sz="1100" kern="1200">
              <a:latin typeface="Arial" panose="020B0604020202020204" pitchFamily="34" charset="0"/>
              <a:cs typeface="Arial" panose="020B0604020202020204" pitchFamily="34" charset="0"/>
            </a:rPr>
            <a:t>Determina los Objetivos  Militares. </a:t>
          </a:r>
        </a:p>
        <a:p>
          <a:pPr marL="57150" lvl="1" indent="-57150" algn="l" defTabSz="488950">
            <a:lnSpc>
              <a:spcPct val="90000"/>
            </a:lnSpc>
            <a:spcBef>
              <a:spcPct val="0"/>
            </a:spcBef>
            <a:spcAft>
              <a:spcPct val="15000"/>
            </a:spcAft>
            <a:buChar char="••"/>
          </a:pPr>
          <a:r>
            <a:rPr lang="es-EC" sz="1100" kern="1200" dirty="0">
              <a:latin typeface="Arial" panose="020B0604020202020204" pitchFamily="34" charset="0"/>
              <a:cs typeface="Arial" panose="020B0604020202020204" pitchFamily="34" charset="0"/>
            </a:rPr>
            <a:t>Mantienen y </a:t>
          </a:r>
          <a:r>
            <a:rPr lang="es-EC" sz="1100" kern="1200" dirty="0" smtClean="0">
              <a:latin typeface="Arial" panose="020B0604020202020204" pitchFamily="34" charset="0"/>
              <a:cs typeface="Arial" panose="020B0604020202020204" pitchFamily="34" charset="0"/>
            </a:rPr>
            <a:t>desarrolla </a:t>
          </a:r>
          <a:r>
            <a:rPr lang="es-EC" sz="1100" kern="1200" dirty="0">
              <a:latin typeface="Arial" panose="020B0604020202020204" pitchFamily="34" charset="0"/>
              <a:cs typeface="Arial" panose="020B0604020202020204" pitchFamily="34" charset="0"/>
            </a:rPr>
            <a:t>las capacidades  de las Fuerzas empleadas</a:t>
          </a:r>
        </a:p>
        <a:p>
          <a:pPr marL="57150" lvl="1" indent="-57150" algn="l" defTabSz="488950">
            <a:lnSpc>
              <a:spcPct val="90000"/>
            </a:lnSpc>
            <a:spcBef>
              <a:spcPct val="0"/>
            </a:spcBef>
            <a:spcAft>
              <a:spcPct val="15000"/>
            </a:spcAft>
            <a:buChar char="••"/>
          </a:pPr>
          <a:r>
            <a:rPr lang="es-EC" sz="1100" kern="1200" dirty="0">
              <a:latin typeface="Arial" panose="020B0604020202020204" pitchFamily="34" charset="0"/>
              <a:cs typeface="Arial" panose="020B0604020202020204" pitchFamily="34" charset="0"/>
            </a:rPr>
            <a:t>Contextualiza las Operaciones en los Niveles Operativo y Táctico</a:t>
          </a:r>
        </a:p>
      </dsp:txBody>
      <dsp:txXfrm rot="-5400000">
        <a:off x="2539778" y="1017965"/>
        <a:ext cx="4467263" cy="885338"/>
      </dsp:txXfrm>
    </dsp:sp>
    <dsp:sp modelId="{DD89049E-6824-4835-BAEF-9011F0A33462}">
      <dsp:nvSpPr>
        <dsp:cNvPr id="0" name=""/>
        <dsp:cNvSpPr/>
      </dsp:nvSpPr>
      <dsp:spPr>
        <a:xfrm>
          <a:off x="0" y="998991"/>
          <a:ext cx="2539776" cy="923286"/>
        </a:xfrm>
        <a:prstGeom prst="roundRect">
          <a:avLst/>
        </a:prstGeom>
        <a:gradFill rotWithShape="0">
          <a:gsLst>
            <a:gs pos="0">
              <a:schemeClr val="accent3">
                <a:alpha val="90000"/>
                <a:hueOff val="0"/>
                <a:satOff val="0"/>
                <a:lumOff val="0"/>
                <a:alphaOff val="-13333"/>
                <a:shade val="51000"/>
                <a:satMod val="130000"/>
              </a:schemeClr>
            </a:gs>
            <a:gs pos="80000">
              <a:schemeClr val="accent3">
                <a:alpha val="90000"/>
                <a:hueOff val="0"/>
                <a:satOff val="0"/>
                <a:lumOff val="0"/>
                <a:alphaOff val="-13333"/>
                <a:shade val="93000"/>
                <a:satMod val="130000"/>
              </a:schemeClr>
            </a:gs>
            <a:gs pos="100000">
              <a:schemeClr val="accent3">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b="1" kern="1200">
              <a:latin typeface="Arial" panose="020B0604020202020204" pitchFamily="34" charset="0"/>
              <a:cs typeface="Arial" panose="020B0604020202020204" pitchFamily="34" charset="0"/>
            </a:rPr>
            <a:t>ESTRATÉGICO MILITAR</a:t>
          </a:r>
        </a:p>
      </dsp:txBody>
      <dsp:txXfrm>
        <a:off x="45071" y="1044062"/>
        <a:ext cx="2449634" cy="833144"/>
      </dsp:txXfrm>
    </dsp:sp>
    <dsp:sp modelId="{511CDAFE-CE15-4CAC-8641-64ED7C6D4756}">
      <dsp:nvSpPr>
        <dsp:cNvPr id="0" name=""/>
        <dsp:cNvSpPr/>
      </dsp:nvSpPr>
      <dsp:spPr>
        <a:xfrm rot="5400000">
          <a:off x="4432731" y="199219"/>
          <a:ext cx="738628" cy="4519572"/>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88950">
            <a:lnSpc>
              <a:spcPct val="90000"/>
            </a:lnSpc>
            <a:spcBef>
              <a:spcPct val="0"/>
            </a:spcBef>
            <a:spcAft>
              <a:spcPct val="15000"/>
            </a:spcAft>
            <a:buChar char="••"/>
          </a:pPr>
          <a:r>
            <a:rPr lang="es-EC" sz="1100" kern="1200" dirty="0">
              <a:latin typeface="Arial" panose="020B0604020202020204" pitchFamily="34" charset="0"/>
              <a:cs typeface="Arial" panose="020B0604020202020204" pitchFamily="34" charset="0"/>
            </a:rPr>
            <a:t>Concibe la </a:t>
          </a:r>
          <a:r>
            <a:rPr lang="es-EC" sz="1100" kern="1200" dirty="0" smtClean="0">
              <a:latin typeface="Arial" panose="020B0604020202020204" pitchFamily="34" charset="0"/>
              <a:cs typeface="Arial" panose="020B0604020202020204" pitchFamily="34" charset="0"/>
            </a:rPr>
            <a:t>estrategia </a:t>
          </a:r>
          <a:r>
            <a:rPr lang="es-EC" sz="1100" kern="1200" dirty="0">
              <a:latin typeface="Arial" panose="020B0604020202020204" pitchFamily="34" charset="0"/>
              <a:cs typeface="Arial" panose="020B0604020202020204" pitchFamily="34" charset="0"/>
            </a:rPr>
            <a:t>a su nivel para el empleo de sus </a:t>
          </a:r>
          <a:r>
            <a:rPr lang="es-EC" sz="1100" kern="1200" dirty="0" smtClean="0">
              <a:latin typeface="Arial" panose="020B0604020202020204" pitchFamily="34" charset="0"/>
              <a:cs typeface="Arial" panose="020B0604020202020204" pitchFamily="34" charset="0"/>
            </a:rPr>
            <a:t>recursos</a:t>
          </a:r>
          <a:endParaRPr lang="es-EC" sz="1100" kern="1200" dirty="0">
            <a:latin typeface="Arial" panose="020B0604020202020204" pitchFamily="34" charset="0"/>
            <a:cs typeface="Arial" panose="020B0604020202020204" pitchFamily="34" charset="0"/>
          </a:endParaRPr>
        </a:p>
        <a:p>
          <a:pPr marL="57150" lvl="1" indent="-57150" algn="just" defTabSz="488950">
            <a:lnSpc>
              <a:spcPct val="90000"/>
            </a:lnSpc>
            <a:spcBef>
              <a:spcPct val="0"/>
            </a:spcBef>
            <a:spcAft>
              <a:spcPct val="15000"/>
            </a:spcAft>
            <a:buChar char="••"/>
          </a:pPr>
          <a:r>
            <a:rPr lang="es-EC" sz="1100" kern="1200" dirty="0" smtClean="0">
              <a:latin typeface="Arial" panose="020B0604020202020204" pitchFamily="34" charset="0"/>
              <a:cs typeface="Arial" panose="020B0604020202020204" pitchFamily="34" charset="0"/>
            </a:rPr>
            <a:t>.Ejecuta las maniobras  para  lograr el Objetivo.</a:t>
          </a:r>
          <a:endParaRPr lang="es-EC" sz="1100" kern="1200" dirty="0">
            <a:latin typeface="Arial" panose="020B0604020202020204" pitchFamily="34" charset="0"/>
            <a:cs typeface="Arial" panose="020B0604020202020204" pitchFamily="34" charset="0"/>
          </a:endParaRPr>
        </a:p>
        <a:p>
          <a:pPr marL="57150" lvl="1" indent="-57150" algn="just" defTabSz="488950">
            <a:lnSpc>
              <a:spcPct val="90000"/>
            </a:lnSpc>
            <a:spcBef>
              <a:spcPct val="0"/>
            </a:spcBef>
            <a:spcAft>
              <a:spcPct val="15000"/>
            </a:spcAft>
            <a:buChar char="••"/>
          </a:pPr>
          <a:r>
            <a:rPr lang="es-EC" sz="1100" kern="1200" dirty="0">
              <a:latin typeface="Arial" panose="020B0604020202020204" pitchFamily="34" charset="0"/>
              <a:cs typeface="Arial" panose="020B0604020202020204" pitchFamily="34" charset="0"/>
            </a:rPr>
            <a:t>Conduce las operaciones  a su nivel.</a:t>
          </a:r>
        </a:p>
      </dsp:txBody>
      <dsp:txXfrm rot="-5400000">
        <a:off x="2542260" y="2125748"/>
        <a:ext cx="4483515" cy="666514"/>
      </dsp:txXfrm>
    </dsp:sp>
    <dsp:sp modelId="{84BA7868-CB2B-4766-B16C-B9B7ECD4B504}">
      <dsp:nvSpPr>
        <dsp:cNvPr id="0" name=""/>
        <dsp:cNvSpPr/>
      </dsp:nvSpPr>
      <dsp:spPr>
        <a:xfrm>
          <a:off x="0" y="1973099"/>
          <a:ext cx="2542259" cy="923286"/>
        </a:xfrm>
        <a:prstGeom prst="roundRect">
          <a:avLst/>
        </a:prstGeom>
        <a:gradFill rotWithShape="0">
          <a:gsLst>
            <a:gs pos="0">
              <a:schemeClr val="accent3">
                <a:alpha val="90000"/>
                <a:hueOff val="0"/>
                <a:satOff val="0"/>
                <a:lumOff val="0"/>
                <a:alphaOff val="-26667"/>
                <a:shade val="51000"/>
                <a:satMod val="130000"/>
              </a:schemeClr>
            </a:gs>
            <a:gs pos="80000">
              <a:schemeClr val="accent3">
                <a:alpha val="90000"/>
                <a:hueOff val="0"/>
                <a:satOff val="0"/>
                <a:lumOff val="0"/>
                <a:alphaOff val="-26667"/>
                <a:shade val="93000"/>
                <a:satMod val="130000"/>
              </a:schemeClr>
            </a:gs>
            <a:gs pos="100000">
              <a:schemeClr val="accent3">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b="1" kern="1200">
              <a:latin typeface="Arial" panose="020B0604020202020204" pitchFamily="34" charset="0"/>
              <a:cs typeface="Arial" panose="020B0604020202020204" pitchFamily="34" charset="0"/>
            </a:rPr>
            <a:t>OPERACIONAL </a:t>
          </a:r>
        </a:p>
      </dsp:txBody>
      <dsp:txXfrm>
        <a:off x="45071" y="2018170"/>
        <a:ext cx="2452117" cy="833144"/>
      </dsp:txXfrm>
    </dsp:sp>
    <dsp:sp modelId="{A65A1485-ECA8-4C45-938E-EEF7FE18C079}">
      <dsp:nvSpPr>
        <dsp:cNvPr id="0" name=""/>
        <dsp:cNvSpPr/>
      </dsp:nvSpPr>
      <dsp:spPr>
        <a:xfrm rot="5400000">
          <a:off x="4432731" y="1168670"/>
          <a:ext cx="738628" cy="4519572"/>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88950">
            <a:lnSpc>
              <a:spcPct val="90000"/>
            </a:lnSpc>
            <a:spcBef>
              <a:spcPct val="0"/>
            </a:spcBef>
            <a:spcAft>
              <a:spcPct val="15000"/>
            </a:spcAft>
            <a:buChar char="••"/>
          </a:pPr>
          <a:r>
            <a:rPr lang="es-EC" sz="1100" kern="1200">
              <a:latin typeface="Arial" panose="020B0604020202020204" pitchFamily="34" charset="0"/>
              <a:cs typeface="Arial" panose="020B0604020202020204" pitchFamily="34" charset="0"/>
            </a:rPr>
            <a:t>Planifica y ejecuta operaciones  tácticas.</a:t>
          </a:r>
        </a:p>
        <a:p>
          <a:pPr marL="57150" lvl="1" indent="-57150" algn="just" defTabSz="488950">
            <a:lnSpc>
              <a:spcPct val="90000"/>
            </a:lnSpc>
            <a:spcBef>
              <a:spcPct val="0"/>
            </a:spcBef>
            <a:spcAft>
              <a:spcPct val="15000"/>
            </a:spcAft>
            <a:buChar char="••"/>
          </a:pPr>
          <a:r>
            <a:rPr lang="es-EC" sz="1100" kern="1200">
              <a:latin typeface="Arial" panose="020B0604020202020204" pitchFamily="34" charset="0"/>
              <a:cs typeface="Arial" panose="020B0604020202020204" pitchFamily="34" charset="0"/>
            </a:rPr>
            <a:t> Alcanza los Objetivos  tácticos.</a:t>
          </a:r>
        </a:p>
      </dsp:txBody>
      <dsp:txXfrm rot="-5400000">
        <a:off x="2542260" y="3095199"/>
        <a:ext cx="4483515" cy="666514"/>
      </dsp:txXfrm>
    </dsp:sp>
    <dsp:sp modelId="{D26F64DF-481E-4F83-B292-1DBDED576BC8}">
      <dsp:nvSpPr>
        <dsp:cNvPr id="0" name=""/>
        <dsp:cNvSpPr/>
      </dsp:nvSpPr>
      <dsp:spPr>
        <a:xfrm>
          <a:off x="0" y="2966813"/>
          <a:ext cx="2542259" cy="923286"/>
        </a:xfrm>
        <a:prstGeom prst="roundRect">
          <a:avLst/>
        </a:prstGeom>
        <a:gradFill rotWithShape="0">
          <a:gsLst>
            <a:gs pos="0">
              <a:schemeClr val="accent3">
                <a:alpha val="90000"/>
                <a:hueOff val="0"/>
                <a:satOff val="0"/>
                <a:lumOff val="0"/>
                <a:alphaOff val="-40000"/>
                <a:shade val="51000"/>
                <a:satMod val="130000"/>
              </a:schemeClr>
            </a:gs>
            <a:gs pos="80000">
              <a:schemeClr val="accent3">
                <a:alpha val="90000"/>
                <a:hueOff val="0"/>
                <a:satOff val="0"/>
                <a:lumOff val="0"/>
                <a:alphaOff val="-40000"/>
                <a:shade val="93000"/>
                <a:satMod val="130000"/>
              </a:schemeClr>
            </a:gs>
            <a:gs pos="100000">
              <a:schemeClr val="accent3">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b="1" kern="1200">
              <a:latin typeface="Arial" panose="020B0604020202020204" pitchFamily="34" charset="0"/>
              <a:cs typeface="Arial" panose="020B0604020202020204" pitchFamily="34" charset="0"/>
            </a:rPr>
            <a:t>TÁCTICO </a:t>
          </a:r>
        </a:p>
      </dsp:txBody>
      <dsp:txXfrm>
        <a:off x="45071" y="3011884"/>
        <a:ext cx="2452117" cy="83314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C6DE6E-0D01-4584-AA8D-A92370151BDB}" type="datetimeFigureOut">
              <a:rPr lang="es-EC" smtClean="0"/>
              <a:t>31/10/2017</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C13C50-B843-42C7-9FBB-4302ECFD8673}" type="slidenum">
              <a:rPr lang="es-EC" smtClean="0"/>
              <a:t>‹Nº›</a:t>
            </a:fld>
            <a:endParaRPr lang="es-EC"/>
          </a:p>
        </p:txBody>
      </p:sp>
    </p:spTree>
    <p:extLst>
      <p:ext uri="{BB962C8B-B14F-4D97-AF65-F5344CB8AC3E}">
        <p14:creationId xmlns:p14="http://schemas.microsoft.com/office/powerpoint/2010/main" val="3216801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6C13C50-B843-42C7-9FBB-4302ECFD8673}" type="slidenum">
              <a:rPr lang="es-EC" smtClean="0"/>
              <a:t>1</a:t>
            </a:fld>
            <a:endParaRPr lang="es-EC" dirty="0"/>
          </a:p>
        </p:txBody>
      </p:sp>
    </p:spTree>
    <p:extLst>
      <p:ext uri="{BB962C8B-B14F-4D97-AF65-F5344CB8AC3E}">
        <p14:creationId xmlns:p14="http://schemas.microsoft.com/office/powerpoint/2010/main" val="610155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vmlDrawing" Target="../drawings/vmlDrawing3.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0062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C"/>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75317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33073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202"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solidFill>
                <a:prstClr val="black"/>
              </a:solidFill>
            </a:endParaRPr>
          </a:p>
        </p:txBody>
      </p:sp>
      <p:sp>
        <p:nvSpPr>
          <p:cNvPr id="17433" name="Rectangle 25"/>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solidFill>
                <a:prstClr val="black"/>
              </a:solidFill>
            </a:endParaRPr>
          </a:p>
        </p:txBody>
      </p:sp>
      <p:sp>
        <p:nvSpPr>
          <p:cNvPr id="17434" name="Rectangle 26"/>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solidFill>
                <a:prstClr val="black"/>
              </a:solidFill>
            </a:endParaRPr>
          </a:p>
        </p:txBody>
      </p:sp>
      <p:sp>
        <p:nvSpPr>
          <p:cNvPr id="17435" name="Rectangle 27"/>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solidFill>
                <a:prstClr val="black"/>
              </a:solidFill>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17488" y="260350"/>
            <a:ext cx="792162"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395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21696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C"/>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71864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8434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C"/>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67072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Date Placeholder 6"/>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15023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C"/>
          </a:p>
        </p:txBody>
      </p:sp>
      <p:sp>
        <p:nvSpPr>
          <p:cNvPr id="3" name="Date Placeholder 2"/>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73454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45440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C"/>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69296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11344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C"/>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25907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C"/>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52183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53938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4272"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solidFill>
                <a:prstClr val="black"/>
              </a:solidFill>
            </a:endParaRPr>
          </a:p>
        </p:txBody>
      </p:sp>
      <p:sp>
        <p:nvSpPr>
          <p:cNvPr id="17433" name="Rectangle 25"/>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solidFill>
                <a:prstClr val="black"/>
              </a:solidFill>
            </a:endParaRPr>
          </a:p>
        </p:txBody>
      </p:sp>
      <p:sp>
        <p:nvSpPr>
          <p:cNvPr id="17434" name="Rectangle 26"/>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solidFill>
                <a:prstClr val="black"/>
              </a:solidFill>
            </a:endParaRPr>
          </a:p>
        </p:txBody>
      </p:sp>
      <p:sp>
        <p:nvSpPr>
          <p:cNvPr id="17435" name="Rectangle 27"/>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solidFill>
                <a:prstClr val="black"/>
              </a:solidFill>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17488" y="260350"/>
            <a:ext cx="792162"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960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92033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C"/>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96441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596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C"/>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45765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Date Placeholder 6"/>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64087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708489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C"/>
          </a:p>
        </p:txBody>
      </p:sp>
      <p:sp>
        <p:nvSpPr>
          <p:cNvPr id="3" name="Date Placeholder 2"/>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695461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49570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81633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C"/>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372176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C"/>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036595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38794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8368"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solidFill>
                <a:prstClr val="black"/>
              </a:solidFill>
            </a:endParaRPr>
          </a:p>
        </p:txBody>
      </p:sp>
      <p:sp>
        <p:nvSpPr>
          <p:cNvPr id="17433" name="Rectangle 25"/>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solidFill>
                <a:prstClr val="black"/>
              </a:solidFill>
            </a:endParaRPr>
          </a:p>
        </p:txBody>
      </p:sp>
      <p:sp>
        <p:nvSpPr>
          <p:cNvPr id="17434" name="Rectangle 26"/>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solidFill>
                <a:prstClr val="black"/>
              </a:solidFill>
            </a:endParaRPr>
          </a:p>
        </p:txBody>
      </p:sp>
      <p:sp>
        <p:nvSpPr>
          <p:cNvPr id="17435" name="Rectangle 27"/>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solidFill>
                <a:prstClr val="black"/>
              </a:solidFill>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17488" y="260350"/>
            <a:ext cx="792162"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039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C"/>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2089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Date Placeholder 6"/>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1809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C"/>
          </a:p>
        </p:txBody>
      </p:sp>
      <p:sp>
        <p:nvSpPr>
          <p:cNvPr id="3" name="Date Placeholder 2"/>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9076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9919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44865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C"/>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0100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
        <p:nvSpPr>
          <p:cNvPr id="7"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sp>
        <p:nvSpPr>
          <p:cNvPr id="8"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sp>
        <p:nvSpPr>
          <p:cNvPr id="9"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solidFill>
                <a:prstClr val="black"/>
              </a:solidFill>
            </a:endParaRPr>
          </a:p>
        </p:txBody>
      </p:sp>
      <p:sp>
        <p:nvSpPr>
          <p:cNvPr id="10"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solidFill>
                <a:prstClr val="black"/>
              </a:solidFill>
            </a:endParaRPr>
          </a:p>
        </p:txBody>
      </p:sp>
      <p:pic>
        <p:nvPicPr>
          <p:cNvPr id="11" name="Picture 26" descr="LOGO ESPE ORIGINAL copia"/>
          <p:cNvPicPr>
            <a:picLocks noChangeAspect="1" noChangeArrowheads="1"/>
          </p:cNvPicPr>
          <p:nvPr/>
        </p:nvPicPr>
        <p:blipFill>
          <a:blip r:embed="rId14" cstate="print">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679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zoom/>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
        <p:nvSpPr>
          <p:cNvPr id="7"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sp>
        <p:nvSpPr>
          <p:cNvPr id="8"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sp>
        <p:nvSpPr>
          <p:cNvPr id="9"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solidFill>
                <a:prstClr val="black"/>
              </a:solidFill>
            </a:endParaRPr>
          </a:p>
        </p:txBody>
      </p:sp>
      <p:sp>
        <p:nvSpPr>
          <p:cNvPr id="10"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solidFill>
                <a:prstClr val="black"/>
              </a:solidFill>
            </a:endParaRPr>
          </a:p>
        </p:txBody>
      </p:sp>
      <p:pic>
        <p:nvPicPr>
          <p:cNvPr id="11" name="Picture 26" descr="LOGO ESPE ORIGINAL copia"/>
          <p:cNvPicPr>
            <a:picLocks noChangeAspect="1" noChangeArrowheads="1"/>
          </p:cNvPicPr>
          <p:nvPr/>
        </p:nvPicPr>
        <p:blipFill>
          <a:blip r:embed="rId14" cstate="print">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0552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zoom/>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E9B8E-25EE-42B3-9A10-33EFB9306C1C}" type="datetimeFigureOut">
              <a:rPr lang="es-ES" smtClean="0">
                <a:solidFill>
                  <a:prstClr val="black">
                    <a:tint val="75000"/>
                  </a:prstClr>
                </a:solidFill>
              </a:rPr>
              <a:pPr/>
              <a:t>31/10/2017</a:t>
            </a:fld>
            <a:endParaRPr lang="es-E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
        <p:nvSpPr>
          <p:cNvPr id="7"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sp>
        <p:nvSpPr>
          <p:cNvPr id="8"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sp>
        <p:nvSpPr>
          <p:cNvPr id="9"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solidFill>
                <a:prstClr val="black"/>
              </a:solidFill>
            </a:endParaRPr>
          </a:p>
        </p:txBody>
      </p:sp>
      <p:sp>
        <p:nvSpPr>
          <p:cNvPr id="10"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solidFill>
                <a:prstClr val="black"/>
              </a:solidFill>
            </a:endParaRPr>
          </a:p>
        </p:txBody>
      </p:sp>
      <p:pic>
        <p:nvPicPr>
          <p:cNvPr id="11" name="Picture 26" descr="LOGO ESPE ORIGINAL copia"/>
          <p:cNvPicPr>
            <a:picLocks noChangeAspect="1" noChangeArrowheads="1"/>
          </p:cNvPicPr>
          <p:nvPr/>
        </p:nvPicPr>
        <p:blipFill>
          <a:blip r:embed="rId14" cstate="print">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50441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zoom/>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3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3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6.xml"/><Relationship Id="rId7" Type="http://schemas.openxmlformats.org/officeDocument/2006/relationships/image" Target="../media/image8.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7.png"/><Relationship Id="rId7" Type="http://schemas.openxmlformats.org/officeDocument/2006/relationships/diagramColors" Target="../diagrams/colors7.xml"/><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7.png"/><Relationship Id="rId7" Type="http://schemas.openxmlformats.org/officeDocument/2006/relationships/image" Target="../media/image24.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3.jp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99323"/>
            <a:ext cx="913324" cy="881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828" y="188640"/>
            <a:ext cx="225502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730777" y="1333216"/>
            <a:ext cx="8377727" cy="1138773"/>
          </a:xfrm>
          <a:prstGeom prst="rect">
            <a:avLst/>
          </a:prstGeom>
          <a:noFill/>
        </p:spPr>
        <p:txBody>
          <a:bodyPr wrap="square" rtlCol="0">
            <a:spAutoFit/>
          </a:bodyPr>
          <a:lstStyle/>
          <a:p>
            <a:pPr algn="ctr"/>
            <a:r>
              <a:rPr lang="es-EC" sz="2800" b="1" dirty="0">
                <a:solidFill>
                  <a:prstClr val="black"/>
                </a:solidFill>
                <a:effectLst>
                  <a:outerShdw blurRad="38100" dist="38100" dir="2700000" algn="tl">
                    <a:srgbClr val="000000">
                      <a:alpha val="43137"/>
                    </a:srgbClr>
                  </a:outerShdw>
                </a:effectLst>
                <a:latin typeface="Corbel" pitchFamily="34" charset="0"/>
                <a:cs typeface="Raavi" pitchFamily="34" charset="0"/>
              </a:rPr>
              <a:t>UNIVERSIDAD DE LAS FUERZAS ARMADAS - ESPE</a:t>
            </a:r>
          </a:p>
          <a:p>
            <a:pPr algn="ctr"/>
            <a:r>
              <a:rPr lang="es-ES" sz="2000" b="1" dirty="0" smtClean="0"/>
              <a:t>TRABAJO DE TITULACIÓN PREVIO A LA OBTENCIÓN DEL </a:t>
            </a:r>
            <a:r>
              <a:rPr lang="es-ES" sz="2000" b="1" dirty="0" smtClean="0"/>
              <a:t>TÍTULO </a:t>
            </a:r>
            <a:r>
              <a:rPr lang="es-ES" sz="2000" b="1" dirty="0" smtClean="0"/>
              <a:t>DE ESPECIALISTA EN SEGURIDAD Y DEFENSA</a:t>
            </a:r>
            <a:endParaRPr lang="es-EC" sz="2000" b="1" dirty="0">
              <a:solidFill>
                <a:prstClr val="black"/>
              </a:solidFill>
              <a:effectLst>
                <a:outerShdw blurRad="38100" dist="38100" dir="2700000" algn="tl">
                  <a:srgbClr val="000000">
                    <a:alpha val="43137"/>
                  </a:srgbClr>
                </a:outerShdw>
              </a:effectLst>
              <a:latin typeface="Corbel" pitchFamily="34" charset="0"/>
              <a:cs typeface="Raavi" pitchFamily="34" charset="0"/>
            </a:endParaRPr>
          </a:p>
        </p:txBody>
      </p:sp>
      <p:sp>
        <p:nvSpPr>
          <p:cNvPr id="8" name="7 CuadroTexto"/>
          <p:cNvSpPr txBox="1"/>
          <p:nvPr/>
        </p:nvSpPr>
        <p:spPr>
          <a:xfrm>
            <a:off x="1331640" y="2780928"/>
            <a:ext cx="6840760" cy="369332"/>
          </a:xfrm>
          <a:prstGeom prst="rect">
            <a:avLst/>
          </a:prstGeom>
          <a:noFill/>
        </p:spPr>
        <p:txBody>
          <a:bodyPr wrap="square" rtlCol="0">
            <a:spAutoFit/>
          </a:bodyPr>
          <a:lstStyle/>
          <a:p>
            <a:pPr algn="ctr"/>
            <a:r>
              <a:rPr lang="es-ES" b="1" dirty="0" smtClean="0"/>
              <a:t>PROTECCIÓN DEL ESPACIO AÉREO EN EL ECUADOR </a:t>
            </a:r>
            <a:endParaRPr lang="es-EC" b="1" dirty="0">
              <a:solidFill>
                <a:prstClr val="black"/>
              </a:solidFill>
              <a:latin typeface="Corbel" pitchFamily="34" charset="0"/>
              <a:cs typeface="Raavi" pitchFamily="34" charset="0"/>
            </a:endParaRPr>
          </a:p>
        </p:txBody>
      </p:sp>
      <p:sp>
        <p:nvSpPr>
          <p:cNvPr id="9" name="8 CuadroTexto"/>
          <p:cNvSpPr txBox="1"/>
          <p:nvPr/>
        </p:nvSpPr>
        <p:spPr>
          <a:xfrm>
            <a:off x="611560" y="3945830"/>
            <a:ext cx="7200800" cy="1200329"/>
          </a:xfrm>
          <a:prstGeom prst="rect">
            <a:avLst/>
          </a:prstGeom>
          <a:noFill/>
        </p:spPr>
        <p:txBody>
          <a:bodyPr wrap="square" rtlCol="0">
            <a:spAutoFit/>
          </a:bodyPr>
          <a:lstStyle/>
          <a:p>
            <a:r>
              <a:rPr lang="es-ES" b="1" dirty="0"/>
              <a:t>AUTORES:</a:t>
            </a:r>
            <a:r>
              <a:rPr lang="es-ES" dirty="0"/>
              <a:t>	CRNL. E.M.C</a:t>
            </a:r>
            <a:r>
              <a:rPr lang="es-ES" dirty="0" smtClean="0"/>
              <a:t>.  EDISON C. MOGOLLÓN E.</a:t>
            </a:r>
            <a:endParaRPr lang="es-EC" dirty="0"/>
          </a:p>
          <a:p>
            <a:r>
              <a:rPr lang="es-ES" dirty="0"/>
              <a:t>		</a:t>
            </a:r>
            <a:r>
              <a:rPr lang="es-EC" dirty="0" smtClean="0"/>
              <a:t>CRNL</a:t>
            </a:r>
            <a:r>
              <a:rPr lang="es-EC" dirty="0"/>
              <a:t>. E.M.C. </a:t>
            </a:r>
            <a:r>
              <a:rPr lang="es-EC" dirty="0" smtClean="0"/>
              <a:t>JAVIER SUÁREZ A.</a:t>
            </a:r>
            <a:endParaRPr lang="es-EC" dirty="0"/>
          </a:p>
          <a:p>
            <a:endParaRPr lang="es-ES" dirty="0" smtClean="0"/>
          </a:p>
          <a:p>
            <a:r>
              <a:rPr lang="es-ES" b="1" dirty="0" smtClean="0"/>
              <a:t>DIRECTOR</a:t>
            </a:r>
            <a:r>
              <a:rPr lang="es-ES" b="1" dirty="0"/>
              <a:t>:</a:t>
            </a:r>
            <a:r>
              <a:rPr lang="es-ES" dirty="0"/>
              <a:t>	</a:t>
            </a:r>
            <a:r>
              <a:rPr lang="es-ES" dirty="0" smtClean="0"/>
              <a:t>BRGL. JUAN FRANCISCO VIVERO.</a:t>
            </a:r>
            <a:endParaRPr lang="es-EC" dirty="0">
              <a:solidFill>
                <a:prstClr val="black"/>
              </a:solidFill>
              <a:latin typeface="Corbel" pitchFamily="34" charset="0"/>
              <a:cs typeface="Raavi" pitchFamily="34" charset="0"/>
            </a:endParaRPr>
          </a:p>
        </p:txBody>
      </p:sp>
      <p:pic>
        <p:nvPicPr>
          <p:cNvPr id="23554" name="Picture 2" descr="escudo-ecuad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6004" y="44624"/>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378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extLst>
              <p:ext uri="{D42A27DB-BD31-4B8C-83A1-F6EECF244321}">
                <p14:modId xmlns:p14="http://schemas.microsoft.com/office/powerpoint/2010/main" val="3724810244"/>
              </p:ext>
            </p:extLst>
          </p:nvPr>
        </p:nvGraphicFramePr>
        <p:xfrm>
          <a:off x="179511" y="2523282"/>
          <a:ext cx="8789515" cy="1697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5973091"/>
            <a:ext cx="223678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escudo-ecuad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7"/>
          <p:cNvSpPr>
            <a:spLocks noChangeArrowheads="1"/>
          </p:cNvSpPr>
          <p:nvPr/>
        </p:nvSpPr>
        <p:spPr bwMode="auto">
          <a:xfrm>
            <a:off x="-263669" y="1173806"/>
            <a:ext cx="4115589" cy="671018"/>
          </a:xfrm>
          <a:prstGeom prst="roundRect">
            <a:avLst>
              <a:gd name="adj" fmla="val 0"/>
            </a:avLst>
          </a:prstGeom>
          <a:noFill/>
          <a:effectLst>
            <a:outerShdw blurRad="50800" dist="50800" dir="4800000" algn="ctr" rotWithShape="0">
              <a:sysClr val="windowText" lastClr="000000"/>
            </a:outerShdw>
          </a:effectLst>
        </p:spPr>
        <p:txBody>
          <a:bodyPr vert="horz" wrap="square" lIns="91440" tIns="45720" rIns="91440" bIns="45720" rtlCol="0"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eaLnBrk="1" fontAlgn="base" latinLnBrk="0" hangingPunct="1">
              <a:lnSpc>
                <a:spcPct val="110000"/>
              </a:lnSpc>
              <a:spcBef>
                <a:spcPct val="0"/>
              </a:spcBef>
              <a:spcAft>
                <a:spcPct val="0"/>
              </a:spcAft>
              <a:buClrTx/>
              <a:buSzTx/>
              <a:buFontTx/>
              <a:buNone/>
              <a:tabLst/>
              <a:defRPr/>
            </a:pPr>
            <a:r>
              <a:rPr lang="es-EC" sz="3600" kern="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OBJETIVOS</a:t>
            </a:r>
            <a:endParaRPr kumimoji="0" lang="es-EC" sz="36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uLnTx/>
              <a:uFillTx/>
              <a:latin typeface="Arial Black" pitchFamily="34" charset="0"/>
              <a:cs typeface="Times New Roman" pitchFamily="18" charset="0"/>
            </a:endParaRPr>
          </a:p>
        </p:txBody>
      </p:sp>
    </p:spTree>
    <p:extLst>
      <p:ext uri="{BB962C8B-B14F-4D97-AF65-F5344CB8AC3E}">
        <p14:creationId xmlns:p14="http://schemas.microsoft.com/office/powerpoint/2010/main" val="3883002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1611003285"/>
              </p:ext>
            </p:extLst>
          </p:nvPr>
        </p:nvGraphicFramePr>
        <p:xfrm>
          <a:off x="611560" y="1340768"/>
          <a:ext cx="7704856"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5973091"/>
            <a:ext cx="223678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escudo-ecuad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7"/>
          <p:cNvSpPr>
            <a:spLocks noChangeArrowheads="1"/>
          </p:cNvSpPr>
          <p:nvPr/>
        </p:nvSpPr>
        <p:spPr bwMode="auto">
          <a:xfrm>
            <a:off x="395536" y="620688"/>
            <a:ext cx="4115589" cy="671018"/>
          </a:xfrm>
          <a:prstGeom prst="roundRect">
            <a:avLst>
              <a:gd name="adj" fmla="val 0"/>
            </a:avLst>
          </a:prstGeom>
          <a:noFill/>
          <a:effectLst>
            <a:outerShdw blurRad="50800" dist="50800" dir="4800000" algn="ctr" rotWithShape="0">
              <a:sysClr val="windowText" lastClr="000000"/>
            </a:outerShdw>
          </a:effectLst>
        </p:spPr>
        <p:txBody>
          <a:bodyPr vert="horz" wrap="square" lIns="91440" tIns="45720" rIns="91440" bIns="45720" rtlCol="0"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eaLnBrk="1" fontAlgn="base" latinLnBrk="0" hangingPunct="1">
              <a:lnSpc>
                <a:spcPct val="110000"/>
              </a:lnSpc>
              <a:spcBef>
                <a:spcPct val="0"/>
              </a:spcBef>
              <a:spcAft>
                <a:spcPct val="0"/>
              </a:spcAft>
              <a:buClrTx/>
              <a:buSzTx/>
              <a:buFontTx/>
              <a:buNone/>
              <a:tabLst/>
              <a:defRPr/>
            </a:pPr>
            <a:r>
              <a:rPr lang="es-EC" sz="3600" kern="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OBJETIVOS</a:t>
            </a:r>
            <a:endParaRPr kumimoji="0" lang="es-EC" sz="36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uLnTx/>
              <a:uFillTx/>
              <a:latin typeface="Arial Black" pitchFamily="34" charset="0"/>
              <a:cs typeface="Times New Roman" pitchFamily="18" charset="0"/>
            </a:endParaRPr>
          </a:p>
        </p:txBody>
      </p:sp>
    </p:spTree>
    <p:extLst>
      <p:ext uri="{BB962C8B-B14F-4D97-AF65-F5344CB8AC3E}">
        <p14:creationId xmlns:p14="http://schemas.microsoft.com/office/powerpoint/2010/main" val="3343610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82386249"/>
              </p:ext>
            </p:extLst>
          </p:nvPr>
        </p:nvGraphicFramePr>
        <p:xfrm>
          <a:off x="611560" y="1124744"/>
          <a:ext cx="7776864" cy="4848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5973091"/>
            <a:ext cx="223678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escudo-ecuad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7"/>
          <p:cNvSpPr>
            <a:spLocks noChangeArrowheads="1"/>
          </p:cNvSpPr>
          <p:nvPr/>
        </p:nvSpPr>
        <p:spPr bwMode="auto">
          <a:xfrm>
            <a:off x="611560" y="525734"/>
            <a:ext cx="4115589" cy="671018"/>
          </a:xfrm>
          <a:prstGeom prst="roundRect">
            <a:avLst>
              <a:gd name="adj" fmla="val 0"/>
            </a:avLst>
          </a:prstGeom>
          <a:noFill/>
          <a:effectLst>
            <a:outerShdw blurRad="50800" dist="50800" dir="4800000" algn="ctr" rotWithShape="0">
              <a:sysClr val="windowText" lastClr="000000"/>
            </a:outerShdw>
          </a:effectLst>
        </p:spPr>
        <p:txBody>
          <a:bodyPr vert="horz" wrap="square" lIns="91440" tIns="45720" rIns="91440" bIns="45720" rtlCol="0"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eaLnBrk="1" fontAlgn="base" latinLnBrk="0" hangingPunct="1">
              <a:lnSpc>
                <a:spcPct val="110000"/>
              </a:lnSpc>
              <a:spcBef>
                <a:spcPct val="0"/>
              </a:spcBef>
              <a:spcAft>
                <a:spcPct val="0"/>
              </a:spcAft>
              <a:buClrTx/>
              <a:buSzTx/>
              <a:buFontTx/>
              <a:buNone/>
              <a:tabLst/>
              <a:defRPr/>
            </a:pPr>
            <a:r>
              <a:rPr lang="es-EC" sz="3600" kern="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OBJETIVOS</a:t>
            </a:r>
            <a:endParaRPr kumimoji="0" lang="es-EC" sz="36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uLnTx/>
              <a:uFillTx/>
              <a:latin typeface="Arial Black" pitchFamily="34" charset="0"/>
              <a:cs typeface="Times New Roman" pitchFamily="18" charset="0"/>
            </a:endParaRPr>
          </a:p>
        </p:txBody>
      </p:sp>
    </p:spTree>
    <p:extLst>
      <p:ext uri="{BB962C8B-B14F-4D97-AF65-F5344CB8AC3E}">
        <p14:creationId xmlns:p14="http://schemas.microsoft.com/office/powerpoint/2010/main" val="82573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WordArt 47"/>
          <p:cNvSpPr>
            <a:spLocks noChangeArrowheads="1" noChangeShapeType="1" noTextEdit="1"/>
          </p:cNvSpPr>
          <p:nvPr/>
        </p:nvSpPr>
        <p:spPr bwMode="auto">
          <a:xfrm>
            <a:off x="1475657" y="2492896"/>
            <a:ext cx="6048672" cy="72008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sz="3600" kern="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MARCO TEÓRICO</a:t>
            </a:r>
          </a:p>
        </p:txBody>
      </p:sp>
      <p:pic>
        <p:nvPicPr>
          <p:cNvPr id="4"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690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rma libre 9"/>
          <p:cNvSpPr/>
          <p:nvPr/>
        </p:nvSpPr>
        <p:spPr>
          <a:xfrm>
            <a:off x="251520" y="1052736"/>
            <a:ext cx="3024336" cy="1170130"/>
          </a:xfrm>
          <a:custGeom>
            <a:avLst/>
            <a:gdLst>
              <a:gd name="connsiteX0" fmla="*/ 0 w 2106234"/>
              <a:gd name="connsiteY0" fmla="*/ 117013 h 1170130"/>
              <a:gd name="connsiteX1" fmla="*/ 117013 w 2106234"/>
              <a:gd name="connsiteY1" fmla="*/ 0 h 1170130"/>
              <a:gd name="connsiteX2" fmla="*/ 1989221 w 2106234"/>
              <a:gd name="connsiteY2" fmla="*/ 0 h 1170130"/>
              <a:gd name="connsiteX3" fmla="*/ 2106234 w 2106234"/>
              <a:gd name="connsiteY3" fmla="*/ 117013 h 1170130"/>
              <a:gd name="connsiteX4" fmla="*/ 2106234 w 2106234"/>
              <a:gd name="connsiteY4" fmla="*/ 1053117 h 1170130"/>
              <a:gd name="connsiteX5" fmla="*/ 1989221 w 2106234"/>
              <a:gd name="connsiteY5" fmla="*/ 1170130 h 1170130"/>
              <a:gd name="connsiteX6" fmla="*/ 117013 w 2106234"/>
              <a:gd name="connsiteY6" fmla="*/ 1170130 h 1170130"/>
              <a:gd name="connsiteX7" fmla="*/ 0 w 2106234"/>
              <a:gd name="connsiteY7" fmla="*/ 1053117 h 1170130"/>
              <a:gd name="connsiteX8" fmla="*/ 0 w 2106234"/>
              <a:gd name="connsiteY8" fmla="*/ 117013 h 117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6234" h="1170130">
                <a:moveTo>
                  <a:pt x="0" y="117013"/>
                </a:moveTo>
                <a:cubicBezTo>
                  <a:pt x="0" y="52389"/>
                  <a:pt x="52389" y="0"/>
                  <a:pt x="117013" y="0"/>
                </a:cubicBezTo>
                <a:lnTo>
                  <a:pt x="1989221" y="0"/>
                </a:lnTo>
                <a:cubicBezTo>
                  <a:pt x="2053845" y="0"/>
                  <a:pt x="2106234" y="52389"/>
                  <a:pt x="2106234" y="117013"/>
                </a:cubicBezTo>
                <a:lnTo>
                  <a:pt x="2106234" y="1053117"/>
                </a:lnTo>
                <a:cubicBezTo>
                  <a:pt x="2106234" y="1117741"/>
                  <a:pt x="2053845" y="1170130"/>
                  <a:pt x="1989221" y="1170130"/>
                </a:cubicBezTo>
                <a:lnTo>
                  <a:pt x="117013" y="1170130"/>
                </a:lnTo>
                <a:cubicBezTo>
                  <a:pt x="52389" y="1170130"/>
                  <a:pt x="0" y="1117741"/>
                  <a:pt x="0" y="1053117"/>
                </a:cubicBezTo>
                <a:lnTo>
                  <a:pt x="0" y="117013"/>
                </a:lnTo>
                <a:close/>
              </a:path>
            </a:pathLst>
          </a:custGeom>
        </p:spPr>
        <p:style>
          <a:lnRef idx="0">
            <a:schemeClr val="accent4"/>
          </a:lnRef>
          <a:fillRef idx="3">
            <a:schemeClr val="accent4"/>
          </a:fillRef>
          <a:effectRef idx="3">
            <a:schemeClr val="accent4"/>
          </a:effectRef>
          <a:fontRef idx="minor">
            <a:schemeClr val="lt1"/>
          </a:fontRef>
        </p:style>
        <p:txBody>
          <a:bodyPr spcFirstLastPara="0" vert="horz" wrap="square" lIns="114282" tIns="114282" rIns="114282" bIns="114282" numCol="1" spcCol="1270" anchor="ctr" anchorCtr="0">
            <a:noAutofit/>
          </a:bodyPr>
          <a:lstStyle/>
          <a:p>
            <a:pPr lvl="0" algn="ctr" defTabSz="933450">
              <a:lnSpc>
                <a:spcPct val="90000"/>
              </a:lnSpc>
              <a:spcBef>
                <a:spcPct val="0"/>
              </a:spcBef>
              <a:spcAft>
                <a:spcPct val="35000"/>
              </a:spcAft>
            </a:pPr>
            <a:r>
              <a:rPr lang="es-ES" sz="2100" b="1" kern="1200" dirty="0" smtClean="0"/>
              <a:t>MARCO TEÓRICO</a:t>
            </a:r>
            <a:endParaRPr lang="es-ES" sz="2100" b="1" kern="1200" dirty="0"/>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7" name="Forma libre 6"/>
          <p:cNvSpPr/>
          <p:nvPr/>
        </p:nvSpPr>
        <p:spPr>
          <a:xfrm>
            <a:off x="2339752" y="3140968"/>
            <a:ext cx="2106234" cy="1170130"/>
          </a:xfrm>
          <a:custGeom>
            <a:avLst/>
            <a:gdLst>
              <a:gd name="connsiteX0" fmla="*/ 0 w 2106234"/>
              <a:gd name="connsiteY0" fmla="*/ 117013 h 1170130"/>
              <a:gd name="connsiteX1" fmla="*/ 117013 w 2106234"/>
              <a:gd name="connsiteY1" fmla="*/ 0 h 1170130"/>
              <a:gd name="connsiteX2" fmla="*/ 1989221 w 2106234"/>
              <a:gd name="connsiteY2" fmla="*/ 0 h 1170130"/>
              <a:gd name="connsiteX3" fmla="*/ 2106234 w 2106234"/>
              <a:gd name="connsiteY3" fmla="*/ 117013 h 1170130"/>
              <a:gd name="connsiteX4" fmla="*/ 2106234 w 2106234"/>
              <a:gd name="connsiteY4" fmla="*/ 1053117 h 1170130"/>
              <a:gd name="connsiteX5" fmla="*/ 1989221 w 2106234"/>
              <a:gd name="connsiteY5" fmla="*/ 1170130 h 1170130"/>
              <a:gd name="connsiteX6" fmla="*/ 117013 w 2106234"/>
              <a:gd name="connsiteY6" fmla="*/ 1170130 h 1170130"/>
              <a:gd name="connsiteX7" fmla="*/ 0 w 2106234"/>
              <a:gd name="connsiteY7" fmla="*/ 1053117 h 1170130"/>
              <a:gd name="connsiteX8" fmla="*/ 0 w 2106234"/>
              <a:gd name="connsiteY8" fmla="*/ 117013 h 117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6234" h="1170130">
                <a:moveTo>
                  <a:pt x="0" y="117013"/>
                </a:moveTo>
                <a:cubicBezTo>
                  <a:pt x="0" y="52389"/>
                  <a:pt x="52389" y="0"/>
                  <a:pt x="117013" y="0"/>
                </a:cubicBezTo>
                <a:lnTo>
                  <a:pt x="1989221" y="0"/>
                </a:lnTo>
                <a:cubicBezTo>
                  <a:pt x="2053845" y="0"/>
                  <a:pt x="2106234" y="52389"/>
                  <a:pt x="2106234" y="117013"/>
                </a:cubicBezTo>
                <a:lnTo>
                  <a:pt x="2106234" y="1053117"/>
                </a:lnTo>
                <a:cubicBezTo>
                  <a:pt x="2106234" y="1117741"/>
                  <a:pt x="2053845" y="1170130"/>
                  <a:pt x="1989221" y="1170130"/>
                </a:cubicBezTo>
                <a:lnTo>
                  <a:pt x="117013" y="1170130"/>
                </a:lnTo>
                <a:cubicBezTo>
                  <a:pt x="52389" y="1170130"/>
                  <a:pt x="0" y="1117741"/>
                  <a:pt x="0" y="1053117"/>
                </a:cubicBezTo>
                <a:lnTo>
                  <a:pt x="0" y="117013"/>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114282" tIns="114282" rIns="114282" bIns="114282" numCol="1" spcCol="1270" anchor="ctr" anchorCtr="0">
            <a:noAutofit/>
          </a:bodyPr>
          <a:lstStyle/>
          <a:p>
            <a:pPr lvl="0" algn="ctr" defTabSz="933450">
              <a:lnSpc>
                <a:spcPct val="90000"/>
              </a:lnSpc>
              <a:spcBef>
                <a:spcPct val="0"/>
              </a:spcBef>
              <a:spcAft>
                <a:spcPct val="35000"/>
              </a:spcAft>
            </a:pPr>
            <a:r>
              <a:rPr lang="es-ES" sz="2100" b="1" kern="1200" dirty="0" smtClean="0"/>
              <a:t>Fundamentación teórica</a:t>
            </a:r>
            <a:endParaRPr lang="es-ES" sz="2100" b="1" kern="1200" dirty="0"/>
          </a:p>
        </p:txBody>
      </p:sp>
      <p:sp>
        <p:nvSpPr>
          <p:cNvPr id="8" name="Forma libre 7"/>
          <p:cNvSpPr/>
          <p:nvPr/>
        </p:nvSpPr>
        <p:spPr>
          <a:xfrm>
            <a:off x="233518" y="3122966"/>
            <a:ext cx="2106234" cy="1170130"/>
          </a:xfrm>
          <a:custGeom>
            <a:avLst/>
            <a:gdLst>
              <a:gd name="connsiteX0" fmla="*/ 0 w 2106234"/>
              <a:gd name="connsiteY0" fmla="*/ 117013 h 1170130"/>
              <a:gd name="connsiteX1" fmla="*/ 117013 w 2106234"/>
              <a:gd name="connsiteY1" fmla="*/ 0 h 1170130"/>
              <a:gd name="connsiteX2" fmla="*/ 1989221 w 2106234"/>
              <a:gd name="connsiteY2" fmla="*/ 0 h 1170130"/>
              <a:gd name="connsiteX3" fmla="*/ 2106234 w 2106234"/>
              <a:gd name="connsiteY3" fmla="*/ 117013 h 1170130"/>
              <a:gd name="connsiteX4" fmla="*/ 2106234 w 2106234"/>
              <a:gd name="connsiteY4" fmla="*/ 1053117 h 1170130"/>
              <a:gd name="connsiteX5" fmla="*/ 1989221 w 2106234"/>
              <a:gd name="connsiteY5" fmla="*/ 1170130 h 1170130"/>
              <a:gd name="connsiteX6" fmla="*/ 117013 w 2106234"/>
              <a:gd name="connsiteY6" fmla="*/ 1170130 h 1170130"/>
              <a:gd name="connsiteX7" fmla="*/ 0 w 2106234"/>
              <a:gd name="connsiteY7" fmla="*/ 1053117 h 1170130"/>
              <a:gd name="connsiteX8" fmla="*/ 0 w 2106234"/>
              <a:gd name="connsiteY8" fmla="*/ 117013 h 117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6234" h="1170130">
                <a:moveTo>
                  <a:pt x="0" y="117013"/>
                </a:moveTo>
                <a:cubicBezTo>
                  <a:pt x="0" y="52389"/>
                  <a:pt x="52389" y="0"/>
                  <a:pt x="117013" y="0"/>
                </a:cubicBezTo>
                <a:lnTo>
                  <a:pt x="1989221" y="0"/>
                </a:lnTo>
                <a:cubicBezTo>
                  <a:pt x="2053845" y="0"/>
                  <a:pt x="2106234" y="52389"/>
                  <a:pt x="2106234" y="117013"/>
                </a:cubicBezTo>
                <a:lnTo>
                  <a:pt x="2106234" y="1053117"/>
                </a:lnTo>
                <a:cubicBezTo>
                  <a:pt x="2106234" y="1117741"/>
                  <a:pt x="2053845" y="1170130"/>
                  <a:pt x="1989221" y="1170130"/>
                </a:cubicBezTo>
                <a:lnTo>
                  <a:pt x="117013" y="1170130"/>
                </a:lnTo>
                <a:cubicBezTo>
                  <a:pt x="52389" y="1170130"/>
                  <a:pt x="0" y="1117741"/>
                  <a:pt x="0" y="1053117"/>
                </a:cubicBezTo>
                <a:lnTo>
                  <a:pt x="0" y="117013"/>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114282" tIns="114282" rIns="114282" bIns="114282" numCol="1" spcCol="1270" anchor="ctr" anchorCtr="0">
            <a:noAutofit/>
          </a:bodyPr>
          <a:lstStyle/>
          <a:p>
            <a:pPr lvl="0" algn="ctr" defTabSz="933450">
              <a:lnSpc>
                <a:spcPct val="90000"/>
              </a:lnSpc>
              <a:spcBef>
                <a:spcPct val="0"/>
              </a:spcBef>
              <a:spcAft>
                <a:spcPct val="35000"/>
              </a:spcAft>
            </a:pPr>
            <a:r>
              <a:rPr lang="es-ES" sz="2100" b="1" kern="1200" dirty="0" smtClean="0"/>
              <a:t>Estado del Arte</a:t>
            </a:r>
            <a:endParaRPr lang="es-ES" sz="2100" b="1" kern="1200" dirty="0"/>
          </a:p>
        </p:txBody>
      </p:sp>
      <p:cxnSp>
        <p:nvCxnSpPr>
          <p:cNvPr id="3" name="Conector recto de flecha 2"/>
          <p:cNvCxnSpPr/>
          <p:nvPr/>
        </p:nvCxnSpPr>
        <p:spPr>
          <a:xfrm>
            <a:off x="2505472" y="2226568"/>
            <a:ext cx="914400" cy="914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467544" y="2226568"/>
            <a:ext cx="914400" cy="914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Forma libre 9"/>
          <p:cNvSpPr/>
          <p:nvPr/>
        </p:nvSpPr>
        <p:spPr>
          <a:xfrm>
            <a:off x="4860032" y="1049034"/>
            <a:ext cx="3024336" cy="1170130"/>
          </a:xfrm>
          <a:custGeom>
            <a:avLst/>
            <a:gdLst>
              <a:gd name="connsiteX0" fmla="*/ 0 w 2106234"/>
              <a:gd name="connsiteY0" fmla="*/ 117013 h 1170130"/>
              <a:gd name="connsiteX1" fmla="*/ 117013 w 2106234"/>
              <a:gd name="connsiteY1" fmla="*/ 0 h 1170130"/>
              <a:gd name="connsiteX2" fmla="*/ 1989221 w 2106234"/>
              <a:gd name="connsiteY2" fmla="*/ 0 h 1170130"/>
              <a:gd name="connsiteX3" fmla="*/ 2106234 w 2106234"/>
              <a:gd name="connsiteY3" fmla="*/ 117013 h 1170130"/>
              <a:gd name="connsiteX4" fmla="*/ 2106234 w 2106234"/>
              <a:gd name="connsiteY4" fmla="*/ 1053117 h 1170130"/>
              <a:gd name="connsiteX5" fmla="*/ 1989221 w 2106234"/>
              <a:gd name="connsiteY5" fmla="*/ 1170130 h 1170130"/>
              <a:gd name="connsiteX6" fmla="*/ 117013 w 2106234"/>
              <a:gd name="connsiteY6" fmla="*/ 1170130 h 1170130"/>
              <a:gd name="connsiteX7" fmla="*/ 0 w 2106234"/>
              <a:gd name="connsiteY7" fmla="*/ 1053117 h 1170130"/>
              <a:gd name="connsiteX8" fmla="*/ 0 w 2106234"/>
              <a:gd name="connsiteY8" fmla="*/ 117013 h 117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6234" h="1170130">
                <a:moveTo>
                  <a:pt x="0" y="117013"/>
                </a:moveTo>
                <a:cubicBezTo>
                  <a:pt x="0" y="52389"/>
                  <a:pt x="52389" y="0"/>
                  <a:pt x="117013" y="0"/>
                </a:cubicBezTo>
                <a:lnTo>
                  <a:pt x="1989221" y="0"/>
                </a:lnTo>
                <a:cubicBezTo>
                  <a:pt x="2053845" y="0"/>
                  <a:pt x="2106234" y="52389"/>
                  <a:pt x="2106234" y="117013"/>
                </a:cubicBezTo>
                <a:lnTo>
                  <a:pt x="2106234" y="1053117"/>
                </a:lnTo>
                <a:cubicBezTo>
                  <a:pt x="2106234" y="1117741"/>
                  <a:pt x="2053845" y="1170130"/>
                  <a:pt x="1989221" y="1170130"/>
                </a:cubicBezTo>
                <a:lnTo>
                  <a:pt x="117013" y="1170130"/>
                </a:lnTo>
                <a:cubicBezTo>
                  <a:pt x="52389" y="1170130"/>
                  <a:pt x="0" y="1117741"/>
                  <a:pt x="0" y="1053117"/>
                </a:cubicBezTo>
                <a:lnTo>
                  <a:pt x="0" y="117013"/>
                </a:lnTo>
                <a:close/>
              </a:path>
            </a:pathLst>
          </a:custGeom>
        </p:spPr>
        <p:style>
          <a:lnRef idx="0">
            <a:schemeClr val="accent4"/>
          </a:lnRef>
          <a:fillRef idx="3">
            <a:schemeClr val="accent4"/>
          </a:fillRef>
          <a:effectRef idx="3">
            <a:schemeClr val="accent4"/>
          </a:effectRef>
          <a:fontRef idx="minor">
            <a:schemeClr val="lt1"/>
          </a:fontRef>
        </p:style>
        <p:txBody>
          <a:bodyPr spcFirstLastPara="0" vert="horz" wrap="square" lIns="114282" tIns="114282" rIns="114282" bIns="114282" numCol="1" spcCol="1270" anchor="ctr" anchorCtr="0">
            <a:noAutofit/>
          </a:bodyPr>
          <a:lstStyle/>
          <a:p>
            <a:pPr lvl="0" algn="ctr" defTabSz="933450">
              <a:lnSpc>
                <a:spcPct val="90000"/>
              </a:lnSpc>
              <a:spcBef>
                <a:spcPct val="0"/>
              </a:spcBef>
              <a:spcAft>
                <a:spcPct val="35000"/>
              </a:spcAft>
            </a:pPr>
            <a:r>
              <a:rPr lang="es-ES" sz="2100" b="1" kern="1200" dirty="0" smtClean="0"/>
              <a:t>Fundamentación legal</a:t>
            </a:r>
            <a:endParaRPr lang="es-ES" sz="2100" b="1" kern="1200" dirty="0"/>
          </a:p>
        </p:txBody>
      </p:sp>
      <p:sp>
        <p:nvSpPr>
          <p:cNvPr id="15" name="Forma libre 6"/>
          <p:cNvSpPr/>
          <p:nvPr/>
        </p:nvSpPr>
        <p:spPr>
          <a:xfrm>
            <a:off x="6948264" y="3122966"/>
            <a:ext cx="2106234" cy="1170130"/>
          </a:xfrm>
          <a:custGeom>
            <a:avLst/>
            <a:gdLst>
              <a:gd name="connsiteX0" fmla="*/ 0 w 2106234"/>
              <a:gd name="connsiteY0" fmla="*/ 117013 h 1170130"/>
              <a:gd name="connsiteX1" fmla="*/ 117013 w 2106234"/>
              <a:gd name="connsiteY1" fmla="*/ 0 h 1170130"/>
              <a:gd name="connsiteX2" fmla="*/ 1989221 w 2106234"/>
              <a:gd name="connsiteY2" fmla="*/ 0 h 1170130"/>
              <a:gd name="connsiteX3" fmla="*/ 2106234 w 2106234"/>
              <a:gd name="connsiteY3" fmla="*/ 117013 h 1170130"/>
              <a:gd name="connsiteX4" fmla="*/ 2106234 w 2106234"/>
              <a:gd name="connsiteY4" fmla="*/ 1053117 h 1170130"/>
              <a:gd name="connsiteX5" fmla="*/ 1989221 w 2106234"/>
              <a:gd name="connsiteY5" fmla="*/ 1170130 h 1170130"/>
              <a:gd name="connsiteX6" fmla="*/ 117013 w 2106234"/>
              <a:gd name="connsiteY6" fmla="*/ 1170130 h 1170130"/>
              <a:gd name="connsiteX7" fmla="*/ 0 w 2106234"/>
              <a:gd name="connsiteY7" fmla="*/ 1053117 h 1170130"/>
              <a:gd name="connsiteX8" fmla="*/ 0 w 2106234"/>
              <a:gd name="connsiteY8" fmla="*/ 117013 h 117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6234" h="1170130">
                <a:moveTo>
                  <a:pt x="0" y="117013"/>
                </a:moveTo>
                <a:cubicBezTo>
                  <a:pt x="0" y="52389"/>
                  <a:pt x="52389" y="0"/>
                  <a:pt x="117013" y="0"/>
                </a:cubicBezTo>
                <a:lnTo>
                  <a:pt x="1989221" y="0"/>
                </a:lnTo>
                <a:cubicBezTo>
                  <a:pt x="2053845" y="0"/>
                  <a:pt x="2106234" y="52389"/>
                  <a:pt x="2106234" y="117013"/>
                </a:cubicBezTo>
                <a:lnTo>
                  <a:pt x="2106234" y="1053117"/>
                </a:lnTo>
                <a:cubicBezTo>
                  <a:pt x="2106234" y="1117741"/>
                  <a:pt x="2053845" y="1170130"/>
                  <a:pt x="1989221" y="1170130"/>
                </a:cubicBezTo>
                <a:lnTo>
                  <a:pt x="117013" y="1170130"/>
                </a:lnTo>
                <a:cubicBezTo>
                  <a:pt x="52389" y="1170130"/>
                  <a:pt x="0" y="1117741"/>
                  <a:pt x="0" y="1053117"/>
                </a:cubicBezTo>
                <a:lnTo>
                  <a:pt x="0" y="117013"/>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114282" tIns="114282" rIns="114282" bIns="114282" numCol="1" spcCol="1270" anchor="ctr" anchorCtr="0">
            <a:noAutofit/>
          </a:bodyPr>
          <a:lstStyle/>
          <a:p>
            <a:pPr lvl="0" algn="ctr" defTabSz="933450">
              <a:lnSpc>
                <a:spcPct val="90000"/>
              </a:lnSpc>
              <a:spcBef>
                <a:spcPct val="0"/>
              </a:spcBef>
              <a:spcAft>
                <a:spcPct val="35000"/>
              </a:spcAft>
            </a:pPr>
            <a:r>
              <a:rPr lang="es-ES" sz="2100" b="1" kern="1200" dirty="0" smtClean="0"/>
              <a:t>Normativa Nacional</a:t>
            </a:r>
            <a:endParaRPr lang="es-ES" sz="2100" b="1" kern="1200" dirty="0"/>
          </a:p>
        </p:txBody>
      </p:sp>
      <p:sp>
        <p:nvSpPr>
          <p:cNvPr id="16" name="Forma libre 7"/>
          <p:cNvSpPr/>
          <p:nvPr/>
        </p:nvSpPr>
        <p:spPr>
          <a:xfrm>
            <a:off x="4914038" y="3119264"/>
            <a:ext cx="2106234" cy="1170130"/>
          </a:xfrm>
          <a:custGeom>
            <a:avLst/>
            <a:gdLst>
              <a:gd name="connsiteX0" fmla="*/ 0 w 2106234"/>
              <a:gd name="connsiteY0" fmla="*/ 117013 h 1170130"/>
              <a:gd name="connsiteX1" fmla="*/ 117013 w 2106234"/>
              <a:gd name="connsiteY1" fmla="*/ 0 h 1170130"/>
              <a:gd name="connsiteX2" fmla="*/ 1989221 w 2106234"/>
              <a:gd name="connsiteY2" fmla="*/ 0 h 1170130"/>
              <a:gd name="connsiteX3" fmla="*/ 2106234 w 2106234"/>
              <a:gd name="connsiteY3" fmla="*/ 117013 h 1170130"/>
              <a:gd name="connsiteX4" fmla="*/ 2106234 w 2106234"/>
              <a:gd name="connsiteY4" fmla="*/ 1053117 h 1170130"/>
              <a:gd name="connsiteX5" fmla="*/ 1989221 w 2106234"/>
              <a:gd name="connsiteY5" fmla="*/ 1170130 h 1170130"/>
              <a:gd name="connsiteX6" fmla="*/ 117013 w 2106234"/>
              <a:gd name="connsiteY6" fmla="*/ 1170130 h 1170130"/>
              <a:gd name="connsiteX7" fmla="*/ 0 w 2106234"/>
              <a:gd name="connsiteY7" fmla="*/ 1053117 h 1170130"/>
              <a:gd name="connsiteX8" fmla="*/ 0 w 2106234"/>
              <a:gd name="connsiteY8" fmla="*/ 117013 h 117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6234" h="1170130">
                <a:moveTo>
                  <a:pt x="0" y="117013"/>
                </a:moveTo>
                <a:cubicBezTo>
                  <a:pt x="0" y="52389"/>
                  <a:pt x="52389" y="0"/>
                  <a:pt x="117013" y="0"/>
                </a:cubicBezTo>
                <a:lnTo>
                  <a:pt x="1989221" y="0"/>
                </a:lnTo>
                <a:cubicBezTo>
                  <a:pt x="2053845" y="0"/>
                  <a:pt x="2106234" y="52389"/>
                  <a:pt x="2106234" y="117013"/>
                </a:cubicBezTo>
                <a:lnTo>
                  <a:pt x="2106234" y="1053117"/>
                </a:lnTo>
                <a:cubicBezTo>
                  <a:pt x="2106234" y="1117741"/>
                  <a:pt x="2053845" y="1170130"/>
                  <a:pt x="1989221" y="1170130"/>
                </a:cubicBezTo>
                <a:lnTo>
                  <a:pt x="117013" y="1170130"/>
                </a:lnTo>
                <a:cubicBezTo>
                  <a:pt x="52389" y="1170130"/>
                  <a:pt x="0" y="1117741"/>
                  <a:pt x="0" y="1053117"/>
                </a:cubicBezTo>
                <a:lnTo>
                  <a:pt x="0" y="117013"/>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114282" tIns="114282" rIns="114282" bIns="114282" numCol="1" spcCol="1270" anchor="ctr" anchorCtr="0">
            <a:noAutofit/>
          </a:bodyPr>
          <a:lstStyle/>
          <a:p>
            <a:pPr lvl="0" algn="ctr" defTabSz="933450">
              <a:lnSpc>
                <a:spcPct val="90000"/>
              </a:lnSpc>
              <a:spcBef>
                <a:spcPct val="0"/>
              </a:spcBef>
              <a:spcAft>
                <a:spcPct val="35000"/>
              </a:spcAft>
            </a:pPr>
            <a:r>
              <a:rPr lang="es-ES" sz="2100" b="1" kern="1200" dirty="0" smtClean="0"/>
              <a:t>Normativa Internacional</a:t>
            </a:r>
            <a:endParaRPr lang="es-ES" sz="2100" b="1" kern="1200" dirty="0"/>
          </a:p>
        </p:txBody>
      </p:sp>
      <p:cxnSp>
        <p:nvCxnSpPr>
          <p:cNvPr id="17" name="Conector recto de flecha 2"/>
          <p:cNvCxnSpPr/>
          <p:nvPr/>
        </p:nvCxnSpPr>
        <p:spPr>
          <a:xfrm>
            <a:off x="7164288" y="2222866"/>
            <a:ext cx="914400" cy="914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1"/>
          <p:cNvCxnSpPr/>
          <p:nvPr/>
        </p:nvCxnSpPr>
        <p:spPr>
          <a:xfrm>
            <a:off x="5004048" y="2201162"/>
            <a:ext cx="914400" cy="914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9" name="Picture 6" descr="apd.jpg"/>
          <p:cNvPicPr>
            <a:picLocks noChangeAspect="1"/>
          </p:cNvPicPr>
          <p:nvPr/>
        </p:nvPicPr>
        <p:blipFill>
          <a:blip r:embed="rId4" cstate="print"/>
          <a:stretch>
            <a:fillRect/>
          </a:stretch>
        </p:blipFill>
        <p:spPr>
          <a:xfrm>
            <a:off x="7020272" y="4311098"/>
            <a:ext cx="2034226" cy="1640470"/>
          </a:xfrm>
          <a:prstGeom prst="roundRect">
            <a:avLst>
              <a:gd name="adj" fmla="val 8594"/>
            </a:avLst>
          </a:prstGeom>
          <a:solidFill>
            <a:srgbClr val="FFFFFF">
              <a:shade val="85000"/>
            </a:srgbClr>
          </a:solidFill>
          <a:ln>
            <a:solidFill>
              <a:srgbClr val="002060"/>
            </a:solidFill>
          </a:ln>
          <a:effectLst/>
          <a:scene3d>
            <a:camera prst="orthographicFront"/>
            <a:lightRig rig="threePt" dir="t"/>
          </a:scene3d>
          <a:sp3d>
            <a:bevelT/>
          </a:sp3d>
        </p:spPr>
      </p:pic>
      <p:pic>
        <p:nvPicPr>
          <p:cNvPr id="20" name="Picture 2" descr="Resultado de imagen para oac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4293096"/>
            <a:ext cx="1929991" cy="1647815"/>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960572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WordArt 47"/>
          <p:cNvSpPr>
            <a:spLocks noChangeArrowheads="1" noChangeShapeType="1" noTextEdit="1"/>
          </p:cNvSpPr>
          <p:nvPr/>
        </p:nvSpPr>
        <p:spPr bwMode="auto">
          <a:xfrm>
            <a:off x="1475657" y="2492896"/>
            <a:ext cx="6048672" cy="72008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sz="3600" kern="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METODOLOGÍA</a:t>
            </a:r>
          </a:p>
        </p:txBody>
      </p:sp>
      <p:pic>
        <p:nvPicPr>
          <p:cNvPr id="4"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508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a libre 5"/>
          <p:cNvSpPr/>
          <p:nvPr/>
        </p:nvSpPr>
        <p:spPr>
          <a:xfrm>
            <a:off x="2358950" y="996938"/>
            <a:ext cx="3869234" cy="850172"/>
          </a:xfrm>
          <a:custGeom>
            <a:avLst/>
            <a:gdLst>
              <a:gd name="connsiteX0" fmla="*/ 0 w 1794258"/>
              <a:gd name="connsiteY0" fmla="*/ 85017 h 850172"/>
              <a:gd name="connsiteX1" fmla="*/ 85017 w 1794258"/>
              <a:gd name="connsiteY1" fmla="*/ 0 h 850172"/>
              <a:gd name="connsiteX2" fmla="*/ 1709241 w 1794258"/>
              <a:gd name="connsiteY2" fmla="*/ 0 h 850172"/>
              <a:gd name="connsiteX3" fmla="*/ 1794258 w 1794258"/>
              <a:gd name="connsiteY3" fmla="*/ 85017 h 850172"/>
              <a:gd name="connsiteX4" fmla="*/ 1794258 w 1794258"/>
              <a:gd name="connsiteY4" fmla="*/ 765155 h 850172"/>
              <a:gd name="connsiteX5" fmla="*/ 1709241 w 1794258"/>
              <a:gd name="connsiteY5" fmla="*/ 850172 h 850172"/>
              <a:gd name="connsiteX6" fmla="*/ 85017 w 1794258"/>
              <a:gd name="connsiteY6" fmla="*/ 850172 h 850172"/>
              <a:gd name="connsiteX7" fmla="*/ 0 w 1794258"/>
              <a:gd name="connsiteY7" fmla="*/ 765155 h 850172"/>
              <a:gd name="connsiteX8" fmla="*/ 0 w 1794258"/>
              <a:gd name="connsiteY8" fmla="*/ 85017 h 85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4258" h="850172">
                <a:moveTo>
                  <a:pt x="0" y="85017"/>
                </a:moveTo>
                <a:cubicBezTo>
                  <a:pt x="0" y="38063"/>
                  <a:pt x="38063" y="0"/>
                  <a:pt x="85017" y="0"/>
                </a:cubicBezTo>
                <a:lnTo>
                  <a:pt x="1709241" y="0"/>
                </a:lnTo>
                <a:cubicBezTo>
                  <a:pt x="1756195" y="0"/>
                  <a:pt x="1794258" y="38063"/>
                  <a:pt x="1794258" y="85017"/>
                </a:cubicBezTo>
                <a:lnTo>
                  <a:pt x="1794258" y="765155"/>
                </a:lnTo>
                <a:cubicBezTo>
                  <a:pt x="1794258" y="812109"/>
                  <a:pt x="1756195" y="850172"/>
                  <a:pt x="1709241" y="850172"/>
                </a:cubicBezTo>
                <a:lnTo>
                  <a:pt x="85017" y="850172"/>
                </a:lnTo>
                <a:cubicBezTo>
                  <a:pt x="38063" y="850172"/>
                  <a:pt x="0" y="812109"/>
                  <a:pt x="0" y="765155"/>
                </a:cubicBezTo>
                <a:lnTo>
                  <a:pt x="0" y="8501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7291" tIns="97291" rIns="97291" bIns="97291" numCol="1" spcCol="1270" anchor="ctr" anchorCtr="0">
            <a:noAutofit/>
          </a:bodyPr>
          <a:lstStyle/>
          <a:p>
            <a:pPr lvl="0" algn="ctr" defTabSz="844550">
              <a:lnSpc>
                <a:spcPct val="90000"/>
              </a:lnSpc>
              <a:spcBef>
                <a:spcPct val="0"/>
              </a:spcBef>
              <a:spcAft>
                <a:spcPct val="35000"/>
              </a:spcAft>
            </a:pPr>
            <a:r>
              <a:rPr lang="es-EC" sz="1900" b="1" kern="1200" dirty="0" smtClean="0">
                <a:effectLst>
                  <a:outerShdw blurRad="38100" dist="38100" dir="2700000" algn="tl">
                    <a:srgbClr val="000000">
                      <a:alpha val="43137"/>
                    </a:srgbClr>
                  </a:outerShdw>
                </a:effectLst>
              </a:rPr>
              <a:t>Investigación Bibliográfica </a:t>
            </a:r>
            <a:endParaRPr lang="es-ES" sz="1900" b="1" kern="1200" dirty="0">
              <a:effectLst>
                <a:outerShdw blurRad="38100" dist="38100" dir="2700000" algn="tl">
                  <a:srgbClr val="000000">
                    <a:alpha val="43137"/>
                  </a:srgbClr>
                </a:outerShdw>
              </a:effectLst>
            </a:endParaRPr>
          </a:p>
        </p:txBody>
      </p:sp>
      <p:sp>
        <p:nvSpPr>
          <p:cNvPr id="7" name="Forma libre 6"/>
          <p:cNvSpPr/>
          <p:nvPr/>
        </p:nvSpPr>
        <p:spPr>
          <a:xfrm rot="71069">
            <a:off x="3886315" y="1960478"/>
            <a:ext cx="825012" cy="318883"/>
          </a:xfrm>
          <a:custGeom>
            <a:avLst/>
            <a:gdLst>
              <a:gd name="connsiteX0" fmla="*/ 0 w 318882"/>
              <a:gd name="connsiteY0" fmla="*/ 76515 h 382577"/>
              <a:gd name="connsiteX1" fmla="*/ 159441 w 318882"/>
              <a:gd name="connsiteY1" fmla="*/ 76515 h 382577"/>
              <a:gd name="connsiteX2" fmla="*/ 159441 w 318882"/>
              <a:gd name="connsiteY2" fmla="*/ 0 h 382577"/>
              <a:gd name="connsiteX3" fmla="*/ 318882 w 318882"/>
              <a:gd name="connsiteY3" fmla="*/ 191289 h 382577"/>
              <a:gd name="connsiteX4" fmla="*/ 159441 w 318882"/>
              <a:gd name="connsiteY4" fmla="*/ 382577 h 382577"/>
              <a:gd name="connsiteX5" fmla="*/ 159441 w 318882"/>
              <a:gd name="connsiteY5" fmla="*/ 306062 h 382577"/>
              <a:gd name="connsiteX6" fmla="*/ 0 w 318882"/>
              <a:gd name="connsiteY6" fmla="*/ 306062 h 382577"/>
              <a:gd name="connsiteX7" fmla="*/ 0 w 318882"/>
              <a:gd name="connsiteY7" fmla="*/ 76515 h 38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882" h="382577">
                <a:moveTo>
                  <a:pt x="255106" y="1"/>
                </a:moveTo>
                <a:lnTo>
                  <a:pt x="255106" y="191289"/>
                </a:lnTo>
                <a:lnTo>
                  <a:pt x="318882" y="191289"/>
                </a:lnTo>
                <a:lnTo>
                  <a:pt x="159441" y="382576"/>
                </a:lnTo>
                <a:lnTo>
                  <a:pt x="0" y="191289"/>
                </a:lnTo>
                <a:lnTo>
                  <a:pt x="63776" y="191289"/>
                </a:lnTo>
                <a:lnTo>
                  <a:pt x="63776" y="1"/>
                </a:lnTo>
                <a:lnTo>
                  <a:pt x="255106" y="1"/>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6515" tIns="0" rIns="76515" bIns="95665" numCol="1" spcCol="1270" anchor="ctr" anchorCtr="0">
            <a:noAutofit/>
          </a:bodyPr>
          <a:lstStyle/>
          <a:p>
            <a:pPr lvl="0" algn="ctr" defTabSz="666750">
              <a:lnSpc>
                <a:spcPct val="90000"/>
              </a:lnSpc>
              <a:spcBef>
                <a:spcPct val="0"/>
              </a:spcBef>
              <a:spcAft>
                <a:spcPct val="35000"/>
              </a:spcAft>
            </a:pPr>
            <a:endParaRPr lang="es-ES" sz="1500" kern="1200"/>
          </a:p>
        </p:txBody>
      </p:sp>
      <p:sp>
        <p:nvSpPr>
          <p:cNvPr id="8" name="Forma libre 7"/>
          <p:cNvSpPr/>
          <p:nvPr/>
        </p:nvSpPr>
        <p:spPr>
          <a:xfrm>
            <a:off x="2620626" y="2332566"/>
            <a:ext cx="3300043" cy="850172"/>
          </a:xfrm>
          <a:custGeom>
            <a:avLst/>
            <a:gdLst>
              <a:gd name="connsiteX0" fmla="*/ 0 w 1530310"/>
              <a:gd name="connsiteY0" fmla="*/ 85017 h 850172"/>
              <a:gd name="connsiteX1" fmla="*/ 85017 w 1530310"/>
              <a:gd name="connsiteY1" fmla="*/ 0 h 850172"/>
              <a:gd name="connsiteX2" fmla="*/ 1445293 w 1530310"/>
              <a:gd name="connsiteY2" fmla="*/ 0 h 850172"/>
              <a:gd name="connsiteX3" fmla="*/ 1530310 w 1530310"/>
              <a:gd name="connsiteY3" fmla="*/ 85017 h 850172"/>
              <a:gd name="connsiteX4" fmla="*/ 1530310 w 1530310"/>
              <a:gd name="connsiteY4" fmla="*/ 765155 h 850172"/>
              <a:gd name="connsiteX5" fmla="*/ 1445293 w 1530310"/>
              <a:gd name="connsiteY5" fmla="*/ 850172 h 850172"/>
              <a:gd name="connsiteX6" fmla="*/ 85017 w 1530310"/>
              <a:gd name="connsiteY6" fmla="*/ 850172 h 850172"/>
              <a:gd name="connsiteX7" fmla="*/ 0 w 1530310"/>
              <a:gd name="connsiteY7" fmla="*/ 765155 h 850172"/>
              <a:gd name="connsiteX8" fmla="*/ 0 w 1530310"/>
              <a:gd name="connsiteY8" fmla="*/ 85017 h 85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310" h="850172">
                <a:moveTo>
                  <a:pt x="0" y="85017"/>
                </a:moveTo>
                <a:cubicBezTo>
                  <a:pt x="0" y="38063"/>
                  <a:pt x="38063" y="0"/>
                  <a:pt x="85017" y="0"/>
                </a:cubicBezTo>
                <a:lnTo>
                  <a:pt x="1445293" y="0"/>
                </a:lnTo>
                <a:cubicBezTo>
                  <a:pt x="1492247" y="0"/>
                  <a:pt x="1530310" y="38063"/>
                  <a:pt x="1530310" y="85017"/>
                </a:cubicBezTo>
                <a:lnTo>
                  <a:pt x="1530310" y="765155"/>
                </a:lnTo>
                <a:cubicBezTo>
                  <a:pt x="1530310" y="812109"/>
                  <a:pt x="1492247" y="850172"/>
                  <a:pt x="1445293" y="850172"/>
                </a:cubicBezTo>
                <a:lnTo>
                  <a:pt x="85017" y="850172"/>
                </a:lnTo>
                <a:cubicBezTo>
                  <a:pt x="38063" y="850172"/>
                  <a:pt x="0" y="812109"/>
                  <a:pt x="0" y="765155"/>
                </a:cubicBezTo>
                <a:lnTo>
                  <a:pt x="0" y="85017"/>
                </a:lnTo>
                <a:close/>
              </a:path>
            </a:pathLst>
          </a:custGeom>
        </p:spPr>
        <p:style>
          <a:lnRef idx="2">
            <a:schemeClr val="lt1">
              <a:hueOff val="0"/>
              <a:satOff val="0"/>
              <a:lumOff val="0"/>
              <a:alphaOff val="0"/>
            </a:schemeClr>
          </a:lnRef>
          <a:fillRef idx="1">
            <a:schemeClr val="accent3">
              <a:hueOff val="-1860324"/>
              <a:satOff val="-10190"/>
              <a:lumOff val="3137"/>
              <a:alphaOff val="0"/>
            </a:schemeClr>
          </a:fillRef>
          <a:effectRef idx="0">
            <a:schemeClr val="accent3">
              <a:hueOff val="-1860324"/>
              <a:satOff val="-10190"/>
              <a:lumOff val="3137"/>
              <a:alphaOff val="0"/>
            </a:schemeClr>
          </a:effectRef>
          <a:fontRef idx="minor">
            <a:schemeClr val="lt1"/>
          </a:fontRef>
        </p:style>
        <p:txBody>
          <a:bodyPr spcFirstLastPara="0" vert="horz" wrap="square" lIns="97291" tIns="97291" rIns="97291" bIns="97291" numCol="1" spcCol="1270" anchor="ctr" anchorCtr="0">
            <a:noAutofit/>
          </a:bodyPr>
          <a:lstStyle/>
          <a:p>
            <a:pPr lvl="0" algn="ctr" defTabSz="844550">
              <a:lnSpc>
                <a:spcPct val="90000"/>
              </a:lnSpc>
              <a:spcBef>
                <a:spcPct val="0"/>
              </a:spcBef>
              <a:spcAft>
                <a:spcPct val="35000"/>
              </a:spcAft>
            </a:pPr>
            <a:r>
              <a:rPr lang="es-ES" sz="1900" b="1" kern="1200" dirty="0" smtClean="0">
                <a:effectLst>
                  <a:outerShdw blurRad="38100" dist="38100" dir="2700000" algn="tl">
                    <a:srgbClr val="000000">
                      <a:alpha val="43137"/>
                    </a:srgbClr>
                  </a:outerShdw>
                </a:effectLst>
              </a:rPr>
              <a:t>Documental</a:t>
            </a:r>
            <a:endParaRPr lang="es-ES" sz="1900" b="1" kern="1200" dirty="0">
              <a:effectLst>
                <a:outerShdw blurRad="38100" dist="38100" dir="2700000" algn="tl">
                  <a:srgbClr val="000000">
                    <a:alpha val="43137"/>
                  </a:srgbClr>
                </a:outerShdw>
              </a:effectLst>
            </a:endParaRPr>
          </a:p>
        </p:txBody>
      </p:sp>
      <p:sp>
        <p:nvSpPr>
          <p:cNvPr id="11" name="Forma libre 10"/>
          <p:cNvSpPr/>
          <p:nvPr/>
        </p:nvSpPr>
        <p:spPr>
          <a:xfrm>
            <a:off x="3873130" y="3235874"/>
            <a:ext cx="825012" cy="318815"/>
          </a:xfrm>
          <a:custGeom>
            <a:avLst/>
            <a:gdLst>
              <a:gd name="connsiteX0" fmla="*/ 0 w 318814"/>
              <a:gd name="connsiteY0" fmla="*/ 76515 h 382577"/>
              <a:gd name="connsiteX1" fmla="*/ 159407 w 318814"/>
              <a:gd name="connsiteY1" fmla="*/ 76515 h 382577"/>
              <a:gd name="connsiteX2" fmla="*/ 159407 w 318814"/>
              <a:gd name="connsiteY2" fmla="*/ 0 h 382577"/>
              <a:gd name="connsiteX3" fmla="*/ 318814 w 318814"/>
              <a:gd name="connsiteY3" fmla="*/ 191289 h 382577"/>
              <a:gd name="connsiteX4" fmla="*/ 159407 w 318814"/>
              <a:gd name="connsiteY4" fmla="*/ 382577 h 382577"/>
              <a:gd name="connsiteX5" fmla="*/ 159407 w 318814"/>
              <a:gd name="connsiteY5" fmla="*/ 306062 h 382577"/>
              <a:gd name="connsiteX6" fmla="*/ 0 w 318814"/>
              <a:gd name="connsiteY6" fmla="*/ 306062 h 382577"/>
              <a:gd name="connsiteX7" fmla="*/ 0 w 318814"/>
              <a:gd name="connsiteY7" fmla="*/ 76515 h 38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814" h="382577">
                <a:moveTo>
                  <a:pt x="255051" y="1"/>
                </a:moveTo>
                <a:lnTo>
                  <a:pt x="255051" y="191289"/>
                </a:lnTo>
                <a:lnTo>
                  <a:pt x="318814" y="191289"/>
                </a:lnTo>
                <a:lnTo>
                  <a:pt x="159407" y="382576"/>
                </a:lnTo>
                <a:lnTo>
                  <a:pt x="0" y="191289"/>
                </a:lnTo>
                <a:lnTo>
                  <a:pt x="63763" y="191289"/>
                </a:lnTo>
                <a:lnTo>
                  <a:pt x="63763" y="1"/>
                </a:lnTo>
                <a:lnTo>
                  <a:pt x="255051" y="1"/>
                </a:lnTo>
                <a:close/>
              </a:path>
            </a:pathLst>
          </a:custGeom>
        </p:spPr>
        <p:style>
          <a:lnRef idx="0">
            <a:schemeClr val="lt1">
              <a:hueOff val="0"/>
              <a:satOff val="0"/>
              <a:lumOff val="0"/>
              <a:alphaOff val="0"/>
            </a:schemeClr>
          </a:lnRef>
          <a:fillRef idx="1">
            <a:schemeClr val="accent3">
              <a:hueOff val="-2790486"/>
              <a:satOff val="-15286"/>
              <a:lumOff val="4706"/>
              <a:alphaOff val="0"/>
            </a:schemeClr>
          </a:fillRef>
          <a:effectRef idx="0">
            <a:schemeClr val="accent3">
              <a:hueOff val="-2790486"/>
              <a:satOff val="-15286"/>
              <a:lumOff val="4706"/>
              <a:alphaOff val="0"/>
            </a:schemeClr>
          </a:effectRef>
          <a:fontRef idx="minor">
            <a:schemeClr val="lt1"/>
          </a:fontRef>
        </p:style>
        <p:txBody>
          <a:bodyPr spcFirstLastPara="0" vert="horz" wrap="square" lIns="76516" tIns="0" rIns="76515" bIns="95645" numCol="1" spcCol="1270" anchor="ctr" anchorCtr="0">
            <a:noAutofit/>
          </a:bodyPr>
          <a:lstStyle/>
          <a:p>
            <a:pPr lvl="0" algn="ctr" defTabSz="666750">
              <a:lnSpc>
                <a:spcPct val="90000"/>
              </a:lnSpc>
              <a:spcBef>
                <a:spcPct val="0"/>
              </a:spcBef>
              <a:spcAft>
                <a:spcPct val="35000"/>
              </a:spcAft>
            </a:pPr>
            <a:endParaRPr lang="es-EC" sz="1500" kern="1200"/>
          </a:p>
        </p:txBody>
      </p:sp>
      <p:sp>
        <p:nvSpPr>
          <p:cNvPr id="12" name="Forma libre 11"/>
          <p:cNvSpPr/>
          <p:nvPr/>
        </p:nvSpPr>
        <p:spPr>
          <a:xfrm>
            <a:off x="2620626" y="3607825"/>
            <a:ext cx="3300043" cy="850172"/>
          </a:xfrm>
          <a:custGeom>
            <a:avLst/>
            <a:gdLst>
              <a:gd name="connsiteX0" fmla="*/ 0 w 1530310"/>
              <a:gd name="connsiteY0" fmla="*/ 85017 h 850172"/>
              <a:gd name="connsiteX1" fmla="*/ 85017 w 1530310"/>
              <a:gd name="connsiteY1" fmla="*/ 0 h 850172"/>
              <a:gd name="connsiteX2" fmla="*/ 1445293 w 1530310"/>
              <a:gd name="connsiteY2" fmla="*/ 0 h 850172"/>
              <a:gd name="connsiteX3" fmla="*/ 1530310 w 1530310"/>
              <a:gd name="connsiteY3" fmla="*/ 85017 h 850172"/>
              <a:gd name="connsiteX4" fmla="*/ 1530310 w 1530310"/>
              <a:gd name="connsiteY4" fmla="*/ 765155 h 850172"/>
              <a:gd name="connsiteX5" fmla="*/ 1445293 w 1530310"/>
              <a:gd name="connsiteY5" fmla="*/ 850172 h 850172"/>
              <a:gd name="connsiteX6" fmla="*/ 85017 w 1530310"/>
              <a:gd name="connsiteY6" fmla="*/ 850172 h 850172"/>
              <a:gd name="connsiteX7" fmla="*/ 0 w 1530310"/>
              <a:gd name="connsiteY7" fmla="*/ 765155 h 850172"/>
              <a:gd name="connsiteX8" fmla="*/ 0 w 1530310"/>
              <a:gd name="connsiteY8" fmla="*/ 85017 h 85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310" h="850172">
                <a:moveTo>
                  <a:pt x="0" y="85017"/>
                </a:moveTo>
                <a:cubicBezTo>
                  <a:pt x="0" y="38063"/>
                  <a:pt x="38063" y="0"/>
                  <a:pt x="85017" y="0"/>
                </a:cubicBezTo>
                <a:lnTo>
                  <a:pt x="1445293" y="0"/>
                </a:lnTo>
                <a:cubicBezTo>
                  <a:pt x="1492247" y="0"/>
                  <a:pt x="1530310" y="38063"/>
                  <a:pt x="1530310" y="85017"/>
                </a:cubicBezTo>
                <a:lnTo>
                  <a:pt x="1530310" y="765155"/>
                </a:lnTo>
                <a:cubicBezTo>
                  <a:pt x="1530310" y="812109"/>
                  <a:pt x="1492247" y="850172"/>
                  <a:pt x="1445293" y="850172"/>
                </a:cubicBezTo>
                <a:lnTo>
                  <a:pt x="85017" y="850172"/>
                </a:lnTo>
                <a:cubicBezTo>
                  <a:pt x="38063" y="850172"/>
                  <a:pt x="0" y="812109"/>
                  <a:pt x="0" y="765155"/>
                </a:cubicBezTo>
                <a:lnTo>
                  <a:pt x="0" y="85017"/>
                </a:lnTo>
                <a:close/>
              </a:path>
            </a:pathLst>
          </a:custGeom>
        </p:spPr>
        <p:style>
          <a:lnRef idx="2">
            <a:schemeClr val="lt1">
              <a:hueOff val="0"/>
              <a:satOff val="0"/>
              <a:lumOff val="0"/>
              <a:alphaOff val="0"/>
            </a:schemeClr>
          </a:lnRef>
          <a:fillRef idx="1">
            <a:schemeClr val="accent3">
              <a:hueOff val="-3720648"/>
              <a:satOff val="-20381"/>
              <a:lumOff val="6275"/>
              <a:alphaOff val="0"/>
            </a:schemeClr>
          </a:fillRef>
          <a:effectRef idx="0">
            <a:schemeClr val="accent3">
              <a:hueOff val="-3720648"/>
              <a:satOff val="-20381"/>
              <a:lumOff val="6275"/>
              <a:alphaOff val="0"/>
            </a:schemeClr>
          </a:effectRef>
          <a:fontRef idx="minor">
            <a:schemeClr val="lt1"/>
          </a:fontRef>
        </p:style>
        <p:txBody>
          <a:bodyPr spcFirstLastPara="0" vert="horz" wrap="square" lIns="97291" tIns="97291" rIns="97291" bIns="97291" numCol="1" spcCol="1270" anchor="ctr" anchorCtr="0">
            <a:noAutofit/>
          </a:bodyPr>
          <a:lstStyle/>
          <a:p>
            <a:pPr lvl="0" algn="ctr" defTabSz="844550">
              <a:lnSpc>
                <a:spcPct val="90000"/>
              </a:lnSpc>
              <a:spcBef>
                <a:spcPct val="0"/>
              </a:spcBef>
              <a:spcAft>
                <a:spcPct val="35000"/>
              </a:spcAft>
            </a:pPr>
            <a:r>
              <a:rPr lang="es-ES" sz="1900" b="1" kern="1200" dirty="0" smtClean="0">
                <a:effectLst>
                  <a:outerShdw blurRad="38100" dist="38100" dir="2700000" algn="tl">
                    <a:srgbClr val="000000">
                      <a:alpha val="43137"/>
                    </a:srgbClr>
                  </a:outerShdw>
                </a:effectLst>
              </a:rPr>
              <a:t>Descriptivo</a:t>
            </a:r>
            <a:endParaRPr lang="es-ES" sz="1900" b="1" kern="1200" dirty="0">
              <a:effectLst>
                <a:outerShdw blurRad="38100" dist="38100" dir="2700000" algn="tl">
                  <a:srgbClr val="000000">
                    <a:alpha val="43137"/>
                  </a:srgbClr>
                </a:outerShdw>
              </a:effectLst>
            </a:endParaRPr>
          </a:p>
        </p:txBody>
      </p:sp>
      <p:sp>
        <p:nvSpPr>
          <p:cNvPr id="15" name="Forma libre 14"/>
          <p:cNvSpPr/>
          <p:nvPr/>
        </p:nvSpPr>
        <p:spPr>
          <a:xfrm>
            <a:off x="3873130" y="4511133"/>
            <a:ext cx="825012" cy="318815"/>
          </a:xfrm>
          <a:custGeom>
            <a:avLst/>
            <a:gdLst>
              <a:gd name="connsiteX0" fmla="*/ 0 w 318814"/>
              <a:gd name="connsiteY0" fmla="*/ 76515 h 382577"/>
              <a:gd name="connsiteX1" fmla="*/ 159407 w 318814"/>
              <a:gd name="connsiteY1" fmla="*/ 76515 h 382577"/>
              <a:gd name="connsiteX2" fmla="*/ 159407 w 318814"/>
              <a:gd name="connsiteY2" fmla="*/ 0 h 382577"/>
              <a:gd name="connsiteX3" fmla="*/ 318814 w 318814"/>
              <a:gd name="connsiteY3" fmla="*/ 191289 h 382577"/>
              <a:gd name="connsiteX4" fmla="*/ 159407 w 318814"/>
              <a:gd name="connsiteY4" fmla="*/ 382577 h 382577"/>
              <a:gd name="connsiteX5" fmla="*/ 159407 w 318814"/>
              <a:gd name="connsiteY5" fmla="*/ 306062 h 382577"/>
              <a:gd name="connsiteX6" fmla="*/ 0 w 318814"/>
              <a:gd name="connsiteY6" fmla="*/ 306062 h 382577"/>
              <a:gd name="connsiteX7" fmla="*/ 0 w 318814"/>
              <a:gd name="connsiteY7" fmla="*/ 76515 h 38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814" h="382577">
                <a:moveTo>
                  <a:pt x="255051" y="1"/>
                </a:moveTo>
                <a:lnTo>
                  <a:pt x="255051" y="191289"/>
                </a:lnTo>
                <a:lnTo>
                  <a:pt x="318814" y="191289"/>
                </a:lnTo>
                <a:lnTo>
                  <a:pt x="159407" y="382576"/>
                </a:lnTo>
                <a:lnTo>
                  <a:pt x="0" y="191289"/>
                </a:lnTo>
                <a:lnTo>
                  <a:pt x="63763" y="191289"/>
                </a:lnTo>
                <a:lnTo>
                  <a:pt x="63763" y="1"/>
                </a:lnTo>
                <a:lnTo>
                  <a:pt x="255051" y="1"/>
                </a:lnTo>
                <a:close/>
              </a:path>
            </a:pathLst>
          </a:custGeom>
        </p:spPr>
        <p:style>
          <a:lnRef idx="0">
            <a:schemeClr val="lt1">
              <a:hueOff val="0"/>
              <a:satOff val="0"/>
              <a:lumOff val="0"/>
              <a:alphaOff val="0"/>
            </a:schemeClr>
          </a:lnRef>
          <a:fillRef idx="1">
            <a:schemeClr val="accent3">
              <a:hueOff val="-5580972"/>
              <a:satOff val="-30571"/>
              <a:lumOff val="9412"/>
              <a:alphaOff val="0"/>
            </a:schemeClr>
          </a:fillRef>
          <a:effectRef idx="0">
            <a:schemeClr val="accent3">
              <a:hueOff val="-5580972"/>
              <a:satOff val="-30571"/>
              <a:lumOff val="9412"/>
              <a:alphaOff val="0"/>
            </a:schemeClr>
          </a:effectRef>
          <a:fontRef idx="minor">
            <a:schemeClr val="lt1"/>
          </a:fontRef>
        </p:style>
        <p:txBody>
          <a:bodyPr spcFirstLastPara="0" vert="horz" wrap="square" lIns="76516" tIns="0" rIns="76515" bIns="95645" numCol="1" spcCol="1270" anchor="ctr" anchorCtr="0">
            <a:noAutofit/>
          </a:bodyPr>
          <a:lstStyle/>
          <a:p>
            <a:pPr lvl="0" algn="ctr" defTabSz="666750">
              <a:lnSpc>
                <a:spcPct val="90000"/>
              </a:lnSpc>
              <a:spcBef>
                <a:spcPct val="0"/>
              </a:spcBef>
              <a:spcAft>
                <a:spcPct val="35000"/>
              </a:spcAft>
            </a:pPr>
            <a:endParaRPr lang="es-ES" sz="1500" kern="1200"/>
          </a:p>
        </p:txBody>
      </p:sp>
      <p:sp>
        <p:nvSpPr>
          <p:cNvPr id="16" name="Forma libre 15"/>
          <p:cNvSpPr/>
          <p:nvPr/>
        </p:nvSpPr>
        <p:spPr>
          <a:xfrm>
            <a:off x="2620626" y="4883084"/>
            <a:ext cx="3300043" cy="850172"/>
          </a:xfrm>
          <a:custGeom>
            <a:avLst/>
            <a:gdLst>
              <a:gd name="connsiteX0" fmla="*/ 0 w 1530310"/>
              <a:gd name="connsiteY0" fmla="*/ 85017 h 850172"/>
              <a:gd name="connsiteX1" fmla="*/ 85017 w 1530310"/>
              <a:gd name="connsiteY1" fmla="*/ 0 h 850172"/>
              <a:gd name="connsiteX2" fmla="*/ 1445293 w 1530310"/>
              <a:gd name="connsiteY2" fmla="*/ 0 h 850172"/>
              <a:gd name="connsiteX3" fmla="*/ 1530310 w 1530310"/>
              <a:gd name="connsiteY3" fmla="*/ 85017 h 850172"/>
              <a:gd name="connsiteX4" fmla="*/ 1530310 w 1530310"/>
              <a:gd name="connsiteY4" fmla="*/ 765155 h 850172"/>
              <a:gd name="connsiteX5" fmla="*/ 1445293 w 1530310"/>
              <a:gd name="connsiteY5" fmla="*/ 850172 h 850172"/>
              <a:gd name="connsiteX6" fmla="*/ 85017 w 1530310"/>
              <a:gd name="connsiteY6" fmla="*/ 850172 h 850172"/>
              <a:gd name="connsiteX7" fmla="*/ 0 w 1530310"/>
              <a:gd name="connsiteY7" fmla="*/ 765155 h 850172"/>
              <a:gd name="connsiteX8" fmla="*/ 0 w 1530310"/>
              <a:gd name="connsiteY8" fmla="*/ 85017 h 85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310" h="850172">
                <a:moveTo>
                  <a:pt x="0" y="85017"/>
                </a:moveTo>
                <a:cubicBezTo>
                  <a:pt x="0" y="38063"/>
                  <a:pt x="38063" y="0"/>
                  <a:pt x="85017" y="0"/>
                </a:cubicBezTo>
                <a:lnTo>
                  <a:pt x="1445293" y="0"/>
                </a:lnTo>
                <a:cubicBezTo>
                  <a:pt x="1492247" y="0"/>
                  <a:pt x="1530310" y="38063"/>
                  <a:pt x="1530310" y="85017"/>
                </a:cubicBezTo>
                <a:lnTo>
                  <a:pt x="1530310" y="765155"/>
                </a:lnTo>
                <a:cubicBezTo>
                  <a:pt x="1530310" y="812109"/>
                  <a:pt x="1492247" y="850172"/>
                  <a:pt x="1445293" y="850172"/>
                </a:cubicBezTo>
                <a:lnTo>
                  <a:pt x="85017" y="850172"/>
                </a:lnTo>
                <a:cubicBezTo>
                  <a:pt x="38063" y="850172"/>
                  <a:pt x="0" y="812109"/>
                  <a:pt x="0" y="765155"/>
                </a:cubicBezTo>
                <a:lnTo>
                  <a:pt x="0" y="85017"/>
                </a:lnTo>
                <a:close/>
              </a:path>
            </a:pathLst>
          </a:custGeom>
        </p:spPr>
        <p:style>
          <a:lnRef idx="2">
            <a:schemeClr val="lt1">
              <a:hueOff val="0"/>
              <a:satOff val="0"/>
              <a:lumOff val="0"/>
              <a:alphaOff val="0"/>
            </a:schemeClr>
          </a:lnRef>
          <a:fillRef idx="1">
            <a:schemeClr val="accent3">
              <a:hueOff val="-5580972"/>
              <a:satOff val="-30571"/>
              <a:lumOff val="9412"/>
              <a:alphaOff val="0"/>
            </a:schemeClr>
          </a:fillRef>
          <a:effectRef idx="0">
            <a:schemeClr val="accent3">
              <a:hueOff val="-5580972"/>
              <a:satOff val="-30571"/>
              <a:lumOff val="9412"/>
              <a:alphaOff val="0"/>
            </a:schemeClr>
          </a:effectRef>
          <a:fontRef idx="minor">
            <a:schemeClr val="lt1"/>
          </a:fontRef>
        </p:style>
        <p:txBody>
          <a:bodyPr spcFirstLastPara="0" vert="horz" wrap="square" lIns="97291" tIns="97291" rIns="97291" bIns="97291" numCol="1" spcCol="1270" anchor="ctr" anchorCtr="0">
            <a:noAutofit/>
          </a:bodyPr>
          <a:lstStyle/>
          <a:p>
            <a:pPr lvl="0" algn="ctr" defTabSz="844550">
              <a:lnSpc>
                <a:spcPct val="90000"/>
              </a:lnSpc>
              <a:spcBef>
                <a:spcPct val="0"/>
              </a:spcBef>
              <a:spcAft>
                <a:spcPct val="35000"/>
              </a:spcAft>
            </a:pPr>
            <a:r>
              <a:rPr lang="es-ES" sz="1900" b="1" kern="1200" dirty="0" smtClean="0">
                <a:effectLst>
                  <a:outerShdw blurRad="38100" dist="38100" dir="2700000" algn="tl">
                    <a:srgbClr val="000000">
                      <a:alpha val="43137"/>
                    </a:srgbClr>
                  </a:outerShdw>
                </a:effectLst>
              </a:rPr>
              <a:t>Encuesta</a:t>
            </a:r>
            <a:endParaRPr lang="es-ES" sz="1900" b="1" kern="1200" dirty="0">
              <a:effectLst>
                <a:outerShdw blurRad="38100" dist="38100" dir="2700000" algn="tl">
                  <a:srgbClr val="000000">
                    <a:alpha val="43137"/>
                  </a:srgbClr>
                </a:outerShdw>
              </a:effectLst>
            </a:endParaRPr>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7"/>
          <p:cNvSpPr>
            <a:spLocks noChangeArrowheads="1"/>
          </p:cNvSpPr>
          <p:nvPr/>
        </p:nvSpPr>
        <p:spPr bwMode="auto">
          <a:xfrm>
            <a:off x="1043608" y="44624"/>
            <a:ext cx="4115589" cy="671018"/>
          </a:xfrm>
          <a:prstGeom prst="roundRect">
            <a:avLst>
              <a:gd name="adj" fmla="val 0"/>
            </a:avLst>
          </a:prstGeom>
          <a:noFill/>
          <a:effectLst>
            <a:outerShdw blurRad="50800" dist="50800" dir="4800000" algn="ctr" rotWithShape="0">
              <a:sysClr val="windowText" lastClr="000000"/>
            </a:outerShdw>
          </a:effectLst>
        </p:spPr>
        <p:txBody>
          <a:bodyPr vert="horz" wrap="square" lIns="91440" tIns="45720" rIns="91440" bIns="45720" rtlCol="0"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eaLnBrk="1" fontAlgn="base" latinLnBrk="0" hangingPunct="1">
              <a:lnSpc>
                <a:spcPct val="110000"/>
              </a:lnSpc>
              <a:spcBef>
                <a:spcPct val="0"/>
              </a:spcBef>
              <a:spcAft>
                <a:spcPct val="0"/>
              </a:spcAft>
              <a:buClrTx/>
              <a:buSzTx/>
              <a:buFontTx/>
              <a:buNone/>
              <a:tabLst/>
              <a:defRPr/>
            </a:pPr>
            <a:r>
              <a:rPr lang="es-EC" sz="3600" kern="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METODOLOGÍA </a:t>
            </a:r>
            <a:endParaRPr kumimoji="0" lang="es-EC" sz="36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uLnTx/>
              <a:uFillTx/>
              <a:latin typeface="Arial Black" pitchFamily="34" charset="0"/>
              <a:cs typeface="Times New Roman" pitchFamily="18" charset="0"/>
            </a:endParaRPr>
          </a:p>
        </p:txBody>
      </p:sp>
    </p:spTree>
    <p:extLst>
      <p:ext uri="{BB962C8B-B14F-4D97-AF65-F5344CB8AC3E}">
        <p14:creationId xmlns:p14="http://schemas.microsoft.com/office/powerpoint/2010/main" val="467359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WordArt 47"/>
          <p:cNvSpPr>
            <a:spLocks noChangeArrowheads="1" noChangeShapeType="1" noTextEdit="1"/>
          </p:cNvSpPr>
          <p:nvPr/>
        </p:nvSpPr>
        <p:spPr bwMode="auto">
          <a:xfrm>
            <a:off x="1475657" y="2492896"/>
            <a:ext cx="6048672" cy="72008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sz="3600" kern="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ANÁLISIS DE RESPUESTAS</a:t>
            </a:r>
          </a:p>
        </p:txBody>
      </p:sp>
      <p:pic>
        <p:nvPicPr>
          <p:cNvPr id="4"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561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35496" y="2001614"/>
            <a:ext cx="9108503" cy="923330"/>
          </a:xfrm>
          <a:prstGeom prst="rect">
            <a:avLst/>
          </a:prstGeom>
        </p:spPr>
        <p:txBody>
          <a:bodyPr wrap="square">
            <a:spAutoFit/>
          </a:bodyPr>
          <a:lstStyle/>
          <a:p>
            <a:pPr lvl="1" algn="just" fontAlgn="auto"/>
            <a:r>
              <a:rPr lang="es-ES" b="1" dirty="0"/>
              <a:t>PREGUNTA 1. </a:t>
            </a:r>
            <a:r>
              <a:rPr lang="es-ES" dirty="0"/>
              <a:t>¿Tiene el conocimiento acerca de la existencia de alguna política pública plasmada en documentos que abarque la conceptualización, el alcance y los lineamientos de Protección del Espacio Aéreo en el Estado ecuatoriano?</a:t>
            </a:r>
            <a:endParaRPr lang="es-ES" sz="1600" dirty="0"/>
          </a:p>
        </p:txBody>
      </p:sp>
      <p:pic>
        <p:nvPicPr>
          <p:cNvPr id="5"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2"/>
          <p:cNvGraphicFramePr>
            <a:graphicFrameLocks noGrp="1"/>
          </p:cNvGraphicFramePr>
          <p:nvPr>
            <p:extLst>
              <p:ext uri="{D42A27DB-BD31-4B8C-83A1-F6EECF244321}">
                <p14:modId xmlns:p14="http://schemas.microsoft.com/office/powerpoint/2010/main" val="2325612492"/>
              </p:ext>
            </p:extLst>
          </p:nvPr>
        </p:nvGraphicFramePr>
        <p:xfrm>
          <a:off x="3429000" y="3068563"/>
          <a:ext cx="2286000" cy="1097280"/>
        </p:xfrm>
        <a:graphic>
          <a:graphicData uri="http://schemas.openxmlformats.org/drawingml/2006/table">
            <a:tbl>
              <a:tblPr firstRow="1" firstCol="1" bandRow="1">
                <a:tableStyleId>{5C22544A-7EE6-4342-B048-85BDC9FD1C3A}</a:tableStyleId>
              </a:tblPr>
              <a:tblGrid>
                <a:gridCol w="762000"/>
                <a:gridCol w="762000"/>
                <a:gridCol w="762000"/>
              </a:tblGrid>
              <a:tr h="190500">
                <a:tc>
                  <a:txBody>
                    <a:bodyPr/>
                    <a:lstStyle/>
                    <a:p>
                      <a:pPr algn="ctr">
                        <a:lnSpc>
                          <a:spcPct val="200000"/>
                        </a:lnSpc>
                        <a:spcAft>
                          <a:spcPts val="0"/>
                        </a:spcAft>
                      </a:pPr>
                      <a:r>
                        <a:rPr lang="es-EC" sz="1200" kern="150" dirty="0">
                          <a:effectLst/>
                        </a:rPr>
                        <a:t>SI:</a:t>
                      </a:r>
                      <a:endParaRPr lang="es-ES" sz="1100" kern="150" dirty="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b"/>
                </a:tc>
                <a:tc>
                  <a:txBody>
                    <a:bodyPr/>
                    <a:lstStyle/>
                    <a:p>
                      <a:pPr algn="ctr">
                        <a:lnSpc>
                          <a:spcPct val="200000"/>
                        </a:lnSpc>
                        <a:spcAft>
                          <a:spcPts val="0"/>
                        </a:spcAft>
                      </a:pPr>
                      <a:r>
                        <a:rPr lang="es-EC" sz="1200" kern="150">
                          <a:effectLst/>
                        </a:rPr>
                        <a:t>NO:</a:t>
                      </a:r>
                      <a:endParaRPr lang="es-ES" sz="1100" kern="15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b"/>
                </a:tc>
                <a:tc>
                  <a:txBody>
                    <a:bodyPr/>
                    <a:lstStyle/>
                    <a:p>
                      <a:pPr algn="ctr">
                        <a:lnSpc>
                          <a:spcPct val="200000"/>
                        </a:lnSpc>
                        <a:spcAft>
                          <a:spcPts val="0"/>
                        </a:spcAft>
                      </a:pPr>
                      <a:r>
                        <a:rPr lang="es-EC" sz="1200" kern="150">
                          <a:effectLst/>
                        </a:rPr>
                        <a:t>TOTAL:</a:t>
                      </a:r>
                      <a:endParaRPr lang="es-ES" sz="1100" kern="15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b"/>
                </a:tc>
              </a:tr>
              <a:tr h="190500">
                <a:tc>
                  <a:txBody>
                    <a:bodyPr/>
                    <a:lstStyle/>
                    <a:p>
                      <a:pPr algn="ctr">
                        <a:lnSpc>
                          <a:spcPct val="200000"/>
                        </a:lnSpc>
                        <a:spcAft>
                          <a:spcPts val="0"/>
                        </a:spcAft>
                      </a:pPr>
                      <a:r>
                        <a:rPr lang="es-EC" sz="1200" kern="150">
                          <a:effectLst/>
                        </a:rPr>
                        <a:t>16</a:t>
                      </a:r>
                      <a:endParaRPr lang="es-ES" sz="1100" kern="15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b"/>
                </a:tc>
                <a:tc>
                  <a:txBody>
                    <a:bodyPr/>
                    <a:lstStyle/>
                    <a:p>
                      <a:pPr algn="ctr">
                        <a:lnSpc>
                          <a:spcPct val="200000"/>
                        </a:lnSpc>
                        <a:spcAft>
                          <a:spcPts val="0"/>
                        </a:spcAft>
                      </a:pPr>
                      <a:r>
                        <a:rPr lang="es-EC" sz="1200" kern="150">
                          <a:effectLst/>
                        </a:rPr>
                        <a:t>4</a:t>
                      </a:r>
                      <a:endParaRPr lang="es-ES" sz="1100" kern="15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b"/>
                </a:tc>
                <a:tc>
                  <a:txBody>
                    <a:bodyPr/>
                    <a:lstStyle/>
                    <a:p>
                      <a:pPr algn="ctr">
                        <a:lnSpc>
                          <a:spcPct val="200000"/>
                        </a:lnSpc>
                        <a:spcAft>
                          <a:spcPts val="0"/>
                        </a:spcAft>
                      </a:pPr>
                      <a:r>
                        <a:rPr lang="es-EC" sz="1200" kern="150">
                          <a:effectLst/>
                        </a:rPr>
                        <a:t>20</a:t>
                      </a:r>
                      <a:endParaRPr lang="es-ES" sz="1100" kern="15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b"/>
                </a:tc>
              </a:tr>
              <a:tr h="190500">
                <a:tc>
                  <a:txBody>
                    <a:bodyPr/>
                    <a:lstStyle/>
                    <a:p>
                      <a:pPr algn="ctr">
                        <a:lnSpc>
                          <a:spcPct val="200000"/>
                        </a:lnSpc>
                        <a:spcAft>
                          <a:spcPts val="0"/>
                        </a:spcAft>
                      </a:pPr>
                      <a:r>
                        <a:rPr lang="es-EC" sz="1200" kern="150">
                          <a:effectLst/>
                        </a:rPr>
                        <a:t>80%</a:t>
                      </a:r>
                      <a:endParaRPr lang="es-ES" sz="1100" kern="15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b"/>
                </a:tc>
                <a:tc>
                  <a:txBody>
                    <a:bodyPr/>
                    <a:lstStyle/>
                    <a:p>
                      <a:pPr algn="ctr">
                        <a:lnSpc>
                          <a:spcPct val="200000"/>
                        </a:lnSpc>
                        <a:spcAft>
                          <a:spcPts val="0"/>
                        </a:spcAft>
                      </a:pPr>
                      <a:r>
                        <a:rPr lang="es-EC" sz="1200" kern="150" dirty="0" smtClean="0">
                          <a:effectLst/>
                        </a:rPr>
                        <a:t>20%</a:t>
                      </a:r>
                      <a:endParaRPr lang="es-ES" sz="1100" kern="150" dirty="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ctr"/>
                </a:tc>
                <a:tc>
                  <a:txBody>
                    <a:bodyPr/>
                    <a:lstStyle/>
                    <a:p>
                      <a:pPr algn="ctr">
                        <a:lnSpc>
                          <a:spcPct val="200000"/>
                        </a:lnSpc>
                        <a:spcAft>
                          <a:spcPts val="0"/>
                        </a:spcAft>
                      </a:pPr>
                      <a:r>
                        <a:rPr lang="es-EC" sz="1200" kern="150" dirty="0">
                          <a:effectLst/>
                        </a:rPr>
                        <a:t>100%</a:t>
                      </a:r>
                      <a:endParaRPr lang="es-ES" sz="1100" kern="150" dirty="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b"/>
                </a:tc>
              </a:tr>
            </a:tbl>
          </a:graphicData>
        </a:graphic>
      </p:graphicFrame>
      <p:graphicFrame>
        <p:nvGraphicFramePr>
          <p:cNvPr id="8" name="Gráfico 7"/>
          <p:cNvGraphicFramePr/>
          <p:nvPr>
            <p:extLst>
              <p:ext uri="{D42A27DB-BD31-4B8C-83A1-F6EECF244321}">
                <p14:modId xmlns:p14="http://schemas.microsoft.com/office/powerpoint/2010/main" val="1846372919"/>
              </p:ext>
            </p:extLst>
          </p:nvPr>
        </p:nvGraphicFramePr>
        <p:xfrm>
          <a:off x="3406130" y="4508723"/>
          <a:ext cx="2289810" cy="1152525"/>
        </p:xfrm>
        <a:graphic>
          <a:graphicData uri="http://schemas.openxmlformats.org/drawingml/2006/chart">
            <c:chart xmlns:c="http://schemas.openxmlformats.org/drawingml/2006/chart" xmlns:r="http://schemas.openxmlformats.org/officeDocument/2006/relationships" r:id="rId4"/>
          </a:graphicData>
        </a:graphic>
      </p:graphicFrame>
      <p:sp>
        <p:nvSpPr>
          <p:cNvPr id="7" name="6 Rectángulo"/>
          <p:cNvSpPr/>
          <p:nvPr/>
        </p:nvSpPr>
        <p:spPr>
          <a:xfrm>
            <a:off x="0" y="1085835"/>
            <a:ext cx="9143999" cy="830997"/>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p>
            <a:pPr lvl="1" algn="just"/>
            <a:r>
              <a:rPr lang="es-EC" sz="2400" b="1" dirty="0">
                <a:effectLst>
                  <a:outerShdw blurRad="38100" dist="38100" dir="2700000" algn="tl">
                    <a:srgbClr val="000000">
                      <a:alpha val="43137"/>
                    </a:srgbClr>
                  </a:outerShdw>
                </a:effectLst>
              </a:rPr>
              <a:t>Política </a:t>
            </a:r>
            <a:r>
              <a:rPr lang="es-EC" sz="2400" b="1" dirty="0" smtClean="0">
                <a:effectLst>
                  <a:outerShdw blurRad="38100" dist="38100" dir="2700000" algn="tl">
                    <a:srgbClr val="000000">
                      <a:alpha val="43137"/>
                    </a:srgbClr>
                  </a:outerShdw>
                </a:effectLst>
              </a:rPr>
              <a:t>Pública </a:t>
            </a:r>
            <a:r>
              <a:rPr lang="es-EC" sz="2400" b="1" dirty="0">
                <a:effectLst>
                  <a:outerShdw blurRad="38100" dist="38100" dir="2700000" algn="tl">
                    <a:srgbClr val="000000">
                      <a:alpha val="43137"/>
                    </a:srgbClr>
                  </a:outerShdw>
                </a:effectLst>
              </a:rPr>
              <a:t>de Seguridad Integral vinculada a la Protección del Espacio Aéreo</a:t>
            </a:r>
            <a:r>
              <a:rPr lang="es-EC" b="1" dirty="0" smtClean="0">
                <a:effectLst>
                  <a:outerShdw blurRad="38100" dist="38100" dir="2700000" algn="tl">
                    <a:srgbClr val="000000">
                      <a:alpha val="43137"/>
                    </a:srgbClr>
                  </a:outerShdw>
                </a:effectLst>
              </a:rPr>
              <a:t>.</a:t>
            </a:r>
            <a:endParaRPr lang="es-E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7758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35496" y="1579890"/>
            <a:ext cx="9108504" cy="646331"/>
          </a:xfrm>
          <a:prstGeom prst="rect">
            <a:avLst/>
          </a:prstGeom>
        </p:spPr>
        <p:txBody>
          <a:bodyPr wrap="square">
            <a:spAutoFit/>
          </a:bodyPr>
          <a:lstStyle/>
          <a:p>
            <a:pPr lvl="1" fontAlgn="auto"/>
            <a:r>
              <a:rPr lang="es-ES" b="1" dirty="0"/>
              <a:t>PREGUNTA 1. </a:t>
            </a:r>
            <a:r>
              <a:rPr lang="es-ES" dirty="0"/>
              <a:t>¿Conoce los principios y fundamentos que rigen la Protección del Espacio Aéreo?</a:t>
            </a:r>
          </a:p>
        </p:txBody>
      </p:sp>
      <p:pic>
        <p:nvPicPr>
          <p:cNvPr id="5"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p:cNvGraphicFramePr>
            <a:graphicFrameLocks noGrp="1"/>
          </p:cNvGraphicFramePr>
          <p:nvPr>
            <p:extLst>
              <p:ext uri="{D42A27DB-BD31-4B8C-83A1-F6EECF244321}">
                <p14:modId xmlns:p14="http://schemas.microsoft.com/office/powerpoint/2010/main" val="4037651250"/>
              </p:ext>
            </p:extLst>
          </p:nvPr>
        </p:nvGraphicFramePr>
        <p:xfrm>
          <a:off x="3581400" y="2948042"/>
          <a:ext cx="1998712" cy="1097280"/>
        </p:xfrm>
        <a:graphic>
          <a:graphicData uri="http://schemas.openxmlformats.org/drawingml/2006/table">
            <a:tbl>
              <a:tblPr firstRow="1" firstCol="1" bandRow="1"/>
              <a:tblGrid>
                <a:gridCol w="629285"/>
                <a:gridCol w="742950"/>
                <a:gridCol w="626477"/>
              </a:tblGrid>
              <a:tr h="200025">
                <a:tc>
                  <a:txBody>
                    <a:bodyPr/>
                    <a:lstStyle/>
                    <a:p>
                      <a:pPr algn="ctr">
                        <a:lnSpc>
                          <a:spcPct val="200000"/>
                        </a:lnSpc>
                        <a:spcAft>
                          <a:spcPts val="0"/>
                        </a:spcAft>
                      </a:pPr>
                      <a:r>
                        <a:rPr lang="es-EC" sz="1200" b="1" kern="150" dirty="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SI</a:t>
                      </a:r>
                      <a:endParaRPr lang="es-ES" sz="1100" kern="150" dirty="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200000"/>
                        </a:lnSpc>
                        <a:spcAft>
                          <a:spcPts val="0"/>
                        </a:spcAft>
                      </a:pPr>
                      <a:r>
                        <a:rPr lang="es-EC" sz="1200" b="1" kern="15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NO</a:t>
                      </a:r>
                      <a:endParaRPr lang="es-ES" sz="1100" kern="15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200000"/>
                        </a:lnSpc>
                        <a:spcAft>
                          <a:spcPts val="0"/>
                        </a:spcAft>
                      </a:pPr>
                      <a:r>
                        <a:rPr lang="es-EC" sz="1200" b="1" kern="15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TOTAL</a:t>
                      </a:r>
                      <a:endParaRPr lang="es-ES" sz="1100" kern="15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90500">
                <a:tc>
                  <a:txBody>
                    <a:bodyPr/>
                    <a:lstStyle/>
                    <a:p>
                      <a:pPr algn="ctr">
                        <a:lnSpc>
                          <a:spcPct val="200000"/>
                        </a:lnSpc>
                        <a:spcAft>
                          <a:spcPts val="0"/>
                        </a:spcAft>
                      </a:pPr>
                      <a:r>
                        <a:rPr lang="es-EC" sz="1200" kern="15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7</a:t>
                      </a:r>
                      <a:endParaRPr lang="es-ES" sz="1100" kern="15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200" kern="15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13</a:t>
                      </a:r>
                      <a:endParaRPr lang="es-ES" sz="1100" kern="15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200" kern="15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20</a:t>
                      </a:r>
                      <a:endParaRPr lang="es-ES" sz="1100" kern="15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200000"/>
                        </a:lnSpc>
                        <a:spcAft>
                          <a:spcPts val="0"/>
                        </a:spcAft>
                      </a:pPr>
                      <a:r>
                        <a:rPr lang="es-EC" sz="1200" kern="150" dirty="0" smtClean="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35%</a:t>
                      </a:r>
                      <a:endParaRPr lang="es-ES" sz="1100" kern="150" dirty="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200" kern="150" dirty="0" smtClean="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65%</a:t>
                      </a:r>
                      <a:endParaRPr lang="es-ES" sz="1100" kern="150" dirty="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200" kern="150" dirty="0" smtClean="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100%</a:t>
                      </a:r>
                      <a:endParaRPr lang="es-ES" sz="1100" kern="150" dirty="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Gráfico 9"/>
          <p:cNvGraphicFramePr/>
          <p:nvPr>
            <p:extLst>
              <p:ext uri="{D42A27DB-BD31-4B8C-83A1-F6EECF244321}">
                <p14:modId xmlns:p14="http://schemas.microsoft.com/office/powerpoint/2010/main" val="144755938"/>
              </p:ext>
            </p:extLst>
          </p:nvPr>
        </p:nvGraphicFramePr>
        <p:xfrm>
          <a:off x="3603910" y="4806349"/>
          <a:ext cx="1971675" cy="1129030"/>
        </p:xfrm>
        <a:graphic>
          <a:graphicData uri="http://schemas.openxmlformats.org/drawingml/2006/chart">
            <c:chart xmlns:c="http://schemas.openxmlformats.org/drawingml/2006/chart" xmlns:r="http://schemas.openxmlformats.org/officeDocument/2006/relationships" r:id="rId4"/>
          </a:graphicData>
        </a:graphic>
      </p:graphicFrame>
      <p:sp>
        <p:nvSpPr>
          <p:cNvPr id="7" name="6 Rectángulo"/>
          <p:cNvSpPr/>
          <p:nvPr/>
        </p:nvSpPr>
        <p:spPr>
          <a:xfrm>
            <a:off x="0" y="1052736"/>
            <a:ext cx="9144000" cy="46166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lvl="1" algn="just"/>
            <a:r>
              <a:rPr lang="es-EC" sz="2400" b="1" dirty="0"/>
              <a:t>Conceptos de Seguridad</a:t>
            </a:r>
            <a:r>
              <a:rPr lang="es-EC" sz="2400" b="1" dirty="0" smtClean="0"/>
              <a:t>.</a:t>
            </a:r>
            <a:endParaRPr lang="es-ES" sz="2400" b="1" dirty="0"/>
          </a:p>
        </p:txBody>
      </p:sp>
    </p:spTree>
    <p:extLst>
      <p:ext uri="{BB962C8B-B14F-4D97-AF65-F5344CB8AC3E}">
        <p14:creationId xmlns:p14="http://schemas.microsoft.com/office/powerpoint/2010/main" val="1569286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8"/>
          <p:cNvSpPr txBox="1">
            <a:spLocks noChangeArrowheads="1"/>
          </p:cNvSpPr>
          <p:nvPr/>
        </p:nvSpPr>
        <p:spPr bwMode="auto">
          <a:xfrm>
            <a:off x="2195736" y="1556792"/>
            <a:ext cx="6768752"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a:defRPr/>
            </a:pPr>
            <a:r>
              <a:rPr lang="es-ES_tradnl" sz="2000" b="1" dirty="0" smtClean="0">
                <a:latin typeface="Arial" panose="020B0604020202020204" pitchFamily="34" charset="0"/>
                <a:cs typeface="Arial" panose="020B0604020202020204" pitchFamily="34" charset="0"/>
              </a:rPr>
              <a:t>FORMULACIÓN DEL PROBLEMA Y JUSTIFICACIÓN</a:t>
            </a:r>
            <a:endParaRPr lang="es-ES_tradnl" sz="2000" b="1" dirty="0">
              <a:latin typeface="Arial" pitchFamily="34" charset="0"/>
              <a:cs typeface="Arial" panose="020B0604020202020204" pitchFamily="34" charset="0"/>
            </a:endParaRPr>
          </a:p>
        </p:txBody>
      </p:sp>
      <p:sp>
        <p:nvSpPr>
          <p:cNvPr id="6" name="Oval 4">
            <a:hlinkClick r:id="" action="ppaction://hlinkshowjump?jump=nextslide"/>
          </p:cNvPr>
          <p:cNvSpPr>
            <a:spLocks noChangeArrowheads="1"/>
          </p:cNvSpPr>
          <p:nvPr/>
        </p:nvSpPr>
        <p:spPr bwMode="auto">
          <a:xfrm flipH="1">
            <a:off x="1547664" y="1556792"/>
            <a:ext cx="592444" cy="605010"/>
          </a:xfrm>
          <a:prstGeom prst="ellipse">
            <a:avLst/>
          </a:prstGeom>
          <a:solidFill>
            <a:srgbClr val="92D050"/>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000" b="1" kern="0" dirty="0">
                <a:effectLst>
                  <a:outerShdw blurRad="38100" dist="38100" dir="2700000" algn="tl">
                    <a:srgbClr val="000000">
                      <a:alpha val="43137"/>
                    </a:srgbClr>
                  </a:outerShdw>
                </a:effectLst>
                <a:latin typeface="Arial" charset="0"/>
              </a:rPr>
              <a:t>2</a:t>
            </a:r>
          </a:p>
        </p:txBody>
      </p:sp>
      <p:sp>
        <p:nvSpPr>
          <p:cNvPr id="7" name="Oval 4">
            <a:hlinkClick r:id="" action="ppaction://hlinkshowjump?jump=nextslide"/>
          </p:cNvPr>
          <p:cNvSpPr>
            <a:spLocks noChangeArrowheads="1"/>
          </p:cNvSpPr>
          <p:nvPr/>
        </p:nvSpPr>
        <p:spPr bwMode="auto">
          <a:xfrm flipH="1">
            <a:off x="1691680" y="2348880"/>
            <a:ext cx="592444" cy="605010"/>
          </a:xfrm>
          <a:prstGeom prst="ellipse">
            <a:avLst/>
          </a:prstGeom>
          <a:solidFill>
            <a:srgbClr val="92D050"/>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000" b="1" kern="0" dirty="0">
                <a:effectLst>
                  <a:outerShdw blurRad="38100" dist="38100" dir="2700000" algn="tl">
                    <a:srgbClr val="000000">
                      <a:alpha val="43137"/>
                    </a:srgbClr>
                  </a:outerShdw>
                </a:effectLst>
                <a:latin typeface="Arial" charset="0"/>
              </a:rPr>
              <a:t>3</a:t>
            </a:r>
          </a:p>
        </p:txBody>
      </p:sp>
      <p:sp>
        <p:nvSpPr>
          <p:cNvPr id="8" name="Oval 4">
            <a:hlinkClick r:id="" action="ppaction://hlinkshowjump?jump=nextslide"/>
          </p:cNvPr>
          <p:cNvSpPr>
            <a:spLocks noChangeArrowheads="1"/>
          </p:cNvSpPr>
          <p:nvPr/>
        </p:nvSpPr>
        <p:spPr bwMode="auto">
          <a:xfrm flipH="1">
            <a:off x="1152128" y="836712"/>
            <a:ext cx="592444" cy="605010"/>
          </a:xfrm>
          <a:prstGeom prst="ellipse">
            <a:avLst/>
          </a:prstGeom>
          <a:solidFill>
            <a:srgbClr val="92D050"/>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000" b="1" kern="0" dirty="0">
                <a:effectLst>
                  <a:outerShdw blurRad="38100" dist="38100" dir="2700000" algn="tl">
                    <a:srgbClr val="000000">
                      <a:alpha val="43137"/>
                    </a:srgbClr>
                  </a:outerShdw>
                </a:effectLst>
                <a:latin typeface="Arial" charset="0"/>
              </a:rPr>
              <a:t>1</a:t>
            </a:r>
          </a:p>
        </p:txBody>
      </p:sp>
      <p:sp>
        <p:nvSpPr>
          <p:cNvPr id="9" name="Text Box 18"/>
          <p:cNvSpPr txBox="1">
            <a:spLocks noChangeArrowheads="1"/>
          </p:cNvSpPr>
          <p:nvPr/>
        </p:nvSpPr>
        <p:spPr bwMode="auto">
          <a:xfrm>
            <a:off x="2448272" y="2452826"/>
            <a:ext cx="6120680"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eaLnBrk="0" hangingPunct="0">
              <a:defRPr/>
            </a:pPr>
            <a:r>
              <a:rPr lang="es-ES_tradnl" sz="2000" b="1" dirty="0" smtClean="0">
                <a:latin typeface="Arial" panose="020B0604020202020204" pitchFamily="34" charset="0"/>
                <a:cs typeface="Arial" panose="020B0604020202020204" pitchFamily="34" charset="0"/>
              </a:rPr>
              <a:t>OBJETIVOS</a:t>
            </a:r>
            <a:r>
              <a:rPr lang="es-ES_tradnl" sz="2000" b="1" kern="0" dirty="0" smtClean="0">
                <a:ln w="11430">
                  <a:solidFill>
                    <a:sysClr val="windowText" lastClr="000000">
                      <a:lumMod val="95000"/>
                      <a:lumOff val="5000"/>
                    </a:sysClr>
                  </a:solidFill>
                </a:ln>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_tradnl" sz="2000" b="1" dirty="0" smtClean="0">
                <a:latin typeface="Arial" pitchFamily="34" charset="0"/>
                <a:cs typeface="Arial" panose="020B0604020202020204" pitchFamily="34" charset="0"/>
              </a:rPr>
              <a:t>DE LA INVESTIGACIÓN</a:t>
            </a:r>
            <a:endParaRPr lang="es-ES_tradnl" sz="2000" b="1" dirty="0">
              <a:latin typeface="Arial" pitchFamily="34" charset="0"/>
              <a:cs typeface="Arial" panose="020B0604020202020204" pitchFamily="34" charset="0"/>
            </a:endParaRPr>
          </a:p>
        </p:txBody>
      </p:sp>
      <p:sp>
        <p:nvSpPr>
          <p:cNvPr id="12" name="Text Box 18"/>
          <p:cNvSpPr txBox="1">
            <a:spLocks noChangeArrowheads="1"/>
          </p:cNvSpPr>
          <p:nvPr/>
        </p:nvSpPr>
        <p:spPr bwMode="auto">
          <a:xfrm>
            <a:off x="1907704" y="868650"/>
            <a:ext cx="6192688"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r>
              <a:rPr lang="es-EC" sz="2000" b="1" dirty="0" smtClean="0">
                <a:latin typeface="Arial" panose="020B0604020202020204" pitchFamily="34" charset="0"/>
                <a:cs typeface="Arial" panose="020B0604020202020204" pitchFamily="34" charset="0"/>
              </a:rPr>
              <a:t>INTRODUCCIÓN</a:t>
            </a:r>
            <a:endParaRPr lang="es-EC" sz="2000" b="1" dirty="0">
              <a:latin typeface="Arial" pitchFamily="34" charset="0"/>
              <a:cs typeface="Arial" panose="020B0604020202020204" pitchFamily="34" charset="0"/>
            </a:endParaRPr>
          </a:p>
        </p:txBody>
      </p:sp>
      <p:sp>
        <p:nvSpPr>
          <p:cNvPr id="13" name="Oval 4">
            <a:hlinkClick r:id="" action="ppaction://hlinkshowjump?jump=nextslide"/>
          </p:cNvPr>
          <p:cNvSpPr>
            <a:spLocks noChangeArrowheads="1"/>
          </p:cNvSpPr>
          <p:nvPr/>
        </p:nvSpPr>
        <p:spPr bwMode="auto">
          <a:xfrm flipH="1">
            <a:off x="1675300" y="3140968"/>
            <a:ext cx="592444" cy="605010"/>
          </a:xfrm>
          <a:prstGeom prst="ellipse">
            <a:avLst/>
          </a:prstGeom>
          <a:solidFill>
            <a:srgbClr val="92D050"/>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000" b="1" kern="0" dirty="0">
                <a:effectLst>
                  <a:outerShdw blurRad="38100" dist="38100" dir="2700000" algn="tl">
                    <a:srgbClr val="000000">
                      <a:alpha val="43137"/>
                    </a:srgbClr>
                  </a:outerShdw>
                </a:effectLst>
                <a:latin typeface="Arial" charset="0"/>
              </a:rPr>
              <a:t>4</a:t>
            </a:r>
          </a:p>
        </p:txBody>
      </p:sp>
      <p:sp>
        <p:nvSpPr>
          <p:cNvPr id="14" name="Text Box 18"/>
          <p:cNvSpPr txBox="1">
            <a:spLocks noChangeArrowheads="1"/>
          </p:cNvSpPr>
          <p:nvPr/>
        </p:nvSpPr>
        <p:spPr bwMode="auto">
          <a:xfrm>
            <a:off x="2339752" y="3244914"/>
            <a:ext cx="6156176" cy="707886"/>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defPPr>
              <a:defRPr lang="es-EC"/>
            </a:defPPr>
            <a:lvl1pPr eaLnBrk="0" hangingPunct="0">
              <a:defRPr sz="2000" b="1">
                <a:latin typeface="Arial" pitchFamily="34" charset="0"/>
              </a:defRPr>
            </a:lvl1pPr>
          </a:lstStyle>
          <a:p>
            <a:r>
              <a:rPr lang="es-EC" dirty="0" smtClean="0">
                <a:cs typeface="Arial" panose="020B0604020202020204" pitchFamily="34" charset="0"/>
              </a:rPr>
              <a:t>MARCO TEÓRICO</a:t>
            </a:r>
          </a:p>
          <a:p>
            <a:endParaRPr lang="es-ES_tradnl" dirty="0">
              <a:cs typeface="Arial" panose="020B0604020202020204" pitchFamily="34" charset="0"/>
            </a:endParaRPr>
          </a:p>
        </p:txBody>
      </p:sp>
      <p:sp>
        <p:nvSpPr>
          <p:cNvPr id="15" name="Oval 4">
            <a:hlinkClick r:id="" action="ppaction://hlinkshowjump?jump=nextslide"/>
          </p:cNvPr>
          <p:cNvSpPr>
            <a:spLocks noChangeArrowheads="1"/>
          </p:cNvSpPr>
          <p:nvPr/>
        </p:nvSpPr>
        <p:spPr bwMode="auto">
          <a:xfrm flipH="1">
            <a:off x="1531284" y="4005064"/>
            <a:ext cx="592444" cy="605010"/>
          </a:xfrm>
          <a:prstGeom prst="ellipse">
            <a:avLst/>
          </a:prstGeom>
          <a:solidFill>
            <a:srgbClr val="92D050"/>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000" b="1" kern="0" dirty="0" smtClean="0">
                <a:effectLst>
                  <a:outerShdw blurRad="38100" dist="38100" dir="2700000" algn="tl">
                    <a:srgbClr val="000000">
                      <a:alpha val="43137"/>
                    </a:srgbClr>
                  </a:outerShdw>
                </a:effectLst>
                <a:latin typeface="Arial" charset="0"/>
              </a:rPr>
              <a:t>5</a:t>
            </a:r>
            <a:endParaRPr lang="en-US" sz="2000" b="1" kern="0" dirty="0">
              <a:effectLst>
                <a:outerShdw blurRad="38100" dist="38100" dir="2700000" algn="tl">
                  <a:srgbClr val="000000">
                    <a:alpha val="43137"/>
                  </a:srgbClr>
                </a:outerShdw>
              </a:effectLst>
              <a:latin typeface="Arial" charset="0"/>
            </a:endParaRPr>
          </a:p>
        </p:txBody>
      </p:sp>
      <p:sp>
        <p:nvSpPr>
          <p:cNvPr id="16" name="Text Box 18"/>
          <p:cNvSpPr txBox="1">
            <a:spLocks noChangeArrowheads="1"/>
          </p:cNvSpPr>
          <p:nvPr/>
        </p:nvSpPr>
        <p:spPr bwMode="auto">
          <a:xfrm>
            <a:off x="2267744" y="4077072"/>
            <a:ext cx="6228184" cy="1015663"/>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algn="just" eaLnBrk="0" hangingPunct="0">
              <a:defRPr/>
            </a:pPr>
            <a:r>
              <a:rPr lang="es-ES" sz="2000" b="1" dirty="0" smtClean="0">
                <a:solidFill>
                  <a:prstClr val="black"/>
                </a:solidFill>
                <a:latin typeface="Arial" panose="020B0604020202020204" pitchFamily="34" charset="0"/>
                <a:cs typeface="Arial" panose="020B0604020202020204" pitchFamily="34" charset="0"/>
              </a:rPr>
              <a:t>METODOLOGÍA PROCESAMIENTO,  PRESENTACIÓN DE DATOS</a:t>
            </a:r>
            <a:endParaRPr lang="es-EC" sz="2000" b="1" dirty="0" smtClean="0">
              <a:latin typeface="Arial" pitchFamily="34" charset="0"/>
              <a:cs typeface="Arial" panose="020B0604020202020204" pitchFamily="34" charset="0"/>
            </a:endParaRPr>
          </a:p>
          <a:p>
            <a:pPr algn="just" eaLnBrk="0" hangingPunct="0">
              <a:defRPr/>
            </a:pPr>
            <a:endParaRPr lang="es-ES_tradnl" sz="2000" b="1" kern="0" dirty="0">
              <a:ln w="11430">
                <a:solidFill>
                  <a:sysClr val="windowText" lastClr="000000">
                    <a:lumMod val="95000"/>
                    <a:lumOff val="5000"/>
                  </a:sysClr>
                </a:solidFill>
              </a:ln>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 name="Oval 4">
            <a:hlinkClick r:id="" action="ppaction://hlinkshowjump?jump=nextslide"/>
          </p:cNvPr>
          <p:cNvSpPr>
            <a:spLocks noChangeArrowheads="1"/>
          </p:cNvSpPr>
          <p:nvPr/>
        </p:nvSpPr>
        <p:spPr bwMode="auto">
          <a:xfrm flipH="1">
            <a:off x="1331640" y="4869160"/>
            <a:ext cx="592444" cy="605010"/>
          </a:xfrm>
          <a:prstGeom prst="ellipse">
            <a:avLst/>
          </a:prstGeom>
          <a:solidFill>
            <a:srgbClr val="92D050"/>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000" b="1" kern="0" dirty="0">
                <a:effectLst>
                  <a:outerShdw blurRad="38100" dist="38100" dir="2700000" algn="tl">
                    <a:srgbClr val="000000">
                      <a:alpha val="43137"/>
                    </a:srgbClr>
                  </a:outerShdw>
                </a:effectLst>
                <a:latin typeface="Arial" charset="0"/>
              </a:rPr>
              <a:t>6</a:t>
            </a:r>
          </a:p>
        </p:txBody>
      </p:sp>
      <p:sp>
        <p:nvSpPr>
          <p:cNvPr id="18" name="Text Box 18"/>
          <p:cNvSpPr txBox="1">
            <a:spLocks noChangeArrowheads="1"/>
          </p:cNvSpPr>
          <p:nvPr/>
        </p:nvSpPr>
        <p:spPr bwMode="auto">
          <a:xfrm>
            <a:off x="2123728" y="5045114"/>
            <a:ext cx="6192688" cy="707886"/>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defPPr>
              <a:defRPr lang="es-EC"/>
            </a:defPPr>
            <a:lvl1pPr eaLnBrk="0" hangingPunct="0">
              <a:defRPr sz="2000" b="1">
                <a:latin typeface="Arial" pitchFamily="34" charset="0"/>
              </a:defRPr>
            </a:lvl1pPr>
          </a:lstStyle>
          <a:p>
            <a:r>
              <a:rPr lang="es-EC" dirty="0" smtClean="0">
                <a:cs typeface="Arial" panose="020B0604020202020204" pitchFamily="34" charset="0"/>
              </a:rPr>
              <a:t>PROPUESTA</a:t>
            </a:r>
            <a:endParaRPr lang="es-EC" dirty="0">
              <a:cs typeface="Arial" panose="020B0604020202020204" pitchFamily="34" charset="0"/>
            </a:endParaRPr>
          </a:p>
          <a:p>
            <a:endParaRPr lang="es-ES_tradnl" dirty="0">
              <a:cs typeface="Arial" panose="020B0604020202020204" pitchFamily="34" charset="0"/>
            </a:endParaRPr>
          </a:p>
        </p:txBody>
      </p:sp>
      <p:sp>
        <p:nvSpPr>
          <p:cNvPr id="19" name="Oval 4">
            <a:hlinkClick r:id="" action="ppaction://hlinkshowjump?jump=nextslide"/>
          </p:cNvPr>
          <p:cNvSpPr>
            <a:spLocks noChangeArrowheads="1"/>
          </p:cNvSpPr>
          <p:nvPr/>
        </p:nvSpPr>
        <p:spPr bwMode="auto">
          <a:xfrm flipH="1">
            <a:off x="1115616" y="5661248"/>
            <a:ext cx="592444" cy="605010"/>
          </a:xfrm>
          <a:prstGeom prst="ellipse">
            <a:avLst/>
          </a:prstGeom>
          <a:solidFill>
            <a:srgbClr val="92D050"/>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000" b="1" kern="0" dirty="0" smtClean="0">
                <a:effectLst>
                  <a:outerShdw blurRad="38100" dist="38100" dir="2700000" algn="tl">
                    <a:srgbClr val="000000">
                      <a:alpha val="43137"/>
                    </a:srgbClr>
                  </a:outerShdw>
                </a:effectLst>
                <a:latin typeface="Arial" charset="0"/>
              </a:rPr>
              <a:t>7</a:t>
            </a:r>
            <a:endParaRPr lang="en-US" sz="2000" b="1" kern="0" dirty="0">
              <a:effectLst>
                <a:outerShdw blurRad="38100" dist="38100" dir="2700000" algn="tl">
                  <a:srgbClr val="000000">
                    <a:alpha val="43137"/>
                  </a:srgbClr>
                </a:outerShdw>
              </a:effectLst>
              <a:latin typeface="Arial" charset="0"/>
            </a:endParaRPr>
          </a:p>
        </p:txBody>
      </p:sp>
      <p:sp>
        <p:nvSpPr>
          <p:cNvPr id="20" name="Text Box 18"/>
          <p:cNvSpPr txBox="1">
            <a:spLocks noChangeArrowheads="1"/>
          </p:cNvSpPr>
          <p:nvPr/>
        </p:nvSpPr>
        <p:spPr bwMode="auto">
          <a:xfrm>
            <a:off x="1835696" y="5805264"/>
            <a:ext cx="6192688"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defPPr>
              <a:defRPr lang="es-EC"/>
            </a:defPPr>
            <a:lvl1pPr eaLnBrk="0" hangingPunct="0">
              <a:defRPr sz="2000" b="1">
                <a:latin typeface="Arial" pitchFamily="34" charset="0"/>
              </a:defRPr>
            </a:lvl1pPr>
          </a:lstStyle>
          <a:p>
            <a:r>
              <a:rPr lang="es-EC" dirty="0" smtClean="0">
                <a:cs typeface="Arial" panose="020B0604020202020204" pitchFamily="34" charset="0"/>
              </a:rPr>
              <a:t>CONCLUSIONES Y RECOMENDACIONES</a:t>
            </a:r>
            <a:endParaRPr lang="es-ES_tradnl" dirty="0">
              <a:cs typeface="Arial" panose="020B0604020202020204" pitchFamily="34" charset="0"/>
            </a:endParaRPr>
          </a:p>
        </p:txBody>
      </p:sp>
      <p:sp>
        <p:nvSpPr>
          <p:cNvPr id="21" name="AutoShape 7"/>
          <p:cNvSpPr>
            <a:spLocks noChangeArrowheads="1"/>
          </p:cNvSpPr>
          <p:nvPr/>
        </p:nvSpPr>
        <p:spPr bwMode="auto">
          <a:xfrm>
            <a:off x="744443" y="-2956"/>
            <a:ext cx="7696153" cy="606705"/>
          </a:xfrm>
          <a:prstGeom prst="roundRect">
            <a:avLst>
              <a:gd name="adj" fmla="val 0"/>
            </a:avLst>
          </a:prstGeom>
          <a:noFill/>
          <a:effectLst>
            <a:outerShdw blurRad="50800" dist="50800" dir="4800000" algn="ctr" rotWithShape="0">
              <a:sysClr val="windowText" lastClr="000000"/>
            </a:outerShdw>
          </a:effectLst>
        </p:spPr>
        <p:txBody>
          <a:bodyPr vert="horz" wrap="square" lIns="91440" tIns="45720" rIns="91440" bIns="45720" rtlCol="0"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eaLnBrk="1" fontAlgn="base" latinLnBrk="0" hangingPunct="1">
              <a:lnSpc>
                <a:spcPct val="110000"/>
              </a:lnSpc>
              <a:spcBef>
                <a:spcPct val="0"/>
              </a:spcBef>
              <a:spcAft>
                <a:spcPct val="0"/>
              </a:spcAft>
              <a:buClrTx/>
              <a:buSzTx/>
              <a:buFontTx/>
              <a:buNone/>
              <a:tabLst/>
              <a:defRPr/>
            </a:pPr>
            <a:r>
              <a:rPr kumimoji="0" lang="es-EC" sz="3200" b="0" i="0" u="none" strike="noStrike" kern="0" cap="none" spc="0" normalizeH="0" baseline="0" noProof="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uLnTx/>
                <a:uFillTx/>
                <a:latin typeface="Arial Black" pitchFamily="34" charset="0"/>
                <a:cs typeface="Times New Roman" pitchFamily="18" charset="0"/>
              </a:rPr>
              <a:t>SUMARIO</a:t>
            </a:r>
            <a:endParaRPr kumimoji="0" lang="es-EC" sz="32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uLnTx/>
              <a:uFillTx/>
              <a:latin typeface="Arial Black" pitchFamily="34" charset="0"/>
              <a:cs typeface="Times New Roman" pitchFamily="18" charset="0"/>
            </a:endParaRPr>
          </a:p>
        </p:txBody>
      </p:sp>
    </p:spTree>
    <p:extLst>
      <p:ext uri="{BB962C8B-B14F-4D97-AF65-F5344CB8AC3E}">
        <p14:creationId xmlns:p14="http://schemas.microsoft.com/office/powerpoint/2010/main" val="39104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107504" y="1630541"/>
            <a:ext cx="8424936" cy="646331"/>
          </a:xfrm>
          <a:prstGeom prst="rect">
            <a:avLst/>
          </a:prstGeom>
        </p:spPr>
        <p:txBody>
          <a:bodyPr wrap="square">
            <a:spAutoFit/>
          </a:bodyPr>
          <a:lstStyle/>
          <a:p>
            <a:pPr lvl="0" algn="just" fontAlgn="auto"/>
            <a:r>
              <a:rPr lang="es-ES" b="1" dirty="0"/>
              <a:t>PREGUNTA </a:t>
            </a:r>
            <a:r>
              <a:rPr lang="es-ES" b="1" dirty="0" smtClean="0"/>
              <a:t>1. </a:t>
            </a:r>
            <a:r>
              <a:rPr lang="es-ES" dirty="0"/>
              <a:t>¿Conoce cuáles son los instrumentos con que cuenta el Estado ecuatoriano para propósitos de Protección del Espacio Aéreo?</a:t>
            </a:r>
            <a:endParaRPr lang="es-ES" sz="1600" dirty="0"/>
          </a:p>
        </p:txBody>
      </p:sp>
      <p:pic>
        <p:nvPicPr>
          <p:cNvPr id="5"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p:cNvGraphicFramePr>
            <a:graphicFrameLocks noGrp="1"/>
          </p:cNvGraphicFramePr>
          <p:nvPr>
            <p:extLst>
              <p:ext uri="{D42A27DB-BD31-4B8C-83A1-F6EECF244321}">
                <p14:modId xmlns:p14="http://schemas.microsoft.com/office/powerpoint/2010/main" val="146805109"/>
              </p:ext>
            </p:extLst>
          </p:nvPr>
        </p:nvGraphicFramePr>
        <p:xfrm>
          <a:off x="2667000" y="2348880"/>
          <a:ext cx="3810000" cy="1045147"/>
        </p:xfrm>
        <a:graphic>
          <a:graphicData uri="http://schemas.openxmlformats.org/drawingml/2006/table">
            <a:tbl>
              <a:tblPr firstRow="1" firstCol="1" bandRow="1"/>
              <a:tblGrid>
                <a:gridCol w="762000"/>
                <a:gridCol w="762000"/>
                <a:gridCol w="762000"/>
                <a:gridCol w="762000"/>
                <a:gridCol w="762000"/>
              </a:tblGrid>
              <a:tr h="200025">
                <a:tc>
                  <a:txBody>
                    <a:bodyPr/>
                    <a:lstStyle/>
                    <a:p>
                      <a:pPr algn="ctr">
                        <a:lnSpc>
                          <a:spcPct val="200000"/>
                        </a:lnSpc>
                        <a:spcAft>
                          <a:spcPts val="0"/>
                        </a:spcAft>
                      </a:pPr>
                      <a:r>
                        <a:rPr lang="es-EC" sz="1200" b="1" kern="150" dirty="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1</a:t>
                      </a:r>
                      <a:endParaRPr lang="es-ES" sz="1100" kern="150" dirty="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200000"/>
                        </a:lnSpc>
                        <a:spcAft>
                          <a:spcPts val="0"/>
                        </a:spcAft>
                      </a:pPr>
                      <a:r>
                        <a:rPr lang="es-EC" sz="1200" b="1" kern="15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2</a:t>
                      </a:r>
                      <a:endParaRPr lang="es-ES" sz="1100" kern="15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200000"/>
                        </a:lnSpc>
                        <a:spcAft>
                          <a:spcPts val="0"/>
                        </a:spcAft>
                      </a:pPr>
                      <a:r>
                        <a:rPr lang="es-EC" sz="1200" b="1" kern="15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3</a:t>
                      </a:r>
                      <a:endParaRPr lang="es-ES" sz="1100" kern="15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200000"/>
                        </a:lnSpc>
                        <a:spcAft>
                          <a:spcPts val="0"/>
                        </a:spcAft>
                      </a:pPr>
                      <a:r>
                        <a:rPr lang="es-EC" sz="1200" b="1" kern="15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4</a:t>
                      </a:r>
                      <a:endParaRPr lang="es-ES" sz="1100" kern="15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200000"/>
                        </a:lnSpc>
                        <a:spcAft>
                          <a:spcPts val="0"/>
                        </a:spcAft>
                      </a:pPr>
                      <a:r>
                        <a:rPr lang="es-EC" sz="1200" b="1" kern="15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TOTAL</a:t>
                      </a:r>
                      <a:endParaRPr lang="es-ES" sz="1100" kern="15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0025">
                <a:tc>
                  <a:txBody>
                    <a:bodyPr/>
                    <a:lstStyle/>
                    <a:p>
                      <a:pPr algn="ctr">
                        <a:lnSpc>
                          <a:spcPct val="200000"/>
                        </a:lnSpc>
                        <a:spcAft>
                          <a:spcPts val="0"/>
                        </a:spcAft>
                      </a:pPr>
                      <a:r>
                        <a:rPr lang="es-EC" sz="1200" kern="15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4</a:t>
                      </a:r>
                      <a:endParaRPr lang="es-ES" sz="1100" kern="15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200" kern="15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10</a:t>
                      </a:r>
                      <a:endParaRPr lang="es-ES" sz="1100" kern="15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200" kern="15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12</a:t>
                      </a:r>
                      <a:endParaRPr lang="es-ES" sz="1100" kern="15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200" kern="15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14</a:t>
                      </a:r>
                      <a:endParaRPr lang="es-ES" sz="1100" kern="15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200" kern="150" dirty="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40</a:t>
                      </a:r>
                      <a:endParaRPr lang="es-ES" sz="1100" kern="150" dirty="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a:lnSpc>
                          <a:spcPct val="200000"/>
                        </a:lnSpc>
                        <a:spcAft>
                          <a:spcPts val="0"/>
                        </a:spcAft>
                      </a:pPr>
                      <a:r>
                        <a:rPr lang="es-EC" sz="1200" kern="150" dirty="0" smtClean="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10%</a:t>
                      </a:r>
                      <a:endParaRPr lang="es-ES" sz="1100" kern="150" dirty="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200" kern="150" dirty="0" smtClean="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25%</a:t>
                      </a:r>
                      <a:endParaRPr lang="es-ES" sz="1100" kern="150" dirty="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200" kern="150" dirty="0" smtClean="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30%</a:t>
                      </a:r>
                      <a:endParaRPr lang="es-ES" sz="1100" kern="150" dirty="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200" kern="150" dirty="0" smtClean="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35%</a:t>
                      </a:r>
                      <a:endParaRPr lang="es-ES" sz="1100" kern="150" dirty="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200" kern="150" dirty="0" smtClean="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100%</a:t>
                      </a:r>
                      <a:endParaRPr lang="es-ES" sz="1100" kern="150" dirty="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3" name="Gráfico 12"/>
          <p:cNvGraphicFramePr/>
          <p:nvPr>
            <p:extLst>
              <p:ext uri="{D42A27DB-BD31-4B8C-83A1-F6EECF244321}">
                <p14:modId xmlns:p14="http://schemas.microsoft.com/office/powerpoint/2010/main" val="3233109023"/>
              </p:ext>
            </p:extLst>
          </p:nvPr>
        </p:nvGraphicFramePr>
        <p:xfrm>
          <a:off x="2571750" y="3879145"/>
          <a:ext cx="3792220" cy="1430655"/>
        </p:xfrm>
        <a:graphic>
          <a:graphicData uri="http://schemas.openxmlformats.org/drawingml/2006/chart">
            <c:chart xmlns:c="http://schemas.openxmlformats.org/drawingml/2006/chart" xmlns:r="http://schemas.openxmlformats.org/officeDocument/2006/relationships" r:id="rId4"/>
          </a:graphicData>
        </a:graphic>
      </p:graphicFrame>
      <p:sp>
        <p:nvSpPr>
          <p:cNvPr id="8" name="7 Rectángulo"/>
          <p:cNvSpPr/>
          <p:nvPr/>
        </p:nvSpPr>
        <p:spPr>
          <a:xfrm>
            <a:off x="0" y="1095127"/>
            <a:ext cx="9144000" cy="46166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marL="180975" lvl="2" fontAlgn="auto"/>
            <a:r>
              <a:rPr lang="es-EC" sz="2400" b="1" dirty="0"/>
              <a:t>Instrumentos.</a:t>
            </a:r>
            <a:endParaRPr lang="es-ES" sz="2400" dirty="0"/>
          </a:p>
        </p:txBody>
      </p:sp>
    </p:spTree>
    <p:extLst>
      <p:ext uri="{BB962C8B-B14F-4D97-AF65-F5344CB8AC3E}">
        <p14:creationId xmlns:p14="http://schemas.microsoft.com/office/powerpoint/2010/main" val="2967410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51520" y="1497558"/>
            <a:ext cx="8640960" cy="923330"/>
          </a:xfrm>
          <a:prstGeom prst="rect">
            <a:avLst/>
          </a:prstGeom>
        </p:spPr>
        <p:txBody>
          <a:bodyPr wrap="square">
            <a:spAutoFit/>
          </a:bodyPr>
          <a:lstStyle/>
          <a:p>
            <a:pPr lvl="0" algn="just" fontAlgn="auto"/>
            <a:r>
              <a:rPr lang="es-ES" b="1" dirty="0"/>
              <a:t>PREGUNTA </a:t>
            </a:r>
            <a:r>
              <a:rPr lang="es-ES" b="1" dirty="0" smtClean="0"/>
              <a:t>1. </a:t>
            </a:r>
            <a:r>
              <a:rPr lang="es-ES" dirty="0"/>
              <a:t>¿En su criterio debe existir una estructura única que abarque a todos los sistemas que deben estar inmersos en la Protección del Espacio Aéreo en términos de planificación y ejecución de las operaciones?</a:t>
            </a:r>
          </a:p>
        </p:txBody>
      </p:sp>
      <p:pic>
        <p:nvPicPr>
          <p:cNvPr id="5"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p:cNvGraphicFramePr>
            <a:graphicFrameLocks noGrp="1"/>
          </p:cNvGraphicFramePr>
          <p:nvPr>
            <p:extLst>
              <p:ext uri="{D42A27DB-BD31-4B8C-83A1-F6EECF244321}">
                <p14:modId xmlns:p14="http://schemas.microsoft.com/office/powerpoint/2010/main" val="3875520271"/>
              </p:ext>
            </p:extLst>
          </p:nvPr>
        </p:nvGraphicFramePr>
        <p:xfrm>
          <a:off x="2562200" y="3363978"/>
          <a:ext cx="3810000" cy="1045147"/>
        </p:xfrm>
        <a:graphic>
          <a:graphicData uri="http://schemas.openxmlformats.org/drawingml/2006/table">
            <a:tbl>
              <a:tblPr firstRow="1" firstCol="1" bandRow="1"/>
              <a:tblGrid>
                <a:gridCol w="762000"/>
                <a:gridCol w="762000"/>
                <a:gridCol w="762000"/>
                <a:gridCol w="762000"/>
                <a:gridCol w="762000"/>
              </a:tblGrid>
              <a:tr h="200025">
                <a:tc>
                  <a:txBody>
                    <a:bodyPr/>
                    <a:lstStyle/>
                    <a:p>
                      <a:pPr algn="ctr">
                        <a:lnSpc>
                          <a:spcPct val="200000"/>
                        </a:lnSpc>
                        <a:spcAft>
                          <a:spcPts val="0"/>
                        </a:spcAft>
                      </a:pPr>
                      <a:r>
                        <a:rPr lang="es-EC" sz="1200" b="1" kern="150" dirty="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1</a:t>
                      </a:r>
                      <a:endParaRPr lang="es-ES" sz="1100" kern="150" dirty="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200000"/>
                        </a:lnSpc>
                        <a:spcAft>
                          <a:spcPts val="0"/>
                        </a:spcAft>
                      </a:pPr>
                      <a:r>
                        <a:rPr lang="es-EC" sz="1200" b="1" kern="15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2</a:t>
                      </a:r>
                      <a:endParaRPr lang="es-ES" sz="1100" kern="15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200000"/>
                        </a:lnSpc>
                        <a:spcAft>
                          <a:spcPts val="0"/>
                        </a:spcAft>
                      </a:pPr>
                      <a:r>
                        <a:rPr lang="es-EC" sz="1200" b="1" kern="15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3</a:t>
                      </a:r>
                      <a:endParaRPr lang="es-ES" sz="1100" kern="15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200000"/>
                        </a:lnSpc>
                        <a:spcAft>
                          <a:spcPts val="0"/>
                        </a:spcAft>
                      </a:pPr>
                      <a:r>
                        <a:rPr lang="es-EC" sz="1200" b="1" kern="15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4</a:t>
                      </a:r>
                      <a:endParaRPr lang="es-ES" sz="1100" kern="15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200000"/>
                        </a:lnSpc>
                        <a:spcAft>
                          <a:spcPts val="0"/>
                        </a:spcAft>
                      </a:pPr>
                      <a:r>
                        <a:rPr lang="es-EC" sz="1200" b="1" kern="15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TOTAL</a:t>
                      </a:r>
                      <a:endParaRPr lang="es-ES" sz="1100" kern="15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0025">
                <a:tc>
                  <a:txBody>
                    <a:bodyPr/>
                    <a:lstStyle/>
                    <a:p>
                      <a:pPr algn="ctr">
                        <a:lnSpc>
                          <a:spcPct val="200000"/>
                        </a:lnSpc>
                        <a:spcAft>
                          <a:spcPts val="0"/>
                        </a:spcAft>
                      </a:pPr>
                      <a:r>
                        <a:rPr lang="es-EC" sz="1200" kern="15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3</a:t>
                      </a:r>
                      <a:endParaRPr lang="es-ES" sz="1100" kern="15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200" kern="15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5</a:t>
                      </a:r>
                      <a:endParaRPr lang="es-ES" sz="1100" kern="15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200" kern="150" dirty="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25</a:t>
                      </a:r>
                      <a:endParaRPr lang="es-ES" sz="1100" kern="150" dirty="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200" kern="15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7</a:t>
                      </a:r>
                      <a:endParaRPr lang="es-ES" sz="1100" kern="15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200" kern="15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40</a:t>
                      </a:r>
                      <a:endParaRPr lang="es-ES" sz="1100" kern="15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a:lnSpc>
                          <a:spcPct val="200000"/>
                        </a:lnSpc>
                        <a:spcAft>
                          <a:spcPts val="0"/>
                        </a:spcAft>
                      </a:pPr>
                      <a:r>
                        <a:rPr lang="es-EC" sz="1200" kern="150" dirty="0" smtClean="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7,5%</a:t>
                      </a:r>
                      <a:endParaRPr lang="es-ES" sz="1100" kern="150" dirty="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200" kern="150" dirty="0" smtClean="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12,5%</a:t>
                      </a:r>
                      <a:endParaRPr lang="es-ES" sz="1100" kern="150" dirty="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200" kern="150" dirty="0" smtClean="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62,5%</a:t>
                      </a:r>
                      <a:endParaRPr lang="es-ES" sz="1100" kern="150" dirty="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200" kern="150" dirty="0" smtClean="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17,5%</a:t>
                      </a:r>
                      <a:endParaRPr lang="es-ES" sz="1100" kern="150" dirty="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200" kern="150" dirty="0" smtClean="0">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rPr>
                        <a:t>100%</a:t>
                      </a:r>
                      <a:endParaRPr lang="es-ES" sz="1100" kern="150" dirty="0">
                        <a:effectLst/>
                        <a:latin typeface="Calibri" panose="020F0502020204030204" pitchFamily="34" charset="0"/>
                        <a:ea typeface="SimSun" panose="02010600030101010101" pitchFamily="2" charset="-122"/>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Gráfico 11"/>
          <p:cNvGraphicFramePr/>
          <p:nvPr>
            <p:extLst>
              <p:ext uri="{D42A27DB-BD31-4B8C-83A1-F6EECF244321}">
                <p14:modId xmlns:p14="http://schemas.microsoft.com/office/powerpoint/2010/main" val="3578230023"/>
              </p:ext>
            </p:extLst>
          </p:nvPr>
        </p:nvGraphicFramePr>
        <p:xfrm>
          <a:off x="2579980" y="4677628"/>
          <a:ext cx="3792220" cy="1343660"/>
        </p:xfrm>
        <a:graphic>
          <a:graphicData uri="http://schemas.openxmlformats.org/drawingml/2006/chart">
            <c:chart xmlns:c="http://schemas.openxmlformats.org/drawingml/2006/chart" xmlns:r="http://schemas.openxmlformats.org/officeDocument/2006/relationships" r:id="rId4"/>
          </a:graphicData>
        </a:graphic>
      </p:graphicFrame>
      <p:sp>
        <p:nvSpPr>
          <p:cNvPr id="7" name="6 Rectángulo"/>
          <p:cNvSpPr/>
          <p:nvPr/>
        </p:nvSpPr>
        <p:spPr>
          <a:xfrm>
            <a:off x="0" y="1052736"/>
            <a:ext cx="9144000" cy="46166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marL="0" lvl="2" fontAlgn="auto"/>
            <a:r>
              <a:rPr lang="es-EC" sz="2400" b="1" dirty="0"/>
              <a:t>Instituciones y procesos.</a:t>
            </a:r>
            <a:endParaRPr lang="es-ES" sz="2400" dirty="0"/>
          </a:p>
        </p:txBody>
      </p:sp>
    </p:spTree>
    <p:extLst>
      <p:ext uri="{BB962C8B-B14F-4D97-AF65-F5344CB8AC3E}">
        <p14:creationId xmlns:p14="http://schemas.microsoft.com/office/powerpoint/2010/main" val="1921426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WordArt 47"/>
          <p:cNvSpPr>
            <a:spLocks noChangeArrowheads="1" noChangeShapeType="1" noTextEdit="1"/>
          </p:cNvSpPr>
          <p:nvPr/>
        </p:nvSpPr>
        <p:spPr bwMode="auto">
          <a:xfrm>
            <a:off x="1475657" y="2492896"/>
            <a:ext cx="6048672" cy="72008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sz="3600" kern="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CONCLUSIONES</a:t>
            </a:r>
          </a:p>
        </p:txBody>
      </p:sp>
      <p:pic>
        <p:nvPicPr>
          <p:cNvPr id="4"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136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274638"/>
            <a:ext cx="9001000" cy="1143000"/>
          </a:xfrm>
        </p:spPr>
        <p:txBody>
          <a:bodyPr>
            <a:normAutofit/>
          </a:bodyPr>
          <a:lstStyle/>
          <a:p>
            <a:pPr eaLnBrk="0" hangingPunct="0">
              <a:defRPr/>
            </a:pPr>
            <a:r>
              <a:rPr lang="es-ES_tradnl" sz="3600" kern="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latin typeface="Arial Black" pitchFamily="34" charset="0"/>
                <a:ea typeface="+mn-ea"/>
                <a:cs typeface="Times New Roman" pitchFamily="18" charset="0"/>
              </a:rPr>
              <a:t>CONCLUSIONES</a:t>
            </a:r>
            <a:endParaRPr lang="es-ES" sz="3600" kern="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latin typeface="Arial Black" pitchFamily="34" charset="0"/>
              <a:ea typeface="+mn-ea"/>
              <a:cs typeface="Times New Roman" pitchFamily="18"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90486955"/>
              </p:ext>
            </p:extLst>
          </p:nvPr>
        </p:nvGraphicFramePr>
        <p:xfrm>
          <a:off x="467544" y="1052736"/>
          <a:ext cx="821925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escudo-ecuad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285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WordArt 47"/>
          <p:cNvSpPr>
            <a:spLocks noChangeArrowheads="1" noChangeShapeType="1" noTextEdit="1"/>
          </p:cNvSpPr>
          <p:nvPr/>
        </p:nvSpPr>
        <p:spPr bwMode="auto">
          <a:xfrm>
            <a:off x="1619672" y="2348880"/>
            <a:ext cx="6048672" cy="72008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sz="3600" kern="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RECOMENDACIONES</a:t>
            </a:r>
          </a:p>
        </p:txBody>
      </p:sp>
      <p:pic>
        <p:nvPicPr>
          <p:cNvPr id="4"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549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5496" y="274638"/>
            <a:ext cx="9108504" cy="1143000"/>
          </a:xfrm>
        </p:spPr>
        <p:txBody>
          <a:bodyPr>
            <a:normAutofit/>
          </a:bodyPr>
          <a:lstStyle/>
          <a:p>
            <a:pPr eaLnBrk="0" hangingPunct="0">
              <a:defRPr/>
            </a:pPr>
            <a:r>
              <a:rPr lang="es-ES_tradnl" sz="3600" kern="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latin typeface="Arial Black" pitchFamily="34" charset="0"/>
                <a:ea typeface="+mn-ea"/>
                <a:cs typeface="Times New Roman" pitchFamily="18" charset="0"/>
              </a:rPr>
              <a:t>RECOMENDACIONES</a:t>
            </a:r>
            <a:endParaRPr lang="es-ES" sz="3600" kern="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latin typeface="Arial Black" pitchFamily="34" charset="0"/>
              <a:ea typeface="+mn-ea"/>
              <a:cs typeface="Times New Roman" pitchFamily="18"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10307664"/>
              </p:ext>
            </p:extLst>
          </p:nvPr>
        </p:nvGraphicFramePr>
        <p:xfrm>
          <a:off x="467544" y="1052736"/>
          <a:ext cx="8219256"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escudo-ecuad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6189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1033264" y="274638"/>
            <a:ext cx="5554960" cy="1143000"/>
          </a:xfrm>
        </p:spPr>
        <p:txBody>
          <a:bodyPr>
            <a:normAutofit/>
          </a:bodyPr>
          <a:lstStyle/>
          <a:p>
            <a:pPr eaLnBrk="0" hangingPunct="0">
              <a:defRPr/>
            </a:pPr>
            <a:r>
              <a:rPr lang="es-ES_tradnl" sz="3600" kern="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latin typeface="Arial Black" pitchFamily="34" charset="0"/>
                <a:ea typeface="+mn-ea"/>
                <a:cs typeface="Times New Roman" pitchFamily="18" charset="0"/>
              </a:rPr>
              <a:t>RECOMENDACIONES</a:t>
            </a:r>
            <a:endParaRPr lang="es-ES" sz="3600" kern="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latin typeface="Arial Black" pitchFamily="34" charset="0"/>
              <a:ea typeface="+mn-ea"/>
              <a:cs typeface="Times New Roman" pitchFamily="18"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179046099"/>
              </p:ext>
            </p:extLst>
          </p:nvPr>
        </p:nvGraphicFramePr>
        <p:xfrm>
          <a:off x="467544" y="1052736"/>
          <a:ext cx="821925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escudo-ecuad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9208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72 Grupo"/>
          <p:cNvGrpSpPr>
            <a:grpSpLocks/>
          </p:cNvGrpSpPr>
          <p:nvPr/>
        </p:nvGrpSpPr>
        <p:grpSpPr bwMode="auto">
          <a:xfrm>
            <a:off x="35496" y="692696"/>
            <a:ext cx="9001000" cy="5256583"/>
            <a:chOff x="-304399" y="908175"/>
            <a:chExt cx="9001064" cy="5257085"/>
          </a:xfrm>
        </p:grpSpPr>
        <p:sp>
          <p:nvSpPr>
            <p:cNvPr id="46" name="7 Rectángulo redondeado"/>
            <p:cNvSpPr/>
            <p:nvPr/>
          </p:nvSpPr>
          <p:spPr>
            <a:xfrm>
              <a:off x="1428728" y="2742954"/>
              <a:ext cx="4214842" cy="901786"/>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C" sz="1600" dirty="0">
                <a:solidFill>
                  <a:schemeClr val="tx1"/>
                </a:solidFill>
              </a:endParaRPr>
            </a:p>
          </p:txBody>
        </p:sp>
        <p:sp>
          <p:nvSpPr>
            <p:cNvPr id="47" name="8 Rectángulo redondeado"/>
            <p:cNvSpPr/>
            <p:nvPr/>
          </p:nvSpPr>
          <p:spPr>
            <a:xfrm>
              <a:off x="1428728" y="1642588"/>
              <a:ext cx="4214842" cy="1028351"/>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C" sz="1600" dirty="0">
                <a:solidFill>
                  <a:schemeClr val="tx1"/>
                </a:solidFill>
              </a:endParaRPr>
            </a:p>
          </p:txBody>
        </p:sp>
        <p:sp>
          <p:nvSpPr>
            <p:cNvPr id="49" name="10 Rectángulo redondeado"/>
            <p:cNvSpPr/>
            <p:nvPr/>
          </p:nvSpPr>
          <p:spPr>
            <a:xfrm>
              <a:off x="3656071" y="1916383"/>
              <a:ext cx="1813548" cy="571123"/>
            </a:xfrm>
            <a:prstGeom prst="roundRect">
              <a:avLst/>
            </a:prstGeom>
            <a:ln>
              <a:solidFill>
                <a:schemeClr val="accent1"/>
              </a:solidFill>
              <a:prstDash val="dash"/>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s-EC" sz="1400" b="1" dirty="0" smtClean="0">
                  <a:solidFill>
                    <a:schemeClr val="tx1"/>
                  </a:solidFill>
                  <a:latin typeface="Arial Black" pitchFamily="34" charset="0"/>
                  <a:cs typeface="Arial" pitchFamily="34" charset="0"/>
                </a:rPr>
                <a:t>SEGURIDAD </a:t>
              </a:r>
              <a:r>
                <a:rPr lang="es-EC" sz="1400" b="1" dirty="0">
                  <a:solidFill>
                    <a:schemeClr val="tx1"/>
                  </a:solidFill>
                  <a:latin typeface="Arial Black" pitchFamily="34" charset="0"/>
                  <a:cs typeface="Arial" pitchFamily="34" charset="0"/>
                </a:rPr>
                <a:t>INTEGRAL</a:t>
              </a:r>
            </a:p>
          </p:txBody>
        </p:sp>
        <p:sp>
          <p:nvSpPr>
            <p:cNvPr id="50" name="11 Rectángulo redondeado"/>
            <p:cNvSpPr/>
            <p:nvPr/>
          </p:nvSpPr>
          <p:spPr>
            <a:xfrm>
              <a:off x="1567824" y="1916383"/>
              <a:ext cx="1750231" cy="512486"/>
            </a:xfrm>
            <a:prstGeom prst="roundRect">
              <a:avLst/>
            </a:prstGeom>
            <a:ln>
              <a:solidFill>
                <a:schemeClr val="accent1"/>
              </a:solidFill>
              <a:prstDash val="dash"/>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s-EC" sz="1400" b="1" dirty="0">
                  <a:solidFill>
                    <a:schemeClr val="tx1"/>
                  </a:solidFill>
                  <a:latin typeface="Arial Black" pitchFamily="34" charset="0"/>
                  <a:cs typeface="Arial" pitchFamily="34" charset="0"/>
                </a:rPr>
                <a:t>BUEN VIVIR</a:t>
              </a:r>
            </a:p>
          </p:txBody>
        </p:sp>
        <p:sp>
          <p:nvSpPr>
            <p:cNvPr id="51" name="12 Rectángulo redondeado"/>
            <p:cNvSpPr/>
            <p:nvPr/>
          </p:nvSpPr>
          <p:spPr>
            <a:xfrm>
              <a:off x="3656071" y="2930336"/>
              <a:ext cx="1773185" cy="498360"/>
            </a:xfrm>
            <a:prstGeom prst="roundRect">
              <a:avLst/>
            </a:prstGeom>
            <a:ln>
              <a:solidFill>
                <a:schemeClr val="accent1"/>
              </a:solidFill>
              <a:prstDash val="dash"/>
            </a:ln>
          </p:spPr>
          <p:style>
            <a:lnRef idx="1">
              <a:schemeClr val="accent4"/>
            </a:lnRef>
            <a:fillRef idx="2">
              <a:schemeClr val="accent4"/>
            </a:fillRef>
            <a:effectRef idx="1">
              <a:schemeClr val="accent4"/>
            </a:effectRef>
            <a:fontRef idx="minor">
              <a:schemeClr val="dk1"/>
            </a:fontRef>
          </p:style>
          <p:txBody>
            <a:bodyPr anchor="ctr"/>
            <a:lstStyle/>
            <a:p>
              <a:pPr algn="ctr" fontAlgn="auto">
                <a:lnSpc>
                  <a:spcPct val="120000"/>
                </a:lnSpc>
                <a:spcBef>
                  <a:spcPts val="0"/>
                </a:spcBef>
                <a:spcAft>
                  <a:spcPts val="0"/>
                </a:spcAft>
                <a:defRPr/>
              </a:pPr>
              <a:r>
                <a:rPr lang="es-EC" sz="1400" b="1" dirty="0">
                  <a:solidFill>
                    <a:schemeClr val="tx1"/>
                  </a:solidFill>
                  <a:latin typeface="Arial" pitchFamily="34" charset="0"/>
                  <a:cs typeface="Arial" pitchFamily="34" charset="0"/>
                </a:rPr>
                <a:t>PLAN  NAC. SEG. INTEGRAL</a:t>
              </a:r>
            </a:p>
          </p:txBody>
        </p:sp>
        <p:sp>
          <p:nvSpPr>
            <p:cNvPr id="53" name="14 Rectángulo redondeado"/>
            <p:cNvSpPr/>
            <p:nvPr/>
          </p:nvSpPr>
          <p:spPr>
            <a:xfrm>
              <a:off x="3296028" y="3856109"/>
              <a:ext cx="2178071" cy="720209"/>
            </a:xfrm>
            <a:prstGeom prst="roundRect">
              <a:avLst/>
            </a:prstGeom>
            <a:solidFill>
              <a:srgbClr val="C00000"/>
            </a:solidFill>
            <a:ln>
              <a:solidFill>
                <a:schemeClr val="accent1"/>
              </a:solidFill>
              <a:prstDash val="dash"/>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EC" sz="1200" b="1" dirty="0" smtClean="0">
                  <a:solidFill>
                    <a:schemeClr val="bg1"/>
                  </a:solidFill>
                  <a:latin typeface="Arial" panose="020B0604020202020204" pitchFamily="34" charset="0"/>
                  <a:cs typeface="Arial" panose="020B0604020202020204" pitchFamily="34" charset="0"/>
                </a:rPr>
                <a:t>PLANES INSTITUCIONES </a:t>
              </a:r>
            </a:p>
            <a:p>
              <a:pPr algn="ctr" fontAlgn="auto">
                <a:spcBef>
                  <a:spcPts val="0"/>
                </a:spcBef>
                <a:spcAft>
                  <a:spcPts val="0"/>
                </a:spcAft>
                <a:defRPr/>
              </a:pPr>
              <a:r>
                <a:rPr lang="es-EC" sz="1200" b="1" dirty="0" smtClean="0">
                  <a:solidFill>
                    <a:schemeClr val="bg1"/>
                  </a:solidFill>
                  <a:latin typeface="Arial" panose="020B0604020202020204" pitchFamily="34" charset="0"/>
                  <a:cs typeface="Arial" panose="020B0604020202020204" pitchFamily="34" charset="0"/>
                </a:rPr>
                <a:t>AGENDA POLÍTICA DE LA DEFENSA </a:t>
              </a:r>
              <a:endParaRPr lang="es-EC" sz="1200" b="1" dirty="0">
                <a:solidFill>
                  <a:schemeClr val="bg1"/>
                </a:solidFill>
                <a:latin typeface="Arial" panose="020B0604020202020204" pitchFamily="34" charset="0"/>
                <a:cs typeface="Arial" panose="020B0604020202020204" pitchFamily="34" charset="0"/>
              </a:endParaRPr>
            </a:p>
          </p:txBody>
        </p:sp>
        <p:sp>
          <p:nvSpPr>
            <p:cNvPr id="54" name="15 Rectángulo redondeado"/>
            <p:cNvSpPr/>
            <p:nvPr/>
          </p:nvSpPr>
          <p:spPr>
            <a:xfrm>
              <a:off x="2071883" y="4934943"/>
              <a:ext cx="3888460" cy="1230317"/>
            </a:xfrm>
            <a:prstGeom prst="roundRect">
              <a:avLst/>
            </a:prstGeom>
            <a:solidFill>
              <a:schemeClr val="accent5">
                <a:lumMod val="75000"/>
              </a:schemeClr>
            </a:solidFill>
            <a:ln>
              <a:solidFill>
                <a:schemeClr val="accent1"/>
              </a:solidFill>
              <a:prstDash val="dash"/>
            </a:ln>
          </p:spPr>
          <p:style>
            <a:lnRef idx="0">
              <a:schemeClr val="accent3"/>
            </a:lnRef>
            <a:fillRef idx="3">
              <a:schemeClr val="accent3"/>
            </a:fillRef>
            <a:effectRef idx="3">
              <a:schemeClr val="accent3"/>
            </a:effectRef>
            <a:fontRef idx="minor">
              <a:schemeClr val="lt1"/>
            </a:fontRef>
          </p:style>
          <p:txBody>
            <a:bodyPr anchor="ctr"/>
            <a:lstStyle/>
            <a:p>
              <a:pPr marL="228600" indent="-228600" algn="just" fontAlgn="auto">
                <a:spcBef>
                  <a:spcPts val="0"/>
                </a:spcBef>
                <a:spcAft>
                  <a:spcPts val="0"/>
                </a:spcAft>
                <a:buAutoNum type="arabicPeriod"/>
                <a:defRPr/>
              </a:pPr>
              <a:r>
                <a:rPr lang="es-EC" sz="1200" b="1" dirty="0" smtClean="0">
                  <a:solidFill>
                    <a:schemeClr val="bg1"/>
                  </a:solidFill>
                  <a:latin typeface="Arial" panose="020B0604020202020204" pitchFamily="34" charset="0"/>
                  <a:cs typeface="Arial" panose="020B0604020202020204" pitchFamily="34" charset="0"/>
                </a:rPr>
                <a:t>Garantizar </a:t>
              </a:r>
              <a:r>
                <a:rPr lang="es-EC" sz="1200" b="1" dirty="0">
                  <a:solidFill>
                    <a:schemeClr val="bg1"/>
                  </a:solidFill>
                  <a:latin typeface="Arial" panose="020B0604020202020204" pitchFamily="34" charset="0"/>
                  <a:cs typeface="Arial" panose="020B0604020202020204" pitchFamily="34" charset="0"/>
                </a:rPr>
                <a:t>la defensa de la soberanía e integridad territorial y participar en la seguridad </a:t>
              </a:r>
              <a:r>
                <a:rPr lang="es-EC" sz="1200" b="1" dirty="0" smtClean="0">
                  <a:solidFill>
                    <a:schemeClr val="bg1"/>
                  </a:solidFill>
                  <a:latin typeface="Arial" panose="020B0604020202020204" pitchFamily="34" charset="0"/>
                  <a:cs typeface="Arial" panose="020B0604020202020204" pitchFamily="34" charset="0"/>
                </a:rPr>
                <a:t>integral</a:t>
              </a:r>
            </a:p>
            <a:p>
              <a:pPr marL="228600" indent="-228600" algn="just" fontAlgn="auto">
                <a:spcBef>
                  <a:spcPts val="0"/>
                </a:spcBef>
                <a:spcAft>
                  <a:spcPts val="0"/>
                </a:spcAft>
                <a:buAutoNum type="arabicPeriod"/>
                <a:defRPr/>
              </a:pPr>
              <a:r>
                <a:rPr lang="es-EC" sz="1200" b="1" dirty="0" smtClean="0">
                  <a:solidFill>
                    <a:schemeClr val="bg1"/>
                  </a:solidFill>
                  <a:latin typeface="Arial" panose="020B0604020202020204" pitchFamily="34" charset="0"/>
                  <a:cs typeface="Arial" panose="020B0604020202020204" pitchFamily="34" charset="0"/>
                </a:rPr>
                <a:t>Apoyar el desarrollo nacional  en el ejercicio de las soberanías </a:t>
              </a:r>
            </a:p>
            <a:p>
              <a:pPr marL="228600" indent="-228600" fontAlgn="auto">
                <a:spcBef>
                  <a:spcPts val="0"/>
                </a:spcBef>
                <a:spcAft>
                  <a:spcPts val="0"/>
                </a:spcAft>
                <a:buAutoNum type="arabicPeriod"/>
                <a:defRPr/>
              </a:pPr>
              <a:r>
                <a:rPr lang="es-EC" sz="1200" b="1" dirty="0" smtClean="0">
                  <a:solidFill>
                    <a:schemeClr val="bg1"/>
                  </a:solidFill>
                  <a:latin typeface="Arial" panose="020B0604020202020204" pitchFamily="34" charset="0"/>
                  <a:cs typeface="Arial" panose="020B0604020202020204" pitchFamily="34" charset="0"/>
                </a:rPr>
                <a:t>Contribuir a la paz regional y mundial</a:t>
              </a:r>
            </a:p>
          </p:txBody>
        </p:sp>
        <p:sp>
          <p:nvSpPr>
            <p:cNvPr id="55" name="16 Rectángulo redondeado"/>
            <p:cNvSpPr/>
            <p:nvPr/>
          </p:nvSpPr>
          <p:spPr>
            <a:xfrm>
              <a:off x="-304399" y="3568957"/>
              <a:ext cx="1733127" cy="579370"/>
            </a:xfrm>
            <a:prstGeom prst="roundRect">
              <a:avLst/>
            </a:prstGeom>
            <a:ln>
              <a:solidFill>
                <a:schemeClr val="accent1"/>
              </a:solidFill>
              <a:prstDash val="dash"/>
            </a:ln>
          </p:spPr>
          <p:style>
            <a:lnRef idx="0">
              <a:schemeClr val="accent3"/>
            </a:lnRef>
            <a:fillRef idx="3">
              <a:schemeClr val="accent3"/>
            </a:fillRef>
            <a:effectRef idx="3">
              <a:schemeClr val="accent3"/>
            </a:effectRef>
            <a:fontRef idx="minor">
              <a:schemeClr val="lt1"/>
            </a:fontRef>
          </p:style>
          <p:txBody>
            <a:bodyPr anchor="ctr">
              <a:normAutofit fontScale="92500" lnSpcReduction="20000"/>
            </a:bodyPr>
            <a:lstStyle/>
            <a:p>
              <a:pPr fontAlgn="auto">
                <a:spcBef>
                  <a:spcPts val="0"/>
                </a:spcBef>
                <a:spcAft>
                  <a:spcPts val="0"/>
                </a:spcAft>
                <a:defRPr/>
              </a:pPr>
              <a:r>
                <a:rPr lang="es-EC" sz="1200" b="1" dirty="0" smtClean="0">
                  <a:solidFill>
                    <a:schemeClr val="bg1"/>
                  </a:solidFill>
                  <a:latin typeface="Arial" pitchFamily="34" charset="0"/>
                  <a:cs typeface="Arial" pitchFamily="34" charset="0"/>
                </a:rPr>
                <a:t>12 OBJETIVOS NACIONALES </a:t>
              </a:r>
            </a:p>
            <a:p>
              <a:pPr fontAlgn="auto">
                <a:spcBef>
                  <a:spcPts val="0"/>
                </a:spcBef>
                <a:spcAft>
                  <a:spcPts val="0"/>
                </a:spcAft>
                <a:defRPr/>
              </a:pPr>
              <a:r>
                <a:rPr lang="es-EC" sz="1200" b="1" dirty="0" smtClean="0">
                  <a:solidFill>
                    <a:schemeClr val="bg1"/>
                  </a:solidFill>
                  <a:latin typeface="Arial" pitchFamily="34" charset="0"/>
                  <a:cs typeface="Arial" pitchFamily="34" charset="0"/>
                </a:rPr>
                <a:t>PARA EL BUEN VIVIR</a:t>
              </a:r>
              <a:endParaRPr lang="es-EC" sz="1200" b="1" dirty="0">
                <a:solidFill>
                  <a:schemeClr val="bg1"/>
                </a:solidFill>
                <a:latin typeface="Arial" pitchFamily="34" charset="0"/>
                <a:cs typeface="Arial" pitchFamily="34" charset="0"/>
              </a:endParaRPr>
            </a:p>
          </p:txBody>
        </p:sp>
        <p:sp>
          <p:nvSpPr>
            <p:cNvPr id="56" name="17 Rectángulo redondeado"/>
            <p:cNvSpPr/>
            <p:nvPr/>
          </p:nvSpPr>
          <p:spPr>
            <a:xfrm>
              <a:off x="5744318" y="4004815"/>
              <a:ext cx="1285884" cy="571503"/>
            </a:xfrm>
            <a:prstGeom prst="roundRect">
              <a:avLst/>
            </a:prstGeom>
            <a:ln>
              <a:solidFill>
                <a:schemeClr val="accent1"/>
              </a:solidFill>
              <a:prstDash val="dash"/>
            </a:ln>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es-EC" sz="1100" b="1" dirty="0" smtClean="0">
                  <a:solidFill>
                    <a:schemeClr val="tx1"/>
                  </a:solidFill>
                  <a:latin typeface="Arial" pitchFamily="34" charset="0"/>
                  <a:cs typeface="Arial" pitchFamily="34" charset="0"/>
                </a:rPr>
                <a:t>CONCEPTO POLÍTICO DE DEFENSA </a:t>
              </a:r>
              <a:endParaRPr lang="es-EC" sz="1100" b="1" dirty="0">
                <a:solidFill>
                  <a:schemeClr val="tx1"/>
                </a:solidFill>
                <a:latin typeface="Arial" pitchFamily="34" charset="0"/>
                <a:cs typeface="Arial" pitchFamily="34" charset="0"/>
              </a:endParaRPr>
            </a:p>
          </p:txBody>
        </p:sp>
        <p:sp>
          <p:nvSpPr>
            <p:cNvPr id="58" name="19 Rectángulo redondeado"/>
            <p:cNvSpPr/>
            <p:nvPr/>
          </p:nvSpPr>
          <p:spPr>
            <a:xfrm>
              <a:off x="7055059" y="4004815"/>
              <a:ext cx="1641606" cy="792164"/>
            </a:xfrm>
            <a:prstGeom prst="roundRect">
              <a:avLst/>
            </a:prstGeom>
            <a:ln>
              <a:solidFill>
                <a:schemeClr val="accent1"/>
              </a:solidFill>
              <a:prstDash val="dash"/>
            </a:ln>
          </p:spPr>
          <p:style>
            <a:lnRef idx="1">
              <a:schemeClr val="accent3"/>
            </a:lnRef>
            <a:fillRef idx="2">
              <a:schemeClr val="accent3"/>
            </a:fillRef>
            <a:effectRef idx="1">
              <a:schemeClr val="accent3"/>
            </a:effectRef>
            <a:fontRef idx="minor">
              <a:schemeClr val="dk1"/>
            </a:fontRef>
          </p:style>
          <p:txBody>
            <a:bodyPr anchor="ctr"/>
            <a:lstStyle/>
            <a:p>
              <a:pPr marL="85725" indent="-85725" algn="just" fontAlgn="auto">
                <a:spcBef>
                  <a:spcPts val="0"/>
                </a:spcBef>
                <a:spcAft>
                  <a:spcPts val="0"/>
                </a:spcAft>
                <a:buFont typeface="Arial" pitchFamily="34" charset="0"/>
                <a:buChar char="•"/>
                <a:defRPr/>
              </a:pPr>
              <a:r>
                <a:rPr lang="es-EC" sz="1050" b="1" dirty="0" smtClean="0">
                  <a:solidFill>
                    <a:schemeClr val="tx1"/>
                  </a:solidFill>
                  <a:latin typeface="Arial" pitchFamily="34" charset="0"/>
                  <a:cs typeface="Arial" pitchFamily="34" charset="0"/>
                </a:rPr>
                <a:t>BIEN PÚBLICO</a:t>
              </a:r>
              <a:endParaRPr lang="es-EC" sz="1050" b="1" dirty="0">
                <a:solidFill>
                  <a:schemeClr val="tx1"/>
                </a:solidFill>
                <a:latin typeface="Arial" pitchFamily="34" charset="0"/>
                <a:cs typeface="Arial" pitchFamily="34" charset="0"/>
              </a:endParaRPr>
            </a:p>
            <a:p>
              <a:pPr marL="85725" indent="-85725" algn="just" fontAlgn="auto">
                <a:spcBef>
                  <a:spcPts val="0"/>
                </a:spcBef>
                <a:spcAft>
                  <a:spcPts val="0"/>
                </a:spcAft>
                <a:buFont typeface="Arial" pitchFamily="34" charset="0"/>
                <a:buChar char="•"/>
                <a:defRPr/>
              </a:pPr>
              <a:r>
                <a:rPr lang="es-EC" sz="1050" b="1" dirty="0" smtClean="0">
                  <a:solidFill>
                    <a:schemeClr val="tx1"/>
                  </a:solidFill>
                  <a:latin typeface="Arial" pitchFamily="34" charset="0"/>
                  <a:cs typeface="Arial" pitchFamily="34" charset="0"/>
                </a:rPr>
                <a:t>EJERCICIO DE SOBERANÍAS</a:t>
              </a:r>
              <a:endParaRPr lang="es-EC" sz="1050" b="1" dirty="0">
                <a:solidFill>
                  <a:schemeClr val="tx1"/>
                </a:solidFill>
                <a:latin typeface="Arial" pitchFamily="34" charset="0"/>
                <a:cs typeface="Arial" pitchFamily="34" charset="0"/>
              </a:endParaRPr>
            </a:p>
            <a:p>
              <a:pPr marL="85725" indent="-85725" algn="just" fontAlgn="auto">
                <a:spcBef>
                  <a:spcPts val="0"/>
                </a:spcBef>
                <a:spcAft>
                  <a:spcPts val="0"/>
                </a:spcAft>
                <a:buFont typeface="Arial" pitchFamily="34" charset="0"/>
                <a:buChar char="•"/>
                <a:defRPr/>
              </a:pPr>
              <a:r>
                <a:rPr lang="es-EC" sz="1050" b="1" dirty="0" smtClean="0">
                  <a:solidFill>
                    <a:schemeClr val="tx1"/>
                  </a:solidFill>
                  <a:latin typeface="Arial" pitchFamily="34" charset="0"/>
                  <a:cs typeface="Arial" pitchFamily="34" charset="0"/>
                </a:rPr>
                <a:t>CULTURA DE PAZ </a:t>
              </a:r>
              <a:endParaRPr lang="es-EC" sz="1050" b="1" dirty="0">
                <a:solidFill>
                  <a:schemeClr val="tx1"/>
                </a:solidFill>
                <a:latin typeface="Arial" pitchFamily="34" charset="0"/>
                <a:cs typeface="Arial" pitchFamily="34" charset="0"/>
              </a:endParaRPr>
            </a:p>
          </p:txBody>
        </p:sp>
        <p:cxnSp>
          <p:nvCxnSpPr>
            <p:cNvPr id="59" name="7 Conector angular"/>
            <p:cNvCxnSpPr/>
            <p:nvPr/>
          </p:nvCxnSpPr>
          <p:spPr>
            <a:xfrm rot="5400000">
              <a:off x="4285435" y="3645659"/>
              <a:ext cx="428666" cy="1587"/>
            </a:xfrm>
            <a:prstGeom prst="straightConnector1">
              <a:avLst/>
            </a:prstGeom>
            <a:ln w="28575">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0" name="44 Forma"/>
            <p:cNvCxnSpPr/>
            <p:nvPr/>
          </p:nvCxnSpPr>
          <p:spPr>
            <a:xfrm rot="5400000">
              <a:off x="2713799" y="1233923"/>
              <a:ext cx="428666" cy="1071571"/>
            </a:xfrm>
            <a:prstGeom prst="bentConnector3">
              <a:avLst>
                <a:gd name="adj1" fmla="val 50000"/>
              </a:avLst>
            </a:prstGeom>
            <a:ln w="28575">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1" name="46 Forma"/>
            <p:cNvCxnSpPr/>
            <p:nvPr/>
          </p:nvCxnSpPr>
          <p:spPr>
            <a:xfrm rot="16200000" flipH="1">
              <a:off x="3821882" y="1197411"/>
              <a:ext cx="428666" cy="1144595"/>
            </a:xfrm>
            <a:prstGeom prst="bentConnector3">
              <a:avLst>
                <a:gd name="adj1" fmla="val 50000"/>
              </a:avLst>
            </a:prstGeom>
            <a:ln w="28575">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2" name="23 Conector recto de flecha"/>
            <p:cNvCxnSpPr/>
            <p:nvPr/>
          </p:nvCxnSpPr>
          <p:spPr>
            <a:xfrm>
              <a:off x="3143240" y="3000030"/>
              <a:ext cx="500066" cy="1588"/>
            </a:xfrm>
            <a:prstGeom prst="straightConnector1">
              <a:avLst/>
            </a:prstGeom>
            <a:ln w="12700">
              <a:solidFill>
                <a:schemeClr val="accent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63" name="24 Rectángulo redondeado"/>
            <p:cNvSpPr/>
            <p:nvPr/>
          </p:nvSpPr>
          <p:spPr>
            <a:xfrm>
              <a:off x="5555591" y="908175"/>
              <a:ext cx="2965722" cy="715670"/>
            </a:xfrm>
            <a:prstGeom prst="roundRect">
              <a:avLst/>
            </a:prstGeom>
            <a:solidFill>
              <a:schemeClr val="bg2">
                <a:lumMod val="90000"/>
              </a:schemeClr>
            </a:solidFill>
            <a:ln>
              <a:solidFill>
                <a:schemeClr val="accent1"/>
              </a:solidFill>
              <a:prstDash val="dash"/>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EC" sz="1200" b="1" dirty="0" smtClean="0">
                  <a:solidFill>
                    <a:schemeClr val="tx1"/>
                  </a:solidFill>
                  <a:latin typeface="Arial" pitchFamily="34" charset="0"/>
                  <a:cs typeface="Arial" pitchFamily="34" charset="0"/>
                </a:rPr>
                <a:t>ARTÍCULOS DEFENSA Y MISIONES COMPLEMENTARIAS  </a:t>
              </a:r>
              <a:endParaRPr lang="es-EC" sz="1200" b="1" dirty="0">
                <a:solidFill>
                  <a:schemeClr val="tx1"/>
                </a:solidFill>
                <a:latin typeface="Arial" pitchFamily="34" charset="0"/>
                <a:cs typeface="Arial" pitchFamily="34" charset="0"/>
              </a:endParaRPr>
            </a:p>
            <a:p>
              <a:pPr algn="just" fontAlgn="auto">
                <a:spcBef>
                  <a:spcPts val="0"/>
                </a:spcBef>
                <a:spcAft>
                  <a:spcPts val="0"/>
                </a:spcAft>
                <a:defRPr/>
              </a:pPr>
              <a:r>
                <a:rPr lang="en-US" sz="1200" b="1" dirty="0" smtClean="0">
                  <a:solidFill>
                    <a:schemeClr val="tx1"/>
                  </a:solidFill>
                  <a:latin typeface="Arial" pitchFamily="34" charset="0"/>
                  <a:cs typeface="Arial" pitchFamily="34" charset="0"/>
                </a:rPr>
                <a:t>3, 66, 147, 158, 389, 393</a:t>
              </a:r>
              <a:endParaRPr lang="es-EC" sz="1200" b="1" dirty="0">
                <a:solidFill>
                  <a:schemeClr val="tx1"/>
                </a:solidFill>
                <a:latin typeface="Arial" pitchFamily="34" charset="0"/>
                <a:cs typeface="Arial" pitchFamily="34" charset="0"/>
              </a:endParaRPr>
            </a:p>
          </p:txBody>
        </p:sp>
        <p:cxnSp>
          <p:nvCxnSpPr>
            <p:cNvPr id="64" name="25 Conector recto de flecha"/>
            <p:cNvCxnSpPr/>
            <p:nvPr/>
          </p:nvCxnSpPr>
          <p:spPr>
            <a:xfrm>
              <a:off x="4422729" y="1356811"/>
              <a:ext cx="1143008" cy="1587"/>
            </a:xfrm>
            <a:prstGeom prst="straightConnector1">
              <a:avLst/>
            </a:prstGeom>
            <a:ln w="127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5" name="7 Conector angular"/>
            <p:cNvCxnSpPr/>
            <p:nvPr/>
          </p:nvCxnSpPr>
          <p:spPr>
            <a:xfrm rot="5400000">
              <a:off x="4287022" y="2709464"/>
              <a:ext cx="428666" cy="1588"/>
            </a:xfrm>
            <a:prstGeom prst="straightConnector1">
              <a:avLst/>
            </a:prstGeom>
            <a:ln w="28575">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6" name="27 Rectángulo redondeado"/>
            <p:cNvSpPr/>
            <p:nvPr/>
          </p:nvSpPr>
          <p:spPr>
            <a:xfrm>
              <a:off x="1588247" y="2930336"/>
              <a:ext cx="1779789" cy="498360"/>
            </a:xfrm>
            <a:prstGeom prst="roundRect">
              <a:avLst/>
            </a:prstGeom>
            <a:ln>
              <a:solidFill>
                <a:schemeClr val="accent1"/>
              </a:solidFill>
              <a:prstDash val="dash"/>
            </a:ln>
          </p:spPr>
          <p:style>
            <a:lnRef idx="1">
              <a:schemeClr val="accent4"/>
            </a:lnRef>
            <a:fillRef idx="2">
              <a:schemeClr val="accent4"/>
            </a:fillRef>
            <a:effectRef idx="1">
              <a:schemeClr val="accent4"/>
            </a:effectRef>
            <a:fontRef idx="minor">
              <a:schemeClr val="dk1"/>
            </a:fontRef>
          </p:style>
          <p:txBody>
            <a:bodyPr anchor="ctr"/>
            <a:lstStyle/>
            <a:p>
              <a:pPr algn="ctr" fontAlgn="auto">
                <a:lnSpc>
                  <a:spcPct val="120000"/>
                </a:lnSpc>
                <a:spcBef>
                  <a:spcPts val="0"/>
                </a:spcBef>
                <a:spcAft>
                  <a:spcPts val="0"/>
                </a:spcAft>
                <a:defRPr/>
              </a:pPr>
              <a:r>
                <a:rPr lang="es-EC" sz="1400" b="1" dirty="0">
                  <a:solidFill>
                    <a:schemeClr val="tx1"/>
                  </a:solidFill>
                  <a:latin typeface="Arial" pitchFamily="34" charset="0"/>
                  <a:cs typeface="Arial" pitchFamily="34" charset="0"/>
                </a:rPr>
                <a:t>PLAN  NAC. DEL BUEN VIVIR</a:t>
              </a:r>
            </a:p>
          </p:txBody>
        </p:sp>
        <p:cxnSp>
          <p:nvCxnSpPr>
            <p:cNvPr id="67" name="7 Conector angular"/>
            <p:cNvCxnSpPr/>
            <p:nvPr/>
          </p:nvCxnSpPr>
          <p:spPr>
            <a:xfrm rot="5400000">
              <a:off x="2072445" y="2642015"/>
              <a:ext cx="428666" cy="1587"/>
            </a:xfrm>
            <a:prstGeom prst="straightConnector1">
              <a:avLst/>
            </a:prstGeom>
            <a:ln w="28575">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8" name="29 Llamada de flecha a la derecha"/>
            <p:cNvSpPr/>
            <p:nvPr/>
          </p:nvSpPr>
          <p:spPr>
            <a:xfrm>
              <a:off x="-267887" y="1769708"/>
              <a:ext cx="1696616" cy="726216"/>
            </a:xfrm>
            <a:prstGeom prst="rightArrowCallout">
              <a:avLst>
                <a:gd name="adj1" fmla="val 48579"/>
                <a:gd name="adj2" fmla="val 25000"/>
                <a:gd name="adj3" fmla="val 43526"/>
                <a:gd name="adj4" fmla="val 64977"/>
              </a:avLst>
            </a:prstGeom>
            <a:ln>
              <a:solidFill>
                <a:schemeClr val="accent1"/>
              </a:solidFill>
              <a:prstDash val="dash"/>
            </a:ln>
          </p:spPr>
          <p:style>
            <a:lnRef idx="0">
              <a:schemeClr val="accent2"/>
            </a:lnRef>
            <a:fillRef idx="3">
              <a:schemeClr val="accent2"/>
            </a:fillRef>
            <a:effectRef idx="3">
              <a:schemeClr val="accent2"/>
            </a:effectRef>
            <a:fontRef idx="minor">
              <a:schemeClr val="lt1"/>
            </a:fontRef>
          </p:style>
          <p:txBody>
            <a:bodyPr anchor="ctr"/>
            <a:lstStyle/>
            <a:p>
              <a:pPr algn="just" fontAlgn="auto">
                <a:spcBef>
                  <a:spcPts val="0"/>
                </a:spcBef>
                <a:spcAft>
                  <a:spcPts val="0"/>
                </a:spcAft>
                <a:defRPr/>
              </a:pPr>
              <a:r>
                <a:rPr lang="es-EC" sz="1000" b="1" dirty="0">
                  <a:solidFill>
                    <a:schemeClr val="bg1"/>
                  </a:solidFill>
                  <a:latin typeface="Arial" pitchFamily="34" charset="0"/>
                  <a:cs typeface="Arial" pitchFamily="34" charset="0"/>
                </a:rPr>
                <a:t>NUEVO ENFOQUE DE DESARROLLO Y SEGURIDAD</a:t>
              </a:r>
            </a:p>
          </p:txBody>
        </p:sp>
        <p:sp>
          <p:nvSpPr>
            <p:cNvPr id="69" name="30 Llamada de flecha a la derecha"/>
            <p:cNvSpPr/>
            <p:nvPr/>
          </p:nvSpPr>
          <p:spPr>
            <a:xfrm>
              <a:off x="-267887" y="2785698"/>
              <a:ext cx="1696615" cy="571555"/>
            </a:xfrm>
            <a:prstGeom prst="rightArrowCallout">
              <a:avLst>
                <a:gd name="adj1" fmla="val 48579"/>
                <a:gd name="adj2" fmla="val 25000"/>
                <a:gd name="adj3" fmla="val 43526"/>
                <a:gd name="adj4" fmla="val 64977"/>
              </a:avLst>
            </a:prstGeom>
            <a:ln>
              <a:solidFill>
                <a:schemeClr val="accent1"/>
              </a:solidFill>
              <a:prstDash val="dash"/>
            </a:ln>
          </p:spPr>
          <p:style>
            <a:lnRef idx="0">
              <a:schemeClr val="accent4"/>
            </a:lnRef>
            <a:fillRef idx="3">
              <a:schemeClr val="accent4"/>
            </a:fillRef>
            <a:effectRef idx="3">
              <a:schemeClr val="accent4"/>
            </a:effectRef>
            <a:fontRef idx="minor">
              <a:schemeClr val="lt1"/>
            </a:fontRef>
          </p:style>
          <p:txBody>
            <a:bodyPr anchor="ctr"/>
            <a:lstStyle/>
            <a:p>
              <a:pPr algn="just" fontAlgn="auto">
                <a:spcBef>
                  <a:spcPts val="0"/>
                </a:spcBef>
                <a:spcAft>
                  <a:spcPts val="0"/>
                </a:spcAft>
                <a:defRPr/>
              </a:pPr>
              <a:r>
                <a:rPr lang="es-EC" sz="1000" b="1" dirty="0">
                  <a:solidFill>
                    <a:schemeClr val="bg1"/>
                  </a:solidFill>
                  <a:latin typeface="Arial" pitchFamily="34" charset="0"/>
                  <a:cs typeface="Arial" pitchFamily="34" charset="0"/>
                </a:rPr>
                <a:t>PLANES NACIONALES</a:t>
              </a:r>
            </a:p>
          </p:txBody>
        </p:sp>
      </p:grpSp>
      <p:cxnSp>
        <p:nvCxnSpPr>
          <p:cNvPr id="39" name="31 Conector recto de flecha"/>
          <p:cNvCxnSpPr/>
          <p:nvPr/>
        </p:nvCxnSpPr>
        <p:spPr bwMode="auto">
          <a:xfrm>
            <a:off x="5796136" y="4077072"/>
            <a:ext cx="306891" cy="2308"/>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1" name="7 Conector angular"/>
          <p:cNvCxnSpPr/>
          <p:nvPr/>
        </p:nvCxnSpPr>
        <p:spPr bwMode="auto">
          <a:xfrm flipH="1">
            <a:off x="4842010" y="4415548"/>
            <a:ext cx="5961" cy="311906"/>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2" name="34 Conector recto de flecha"/>
          <p:cNvCxnSpPr/>
          <p:nvPr/>
        </p:nvCxnSpPr>
        <p:spPr bwMode="auto">
          <a:xfrm flipH="1">
            <a:off x="1245983" y="3140966"/>
            <a:ext cx="618516"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46 Rectángulo redondeado"/>
          <p:cNvSpPr/>
          <p:nvPr/>
        </p:nvSpPr>
        <p:spPr bwMode="auto">
          <a:xfrm>
            <a:off x="6660232" y="4869160"/>
            <a:ext cx="2411760" cy="1156745"/>
          </a:xfrm>
          <a:prstGeom prst="roundRect">
            <a:avLst/>
          </a:prstGeom>
          <a:solidFill>
            <a:schemeClr val="accent4">
              <a:lumMod val="75000"/>
            </a:schemeClr>
          </a:solidFill>
          <a:ln w="28575">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just" fontAlgn="auto">
              <a:spcBef>
                <a:spcPts val="0"/>
              </a:spcBef>
              <a:spcAft>
                <a:spcPts val="0"/>
              </a:spcAft>
              <a:defRPr/>
            </a:pPr>
            <a:r>
              <a:rPr lang="es-EC" sz="1200" b="1" dirty="0">
                <a:solidFill>
                  <a:schemeClr val="bg1"/>
                </a:solidFill>
                <a:latin typeface="Arial" panose="020B0604020202020204" pitchFamily="34" charset="0"/>
                <a:cs typeface="Arial" panose="020B0604020202020204" pitchFamily="34" charset="0"/>
              </a:rPr>
              <a:t>Plan Estratégico Institucional de Fuerzas Armadas 2010 – 2021, determina los once objetivos estratégicos y estrategias específicas</a:t>
            </a:r>
          </a:p>
        </p:txBody>
      </p:sp>
      <p:cxnSp>
        <p:nvCxnSpPr>
          <p:cNvPr id="45" name="47 Conector recto de flecha"/>
          <p:cNvCxnSpPr/>
          <p:nvPr/>
        </p:nvCxnSpPr>
        <p:spPr bwMode="auto">
          <a:xfrm>
            <a:off x="6300192" y="5549058"/>
            <a:ext cx="354318" cy="7209"/>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7" name="AutoShape 7"/>
          <p:cNvSpPr>
            <a:spLocks noChangeArrowheads="1"/>
          </p:cNvSpPr>
          <p:nvPr/>
        </p:nvSpPr>
        <p:spPr bwMode="auto">
          <a:xfrm>
            <a:off x="827584" y="813766"/>
            <a:ext cx="4115589" cy="671018"/>
          </a:xfrm>
          <a:prstGeom prst="roundRect">
            <a:avLst>
              <a:gd name="adj" fmla="val 0"/>
            </a:avLst>
          </a:prstGeom>
          <a:noFill/>
          <a:effectLst>
            <a:outerShdw blurRad="50800" dist="50800" dir="4800000" algn="ctr" rotWithShape="0">
              <a:sysClr val="windowText" lastClr="000000"/>
            </a:outerShdw>
          </a:effectLst>
        </p:spPr>
        <p:txBody>
          <a:bodyPr vert="horz" wrap="square" lIns="91440" tIns="45720" rIns="91440" bIns="45720" rtlCol="0"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eaLnBrk="1" fontAlgn="base" latinLnBrk="0" hangingPunct="1">
              <a:lnSpc>
                <a:spcPct val="110000"/>
              </a:lnSpc>
              <a:spcBef>
                <a:spcPct val="0"/>
              </a:spcBef>
              <a:spcAft>
                <a:spcPct val="0"/>
              </a:spcAft>
              <a:buClrTx/>
              <a:buSzTx/>
              <a:buFontTx/>
              <a:buNone/>
              <a:tabLst/>
              <a:defRPr/>
            </a:pPr>
            <a:r>
              <a:rPr lang="es-EC" sz="3600" kern="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CONTITUCIÓN </a:t>
            </a:r>
            <a:endParaRPr kumimoji="0" lang="es-EC" sz="36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uLnTx/>
              <a:uFillTx/>
              <a:latin typeface="Arial Black" pitchFamily="34" charset="0"/>
              <a:cs typeface="Times New Roman" pitchFamily="18" charset="0"/>
            </a:endParaRPr>
          </a:p>
        </p:txBody>
      </p:sp>
    </p:spTree>
    <p:extLst>
      <p:ext uri="{BB962C8B-B14F-4D97-AF65-F5344CB8AC3E}">
        <p14:creationId xmlns:p14="http://schemas.microsoft.com/office/powerpoint/2010/main" val="4229075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987996" y="2234137"/>
            <a:ext cx="7472436" cy="1920526"/>
          </a:xfrm>
          <a:prstGeom prst="rect">
            <a:avLst/>
          </a:prstGeom>
        </p:spPr>
        <p:txBody>
          <a:bodyPr wrap="square">
            <a:spAutoFit/>
          </a:bodyPr>
          <a:lstStyle/>
          <a:p>
            <a:pPr marL="0" lvl="1" algn="ctr" fontAlgn="base">
              <a:lnSpc>
                <a:spcPct val="110000"/>
              </a:lnSpc>
              <a:spcBef>
                <a:spcPct val="0"/>
              </a:spcBef>
              <a:spcAft>
                <a:spcPct val="0"/>
              </a:spcAft>
              <a:defRPr/>
            </a:pPr>
            <a:r>
              <a:rPr lang="es-US" sz="3600" kern="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PROPUESTA DE MANUAL DE PROTECCIÓN DEL ESPACIO AÉREO EN EL ECUADOR</a:t>
            </a:r>
            <a:endParaRPr lang="es-EC" sz="3600" kern="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endParaRPr>
          </a:p>
        </p:txBody>
      </p:sp>
    </p:spTree>
    <p:extLst>
      <p:ext uri="{BB962C8B-B14F-4D97-AF65-F5344CB8AC3E}">
        <p14:creationId xmlns:p14="http://schemas.microsoft.com/office/powerpoint/2010/main" val="2287954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915988" y="2132856"/>
            <a:ext cx="7760468" cy="3477875"/>
          </a:xfrm>
          <a:prstGeom prst="rect">
            <a:avLst/>
          </a:prstGeom>
        </p:spPr>
        <p:txBody>
          <a:bodyPr wrap="square">
            <a:spAutoFit/>
          </a:bodyPr>
          <a:lstStyle/>
          <a:p>
            <a:pPr marL="285750" indent="-285750" algn="just">
              <a:buFont typeface="Arial" panose="020B0604020202020204" pitchFamily="34" charset="0"/>
              <a:buChar char="•"/>
            </a:pPr>
            <a:r>
              <a:rPr lang="es-ES" sz="2000" dirty="0" smtClean="0">
                <a:latin typeface="Calibri" panose="020F0502020204030204" pitchFamily="34" charset="0"/>
                <a:ea typeface="Calibri" panose="020F0502020204030204" pitchFamily="34" charset="0"/>
                <a:cs typeface="Times New Roman" panose="02020603050405020304" pitchFamily="18" charset="0"/>
              </a:rPr>
              <a:t>Capítulo 1. Fundamentos de la protección del espacio aéreo</a:t>
            </a:r>
          </a:p>
          <a:p>
            <a:pPr algn="just"/>
            <a:endParaRPr lang="es-ES" sz="20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S" sz="2000" dirty="0" smtClean="0">
                <a:latin typeface="Calibri" panose="020F0502020204030204" pitchFamily="34" charset="0"/>
                <a:ea typeface="Calibri" panose="020F0502020204030204" pitchFamily="34" charset="0"/>
                <a:cs typeface="Times New Roman" panose="02020603050405020304" pitchFamily="18" charset="0"/>
              </a:rPr>
              <a:t>Capítulo 2. Estrategia y diseño</a:t>
            </a:r>
          </a:p>
          <a:p>
            <a:pPr marL="285750" indent="-285750" algn="just">
              <a:buFont typeface="Arial" panose="020B0604020202020204" pitchFamily="34" charset="0"/>
              <a:buChar char="•"/>
            </a:pPr>
            <a:endParaRPr lang="es-ES" sz="20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S" sz="2000" dirty="0" smtClean="0">
                <a:latin typeface="Calibri" panose="020F0502020204030204" pitchFamily="34" charset="0"/>
                <a:ea typeface="Calibri" panose="020F0502020204030204" pitchFamily="34" charset="0"/>
                <a:cs typeface="Times New Roman" panose="02020603050405020304" pitchFamily="18" charset="0"/>
              </a:rPr>
              <a:t>Capítulo 3. Planeamiento</a:t>
            </a:r>
          </a:p>
          <a:p>
            <a:pPr marL="285750" indent="-285750" algn="just">
              <a:buFont typeface="Arial" panose="020B0604020202020204" pitchFamily="34" charset="0"/>
              <a:buChar char="•"/>
            </a:pPr>
            <a:endParaRPr lang="es-ES" sz="20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S" sz="2000" dirty="0" smtClean="0">
                <a:latin typeface="Calibri" panose="020F0502020204030204" pitchFamily="34" charset="0"/>
                <a:ea typeface="Calibri" panose="020F0502020204030204" pitchFamily="34" charset="0"/>
                <a:cs typeface="Times New Roman" panose="02020603050405020304" pitchFamily="18" charset="0"/>
              </a:rPr>
              <a:t>Capítulo 4. Preparación</a:t>
            </a:r>
          </a:p>
          <a:p>
            <a:pPr marL="285750" indent="-285750" algn="just">
              <a:buFont typeface="Arial" panose="020B0604020202020204" pitchFamily="34" charset="0"/>
              <a:buChar char="•"/>
            </a:pPr>
            <a:endParaRPr lang="es-ES" sz="20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S" sz="2000" dirty="0" smtClean="0">
                <a:latin typeface="Calibri" panose="020F0502020204030204" pitchFamily="34" charset="0"/>
                <a:ea typeface="Calibri" panose="020F0502020204030204" pitchFamily="34" charset="0"/>
                <a:cs typeface="Times New Roman" panose="02020603050405020304" pitchFamily="18" charset="0"/>
              </a:rPr>
              <a:t>Capítulo 5. Ejecución</a:t>
            </a:r>
          </a:p>
          <a:p>
            <a:pPr marL="285750" indent="-285750" algn="just">
              <a:buFont typeface="Arial" panose="020B0604020202020204" pitchFamily="34" charset="0"/>
              <a:buChar char="•"/>
            </a:pPr>
            <a:endParaRPr lang="es-ES" sz="20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S" sz="2000" dirty="0" smtClean="0">
                <a:latin typeface="Calibri" panose="020F0502020204030204" pitchFamily="34" charset="0"/>
                <a:ea typeface="Calibri" panose="020F0502020204030204" pitchFamily="34" charset="0"/>
                <a:cs typeface="Times New Roman" panose="02020603050405020304" pitchFamily="18" charset="0"/>
              </a:rPr>
              <a:t>Capítulo 6. Evaluación</a:t>
            </a:r>
            <a:endParaRPr lang="es-E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p:cNvSpPr txBox="1"/>
          <p:nvPr/>
        </p:nvSpPr>
        <p:spPr>
          <a:xfrm>
            <a:off x="0" y="1034733"/>
            <a:ext cx="9144000" cy="95410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C" sz="2800" kern="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LA PROPUESTA ESTÁ COMPUESTA DE SEIS </a:t>
            </a:r>
            <a:r>
              <a:rPr lang="es-EC" sz="2800" kern="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CAPÍTULOS</a:t>
            </a:r>
            <a:endParaRPr lang="es-EC" b="1" dirty="0"/>
          </a:p>
        </p:txBody>
      </p:sp>
    </p:spTree>
    <p:extLst>
      <p:ext uri="{BB962C8B-B14F-4D97-AF65-F5344CB8AC3E}">
        <p14:creationId xmlns:p14="http://schemas.microsoft.com/office/powerpoint/2010/main" val="3422412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WordArt 47"/>
          <p:cNvSpPr>
            <a:spLocks noChangeArrowheads="1" noChangeShapeType="1" noTextEdit="1"/>
          </p:cNvSpPr>
          <p:nvPr/>
        </p:nvSpPr>
        <p:spPr bwMode="auto">
          <a:xfrm>
            <a:off x="1475657" y="2492896"/>
            <a:ext cx="6048672" cy="72008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sz="2400" kern="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INTRODUCCIÓN</a:t>
            </a:r>
          </a:p>
        </p:txBody>
      </p:sp>
      <p:pic>
        <p:nvPicPr>
          <p:cNvPr id="4"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324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1196752"/>
            <a:ext cx="91440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b="1" dirty="0"/>
              <a:t>Capítulo 1. Fundamentos de la Protección del Espacio </a:t>
            </a:r>
            <a:r>
              <a:rPr lang="es-EC" sz="2400" b="1" dirty="0" smtClean="0"/>
              <a:t>Aéreo.</a:t>
            </a:r>
            <a:endParaRPr lang="es-ES" sz="2400" dirty="0"/>
          </a:p>
        </p:txBody>
      </p:sp>
      <p:sp>
        <p:nvSpPr>
          <p:cNvPr id="5" name="Rectángulo 4"/>
          <p:cNvSpPr/>
          <p:nvPr/>
        </p:nvSpPr>
        <p:spPr>
          <a:xfrm>
            <a:off x="1259632" y="1844824"/>
            <a:ext cx="6624736" cy="3785652"/>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sz="2000" dirty="0" smtClean="0"/>
              <a:t>Principios Básicos</a:t>
            </a:r>
          </a:p>
          <a:p>
            <a:pPr marL="342900" lvl="0" indent="-342900" algn="just">
              <a:lnSpc>
                <a:spcPct val="150000"/>
              </a:lnSpc>
              <a:spcAft>
                <a:spcPts val="0"/>
              </a:spcAft>
              <a:buFont typeface="Symbol" panose="05050102010706020507" pitchFamily="18" charset="2"/>
              <a:buChar char=""/>
            </a:pPr>
            <a:r>
              <a:rPr lang="es-EC" sz="2000" dirty="0"/>
              <a:t>Organización y Coordinación</a:t>
            </a:r>
            <a:endParaRPr lang="es-EC" sz="2000" dirty="0" smtClean="0">
              <a:latin typeface="+mj-lt"/>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sz="2000" dirty="0" smtClean="0">
                <a:latin typeface="+mj-lt"/>
                <a:ea typeface="Calibri" panose="020F0502020204030204" pitchFamily="34" charset="0"/>
                <a:cs typeface="Times New Roman" panose="02020603050405020304" pitchFamily="18" charset="0"/>
              </a:rPr>
              <a:t>El </a:t>
            </a:r>
            <a:r>
              <a:rPr lang="es-ES" sz="2000" dirty="0">
                <a:latin typeface="+mj-lt"/>
                <a:ea typeface="Calibri" panose="020F0502020204030204" pitchFamily="34" charset="0"/>
                <a:cs typeface="Times New Roman" panose="02020603050405020304" pitchFamily="18" charset="0"/>
              </a:rPr>
              <a:t>ciclo de asignación aérea </a:t>
            </a:r>
            <a:r>
              <a:rPr lang="es-ES" sz="2000" dirty="0" smtClean="0">
                <a:latin typeface="+mj-lt"/>
                <a:ea typeface="Calibri" panose="020F0502020204030204" pitchFamily="34" charset="0"/>
                <a:cs typeface="Times New Roman" panose="02020603050405020304" pitchFamily="18" charset="0"/>
              </a:rPr>
              <a:t>conjunta</a:t>
            </a:r>
          </a:p>
          <a:p>
            <a:pPr marL="342900" indent="-342900" algn="just">
              <a:lnSpc>
                <a:spcPct val="150000"/>
              </a:lnSpc>
              <a:buFont typeface="Symbol" panose="05050102010706020507" pitchFamily="18" charset="2"/>
              <a:buChar char=""/>
            </a:pPr>
            <a:r>
              <a:rPr lang="es-EC" sz="2000" dirty="0"/>
              <a:t>Consideraciones del planeamiento del Control del Espacio Aéreo</a:t>
            </a:r>
            <a:endParaRPr lang="es-ES" sz="2000" dirty="0"/>
          </a:p>
          <a:p>
            <a:pPr marL="342900" indent="-342900" algn="just">
              <a:lnSpc>
                <a:spcPct val="150000"/>
              </a:lnSpc>
              <a:buFont typeface="Symbol" panose="05050102010706020507" pitchFamily="18" charset="2"/>
              <a:buChar char=""/>
            </a:pPr>
            <a:r>
              <a:rPr lang="es-EC" sz="2000" dirty="0"/>
              <a:t>Planificación para el Control del Espacio Aéreo</a:t>
            </a:r>
            <a:endParaRPr lang="es-ES" sz="2000" dirty="0"/>
          </a:p>
          <a:p>
            <a:pPr marL="342900" indent="-342900" algn="just">
              <a:lnSpc>
                <a:spcPct val="150000"/>
              </a:lnSpc>
              <a:buFont typeface="Symbol" panose="05050102010706020507" pitchFamily="18" charset="2"/>
              <a:buChar char=""/>
            </a:pPr>
            <a:r>
              <a:rPr lang="es-EC" sz="2000" dirty="0"/>
              <a:t>Métodos de Control del Espacio Aéreo</a:t>
            </a:r>
            <a:endParaRPr lang="es-ES" sz="2000" dirty="0"/>
          </a:p>
          <a:p>
            <a:pPr marL="342900" lvl="0" indent="-342900" algn="just">
              <a:lnSpc>
                <a:spcPct val="150000"/>
              </a:lnSpc>
              <a:spcAft>
                <a:spcPts val="0"/>
              </a:spcAft>
              <a:buFont typeface="Symbol" panose="05050102010706020507" pitchFamily="18" charset="2"/>
              <a:buChar char=""/>
            </a:pPr>
            <a:endParaRPr lang="es-EC"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0463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1196752"/>
            <a:ext cx="91440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S" sz="2400" b="1" dirty="0"/>
              <a:t>Capítulo 2. Estrategia y Diseño</a:t>
            </a:r>
            <a:endParaRPr lang="es-ES" sz="2400" dirty="0"/>
          </a:p>
        </p:txBody>
      </p:sp>
      <p:sp>
        <p:nvSpPr>
          <p:cNvPr id="5" name="Rectángulo 4"/>
          <p:cNvSpPr/>
          <p:nvPr/>
        </p:nvSpPr>
        <p:spPr>
          <a:xfrm>
            <a:off x="1259632" y="2019612"/>
            <a:ext cx="7272808" cy="3785652"/>
          </a:xfrm>
          <a:prstGeom prst="rect">
            <a:avLst/>
          </a:prstGeom>
        </p:spPr>
        <p:txBody>
          <a:bodyPr wrap="square">
            <a:spAutoFit/>
          </a:bodyPr>
          <a:lstStyle/>
          <a:p>
            <a:pPr marL="342900" indent="-342900" algn="just">
              <a:lnSpc>
                <a:spcPct val="150000"/>
              </a:lnSpc>
              <a:buFont typeface="Symbol" panose="05050102010706020507" pitchFamily="18" charset="2"/>
              <a:buChar char=""/>
            </a:pPr>
            <a:r>
              <a:rPr lang="es-EC" sz="1600" dirty="0" smtClean="0"/>
              <a:t>Estrategia: </a:t>
            </a:r>
            <a:r>
              <a:rPr lang="es-EC" sz="1600" dirty="0"/>
              <a:t>Niveles de la Planificación y Conducción de la Guerra y el </a:t>
            </a:r>
            <a:r>
              <a:rPr lang="es-EC" sz="1600" dirty="0" smtClean="0"/>
              <a:t>Conflicto</a:t>
            </a:r>
            <a:r>
              <a:rPr lang="es-EC" sz="1600" b="1" dirty="0" smtClean="0"/>
              <a:t>.</a:t>
            </a:r>
            <a:endParaRPr lang="es-ES" sz="1600" dirty="0"/>
          </a:p>
          <a:p>
            <a:pPr marL="342900" lvl="0" indent="-342900" algn="just">
              <a:lnSpc>
                <a:spcPct val="150000"/>
              </a:lnSpc>
              <a:spcAft>
                <a:spcPts val="0"/>
              </a:spcAft>
              <a:buFont typeface="Symbol" panose="05050102010706020507" pitchFamily="18" charset="2"/>
              <a:buChar char=""/>
            </a:pPr>
            <a:r>
              <a:rPr lang="es-ES" sz="1600" dirty="0" smtClean="0"/>
              <a:t>La </a:t>
            </a:r>
            <a:r>
              <a:rPr lang="es-ES" sz="1600" dirty="0"/>
              <a:t>naturaleza de las </a:t>
            </a:r>
            <a:r>
              <a:rPr lang="es-ES" sz="1600" dirty="0" smtClean="0"/>
              <a:t>operaciones</a:t>
            </a:r>
          </a:p>
          <a:p>
            <a:pPr marL="342900" lvl="0" indent="-342900" algn="just">
              <a:lnSpc>
                <a:spcPct val="150000"/>
              </a:lnSpc>
              <a:spcAft>
                <a:spcPts val="0"/>
              </a:spcAft>
              <a:buFont typeface="Symbol" panose="05050102010706020507" pitchFamily="18" charset="2"/>
              <a:buChar char=""/>
            </a:pPr>
            <a:r>
              <a:rPr lang="es-EC" sz="1600" dirty="0" smtClean="0">
                <a:solidFill>
                  <a:srgbClr val="FF0000"/>
                </a:solidFill>
                <a:latin typeface="+mj-lt"/>
                <a:ea typeface="Calibri" panose="020F0502020204030204" pitchFamily="34" charset="0"/>
                <a:cs typeface="Times New Roman" panose="02020603050405020304" pitchFamily="18" charset="0"/>
              </a:rPr>
              <a:t>El </a:t>
            </a:r>
            <a:r>
              <a:rPr lang="es-EC" sz="1600" dirty="0">
                <a:solidFill>
                  <a:srgbClr val="FF0000"/>
                </a:solidFill>
                <a:latin typeface="+mj-lt"/>
                <a:ea typeface="Calibri" panose="020F0502020204030204" pitchFamily="34" charset="0"/>
                <a:cs typeface="Times New Roman" panose="02020603050405020304" pitchFamily="18" charset="0"/>
              </a:rPr>
              <a:t>escenario (Teatro de Guerra o Empleo</a:t>
            </a:r>
            <a:r>
              <a:rPr lang="es-EC" sz="1600" dirty="0" smtClean="0">
                <a:solidFill>
                  <a:srgbClr val="FF0000"/>
                </a:solidFill>
                <a:latin typeface="+mj-lt"/>
                <a:ea typeface="Calibri" panose="020F0502020204030204" pitchFamily="34" charset="0"/>
                <a:cs typeface="Times New Roman" panose="02020603050405020304" pitchFamily="18" charset="0"/>
              </a:rPr>
              <a:t>).</a:t>
            </a:r>
          </a:p>
          <a:p>
            <a:pPr marL="342900" lvl="0" indent="-342900" algn="just">
              <a:lnSpc>
                <a:spcPct val="150000"/>
              </a:lnSpc>
              <a:spcAft>
                <a:spcPts val="0"/>
              </a:spcAft>
              <a:buFont typeface="Symbol" panose="05050102010706020507" pitchFamily="18" charset="2"/>
              <a:buChar char=""/>
            </a:pPr>
            <a:r>
              <a:rPr lang="es-EC" sz="1600" dirty="0" smtClean="0">
                <a:latin typeface="+mj-lt"/>
                <a:ea typeface="Calibri" panose="020F0502020204030204" pitchFamily="34" charset="0"/>
                <a:cs typeface="Times New Roman" panose="02020603050405020304" pitchFamily="18" charset="0"/>
              </a:rPr>
              <a:t>Las fuerzas</a:t>
            </a:r>
          </a:p>
          <a:p>
            <a:pPr marL="342900" lvl="0" indent="-342900" algn="just">
              <a:lnSpc>
                <a:spcPct val="150000"/>
              </a:lnSpc>
              <a:spcAft>
                <a:spcPts val="0"/>
              </a:spcAft>
              <a:buFont typeface="Symbol" panose="05050102010706020507" pitchFamily="18" charset="2"/>
              <a:buChar char=""/>
            </a:pPr>
            <a:r>
              <a:rPr lang="es-ES" sz="1600" dirty="0" smtClean="0">
                <a:solidFill>
                  <a:srgbClr val="FF0000"/>
                </a:solidFill>
                <a:latin typeface="+mj-lt"/>
                <a:ea typeface="Calibri" panose="020F0502020204030204" pitchFamily="34" charset="0"/>
                <a:cs typeface="Times New Roman" panose="02020603050405020304" pitchFamily="18" charset="0"/>
              </a:rPr>
              <a:t>Espectro </a:t>
            </a:r>
            <a:r>
              <a:rPr lang="es-ES" sz="1600" dirty="0">
                <a:solidFill>
                  <a:srgbClr val="FF0000"/>
                </a:solidFill>
                <a:latin typeface="+mj-lt"/>
                <a:ea typeface="Calibri" panose="020F0502020204030204" pitchFamily="34" charset="0"/>
                <a:cs typeface="Times New Roman" panose="02020603050405020304" pitchFamily="18" charset="0"/>
              </a:rPr>
              <a:t>total de las </a:t>
            </a:r>
            <a:r>
              <a:rPr lang="es-ES" sz="1600" dirty="0" smtClean="0">
                <a:solidFill>
                  <a:srgbClr val="FF0000"/>
                </a:solidFill>
                <a:latin typeface="+mj-lt"/>
                <a:ea typeface="Calibri" panose="020F0502020204030204" pitchFamily="34" charset="0"/>
                <a:cs typeface="Times New Roman" panose="02020603050405020304" pitchFamily="18" charset="0"/>
              </a:rPr>
              <a:t>operaciones</a:t>
            </a:r>
          </a:p>
          <a:p>
            <a:pPr marL="342900" lvl="0" indent="-342900" algn="just">
              <a:lnSpc>
                <a:spcPct val="150000"/>
              </a:lnSpc>
              <a:spcAft>
                <a:spcPts val="0"/>
              </a:spcAft>
              <a:buFont typeface="Symbol" panose="05050102010706020507" pitchFamily="18" charset="2"/>
              <a:buChar char=""/>
            </a:pPr>
            <a:r>
              <a:rPr lang="es-EC" sz="1600" dirty="0" smtClean="0">
                <a:solidFill>
                  <a:srgbClr val="FF0000"/>
                </a:solidFill>
                <a:latin typeface="+mj-lt"/>
                <a:ea typeface="Calibri" panose="020F0502020204030204" pitchFamily="34" charset="0"/>
                <a:cs typeface="Times New Roman" panose="02020603050405020304" pitchFamily="18" charset="0"/>
              </a:rPr>
              <a:t>El objetivo</a:t>
            </a:r>
          </a:p>
          <a:p>
            <a:pPr marL="342900" lvl="0" indent="-342900" algn="just">
              <a:lnSpc>
                <a:spcPct val="150000"/>
              </a:lnSpc>
              <a:spcAft>
                <a:spcPts val="0"/>
              </a:spcAft>
              <a:buFont typeface="Symbol" panose="05050102010706020507" pitchFamily="18" charset="2"/>
              <a:buChar char=""/>
            </a:pPr>
            <a:r>
              <a:rPr lang="es-ES" sz="1600" dirty="0" smtClean="0">
                <a:solidFill>
                  <a:srgbClr val="FF0000"/>
                </a:solidFill>
                <a:latin typeface="+mj-lt"/>
                <a:ea typeface="Calibri" panose="020F0502020204030204" pitchFamily="34" charset="0"/>
                <a:cs typeface="Times New Roman" panose="02020603050405020304" pitchFamily="18" charset="0"/>
              </a:rPr>
              <a:t>El </a:t>
            </a:r>
            <a:r>
              <a:rPr lang="es-ES" sz="1600" dirty="0">
                <a:solidFill>
                  <a:srgbClr val="FF0000"/>
                </a:solidFill>
                <a:latin typeface="+mj-lt"/>
                <a:ea typeface="Calibri" panose="020F0502020204030204" pitchFamily="34" charset="0"/>
                <a:cs typeface="Times New Roman" panose="02020603050405020304" pitchFamily="18" charset="0"/>
              </a:rPr>
              <a:t>Poder - Aspectos del Poder </a:t>
            </a:r>
            <a:r>
              <a:rPr lang="es-ES" sz="1600" dirty="0" err="1">
                <a:solidFill>
                  <a:srgbClr val="FF0000"/>
                </a:solidFill>
                <a:latin typeface="+mj-lt"/>
                <a:ea typeface="Calibri" panose="020F0502020204030204" pitchFamily="34" charset="0"/>
                <a:cs typeface="Times New Roman" panose="02020603050405020304" pitchFamily="18" charset="0"/>
              </a:rPr>
              <a:t>Aerospacial</a:t>
            </a:r>
            <a:r>
              <a:rPr lang="es-ES" sz="1600" dirty="0" smtClean="0">
                <a:solidFill>
                  <a:srgbClr val="FF0000"/>
                </a:solidFill>
                <a:latin typeface="+mj-lt"/>
                <a:ea typeface="Calibri" panose="020F0502020204030204" pitchFamily="34" charset="0"/>
                <a:cs typeface="Times New Roman" panose="02020603050405020304" pitchFamily="18" charset="0"/>
              </a:rPr>
              <a:t>.</a:t>
            </a:r>
          </a:p>
          <a:p>
            <a:pPr marL="342900" lvl="0" indent="-342900" algn="just">
              <a:lnSpc>
                <a:spcPct val="150000"/>
              </a:lnSpc>
              <a:spcAft>
                <a:spcPts val="0"/>
              </a:spcAft>
              <a:buFont typeface="Symbol" panose="05050102010706020507" pitchFamily="18" charset="2"/>
              <a:buChar char=""/>
            </a:pPr>
            <a:r>
              <a:rPr lang="es-EC" sz="1600" dirty="0" smtClean="0">
                <a:latin typeface="+mj-lt"/>
                <a:ea typeface="Calibri" panose="020F0502020204030204" pitchFamily="34" charset="0"/>
                <a:cs typeface="Times New Roman" panose="02020603050405020304" pitchFamily="18" charset="0"/>
              </a:rPr>
              <a:t>Seguridad nacional</a:t>
            </a:r>
          </a:p>
          <a:p>
            <a:pPr marL="342900" lvl="0" indent="-342900" algn="just">
              <a:lnSpc>
                <a:spcPct val="150000"/>
              </a:lnSpc>
              <a:spcAft>
                <a:spcPts val="0"/>
              </a:spcAft>
              <a:buFont typeface="Symbol" panose="05050102010706020507" pitchFamily="18" charset="2"/>
              <a:buChar char=""/>
            </a:pPr>
            <a:r>
              <a:rPr lang="es-EC" sz="1600" dirty="0" smtClean="0">
                <a:latin typeface="+mj-lt"/>
                <a:ea typeface="Calibri" panose="020F0502020204030204" pitchFamily="34" charset="0"/>
                <a:cs typeface="Times New Roman" panose="02020603050405020304" pitchFamily="18" charset="0"/>
              </a:rPr>
              <a:t>La </a:t>
            </a:r>
            <a:r>
              <a:rPr lang="es-EC" sz="1600" dirty="0">
                <a:latin typeface="+mj-lt"/>
                <a:ea typeface="Calibri" panose="020F0502020204030204" pitchFamily="34" charset="0"/>
                <a:cs typeface="Times New Roman" panose="02020603050405020304" pitchFamily="18" charset="0"/>
              </a:rPr>
              <a:t>política de defensa nacional</a:t>
            </a:r>
            <a:r>
              <a:rPr lang="es-EC" sz="1600" dirty="0" smtClean="0">
                <a:latin typeface="+mj-lt"/>
                <a:ea typeface="Calibri" panose="020F0502020204030204" pitchFamily="34" charset="0"/>
                <a:cs typeface="Times New Roman" panose="02020603050405020304" pitchFamily="18" charset="0"/>
              </a:rPr>
              <a:t>.</a:t>
            </a:r>
          </a:p>
          <a:p>
            <a:pPr marL="342900" lvl="0" indent="-342900" algn="just">
              <a:lnSpc>
                <a:spcPct val="150000"/>
              </a:lnSpc>
              <a:spcAft>
                <a:spcPts val="0"/>
              </a:spcAft>
              <a:buFont typeface="Symbol" panose="05050102010706020507" pitchFamily="18" charset="2"/>
              <a:buChar char=""/>
            </a:pPr>
            <a:r>
              <a:rPr lang="es-EC" sz="1600" dirty="0" smtClean="0">
                <a:latin typeface="+mj-lt"/>
                <a:ea typeface="Calibri" panose="020F0502020204030204" pitchFamily="34" charset="0"/>
                <a:cs typeface="Times New Roman" panose="02020603050405020304" pitchFamily="18" charset="0"/>
              </a:rPr>
              <a:t>Estrategia </a:t>
            </a:r>
            <a:r>
              <a:rPr lang="es-EC" sz="1600" dirty="0">
                <a:latin typeface="+mj-lt"/>
                <a:ea typeface="Calibri" panose="020F0502020204030204" pitchFamily="34" charset="0"/>
                <a:cs typeface="Times New Roman" panose="02020603050405020304" pitchFamily="18" charset="0"/>
              </a:rPr>
              <a:t>nacional de </a:t>
            </a:r>
            <a:r>
              <a:rPr lang="es-EC" sz="1600" dirty="0" smtClean="0">
                <a:latin typeface="+mj-lt"/>
                <a:ea typeface="Calibri" panose="020F0502020204030204" pitchFamily="34" charset="0"/>
                <a:cs typeface="Times New Roman" panose="02020603050405020304" pitchFamily="18" charset="0"/>
              </a:rPr>
              <a:t>seguridad</a:t>
            </a:r>
          </a:p>
        </p:txBody>
      </p:sp>
    </p:spTree>
    <p:extLst>
      <p:ext uri="{BB962C8B-B14F-4D97-AF65-F5344CB8AC3E}">
        <p14:creationId xmlns:p14="http://schemas.microsoft.com/office/powerpoint/2010/main" val="2284015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1196752"/>
            <a:ext cx="91440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S" sz="2400" b="1" dirty="0"/>
              <a:t>Capítulo 2. Estrategia y Diseño</a:t>
            </a:r>
            <a:endParaRPr lang="es-ES" sz="2400" dirty="0"/>
          </a:p>
        </p:txBody>
      </p:sp>
      <p:grpSp>
        <p:nvGrpSpPr>
          <p:cNvPr id="6" name="5 Grupo"/>
          <p:cNvGrpSpPr/>
          <p:nvPr/>
        </p:nvGrpSpPr>
        <p:grpSpPr>
          <a:xfrm>
            <a:off x="1115616" y="1916832"/>
            <a:ext cx="7488832" cy="4067416"/>
            <a:chOff x="0" y="0"/>
            <a:chExt cx="5565913" cy="3912318"/>
          </a:xfrm>
        </p:grpSpPr>
        <p:sp>
          <p:nvSpPr>
            <p:cNvPr id="9" name="31 Rectángulo"/>
            <p:cNvSpPr/>
            <p:nvPr/>
          </p:nvSpPr>
          <p:spPr>
            <a:xfrm>
              <a:off x="0" y="0"/>
              <a:ext cx="5563842" cy="106492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0" name="32 Rectángulo"/>
            <p:cNvSpPr/>
            <p:nvPr/>
          </p:nvSpPr>
          <p:spPr>
            <a:xfrm>
              <a:off x="0" y="1065475"/>
              <a:ext cx="5565913" cy="284684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sp>
        <p:nvSpPr>
          <p:cNvPr id="7" name="Cuadro de texto 267"/>
          <p:cNvSpPr txBox="1">
            <a:spLocks noChangeArrowheads="1"/>
          </p:cNvSpPr>
          <p:nvPr/>
        </p:nvSpPr>
        <p:spPr bwMode="auto">
          <a:xfrm rot="5400000">
            <a:off x="-410919" y="3314382"/>
            <a:ext cx="2650490" cy="317500"/>
          </a:xfrm>
          <a:prstGeom prst="rect">
            <a:avLst/>
          </a:prstGeom>
          <a:noFill/>
          <a:ln w="9525">
            <a:noFill/>
            <a:miter lim="800000"/>
            <a:headEnd/>
            <a:tailEnd/>
          </a:ln>
          <a:effectLst/>
          <a:scene3d>
            <a:camera prst="orthographicFront">
              <a:rot lat="0" lon="0" rev="0"/>
            </a:camera>
            <a:lightRig rig="contrasting" dir="t">
              <a:rot lat="0" lon="0" rev="7800000"/>
            </a:lightRig>
          </a:scene3d>
          <a:sp3d>
            <a:bevelT w="139700" h="139700"/>
          </a:sp3d>
        </p:spPr>
        <p:txBody>
          <a:bodyPr rot="0" vert="vert270" wrap="square" lIns="91440" tIns="45720" rIns="91440" bIns="4572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15000"/>
              </a:lnSpc>
              <a:spcAft>
                <a:spcPts val="0"/>
              </a:spcAft>
            </a:pPr>
            <a:r>
              <a:rPr lang="es-EC" sz="1400" b="1" kern="150" dirty="0">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Arial"/>
                <a:ea typeface="SimSun"/>
                <a:cs typeface="Tahoma"/>
              </a:rPr>
              <a:t>C </a:t>
            </a:r>
            <a:endParaRPr lang="es-EC" sz="1100" kern="150" dirty="0">
              <a:effectLst/>
              <a:latin typeface="Calibri"/>
              <a:ea typeface="SimSun"/>
              <a:cs typeface="Tahoma"/>
            </a:endParaRPr>
          </a:p>
          <a:p>
            <a:pPr>
              <a:lnSpc>
                <a:spcPct val="115000"/>
              </a:lnSpc>
              <a:spcAft>
                <a:spcPts val="0"/>
              </a:spcAft>
            </a:pPr>
            <a:r>
              <a:rPr lang="es-EC" sz="1400" b="1" kern="150" dirty="0">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Arial"/>
                <a:ea typeface="SimSun"/>
                <a:cs typeface="Tahoma"/>
              </a:rPr>
              <a:t>O</a:t>
            </a:r>
            <a:endParaRPr lang="es-EC" sz="1100" kern="150" dirty="0">
              <a:effectLst/>
              <a:latin typeface="Calibri"/>
              <a:ea typeface="SimSun"/>
              <a:cs typeface="Tahoma"/>
            </a:endParaRPr>
          </a:p>
          <a:p>
            <a:pPr>
              <a:lnSpc>
                <a:spcPct val="115000"/>
              </a:lnSpc>
              <a:spcAft>
                <a:spcPts val="0"/>
              </a:spcAft>
            </a:pPr>
            <a:r>
              <a:rPr lang="es-EC" sz="1400" b="1" kern="150" dirty="0">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Arial"/>
                <a:ea typeface="SimSun"/>
                <a:cs typeface="Tahoma"/>
              </a:rPr>
              <a:t>N</a:t>
            </a:r>
            <a:endParaRPr lang="es-EC" sz="1100" kern="150" dirty="0">
              <a:effectLst/>
              <a:latin typeface="Calibri"/>
              <a:ea typeface="SimSun"/>
              <a:cs typeface="Tahoma"/>
            </a:endParaRPr>
          </a:p>
          <a:p>
            <a:pPr>
              <a:lnSpc>
                <a:spcPct val="115000"/>
              </a:lnSpc>
              <a:spcAft>
                <a:spcPts val="0"/>
              </a:spcAft>
            </a:pPr>
            <a:r>
              <a:rPr lang="es-EC" sz="1400" b="1" kern="150" dirty="0">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Arial"/>
                <a:ea typeface="SimSun"/>
                <a:cs typeface="Tahoma"/>
              </a:rPr>
              <a:t>D</a:t>
            </a:r>
            <a:endParaRPr lang="es-EC" sz="1100" kern="150" dirty="0">
              <a:effectLst/>
              <a:latin typeface="Calibri"/>
              <a:ea typeface="SimSun"/>
              <a:cs typeface="Tahoma"/>
            </a:endParaRPr>
          </a:p>
          <a:p>
            <a:pPr>
              <a:lnSpc>
                <a:spcPct val="115000"/>
              </a:lnSpc>
              <a:spcAft>
                <a:spcPts val="0"/>
              </a:spcAft>
            </a:pPr>
            <a:r>
              <a:rPr lang="es-EC" sz="1400" b="1" kern="150" dirty="0">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Arial"/>
                <a:ea typeface="SimSun"/>
                <a:cs typeface="Tahoma"/>
              </a:rPr>
              <a:t>U</a:t>
            </a:r>
            <a:endParaRPr lang="es-EC" sz="1100" kern="150" dirty="0">
              <a:effectLst/>
              <a:latin typeface="Calibri"/>
              <a:ea typeface="SimSun"/>
              <a:cs typeface="Tahoma"/>
            </a:endParaRPr>
          </a:p>
          <a:p>
            <a:pPr>
              <a:lnSpc>
                <a:spcPct val="115000"/>
              </a:lnSpc>
              <a:spcAft>
                <a:spcPts val="0"/>
              </a:spcAft>
            </a:pPr>
            <a:r>
              <a:rPr lang="es-EC" sz="1400" b="1" kern="150" dirty="0">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Arial"/>
                <a:ea typeface="SimSun"/>
                <a:cs typeface="Tahoma"/>
              </a:rPr>
              <a:t>C</a:t>
            </a:r>
            <a:endParaRPr lang="es-EC" sz="1100" kern="150" dirty="0">
              <a:effectLst/>
              <a:latin typeface="Calibri"/>
              <a:ea typeface="SimSun"/>
              <a:cs typeface="Tahoma"/>
            </a:endParaRPr>
          </a:p>
          <a:p>
            <a:pPr>
              <a:lnSpc>
                <a:spcPct val="115000"/>
              </a:lnSpc>
              <a:spcAft>
                <a:spcPts val="0"/>
              </a:spcAft>
            </a:pPr>
            <a:r>
              <a:rPr lang="es-EC" sz="1400" b="1" kern="150" dirty="0">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Arial"/>
                <a:ea typeface="SimSun"/>
                <a:cs typeface="Tahoma"/>
              </a:rPr>
              <a:t>C</a:t>
            </a:r>
            <a:endParaRPr lang="es-EC" sz="1100" kern="150" dirty="0">
              <a:effectLst/>
              <a:latin typeface="Calibri"/>
              <a:ea typeface="SimSun"/>
              <a:cs typeface="Tahoma"/>
            </a:endParaRPr>
          </a:p>
          <a:p>
            <a:pPr>
              <a:lnSpc>
                <a:spcPct val="115000"/>
              </a:lnSpc>
              <a:spcAft>
                <a:spcPts val="0"/>
              </a:spcAft>
            </a:pPr>
            <a:r>
              <a:rPr lang="es-EC" sz="1400" b="1" kern="150" dirty="0">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Arial"/>
                <a:ea typeface="SimSun"/>
                <a:cs typeface="Tahoma"/>
              </a:rPr>
              <a:t>I</a:t>
            </a:r>
            <a:endParaRPr lang="es-EC" sz="1100" kern="150" dirty="0">
              <a:effectLst/>
              <a:latin typeface="Calibri"/>
              <a:ea typeface="SimSun"/>
              <a:cs typeface="Tahoma"/>
            </a:endParaRPr>
          </a:p>
          <a:p>
            <a:pPr>
              <a:lnSpc>
                <a:spcPct val="115000"/>
              </a:lnSpc>
              <a:spcAft>
                <a:spcPts val="0"/>
              </a:spcAft>
            </a:pPr>
            <a:r>
              <a:rPr lang="es-EC" sz="1400" b="1" kern="150" dirty="0">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Arial"/>
                <a:ea typeface="SimSun"/>
                <a:cs typeface="Tahoma"/>
              </a:rPr>
              <a:t>Ó</a:t>
            </a:r>
            <a:endParaRPr lang="es-EC" sz="1100" kern="150" dirty="0">
              <a:effectLst/>
              <a:latin typeface="Calibri"/>
              <a:ea typeface="SimSun"/>
              <a:cs typeface="Tahoma"/>
            </a:endParaRPr>
          </a:p>
          <a:p>
            <a:pPr>
              <a:lnSpc>
                <a:spcPct val="115000"/>
              </a:lnSpc>
              <a:spcAft>
                <a:spcPts val="0"/>
              </a:spcAft>
            </a:pPr>
            <a:r>
              <a:rPr lang="es-EC" sz="1400" b="1" kern="150" dirty="0">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Arial"/>
                <a:ea typeface="SimSun"/>
                <a:cs typeface="Tahoma"/>
              </a:rPr>
              <a:t>N</a:t>
            </a:r>
            <a:endParaRPr lang="es-EC" sz="1100" kern="150" dirty="0">
              <a:effectLst/>
              <a:latin typeface="Calibri"/>
              <a:ea typeface="SimSun"/>
              <a:cs typeface="Tahoma"/>
            </a:endParaRPr>
          </a:p>
        </p:txBody>
      </p:sp>
      <p:graphicFrame>
        <p:nvGraphicFramePr>
          <p:cNvPr id="12" name="11 Diagrama"/>
          <p:cNvGraphicFramePr/>
          <p:nvPr>
            <p:extLst>
              <p:ext uri="{D42A27DB-BD31-4B8C-83A1-F6EECF244321}">
                <p14:modId xmlns:p14="http://schemas.microsoft.com/office/powerpoint/2010/main" val="2622541804"/>
              </p:ext>
            </p:extLst>
          </p:nvPr>
        </p:nvGraphicFramePr>
        <p:xfrm>
          <a:off x="1326592" y="2060848"/>
          <a:ext cx="7061832" cy="38907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46747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1196752"/>
            <a:ext cx="91440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S" sz="2400" b="1" dirty="0"/>
              <a:t>Capítulo 2. Estrategia y Diseño</a:t>
            </a:r>
            <a:endParaRPr lang="es-ES" sz="2400" dirty="0"/>
          </a:p>
        </p:txBody>
      </p:sp>
      <p:sp>
        <p:nvSpPr>
          <p:cNvPr id="13" name="12 Rectángulo"/>
          <p:cNvSpPr/>
          <p:nvPr/>
        </p:nvSpPr>
        <p:spPr>
          <a:xfrm>
            <a:off x="3429000" y="2554317"/>
            <a:ext cx="1285875" cy="600075"/>
          </a:xfrm>
          <a:prstGeom prst="rect">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100" b="1" kern="150">
                <a:effectLst/>
                <a:latin typeface="Times New Roman"/>
                <a:ea typeface="SimSun"/>
                <a:cs typeface="Tahoma"/>
              </a:rPr>
              <a:t>PRESIDENCIA DE LA REPÚBLICA</a:t>
            </a:r>
            <a:endParaRPr lang="es-EC" sz="1100" kern="150">
              <a:effectLst/>
              <a:ea typeface="SimSun"/>
              <a:cs typeface="Tahoma"/>
            </a:endParaRPr>
          </a:p>
        </p:txBody>
      </p:sp>
      <p:sp>
        <p:nvSpPr>
          <p:cNvPr id="14" name="13 Rectángulo"/>
          <p:cNvSpPr/>
          <p:nvPr/>
        </p:nvSpPr>
        <p:spPr>
          <a:xfrm>
            <a:off x="3019425" y="3137882"/>
            <a:ext cx="2114550" cy="657225"/>
          </a:xfrm>
          <a:prstGeom prst="rect">
            <a:avLst/>
          </a:prstGeom>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200" b="1" kern="150">
                <a:effectLst/>
                <a:latin typeface="Times New Roman"/>
                <a:ea typeface="SimSun"/>
                <a:cs typeface="Tahoma"/>
              </a:rPr>
              <a:t>CONSEJO DE SEGURIDAD PÚBLICA Y DEL ESTADO</a:t>
            </a:r>
            <a:endParaRPr lang="es-EC" sz="1100" kern="150">
              <a:effectLst/>
              <a:ea typeface="SimSun"/>
              <a:cs typeface="Tahoma"/>
            </a:endParaRPr>
          </a:p>
        </p:txBody>
      </p:sp>
      <p:sp>
        <p:nvSpPr>
          <p:cNvPr id="15" name="14 Rectángulo"/>
          <p:cNvSpPr/>
          <p:nvPr/>
        </p:nvSpPr>
        <p:spPr>
          <a:xfrm>
            <a:off x="3019425" y="3732242"/>
            <a:ext cx="2114550" cy="657225"/>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200" b="1" kern="150" dirty="0">
                <a:effectLst/>
                <a:latin typeface="Times New Roman"/>
                <a:ea typeface="SimSun"/>
                <a:cs typeface="Tahoma"/>
              </a:rPr>
              <a:t>MINISTERIO </a:t>
            </a:r>
            <a:r>
              <a:rPr lang="es-EC" sz="1200" b="1" kern="150" dirty="0" smtClean="0">
                <a:effectLst/>
                <a:latin typeface="Times New Roman"/>
                <a:ea typeface="SimSun"/>
                <a:cs typeface="Tahoma"/>
              </a:rPr>
              <a:t>COORDINADOR  </a:t>
            </a:r>
            <a:r>
              <a:rPr lang="es-EC" sz="1200" b="1" kern="150" dirty="0">
                <a:effectLst/>
                <a:latin typeface="Times New Roman"/>
                <a:ea typeface="SimSun"/>
                <a:cs typeface="Tahoma"/>
              </a:rPr>
              <a:t>DE LA SEGURIDAD </a:t>
            </a:r>
            <a:endParaRPr lang="es-EC" sz="1100" kern="150" dirty="0">
              <a:effectLst/>
              <a:ea typeface="SimSun"/>
              <a:cs typeface="Tahoma"/>
            </a:endParaRPr>
          </a:p>
        </p:txBody>
      </p:sp>
      <p:sp>
        <p:nvSpPr>
          <p:cNvPr id="16" name="15 Flecha izquierda y derecha"/>
          <p:cNvSpPr/>
          <p:nvPr/>
        </p:nvSpPr>
        <p:spPr>
          <a:xfrm>
            <a:off x="1724025" y="4339937"/>
            <a:ext cx="4819650" cy="514350"/>
          </a:xfrm>
          <a:prstGeom prst="leftRightArrow">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200" b="1" kern="150" dirty="0">
                <a:effectLst/>
                <a:latin typeface="Times New Roman"/>
                <a:ea typeface="SimSun"/>
                <a:cs typeface="Tahoma"/>
              </a:rPr>
              <a:t>ORGANOS EJECUTORES DEL </a:t>
            </a:r>
            <a:r>
              <a:rPr lang="es-EC" sz="1200" b="1" kern="150" dirty="0" smtClean="0">
                <a:effectLst/>
                <a:latin typeface="Times New Roman"/>
                <a:ea typeface="SimSun"/>
                <a:cs typeface="Tahoma"/>
              </a:rPr>
              <a:t>SISTEMA </a:t>
            </a:r>
            <a:endParaRPr lang="es-EC" sz="1100" kern="150" dirty="0">
              <a:effectLst/>
              <a:ea typeface="SimSun"/>
              <a:cs typeface="Tahoma"/>
            </a:endParaRPr>
          </a:p>
        </p:txBody>
      </p:sp>
      <p:sp>
        <p:nvSpPr>
          <p:cNvPr id="17" name="16 Rectángulo"/>
          <p:cNvSpPr/>
          <p:nvPr/>
        </p:nvSpPr>
        <p:spPr>
          <a:xfrm>
            <a:off x="1733550" y="4905722"/>
            <a:ext cx="1438275" cy="96202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200" b="1" kern="150">
                <a:effectLst/>
                <a:latin typeface="Times New Roman"/>
                <a:ea typeface="SimSun"/>
                <a:cs typeface="Tahoma"/>
              </a:rPr>
              <a:t>COMADO CONJUNTO DE LAS FUERZAS ARMADAS</a:t>
            </a:r>
            <a:endParaRPr lang="es-EC" sz="1100" kern="150">
              <a:effectLst/>
              <a:ea typeface="SimSun"/>
              <a:cs typeface="Tahoma"/>
            </a:endParaRPr>
          </a:p>
        </p:txBody>
      </p:sp>
      <p:sp>
        <p:nvSpPr>
          <p:cNvPr id="18" name="17 Rectángulo"/>
          <p:cNvSpPr/>
          <p:nvPr/>
        </p:nvSpPr>
        <p:spPr>
          <a:xfrm>
            <a:off x="3438525" y="4915247"/>
            <a:ext cx="1438275" cy="962025"/>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200" b="1" kern="150">
                <a:effectLst/>
                <a:latin typeface="Times New Roman"/>
                <a:ea typeface="SimSun"/>
                <a:cs typeface="Tahoma"/>
              </a:rPr>
              <a:t>DIRECCIÓN DE AVIACIÓN CIVIL</a:t>
            </a:r>
            <a:endParaRPr lang="es-EC" sz="1100" kern="150">
              <a:effectLst/>
              <a:ea typeface="SimSun"/>
              <a:cs typeface="Tahoma"/>
            </a:endParaRPr>
          </a:p>
        </p:txBody>
      </p:sp>
      <p:sp>
        <p:nvSpPr>
          <p:cNvPr id="19" name="18 Rectángulo"/>
          <p:cNvSpPr/>
          <p:nvPr/>
        </p:nvSpPr>
        <p:spPr>
          <a:xfrm>
            <a:off x="5095875" y="4915247"/>
            <a:ext cx="1438275" cy="962025"/>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200" b="1" kern="150">
                <a:effectLst/>
                <a:latin typeface="Times New Roman"/>
                <a:ea typeface="SimSun"/>
                <a:cs typeface="Tahoma"/>
              </a:rPr>
              <a:t>OTROS ORGANOS DEL ESTADO</a:t>
            </a:r>
            <a:endParaRPr lang="es-EC" sz="1100" kern="150">
              <a:effectLst/>
              <a:ea typeface="SimSun"/>
              <a:cs typeface="Tahoma"/>
            </a:endParaRPr>
          </a:p>
        </p:txBody>
      </p:sp>
      <p:sp>
        <p:nvSpPr>
          <p:cNvPr id="20" name="19 Rectángulo"/>
          <p:cNvSpPr/>
          <p:nvPr/>
        </p:nvSpPr>
        <p:spPr>
          <a:xfrm>
            <a:off x="5172074" y="3068960"/>
            <a:ext cx="3288358" cy="657225"/>
          </a:xfrm>
          <a:prstGeom prst="rect">
            <a:avLst/>
          </a:prstGeom>
          <a:noFill/>
          <a:ln w="19050">
            <a:solidFill>
              <a:srgbClr val="FF3300"/>
            </a:solidFill>
            <a:prstDash val="lgDash"/>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s-EC" sz="1100" b="1" kern="150" dirty="0">
                <a:effectLst/>
                <a:latin typeface="Times New Roman"/>
                <a:ea typeface="SimSun"/>
                <a:cs typeface="Tahoma"/>
              </a:rPr>
              <a:t>Construye la idea político estratégica de Protección del Espacio Aéreo en el ESPECTRO TOTAL. </a:t>
            </a:r>
            <a:endParaRPr lang="es-EC" sz="1100" kern="150" dirty="0">
              <a:effectLst/>
              <a:ea typeface="SimSun"/>
              <a:cs typeface="Tahoma"/>
            </a:endParaRPr>
          </a:p>
        </p:txBody>
      </p:sp>
      <p:sp>
        <p:nvSpPr>
          <p:cNvPr id="21" name="20 Rectángulo"/>
          <p:cNvSpPr/>
          <p:nvPr/>
        </p:nvSpPr>
        <p:spPr>
          <a:xfrm>
            <a:off x="1771650" y="2052667"/>
            <a:ext cx="4572000" cy="485775"/>
          </a:xfrm>
          <a:prstGeom prst="rect">
            <a:avLst/>
          </a:prstGeom>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200" b="1" kern="150" dirty="0">
                <a:effectLst/>
                <a:latin typeface="Times New Roman"/>
                <a:ea typeface="SimSun"/>
                <a:cs typeface="Tahoma"/>
              </a:rPr>
              <a:t>ESTRUCTURA DEL </a:t>
            </a:r>
            <a:r>
              <a:rPr lang="es-EC" sz="1200" b="1" kern="150" dirty="0" smtClean="0">
                <a:effectLst/>
                <a:latin typeface="Times New Roman"/>
                <a:ea typeface="SimSun"/>
                <a:cs typeface="Tahoma"/>
              </a:rPr>
              <a:t>SISTEMA </a:t>
            </a:r>
            <a:r>
              <a:rPr lang="es-EC" sz="1200" b="1" kern="150" dirty="0">
                <a:effectLst/>
                <a:latin typeface="Times New Roman"/>
                <a:ea typeface="SimSun"/>
                <a:cs typeface="Tahoma"/>
              </a:rPr>
              <a:t>DE PROTECCIÓN DEL ESPACIO AÉREO</a:t>
            </a:r>
            <a:endParaRPr lang="es-EC" sz="1100" kern="150" dirty="0">
              <a:effectLst/>
              <a:ea typeface="SimSun"/>
              <a:cs typeface="Tahoma"/>
            </a:endParaRPr>
          </a:p>
        </p:txBody>
      </p:sp>
    </p:spTree>
    <p:extLst>
      <p:ext uri="{BB962C8B-B14F-4D97-AF65-F5344CB8AC3E}">
        <p14:creationId xmlns:p14="http://schemas.microsoft.com/office/powerpoint/2010/main" val="59716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259632" y="1568981"/>
            <a:ext cx="7272808" cy="4524315"/>
          </a:xfrm>
          <a:prstGeom prst="rect">
            <a:avLst/>
          </a:prstGeom>
        </p:spPr>
        <p:txBody>
          <a:bodyPr wrap="square">
            <a:spAutoFit/>
          </a:bodyPr>
          <a:lstStyle/>
          <a:p>
            <a:pPr marL="342900" indent="-342900" algn="just">
              <a:lnSpc>
                <a:spcPct val="150000"/>
              </a:lnSpc>
              <a:buFont typeface="Symbol" panose="05050102010706020507" pitchFamily="18" charset="2"/>
              <a:buChar char=""/>
            </a:pPr>
            <a:r>
              <a:rPr lang="es-EC" sz="1600" dirty="0" smtClean="0">
                <a:solidFill>
                  <a:srgbClr val="FF0000"/>
                </a:solidFill>
              </a:rPr>
              <a:t>Visión </a:t>
            </a:r>
            <a:r>
              <a:rPr lang="es-EC" sz="1600" dirty="0">
                <a:solidFill>
                  <a:srgbClr val="FF0000"/>
                </a:solidFill>
              </a:rPr>
              <a:t>Estratégica Conjunta</a:t>
            </a:r>
            <a:endParaRPr lang="es-ES" sz="1600" dirty="0" smtClean="0">
              <a:solidFill>
                <a:srgbClr val="FF0000"/>
              </a:solidFill>
            </a:endParaRPr>
          </a:p>
          <a:p>
            <a:pPr marL="342900" lvl="0" indent="-342900" algn="just">
              <a:lnSpc>
                <a:spcPct val="150000"/>
              </a:lnSpc>
              <a:spcAft>
                <a:spcPts val="0"/>
              </a:spcAft>
              <a:buFont typeface="Symbol" panose="05050102010706020507" pitchFamily="18" charset="2"/>
              <a:buChar char=""/>
            </a:pPr>
            <a:r>
              <a:rPr lang="es-ES" sz="1600" dirty="0" smtClean="0"/>
              <a:t>Empleo </a:t>
            </a:r>
            <a:r>
              <a:rPr lang="es-ES" sz="1600" dirty="0"/>
              <a:t>de </a:t>
            </a:r>
            <a:r>
              <a:rPr lang="es-ES" sz="1600" dirty="0" smtClean="0"/>
              <a:t>medios</a:t>
            </a:r>
          </a:p>
          <a:p>
            <a:pPr marL="342900" lvl="0" indent="-342900" algn="just">
              <a:lnSpc>
                <a:spcPct val="150000"/>
              </a:lnSpc>
              <a:spcAft>
                <a:spcPts val="0"/>
              </a:spcAft>
              <a:buFont typeface="Symbol" panose="05050102010706020507" pitchFamily="18" charset="2"/>
              <a:buChar char=""/>
            </a:pPr>
            <a:r>
              <a:rPr lang="es-ES" sz="1600" dirty="0" smtClean="0"/>
              <a:t>Conformación </a:t>
            </a:r>
            <a:r>
              <a:rPr lang="es-ES" sz="1600" dirty="0"/>
              <a:t>del sistema de protección del espacio  </a:t>
            </a:r>
            <a:r>
              <a:rPr lang="es-ES" sz="1600" dirty="0" smtClean="0"/>
              <a:t>aéreo</a:t>
            </a:r>
          </a:p>
          <a:p>
            <a:pPr marL="342900" lvl="0" indent="-342900" algn="just">
              <a:lnSpc>
                <a:spcPct val="150000"/>
              </a:lnSpc>
              <a:spcAft>
                <a:spcPts val="0"/>
              </a:spcAft>
              <a:buFont typeface="Symbol" panose="05050102010706020507" pitchFamily="18" charset="2"/>
              <a:buChar char=""/>
            </a:pPr>
            <a:r>
              <a:rPr lang="es-ES" sz="1600" dirty="0" smtClean="0"/>
              <a:t>Comando </a:t>
            </a:r>
            <a:r>
              <a:rPr lang="es-ES" sz="1600" dirty="0"/>
              <a:t>y Control</a:t>
            </a:r>
            <a:r>
              <a:rPr lang="es-ES" sz="1600" dirty="0" smtClean="0"/>
              <a:t>.</a:t>
            </a:r>
          </a:p>
          <a:p>
            <a:pPr marL="342900" lvl="0" indent="-342900" algn="just">
              <a:lnSpc>
                <a:spcPct val="150000"/>
              </a:lnSpc>
              <a:spcAft>
                <a:spcPts val="0"/>
              </a:spcAft>
              <a:buFont typeface="Symbol" panose="05050102010706020507" pitchFamily="18" charset="2"/>
              <a:buChar char=""/>
            </a:pPr>
            <a:r>
              <a:rPr lang="es-ES" sz="1600" dirty="0" smtClean="0">
                <a:solidFill>
                  <a:srgbClr val="FF0000"/>
                </a:solidFill>
              </a:rPr>
              <a:t>Capacidades</a:t>
            </a:r>
          </a:p>
          <a:p>
            <a:pPr marL="342900" lvl="0" indent="-342900" algn="just">
              <a:lnSpc>
                <a:spcPct val="150000"/>
              </a:lnSpc>
              <a:spcAft>
                <a:spcPts val="0"/>
              </a:spcAft>
              <a:buFont typeface="Symbol" panose="05050102010706020507" pitchFamily="18" charset="2"/>
              <a:buChar char=""/>
            </a:pPr>
            <a:r>
              <a:rPr lang="es-ES" sz="1600" dirty="0" smtClean="0"/>
              <a:t>Operaciones </a:t>
            </a:r>
            <a:r>
              <a:rPr lang="es-ES" sz="1600" dirty="0"/>
              <a:t>de enfrentamiento aéreo </a:t>
            </a:r>
            <a:r>
              <a:rPr lang="es-ES" sz="1600" dirty="0" smtClean="0"/>
              <a:t>enemigo</a:t>
            </a:r>
          </a:p>
          <a:p>
            <a:pPr marL="342900" lvl="0" indent="-342900" algn="just">
              <a:lnSpc>
                <a:spcPct val="150000"/>
              </a:lnSpc>
              <a:spcAft>
                <a:spcPts val="0"/>
              </a:spcAft>
              <a:buFont typeface="Symbol" panose="05050102010706020507" pitchFamily="18" charset="2"/>
              <a:buChar char=""/>
            </a:pPr>
            <a:r>
              <a:rPr lang="es-ES" sz="1600" dirty="0" smtClean="0"/>
              <a:t>Integración multinacional</a:t>
            </a:r>
          </a:p>
          <a:p>
            <a:pPr marL="342900" lvl="0" indent="-342900" algn="just">
              <a:lnSpc>
                <a:spcPct val="150000"/>
              </a:lnSpc>
              <a:spcAft>
                <a:spcPts val="0"/>
              </a:spcAft>
              <a:buFont typeface="Symbol" panose="05050102010706020507" pitchFamily="18" charset="2"/>
              <a:buChar char=""/>
            </a:pPr>
            <a:r>
              <a:rPr lang="es-ES" sz="1600" dirty="0" smtClean="0">
                <a:solidFill>
                  <a:srgbClr val="FF0000"/>
                </a:solidFill>
              </a:rPr>
              <a:t>Aviones </a:t>
            </a:r>
            <a:r>
              <a:rPr lang="es-ES" sz="1600" dirty="0">
                <a:solidFill>
                  <a:srgbClr val="FF0000"/>
                </a:solidFill>
              </a:rPr>
              <a:t>no </a:t>
            </a:r>
            <a:r>
              <a:rPr lang="es-ES" sz="1600" dirty="0" smtClean="0">
                <a:solidFill>
                  <a:srgbClr val="FF0000"/>
                </a:solidFill>
              </a:rPr>
              <a:t>tripulados</a:t>
            </a:r>
          </a:p>
          <a:p>
            <a:pPr marL="342900" lvl="0" indent="-342900" algn="just">
              <a:lnSpc>
                <a:spcPct val="150000"/>
              </a:lnSpc>
              <a:spcAft>
                <a:spcPts val="0"/>
              </a:spcAft>
              <a:buFont typeface="Symbol" panose="05050102010706020507" pitchFamily="18" charset="2"/>
              <a:buChar char=""/>
            </a:pPr>
            <a:r>
              <a:rPr lang="es-ES" sz="1600" dirty="0" smtClean="0"/>
              <a:t>Concepto </a:t>
            </a:r>
            <a:r>
              <a:rPr lang="es-ES" sz="1600" dirty="0"/>
              <a:t>General de </a:t>
            </a:r>
            <a:r>
              <a:rPr lang="es-ES" sz="1600" dirty="0" smtClean="0"/>
              <a:t>Operaciones</a:t>
            </a:r>
          </a:p>
          <a:p>
            <a:pPr marL="342900" lvl="0" indent="-342900" algn="just">
              <a:lnSpc>
                <a:spcPct val="150000"/>
              </a:lnSpc>
              <a:spcAft>
                <a:spcPts val="0"/>
              </a:spcAft>
              <a:buFont typeface="Symbol" panose="05050102010706020507" pitchFamily="18" charset="2"/>
              <a:buChar char=""/>
            </a:pPr>
            <a:r>
              <a:rPr lang="es-ES" sz="1600" dirty="0" smtClean="0">
                <a:solidFill>
                  <a:srgbClr val="FF0000"/>
                </a:solidFill>
              </a:rPr>
              <a:t>Misiles.</a:t>
            </a:r>
          </a:p>
          <a:p>
            <a:pPr marL="342900" lvl="0" indent="-342900" algn="just">
              <a:lnSpc>
                <a:spcPct val="150000"/>
              </a:lnSpc>
              <a:spcAft>
                <a:spcPts val="0"/>
              </a:spcAft>
              <a:buFont typeface="Symbol" panose="05050102010706020507" pitchFamily="18" charset="2"/>
              <a:buChar char=""/>
            </a:pPr>
            <a:r>
              <a:rPr lang="es-ES" sz="1600" dirty="0" smtClean="0"/>
              <a:t>Zona </a:t>
            </a:r>
            <a:r>
              <a:rPr lang="es-ES" sz="1600" dirty="0"/>
              <a:t>de control de alta densidad del espacio aéreo</a:t>
            </a:r>
            <a:r>
              <a:rPr lang="es-ES" sz="1600" dirty="0" smtClean="0"/>
              <a:t>.</a:t>
            </a:r>
          </a:p>
          <a:p>
            <a:pPr marL="342900" lvl="0" indent="-342900" algn="just">
              <a:lnSpc>
                <a:spcPct val="150000"/>
              </a:lnSpc>
              <a:spcAft>
                <a:spcPts val="0"/>
              </a:spcAft>
              <a:buFont typeface="Symbol" panose="05050102010706020507" pitchFamily="18" charset="2"/>
              <a:buChar char=""/>
            </a:pPr>
            <a:r>
              <a:rPr lang="es-ES" sz="1600" dirty="0" smtClean="0"/>
              <a:t>Control </a:t>
            </a:r>
            <a:r>
              <a:rPr lang="es-ES" sz="1600" dirty="0"/>
              <a:t>del espacio aéreo en operaciones </a:t>
            </a:r>
            <a:r>
              <a:rPr lang="es-ES" sz="1600" dirty="0" smtClean="0"/>
              <a:t>marítimas</a:t>
            </a:r>
            <a:endParaRPr lang="es-ES" sz="1600" dirty="0"/>
          </a:p>
        </p:txBody>
      </p:sp>
      <p:sp>
        <p:nvSpPr>
          <p:cNvPr id="6" name="Rectángulo 3"/>
          <p:cNvSpPr/>
          <p:nvPr/>
        </p:nvSpPr>
        <p:spPr>
          <a:xfrm>
            <a:off x="1331640" y="1052736"/>
            <a:ext cx="6552728"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S" sz="2400" b="1" dirty="0"/>
              <a:t>Capítulo 2. Estrategia y Diseño</a:t>
            </a:r>
            <a:endParaRPr lang="es-ES" sz="2400" dirty="0"/>
          </a:p>
        </p:txBody>
      </p:sp>
    </p:spTree>
    <p:extLst>
      <p:ext uri="{BB962C8B-B14F-4D97-AF65-F5344CB8AC3E}">
        <p14:creationId xmlns:p14="http://schemas.microsoft.com/office/powerpoint/2010/main" val="2773255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3"/>
          <p:cNvSpPr/>
          <p:nvPr/>
        </p:nvSpPr>
        <p:spPr>
          <a:xfrm>
            <a:off x="1331640" y="1052736"/>
            <a:ext cx="6552728"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S" sz="2400" b="1" dirty="0"/>
              <a:t>Capítulo 2. Estrategia y Diseño</a:t>
            </a:r>
            <a:endParaRPr lang="es-ES" sz="2400" dirty="0"/>
          </a:p>
        </p:txBody>
      </p:sp>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899592" y="1772816"/>
            <a:ext cx="7632848" cy="3960440"/>
          </a:xfrm>
          <a:prstGeom prst="rect">
            <a:avLst/>
          </a:prstGeom>
          <a:noFill/>
          <a:ln>
            <a:noFill/>
          </a:ln>
        </p:spPr>
      </p:pic>
    </p:spTree>
    <p:extLst>
      <p:ext uri="{BB962C8B-B14F-4D97-AF65-F5344CB8AC3E}">
        <p14:creationId xmlns:p14="http://schemas.microsoft.com/office/powerpoint/2010/main" val="2893117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340768"/>
            <a:ext cx="7056783" cy="4032448"/>
          </a:xfrm>
          <a:prstGeom prst="rect">
            <a:avLst/>
          </a:prstGeom>
          <a:noFill/>
          <a:ln>
            <a:noFill/>
          </a:ln>
        </p:spPr>
      </p:pic>
    </p:spTree>
    <p:extLst>
      <p:ext uri="{BB962C8B-B14F-4D97-AF65-F5344CB8AC3E}">
        <p14:creationId xmlns:p14="http://schemas.microsoft.com/office/powerpoint/2010/main" val="1350038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6" name="5 Imagen"/>
          <p:cNvPicPr/>
          <p:nvPr/>
        </p:nvPicPr>
        <p:blipFill>
          <a:blip r:embed="rId4">
            <a:extLst>
              <a:ext uri="{28A0092B-C50C-407E-A947-70E740481C1C}">
                <a14:useLocalDpi xmlns:a14="http://schemas.microsoft.com/office/drawing/2010/main" val="0"/>
              </a:ext>
            </a:extLst>
          </a:blip>
          <a:srcRect/>
          <a:stretch>
            <a:fillRect/>
          </a:stretch>
        </p:blipFill>
        <p:spPr bwMode="auto">
          <a:xfrm>
            <a:off x="1115616" y="980728"/>
            <a:ext cx="6984776" cy="4824536"/>
          </a:xfrm>
          <a:prstGeom prst="rect">
            <a:avLst/>
          </a:prstGeom>
          <a:noFill/>
          <a:ln>
            <a:noFill/>
          </a:ln>
        </p:spPr>
      </p:pic>
    </p:spTree>
    <p:extLst>
      <p:ext uri="{BB962C8B-B14F-4D97-AF65-F5344CB8AC3E}">
        <p14:creationId xmlns:p14="http://schemas.microsoft.com/office/powerpoint/2010/main" val="28627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430876" y="1640989"/>
            <a:ext cx="5805420" cy="461665"/>
          </a:xfrm>
          <a:prstGeom prst="rect">
            <a:avLst/>
          </a:prstGeom>
        </p:spPr>
        <p:txBody>
          <a:bodyPr wrap="square">
            <a:spAutoFit/>
          </a:bodyPr>
          <a:lstStyle/>
          <a:p>
            <a:pPr marL="342900" indent="-342900" algn="just">
              <a:lnSpc>
                <a:spcPct val="150000"/>
              </a:lnSpc>
              <a:buFont typeface="Symbol" panose="05050102010706020507" pitchFamily="18" charset="2"/>
              <a:buChar char=""/>
            </a:pPr>
            <a:r>
              <a:rPr lang="es-ES" sz="1600" dirty="0" smtClean="0"/>
              <a:t>El </a:t>
            </a:r>
            <a:r>
              <a:rPr lang="es-ES" sz="1600" dirty="0"/>
              <a:t>Planeamiento y los Planes</a:t>
            </a:r>
            <a:r>
              <a:rPr lang="es-ES" sz="1600" dirty="0" smtClean="0"/>
              <a:t>.</a:t>
            </a:r>
            <a:endParaRPr lang="es-ES" sz="1600" dirty="0"/>
          </a:p>
        </p:txBody>
      </p:sp>
      <p:sp>
        <p:nvSpPr>
          <p:cNvPr id="8" name="Rectángulo 7"/>
          <p:cNvSpPr/>
          <p:nvPr/>
        </p:nvSpPr>
        <p:spPr>
          <a:xfrm>
            <a:off x="1412032" y="2726811"/>
            <a:ext cx="6624736" cy="830997"/>
          </a:xfrm>
          <a:prstGeom prst="rect">
            <a:avLst/>
          </a:prstGeom>
        </p:spPr>
        <p:txBody>
          <a:bodyPr wrap="square">
            <a:spAutoFit/>
          </a:bodyPr>
          <a:lstStyle/>
          <a:p>
            <a:pPr marL="342900" indent="-342900" algn="just">
              <a:lnSpc>
                <a:spcPct val="150000"/>
              </a:lnSpc>
              <a:buFont typeface="Symbol" panose="05050102010706020507" pitchFamily="18" charset="2"/>
              <a:buChar char=""/>
            </a:pPr>
            <a:r>
              <a:rPr lang="es-ES" sz="1600" dirty="0" smtClean="0"/>
              <a:t>Funciones </a:t>
            </a:r>
            <a:r>
              <a:rPr lang="es-ES" sz="1600" dirty="0"/>
              <a:t>de </a:t>
            </a:r>
            <a:r>
              <a:rPr lang="es-ES" sz="1600" dirty="0" smtClean="0"/>
              <a:t>Preparación</a:t>
            </a:r>
          </a:p>
          <a:p>
            <a:pPr marL="342900" indent="-342900" algn="just">
              <a:lnSpc>
                <a:spcPct val="150000"/>
              </a:lnSpc>
              <a:buFont typeface="Symbol" panose="05050102010706020507" pitchFamily="18" charset="2"/>
              <a:buChar char=""/>
            </a:pPr>
            <a:r>
              <a:rPr lang="es-ES" sz="1600" dirty="0" smtClean="0"/>
              <a:t>Actividades </a:t>
            </a:r>
            <a:r>
              <a:rPr lang="es-ES" sz="1600" dirty="0"/>
              <a:t>de </a:t>
            </a:r>
            <a:r>
              <a:rPr lang="es-ES" sz="1600" dirty="0" smtClean="0"/>
              <a:t>preparación</a:t>
            </a:r>
          </a:p>
        </p:txBody>
      </p:sp>
      <p:sp>
        <p:nvSpPr>
          <p:cNvPr id="10" name="Rectángulo 9"/>
          <p:cNvSpPr/>
          <p:nvPr/>
        </p:nvSpPr>
        <p:spPr>
          <a:xfrm>
            <a:off x="1331640" y="4119463"/>
            <a:ext cx="6624736" cy="830997"/>
          </a:xfrm>
          <a:prstGeom prst="rect">
            <a:avLst/>
          </a:prstGeom>
        </p:spPr>
        <p:txBody>
          <a:bodyPr wrap="square">
            <a:spAutoFit/>
          </a:bodyPr>
          <a:lstStyle/>
          <a:p>
            <a:pPr marL="342900" indent="-342900" algn="just">
              <a:lnSpc>
                <a:spcPct val="150000"/>
              </a:lnSpc>
              <a:buFont typeface="Symbol" panose="05050102010706020507" pitchFamily="18" charset="2"/>
              <a:buChar char=""/>
            </a:pPr>
            <a:r>
              <a:rPr lang="es-ES" sz="1600" dirty="0" smtClean="0"/>
              <a:t>Ejecución </a:t>
            </a:r>
            <a:r>
              <a:rPr lang="es-ES" sz="1600" dirty="0"/>
              <a:t>del control del espacio aéreo por </a:t>
            </a:r>
            <a:r>
              <a:rPr lang="es-ES" sz="1600" dirty="0" smtClean="0"/>
              <a:t>fase</a:t>
            </a:r>
          </a:p>
          <a:p>
            <a:pPr marL="342900" indent="-342900" algn="just">
              <a:lnSpc>
                <a:spcPct val="150000"/>
              </a:lnSpc>
              <a:buFont typeface="Symbol" panose="05050102010706020507" pitchFamily="18" charset="2"/>
              <a:buChar char=""/>
            </a:pPr>
            <a:r>
              <a:rPr lang="es-ES" sz="1600" dirty="0" smtClean="0"/>
              <a:t>Fases </a:t>
            </a:r>
            <a:r>
              <a:rPr lang="es-ES" sz="1600" dirty="0"/>
              <a:t>y </a:t>
            </a:r>
            <a:r>
              <a:rPr lang="es-ES" sz="1600" dirty="0" smtClean="0"/>
              <a:t>actividades</a:t>
            </a:r>
          </a:p>
        </p:txBody>
      </p:sp>
      <p:sp>
        <p:nvSpPr>
          <p:cNvPr id="13" name="Rectángulo 12"/>
          <p:cNvSpPr/>
          <p:nvPr/>
        </p:nvSpPr>
        <p:spPr>
          <a:xfrm>
            <a:off x="1331640" y="5343599"/>
            <a:ext cx="6624736" cy="461665"/>
          </a:xfrm>
          <a:prstGeom prst="rect">
            <a:avLst/>
          </a:prstGeom>
        </p:spPr>
        <p:txBody>
          <a:bodyPr wrap="square">
            <a:spAutoFit/>
          </a:bodyPr>
          <a:lstStyle/>
          <a:p>
            <a:pPr marL="342900" indent="-342900" algn="just">
              <a:lnSpc>
                <a:spcPct val="150000"/>
              </a:lnSpc>
              <a:buFont typeface="Symbol" panose="05050102010706020507" pitchFamily="18" charset="2"/>
              <a:buChar char=""/>
            </a:pPr>
            <a:r>
              <a:rPr lang="es-EC" sz="1600" dirty="0"/>
              <a:t>M</a:t>
            </a:r>
            <a:r>
              <a:rPr lang="es-EC" sz="1600" dirty="0" smtClean="0"/>
              <a:t>onitoreo </a:t>
            </a:r>
            <a:r>
              <a:rPr lang="es-EC" sz="1600" dirty="0"/>
              <a:t>y evaluación continuos </a:t>
            </a:r>
            <a:endParaRPr lang="es-ES" sz="1600" dirty="0" smtClean="0"/>
          </a:p>
        </p:txBody>
      </p:sp>
      <p:sp>
        <p:nvSpPr>
          <p:cNvPr id="14" name="Rectángulo 3"/>
          <p:cNvSpPr/>
          <p:nvPr/>
        </p:nvSpPr>
        <p:spPr>
          <a:xfrm>
            <a:off x="35496" y="1062028"/>
            <a:ext cx="910850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S" sz="2400" b="1" dirty="0"/>
              <a:t>Capítulo </a:t>
            </a:r>
            <a:r>
              <a:rPr lang="es-ES" sz="2400" b="1" dirty="0" smtClean="0"/>
              <a:t>3. Planeamiento </a:t>
            </a:r>
            <a:endParaRPr lang="es-ES" sz="2400" dirty="0"/>
          </a:p>
        </p:txBody>
      </p:sp>
      <p:sp>
        <p:nvSpPr>
          <p:cNvPr id="15" name="Rectángulo 3"/>
          <p:cNvSpPr/>
          <p:nvPr/>
        </p:nvSpPr>
        <p:spPr>
          <a:xfrm>
            <a:off x="35496" y="2184538"/>
            <a:ext cx="910850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S" sz="2400" b="1" dirty="0"/>
              <a:t>Capítulo </a:t>
            </a:r>
            <a:r>
              <a:rPr lang="es-ES" sz="2400" b="1" dirty="0" smtClean="0"/>
              <a:t>4. Preparación </a:t>
            </a:r>
            <a:endParaRPr lang="es-ES" sz="2400" dirty="0"/>
          </a:p>
        </p:txBody>
      </p:sp>
      <p:sp>
        <p:nvSpPr>
          <p:cNvPr id="16" name="Rectángulo 3"/>
          <p:cNvSpPr/>
          <p:nvPr/>
        </p:nvSpPr>
        <p:spPr>
          <a:xfrm>
            <a:off x="0" y="3654316"/>
            <a:ext cx="91440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S" sz="2400" b="1" dirty="0"/>
              <a:t>Capítulo </a:t>
            </a:r>
            <a:r>
              <a:rPr lang="es-ES" sz="2400" b="1" dirty="0" smtClean="0"/>
              <a:t>5. Ejecución  </a:t>
            </a:r>
            <a:endParaRPr lang="es-ES" sz="2400" dirty="0"/>
          </a:p>
        </p:txBody>
      </p:sp>
      <p:sp>
        <p:nvSpPr>
          <p:cNvPr id="17" name="Rectángulo 3"/>
          <p:cNvSpPr/>
          <p:nvPr/>
        </p:nvSpPr>
        <p:spPr>
          <a:xfrm>
            <a:off x="-36512" y="4950460"/>
            <a:ext cx="9180512"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S" sz="2400" b="1" dirty="0"/>
              <a:t>Capítulo </a:t>
            </a:r>
            <a:r>
              <a:rPr lang="es-ES" sz="2400" b="1" dirty="0" smtClean="0"/>
              <a:t>6. Evaluación  </a:t>
            </a:r>
            <a:endParaRPr lang="es-ES" sz="2400" dirty="0"/>
          </a:p>
        </p:txBody>
      </p:sp>
    </p:spTree>
    <p:extLst>
      <p:ext uri="{BB962C8B-B14F-4D97-AF65-F5344CB8AC3E}">
        <p14:creationId xmlns:p14="http://schemas.microsoft.com/office/powerpoint/2010/main" val="2375024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6 Grupo"/>
          <p:cNvGrpSpPr/>
          <p:nvPr/>
        </p:nvGrpSpPr>
        <p:grpSpPr>
          <a:xfrm>
            <a:off x="987996" y="908720"/>
            <a:ext cx="7112395" cy="4568790"/>
            <a:chOff x="0" y="0"/>
            <a:chExt cx="8136904" cy="5256584"/>
          </a:xfrm>
        </p:grpSpPr>
        <p:sp>
          <p:nvSpPr>
            <p:cNvPr id="8" name="54 Rectángulo"/>
            <p:cNvSpPr/>
            <p:nvPr/>
          </p:nvSpPr>
          <p:spPr>
            <a:xfrm>
              <a:off x="0" y="0"/>
              <a:ext cx="8136904" cy="525658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s-EC" sz="1000" kern="150">
                  <a:effectLst/>
                  <a:ea typeface="Times New Roman"/>
                  <a:cs typeface="Tahoma"/>
                </a:rPr>
                <a:t> </a:t>
              </a:r>
              <a:endParaRPr lang="es-EC" sz="1100" kern="150">
                <a:effectLst/>
                <a:ea typeface="SimSun"/>
                <a:cs typeface="Tahoma"/>
              </a:endParaRPr>
            </a:p>
          </p:txBody>
        </p:sp>
        <p:cxnSp>
          <p:nvCxnSpPr>
            <p:cNvPr id="9" name="4 Conector recto de flecha"/>
            <p:cNvCxnSpPr/>
            <p:nvPr/>
          </p:nvCxnSpPr>
          <p:spPr>
            <a:xfrm>
              <a:off x="216024" y="2880320"/>
              <a:ext cx="237626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6 Conector recto de flecha"/>
            <p:cNvCxnSpPr/>
            <p:nvPr/>
          </p:nvCxnSpPr>
          <p:spPr>
            <a:xfrm flipV="1">
              <a:off x="2600672" y="1800200"/>
              <a:ext cx="1287760" cy="10164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9 Conector recto de flecha"/>
            <p:cNvCxnSpPr/>
            <p:nvPr/>
          </p:nvCxnSpPr>
          <p:spPr>
            <a:xfrm>
              <a:off x="2651720" y="2952328"/>
              <a:ext cx="1506468"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11 Conector recto de flecha"/>
            <p:cNvCxnSpPr/>
            <p:nvPr/>
          </p:nvCxnSpPr>
          <p:spPr>
            <a:xfrm>
              <a:off x="2609056" y="2952328"/>
              <a:ext cx="1279376" cy="864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V="1">
              <a:off x="2621784" y="2304256"/>
              <a:ext cx="1554680" cy="5229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12 CuadroTexto"/>
            <p:cNvSpPr txBox="1"/>
            <p:nvPr/>
          </p:nvSpPr>
          <p:spPr>
            <a:xfrm>
              <a:off x="0" y="2520253"/>
              <a:ext cx="2520185" cy="500380"/>
            </a:xfrm>
            <a:prstGeom prst="rect">
              <a:avLst/>
            </a:prstGeom>
            <a:noFill/>
          </p:spPr>
          <p:txBody>
            <a:bodyPr wrap="square" rtlCol="0">
              <a:noAutofit/>
            </a:bodyPr>
            <a:lstStyle/>
            <a:p>
              <a:pPr>
                <a:spcAft>
                  <a:spcPts val="0"/>
                </a:spcAft>
              </a:pPr>
              <a:r>
                <a:rPr lang="es-EC" sz="1000" b="1" kern="1200">
                  <a:solidFill>
                    <a:srgbClr val="000000"/>
                  </a:solidFill>
                  <a:effectLst/>
                  <a:latin typeface="Times New Roman"/>
                  <a:ea typeface="Times New Roman"/>
                </a:rPr>
                <a:t>Planeamiento y Preparación </a:t>
              </a:r>
              <a:endParaRPr lang="es-EC" sz="1200">
                <a:effectLst/>
                <a:latin typeface="Times New Roman"/>
                <a:ea typeface="Times New Roman"/>
              </a:endParaRPr>
            </a:p>
          </p:txBody>
        </p:sp>
        <p:sp>
          <p:nvSpPr>
            <p:cNvPr id="16" name="14 Rectángulo redondeado"/>
            <p:cNvSpPr/>
            <p:nvPr/>
          </p:nvSpPr>
          <p:spPr>
            <a:xfrm>
              <a:off x="3939480" y="1368152"/>
              <a:ext cx="1533127" cy="5760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s-EC" sz="1000" b="1" kern="1200">
                  <a:solidFill>
                    <a:srgbClr val="000000"/>
                  </a:solidFill>
                  <a:effectLst/>
                  <a:latin typeface="Times New Roman"/>
                  <a:ea typeface="Times New Roman"/>
                </a:rPr>
                <a:t>Decisiones de ajuste</a:t>
              </a:r>
              <a:endParaRPr lang="es-EC" sz="1200">
                <a:effectLst/>
                <a:latin typeface="Times New Roman"/>
                <a:ea typeface="Times New Roman"/>
              </a:endParaRPr>
            </a:p>
          </p:txBody>
        </p:sp>
        <p:sp>
          <p:nvSpPr>
            <p:cNvPr id="17" name="17 Rectángulo redondeado"/>
            <p:cNvSpPr/>
            <p:nvPr/>
          </p:nvSpPr>
          <p:spPr>
            <a:xfrm>
              <a:off x="3960440" y="3816424"/>
              <a:ext cx="1512168" cy="5760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s-EC" sz="1000" b="1" kern="1200">
                  <a:solidFill>
                    <a:srgbClr val="000000"/>
                  </a:solidFill>
                  <a:effectLst/>
                  <a:latin typeface="Times New Roman"/>
                  <a:ea typeface="Times New Roman"/>
                </a:rPr>
                <a:t>Decisiones de ajuste</a:t>
              </a:r>
              <a:endParaRPr lang="es-EC" sz="1200">
                <a:effectLst/>
                <a:latin typeface="Times New Roman"/>
                <a:ea typeface="Times New Roman"/>
              </a:endParaRPr>
            </a:p>
          </p:txBody>
        </p:sp>
        <p:sp>
          <p:nvSpPr>
            <p:cNvPr id="18" name="20 CuadroTexto"/>
            <p:cNvSpPr txBox="1"/>
            <p:nvPr/>
          </p:nvSpPr>
          <p:spPr>
            <a:xfrm rot="2040497">
              <a:off x="1899071" y="3302478"/>
              <a:ext cx="2376170" cy="295910"/>
            </a:xfrm>
            <a:prstGeom prst="rect">
              <a:avLst/>
            </a:prstGeom>
            <a:noFill/>
          </p:spPr>
          <p:txBody>
            <a:bodyPr wrap="square" rtlCol="0">
              <a:noAutofit/>
            </a:bodyPr>
            <a:lstStyle/>
            <a:p>
              <a:pPr algn="ctr">
                <a:spcAft>
                  <a:spcPts val="0"/>
                </a:spcAft>
              </a:pPr>
              <a:r>
                <a:rPr lang="es-EC" sz="1000" b="1" kern="1200">
                  <a:solidFill>
                    <a:srgbClr val="000000"/>
                  </a:solidFill>
                  <a:effectLst/>
                  <a:latin typeface="Times New Roman"/>
                  <a:ea typeface="Times New Roman"/>
                </a:rPr>
                <a:t>Amenazas</a:t>
              </a:r>
              <a:endParaRPr lang="es-EC" sz="1200">
                <a:effectLst/>
                <a:latin typeface="Times New Roman"/>
                <a:ea typeface="Times New Roman"/>
              </a:endParaRPr>
            </a:p>
          </p:txBody>
        </p:sp>
        <p:sp>
          <p:nvSpPr>
            <p:cNvPr id="19" name="21 CuadroTexto"/>
            <p:cNvSpPr txBox="1"/>
            <p:nvPr/>
          </p:nvSpPr>
          <p:spPr>
            <a:xfrm rot="19313584">
              <a:off x="1857953" y="2088112"/>
              <a:ext cx="2376170" cy="295910"/>
            </a:xfrm>
            <a:prstGeom prst="rect">
              <a:avLst/>
            </a:prstGeom>
            <a:noFill/>
          </p:spPr>
          <p:txBody>
            <a:bodyPr wrap="square" rtlCol="0">
              <a:noAutofit/>
            </a:bodyPr>
            <a:lstStyle/>
            <a:p>
              <a:pPr algn="ctr">
                <a:spcAft>
                  <a:spcPts val="0"/>
                </a:spcAft>
              </a:pPr>
              <a:r>
                <a:rPr lang="es-EC" sz="1000" b="1" kern="1200">
                  <a:solidFill>
                    <a:srgbClr val="000000"/>
                  </a:solidFill>
                  <a:effectLst/>
                  <a:latin typeface="Times New Roman"/>
                  <a:ea typeface="Times New Roman"/>
                </a:rPr>
                <a:t>Oportunidades</a:t>
              </a:r>
              <a:endParaRPr lang="es-EC" sz="1200">
                <a:effectLst/>
                <a:latin typeface="Times New Roman"/>
                <a:ea typeface="Times New Roman"/>
              </a:endParaRPr>
            </a:p>
          </p:txBody>
        </p:sp>
        <p:sp>
          <p:nvSpPr>
            <p:cNvPr id="20" name="25 Rectángulo redondeado"/>
            <p:cNvSpPr/>
            <p:nvPr/>
          </p:nvSpPr>
          <p:spPr>
            <a:xfrm>
              <a:off x="4176464" y="2016224"/>
              <a:ext cx="1296144" cy="57606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s-EC" sz="1000" b="1" kern="1200">
                  <a:solidFill>
                    <a:srgbClr val="000000"/>
                  </a:solidFill>
                  <a:effectLst/>
                  <a:latin typeface="Times New Roman"/>
                  <a:ea typeface="Times New Roman"/>
                </a:rPr>
                <a:t>Decisiones de ejecución</a:t>
              </a:r>
              <a:endParaRPr lang="es-EC" sz="1200">
                <a:effectLst/>
                <a:latin typeface="Times New Roman"/>
                <a:ea typeface="Times New Roman"/>
              </a:endParaRPr>
            </a:p>
          </p:txBody>
        </p:sp>
        <p:sp>
          <p:nvSpPr>
            <p:cNvPr id="21" name="29 Rectángulo redondeado"/>
            <p:cNvSpPr/>
            <p:nvPr/>
          </p:nvSpPr>
          <p:spPr>
            <a:xfrm>
              <a:off x="4176464" y="3168352"/>
              <a:ext cx="1296144" cy="57606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s-EC" sz="1000" b="1" kern="1200">
                  <a:solidFill>
                    <a:srgbClr val="000000"/>
                  </a:solidFill>
                  <a:effectLst/>
                  <a:latin typeface="Times New Roman"/>
                  <a:ea typeface="Times New Roman"/>
                </a:rPr>
                <a:t>Decisiones de ejecución</a:t>
              </a:r>
              <a:endParaRPr lang="es-EC" sz="1200">
                <a:effectLst/>
                <a:latin typeface="Times New Roman"/>
                <a:ea typeface="Times New Roman"/>
              </a:endParaRPr>
            </a:p>
          </p:txBody>
        </p:sp>
        <p:cxnSp>
          <p:nvCxnSpPr>
            <p:cNvPr id="22" name="30 Conector recto de flecha"/>
            <p:cNvCxnSpPr/>
            <p:nvPr/>
          </p:nvCxnSpPr>
          <p:spPr>
            <a:xfrm>
              <a:off x="2651720" y="2880320"/>
              <a:ext cx="3756992" cy="23988"/>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32 CuadroTexto"/>
            <p:cNvSpPr txBox="1"/>
            <p:nvPr/>
          </p:nvSpPr>
          <p:spPr>
            <a:xfrm>
              <a:off x="2664291" y="2565728"/>
              <a:ext cx="3096260" cy="325120"/>
            </a:xfrm>
            <a:prstGeom prst="rect">
              <a:avLst/>
            </a:prstGeom>
            <a:noFill/>
          </p:spPr>
          <p:txBody>
            <a:bodyPr wrap="square" rtlCol="0">
              <a:noAutofit/>
            </a:bodyPr>
            <a:lstStyle/>
            <a:p>
              <a:pPr algn="ctr">
                <a:spcAft>
                  <a:spcPts val="0"/>
                </a:spcAft>
              </a:pPr>
              <a:r>
                <a:rPr lang="es-EC" sz="1000" b="1" kern="1200">
                  <a:solidFill>
                    <a:srgbClr val="000000"/>
                  </a:solidFill>
                  <a:effectLst/>
                  <a:latin typeface="Times New Roman"/>
                  <a:ea typeface="Times New Roman"/>
                </a:rPr>
                <a:t>Ejecución </a:t>
              </a:r>
              <a:endParaRPr lang="es-EC" sz="1200">
                <a:effectLst/>
                <a:latin typeface="Times New Roman"/>
                <a:ea typeface="Times New Roman"/>
              </a:endParaRPr>
            </a:p>
          </p:txBody>
        </p:sp>
        <p:cxnSp>
          <p:nvCxnSpPr>
            <p:cNvPr id="24" name="38 Conector angular"/>
            <p:cNvCxnSpPr/>
            <p:nvPr/>
          </p:nvCxnSpPr>
          <p:spPr>
            <a:xfrm rot="10800000" flipV="1">
              <a:off x="1332148" y="1656184"/>
              <a:ext cx="2556284" cy="864096"/>
            </a:xfrm>
            <a:prstGeom prst="bentConnector2">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25" name="42 Conector angular"/>
            <p:cNvCxnSpPr/>
            <p:nvPr/>
          </p:nvCxnSpPr>
          <p:spPr>
            <a:xfrm rot="10800000">
              <a:off x="1332148" y="2828058"/>
              <a:ext cx="2607332" cy="1276399"/>
            </a:xfrm>
            <a:prstGeom prst="bentConnector2">
              <a:avLst/>
            </a:prstGeom>
            <a:ln w="28575">
              <a:solidFill>
                <a:schemeClr val="tx2">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45 Conector recto de flecha"/>
            <p:cNvCxnSpPr/>
            <p:nvPr/>
          </p:nvCxnSpPr>
          <p:spPr>
            <a:xfrm>
              <a:off x="5472608" y="2304256"/>
              <a:ext cx="504056"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47 Conector recto de flecha"/>
            <p:cNvCxnSpPr/>
            <p:nvPr/>
          </p:nvCxnSpPr>
          <p:spPr>
            <a:xfrm flipV="1">
              <a:off x="5472608" y="2952328"/>
              <a:ext cx="504056"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52 Elipse"/>
            <p:cNvSpPr/>
            <p:nvPr/>
          </p:nvSpPr>
          <p:spPr>
            <a:xfrm>
              <a:off x="6408712" y="1008112"/>
              <a:ext cx="1512168" cy="374441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s-EC" sz="1200" b="1" kern="1200">
                  <a:solidFill>
                    <a:srgbClr val="FFFFFF"/>
                  </a:solidFill>
                  <a:effectLst/>
                  <a:latin typeface="Times New Roman"/>
                  <a:ea typeface="Times New Roman"/>
                </a:rPr>
                <a:t>Estado final deseado </a:t>
              </a:r>
              <a:endParaRPr lang="es-EC" sz="1200">
                <a:effectLst/>
                <a:latin typeface="Times New Roman"/>
                <a:ea typeface="Times New Roman"/>
              </a:endParaRPr>
            </a:p>
          </p:txBody>
        </p:sp>
        <p:sp>
          <p:nvSpPr>
            <p:cNvPr id="29" name="53 Flecha derecha"/>
            <p:cNvSpPr/>
            <p:nvPr/>
          </p:nvSpPr>
          <p:spPr>
            <a:xfrm>
              <a:off x="321527" y="214707"/>
              <a:ext cx="7488832" cy="82406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s-EC" sz="1600" b="1" kern="1200">
                  <a:solidFill>
                    <a:srgbClr val="FFFFFF"/>
                  </a:solidFill>
                  <a:effectLst/>
                  <a:latin typeface="Times New Roman"/>
                  <a:ea typeface="Times New Roman"/>
                </a:rPr>
                <a:t>EVALUACIÓN </a:t>
              </a:r>
              <a:endParaRPr lang="es-EC" sz="1200">
                <a:effectLst/>
                <a:latin typeface="Times New Roman"/>
                <a:ea typeface="Times New Roman"/>
              </a:endParaRPr>
            </a:p>
          </p:txBody>
        </p:sp>
        <p:sp>
          <p:nvSpPr>
            <p:cNvPr id="30" name="55 CuadroTexto"/>
            <p:cNvSpPr txBox="1"/>
            <p:nvPr/>
          </p:nvSpPr>
          <p:spPr>
            <a:xfrm>
              <a:off x="0" y="4722862"/>
              <a:ext cx="8136890" cy="441960"/>
            </a:xfrm>
            <a:prstGeom prst="rect">
              <a:avLst/>
            </a:prstGeom>
            <a:noFill/>
          </p:spPr>
          <p:txBody>
            <a:bodyPr wrap="square" rtlCol="0">
              <a:noAutofit/>
            </a:bodyPr>
            <a:lstStyle/>
            <a:p>
              <a:pPr algn="ctr">
                <a:spcAft>
                  <a:spcPts val="0"/>
                </a:spcAft>
              </a:pPr>
              <a:r>
                <a:rPr lang="es-EC" sz="2000" b="1" kern="1200">
                  <a:solidFill>
                    <a:srgbClr val="FF0000"/>
                  </a:solidFill>
                  <a:effectLst/>
                  <a:latin typeface="Times New Roman"/>
                  <a:ea typeface="Times New Roman"/>
                </a:rPr>
                <a:t>SITUACIÓN </a:t>
              </a:r>
              <a:endParaRPr lang="es-EC" sz="1200">
                <a:effectLst/>
                <a:latin typeface="Times New Roman"/>
                <a:ea typeface="Times New Roman"/>
              </a:endParaRPr>
            </a:p>
          </p:txBody>
        </p:sp>
      </p:grpSp>
    </p:spTree>
    <p:extLst>
      <p:ext uri="{BB962C8B-B14F-4D97-AF65-F5344CB8AC3E}">
        <p14:creationId xmlns:p14="http://schemas.microsoft.com/office/powerpoint/2010/main" val="965525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Abrir llave"/>
          <p:cNvSpPr/>
          <p:nvPr/>
        </p:nvSpPr>
        <p:spPr>
          <a:xfrm>
            <a:off x="2201972" y="1052736"/>
            <a:ext cx="137780" cy="4608512"/>
          </a:xfrm>
          <a:prstGeom prst="leftBrace">
            <a:avLst>
              <a:gd name="adj1" fmla="val 14218"/>
              <a:gd name="adj2" fmla="val 52490"/>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dirty="0">
              <a:solidFill>
                <a:prstClr val="black"/>
              </a:solidFill>
            </a:endParaRPr>
          </a:p>
        </p:txBody>
      </p:sp>
      <p:sp>
        <p:nvSpPr>
          <p:cNvPr id="6" name="4 Marcador de contenido"/>
          <p:cNvSpPr txBox="1">
            <a:spLocks/>
          </p:cNvSpPr>
          <p:nvPr/>
        </p:nvSpPr>
        <p:spPr>
          <a:xfrm>
            <a:off x="2267744" y="1068778"/>
            <a:ext cx="6192688" cy="488050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EC" sz="1800" dirty="0"/>
              <a:t>El Estado Ecuatoriano busca fortalecerse como un </a:t>
            </a:r>
            <a:r>
              <a:rPr lang="es-EC" sz="1800" b="1" dirty="0" smtClean="0"/>
              <a:t>Estado moderno </a:t>
            </a:r>
            <a:r>
              <a:rPr lang="es-EC" sz="1800" dirty="0" smtClean="0"/>
              <a:t>y </a:t>
            </a:r>
            <a:r>
              <a:rPr lang="es-EC" sz="1800" dirty="0"/>
              <a:t>soberano.</a:t>
            </a:r>
            <a:r>
              <a:rPr lang="es-ES" sz="1800" dirty="0"/>
              <a:t> </a:t>
            </a:r>
          </a:p>
          <a:p>
            <a:pPr algn="just"/>
            <a:r>
              <a:rPr lang="es-EC" sz="1800" dirty="0" smtClean="0"/>
              <a:t>La Constitución </a:t>
            </a:r>
            <a:r>
              <a:rPr lang="es-EC" sz="1800" dirty="0"/>
              <a:t>de la República es el documento desde el cual parte la directriz sobre las obligaciones del Estado para la aplicación del </a:t>
            </a:r>
            <a:r>
              <a:rPr lang="es-EC" sz="1800" b="1" dirty="0"/>
              <a:t>monopolio legítimo </a:t>
            </a:r>
            <a:r>
              <a:rPr lang="es-EC" sz="1800" dirty="0"/>
              <a:t>de la fuerza a través de sus órganos de seguridad </a:t>
            </a:r>
            <a:r>
              <a:rPr lang="es-EC" sz="1800" dirty="0" smtClean="0"/>
              <a:t>y defensa.</a:t>
            </a:r>
          </a:p>
          <a:p>
            <a:pPr algn="just"/>
            <a:r>
              <a:rPr lang="es-EC" sz="1800" dirty="0"/>
              <a:t>E</a:t>
            </a:r>
            <a:r>
              <a:rPr lang="es-EC" sz="1800" dirty="0" smtClean="0"/>
              <a:t>strategia </a:t>
            </a:r>
            <a:r>
              <a:rPr lang="es-EC" sz="1800" dirty="0"/>
              <a:t>nacional de seguridad y </a:t>
            </a:r>
            <a:r>
              <a:rPr lang="es-EC" sz="1800" dirty="0" smtClean="0"/>
              <a:t>defensa, </a:t>
            </a:r>
            <a:r>
              <a:rPr lang="es-EC" sz="1800" b="1" dirty="0"/>
              <a:t>modelo </a:t>
            </a:r>
            <a:r>
              <a:rPr lang="es-EC" sz="1800" b="1" dirty="0" smtClean="0"/>
              <a:t>sistémico,</a:t>
            </a:r>
            <a:r>
              <a:rPr lang="es-EC" sz="1800" dirty="0" smtClean="0"/>
              <a:t> </a:t>
            </a:r>
            <a:r>
              <a:rPr lang="es-EC" sz="1800" dirty="0"/>
              <a:t>articula elementos a través de concepciones, estructuras y </a:t>
            </a:r>
            <a:r>
              <a:rPr lang="es-EC" sz="1800" dirty="0" smtClean="0"/>
              <a:t>planes.</a:t>
            </a:r>
          </a:p>
          <a:p>
            <a:pPr algn="just"/>
            <a:r>
              <a:rPr lang="es-EC" sz="1800" dirty="0" smtClean="0"/>
              <a:t>Sustentados </a:t>
            </a:r>
            <a:r>
              <a:rPr lang="es-EC" sz="1800" dirty="0"/>
              <a:t>en </a:t>
            </a:r>
            <a:r>
              <a:rPr lang="es-EC" sz="1800" b="1" dirty="0"/>
              <a:t>capacidades</a:t>
            </a:r>
            <a:r>
              <a:rPr lang="es-EC" sz="1800" dirty="0"/>
              <a:t> </a:t>
            </a:r>
            <a:r>
              <a:rPr lang="es-EC" sz="1800" dirty="0" smtClean="0"/>
              <a:t>de </a:t>
            </a:r>
            <a:r>
              <a:rPr lang="es-EC" sz="1800" dirty="0"/>
              <a:t>cada uno de los componentes del macro sistema y en una doctrina que oriente </a:t>
            </a:r>
            <a:r>
              <a:rPr lang="es-EC" sz="1800" dirty="0" smtClean="0"/>
              <a:t>la </a:t>
            </a:r>
            <a:r>
              <a:rPr lang="es-EC" sz="1800" dirty="0"/>
              <a:t>planificación y aplicación del poder del </a:t>
            </a:r>
            <a:r>
              <a:rPr lang="es-EC" sz="1800" dirty="0" smtClean="0"/>
              <a:t>Estado </a:t>
            </a:r>
            <a:r>
              <a:rPr lang="es-EC" sz="1800" dirty="0"/>
              <a:t>frente a </a:t>
            </a:r>
            <a:r>
              <a:rPr lang="es-EC" sz="1800" dirty="0" smtClean="0"/>
              <a:t>amenaza </a:t>
            </a:r>
            <a:r>
              <a:rPr lang="es-EC" sz="1800" dirty="0"/>
              <a:t>y/o factor de </a:t>
            </a:r>
            <a:r>
              <a:rPr lang="es-EC" sz="1800" dirty="0" smtClean="0"/>
              <a:t>riesgo.</a:t>
            </a:r>
          </a:p>
          <a:p>
            <a:pPr algn="just"/>
            <a:r>
              <a:rPr lang="es-EC" sz="1800" dirty="0" smtClean="0"/>
              <a:t>Baja </a:t>
            </a:r>
            <a:r>
              <a:rPr lang="es-EC" sz="1800" dirty="0"/>
              <a:t>eficiencia de las acciones tácticas, operativas y </a:t>
            </a:r>
            <a:r>
              <a:rPr lang="es-EC" sz="1800" dirty="0" smtClean="0"/>
              <a:t>estratégicas, </a:t>
            </a:r>
            <a:r>
              <a:rPr lang="es-EC" sz="1800" dirty="0"/>
              <a:t> </a:t>
            </a:r>
            <a:r>
              <a:rPr lang="es-EC" sz="1800" dirty="0" smtClean="0"/>
              <a:t>tener </a:t>
            </a:r>
            <a:r>
              <a:rPr lang="es-EC" sz="1800" b="1" dirty="0" smtClean="0"/>
              <a:t>protección integral</a:t>
            </a:r>
            <a:r>
              <a:rPr lang="es-EC" sz="1800" dirty="0"/>
              <a:t>.</a:t>
            </a:r>
            <a:endParaRPr lang="es-ES" sz="1800" dirty="0"/>
          </a:p>
          <a:p>
            <a:pPr algn="just"/>
            <a:endParaRPr lang="es-EC" sz="1800" dirty="0" smtClean="0"/>
          </a:p>
        </p:txBody>
      </p:sp>
      <p:pic>
        <p:nvPicPr>
          <p:cNvPr id="7"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7"/>
          <p:cNvSpPr>
            <a:spLocks noChangeArrowheads="1"/>
          </p:cNvSpPr>
          <p:nvPr/>
        </p:nvSpPr>
        <p:spPr bwMode="auto">
          <a:xfrm>
            <a:off x="-263669" y="3212976"/>
            <a:ext cx="2963461" cy="478080"/>
          </a:xfrm>
          <a:prstGeom prst="roundRect">
            <a:avLst>
              <a:gd name="adj" fmla="val 0"/>
            </a:avLst>
          </a:prstGeom>
          <a:noFill/>
          <a:effectLst>
            <a:outerShdw blurRad="50800" dist="50800" dir="4800000" algn="ctr" rotWithShape="0">
              <a:sysClr val="windowText" lastClr="000000"/>
            </a:outerShdw>
          </a:effectLst>
        </p:spPr>
        <p:txBody>
          <a:bodyPr vert="horz" wrap="square" lIns="91440" tIns="45720" rIns="91440" bIns="45720" rtlCol="0"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eaLnBrk="1" fontAlgn="base" latinLnBrk="0" hangingPunct="1">
              <a:lnSpc>
                <a:spcPct val="110000"/>
              </a:lnSpc>
              <a:spcBef>
                <a:spcPct val="0"/>
              </a:spcBef>
              <a:spcAft>
                <a:spcPct val="0"/>
              </a:spcAft>
              <a:buClrTx/>
              <a:buSzTx/>
              <a:buFontTx/>
              <a:buNone/>
              <a:tabLst/>
              <a:defRPr/>
            </a:pPr>
            <a:r>
              <a:rPr lang="es-EC" sz="2400" kern="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Introducción</a:t>
            </a:r>
            <a:endParaRPr kumimoji="0" lang="es-EC" sz="24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uLnTx/>
              <a:uFillTx/>
              <a:latin typeface="Arial Black" pitchFamily="34" charset="0"/>
              <a:cs typeface="Times New Roman" pitchFamily="18" charset="0"/>
            </a:endParaRPr>
          </a:p>
        </p:txBody>
      </p:sp>
    </p:spTree>
    <p:extLst>
      <p:ext uri="{BB962C8B-B14F-4D97-AF65-F5344CB8AC3E}">
        <p14:creationId xmlns:p14="http://schemas.microsoft.com/office/powerpoint/2010/main" val="1941146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9323"/>
            <a:ext cx="952500" cy="9525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8 Grupo"/>
          <p:cNvGrpSpPr/>
          <p:nvPr/>
        </p:nvGrpSpPr>
        <p:grpSpPr>
          <a:xfrm>
            <a:off x="827584" y="974212"/>
            <a:ext cx="7632848" cy="3678924"/>
            <a:chOff x="323528" y="903439"/>
            <a:chExt cx="8311661" cy="4841917"/>
          </a:xfrm>
        </p:grpSpPr>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903439"/>
              <a:ext cx="2952328" cy="1852407"/>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3445927"/>
              <a:ext cx="3024336" cy="2272872"/>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0151" y="2285639"/>
              <a:ext cx="2695037" cy="1863441"/>
            </a:xfrm>
            <a:prstGeom prst="rect">
              <a:avLst/>
            </a:prstGeom>
          </p:spPr>
        </p:pic>
        <p:pic>
          <p:nvPicPr>
            <p:cNvPr id="10242" name="Picture 2" descr="Resultado de imagen para fuerza aerea ecuatorian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903439"/>
              <a:ext cx="2736304" cy="2669577"/>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Resultado de imagen para aviacion naval ecuad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9090" y="4147065"/>
              <a:ext cx="3406099" cy="159829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n relacionad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28527" y="2645679"/>
              <a:ext cx="2911625" cy="1863441"/>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Resultado de imagen para sistema de radar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0151" y="903439"/>
              <a:ext cx="2695038" cy="1429126"/>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Irán ya tiene su nuevo sistema de radares y misile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28527" y="4399885"/>
              <a:ext cx="2394481" cy="1345471"/>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AutoShape 7"/>
          <p:cNvSpPr>
            <a:spLocks noChangeArrowheads="1"/>
          </p:cNvSpPr>
          <p:nvPr/>
        </p:nvSpPr>
        <p:spPr bwMode="auto">
          <a:xfrm>
            <a:off x="1043608" y="134981"/>
            <a:ext cx="7359603" cy="701731"/>
          </a:xfrm>
          <a:prstGeom prst="roundRect">
            <a:avLst>
              <a:gd name="adj" fmla="val 0"/>
            </a:avLst>
          </a:prstGeom>
          <a:noFill/>
          <a:effectLst>
            <a:outerShdw blurRad="50800" dist="50800" dir="4800000" algn="ctr" rotWithShape="0">
              <a:sysClr val="windowText" lastClr="000000"/>
            </a:outerShdw>
          </a:effectLst>
        </p:spPr>
        <p:txBody>
          <a:bodyPr vert="horz" wrap="square" lIns="91440" tIns="45720" rIns="91440" bIns="45720" rtlCol="0"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eaLnBrk="1" fontAlgn="base" latinLnBrk="0" hangingPunct="1">
              <a:lnSpc>
                <a:spcPct val="110000"/>
              </a:lnSpc>
              <a:spcBef>
                <a:spcPct val="0"/>
              </a:spcBef>
              <a:spcAft>
                <a:spcPct val="0"/>
              </a:spcAft>
              <a:buClrTx/>
              <a:buSzTx/>
              <a:buFontTx/>
              <a:buNone/>
              <a:tabLst/>
              <a:defRPr/>
            </a:pPr>
            <a:r>
              <a:rPr lang="es-EC" sz="3600" kern="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CICLO DE PREGUNTAS</a:t>
            </a:r>
            <a:endParaRPr kumimoji="0" lang="es-EC" sz="36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uLnTx/>
              <a:uFillTx/>
              <a:latin typeface="Arial Black" pitchFamily="34" charset="0"/>
              <a:cs typeface="Times New Roman" pitchFamily="18" charset="0"/>
            </a:endParaRPr>
          </a:p>
        </p:txBody>
      </p:sp>
      <p:sp>
        <p:nvSpPr>
          <p:cNvPr id="17" name="AutoShape 7"/>
          <p:cNvSpPr>
            <a:spLocks noChangeArrowheads="1"/>
          </p:cNvSpPr>
          <p:nvPr/>
        </p:nvSpPr>
        <p:spPr bwMode="auto">
          <a:xfrm>
            <a:off x="1043608" y="4999334"/>
            <a:ext cx="7359603" cy="478080"/>
          </a:xfrm>
          <a:prstGeom prst="roundRect">
            <a:avLst>
              <a:gd name="adj" fmla="val 0"/>
            </a:avLst>
          </a:prstGeom>
          <a:noFill/>
          <a:effectLst>
            <a:outerShdw blurRad="50800" dist="50800" dir="4800000" algn="ctr" rotWithShape="0">
              <a:sysClr val="windowText" lastClr="000000"/>
            </a:outerShdw>
          </a:effectLst>
        </p:spPr>
        <p:txBody>
          <a:bodyPr vert="horz" wrap="square" lIns="91440" tIns="45720" rIns="91440" bIns="45720" rtlCol="0"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eaLnBrk="1" fontAlgn="base" latinLnBrk="0" hangingPunct="1">
              <a:lnSpc>
                <a:spcPct val="110000"/>
              </a:lnSpc>
              <a:spcBef>
                <a:spcPct val="0"/>
              </a:spcBef>
              <a:spcAft>
                <a:spcPct val="0"/>
              </a:spcAft>
              <a:buClrTx/>
              <a:buSzTx/>
              <a:buFontTx/>
              <a:buNone/>
              <a:tabLst/>
              <a:defRPr/>
            </a:pPr>
            <a:r>
              <a:rPr lang="es-EC" sz="2400" kern="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POR SU ATENCIÓN LE AGRADECEMOS</a:t>
            </a:r>
            <a:endParaRPr kumimoji="0" lang="es-EC" sz="24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uLnTx/>
              <a:uFillTx/>
              <a:latin typeface="Arial Black" pitchFamily="34" charset="0"/>
              <a:cs typeface="Times New Roman" pitchFamily="18" charset="0"/>
            </a:endParaRPr>
          </a:p>
        </p:txBody>
      </p:sp>
    </p:spTree>
    <p:extLst>
      <p:ext uri="{BB962C8B-B14F-4D97-AF65-F5344CB8AC3E}">
        <p14:creationId xmlns:p14="http://schemas.microsoft.com/office/powerpoint/2010/main" val="1760856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WordArt 47"/>
          <p:cNvSpPr>
            <a:spLocks noChangeArrowheads="1" noChangeShapeType="1" noTextEdit="1"/>
          </p:cNvSpPr>
          <p:nvPr/>
        </p:nvSpPr>
        <p:spPr bwMode="auto">
          <a:xfrm>
            <a:off x="1223628" y="2420888"/>
            <a:ext cx="6948772" cy="1152128"/>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sz="2400" kern="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PLANTEAMIENTO </a:t>
            </a:r>
            <a:endParaRPr lang="es-AR" sz="2400" kern="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endParaRPr>
          </a:p>
          <a:p>
            <a:pPr algn="ctr" eaLnBrk="0" hangingPunct="0">
              <a:defRPr/>
            </a:pPr>
            <a:r>
              <a:rPr lang="es-AR" sz="2400" kern="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DEL </a:t>
            </a:r>
            <a:r>
              <a:rPr lang="es-AR" sz="2400" kern="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PROBLEMA</a:t>
            </a:r>
          </a:p>
        </p:txBody>
      </p:sp>
      <p:pic>
        <p:nvPicPr>
          <p:cNvPr id="4"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245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1245072" y="1995805"/>
            <a:ext cx="6999336" cy="2585323"/>
          </a:xfrm>
          <a:prstGeom prst="rect">
            <a:avLst/>
          </a:prstGeom>
        </p:spPr>
        <p:txBody>
          <a:bodyPr wrap="square">
            <a:spAutoFit/>
          </a:bodyPr>
          <a:lstStyle/>
          <a:p>
            <a:pPr algn="thaiDist"/>
            <a:r>
              <a:rPr lang="es-EC" b="1" i="1" dirty="0" smtClean="0"/>
              <a:t>La </a:t>
            </a:r>
            <a:r>
              <a:rPr lang="es-EC" b="1" i="1" dirty="0"/>
              <a:t>noción político estratégica del Ecuador adolece de vacíos de planificación para ejercer la protección plena del espacio aéreo en toda su dimensión, producto de doctrinas incompletas o estratificadas, </a:t>
            </a:r>
            <a:r>
              <a:rPr lang="es-EC" dirty="0"/>
              <a:t>dejando como resultante un empleo desarticulado de todos los componentes involucrados en la protección del espacio aéreo; y, naturalmente limita el desarrollo de capacidades estratégicas </a:t>
            </a:r>
            <a:r>
              <a:rPr lang="es-EC" dirty="0" smtClean="0">
                <a:sym typeface="Symbol"/>
              </a:rPr>
              <a:t></a:t>
            </a:r>
            <a:r>
              <a:rPr lang="es-EC" dirty="0" smtClean="0"/>
              <a:t>entrenamiento</a:t>
            </a:r>
            <a:r>
              <a:rPr lang="es-EC" dirty="0"/>
              <a:t>, equipamiento, medios y </a:t>
            </a:r>
            <a:r>
              <a:rPr lang="es-EC" dirty="0" smtClean="0"/>
              <a:t>recursos</a:t>
            </a:r>
            <a:r>
              <a:rPr lang="es-EC" dirty="0" smtClean="0">
                <a:sym typeface="Symbol"/>
              </a:rPr>
              <a:t></a:t>
            </a:r>
            <a:r>
              <a:rPr lang="es-EC" dirty="0" smtClean="0"/>
              <a:t> </a:t>
            </a:r>
            <a:r>
              <a:rPr lang="es-EC" dirty="0"/>
              <a:t>que apalanque la estrategia general y satisfagan las necesidades de defensa externa e interna que plantea el nivel político estratégico.</a:t>
            </a:r>
          </a:p>
        </p:txBody>
      </p:sp>
      <p:pic>
        <p:nvPicPr>
          <p:cNvPr id="5"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7"/>
          <p:cNvSpPr>
            <a:spLocks noChangeArrowheads="1"/>
          </p:cNvSpPr>
          <p:nvPr/>
        </p:nvSpPr>
        <p:spPr bwMode="auto">
          <a:xfrm>
            <a:off x="2555776" y="908720"/>
            <a:ext cx="4115589" cy="701731"/>
          </a:xfrm>
          <a:prstGeom prst="roundRect">
            <a:avLst>
              <a:gd name="adj" fmla="val 0"/>
            </a:avLst>
          </a:prstGeom>
          <a:noFill/>
          <a:effectLst>
            <a:outerShdw blurRad="50800" dist="50800" dir="4800000" algn="ctr" rotWithShape="0">
              <a:sysClr val="windowText" lastClr="000000"/>
            </a:outerShdw>
          </a:effectLst>
        </p:spPr>
        <p:txBody>
          <a:bodyPr vert="horz" wrap="square" lIns="91440" tIns="45720" rIns="91440" bIns="45720" rtlCol="0"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eaLnBrk="1" fontAlgn="base" latinLnBrk="0" hangingPunct="1">
              <a:lnSpc>
                <a:spcPct val="110000"/>
              </a:lnSpc>
              <a:spcBef>
                <a:spcPct val="0"/>
              </a:spcBef>
              <a:spcAft>
                <a:spcPct val="0"/>
              </a:spcAft>
              <a:buClrTx/>
              <a:buSzTx/>
              <a:buFontTx/>
              <a:buNone/>
              <a:tabLst/>
              <a:defRPr/>
            </a:pPr>
            <a:r>
              <a:rPr lang="es-EC" sz="3600" kern="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PROBLEMA</a:t>
            </a:r>
            <a:endParaRPr kumimoji="0" lang="es-EC" sz="36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uLnTx/>
              <a:uFillTx/>
              <a:latin typeface="Arial Black" pitchFamily="34" charset="0"/>
              <a:cs typeface="Times New Roman" pitchFamily="18" charset="0"/>
            </a:endParaRPr>
          </a:p>
        </p:txBody>
      </p:sp>
    </p:spTree>
    <p:extLst>
      <p:ext uri="{BB962C8B-B14F-4D97-AF65-F5344CB8AC3E}">
        <p14:creationId xmlns:p14="http://schemas.microsoft.com/office/powerpoint/2010/main" val="488884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WordArt 47"/>
          <p:cNvSpPr>
            <a:spLocks noChangeArrowheads="1" noChangeShapeType="1" noTextEdit="1"/>
          </p:cNvSpPr>
          <p:nvPr/>
        </p:nvSpPr>
        <p:spPr bwMode="auto">
          <a:xfrm>
            <a:off x="1475657" y="2492896"/>
            <a:ext cx="6048672" cy="72008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sz="3600" kern="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JUSTIFICACIÓN</a:t>
            </a:r>
          </a:p>
        </p:txBody>
      </p:sp>
      <p:pic>
        <p:nvPicPr>
          <p:cNvPr id="4"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818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5 Marcador de contenido"/>
          <p:cNvSpPr txBox="1">
            <a:spLocks/>
          </p:cNvSpPr>
          <p:nvPr/>
        </p:nvSpPr>
        <p:spPr>
          <a:xfrm>
            <a:off x="2699792" y="2132856"/>
            <a:ext cx="6048672" cy="367240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EC" sz="1800" dirty="0"/>
              <a:t>N</a:t>
            </a:r>
            <a:r>
              <a:rPr lang="es-EC" sz="1800" dirty="0" smtClean="0"/>
              <a:t>ecesario </a:t>
            </a:r>
            <a:r>
              <a:rPr lang="es-EC" sz="1800" dirty="0"/>
              <a:t>mantener </a:t>
            </a:r>
            <a:r>
              <a:rPr lang="es-EC" sz="1800" b="1" dirty="0"/>
              <a:t>concepciones estratégicas, operativas y tácticas, mismas que integradas efectivamente a las capacidades de las fuerzas o sistemas</a:t>
            </a:r>
            <a:r>
              <a:rPr lang="es-EC" sz="1800" dirty="0"/>
              <a:t>, dan como resultado el logro de estos objetivos </a:t>
            </a:r>
            <a:r>
              <a:rPr lang="es-EC" sz="1800" dirty="0" smtClean="0"/>
              <a:t>nacionales.</a:t>
            </a:r>
          </a:p>
          <a:p>
            <a:pPr algn="just"/>
            <a:r>
              <a:rPr lang="es-EC" sz="1800" dirty="0"/>
              <a:t>L</a:t>
            </a:r>
            <a:r>
              <a:rPr lang="es-EC" sz="1800" dirty="0" smtClean="0"/>
              <a:t>a </a:t>
            </a:r>
            <a:r>
              <a:rPr lang="es-EC" sz="1800" dirty="0"/>
              <a:t>política pública de seguridad y defensa nacional, responde a una dinámica permanente planteada por la </a:t>
            </a:r>
            <a:r>
              <a:rPr lang="es-EC" sz="1800" b="1" dirty="0"/>
              <a:t>situación presente y futura</a:t>
            </a:r>
            <a:r>
              <a:rPr lang="es-EC" sz="1800" dirty="0"/>
              <a:t>, y sobre todo que da </a:t>
            </a:r>
            <a:r>
              <a:rPr lang="es-EC" sz="1800" b="1" dirty="0"/>
              <a:t>contestación </a:t>
            </a:r>
            <a:r>
              <a:rPr lang="es-EC" sz="1800" dirty="0"/>
              <a:t>a las necesidades de la sociedad, el Estado ecuatoriano y el medio ambiente</a:t>
            </a:r>
            <a:r>
              <a:rPr lang="es-EC" sz="1800" dirty="0" smtClean="0"/>
              <a:t>.</a:t>
            </a:r>
            <a:endParaRPr lang="es-ES" sz="1800" dirty="0"/>
          </a:p>
          <a:p>
            <a:pPr algn="just"/>
            <a:r>
              <a:rPr lang="es-EC" sz="1800" dirty="0"/>
              <a:t>La importancia del trabajo radica en plantear una doctrina integral para la Protección del Espacio Aéreo en el territorio </a:t>
            </a:r>
            <a:r>
              <a:rPr lang="es-EC" sz="1800" dirty="0" smtClean="0"/>
              <a:t>ecuatoriano.</a:t>
            </a:r>
          </a:p>
        </p:txBody>
      </p:sp>
      <p:sp>
        <p:nvSpPr>
          <p:cNvPr id="6" name="5 Abrir llave"/>
          <p:cNvSpPr/>
          <p:nvPr/>
        </p:nvSpPr>
        <p:spPr>
          <a:xfrm>
            <a:off x="2627784" y="2204864"/>
            <a:ext cx="45719" cy="3456384"/>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EC" dirty="0"/>
          </a:p>
        </p:txBody>
      </p:sp>
      <p:pic>
        <p:nvPicPr>
          <p:cNvPr id="10"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7"/>
          <p:cNvSpPr>
            <a:spLocks noChangeArrowheads="1"/>
          </p:cNvSpPr>
          <p:nvPr/>
        </p:nvSpPr>
        <p:spPr bwMode="auto">
          <a:xfrm>
            <a:off x="-36512" y="1412776"/>
            <a:ext cx="3240360" cy="542456"/>
          </a:xfrm>
          <a:prstGeom prst="roundRect">
            <a:avLst>
              <a:gd name="adj" fmla="val 0"/>
            </a:avLst>
          </a:prstGeom>
          <a:noFill/>
          <a:effectLst>
            <a:outerShdw blurRad="50800" dist="50800" dir="4800000" algn="ctr" rotWithShape="0">
              <a:sysClr val="windowText" lastClr="000000"/>
            </a:outerShdw>
          </a:effectLst>
        </p:spPr>
        <p:txBody>
          <a:bodyPr vert="horz" wrap="square" lIns="91440" tIns="45720" rIns="91440" bIns="45720" rtlCol="0"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eaLnBrk="1" fontAlgn="base" latinLnBrk="0" hangingPunct="1">
              <a:lnSpc>
                <a:spcPct val="110000"/>
              </a:lnSpc>
              <a:spcBef>
                <a:spcPct val="0"/>
              </a:spcBef>
              <a:spcAft>
                <a:spcPct val="0"/>
              </a:spcAft>
              <a:buClrTx/>
              <a:buSzTx/>
              <a:buFontTx/>
              <a:buNone/>
              <a:tabLst/>
              <a:defRPr/>
            </a:pPr>
            <a:r>
              <a:rPr lang="es-EC" sz="2800" kern="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Justificación</a:t>
            </a:r>
            <a:endParaRPr kumimoji="0" lang="es-EC" sz="28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uLnTx/>
              <a:uFillTx/>
              <a:latin typeface="Arial Black" pitchFamily="34" charset="0"/>
              <a:cs typeface="Times New Roman" pitchFamily="18" charset="0"/>
            </a:endParaRPr>
          </a:p>
        </p:txBody>
      </p:sp>
    </p:spTree>
    <p:extLst>
      <p:ext uri="{BB962C8B-B14F-4D97-AF65-F5344CB8AC3E}">
        <p14:creationId xmlns:p14="http://schemas.microsoft.com/office/powerpoint/2010/main" val="1066817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WordArt 47"/>
          <p:cNvSpPr>
            <a:spLocks noChangeArrowheads="1" noChangeShapeType="1" noTextEdit="1"/>
          </p:cNvSpPr>
          <p:nvPr/>
        </p:nvSpPr>
        <p:spPr bwMode="auto">
          <a:xfrm>
            <a:off x="1475657" y="2492896"/>
            <a:ext cx="6048672" cy="72008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sz="3600" kern="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OBJETIVOS</a:t>
            </a:r>
          </a:p>
        </p:txBody>
      </p:sp>
      <p:pic>
        <p:nvPicPr>
          <p:cNvPr id="4"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319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esp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sp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esp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otalTime>4155</TotalTime>
  <Words>1846</Words>
  <Application>Microsoft Office PowerPoint</Application>
  <PresentationFormat>Presentación en pantalla (4:3)</PresentationFormat>
  <Paragraphs>266</Paragraphs>
  <Slides>40</Slides>
  <Notes>1</Notes>
  <HiddenSlides>1</HiddenSlides>
  <MMClips>0</MMClips>
  <ScaleCrop>false</ScaleCrop>
  <HeadingPairs>
    <vt:vector size="6" baseType="variant">
      <vt:variant>
        <vt:lpstr>Tema</vt:lpstr>
      </vt:variant>
      <vt:variant>
        <vt:i4>3</vt:i4>
      </vt:variant>
      <vt:variant>
        <vt:lpstr>Servidores OLE incrustados</vt:lpstr>
      </vt:variant>
      <vt:variant>
        <vt:i4>1</vt:i4>
      </vt:variant>
      <vt:variant>
        <vt:lpstr>Títulos de diapositiva</vt:lpstr>
      </vt:variant>
      <vt:variant>
        <vt:i4>40</vt:i4>
      </vt:variant>
    </vt:vector>
  </HeadingPairs>
  <TitlesOfParts>
    <vt:vector size="44" baseType="lpstr">
      <vt:lpstr>espe</vt:lpstr>
      <vt:lpstr>1_espe</vt:lpstr>
      <vt:lpstr>2_espe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lpstr>RECOMENDACIONES</vt:lpstr>
      <vt:lpstr>RECOMENDACIONES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dc:creator>
  <cp:lastModifiedBy>Usuario</cp:lastModifiedBy>
  <cp:revision>238</cp:revision>
  <dcterms:created xsi:type="dcterms:W3CDTF">2016-02-07T23:09:39Z</dcterms:created>
  <dcterms:modified xsi:type="dcterms:W3CDTF">2017-10-31T13:08:32Z</dcterms:modified>
</cp:coreProperties>
</file>