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repaldo\espe\tesis\tesis\analisis%20de%20dat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win\Downloads\datos-de-prestamos-Autoguardado-Marce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DECIMO%20SEMESTRE\datos-de-prestamos%20(Autoguardado)%20Mar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DECIMO%20SEMESTRE\datos-de-prestamos%20(Autoguardado)%20Mar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repaldo\espe\tesis\tesis\ANALISIS%20TIEMP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repaldo\espe\tesis\tesis\analisis%20de%20dat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repaldo\espe\tesis\tesis\analisis%20de%20dat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repaldo\espe\tesis\tesis\analisis%20de%20dat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repaldo\espe\tesis\tesis\analisis%20de%20dat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Estratificación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EDAD</c:v>
                </c:pt>
                <c:pt idx="1">
                  <c:v>PESO</c:v>
                </c:pt>
                <c:pt idx="2">
                  <c:v>SEXO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3-44CB-B8DB-F0AA31B18F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588935472"/>
        <c:axId val="-1588929488"/>
      </c:barChart>
      <c:catAx>
        <c:axId val="-15889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88929488"/>
        <c:crosses val="autoZero"/>
        <c:auto val="1"/>
        <c:lblAlgn val="ctr"/>
        <c:lblOffset val="100"/>
        <c:noMultiLvlLbl val="0"/>
      </c:catAx>
      <c:valAx>
        <c:axId val="-158892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8893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BF-4B4D-B9AF-BF76F14C56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BF-4B4D-B9AF-BF76F14C56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BF-4B4D-B9AF-BF76F14C56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BF-4B4D-B9AF-BF76F14C56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BF-4B4D-B9AF-BF76F14C56E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'Analisis de Datos'!$T$106:$T$110</c:f>
              <c:strCache>
                <c:ptCount val="5"/>
                <c:pt idx="0">
                  <c:v>Precalificación</c:v>
                </c:pt>
                <c:pt idx="1">
                  <c:v>Entrega documentos</c:v>
                </c:pt>
                <c:pt idx="2">
                  <c:v>Avaluó por parte de peritos</c:v>
                </c:pt>
                <c:pt idx="3">
                  <c:v>Parte Legal (abogados)</c:v>
                </c:pt>
                <c:pt idx="4">
                  <c:v>Desembolso de dinero</c:v>
                </c:pt>
              </c:strCache>
            </c:strRef>
          </c:cat>
          <c:val>
            <c:numRef>
              <c:f>'Analisis de Datos'!$U$106:$U$110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51</c:v>
                </c:pt>
                <c:pt idx="3">
                  <c:v>17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9BF-4B4D-B9AF-BF76F14C56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93856678444149"/>
          <c:y val="0.15087642863085921"/>
          <c:w val="0.80825786977660363"/>
          <c:h val="0.790466162911192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9-4BFA-B750-CEA7B441D26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9-4BFA-B750-CEA7B441D26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9-4BFA-B750-CEA7B441D26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09-4BFA-B750-CEA7B441D2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Hoja1!$A$5:$A$8</c:f>
              <c:strCache>
                <c:ptCount val="4"/>
                <c:pt idx="0">
                  <c:v>Muy buena</c:v>
                </c:pt>
                <c:pt idx="1">
                  <c:v>Buena </c:v>
                </c:pt>
                <c:pt idx="2">
                  <c:v>Mala</c:v>
                </c:pt>
                <c:pt idx="3">
                  <c:v>Pesima </c:v>
                </c:pt>
              </c:strCache>
            </c:strRef>
          </c:cat>
          <c:val>
            <c:numRef>
              <c:f>Hoja1!$B$5:$B$8</c:f>
              <c:numCache>
                <c:formatCode>0.00%</c:formatCode>
                <c:ptCount val="4"/>
                <c:pt idx="0">
                  <c:v>0.113</c:v>
                </c:pt>
                <c:pt idx="1">
                  <c:v>0.41199999999999998</c:v>
                </c:pt>
                <c:pt idx="2">
                  <c:v>0.46400000000000002</c:v>
                </c:pt>
                <c:pt idx="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709-4BFA-B750-CEA7B441D26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57-4C7B-9204-725B16130E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57-4C7B-9204-725B16130E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57-4C7B-9204-725B16130E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B84AFD8-8616-4864-8F02-D8923CA1512F}" type="CATEGORYNAME">
                      <a:rPr lang="en-US" b="1"/>
                      <a:pPr/>
                      <a:t>[NOMBRE DE CATEGORÍA]</a:t>
                    </a:fld>
                    <a:r>
                      <a:rPr lang="en-US" b="1" baseline="0"/>
                      <a:t>
</a:t>
                    </a:r>
                    <a:fld id="{30E52C66-C142-423F-800B-60D662E3490C}" type="PERCENTAGE">
                      <a:rPr lang="en-US" b="1" baseline="0"/>
                      <a:pPr/>
                      <a:t>[PORCENTAJE]</a:t>
                    </a:fld>
                    <a:endParaRPr lang="en-US" b="1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57-4C7B-9204-725B16130E6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4F5471-1685-48B3-B956-F13821862493}" type="CATEGORYNAME">
                      <a:rPr lang="es-EC" b="1"/>
                      <a:pPr/>
                      <a:t>[NOMBRE DE CATEGORÍA]</a:t>
                    </a:fld>
                    <a:r>
                      <a:rPr lang="es-EC" baseline="0"/>
                      <a:t>
</a:t>
                    </a:r>
                    <a:fld id="{201EA266-044B-4C7B-B826-B1E435D517B6}" type="PERCENTAGE">
                      <a:rPr lang="es-EC" baseline="0"/>
                      <a:pPr/>
                      <a:t>[PORCENTAJE]</a:t>
                    </a:fld>
                    <a:endParaRPr lang="es-EC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57-4C7B-9204-725B16130E6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789BA89-605C-4744-9BB2-20ABC6C60755}" type="CATEGORYNAME">
                      <a:rPr lang="en-US" b="1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A9758635-F4D9-44ED-ABEF-96B1AE7BCEE3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57-4C7B-9204-725B16130E6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Hoja1!$A$24:$A$26</c:f>
              <c:strCache>
                <c:ptCount val="3"/>
                <c:pt idx="0">
                  <c:v>Notaria </c:v>
                </c:pt>
                <c:pt idx="1">
                  <c:v>Registradore de la propiedad </c:v>
                </c:pt>
                <c:pt idx="2">
                  <c:v>Municipios </c:v>
                </c:pt>
              </c:strCache>
            </c:strRef>
          </c:cat>
          <c:val>
            <c:numRef>
              <c:f>Hoja1!$B$24:$B$26</c:f>
              <c:numCache>
                <c:formatCode>0.00%</c:formatCode>
                <c:ptCount val="3"/>
                <c:pt idx="0">
                  <c:v>0.41599999999999998</c:v>
                </c:pt>
                <c:pt idx="1">
                  <c:v>0.27400000000000002</c:v>
                </c:pt>
                <c:pt idx="2" formatCode="0%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7-4C7B-9204-725B16130E6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99-411E-A539-1F381EE290E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99-411E-A539-1F381EE290E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99-411E-A539-1F381EE290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Hoja1!$A$57:$A$59</c:f>
              <c:strCache>
                <c:ptCount val="3"/>
                <c:pt idx="0">
                  <c:v>Cita de avaluo </c:v>
                </c:pt>
                <c:pt idx="1">
                  <c:v>Firma de escritura en la notaria</c:v>
                </c:pt>
                <c:pt idx="2">
                  <c:v>Regularizacion de documentos   Estudio Juridico- Cliente </c:v>
                </c:pt>
              </c:strCache>
            </c:strRef>
          </c:cat>
          <c:val>
            <c:numRef>
              <c:f>Hoja1!$B$57:$B$59</c:f>
              <c:numCache>
                <c:formatCode>General</c:formatCode>
                <c:ptCount val="3"/>
                <c:pt idx="0">
                  <c:v>24.7</c:v>
                </c:pt>
                <c:pt idx="1">
                  <c:v>28.1</c:v>
                </c:pt>
                <c:pt idx="2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99-411E-A539-1F381EE290E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Evolución de cré</a:t>
            </a:r>
            <a:r>
              <a:rPr lang="en-US"/>
              <a:t>di</a:t>
            </a:r>
            <a:r>
              <a:rPr lang="es-EC"/>
              <a:t>tos hipotecarios del IESS-BIESS del 2012 hasta el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interpretació!$R$5:$R$64</c:f>
              <c:strCache>
                <c:ptCount val="60"/>
                <c:pt idx="0">
                  <c:v>68,372.80</c:v>
                </c:pt>
                <c:pt idx="1">
                  <c:v>69,200.10</c:v>
                </c:pt>
                <c:pt idx="2">
                  <c:v>82,715.00</c:v>
                </c:pt>
                <c:pt idx="3">
                  <c:v>76,423.80</c:v>
                </c:pt>
                <c:pt idx="4">
                  <c:v>73,367.50</c:v>
                </c:pt>
                <c:pt idx="5">
                  <c:v>72,993.30</c:v>
                </c:pt>
                <c:pt idx="6">
                  <c:v>81,320.90</c:v>
                </c:pt>
                <c:pt idx="7">
                  <c:v>81,881.60</c:v>
                </c:pt>
                <c:pt idx="8">
                  <c:v>80,875.40</c:v>
                </c:pt>
                <c:pt idx="9">
                  <c:v>91,417.60</c:v>
                </c:pt>
                <c:pt idx="10">
                  <c:v>87,214.10</c:v>
                </c:pt>
                <c:pt idx="11">
                  <c:v>70,001.20</c:v>
                </c:pt>
                <c:pt idx="12">
                  <c:v>88,627.40</c:v>
                </c:pt>
                <c:pt idx="13">
                  <c:v>87,047.40</c:v>
                </c:pt>
                <c:pt idx="14">
                  <c:v>89,526.70</c:v>
                </c:pt>
                <c:pt idx="15">
                  <c:v>93,136.20</c:v>
                </c:pt>
                <c:pt idx="16">
                  <c:v>88,688.60</c:v>
                </c:pt>
                <c:pt idx="17">
                  <c:v>85,547.00</c:v>
                </c:pt>
                <c:pt idx="18">
                  <c:v>83,282.00</c:v>
                </c:pt>
                <c:pt idx="19">
                  <c:v>108,473.30</c:v>
                </c:pt>
                <c:pt idx="20">
                  <c:v>99,119.40</c:v>
                </c:pt>
                <c:pt idx="21">
                  <c:v>101,349.70</c:v>
                </c:pt>
                <c:pt idx="22">
                  <c:v>109,026.40</c:v>
                </c:pt>
                <c:pt idx="23">
                  <c:v>67,270.30</c:v>
                </c:pt>
                <c:pt idx="24">
                  <c:v>112,568.90</c:v>
                </c:pt>
                <c:pt idx="25">
                  <c:v>49,630.10</c:v>
                </c:pt>
                <c:pt idx="26">
                  <c:v>91,694.50</c:v>
                </c:pt>
                <c:pt idx="27">
                  <c:v>74,776.40</c:v>
                </c:pt>
                <c:pt idx="28">
                  <c:v>84,112.50</c:v>
                </c:pt>
                <c:pt idx="29">
                  <c:v>101,944.50</c:v>
                </c:pt>
                <c:pt idx="30">
                  <c:v>113,202.00</c:v>
                </c:pt>
                <c:pt idx="31">
                  <c:v>118,464.60</c:v>
                </c:pt>
                <c:pt idx="32">
                  <c:v>121,243.30</c:v>
                </c:pt>
                <c:pt idx="33">
                  <c:v>108,862.00</c:v>
                </c:pt>
                <c:pt idx="34">
                  <c:v>94,869.20</c:v>
                </c:pt>
                <c:pt idx="35">
                  <c:v>119,211.20</c:v>
                </c:pt>
                <c:pt idx="36">
                  <c:v>109,850.50</c:v>
                </c:pt>
                <c:pt idx="37">
                  <c:v>71,589.60</c:v>
                </c:pt>
                <c:pt idx="38">
                  <c:v>107,237.30</c:v>
                </c:pt>
                <c:pt idx="39">
                  <c:v>99,620.20</c:v>
                </c:pt>
                <c:pt idx="40">
                  <c:v>89,404.90</c:v>
                </c:pt>
                <c:pt idx="41">
                  <c:v>100,889.00</c:v>
                </c:pt>
                <c:pt idx="42">
                  <c:v>113,862.90</c:v>
                </c:pt>
                <c:pt idx="43">
                  <c:v>97,234.50</c:v>
                </c:pt>
                <c:pt idx="44">
                  <c:v>95,350.70</c:v>
                </c:pt>
                <c:pt idx="45">
                  <c:v>101,557.40</c:v>
                </c:pt>
                <c:pt idx="46">
                  <c:v>84,687.50</c:v>
                </c:pt>
                <c:pt idx="47">
                  <c:v>103,379.00</c:v>
                </c:pt>
                <c:pt idx="48">
                  <c:v>90,884.00</c:v>
                </c:pt>
                <c:pt idx="49">
                  <c:v>75,538.70</c:v>
                </c:pt>
                <c:pt idx="50">
                  <c:v>85,772.00</c:v>
                </c:pt>
                <c:pt idx="51">
                  <c:v>93,533.30</c:v>
                </c:pt>
                <c:pt idx="52">
                  <c:v>80,819.50</c:v>
                </c:pt>
                <c:pt idx="53">
                  <c:v>92,292.40</c:v>
                </c:pt>
                <c:pt idx="54">
                  <c:v>83,727.90</c:v>
                </c:pt>
                <c:pt idx="55">
                  <c:v>82,236.90</c:v>
                </c:pt>
                <c:pt idx="56">
                  <c:v>79,887.70</c:v>
                </c:pt>
                <c:pt idx="57">
                  <c:v>79,318.30</c:v>
                </c:pt>
                <c:pt idx="58">
                  <c:v>77,270.30</c:v>
                </c:pt>
                <c:pt idx="59">
                  <c:v>100,821.30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cat>
            <c:numRef>
              <c:f>interpretació!$A$4:$A$63</c:f>
              <c:numCache>
                <c:formatCode>mmm\-yy</c:formatCode>
                <c:ptCount val="60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</c:numCache>
            </c:numRef>
          </c:cat>
          <c:val>
            <c:numRef>
              <c:f>interpretació!$B$4:$B$63</c:f>
              <c:numCache>
                <c:formatCode>#,##0</c:formatCode>
                <c:ptCount val="60"/>
                <c:pt idx="0">
                  <c:v>1920</c:v>
                </c:pt>
                <c:pt idx="1">
                  <c:v>1922</c:v>
                </c:pt>
                <c:pt idx="2">
                  <c:v>2210</c:v>
                </c:pt>
                <c:pt idx="3">
                  <c:v>2088</c:v>
                </c:pt>
                <c:pt idx="4">
                  <c:v>1985</c:v>
                </c:pt>
                <c:pt idx="5">
                  <c:v>1963</c:v>
                </c:pt>
                <c:pt idx="6">
                  <c:v>2240</c:v>
                </c:pt>
                <c:pt idx="7">
                  <c:v>2226</c:v>
                </c:pt>
                <c:pt idx="8">
                  <c:v>2036</c:v>
                </c:pt>
                <c:pt idx="9">
                  <c:v>2489</c:v>
                </c:pt>
                <c:pt idx="10">
                  <c:v>2301</c:v>
                </c:pt>
                <c:pt idx="11">
                  <c:v>1848</c:v>
                </c:pt>
                <c:pt idx="12">
                  <c:v>2327</c:v>
                </c:pt>
                <c:pt idx="13">
                  <c:v>2284</c:v>
                </c:pt>
                <c:pt idx="14">
                  <c:v>2381</c:v>
                </c:pt>
                <c:pt idx="15">
                  <c:v>2431</c:v>
                </c:pt>
                <c:pt idx="16">
                  <c:v>2446</c:v>
                </c:pt>
                <c:pt idx="17">
                  <c:v>2230</c:v>
                </c:pt>
                <c:pt idx="18">
                  <c:v>2188</c:v>
                </c:pt>
                <c:pt idx="19">
                  <c:v>2919</c:v>
                </c:pt>
                <c:pt idx="20">
                  <c:v>2490</c:v>
                </c:pt>
                <c:pt idx="21">
                  <c:v>2490</c:v>
                </c:pt>
                <c:pt idx="22">
                  <c:v>2817</c:v>
                </c:pt>
                <c:pt idx="23">
                  <c:v>1730</c:v>
                </c:pt>
                <c:pt idx="24">
                  <c:v>2990</c:v>
                </c:pt>
                <c:pt idx="25">
                  <c:v>1267</c:v>
                </c:pt>
                <c:pt idx="26">
                  <c:v>2254</c:v>
                </c:pt>
                <c:pt idx="27">
                  <c:v>1932</c:v>
                </c:pt>
                <c:pt idx="28">
                  <c:v>2132</c:v>
                </c:pt>
                <c:pt idx="29">
                  <c:v>2542</c:v>
                </c:pt>
                <c:pt idx="30">
                  <c:v>2730</c:v>
                </c:pt>
                <c:pt idx="31">
                  <c:v>2915</c:v>
                </c:pt>
                <c:pt idx="32">
                  <c:v>2912</c:v>
                </c:pt>
                <c:pt idx="33">
                  <c:v>2668</c:v>
                </c:pt>
                <c:pt idx="34">
                  <c:v>2292</c:v>
                </c:pt>
                <c:pt idx="35">
                  <c:v>2756</c:v>
                </c:pt>
                <c:pt idx="36">
                  <c:v>2554</c:v>
                </c:pt>
                <c:pt idx="37">
                  <c:v>1723</c:v>
                </c:pt>
                <c:pt idx="38">
                  <c:v>2414</c:v>
                </c:pt>
                <c:pt idx="39">
                  <c:v>2250</c:v>
                </c:pt>
                <c:pt idx="40">
                  <c:v>2043</c:v>
                </c:pt>
                <c:pt idx="41">
                  <c:v>2330</c:v>
                </c:pt>
                <c:pt idx="42">
                  <c:v>2536</c:v>
                </c:pt>
                <c:pt idx="43">
                  <c:v>2193</c:v>
                </c:pt>
                <c:pt idx="44">
                  <c:v>2007</c:v>
                </c:pt>
                <c:pt idx="45">
                  <c:v>2311</c:v>
                </c:pt>
                <c:pt idx="46">
                  <c:v>1872</c:v>
                </c:pt>
                <c:pt idx="47">
                  <c:v>2292</c:v>
                </c:pt>
                <c:pt idx="48">
                  <c:v>1933</c:v>
                </c:pt>
                <c:pt idx="49">
                  <c:v>1726</c:v>
                </c:pt>
                <c:pt idx="50">
                  <c:v>1805</c:v>
                </c:pt>
                <c:pt idx="51">
                  <c:v>1988</c:v>
                </c:pt>
                <c:pt idx="52">
                  <c:v>1616</c:v>
                </c:pt>
                <c:pt idx="53">
                  <c:v>2053</c:v>
                </c:pt>
                <c:pt idx="54">
                  <c:v>1776</c:v>
                </c:pt>
                <c:pt idx="55">
                  <c:v>1773</c:v>
                </c:pt>
                <c:pt idx="56">
                  <c:v>1687</c:v>
                </c:pt>
                <c:pt idx="57">
                  <c:v>1743</c:v>
                </c:pt>
                <c:pt idx="58">
                  <c:v>1790</c:v>
                </c:pt>
                <c:pt idx="59">
                  <c:v>2250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C1-4A16-97C0-8B5860328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-1392597088"/>
        <c:axId val="-1392598176"/>
      </c:barChart>
      <c:dateAx>
        <c:axId val="-139259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598176"/>
        <c:crosses val="autoZero"/>
        <c:auto val="1"/>
        <c:lblOffset val="100"/>
        <c:baseTimeUnit val="months"/>
      </c:dateAx>
      <c:valAx>
        <c:axId val="-1392598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 de créditos entregados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5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Valores entregados en dólares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interpretació!$Q$5:$Q$64</c:f>
              <c:numCache>
                <c:formatCode>mmm\-yy</c:formatCode>
                <c:ptCount val="60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</c:numCache>
            </c:numRef>
          </c:cat>
          <c:val>
            <c:numRef>
              <c:f>interpretació!$R$5:$R$64</c:f>
              <c:numCache>
                <c:formatCode>#,##0.00</c:formatCode>
                <c:ptCount val="60"/>
                <c:pt idx="0">
                  <c:v>68372.800000000003</c:v>
                </c:pt>
                <c:pt idx="1">
                  <c:v>69200.099999999991</c:v>
                </c:pt>
                <c:pt idx="2">
                  <c:v>82715</c:v>
                </c:pt>
                <c:pt idx="3">
                  <c:v>76423.8</c:v>
                </c:pt>
                <c:pt idx="4">
                  <c:v>73367.499999999985</c:v>
                </c:pt>
                <c:pt idx="5">
                  <c:v>72993.3</c:v>
                </c:pt>
                <c:pt idx="6">
                  <c:v>81320.89999999998</c:v>
                </c:pt>
                <c:pt idx="7">
                  <c:v>81881.599999999991</c:v>
                </c:pt>
                <c:pt idx="8">
                  <c:v>80875.400000000009</c:v>
                </c:pt>
                <c:pt idx="9">
                  <c:v>91417.600000000006</c:v>
                </c:pt>
                <c:pt idx="10">
                  <c:v>87214.099999999991</c:v>
                </c:pt>
                <c:pt idx="11">
                  <c:v>70001.199999999983</c:v>
                </c:pt>
                <c:pt idx="12">
                  <c:v>88627.4</c:v>
                </c:pt>
                <c:pt idx="13">
                  <c:v>87047.400000000009</c:v>
                </c:pt>
                <c:pt idx="14">
                  <c:v>89526.7</c:v>
                </c:pt>
                <c:pt idx="15">
                  <c:v>93136.2</c:v>
                </c:pt>
                <c:pt idx="16">
                  <c:v>88688.6</c:v>
                </c:pt>
                <c:pt idx="17">
                  <c:v>85547.000000000015</c:v>
                </c:pt>
                <c:pt idx="18">
                  <c:v>83282.000000000015</c:v>
                </c:pt>
                <c:pt idx="19">
                  <c:v>108473.3</c:v>
                </c:pt>
                <c:pt idx="20">
                  <c:v>99119.400000000009</c:v>
                </c:pt>
                <c:pt idx="21">
                  <c:v>101349.70000000001</c:v>
                </c:pt>
                <c:pt idx="22">
                  <c:v>109026.40000000002</c:v>
                </c:pt>
                <c:pt idx="23">
                  <c:v>67270.3</c:v>
                </c:pt>
                <c:pt idx="24">
                  <c:v>112568.9</c:v>
                </c:pt>
                <c:pt idx="25">
                  <c:v>49630.1</c:v>
                </c:pt>
                <c:pt idx="26">
                  <c:v>91694.5</c:v>
                </c:pt>
                <c:pt idx="27">
                  <c:v>74776.399999999994</c:v>
                </c:pt>
                <c:pt idx="28">
                  <c:v>84112.5</c:v>
                </c:pt>
                <c:pt idx="29">
                  <c:v>101944.5</c:v>
                </c:pt>
                <c:pt idx="30">
                  <c:v>113202</c:v>
                </c:pt>
                <c:pt idx="31">
                  <c:v>118464.59999999999</c:v>
                </c:pt>
                <c:pt idx="32">
                  <c:v>121243.29999999999</c:v>
                </c:pt>
                <c:pt idx="33">
                  <c:v>108861.99999999999</c:v>
                </c:pt>
                <c:pt idx="34">
                  <c:v>94869.2</c:v>
                </c:pt>
                <c:pt idx="35">
                  <c:v>119211.19999999998</c:v>
                </c:pt>
                <c:pt idx="36">
                  <c:v>109850.5</c:v>
                </c:pt>
                <c:pt idx="37">
                  <c:v>71589.600000000006</c:v>
                </c:pt>
                <c:pt idx="38">
                  <c:v>107237.3</c:v>
                </c:pt>
                <c:pt idx="39">
                  <c:v>99620.2</c:v>
                </c:pt>
                <c:pt idx="40">
                  <c:v>89404.900000000023</c:v>
                </c:pt>
                <c:pt idx="41">
                  <c:v>100888.99999999999</c:v>
                </c:pt>
                <c:pt idx="42">
                  <c:v>113862.90000000001</c:v>
                </c:pt>
                <c:pt idx="43">
                  <c:v>97234.499999999985</c:v>
                </c:pt>
                <c:pt idx="44">
                  <c:v>95350.7</c:v>
                </c:pt>
                <c:pt idx="45">
                  <c:v>101557.4</c:v>
                </c:pt>
                <c:pt idx="46">
                  <c:v>84687.5</c:v>
                </c:pt>
                <c:pt idx="47">
                  <c:v>103379</c:v>
                </c:pt>
                <c:pt idx="48">
                  <c:v>90884</c:v>
                </c:pt>
                <c:pt idx="49">
                  <c:v>75538.7</c:v>
                </c:pt>
                <c:pt idx="50">
                  <c:v>85772.000000000015</c:v>
                </c:pt>
                <c:pt idx="51">
                  <c:v>93533.299999999988</c:v>
                </c:pt>
                <c:pt idx="52">
                  <c:v>80819.5</c:v>
                </c:pt>
                <c:pt idx="53">
                  <c:v>92292.4</c:v>
                </c:pt>
                <c:pt idx="54">
                  <c:v>83727.899999999994</c:v>
                </c:pt>
                <c:pt idx="55">
                  <c:v>82236.899999999994</c:v>
                </c:pt>
                <c:pt idx="56">
                  <c:v>79887.699999999983</c:v>
                </c:pt>
                <c:pt idx="57">
                  <c:v>79318.300000000017</c:v>
                </c:pt>
                <c:pt idx="58">
                  <c:v>77270.300000000017</c:v>
                </c:pt>
                <c:pt idx="59">
                  <c:v>100821.29999999999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0C-4AD4-858B-383316B48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92606880"/>
        <c:axId val="-1392596000"/>
      </c:lineChart>
      <c:dateAx>
        <c:axId val="-1392606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596000"/>
        <c:crosses val="autoZero"/>
        <c:auto val="1"/>
        <c:lblOffset val="100"/>
        <c:baseTimeUnit val="months"/>
      </c:dateAx>
      <c:valAx>
        <c:axId val="-13925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60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 smtClean="0"/>
              <a:t>Relación Número de</a:t>
            </a:r>
            <a:r>
              <a:rPr lang="es-EC" baseline="0" dirty="0" smtClean="0"/>
              <a:t> Créd</a:t>
            </a:r>
            <a:r>
              <a:rPr lang="es-EC" dirty="0" smtClean="0"/>
              <a:t>itos Hipotecarios </a:t>
            </a:r>
            <a:r>
              <a:rPr lang="es-EC" dirty="0"/>
              <a:t>-VNT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2537182852143"/>
          <c:y val="0.30076443569553807"/>
          <c:w val="0.83953018372703414"/>
          <c:h val="0.6149843248760571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Hoja1!$B$4:$B$8</c:f>
              <c:numCache>
                <c:formatCode>General</c:formatCode>
                <c:ptCount val="5"/>
                <c:pt idx="0">
                  <c:v>25228</c:v>
                </c:pt>
                <c:pt idx="1">
                  <c:v>28733</c:v>
                </c:pt>
                <c:pt idx="2">
                  <c:v>29390</c:v>
                </c:pt>
                <c:pt idx="3">
                  <c:v>26525</c:v>
                </c:pt>
                <c:pt idx="4">
                  <c:v>22140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92-4CC7-B0E4-C78818A6B4A9}"/>
            </c:ext>
          </c:extLst>
        </c:ser>
        <c:ser>
          <c:idx val="2"/>
          <c:order val="1"/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Hoja1!$C$4:$C$8</c:f>
              <c:numCache>
                <c:formatCode>#,##0.00</c:formatCode>
                <c:ptCount val="5"/>
                <c:pt idx="0">
                  <c:v>935783.29999999993</c:v>
                </c:pt>
                <c:pt idx="1">
                  <c:v>1101094.4000000001</c:v>
                </c:pt>
                <c:pt idx="2">
                  <c:v>1190579.2</c:v>
                </c:pt>
                <c:pt idx="3">
                  <c:v>1174663.5</c:v>
                </c:pt>
                <c:pt idx="4">
                  <c:v>1022102.3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92-4CC7-B0E4-C78818A6B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392597632"/>
        <c:axId val="-1392599808"/>
      </c:barChart>
      <c:catAx>
        <c:axId val="-139259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créditos</a:t>
                </a:r>
              </a:p>
            </c:rich>
          </c:tx>
          <c:layout>
            <c:manualLayout>
              <c:xMode val="edge"/>
              <c:yMode val="edge"/>
              <c:x val="1.4125821290212664E-3"/>
              <c:y val="0.94366550102687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599808"/>
        <c:crosses val="autoZero"/>
        <c:auto val="1"/>
        <c:lblAlgn val="ctr"/>
        <c:lblOffset val="100"/>
        <c:noMultiLvlLbl val="0"/>
      </c:catAx>
      <c:valAx>
        <c:axId val="-139259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valor neto transferido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59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Hoja2!$C$1</c:f>
              <c:strCache>
                <c:ptCount val="1"/>
                <c:pt idx="0">
                  <c:v>BIESS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Hoja2!$A$2:$B$10</c:f>
              <c:multiLvlStrCache>
                <c:ptCount val="9"/>
                <c:lvl>
                  <c:pt idx="0">
                    <c:v>Precalificación y revision de documentos</c:v>
                  </c:pt>
                  <c:pt idx="1">
                    <c:v>Entrega de Documentos Iniciales</c:v>
                  </c:pt>
                  <c:pt idx="2">
                    <c:v>Receptar y validar Documentos del cliente entregados por el constructor y dgitalización.</c:v>
                  </c:pt>
                  <c:pt idx="3">
                    <c:v>Designar Perito y Estudio  Jurídico para proyectos calificados</c:v>
                  </c:pt>
                  <c:pt idx="4">
                    <c:v>Realizar Avalúo del Bien Inmueble</c:v>
                  </c:pt>
                  <c:pt idx="5">
                    <c:v>Realizar Estudio de Títulos</c:v>
                  </c:pt>
                  <c:pt idx="6">
                    <c:v>Elaboración Minuta Levantamiento o Carta Compromiso de Préstamo Hipotecario.</c:v>
                  </c:pt>
                  <c:pt idx="7">
                    <c:v>Constitución de Garantías de Préstamo Hipotecario</c:v>
                  </c:pt>
                  <c:pt idx="8">
                    <c:v>Instrumentación y Desembolso de Préstamo Hipotecario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</c:lvl>
              </c:multiLvlStrCache>
            </c:multiLvlStrRef>
          </c:cat>
          <c:val>
            <c:numRef>
              <c:f>Hoja2!$C$2:$C$10</c:f>
              <c:numCache>
                <c:formatCode>General</c:formatCode>
                <c:ptCount val="9"/>
                <c:pt idx="0">
                  <c:v>0.15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  <c:pt idx="4">
                  <c:v>50</c:v>
                </c:pt>
                <c:pt idx="5">
                  <c:v>4</c:v>
                </c:pt>
                <c:pt idx="6">
                  <c:v>4</c:v>
                </c:pt>
                <c:pt idx="7">
                  <c:v>35</c:v>
                </c:pt>
                <c:pt idx="8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C27-4F34-839E-7DCAD59E6BE4}"/>
            </c:ext>
          </c:extLst>
        </c:ser>
        <c:ser>
          <c:idx val="1"/>
          <c:order val="1"/>
          <c:tx>
            <c:strRef>
              <c:f>Hoja2!$D$1</c:f>
              <c:strCache>
                <c:ptCount val="1"/>
                <c:pt idx="0">
                  <c:v>TATA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Hoja2!$A$2:$B$10</c:f>
              <c:multiLvlStrCache>
                <c:ptCount val="9"/>
                <c:lvl>
                  <c:pt idx="0">
                    <c:v>Precalificación y revision de documentos</c:v>
                  </c:pt>
                  <c:pt idx="1">
                    <c:v>Entrega de Documentos Iniciales</c:v>
                  </c:pt>
                  <c:pt idx="2">
                    <c:v>Receptar y validar Documentos del cliente entregados por el constructor y dgitalización.</c:v>
                  </c:pt>
                  <c:pt idx="3">
                    <c:v>Designar Perito y Estudio  Jurídico para proyectos calificados</c:v>
                  </c:pt>
                  <c:pt idx="4">
                    <c:v>Realizar Avalúo del Bien Inmueble</c:v>
                  </c:pt>
                  <c:pt idx="5">
                    <c:v>Realizar Estudio de Títulos</c:v>
                  </c:pt>
                  <c:pt idx="6">
                    <c:v>Elaboración Minuta Levantamiento o Carta Compromiso de Préstamo Hipotecario.</c:v>
                  </c:pt>
                  <c:pt idx="7">
                    <c:v>Constitución de Garantías de Préstamo Hipotecario</c:v>
                  </c:pt>
                  <c:pt idx="8">
                    <c:v>Instrumentación y Desembolso de Préstamo Hipotecario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</c:lvl>
              </c:multiLvlStrCache>
            </c:multiLvlStrRef>
          </c:cat>
          <c:val>
            <c:numRef>
              <c:f>Hoja2!$D$2:$D$10</c:f>
              <c:numCache>
                <c:formatCode>General</c:formatCode>
                <c:ptCount val="9"/>
                <c:pt idx="0">
                  <c:v>0.2</c:v>
                </c:pt>
                <c:pt idx="1">
                  <c:v>15</c:v>
                </c:pt>
                <c:pt idx="2">
                  <c:v>7</c:v>
                </c:pt>
                <c:pt idx="3">
                  <c:v>3</c:v>
                </c:pt>
                <c:pt idx="4">
                  <c:v>72</c:v>
                </c:pt>
                <c:pt idx="5">
                  <c:v>7</c:v>
                </c:pt>
                <c:pt idx="6">
                  <c:v>4</c:v>
                </c:pt>
                <c:pt idx="7">
                  <c:v>42</c:v>
                </c:pt>
                <c:pt idx="8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27-4F34-839E-7DCAD59E6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92610144"/>
        <c:axId val="-1392609600"/>
      </c:lineChart>
      <c:catAx>
        <c:axId val="-13926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609600"/>
        <c:crosses val="autoZero"/>
        <c:auto val="1"/>
        <c:lblAlgn val="ctr"/>
        <c:lblOffset val="100"/>
        <c:noMultiLvlLbl val="0"/>
      </c:catAx>
      <c:valAx>
        <c:axId val="-139260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9261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2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D-4E65-9575-8BB3FD3D72F7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6D-4E65-9575-8BB3FD3D72F7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6D-4E65-9575-8BB3FD3D72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'Analisis de Datos'!$B$107:$B$109</c:f>
              <c:strCache>
                <c:ptCount val="3"/>
                <c:pt idx="0">
                  <c:v>02/2012 a 02/2014</c:v>
                </c:pt>
                <c:pt idx="1">
                  <c:v>03/2014 a 08/2014</c:v>
                </c:pt>
                <c:pt idx="2">
                  <c:v>09/2014 a 12/2016</c:v>
                </c:pt>
              </c:strCache>
            </c:strRef>
          </c:cat>
          <c:val>
            <c:numRef>
              <c:f>'Analisis de Datos'!$C$107:$C$109</c:f>
              <c:numCache>
                <c:formatCode>General</c:formatCode>
                <c:ptCount val="3"/>
                <c:pt idx="0">
                  <c:v>29</c:v>
                </c:pt>
                <c:pt idx="1">
                  <c:v>31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6D-4E65-9575-8BB3FD3D72F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65-40FD-B1FC-A30B3C6AA98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65-40FD-B1FC-A30B3C6AA98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65-40FD-B1FC-A30B3C6AA989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65-40FD-B1FC-A30B3C6AA989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65-40FD-B1FC-A30B3C6AA989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65-40FD-B1FC-A30B3C6AA989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65-40FD-B1FC-A30B3C6AA9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'Analisis de Datos'!$K$107:$K$113</c:f>
              <c:strCache>
                <c:ptCount val="7"/>
                <c:pt idx="0">
                  <c:v>Adquisición de Vivienda</c:v>
                </c:pt>
                <c:pt idx="1">
                  <c:v>Remodelación, ampliación Vivienda</c:v>
                </c:pt>
                <c:pt idx="2">
                  <c:v>Construcción de vivienda</c:v>
                </c:pt>
                <c:pt idx="3">
                  <c:v>Sustitución de hipoteca</c:v>
                </c:pt>
                <c:pt idx="4">
                  <c:v>Terrenos</c:v>
                </c:pt>
                <c:pt idx="5">
                  <c:v>Terreno y construcción de vivienda</c:v>
                </c:pt>
                <c:pt idx="6">
                  <c:v>Vivienda Hipotecada</c:v>
                </c:pt>
              </c:strCache>
            </c:strRef>
          </c:cat>
          <c:val>
            <c:numRef>
              <c:f>'Analisis de Datos'!$L$107:$L$113</c:f>
              <c:numCache>
                <c:formatCode>General</c:formatCode>
                <c:ptCount val="7"/>
                <c:pt idx="0">
                  <c:v>30</c:v>
                </c:pt>
                <c:pt idx="1">
                  <c:v>2</c:v>
                </c:pt>
                <c:pt idx="2">
                  <c:v>16</c:v>
                </c:pt>
                <c:pt idx="3">
                  <c:v>2</c:v>
                </c:pt>
                <c:pt idx="4">
                  <c:v>30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765-40FD-B1FC-A30B3C6AA98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15-4248-A07F-8BA1CBFF14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5-4248-A07F-8BA1CBFF14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5-4248-A07F-8BA1CBFF14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5-4248-A07F-8BA1CBFF14B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'Analisis de Datos'!$B$123:$B$126</c:f>
              <c:strCache>
                <c:ptCount val="4"/>
                <c:pt idx="0">
                  <c:v>De 40 a 60 días</c:v>
                </c:pt>
                <c:pt idx="1">
                  <c:v>De 61 a 90 días</c:v>
                </c:pt>
                <c:pt idx="2">
                  <c:v>De 91 a 120 días</c:v>
                </c:pt>
                <c:pt idx="3">
                  <c:v>Más de 120 días</c:v>
                </c:pt>
              </c:strCache>
            </c:strRef>
          </c:cat>
          <c:val>
            <c:numRef>
              <c:f>'Analisis de Datos'!$C$123:$C$126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12</c:v>
                </c:pt>
                <c:pt idx="3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15-4248-A07F-8BA1CBFF14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BE-4862-8D83-8561BA02045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BE-4862-8D83-8561BA02045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BE-4862-8D83-8561BA02045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BE-4862-8D83-8561BA02045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'Analisis de Datos'!$K$122:$K$125</c:f>
              <c:strCache>
                <c:ptCount val="4"/>
                <c:pt idx="0">
                  <c:v>De $5.000 a $10.000</c:v>
                </c:pt>
                <c:pt idx="1">
                  <c:v>De $10.001 a 50.000</c:v>
                </c:pt>
                <c:pt idx="2">
                  <c:v>De $50.001 a $100.000</c:v>
                </c:pt>
                <c:pt idx="3">
                  <c:v>Más de $100.000</c:v>
                </c:pt>
              </c:strCache>
            </c:strRef>
          </c:cat>
          <c:val>
            <c:numRef>
              <c:f>'Analisis de Datos'!$L$122:$L$125</c:f>
              <c:numCache>
                <c:formatCode>General</c:formatCode>
                <c:ptCount val="4"/>
                <c:pt idx="0">
                  <c:v>9</c:v>
                </c:pt>
                <c:pt idx="1">
                  <c:v>51</c:v>
                </c:pt>
                <c:pt idx="2">
                  <c:v>20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FBE-4862-8D83-8561BA0204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BF040-DE63-48FC-9AAC-A87A7FFF817A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05CC0AA-C56B-4B04-B811-D0E540952B0C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Año 2010  Alianza BIESS-TATA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1799B-7AFC-42B4-A406-588147C49C06}" type="parTrans" cxnId="{38570ECE-CABE-464F-810D-54577DE0C54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7867C-557E-4B76-8C43-1608925A6FCC}" type="sibTrans" cxnId="{38570ECE-CABE-464F-810D-54577DE0C54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43E41-1FB7-4A83-B4B9-F0A240A41D5D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¿Se cumplió con los protocolos y evaluación de riesgos crediticios para los créditos inmobiliarios de TCS en comparación con el BIESS?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E753E-13C3-4E21-B682-90215EBA9D0F}" type="parTrans" cxnId="{CC0BFA4A-2B91-4BE5-8E0F-098C6E6EE57A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2973D-1DCE-403D-BC04-75147037DD8B}" type="sibTrans" cxnId="{CC0BFA4A-2B91-4BE5-8E0F-098C6E6EE57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24298-016F-4181-A1CF-F3DD645F7B6C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¿Mejoraron los tiempos en el otorgamiento de créditos hipotecarios?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B47F2-2E25-4231-9F7F-8ACC8EB4AA9C}" type="parTrans" cxnId="{38C829AC-B758-433E-89E7-84B9A31E5140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A129A-B839-45C7-BDCE-DA3CFB613A41}" type="sibTrans" cxnId="{38C829AC-B758-433E-89E7-84B9A31E514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EBE0A-A6AC-4E7D-A8F9-AFF894A72612}">
      <dgm:prSet phldrT="[Texto]" custT="1"/>
      <dgm:spPr/>
      <dgm:t>
        <a:bodyPr/>
        <a:lstStyle/>
        <a:p>
          <a:r>
            <a:rPr lang="es-EC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¿En qué beneficio a los afiliados el modelo de outsourcing implementado por el IESS?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F8ADE-7981-4B8B-B1B3-3233B11B24AB}" type="parTrans" cxnId="{E537813B-3642-4DD5-8024-0717CD7E3592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5090A-93BC-4F1C-83F1-6B62E268E366}" type="sibTrans" cxnId="{E537813B-3642-4DD5-8024-0717CD7E359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40164-8598-4DBF-9661-8E68C1046021}" type="pres">
      <dgm:prSet presAssocID="{81DBF040-DE63-48FC-9AAC-A87A7FFF81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E863C10-0273-4FFF-91BA-084B7E0BBC72}" type="pres">
      <dgm:prSet presAssocID="{C05CC0AA-C56B-4B04-B811-D0E540952B0C}" presName="centerShape" presStyleLbl="node0" presStyleIdx="0" presStyleCnt="1"/>
      <dgm:spPr/>
      <dgm:t>
        <a:bodyPr/>
        <a:lstStyle/>
        <a:p>
          <a:endParaRPr lang="es-EC"/>
        </a:p>
      </dgm:t>
    </dgm:pt>
    <dgm:pt modelId="{95CDD0BE-4C2C-46E1-BE39-58E2CFF311D9}" type="pres">
      <dgm:prSet presAssocID="{A83E753E-13C3-4E21-B682-90215EBA9D0F}" presName="parTrans" presStyleLbl="sibTrans2D1" presStyleIdx="0" presStyleCnt="3"/>
      <dgm:spPr/>
      <dgm:t>
        <a:bodyPr/>
        <a:lstStyle/>
        <a:p>
          <a:endParaRPr lang="es-EC"/>
        </a:p>
      </dgm:t>
    </dgm:pt>
    <dgm:pt modelId="{12A2C543-131D-4E0B-B034-1FC551FEE69F}" type="pres">
      <dgm:prSet presAssocID="{A83E753E-13C3-4E21-B682-90215EBA9D0F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BE7D364C-57E1-4A0B-B3A9-0BA821C1CA86}" type="pres">
      <dgm:prSet presAssocID="{B9E43E41-1FB7-4A83-B4B9-F0A240A41D5D}" presName="node" presStyleLbl="node1" presStyleIdx="0" presStyleCnt="3" custScaleX="134822" custScaleY="128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B8CC9-5204-43A6-A6FE-B51157A20F37}" type="pres">
      <dgm:prSet presAssocID="{F83B47F2-2E25-4231-9F7F-8ACC8EB4AA9C}" presName="parTrans" presStyleLbl="sibTrans2D1" presStyleIdx="1" presStyleCnt="3"/>
      <dgm:spPr/>
      <dgm:t>
        <a:bodyPr/>
        <a:lstStyle/>
        <a:p>
          <a:endParaRPr lang="es-EC"/>
        </a:p>
      </dgm:t>
    </dgm:pt>
    <dgm:pt modelId="{A232D6B8-1AC9-436A-AEE3-4B9E4B8B8C1E}" type="pres">
      <dgm:prSet presAssocID="{F83B47F2-2E25-4231-9F7F-8ACC8EB4AA9C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7BEAEAE9-D106-47FC-8E70-959AE7678995}" type="pres">
      <dgm:prSet presAssocID="{67C24298-016F-4181-A1CF-F3DD645F7B6C}" presName="node" presStyleLbl="node1" presStyleIdx="1" presStyleCnt="3" custScaleX="109744" custScaleY="1116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474731-59E6-477A-A57D-A4B2B7EFB9A5}" type="pres">
      <dgm:prSet presAssocID="{D90F8ADE-7981-4B8B-B1B3-3233B11B24AB}" presName="parTrans" presStyleLbl="sibTrans2D1" presStyleIdx="2" presStyleCnt="3"/>
      <dgm:spPr/>
      <dgm:t>
        <a:bodyPr/>
        <a:lstStyle/>
        <a:p>
          <a:endParaRPr lang="es-EC"/>
        </a:p>
      </dgm:t>
    </dgm:pt>
    <dgm:pt modelId="{E39C58FE-F079-4160-9534-C6144C26ABCF}" type="pres">
      <dgm:prSet presAssocID="{D90F8ADE-7981-4B8B-B1B3-3233B11B24AB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593ECDBA-6722-4377-B235-C6A66300F2F0}" type="pres">
      <dgm:prSet presAssocID="{24FEBE0A-A6AC-4E7D-A8F9-AFF894A72612}" presName="node" presStyleLbl="node1" presStyleIdx="2" presStyleCnt="3" custScaleX="115656" custScaleY="1154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37813B-3642-4DD5-8024-0717CD7E3592}" srcId="{C05CC0AA-C56B-4B04-B811-D0E540952B0C}" destId="{24FEBE0A-A6AC-4E7D-A8F9-AFF894A72612}" srcOrd="2" destOrd="0" parTransId="{D90F8ADE-7981-4B8B-B1B3-3233B11B24AB}" sibTransId="{5685090A-93BC-4F1C-83F1-6B62E268E366}"/>
    <dgm:cxn modelId="{B3EDE742-55F2-42F9-813E-C2A5D7189280}" type="presOf" srcId="{A83E753E-13C3-4E21-B682-90215EBA9D0F}" destId="{12A2C543-131D-4E0B-B034-1FC551FEE69F}" srcOrd="1" destOrd="0" presId="urn:microsoft.com/office/officeart/2005/8/layout/radial5"/>
    <dgm:cxn modelId="{A608643E-E4D7-48F8-97FC-434C46905738}" type="presOf" srcId="{24FEBE0A-A6AC-4E7D-A8F9-AFF894A72612}" destId="{593ECDBA-6722-4377-B235-C6A66300F2F0}" srcOrd="0" destOrd="0" presId="urn:microsoft.com/office/officeart/2005/8/layout/radial5"/>
    <dgm:cxn modelId="{38570ECE-CABE-464F-810D-54577DE0C548}" srcId="{81DBF040-DE63-48FC-9AAC-A87A7FFF817A}" destId="{C05CC0AA-C56B-4B04-B811-D0E540952B0C}" srcOrd="0" destOrd="0" parTransId="{F451799B-7AFC-42B4-A406-588147C49C06}" sibTransId="{FDE7867C-557E-4B76-8C43-1608925A6FCC}"/>
    <dgm:cxn modelId="{B93C0B72-6A11-424B-BAE1-A3089979245F}" type="presOf" srcId="{67C24298-016F-4181-A1CF-F3DD645F7B6C}" destId="{7BEAEAE9-D106-47FC-8E70-959AE7678995}" srcOrd="0" destOrd="0" presId="urn:microsoft.com/office/officeart/2005/8/layout/radial5"/>
    <dgm:cxn modelId="{1DA53785-507C-4EDD-879B-EE098409B7D5}" type="presOf" srcId="{D90F8ADE-7981-4B8B-B1B3-3233B11B24AB}" destId="{E39C58FE-F079-4160-9534-C6144C26ABCF}" srcOrd="1" destOrd="0" presId="urn:microsoft.com/office/officeart/2005/8/layout/radial5"/>
    <dgm:cxn modelId="{D88009FD-4206-4ECF-9889-7CF19E53C632}" type="presOf" srcId="{F83B47F2-2E25-4231-9F7F-8ACC8EB4AA9C}" destId="{A232D6B8-1AC9-436A-AEE3-4B9E4B8B8C1E}" srcOrd="1" destOrd="0" presId="urn:microsoft.com/office/officeart/2005/8/layout/radial5"/>
    <dgm:cxn modelId="{CEE4C30F-9893-471B-A79A-74D68E7D9DC8}" type="presOf" srcId="{B9E43E41-1FB7-4A83-B4B9-F0A240A41D5D}" destId="{BE7D364C-57E1-4A0B-B3A9-0BA821C1CA86}" srcOrd="0" destOrd="0" presId="urn:microsoft.com/office/officeart/2005/8/layout/radial5"/>
    <dgm:cxn modelId="{8E8AF77A-DD85-4810-9D61-EB0A9FBF6267}" type="presOf" srcId="{81DBF040-DE63-48FC-9AAC-A87A7FFF817A}" destId="{14640164-8598-4DBF-9661-8E68C1046021}" srcOrd="0" destOrd="0" presId="urn:microsoft.com/office/officeart/2005/8/layout/radial5"/>
    <dgm:cxn modelId="{CC0BFA4A-2B91-4BE5-8E0F-098C6E6EE57A}" srcId="{C05CC0AA-C56B-4B04-B811-D0E540952B0C}" destId="{B9E43E41-1FB7-4A83-B4B9-F0A240A41D5D}" srcOrd="0" destOrd="0" parTransId="{A83E753E-13C3-4E21-B682-90215EBA9D0F}" sibTransId="{77E2973D-1DCE-403D-BC04-75147037DD8B}"/>
    <dgm:cxn modelId="{6D55FAF4-4F6A-4A03-96ED-3AD46151A04D}" type="presOf" srcId="{D90F8ADE-7981-4B8B-B1B3-3233B11B24AB}" destId="{2E474731-59E6-477A-A57D-A4B2B7EFB9A5}" srcOrd="0" destOrd="0" presId="urn:microsoft.com/office/officeart/2005/8/layout/radial5"/>
    <dgm:cxn modelId="{38C829AC-B758-433E-89E7-84B9A31E5140}" srcId="{C05CC0AA-C56B-4B04-B811-D0E540952B0C}" destId="{67C24298-016F-4181-A1CF-F3DD645F7B6C}" srcOrd="1" destOrd="0" parTransId="{F83B47F2-2E25-4231-9F7F-8ACC8EB4AA9C}" sibTransId="{DD4A129A-B839-45C7-BDCE-DA3CFB613A41}"/>
    <dgm:cxn modelId="{4D069C66-23C4-45C3-A673-CFE88331DBD0}" type="presOf" srcId="{F83B47F2-2E25-4231-9F7F-8ACC8EB4AA9C}" destId="{A0BB8CC9-5204-43A6-A6FE-B51157A20F37}" srcOrd="0" destOrd="0" presId="urn:microsoft.com/office/officeart/2005/8/layout/radial5"/>
    <dgm:cxn modelId="{506FB4CE-A236-440A-811D-80327C4EF324}" type="presOf" srcId="{A83E753E-13C3-4E21-B682-90215EBA9D0F}" destId="{95CDD0BE-4C2C-46E1-BE39-58E2CFF311D9}" srcOrd="0" destOrd="0" presId="urn:microsoft.com/office/officeart/2005/8/layout/radial5"/>
    <dgm:cxn modelId="{9ACED106-0311-4A47-A034-928E83CD6ED3}" type="presOf" srcId="{C05CC0AA-C56B-4B04-B811-D0E540952B0C}" destId="{EE863C10-0273-4FFF-91BA-084B7E0BBC72}" srcOrd="0" destOrd="0" presId="urn:microsoft.com/office/officeart/2005/8/layout/radial5"/>
    <dgm:cxn modelId="{31134541-9E9C-413A-B136-626F687FFF21}" type="presParOf" srcId="{14640164-8598-4DBF-9661-8E68C1046021}" destId="{EE863C10-0273-4FFF-91BA-084B7E0BBC72}" srcOrd="0" destOrd="0" presId="urn:microsoft.com/office/officeart/2005/8/layout/radial5"/>
    <dgm:cxn modelId="{DFCC97C5-6594-4D7E-BAE7-E86C21101EC1}" type="presParOf" srcId="{14640164-8598-4DBF-9661-8E68C1046021}" destId="{95CDD0BE-4C2C-46E1-BE39-58E2CFF311D9}" srcOrd="1" destOrd="0" presId="urn:microsoft.com/office/officeart/2005/8/layout/radial5"/>
    <dgm:cxn modelId="{CD16D17F-9886-4BCF-A466-A7BE9E3864C3}" type="presParOf" srcId="{95CDD0BE-4C2C-46E1-BE39-58E2CFF311D9}" destId="{12A2C543-131D-4E0B-B034-1FC551FEE69F}" srcOrd="0" destOrd="0" presId="urn:microsoft.com/office/officeart/2005/8/layout/radial5"/>
    <dgm:cxn modelId="{D3782B0C-2ACF-42F0-AC0A-77B286263D49}" type="presParOf" srcId="{14640164-8598-4DBF-9661-8E68C1046021}" destId="{BE7D364C-57E1-4A0B-B3A9-0BA821C1CA86}" srcOrd="2" destOrd="0" presId="urn:microsoft.com/office/officeart/2005/8/layout/radial5"/>
    <dgm:cxn modelId="{62799CE9-00A3-416A-AC03-F517A5974179}" type="presParOf" srcId="{14640164-8598-4DBF-9661-8E68C1046021}" destId="{A0BB8CC9-5204-43A6-A6FE-B51157A20F37}" srcOrd="3" destOrd="0" presId="urn:microsoft.com/office/officeart/2005/8/layout/radial5"/>
    <dgm:cxn modelId="{977F4CB5-6CAD-494E-A2E5-28D461D137A1}" type="presParOf" srcId="{A0BB8CC9-5204-43A6-A6FE-B51157A20F37}" destId="{A232D6B8-1AC9-436A-AEE3-4B9E4B8B8C1E}" srcOrd="0" destOrd="0" presId="urn:microsoft.com/office/officeart/2005/8/layout/radial5"/>
    <dgm:cxn modelId="{BF0AB864-5175-4A3A-8149-FED78E6441F1}" type="presParOf" srcId="{14640164-8598-4DBF-9661-8E68C1046021}" destId="{7BEAEAE9-D106-47FC-8E70-959AE7678995}" srcOrd="4" destOrd="0" presId="urn:microsoft.com/office/officeart/2005/8/layout/radial5"/>
    <dgm:cxn modelId="{E74CD079-C843-42E2-A0F4-B95F6FFC5DBB}" type="presParOf" srcId="{14640164-8598-4DBF-9661-8E68C1046021}" destId="{2E474731-59E6-477A-A57D-A4B2B7EFB9A5}" srcOrd="5" destOrd="0" presId="urn:microsoft.com/office/officeart/2005/8/layout/radial5"/>
    <dgm:cxn modelId="{A75F6E76-A6A0-4852-9AF9-57B76069B8DE}" type="presParOf" srcId="{2E474731-59E6-477A-A57D-A4B2B7EFB9A5}" destId="{E39C58FE-F079-4160-9534-C6144C26ABCF}" srcOrd="0" destOrd="0" presId="urn:microsoft.com/office/officeart/2005/8/layout/radial5"/>
    <dgm:cxn modelId="{1AF39A1B-98B2-451C-BF6D-8BB3ACE63396}" type="presParOf" srcId="{14640164-8598-4DBF-9661-8E68C1046021}" destId="{593ECDBA-6722-4377-B235-C6A66300F2F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27553E-4954-485E-AD8F-2DB489B9F39D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D5B5C38-9AF2-413A-8030-F1A045599D82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Precalificación de Crédito, entrega, recepción de Documentos y Distribución a la fábrica de Operaciones.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64B17-9515-47C8-BA66-B236B70ACCE3}" type="parTrans" cxnId="{D4FEC341-C9E4-46F4-9579-9AB138B4D57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BBE08-33EA-4A3B-B06A-CEAA782733EE}" type="sibTrans" cxnId="{D4FEC341-C9E4-46F4-9579-9AB138B4D57F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2D039-CAB2-4897-977C-22AE84BFBA8F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Visado y digitalización de documentos, sistema </a:t>
          </a:r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Logiflow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designación de perito y estudio jurídico.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1B1E3-A1F7-48A7-8050-F2E7EA506D3B}" type="parTrans" cxnId="{5A12B1A8-6CA1-4DDF-B2DF-E6211CE4D7F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4463E-E175-4A72-8490-9A0AC75BF5FA}" type="sibTrans" cxnId="{5A12B1A8-6CA1-4DDF-B2DF-E6211CE4D7FC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D425C-1894-4F34-86C9-DC1459A0209A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avalúo del Bien Inmueble e informe por parte del perito adjuntando factura.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460C5-362A-41A7-8B43-844F95E749FE}" type="parTrans" cxnId="{7255C3DA-4D04-45C9-A18B-64D368D6F78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3E54B-D0B2-4092-BA23-34AACA03850F}" type="sibTrans" cxnId="{7255C3DA-4D04-45C9-A18B-64D368D6F78A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86F4B-09B0-4EB9-9848-0816C0A4D6D8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estudio de títulos y Fiscalización de avalúo.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B3D83-0FE9-482D-BAF0-DEA95C4D50A2}" type="parTrans" cxnId="{ADB101E8-5277-4F7D-AEDB-63689BE4C65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0663-E6F9-4221-9B88-C6D5B8259B2E}" type="sibTrans" cxnId="{ADB101E8-5277-4F7D-AEDB-63689BE4C65C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D0FDF-9A63-4B22-AD6C-3EBC57A3742A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Aprobar, negar o condicionar Crédito.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E05BB-9FEB-4253-8694-4326976196E3}" type="parTrans" cxnId="{3BCFA9A1-3E9D-4752-8890-0845E0EC7E8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E70E9-CE8D-4DF9-A4D2-5C35ED299BB3}" type="sibTrans" cxnId="{3BCFA9A1-3E9D-4752-8890-0845E0EC7E80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1950E-F4E9-424F-8648-46B8CB72375B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Comunicar al cliente resultados de su crédito.</a:t>
          </a:r>
        </a:p>
      </dgm:t>
    </dgm:pt>
    <dgm:pt modelId="{D8DB2925-142B-4E1D-BC93-D4372F228E4C}" type="parTrans" cxnId="{2CCC4B2B-D57C-40BA-85B1-4DE68DFA46D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A2011-2566-4B2D-A521-FCFD8F9B4CF1}" type="sibTrans" cxnId="{2CCC4B2B-D57C-40BA-85B1-4DE68DFA46D0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02AC7-2FC2-46C1-B19E-3AC2513C2A14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Minuta Carta de Compromiso de Préstamo Hipotecario y mutuo Hipotecario.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E317D-662C-4DE8-BBC7-8665C50CE6F4}" type="parTrans" cxnId="{0D72543A-D60A-4E8E-954E-59DC43DD12E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6ADEB-E6BC-4479-928A-0C68DCB3B593}" type="sibTrans" cxnId="{0D72543A-D60A-4E8E-954E-59DC43DD12ED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729A7-0B7F-4178-8433-D61C42EBB769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Pago de Impuestos a municipios.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AA61A-CBE2-486E-8F77-CD79F34E471F}" type="parTrans" cxnId="{94292D5D-2944-41B9-BC58-86D61D9AC7D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C646F-569D-4150-AA5A-95759970CD6D}" type="sibTrans" cxnId="{94292D5D-2944-41B9-BC58-86D61D9AC7D9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0D3A2-9823-47E2-93FC-48F59834A541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Entrega de Minuta, mutuos y elaboración de matrices de constitución de hipoteca en Notaria.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9F01E-142A-4E4E-B38F-B524CC2DA4FC}" type="parTrans" cxnId="{8ED4EF89-FA71-4A4F-8B59-1C8674BC662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D840D-33ED-45D5-ADAF-B1F46366F36E}" type="sibTrans" cxnId="{8ED4EF89-FA71-4A4F-8B59-1C8674BC662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12B24-614D-4804-B917-B7CFDA16FD09}" type="pres">
      <dgm:prSet presAssocID="{A527553E-4954-485E-AD8F-2DB489B9F3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072B36-AC46-4FC6-BBA9-10998D314372}" type="pres">
      <dgm:prSet presAssocID="{ED5B5C38-9AF2-413A-8030-F1A045599D8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6AB4DD-96B4-44DD-945D-53A3686D6C70}" type="pres">
      <dgm:prSet presAssocID="{26ABBE08-33EA-4A3B-B06A-CEAA782733EE}" presName="sibTrans" presStyleLbl="sibTrans1D1" presStyleIdx="0" presStyleCnt="8"/>
      <dgm:spPr/>
      <dgm:t>
        <a:bodyPr/>
        <a:lstStyle/>
        <a:p>
          <a:endParaRPr lang="es-EC"/>
        </a:p>
      </dgm:t>
    </dgm:pt>
    <dgm:pt modelId="{690F91F0-2EAF-4177-A4A7-6C2C88A80A9F}" type="pres">
      <dgm:prSet presAssocID="{26ABBE08-33EA-4A3B-B06A-CEAA782733EE}" presName="connectorText" presStyleLbl="sibTrans1D1" presStyleIdx="0" presStyleCnt="8"/>
      <dgm:spPr/>
      <dgm:t>
        <a:bodyPr/>
        <a:lstStyle/>
        <a:p>
          <a:endParaRPr lang="es-EC"/>
        </a:p>
      </dgm:t>
    </dgm:pt>
    <dgm:pt modelId="{6DA51F6D-6D92-4259-8DF2-A52B67F10C86}" type="pres">
      <dgm:prSet presAssocID="{83F2D039-CAB2-4897-977C-22AE84BFBA8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653416-C2F3-44CE-AC71-EFA5D8ED462D}" type="pres">
      <dgm:prSet presAssocID="{F2A4463E-E175-4A72-8490-9A0AC75BF5FA}" presName="sibTrans" presStyleLbl="sibTrans1D1" presStyleIdx="1" presStyleCnt="8"/>
      <dgm:spPr/>
      <dgm:t>
        <a:bodyPr/>
        <a:lstStyle/>
        <a:p>
          <a:endParaRPr lang="es-EC"/>
        </a:p>
      </dgm:t>
    </dgm:pt>
    <dgm:pt modelId="{C2E06B7D-66FD-49BE-A94A-35ABC0B03ECD}" type="pres">
      <dgm:prSet presAssocID="{F2A4463E-E175-4A72-8490-9A0AC75BF5FA}" presName="connectorText" presStyleLbl="sibTrans1D1" presStyleIdx="1" presStyleCnt="8"/>
      <dgm:spPr/>
      <dgm:t>
        <a:bodyPr/>
        <a:lstStyle/>
        <a:p>
          <a:endParaRPr lang="es-EC"/>
        </a:p>
      </dgm:t>
    </dgm:pt>
    <dgm:pt modelId="{6BE2DE24-2C9A-44FE-958D-452C46A3DAF6}" type="pres">
      <dgm:prSet presAssocID="{2ACD425C-1894-4F34-86C9-DC1459A020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D669C3-7211-422C-BC29-D26A91AB8295}" type="pres">
      <dgm:prSet presAssocID="{B3C3E54B-D0B2-4092-BA23-34AACA03850F}" presName="sibTrans" presStyleLbl="sibTrans1D1" presStyleIdx="2" presStyleCnt="8"/>
      <dgm:spPr/>
      <dgm:t>
        <a:bodyPr/>
        <a:lstStyle/>
        <a:p>
          <a:endParaRPr lang="es-EC"/>
        </a:p>
      </dgm:t>
    </dgm:pt>
    <dgm:pt modelId="{1E9D2E66-1D5F-465B-839B-57DF3777FCB7}" type="pres">
      <dgm:prSet presAssocID="{B3C3E54B-D0B2-4092-BA23-34AACA03850F}" presName="connectorText" presStyleLbl="sibTrans1D1" presStyleIdx="2" presStyleCnt="8"/>
      <dgm:spPr/>
      <dgm:t>
        <a:bodyPr/>
        <a:lstStyle/>
        <a:p>
          <a:endParaRPr lang="es-EC"/>
        </a:p>
      </dgm:t>
    </dgm:pt>
    <dgm:pt modelId="{74AFC72A-935D-4595-95D7-E9706D4161C9}" type="pres">
      <dgm:prSet presAssocID="{DF286F4B-09B0-4EB9-9848-0816C0A4D6D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BDA660-C7A2-4A12-B6B8-F946C1F30D79}" type="pres">
      <dgm:prSet presAssocID="{CB520663-E6F9-4221-9B88-C6D5B8259B2E}" presName="sibTrans" presStyleLbl="sibTrans1D1" presStyleIdx="3" presStyleCnt="8"/>
      <dgm:spPr/>
      <dgm:t>
        <a:bodyPr/>
        <a:lstStyle/>
        <a:p>
          <a:endParaRPr lang="es-EC"/>
        </a:p>
      </dgm:t>
    </dgm:pt>
    <dgm:pt modelId="{5657338B-7869-438D-8526-78E49842E800}" type="pres">
      <dgm:prSet presAssocID="{CB520663-E6F9-4221-9B88-C6D5B8259B2E}" presName="connectorText" presStyleLbl="sibTrans1D1" presStyleIdx="3" presStyleCnt="8"/>
      <dgm:spPr/>
      <dgm:t>
        <a:bodyPr/>
        <a:lstStyle/>
        <a:p>
          <a:endParaRPr lang="es-EC"/>
        </a:p>
      </dgm:t>
    </dgm:pt>
    <dgm:pt modelId="{5AE87128-0380-40BE-ADE9-83F52010C7B0}" type="pres">
      <dgm:prSet presAssocID="{3ABD0FDF-9A63-4B22-AD6C-3EBC57A3742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266606-EEF9-406D-A2C3-721DC00D83A9}" type="pres">
      <dgm:prSet presAssocID="{1F3E70E9-CE8D-4DF9-A4D2-5C35ED299BB3}" presName="sibTrans" presStyleLbl="sibTrans1D1" presStyleIdx="4" presStyleCnt="8"/>
      <dgm:spPr/>
      <dgm:t>
        <a:bodyPr/>
        <a:lstStyle/>
        <a:p>
          <a:endParaRPr lang="es-EC"/>
        </a:p>
      </dgm:t>
    </dgm:pt>
    <dgm:pt modelId="{5F85BE72-477F-45C3-AB44-8ADE92BDF5EB}" type="pres">
      <dgm:prSet presAssocID="{1F3E70E9-CE8D-4DF9-A4D2-5C35ED299BB3}" presName="connectorText" presStyleLbl="sibTrans1D1" presStyleIdx="4" presStyleCnt="8"/>
      <dgm:spPr/>
      <dgm:t>
        <a:bodyPr/>
        <a:lstStyle/>
        <a:p>
          <a:endParaRPr lang="es-EC"/>
        </a:p>
      </dgm:t>
    </dgm:pt>
    <dgm:pt modelId="{A6825478-289B-468E-9059-A2F83AD2C39A}" type="pres">
      <dgm:prSet presAssocID="{5031950E-F4E9-424F-8648-46B8CB72375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FAD1D5-4BD7-41FB-8CEA-BEFC04CC2351}" type="pres">
      <dgm:prSet presAssocID="{57DA2011-2566-4B2D-A521-FCFD8F9B4CF1}" presName="sibTrans" presStyleLbl="sibTrans1D1" presStyleIdx="5" presStyleCnt="8"/>
      <dgm:spPr/>
      <dgm:t>
        <a:bodyPr/>
        <a:lstStyle/>
        <a:p>
          <a:endParaRPr lang="es-EC"/>
        </a:p>
      </dgm:t>
    </dgm:pt>
    <dgm:pt modelId="{38CD2FDF-91D1-43EB-8FFC-9F04A302A9D7}" type="pres">
      <dgm:prSet presAssocID="{57DA2011-2566-4B2D-A521-FCFD8F9B4CF1}" presName="connectorText" presStyleLbl="sibTrans1D1" presStyleIdx="5" presStyleCnt="8"/>
      <dgm:spPr/>
      <dgm:t>
        <a:bodyPr/>
        <a:lstStyle/>
        <a:p>
          <a:endParaRPr lang="es-EC"/>
        </a:p>
      </dgm:t>
    </dgm:pt>
    <dgm:pt modelId="{167AD6C9-1388-4DC1-B731-A12D257570FD}" type="pres">
      <dgm:prSet presAssocID="{C6402AC7-2FC2-46C1-B19E-3AC2513C2A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3361C0-5950-4363-8E9E-6E9EE09D25A2}" type="pres">
      <dgm:prSet presAssocID="{57A6ADEB-E6BC-4479-928A-0C68DCB3B593}" presName="sibTrans" presStyleLbl="sibTrans1D1" presStyleIdx="6" presStyleCnt="8"/>
      <dgm:spPr/>
      <dgm:t>
        <a:bodyPr/>
        <a:lstStyle/>
        <a:p>
          <a:endParaRPr lang="es-EC"/>
        </a:p>
      </dgm:t>
    </dgm:pt>
    <dgm:pt modelId="{83F8073A-D725-4ECF-8A30-1908C6022F39}" type="pres">
      <dgm:prSet presAssocID="{57A6ADEB-E6BC-4479-928A-0C68DCB3B593}" presName="connectorText" presStyleLbl="sibTrans1D1" presStyleIdx="6" presStyleCnt="8"/>
      <dgm:spPr/>
      <dgm:t>
        <a:bodyPr/>
        <a:lstStyle/>
        <a:p>
          <a:endParaRPr lang="es-EC"/>
        </a:p>
      </dgm:t>
    </dgm:pt>
    <dgm:pt modelId="{F154B5BD-237B-411D-B090-7DB9F120A603}" type="pres">
      <dgm:prSet presAssocID="{7F1729A7-0B7F-4178-8433-D61C42EBB76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FE08E6-0662-46C7-AA4A-8BA2ED7E524E}" type="pres">
      <dgm:prSet presAssocID="{F14C646F-569D-4150-AA5A-95759970CD6D}" presName="sibTrans" presStyleLbl="sibTrans1D1" presStyleIdx="7" presStyleCnt="8"/>
      <dgm:spPr/>
      <dgm:t>
        <a:bodyPr/>
        <a:lstStyle/>
        <a:p>
          <a:endParaRPr lang="es-EC"/>
        </a:p>
      </dgm:t>
    </dgm:pt>
    <dgm:pt modelId="{4DAAE921-D62A-4DA5-86DE-FE65F968D302}" type="pres">
      <dgm:prSet presAssocID="{F14C646F-569D-4150-AA5A-95759970CD6D}" presName="connectorText" presStyleLbl="sibTrans1D1" presStyleIdx="7" presStyleCnt="8"/>
      <dgm:spPr/>
      <dgm:t>
        <a:bodyPr/>
        <a:lstStyle/>
        <a:p>
          <a:endParaRPr lang="es-EC"/>
        </a:p>
      </dgm:t>
    </dgm:pt>
    <dgm:pt modelId="{F71576B9-72D1-4F90-AB40-54979B3EBD02}" type="pres">
      <dgm:prSet presAssocID="{1F30D3A2-9823-47E2-93FC-48F59834A54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6E524E-7E09-4103-BCBB-051B9881DA1D}" type="presOf" srcId="{B3C3E54B-D0B2-4092-BA23-34AACA03850F}" destId="{1E9D2E66-1D5F-465B-839B-57DF3777FCB7}" srcOrd="1" destOrd="0" presId="urn:microsoft.com/office/officeart/2005/8/layout/bProcess3"/>
    <dgm:cxn modelId="{5D14CE20-A82E-405A-8D7D-CC00FB3F6AF6}" type="presOf" srcId="{1F30D3A2-9823-47E2-93FC-48F59834A541}" destId="{F71576B9-72D1-4F90-AB40-54979B3EBD02}" srcOrd="0" destOrd="0" presId="urn:microsoft.com/office/officeart/2005/8/layout/bProcess3"/>
    <dgm:cxn modelId="{3F054FB3-D226-457F-9B38-E1F5B976B07B}" type="presOf" srcId="{2ACD425C-1894-4F34-86C9-DC1459A0209A}" destId="{6BE2DE24-2C9A-44FE-958D-452C46A3DAF6}" srcOrd="0" destOrd="0" presId="urn:microsoft.com/office/officeart/2005/8/layout/bProcess3"/>
    <dgm:cxn modelId="{E28BEB5B-3A91-4A34-8DEE-260DD34A991B}" type="presOf" srcId="{57DA2011-2566-4B2D-A521-FCFD8F9B4CF1}" destId="{C5FAD1D5-4BD7-41FB-8CEA-BEFC04CC2351}" srcOrd="0" destOrd="0" presId="urn:microsoft.com/office/officeart/2005/8/layout/bProcess3"/>
    <dgm:cxn modelId="{0D72543A-D60A-4E8E-954E-59DC43DD12ED}" srcId="{A527553E-4954-485E-AD8F-2DB489B9F39D}" destId="{C6402AC7-2FC2-46C1-B19E-3AC2513C2A14}" srcOrd="6" destOrd="0" parTransId="{21DE317D-662C-4DE8-BBC7-8665C50CE6F4}" sibTransId="{57A6ADEB-E6BC-4479-928A-0C68DCB3B593}"/>
    <dgm:cxn modelId="{AE568DD2-7215-438F-89A9-2EB2652CABD6}" type="presOf" srcId="{F2A4463E-E175-4A72-8490-9A0AC75BF5FA}" destId="{C2E06B7D-66FD-49BE-A94A-35ABC0B03ECD}" srcOrd="1" destOrd="0" presId="urn:microsoft.com/office/officeart/2005/8/layout/bProcess3"/>
    <dgm:cxn modelId="{37755F34-FA93-4CED-AE7F-A4A24816F1B7}" type="presOf" srcId="{F2A4463E-E175-4A72-8490-9A0AC75BF5FA}" destId="{63653416-C2F3-44CE-AC71-EFA5D8ED462D}" srcOrd="0" destOrd="0" presId="urn:microsoft.com/office/officeart/2005/8/layout/bProcess3"/>
    <dgm:cxn modelId="{6D56DD75-6E8F-4C05-9D97-D01137DC8CFE}" type="presOf" srcId="{1F3E70E9-CE8D-4DF9-A4D2-5C35ED299BB3}" destId="{5F85BE72-477F-45C3-AB44-8ADE92BDF5EB}" srcOrd="1" destOrd="0" presId="urn:microsoft.com/office/officeart/2005/8/layout/bProcess3"/>
    <dgm:cxn modelId="{1FB089F5-6808-4E19-864B-1B956A8AB798}" type="presOf" srcId="{57A6ADEB-E6BC-4479-928A-0C68DCB3B593}" destId="{8D3361C0-5950-4363-8E9E-6E9EE09D25A2}" srcOrd="0" destOrd="0" presId="urn:microsoft.com/office/officeart/2005/8/layout/bProcess3"/>
    <dgm:cxn modelId="{94292D5D-2944-41B9-BC58-86D61D9AC7D9}" srcId="{A527553E-4954-485E-AD8F-2DB489B9F39D}" destId="{7F1729A7-0B7F-4178-8433-D61C42EBB769}" srcOrd="7" destOrd="0" parTransId="{8AEAA61A-CBE2-486E-8F77-CD79F34E471F}" sibTransId="{F14C646F-569D-4150-AA5A-95759970CD6D}"/>
    <dgm:cxn modelId="{7768E9F7-9FCE-4603-8A07-B42A7A031115}" type="presOf" srcId="{B3C3E54B-D0B2-4092-BA23-34AACA03850F}" destId="{F3D669C3-7211-422C-BC29-D26A91AB8295}" srcOrd="0" destOrd="0" presId="urn:microsoft.com/office/officeart/2005/8/layout/bProcess3"/>
    <dgm:cxn modelId="{0F13A5E5-C226-4064-A20C-1178F066225A}" type="presOf" srcId="{A527553E-4954-485E-AD8F-2DB489B9F39D}" destId="{51512B24-614D-4804-B917-B7CFDA16FD09}" srcOrd="0" destOrd="0" presId="urn:microsoft.com/office/officeart/2005/8/layout/bProcess3"/>
    <dgm:cxn modelId="{13579965-6C6F-40A3-ADB1-6FC321FF2AF5}" type="presOf" srcId="{7F1729A7-0B7F-4178-8433-D61C42EBB769}" destId="{F154B5BD-237B-411D-B090-7DB9F120A603}" srcOrd="0" destOrd="0" presId="urn:microsoft.com/office/officeart/2005/8/layout/bProcess3"/>
    <dgm:cxn modelId="{4781F949-6E9D-49FA-96FD-B5D84946872A}" type="presOf" srcId="{F14C646F-569D-4150-AA5A-95759970CD6D}" destId="{4DAAE921-D62A-4DA5-86DE-FE65F968D302}" srcOrd="1" destOrd="0" presId="urn:microsoft.com/office/officeart/2005/8/layout/bProcess3"/>
    <dgm:cxn modelId="{208625DC-5F6D-4200-B089-4AA8AA03F9A8}" type="presOf" srcId="{CB520663-E6F9-4221-9B88-C6D5B8259B2E}" destId="{49BDA660-C7A2-4A12-B6B8-F946C1F30D79}" srcOrd="0" destOrd="0" presId="urn:microsoft.com/office/officeart/2005/8/layout/bProcess3"/>
    <dgm:cxn modelId="{1E8E4975-E99A-445C-8FAF-D99DED188709}" type="presOf" srcId="{57A6ADEB-E6BC-4479-928A-0C68DCB3B593}" destId="{83F8073A-D725-4ECF-8A30-1908C6022F39}" srcOrd="1" destOrd="0" presId="urn:microsoft.com/office/officeart/2005/8/layout/bProcess3"/>
    <dgm:cxn modelId="{33788A09-35EC-425D-B595-6F8914EC8D41}" type="presOf" srcId="{83F2D039-CAB2-4897-977C-22AE84BFBA8F}" destId="{6DA51F6D-6D92-4259-8DF2-A52B67F10C86}" srcOrd="0" destOrd="0" presId="urn:microsoft.com/office/officeart/2005/8/layout/bProcess3"/>
    <dgm:cxn modelId="{AA7652D3-2823-41C7-97B4-E3A948265CBB}" type="presOf" srcId="{5031950E-F4E9-424F-8648-46B8CB72375B}" destId="{A6825478-289B-468E-9059-A2F83AD2C39A}" srcOrd="0" destOrd="0" presId="urn:microsoft.com/office/officeart/2005/8/layout/bProcess3"/>
    <dgm:cxn modelId="{6DA41B54-0BF4-4723-82E1-3A785557F75F}" type="presOf" srcId="{26ABBE08-33EA-4A3B-B06A-CEAA782733EE}" destId="{166AB4DD-96B4-44DD-945D-53A3686D6C70}" srcOrd="0" destOrd="0" presId="urn:microsoft.com/office/officeart/2005/8/layout/bProcess3"/>
    <dgm:cxn modelId="{3BCFA9A1-3E9D-4752-8890-0845E0EC7E80}" srcId="{A527553E-4954-485E-AD8F-2DB489B9F39D}" destId="{3ABD0FDF-9A63-4B22-AD6C-3EBC57A3742A}" srcOrd="4" destOrd="0" parTransId="{5D5E05BB-9FEB-4253-8694-4326976196E3}" sibTransId="{1F3E70E9-CE8D-4DF9-A4D2-5C35ED299BB3}"/>
    <dgm:cxn modelId="{335F2187-7714-401F-A806-A3294F6159F2}" type="presOf" srcId="{F14C646F-569D-4150-AA5A-95759970CD6D}" destId="{A8FE08E6-0662-46C7-AA4A-8BA2ED7E524E}" srcOrd="0" destOrd="0" presId="urn:microsoft.com/office/officeart/2005/8/layout/bProcess3"/>
    <dgm:cxn modelId="{2CCC4B2B-D57C-40BA-85B1-4DE68DFA46D0}" srcId="{A527553E-4954-485E-AD8F-2DB489B9F39D}" destId="{5031950E-F4E9-424F-8648-46B8CB72375B}" srcOrd="5" destOrd="0" parTransId="{D8DB2925-142B-4E1D-BC93-D4372F228E4C}" sibTransId="{57DA2011-2566-4B2D-A521-FCFD8F9B4CF1}"/>
    <dgm:cxn modelId="{3EBAEDB8-51C4-4A31-98C4-C611A95284C8}" type="presOf" srcId="{3ABD0FDF-9A63-4B22-AD6C-3EBC57A3742A}" destId="{5AE87128-0380-40BE-ADE9-83F52010C7B0}" srcOrd="0" destOrd="0" presId="urn:microsoft.com/office/officeart/2005/8/layout/bProcess3"/>
    <dgm:cxn modelId="{8ED4EF89-FA71-4A4F-8B59-1C8674BC662D}" srcId="{A527553E-4954-485E-AD8F-2DB489B9F39D}" destId="{1F30D3A2-9823-47E2-93FC-48F59834A541}" srcOrd="8" destOrd="0" parTransId="{C729F01E-142A-4E4E-B38F-B524CC2DA4FC}" sibTransId="{22BD840D-33ED-45D5-ADAF-B1F46366F36E}"/>
    <dgm:cxn modelId="{ADB101E8-5277-4F7D-AEDB-63689BE4C65C}" srcId="{A527553E-4954-485E-AD8F-2DB489B9F39D}" destId="{DF286F4B-09B0-4EB9-9848-0816C0A4D6D8}" srcOrd="3" destOrd="0" parTransId="{89FB3D83-0FE9-482D-BAF0-DEA95C4D50A2}" sibTransId="{CB520663-E6F9-4221-9B88-C6D5B8259B2E}"/>
    <dgm:cxn modelId="{BF1B103F-C1E2-4CBF-8A9A-DF0F031BA287}" type="presOf" srcId="{DF286F4B-09B0-4EB9-9848-0816C0A4D6D8}" destId="{74AFC72A-935D-4595-95D7-E9706D4161C9}" srcOrd="0" destOrd="0" presId="urn:microsoft.com/office/officeart/2005/8/layout/bProcess3"/>
    <dgm:cxn modelId="{61AAF42B-3476-483C-9959-38BD33CAE6DC}" type="presOf" srcId="{CB520663-E6F9-4221-9B88-C6D5B8259B2E}" destId="{5657338B-7869-438D-8526-78E49842E800}" srcOrd="1" destOrd="0" presId="urn:microsoft.com/office/officeart/2005/8/layout/bProcess3"/>
    <dgm:cxn modelId="{CFE7F761-BDF5-482F-9FC0-7B97527CD90F}" type="presOf" srcId="{26ABBE08-33EA-4A3B-B06A-CEAA782733EE}" destId="{690F91F0-2EAF-4177-A4A7-6C2C88A80A9F}" srcOrd="1" destOrd="0" presId="urn:microsoft.com/office/officeart/2005/8/layout/bProcess3"/>
    <dgm:cxn modelId="{23F4391E-4439-4A71-A9FD-FDD57EEABDB2}" type="presOf" srcId="{ED5B5C38-9AF2-413A-8030-F1A045599D82}" destId="{0C072B36-AC46-4FC6-BBA9-10998D314372}" srcOrd="0" destOrd="0" presId="urn:microsoft.com/office/officeart/2005/8/layout/bProcess3"/>
    <dgm:cxn modelId="{5A12B1A8-6CA1-4DDF-B2DF-E6211CE4D7FC}" srcId="{A527553E-4954-485E-AD8F-2DB489B9F39D}" destId="{83F2D039-CAB2-4897-977C-22AE84BFBA8F}" srcOrd="1" destOrd="0" parTransId="{5CF1B1E3-A1F7-48A7-8050-F2E7EA506D3B}" sibTransId="{F2A4463E-E175-4A72-8490-9A0AC75BF5FA}"/>
    <dgm:cxn modelId="{7255C3DA-4D04-45C9-A18B-64D368D6F78A}" srcId="{A527553E-4954-485E-AD8F-2DB489B9F39D}" destId="{2ACD425C-1894-4F34-86C9-DC1459A0209A}" srcOrd="2" destOrd="0" parTransId="{2F8460C5-362A-41A7-8B43-844F95E749FE}" sibTransId="{B3C3E54B-D0B2-4092-BA23-34AACA03850F}"/>
    <dgm:cxn modelId="{C3311349-FE73-43B9-8C84-C59C866668BD}" type="presOf" srcId="{1F3E70E9-CE8D-4DF9-A4D2-5C35ED299BB3}" destId="{B5266606-EEF9-406D-A2C3-721DC00D83A9}" srcOrd="0" destOrd="0" presId="urn:microsoft.com/office/officeart/2005/8/layout/bProcess3"/>
    <dgm:cxn modelId="{D4FEC341-C9E4-46F4-9579-9AB138B4D57F}" srcId="{A527553E-4954-485E-AD8F-2DB489B9F39D}" destId="{ED5B5C38-9AF2-413A-8030-F1A045599D82}" srcOrd="0" destOrd="0" parTransId="{44264B17-9515-47C8-BA66-B236B70ACCE3}" sibTransId="{26ABBE08-33EA-4A3B-B06A-CEAA782733EE}"/>
    <dgm:cxn modelId="{1703B79D-5ED9-427F-98E5-933CB75FBC3E}" type="presOf" srcId="{C6402AC7-2FC2-46C1-B19E-3AC2513C2A14}" destId="{167AD6C9-1388-4DC1-B731-A12D257570FD}" srcOrd="0" destOrd="0" presId="urn:microsoft.com/office/officeart/2005/8/layout/bProcess3"/>
    <dgm:cxn modelId="{7765C4C7-0E66-43AF-A1A2-3D13AEA62B08}" type="presOf" srcId="{57DA2011-2566-4B2D-A521-FCFD8F9B4CF1}" destId="{38CD2FDF-91D1-43EB-8FFC-9F04A302A9D7}" srcOrd="1" destOrd="0" presId="urn:microsoft.com/office/officeart/2005/8/layout/bProcess3"/>
    <dgm:cxn modelId="{8AFD17E9-4FCB-4CA3-BC17-5EADD14F9AFF}" type="presParOf" srcId="{51512B24-614D-4804-B917-B7CFDA16FD09}" destId="{0C072B36-AC46-4FC6-BBA9-10998D314372}" srcOrd="0" destOrd="0" presId="urn:microsoft.com/office/officeart/2005/8/layout/bProcess3"/>
    <dgm:cxn modelId="{9AF31555-9519-4861-BAB0-EADBF9679EBD}" type="presParOf" srcId="{51512B24-614D-4804-B917-B7CFDA16FD09}" destId="{166AB4DD-96B4-44DD-945D-53A3686D6C70}" srcOrd="1" destOrd="0" presId="urn:microsoft.com/office/officeart/2005/8/layout/bProcess3"/>
    <dgm:cxn modelId="{8C23F122-B12D-40C9-A1BB-B8A1A5CA316B}" type="presParOf" srcId="{166AB4DD-96B4-44DD-945D-53A3686D6C70}" destId="{690F91F0-2EAF-4177-A4A7-6C2C88A80A9F}" srcOrd="0" destOrd="0" presId="urn:microsoft.com/office/officeart/2005/8/layout/bProcess3"/>
    <dgm:cxn modelId="{A0429872-CDA4-45E3-B6EC-E08487852983}" type="presParOf" srcId="{51512B24-614D-4804-B917-B7CFDA16FD09}" destId="{6DA51F6D-6D92-4259-8DF2-A52B67F10C86}" srcOrd="2" destOrd="0" presId="urn:microsoft.com/office/officeart/2005/8/layout/bProcess3"/>
    <dgm:cxn modelId="{AC9B800B-C471-4625-AF42-00D8396F0CCB}" type="presParOf" srcId="{51512B24-614D-4804-B917-B7CFDA16FD09}" destId="{63653416-C2F3-44CE-AC71-EFA5D8ED462D}" srcOrd="3" destOrd="0" presId="urn:microsoft.com/office/officeart/2005/8/layout/bProcess3"/>
    <dgm:cxn modelId="{48806C0C-5959-474B-B156-FD5C028015DC}" type="presParOf" srcId="{63653416-C2F3-44CE-AC71-EFA5D8ED462D}" destId="{C2E06B7D-66FD-49BE-A94A-35ABC0B03ECD}" srcOrd="0" destOrd="0" presId="urn:microsoft.com/office/officeart/2005/8/layout/bProcess3"/>
    <dgm:cxn modelId="{298AA581-8D9C-4DD4-AAEE-7CF429A01BC1}" type="presParOf" srcId="{51512B24-614D-4804-B917-B7CFDA16FD09}" destId="{6BE2DE24-2C9A-44FE-958D-452C46A3DAF6}" srcOrd="4" destOrd="0" presId="urn:microsoft.com/office/officeart/2005/8/layout/bProcess3"/>
    <dgm:cxn modelId="{090DE9F5-BF8B-4220-83AC-F37E8EFAD1B2}" type="presParOf" srcId="{51512B24-614D-4804-B917-B7CFDA16FD09}" destId="{F3D669C3-7211-422C-BC29-D26A91AB8295}" srcOrd="5" destOrd="0" presId="urn:microsoft.com/office/officeart/2005/8/layout/bProcess3"/>
    <dgm:cxn modelId="{70AB2636-0928-44AC-B483-1594F05298C5}" type="presParOf" srcId="{F3D669C3-7211-422C-BC29-D26A91AB8295}" destId="{1E9D2E66-1D5F-465B-839B-57DF3777FCB7}" srcOrd="0" destOrd="0" presId="urn:microsoft.com/office/officeart/2005/8/layout/bProcess3"/>
    <dgm:cxn modelId="{BB38933B-A1C0-4CC8-BF70-131A4DD0D928}" type="presParOf" srcId="{51512B24-614D-4804-B917-B7CFDA16FD09}" destId="{74AFC72A-935D-4595-95D7-E9706D4161C9}" srcOrd="6" destOrd="0" presId="urn:microsoft.com/office/officeart/2005/8/layout/bProcess3"/>
    <dgm:cxn modelId="{BD48830C-0E5B-44D3-BA3A-E69F24072DBF}" type="presParOf" srcId="{51512B24-614D-4804-B917-B7CFDA16FD09}" destId="{49BDA660-C7A2-4A12-B6B8-F946C1F30D79}" srcOrd="7" destOrd="0" presId="urn:microsoft.com/office/officeart/2005/8/layout/bProcess3"/>
    <dgm:cxn modelId="{0A909737-F70F-42D2-9DF6-8349FDF51242}" type="presParOf" srcId="{49BDA660-C7A2-4A12-B6B8-F946C1F30D79}" destId="{5657338B-7869-438D-8526-78E49842E800}" srcOrd="0" destOrd="0" presId="urn:microsoft.com/office/officeart/2005/8/layout/bProcess3"/>
    <dgm:cxn modelId="{9224D5CC-7567-4107-8046-AB12057A36CF}" type="presParOf" srcId="{51512B24-614D-4804-B917-B7CFDA16FD09}" destId="{5AE87128-0380-40BE-ADE9-83F52010C7B0}" srcOrd="8" destOrd="0" presId="urn:microsoft.com/office/officeart/2005/8/layout/bProcess3"/>
    <dgm:cxn modelId="{500B1621-5F3C-46CE-97EE-73E7AED0B900}" type="presParOf" srcId="{51512B24-614D-4804-B917-B7CFDA16FD09}" destId="{B5266606-EEF9-406D-A2C3-721DC00D83A9}" srcOrd="9" destOrd="0" presId="urn:microsoft.com/office/officeart/2005/8/layout/bProcess3"/>
    <dgm:cxn modelId="{47FEDF1E-C512-426E-8182-C943DCB0258F}" type="presParOf" srcId="{B5266606-EEF9-406D-A2C3-721DC00D83A9}" destId="{5F85BE72-477F-45C3-AB44-8ADE92BDF5EB}" srcOrd="0" destOrd="0" presId="urn:microsoft.com/office/officeart/2005/8/layout/bProcess3"/>
    <dgm:cxn modelId="{5411D255-F8C4-46CA-93F8-F25864D402FB}" type="presParOf" srcId="{51512B24-614D-4804-B917-B7CFDA16FD09}" destId="{A6825478-289B-468E-9059-A2F83AD2C39A}" srcOrd="10" destOrd="0" presId="urn:microsoft.com/office/officeart/2005/8/layout/bProcess3"/>
    <dgm:cxn modelId="{927BF8CF-8832-43D4-B225-B397652778A3}" type="presParOf" srcId="{51512B24-614D-4804-B917-B7CFDA16FD09}" destId="{C5FAD1D5-4BD7-41FB-8CEA-BEFC04CC2351}" srcOrd="11" destOrd="0" presId="urn:microsoft.com/office/officeart/2005/8/layout/bProcess3"/>
    <dgm:cxn modelId="{E1A8B10A-BBC2-47EC-B256-AE463BF9ADA2}" type="presParOf" srcId="{C5FAD1D5-4BD7-41FB-8CEA-BEFC04CC2351}" destId="{38CD2FDF-91D1-43EB-8FFC-9F04A302A9D7}" srcOrd="0" destOrd="0" presId="urn:microsoft.com/office/officeart/2005/8/layout/bProcess3"/>
    <dgm:cxn modelId="{E763F084-5F91-4316-A92E-199276969270}" type="presParOf" srcId="{51512B24-614D-4804-B917-B7CFDA16FD09}" destId="{167AD6C9-1388-4DC1-B731-A12D257570FD}" srcOrd="12" destOrd="0" presId="urn:microsoft.com/office/officeart/2005/8/layout/bProcess3"/>
    <dgm:cxn modelId="{4002B304-2F0F-43DD-BCC4-2436F6FC2611}" type="presParOf" srcId="{51512B24-614D-4804-B917-B7CFDA16FD09}" destId="{8D3361C0-5950-4363-8E9E-6E9EE09D25A2}" srcOrd="13" destOrd="0" presId="urn:microsoft.com/office/officeart/2005/8/layout/bProcess3"/>
    <dgm:cxn modelId="{BD6B1D88-B54F-4C73-A6EF-3830691D98A5}" type="presParOf" srcId="{8D3361C0-5950-4363-8E9E-6E9EE09D25A2}" destId="{83F8073A-D725-4ECF-8A30-1908C6022F39}" srcOrd="0" destOrd="0" presId="urn:microsoft.com/office/officeart/2005/8/layout/bProcess3"/>
    <dgm:cxn modelId="{4CFE31B6-8751-47FC-927A-1BF5A2A02F0C}" type="presParOf" srcId="{51512B24-614D-4804-B917-B7CFDA16FD09}" destId="{F154B5BD-237B-411D-B090-7DB9F120A603}" srcOrd="14" destOrd="0" presId="urn:microsoft.com/office/officeart/2005/8/layout/bProcess3"/>
    <dgm:cxn modelId="{62E0128C-2325-4E61-88A9-31B26A413019}" type="presParOf" srcId="{51512B24-614D-4804-B917-B7CFDA16FD09}" destId="{A8FE08E6-0662-46C7-AA4A-8BA2ED7E524E}" srcOrd="15" destOrd="0" presId="urn:microsoft.com/office/officeart/2005/8/layout/bProcess3"/>
    <dgm:cxn modelId="{9BD3148A-882D-4658-858C-2F4F7FF8BF71}" type="presParOf" srcId="{A8FE08E6-0662-46C7-AA4A-8BA2ED7E524E}" destId="{4DAAE921-D62A-4DA5-86DE-FE65F968D302}" srcOrd="0" destOrd="0" presId="urn:microsoft.com/office/officeart/2005/8/layout/bProcess3"/>
    <dgm:cxn modelId="{6170C0F3-7B3D-4D1C-9431-C9ED9D0FF2BC}" type="presParOf" srcId="{51512B24-614D-4804-B917-B7CFDA16FD09}" destId="{F71576B9-72D1-4F90-AB40-54979B3EBD02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866957-62BE-46D5-A618-DF1D3717E67B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DF9E168-67B9-4098-AC60-EF6A81EF92D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Firmar y cerrar escritura en Notaria, he inscribir en registro de la propiedad.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50CEE-D93F-45A4-BFF5-C6A3C516A898}" type="parTrans" cxnId="{3F6DA9A9-3F24-4CBB-BCA4-AFC7E308C59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72B79-8618-4B61-862A-51F64E019BF5}" type="sibTrans" cxnId="{3F6DA9A9-3F24-4CBB-BCA4-AFC7E308C598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DDC55-CADC-48EB-A17B-B9BC94767CC4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informe legal final y enviar/entregar carpeta legal final a la fábrica de operaciones.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43C3F-3432-4BCC-A441-08820DF958B2}" type="parTrans" cxnId="{6E497689-F6E4-43A6-B4DF-980BEF245F5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4AEFC-82DD-4730-B23F-3D6358990EC0}" type="sibTrans" cxnId="{6E497689-F6E4-43A6-B4DF-980BEF245F5F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B361E-8786-492D-A2D9-C779DEB7437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Recibir y Distribuir Documentos de Hipoteca constituida.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CA7DA-4876-4408-80D3-9AD5C640FD1C}" type="parTrans" cxnId="{741577CF-2921-4FC9-8D36-BE29737ADC4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2C71F-9B6E-42BC-A3D0-0E8B55F214C4}" type="sibTrans" cxnId="{741577CF-2921-4FC9-8D36-BE29737ADC48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F57D9-A332-4ED6-A95E-D8028343C5F4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liquidación de gastos de préstamo hipotecario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9D744-F98C-4D0B-8BB3-8DC703EA15E6}" type="parTrans" cxnId="{C43AEED5-E807-41F5-8204-CA367F9AB8B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5D6D4-371B-496C-AD04-7F4C871CBEB5}" type="sibTrans" cxnId="{C43AEED5-E807-41F5-8204-CA367F9AB8B8}">
      <dgm:prSet custT="1"/>
      <dgm:spPr/>
      <dgm:t>
        <a:bodyPr/>
        <a:lstStyle/>
        <a:p>
          <a:endParaRPr lang="es-EC" sz="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3CF2F-E636-4F6A-AF6F-BD028A39E756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Instrumentación y Desembolso de Prestamos Hipotecarios.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17BA2-9BDC-4F30-BC54-934AB4DDD95A}" type="parTrans" cxnId="{519A82B2-90E7-42E4-B7B4-8A98D2BE727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EA5DC-EA05-4D87-B893-2757D16B2A4A}" type="sibTrans" cxnId="{519A82B2-90E7-42E4-B7B4-8A98D2BE727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50DA0-475A-4068-B2D4-4BDB34DC93F8}" type="pres">
      <dgm:prSet presAssocID="{A3866957-62BE-46D5-A618-DF1D3717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EEC408B-30D3-4182-8A32-36618AB5AF42}" type="pres">
      <dgm:prSet presAssocID="{6DF9E168-67B9-4098-AC60-EF6A81EF92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57C29B-97D8-4199-86CD-216547D34948}" type="pres">
      <dgm:prSet presAssocID="{B2272B79-8618-4B61-862A-51F64E019BF5}" presName="sibTrans" presStyleLbl="sibTrans1D1" presStyleIdx="0" presStyleCnt="4"/>
      <dgm:spPr/>
      <dgm:t>
        <a:bodyPr/>
        <a:lstStyle/>
        <a:p>
          <a:endParaRPr lang="es-EC"/>
        </a:p>
      </dgm:t>
    </dgm:pt>
    <dgm:pt modelId="{92FCB1A5-5FA4-4B24-AF0E-86EBA2E059CA}" type="pres">
      <dgm:prSet presAssocID="{B2272B79-8618-4B61-862A-51F64E019BF5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A3CE38B2-9E54-45B0-A594-FDFABB2EB4A6}" type="pres">
      <dgm:prSet presAssocID="{A63DDC55-CADC-48EB-A17B-B9BC94767C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2EFD77-3611-4D2F-8D6D-A409446F12EB}" type="pres">
      <dgm:prSet presAssocID="{9F64AEFC-82DD-4730-B23F-3D6358990EC0}" presName="sibTrans" presStyleLbl="sibTrans1D1" presStyleIdx="1" presStyleCnt="4"/>
      <dgm:spPr/>
      <dgm:t>
        <a:bodyPr/>
        <a:lstStyle/>
        <a:p>
          <a:endParaRPr lang="es-EC"/>
        </a:p>
      </dgm:t>
    </dgm:pt>
    <dgm:pt modelId="{F4E564A9-AA14-4657-A26B-FB319B151546}" type="pres">
      <dgm:prSet presAssocID="{9F64AEFC-82DD-4730-B23F-3D6358990EC0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AD1A45B1-D7B4-47D7-B1EF-B617A703C72C}" type="pres">
      <dgm:prSet presAssocID="{281B361E-8786-492D-A2D9-C779DEB743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30082D-A212-490E-A06F-57CD246B9D49}" type="pres">
      <dgm:prSet presAssocID="{3002C71F-9B6E-42BC-A3D0-0E8B55F214C4}" presName="sibTrans" presStyleLbl="sibTrans1D1" presStyleIdx="2" presStyleCnt="4"/>
      <dgm:spPr/>
      <dgm:t>
        <a:bodyPr/>
        <a:lstStyle/>
        <a:p>
          <a:endParaRPr lang="es-EC"/>
        </a:p>
      </dgm:t>
    </dgm:pt>
    <dgm:pt modelId="{F5E26357-88F6-41BD-8338-C700B169BD51}" type="pres">
      <dgm:prSet presAssocID="{3002C71F-9B6E-42BC-A3D0-0E8B55F214C4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481F8087-C545-414C-ACB1-C2A29EA17C81}" type="pres">
      <dgm:prSet presAssocID="{51DF57D9-A332-4ED6-A95E-D8028343C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29E764-D5EC-409E-ABA8-206197CFF536}" type="pres">
      <dgm:prSet presAssocID="{09A5D6D4-371B-496C-AD04-7F4C871CBEB5}" presName="sibTrans" presStyleLbl="sibTrans1D1" presStyleIdx="3" presStyleCnt="4"/>
      <dgm:spPr/>
      <dgm:t>
        <a:bodyPr/>
        <a:lstStyle/>
        <a:p>
          <a:endParaRPr lang="es-EC"/>
        </a:p>
      </dgm:t>
    </dgm:pt>
    <dgm:pt modelId="{851D1059-7CD4-460A-A729-03D2C9F621B4}" type="pres">
      <dgm:prSet presAssocID="{09A5D6D4-371B-496C-AD04-7F4C871CBEB5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3724D9B6-6F61-4101-B093-ED8F552691FE}" type="pres">
      <dgm:prSet presAssocID="{4F53CF2F-E636-4F6A-AF6F-BD028A39E7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97A0EF-238B-41C9-883C-9C9096B084F3}" type="presOf" srcId="{3002C71F-9B6E-42BC-A3D0-0E8B55F214C4}" destId="{F5E26357-88F6-41BD-8338-C700B169BD51}" srcOrd="1" destOrd="0" presId="urn:microsoft.com/office/officeart/2005/8/layout/bProcess3"/>
    <dgm:cxn modelId="{86D84F97-ABD8-42A7-9F7B-FEEAE3F2C7CD}" type="presOf" srcId="{51DF57D9-A332-4ED6-A95E-D8028343C5F4}" destId="{481F8087-C545-414C-ACB1-C2A29EA17C81}" srcOrd="0" destOrd="0" presId="urn:microsoft.com/office/officeart/2005/8/layout/bProcess3"/>
    <dgm:cxn modelId="{6E497689-F6E4-43A6-B4DF-980BEF245F5F}" srcId="{A3866957-62BE-46D5-A618-DF1D3717E67B}" destId="{A63DDC55-CADC-48EB-A17B-B9BC94767CC4}" srcOrd="1" destOrd="0" parTransId="{98F43C3F-3432-4BCC-A441-08820DF958B2}" sibTransId="{9F64AEFC-82DD-4730-B23F-3D6358990EC0}"/>
    <dgm:cxn modelId="{803E3D29-AD77-475F-990C-3873D9786919}" type="presOf" srcId="{281B361E-8786-492D-A2D9-C779DEB7437D}" destId="{AD1A45B1-D7B4-47D7-B1EF-B617A703C72C}" srcOrd="0" destOrd="0" presId="urn:microsoft.com/office/officeart/2005/8/layout/bProcess3"/>
    <dgm:cxn modelId="{47C6CB66-3C70-41E9-9E71-A5691D8DA4A2}" type="presOf" srcId="{B2272B79-8618-4B61-862A-51F64E019BF5}" destId="{92FCB1A5-5FA4-4B24-AF0E-86EBA2E059CA}" srcOrd="1" destOrd="0" presId="urn:microsoft.com/office/officeart/2005/8/layout/bProcess3"/>
    <dgm:cxn modelId="{C7864D62-66DC-4E86-85CB-1FB6F1DD36EF}" type="presOf" srcId="{3002C71F-9B6E-42BC-A3D0-0E8B55F214C4}" destId="{6B30082D-A212-490E-A06F-57CD246B9D49}" srcOrd="0" destOrd="0" presId="urn:microsoft.com/office/officeart/2005/8/layout/bProcess3"/>
    <dgm:cxn modelId="{2FF3010F-3DC6-4D55-9D16-36BAF837A958}" type="presOf" srcId="{4F53CF2F-E636-4F6A-AF6F-BD028A39E756}" destId="{3724D9B6-6F61-4101-B093-ED8F552691FE}" srcOrd="0" destOrd="0" presId="urn:microsoft.com/office/officeart/2005/8/layout/bProcess3"/>
    <dgm:cxn modelId="{7ED35FBF-68CF-4F5C-913F-880A4E98F76B}" type="presOf" srcId="{B2272B79-8618-4B61-862A-51F64E019BF5}" destId="{9457C29B-97D8-4199-86CD-216547D34948}" srcOrd="0" destOrd="0" presId="urn:microsoft.com/office/officeart/2005/8/layout/bProcess3"/>
    <dgm:cxn modelId="{519A82B2-90E7-42E4-B7B4-8A98D2BE7274}" srcId="{A3866957-62BE-46D5-A618-DF1D3717E67B}" destId="{4F53CF2F-E636-4F6A-AF6F-BD028A39E756}" srcOrd="4" destOrd="0" parTransId="{E1217BA2-9BDC-4F30-BC54-934AB4DDD95A}" sibTransId="{D08EA5DC-EA05-4D87-B893-2757D16B2A4A}"/>
    <dgm:cxn modelId="{E28F4FCF-C1BD-4E50-90E8-9F6C37CAED1D}" type="presOf" srcId="{6DF9E168-67B9-4098-AC60-EF6A81EF92DD}" destId="{5EEC408B-30D3-4182-8A32-36618AB5AF42}" srcOrd="0" destOrd="0" presId="urn:microsoft.com/office/officeart/2005/8/layout/bProcess3"/>
    <dgm:cxn modelId="{E9BE9605-5484-4EC2-BE6E-E912C2D8E7FB}" type="presOf" srcId="{09A5D6D4-371B-496C-AD04-7F4C871CBEB5}" destId="{5B29E764-D5EC-409E-ABA8-206197CFF536}" srcOrd="0" destOrd="0" presId="urn:microsoft.com/office/officeart/2005/8/layout/bProcess3"/>
    <dgm:cxn modelId="{3F6DA9A9-3F24-4CBB-BCA4-AFC7E308C598}" srcId="{A3866957-62BE-46D5-A618-DF1D3717E67B}" destId="{6DF9E168-67B9-4098-AC60-EF6A81EF92DD}" srcOrd="0" destOrd="0" parTransId="{0AD50CEE-D93F-45A4-BFF5-C6A3C516A898}" sibTransId="{B2272B79-8618-4B61-862A-51F64E019BF5}"/>
    <dgm:cxn modelId="{043C819F-5623-4FDE-9C85-5632AE38FD8B}" type="presOf" srcId="{09A5D6D4-371B-496C-AD04-7F4C871CBEB5}" destId="{851D1059-7CD4-460A-A729-03D2C9F621B4}" srcOrd="1" destOrd="0" presId="urn:microsoft.com/office/officeart/2005/8/layout/bProcess3"/>
    <dgm:cxn modelId="{C58327FD-358B-43D2-913C-5B7F1A21DAA2}" type="presOf" srcId="{A3866957-62BE-46D5-A618-DF1D3717E67B}" destId="{64250DA0-475A-4068-B2D4-4BDB34DC93F8}" srcOrd="0" destOrd="0" presId="urn:microsoft.com/office/officeart/2005/8/layout/bProcess3"/>
    <dgm:cxn modelId="{56B300D7-B22E-4915-9046-2226713B8E1B}" type="presOf" srcId="{9F64AEFC-82DD-4730-B23F-3D6358990EC0}" destId="{F4E564A9-AA14-4657-A26B-FB319B151546}" srcOrd="1" destOrd="0" presId="urn:microsoft.com/office/officeart/2005/8/layout/bProcess3"/>
    <dgm:cxn modelId="{741577CF-2921-4FC9-8D36-BE29737ADC48}" srcId="{A3866957-62BE-46D5-A618-DF1D3717E67B}" destId="{281B361E-8786-492D-A2D9-C779DEB7437D}" srcOrd="2" destOrd="0" parTransId="{31ACA7DA-4876-4408-80D3-9AD5C640FD1C}" sibTransId="{3002C71F-9B6E-42BC-A3D0-0E8B55F214C4}"/>
    <dgm:cxn modelId="{70936924-F969-41C7-AB33-BDB78748CAAC}" type="presOf" srcId="{A63DDC55-CADC-48EB-A17B-B9BC94767CC4}" destId="{A3CE38B2-9E54-45B0-A594-FDFABB2EB4A6}" srcOrd="0" destOrd="0" presId="urn:microsoft.com/office/officeart/2005/8/layout/bProcess3"/>
    <dgm:cxn modelId="{76211F30-9255-4032-8245-1666B2880991}" type="presOf" srcId="{9F64AEFC-82DD-4730-B23F-3D6358990EC0}" destId="{252EFD77-3611-4D2F-8D6D-A409446F12EB}" srcOrd="0" destOrd="0" presId="urn:microsoft.com/office/officeart/2005/8/layout/bProcess3"/>
    <dgm:cxn modelId="{C43AEED5-E807-41F5-8204-CA367F9AB8B8}" srcId="{A3866957-62BE-46D5-A618-DF1D3717E67B}" destId="{51DF57D9-A332-4ED6-A95E-D8028343C5F4}" srcOrd="3" destOrd="0" parTransId="{2AC9D744-F98C-4D0B-8BB3-8DC703EA15E6}" sibTransId="{09A5D6D4-371B-496C-AD04-7F4C871CBEB5}"/>
    <dgm:cxn modelId="{F05A0F15-3F24-4A10-BBFB-36F88558F038}" type="presParOf" srcId="{64250DA0-475A-4068-B2D4-4BDB34DC93F8}" destId="{5EEC408B-30D3-4182-8A32-36618AB5AF42}" srcOrd="0" destOrd="0" presId="urn:microsoft.com/office/officeart/2005/8/layout/bProcess3"/>
    <dgm:cxn modelId="{793CD0DE-F066-4EF2-AD12-ADB280160A48}" type="presParOf" srcId="{64250DA0-475A-4068-B2D4-4BDB34DC93F8}" destId="{9457C29B-97D8-4199-86CD-216547D34948}" srcOrd="1" destOrd="0" presId="urn:microsoft.com/office/officeart/2005/8/layout/bProcess3"/>
    <dgm:cxn modelId="{E0DA2547-71DA-4D87-9496-C3840D20C0C7}" type="presParOf" srcId="{9457C29B-97D8-4199-86CD-216547D34948}" destId="{92FCB1A5-5FA4-4B24-AF0E-86EBA2E059CA}" srcOrd="0" destOrd="0" presId="urn:microsoft.com/office/officeart/2005/8/layout/bProcess3"/>
    <dgm:cxn modelId="{007E6C01-DAB7-4DD4-8387-CB40DF4F7498}" type="presParOf" srcId="{64250DA0-475A-4068-B2D4-4BDB34DC93F8}" destId="{A3CE38B2-9E54-45B0-A594-FDFABB2EB4A6}" srcOrd="2" destOrd="0" presId="urn:microsoft.com/office/officeart/2005/8/layout/bProcess3"/>
    <dgm:cxn modelId="{D1A4A056-92AE-446C-B947-B8BB0F717091}" type="presParOf" srcId="{64250DA0-475A-4068-B2D4-4BDB34DC93F8}" destId="{252EFD77-3611-4D2F-8D6D-A409446F12EB}" srcOrd="3" destOrd="0" presId="urn:microsoft.com/office/officeart/2005/8/layout/bProcess3"/>
    <dgm:cxn modelId="{C7366645-7EAD-4A58-8C7A-36BCFEC28013}" type="presParOf" srcId="{252EFD77-3611-4D2F-8D6D-A409446F12EB}" destId="{F4E564A9-AA14-4657-A26B-FB319B151546}" srcOrd="0" destOrd="0" presId="urn:microsoft.com/office/officeart/2005/8/layout/bProcess3"/>
    <dgm:cxn modelId="{8E2C78B6-EF97-4C06-B583-40B923A6DCAF}" type="presParOf" srcId="{64250DA0-475A-4068-B2D4-4BDB34DC93F8}" destId="{AD1A45B1-D7B4-47D7-B1EF-B617A703C72C}" srcOrd="4" destOrd="0" presId="urn:microsoft.com/office/officeart/2005/8/layout/bProcess3"/>
    <dgm:cxn modelId="{8FDC015B-36D5-47DB-8305-46BF652963F5}" type="presParOf" srcId="{64250DA0-475A-4068-B2D4-4BDB34DC93F8}" destId="{6B30082D-A212-490E-A06F-57CD246B9D49}" srcOrd="5" destOrd="0" presId="urn:microsoft.com/office/officeart/2005/8/layout/bProcess3"/>
    <dgm:cxn modelId="{F94CAFC4-3617-46B2-A026-D21893E6BADF}" type="presParOf" srcId="{6B30082D-A212-490E-A06F-57CD246B9D49}" destId="{F5E26357-88F6-41BD-8338-C700B169BD51}" srcOrd="0" destOrd="0" presId="urn:microsoft.com/office/officeart/2005/8/layout/bProcess3"/>
    <dgm:cxn modelId="{D5842FB4-4858-469A-8396-FFC6DEDA5DED}" type="presParOf" srcId="{64250DA0-475A-4068-B2D4-4BDB34DC93F8}" destId="{481F8087-C545-414C-ACB1-C2A29EA17C81}" srcOrd="6" destOrd="0" presId="urn:microsoft.com/office/officeart/2005/8/layout/bProcess3"/>
    <dgm:cxn modelId="{1885ED95-B67D-4A25-A852-772C13842CA7}" type="presParOf" srcId="{64250DA0-475A-4068-B2D4-4BDB34DC93F8}" destId="{5B29E764-D5EC-409E-ABA8-206197CFF536}" srcOrd="7" destOrd="0" presId="urn:microsoft.com/office/officeart/2005/8/layout/bProcess3"/>
    <dgm:cxn modelId="{1C87870F-A169-4EDB-BF78-EC8C28E873C1}" type="presParOf" srcId="{5B29E764-D5EC-409E-ABA8-206197CFF536}" destId="{851D1059-7CD4-460A-A729-03D2C9F621B4}" srcOrd="0" destOrd="0" presId="urn:microsoft.com/office/officeart/2005/8/layout/bProcess3"/>
    <dgm:cxn modelId="{05053C77-216F-4029-B200-337916F08B23}" type="presParOf" srcId="{64250DA0-475A-4068-B2D4-4BDB34DC93F8}" destId="{3724D9B6-6F61-4101-B093-ED8F552691F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61B712-16A3-4466-AE39-F7D6DF5250AD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</dgm:pt>
    <dgm:pt modelId="{34A41A7C-4584-44C1-8C8B-CE633FB357CD}">
      <dgm:prSet phldrT="[Texto]"/>
      <dgm:spPr/>
      <dgm:t>
        <a:bodyPr/>
        <a:lstStyle/>
        <a:p>
          <a:r>
            <a:rPr lang="es-EC" dirty="0" smtClean="0"/>
            <a:t>Fortalecer los procesos positivos y mejorar los aspectos negativos.</a:t>
          </a:r>
          <a:endParaRPr lang="es-EC" dirty="0"/>
        </a:p>
      </dgm:t>
    </dgm:pt>
    <dgm:pt modelId="{CC18ED52-AB71-411C-87AC-83257700AE06}" type="parTrans" cxnId="{153EA162-6D95-4D5A-91AE-9362D8169800}">
      <dgm:prSet/>
      <dgm:spPr/>
      <dgm:t>
        <a:bodyPr/>
        <a:lstStyle/>
        <a:p>
          <a:endParaRPr lang="es-EC"/>
        </a:p>
      </dgm:t>
    </dgm:pt>
    <dgm:pt modelId="{D021A9E4-9A7D-47A4-9B9B-C32710BDDD07}" type="sibTrans" cxnId="{153EA162-6D95-4D5A-91AE-9362D8169800}">
      <dgm:prSet/>
      <dgm:spPr/>
      <dgm:t>
        <a:bodyPr/>
        <a:lstStyle/>
        <a:p>
          <a:endParaRPr lang="es-EC"/>
        </a:p>
      </dgm:t>
    </dgm:pt>
    <dgm:pt modelId="{8CDC65E8-FB62-4AB5-92BD-A9E139D468DD}">
      <dgm:prSet phldrT="[Texto]"/>
      <dgm:spPr/>
      <dgm:t>
        <a:bodyPr/>
        <a:lstStyle/>
        <a:p>
          <a:r>
            <a:rPr lang="es-EC" dirty="0" smtClean="0"/>
            <a:t>Incrementar la efectividad de los productos  y servicios tecnológicos.</a:t>
          </a:r>
          <a:endParaRPr lang="es-EC" dirty="0"/>
        </a:p>
      </dgm:t>
    </dgm:pt>
    <dgm:pt modelId="{145A78CD-3321-4AFB-AB5C-9001A532D671}" type="parTrans" cxnId="{6A84C03B-CDFF-407E-AAA6-0597BE0E646C}">
      <dgm:prSet/>
      <dgm:spPr/>
      <dgm:t>
        <a:bodyPr/>
        <a:lstStyle/>
        <a:p>
          <a:endParaRPr lang="es-EC"/>
        </a:p>
      </dgm:t>
    </dgm:pt>
    <dgm:pt modelId="{4792E696-6C86-4C87-B797-13E45293CE02}" type="sibTrans" cxnId="{6A84C03B-CDFF-407E-AAA6-0597BE0E646C}">
      <dgm:prSet/>
      <dgm:spPr/>
      <dgm:t>
        <a:bodyPr/>
        <a:lstStyle/>
        <a:p>
          <a:endParaRPr lang="es-EC"/>
        </a:p>
      </dgm:t>
    </dgm:pt>
    <dgm:pt modelId="{8E399188-464B-4429-8DCC-73A3CFB7989D}">
      <dgm:prSet phldrT="[Texto]"/>
      <dgm:spPr/>
      <dgm:t>
        <a:bodyPr/>
        <a:lstStyle/>
        <a:p>
          <a:r>
            <a:rPr lang="es-EC" dirty="0" smtClean="0"/>
            <a:t>Analizar flujogramas del proceso crediticio y rediseñar  las actividades involucradas en cada proceso.  </a:t>
          </a:r>
        </a:p>
        <a:p>
          <a:r>
            <a:rPr lang="es-EC" dirty="0" smtClean="0"/>
            <a:t>Disminuir los tiempos de otorgamiento de los créditos hipotecarios.</a:t>
          </a:r>
        </a:p>
      </dgm:t>
    </dgm:pt>
    <dgm:pt modelId="{4B168443-5C85-4660-B6BD-AD0DB87396C3}" type="parTrans" cxnId="{03C5999C-0097-4DD5-9EF2-7E72E66535D2}">
      <dgm:prSet/>
      <dgm:spPr/>
      <dgm:t>
        <a:bodyPr/>
        <a:lstStyle/>
        <a:p>
          <a:endParaRPr lang="es-EC"/>
        </a:p>
      </dgm:t>
    </dgm:pt>
    <dgm:pt modelId="{A96A7779-86F0-451C-8562-E011E20C7BF6}" type="sibTrans" cxnId="{03C5999C-0097-4DD5-9EF2-7E72E66535D2}">
      <dgm:prSet/>
      <dgm:spPr/>
      <dgm:t>
        <a:bodyPr/>
        <a:lstStyle/>
        <a:p>
          <a:endParaRPr lang="es-EC"/>
        </a:p>
      </dgm:t>
    </dgm:pt>
    <dgm:pt modelId="{8CA490B5-B920-418D-991A-E13286F7CCE9}" type="pres">
      <dgm:prSet presAssocID="{D461B712-16A3-4466-AE39-F7D6DF5250AD}" presName="Name0" presStyleCnt="0">
        <dgm:presLayoutVars>
          <dgm:dir/>
          <dgm:resizeHandles val="exact"/>
        </dgm:presLayoutVars>
      </dgm:prSet>
      <dgm:spPr/>
    </dgm:pt>
    <dgm:pt modelId="{4DD5B436-792C-4633-BECF-C8655050947D}" type="pres">
      <dgm:prSet presAssocID="{D461B712-16A3-4466-AE39-F7D6DF5250AD}" presName="fgShape" presStyleLbl="fgShp" presStyleIdx="0" presStyleCnt="1"/>
      <dgm:spPr/>
    </dgm:pt>
    <dgm:pt modelId="{18CAEFF5-5C89-4027-9C4D-963B5BC9AE66}" type="pres">
      <dgm:prSet presAssocID="{D461B712-16A3-4466-AE39-F7D6DF5250AD}" presName="linComp" presStyleCnt="0"/>
      <dgm:spPr/>
    </dgm:pt>
    <dgm:pt modelId="{321DB99E-DFA9-40D5-B2AC-298003C622F2}" type="pres">
      <dgm:prSet presAssocID="{34A41A7C-4584-44C1-8C8B-CE633FB357CD}" presName="compNode" presStyleCnt="0"/>
      <dgm:spPr/>
    </dgm:pt>
    <dgm:pt modelId="{377A00F0-875E-433A-B7CD-F36952E5CD40}" type="pres">
      <dgm:prSet presAssocID="{34A41A7C-4584-44C1-8C8B-CE633FB357CD}" presName="bkgdShape" presStyleLbl="node1" presStyleIdx="0" presStyleCnt="3"/>
      <dgm:spPr/>
      <dgm:t>
        <a:bodyPr/>
        <a:lstStyle/>
        <a:p>
          <a:endParaRPr lang="es-EC"/>
        </a:p>
      </dgm:t>
    </dgm:pt>
    <dgm:pt modelId="{F811720F-0A59-4E51-BB65-7B0B94856AEA}" type="pres">
      <dgm:prSet presAssocID="{34A41A7C-4584-44C1-8C8B-CE633FB357C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93B6B-E040-4DAB-969A-C633383FC6F6}" type="pres">
      <dgm:prSet presAssocID="{34A41A7C-4584-44C1-8C8B-CE633FB357CD}" presName="invisiNode" presStyleLbl="node1" presStyleIdx="0" presStyleCnt="3"/>
      <dgm:spPr/>
    </dgm:pt>
    <dgm:pt modelId="{298F27F2-388D-4CAA-AC87-6D11F5D359E9}" type="pres">
      <dgm:prSet presAssocID="{34A41A7C-4584-44C1-8C8B-CE633FB357CD}" presName="imagNode" presStyleLbl="fgImgPlace1" presStyleIdx="0" presStyleCnt="3" custLinFactNeighborX="1053" custLinFactNeighborY="31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E1CACB-7B53-4CB5-98AD-0FB94F007262}" type="pres">
      <dgm:prSet presAssocID="{D021A9E4-9A7D-47A4-9B9B-C32710BDDD0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B4352F3-003F-46A5-BD3A-68D4929A3F02}" type="pres">
      <dgm:prSet presAssocID="{8CDC65E8-FB62-4AB5-92BD-A9E139D468DD}" presName="compNode" presStyleCnt="0"/>
      <dgm:spPr/>
    </dgm:pt>
    <dgm:pt modelId="{2A835B61-D60D-42A4-B9F4-AC404B13A755}" type="pres">
      <dgm:prSet presAssocID="{8CDC65E8-FB62-4AB5-92BD-A9E139D468DD}" presName="bkgdShape" presStyleLbl="node1" presStyleIdx="1" presStyleCnt="3"/>
      <dgm:spPr/>
      <dgm:t>
        <a:bodyPr/>
        <a:lstStyle/>
        <a:p>
          <a:endParaRPr lang="es-EC"/>
        </a:p>
      </dgm:t>
    </dgm:pt>
    <dgm:pt modelId="{EA947B5B-5D49-473C-9538-3DD8C5BC428F}" type="pres">
      <dgm:prSet presAssocID="{8CDC65E8-FB62-4AB5-92BD-A9E139D468D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29992F-6352-4B4C-B2C0-C2C7AA1B5A18}" type="pres">
      <dgm:prSet presAssocID="{8CDC65E8-FB62-4AB5-92BD-A9E139D468DD}" presName="invisiNode" presStyleLbl="node1" presStyleIdx="1" presStyleCnt="3"/>
      <dgm:spPr/>
    </dgm:pt>
    <dgm:pt modelId="{5C1114F1-0699-44A1-8A74-67A4E72C58A4}" type="pres">
      <dgm:prSet presAssocID="{8CDC65E8-FB62-4AB5-92BD-A9E139D468D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C800EE-3F7C-49C3-BE99-2CDDDC7A154A}" type="pres">
      <dgm:prSet presAssocID="{4792E696-6C86-4C87-B797-13E45293CE0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456B26A-58F6-4469-B2B1-2F56070CD521}" type="pres">
      <dgm:prSet presAssocID="{8E399188-464B-4429-8DCC-73A3CFB7989D}" presName="compNode" presStyleCnt="0"/>
      <dgm:spPr/>
    </dgm:pt>
    <dgm:pt modelId="{53168184-1B48-433E-8E93-EAEB9D7F8234}" type="pres">
      <dgm:prSet presAssocID="{8E399188-464B-4429-8DCC-73A3CFB7989D}" presName="bkgdShape" presStyleLbl="node1" presStyleIdx="2" presStyleCnt="3"/>
      <dgm:spPr/>
      <dgm:t>
        <a:bodyPr/>
        <a:lstStyle/>
        <a:p>
          <a:endParaRPr lang="es-EC"/>
        </a:p>
      </dgm:t>
    </dgm:pt>
    <dgm:pt modelId="{1CD6F276-3440-42C1-9122-04F3346EA12C}" type="pres">
      <dgm:prSet presAssocID="{8E399188-464B-4429-8DCC-73A3CFB7989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67D32-37B6-40D4-8CF7-A52C90978BE8}" type="pres">
      <dgm:prSet presAssocID="{8E399188-464B-4429-8DCC-73A3CFB7989D}" presName="invisiNode" presStyleLbl="node1" presStyleIdx="2" presStyleCnt="3"/>
      <dgm:spPr/>
    </dgm:pt>
    <dgm:pt modelId="{3DD690CC-910A-4ACA-969C-5197CDB31E9F}" type="pres">
      <dgm:prSet presAssocID="{8E399188-464B-4429-8DCC-73A3CFB7989D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10CC60C0-5C75-42EC-A498-7B7F931361C0}" type="presOf" srcId="{D021A9E4-9A7D-47A4-9B9B-C32710BDDD07}" destId="{EEE1CACB-7B53-4CB5-98AD-0FB94F007262}" srcOrd="0" destOrd="0" presId="urn:microsoft.com/office/officeart/2005/8/layout/hList7"/>
    <dgm:cxn modelId="{912B2F2E-26DD-4DAB-9EC3-AA7367272530}" type="presOf" srcId="{D461B712-16A3-4466-AE39-F7D6DF5250AD}" destId="{8CA490B5-B920-418D-991A-E13286F7CCE9}" srcOrd="0" destOrd="0" presId="urn:microsoft.com/office/officeart/2005/8/layout/hList7"/>
    <dgm:cxn modelId="{0228E12C-E7C4-4F6E-BB34-40881E764DC1}" type="presOf" srcId="{34A41A7C-4584-44C1-8C8B-CE633FB357CD}" destId="{377A00F0-875E-433A-B7CD-F36952E5CD40}" srcOrd="0" destOrd="0" presId="urn:microsoft.com/office/officeart/2005/8/layout/hList7"/>
    <dgm:cxn modelId="{6A84C03B-CDFF-407E-AAA6-0597BE0E646C}" srcId="{D461B712-16A3-4466-AE39-F7D6DF5250AD}" destId="{8CDC65E8-FB62-4AB5-92BD-A9E139D468DD}" srcOrd="1" destOrd="0" parTransId="{145A78CD-3321-4AFB-AB5C-9001A532D671}" sibTransId="{4792E696-6C86-4C87-B797-13E45293CE02}"/>
    <dgm:cxn modelId="{6763BF0A-5AEC-4F35-81B8-4D3D4A585AE1}" type="presOf" srcId="{8CDC65E8-FB62-4AB5-92BD-A9E139D468DD}" destId="{EA947B5B-5D49-473C-9538-3DD8C5BC428F}" srcOrd="1" destOrd="0" presId="urn:microsoft.com/office/officeart/2005/8/layout/hList7"/>
    <dgm:cxn modelId="{3F8DAA42-E401-4D9E-807A-953E98A837F2}" type="presOf" srcId="{8E399188-464B-4429-8DCC-73A3CFB7989D}" destId="{53168184-1B48-433E-8E93-EAEB9D7F8234}" srcOrd="0" destOrd="0" presId="urn:microsoft.com/office/officeart/2005/8/layout/hList7"/>
    <dgm:cxn modelId="{66F771A1-7484-4AD9-9701-E7D70683D534}" type="presOf" srcId="{8CDC65E8-FB62-4AB5-92BD-A9E139D468DD}" destId="{2A835B61-D60D-42A4-B9F4-AC404B13A755}" srcOrd="0" destOrd="0" presId="urn:microsoft.com/office/officeart/2005/8/layout/hList7"/>
    <dgm:cxn modelId="{153EA162-6D95-4D5A-91AE-9362D8169800}" srcId="{D461B712-16A3-4466-AE39-F7D6DF5250AD}" destId="{34A41A7C-4584-44C1-8C8B-CE633FB357CD}" srcOrd="0" destOrd="0" parTransId="{CC18ED52-AB71-411C-87AC-83257700AE06}" sibTransId="{D021A9E4-9A7D-47A4-9B9B-C32710BDDD07}"/>
    <dgm:cxn modelId="{3F89C044-D46E-47B4-A133-99F1EB006B1F}" type="presOf" srcId="{8E399188-464B-4429-8DCC-73A3CFB7989D}" destId="{1CD6F276-3440-42C1-9122-04F3346EA12C}" srcOrd="1" destOrd="0" presId="urn:microsoft.com/office/officeart/2005/8/layout/hList7"/>
    <dgm:cxn modelId="{EBA27DFA-BD1A-4169-89DF-D4DB0CFA5C8E}" type="presOf" srcId="{34A41A7C-4584-44C1-8C8B-CE633FB357CD}" destId="{F811720F-0A59-4E51-BB65-7B0B94856AEA}" srcOrd="1" destOrd="0" presId="urn:microsoft.com/office/officeart/2005/8/layout/hList7"/>
    <dgm:cxn modelId="{03C5999C-0097-4DD5-9EF2-7E72E66535D2}" srcId="{D461B712-16A3-4466-AE39-F7D6DF5250AD}" destId="{8E399188-464B-4429-8DCC-73A3CFB7989D}" srcOrd="2" destOrd="0" parTransId="{4B168443-5C85-4660-B6BD-AD0DB87396C3}" sibTransId="{A96A7779-86F0-451C-8562-E011E20C7BF6}"/>
    <dgm:cxn modelId="{53E58F65-15C1-4331-98BE-68EFAFFD8F5F}" type="presOf" srcId="{4792E696-6C86-4C87-B797-13E45293CE02}" destId="{F1C800EE-3F7C-49C3-BE99-2CDDDC7A154A}" srcOrd="0" destOrd="0" presId="urn:microsoft.com/office/officeart/2005/8/layout/hList7"/>
    <dgm:cxn modelId="{8BDEE759-8B48-466C-884C-02FB2DD35356}" type="presParOf" srcId="{8CA490B5-B920-418D-991A-E13286F7CCE9}" destId="{4DD5B436-792C-4633-BECF-C8655050947D}" srcOrd="0" destOrd="0" presId="urn:microsoft.com/office/officeart/2005/8/layout/hList7"/>
    <dgm:cxn modelId="{E75914C0-AD7B-44A9-A29B-41F63A57E163}" type="presParOf" srcId="{8CA490B5-B920-418D-991A-E13286F7CCE9}" destId="{18CAEFF5-5C89-4027-9C4D-963B5BC9AE66}" srcOrd="1" destOrd="0" presId="urn:microsoft.com/office/officeart/2005/8/layout/hList7"/>
    <dgm:cxn modelId="{759A4D73-26FC-4169-BF97-C6DF75D26EF0}" type="presParOf" srcId="{18CAEFF5-5C89-4027-9C4D-963B5BC9AE66}" destId="{321DB99E-DFA9-40D5-B2AC-298003C622F2}" srcOrd="0" destOrd="0" presId="urn:microsoft.com/office/officeart/2005/8/layout/hList7"/>
    <dgm:cxn modelId="{D313CBEC-2DC4-42B0-A88E-A3FB1B85408F}" type="presParOf" srcId="{321DB99E-DFA9-40D5-B2AC-298003C622F2}" destId="{377A00F0-875E-433A-B7CD-F36952E5CD40}" srcOrd="0" destOrd="0" presId="urn:microsoft.com/office/officeart/2005/8/layout/hList7"/>
    <dgm:cxn modelId="{7C3C3065-7897-432D-AB93-0FD0FD876123}" type="presParOf" srcId="{321DB99E-DFA9-40D5-B2AC-298003C622F2}" destId="{F811720F-0A59-4E51-BB65-7B0B94856AEA}" srcOrd="1" destOrd="0" presId="urn:microsoft.com/office/officeart/2005/8/layout/hList7"/>
    <dgm:cxn modelId="{ABBCC6C0-C7E1-43DB-85BB-C0B465DA747D}" type="presParOf" srcId="{321DB99E-DFA9-40D5-B2AC-298003C622F2}" destId="{1A993B6B-E040-4DAB-969A-C633383FC6F6}" srcOrd="2" destOrd="0" presId="urn:microsoft.com/office/officeart/2005/8/layout/hList7"/>
    <dgm:cxn modelId="{C659FE2C-B17B-4536-BDF9-559C9324114E}" type="presParOf" srcId="{321DB99E-DFA9-40D5-B2AC-298003C622F2}" destId="{298F27F2-388D-4CAA-AC87-6D11F5D359E9}" srcOrd="3" destOrd="0" presId="urn:microsoft.com/office/officeart/2005/8/layout/hList7"/>
    <dgm:cxn modelId="{9BAC089B-7AD0-42C1-803F-946D9176BF8F}" type="presParOf" srcId="{18CAEFF5-5C89-4027-9C4D-963B5BC9AE66}" destId="{EEE1CACB-7B53-4CB5-98AD-0FB94F007262}" srcOrd="1" destOrd="0" presId="urn:microsoft.com/office/officeart/2005/8/layout/hList7"/>
    <dgm:cxn modelId="{BD829A83-06C1-4BF4-AD8D-ABC547871879}" type="presParOf" srcId="{18CAEFF5-5C89-4027-9C4D-963B5BC9AE66}" destId="{AB4352F3-003F-46A5-BD3A-68D4929A3F02}" srcOrd="2" destOrd="0" presId="urn:microsoft.com/office/officeart/2005/8/layout/hList7"/>
    <dgm:cxn modelId="{FCB90FD4-7E6D-4AC3-80EA-3ED149D07B64}" type="presParOf" srcId="{AB4352F3-003F-46A5-BD3A-68D4929A3F02}" destId="{2A835B61-D60D-42A4-B9F4-AC404B13A755}" srcOrd="0" destOrd="0" presId="urn:microsoft.com/office/officeart/2005/8/layout/hList7"/>
    <dgm:cxn modelId="{9844E93F-16C8-418C-8B7A-70EE0C9D2416}" type="presParOf" srcId="{AB4352F3-003F-46A5-BD3A-68D4929A3F02}" destId="{EA947B5B-5D49-473C-9538-3DD8C5BC428F}" srcOrd="1" destOrd="0" presId="urn:microsoft.com/office/officeart/2005/8/layout/hList7"/>
    <dgm:cxn modelId="{8F541764-F5DF-4869-B4C3-854167D6879D}" type="presParOf" srcId="{AB4352F3-003F-46A5-BD3A-68D4929A3F02}" destId="{1929992F-6352-4B4C-B2C0-C2C7AA1B5A18}" srcOrd="2" destOrd="0" presId="urn:microsoft.com/office/officeart/2005/8/layout/hList7"/>
    <dgm:cxn modelId="{DEE75FBC-4AE8-4F97-AC45-C1B1EF598862}" type="presParOf" srcId="{AB4352F3-003F-46A5-BD3A-68D4929A3F02}" destId="{5C1114F1-0699-44A1-8A74-67A4E72C58A4}" srcOrd="3" destOrd="0" presId="urn:microsoft.com/office/officeart/2005/8/layout/hList7"/>
    <dgm:cxn modelId="{6D8B7E74-F704-40C3-8F87-9354FF8740E9}" type="presParOf" srcId="{18CAEFF5-5C89-4027-9C4D-963B5BC9AE66}" destId="{F1C800EE-3F7C-49C3-BE99-2CDDDC7A154A}" srcOrd="3" destOrd="0" presId="urn:microsoft.com/office/officeart/2005/8/layout/hList7"/>
    <dgm:cxn modelId="{ABF4FB95-7084-4867-86F4-8DECFDFCC687}" type="presParOf" srcId="{18CAEFF5-5C89-4027-9C4D-963B5BC9AE66}" destId="{7456B26A-58F6-4469-B2B1-2F56070CD521}" srcOrd="4" destOrd="0" presId="urn:microsoft.com/office/officeart/2005/8/layout/hList7"/>
    <dgm:cxn modelId="{F4A46765-066B-412A-8D7B-F51682A37E0C}" type="presParOf" srcId="{7456B26A-58F6-4469-B2B1-2F56070CD521}" destId="{53168184-1B48-433E-8E93-EAEB9D7F8234}" srcOrd="0" destOrd="0" presId="urn:microsoft.com/office/officeart/2005/8/layout/hList7"/>
    <dgm:cxn modelId="{C151067E-9D27-4201-B4DE-6DDE70A7DC1D}" type="presParOf" srcId="{7456B26A-58F6-4469-B2B1-2F56070CD521}" destId="{1CD6F276-3440-42C1-9122-04F3346EA12C}" srcOrd="1" destOrd="0" presId="urn:microsoft.com/office/officeart/2005/8/layout/hList7"/>
    <dgm:cxn modelId="{06DE6A2B-9601-4309-A7AC-39CB7F38BD02}" type="presParOf" srcId="{7456B26A-58F6-4469-B2B1-2F56070CD521}" destId="{2EC67D32-37B6-40D4-8CF7-A52C90978BE8}" srcOrd="2" destOrd="0" presId="urn:microsoft.com/office/officeart/2005/8/layout/hList7"/>
    <dgm:cxn modelId="{2829BD7B-7D63-47D1-A705-F8DA06D5A0A1}" type="presParOf" srcId="{7456B26A-58F6-4469-B2B1-2F56070CD521}" destId="{3DD690CC-910A-4ACA-969C-5197CDB31E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165EDD-AA3F-4CE1-8CB6-2CAD4E10D00E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122B2E7-FA91-41A6-A745-80CC21F1C284}">
      <dgm:prSet phldrT="[Texto]"/>
      <dgm:spPr/>
      <dgm:t>
        <a:bodyPr/>
        <a:lstStyle/>
        <a:p>
          <a:r>
            <a:rPr lang="es-EC" b="1" dirty="0" smtClean="0"/>
            <a:t>Sugerencias de mejora Proceso de Concesión de Créditos Hipotecarios.</a:t>
          </a:r>
          <a:endParaRPr lang="es-EC" b="1" dirty="0"/>
        </a:p>
      </dgm:t>
    </dgm:pt>
    <dgm:pt modelId="{7FE6E2BD-40E8-48D1-A3E8-95E8892686A9}" type="parTrans" cxnId="{A29C7A03-C862-4B3D-B30E-EC6F7A567A37}">
      <dgm:prSet/>
      <dgm:spPr/>
      <dgm:t>
        <a:bodyPr/>
        <a:lstStyle/>
        <a:p>
          <a:endParaRPr lang="es-EC"/>
        </a:p>
      </dgm:t>
    </dgm:pt>
    <dgm:pt modelId="{5D8D8B8A-EA99-43ED-A000-21EFD145B967}" type="sibTrans" cxnId="{A29C7A03-C862-4B3D-B30E-EC6F7A567A37}">
      <dgm:prSet/>
      <dgm:spPr/>
      <dgm:t>
        <a:bodyPr/>
        <a:lstStyle/>
        <a:p>
          <a:endParaRPr lang="es-EC"/>
        </a:p>
      </dgm:t>
    </dgm:pt>
    <dgm:pt modelId="{04A9E1F2-F6A2-4131-8CA4-27718C0B51DD}">
      <dgm:prSet phldrT="[Texto]"/>
      <dgm:spPr/>
      <dgm:t>
        <a:bodyPr/>
        <a:lstStyle/>
        <a:p>
          <a:r>
            <a:rPr lang="es-EC" b="0" dirty="0" smtClean="0"/>
            <a:t>Recepción y verificación de documentación. Varios procesos innecesarios.</a:t>
          </a:r>
          <a:endParaRPr lang="es-EC" b="0" dirty="0"/>
        </a:p>
      </dgm:t>
    </dgm:pt>
    <dgm:pt modelId="{84BBEFB3-7C1A-4969-A75C-07843EB9F475}" type="parTrans" cxnId="{C0313C23-1B03-48F2-9D5C-24EDFB82EB52}">
      <dgm:prSet/>
      <dgm:spPr/>
      <dgm:t>
        <a:bodyPr/>
        <a:lstStyle/>
        <a:p>
          <a:endParaRPr lang="es-EC"/>
        </a:p>
      </dgm:t>
    </dgm:pt>
    <dgm:pt modelId="{35D544ED-C565-4131-AAD8-FD353078D43C}" type="sibTrans" cxnId="{C0313C23-1B03-48F2-9D5C-24EDFB82EB52}">
      <dgm:prSet/>
      <dgm:spPr/>
      <dgm:t>
        <a:bodyPr/>
        <a:lstStyle/>
        <a:p>
          <a:endParaRPr lang="es-EC"/>
        </a:p>
      </dgm:t>
    </dgm:pt>
    <dgm:pt modelId="{283F551F-DBBB-4D2A-8F8F-392F21022410}">
      <dgm:prSet phldrT="[Texto]"/>
      <dgm:spPr/>
      <dgm:t>
        <a:bodyPr/>
        <a:lstStyle/>
        <a:p>
          <a:r>
            <a:rPr lang="es-EC" b="0" dirty="0" smtClean="0"/>
            <a:t>Instrumentación y desembolso de préstamo hipotecario; Evitar de doble proceso de revisión</a:t>
          </a:r>
          <a:endParaRPr lang="es-EC" b="0" dirty="0"/>
        </a:p>
      </dgm:t>
    </dgm:pt>
    <dgm:pt modelId="{EC178FC1-6D60-40AD-820C-93FF270C256E}" type="parTrans" cxnId="{59D4C13B-0D6D-4290-9875-4FF0B748FE0E}">
      <dgm:prSet/>
      <dgm:spPr/>
      <dgm:t>
        <a:bodyPr/>
        <a:lstStyle/>
        <a:p>
          <a:endParaRPr lang="es-EC"/>
        </a:p>
      </dgm:t>
    </dgm:pt>
    <dgm:pt modelId="{AEA2BCDC-9246-4AD4-9DF6-EECD15CC952A}" type="sibTrans" cxnId="{59D4C13B-0D6D-4290-9875-4FF0B748FE0E}">
      <dgm:prSet/>
      <dgm:spPr/>
      <dgm:t>
        <a:bodyPr/>
        <a:lstStyle/>
        <a:p>
          <a:endParaRPr lang="es-EC"/>
        </a:p>
      </dgm:t>
    </dgm:pt>
    <dgm:pt modelId="{25B71371-A0B4-463C-88F7-5049F4DB1506}">
      <dgm:prSet phldrT="[Texto]"/>
      <dgm:spPr/>
      <dgm:t>
        <a:bodyPr/>
        <a:lstStyle/>
        <a:p>
          <a:r>
            <a:rPr lang="es-EC" dirty="0" smtClean="0"/>
            <a:t>Trámites con municipios y registradores de propiedad reducir a 20 días.</a:t>
          </a:r>
          <a:endParaRPr lang="es-EC" dirty="0"/>
        </a:p>
      </dgm:t>
    </dgm:pt>
    <dgm:pt modelId="{9623C138-8BD3-4015-AA19-086A2A50E509}" type="parTrans" cxnId="{9DD0AAF1-64EB-4116-9A07-A93E9AAC3571}">
      <dgm:prSet/>
      <dgm:spPr/>
      <dgm:t>
        <a:bodyPr/>
        <a:lstStyle/>
        <a:p>
          <a:endParaRPr lang="es-EC"/>
        </a:p>
      </dgm:t>
    </dgm:pt>
    <dgm:pt modelId="{D7E59F99-4CB5-4F8D-AA25-B82B0184F7ED}" type="sibTrans" cxnId="{9DD0AAF1-64EB-4116-9A07-A93E9AAC3571}">
      <dgm:prSet/>
      <dgm:spPr/>
      <dgm:t>
        <a:bodyPr/>
        <a:lstStyle/>
        <a:p>
          <a:endParaRPr lang="es-EC"/>
        </a:p>
      </dgm:t>
    </dgm:pt>
    <dgm:pt modelId="{B787F333-E837-4A09-8405-097F58A82FB6}">
      <dgm:prSet phldrT="[Texto]"/>
      <dgm:spPr/>
      <dgm:t>
        <a:bodyPr/>
        <a:lstStyle/>
        <a:p>
          <a:r>
            <a:rPr lang="es-EC" dirty="0" smtClean="0"/>
            <a:t>Mantenerse al pendiente de actualizaciones en los sistemas utilizados.</a:t>
          </a:r>
          <a:endParaRPr lang="es-EC" dirty="0"/>
        </a:p>
      </dgm:t>
    </dgm:pt>
    <dgm:pt modelId="{7E7DD5CD-78F4-440C-9CE6-B616FEE25EBF}" type="parTrans" cxnId="{EAB95F27-FE3B-4D49-9129-C0B6CAA7F6DB}">
      <dgm:prSet/>
      <dgm:spPr/>
      <dgm:t>
        <a:bodyPr/>
        <a:lstStyle/>
        <a:p>
          <a:endParaRPr lang="es-EC"/>
        </a:p>
      </dgm:t>
    </dgm:pt>
    <dgm:pt modelId="{09F59858-8258-4D55-A1D4-B47BA77DE54D}" type="sibTrans" cxnId="{EAB95F27-FE3B-4D49-9129-C0B6CAA7F6DB}">
      <dgm:prSet/>
      <dgm:spPr/>
      <dgm:t>
        <a:bodyPr/>
        <a:lstStyle/>
        <a:p>
          <a:endParaRPr lang="es-EC"/>
        </a:p>
      </dgm:t>
    </dgm:pt>
    <dgm:pt modelId="{81EBD643-20FD-4950-AA3D-61D6020B6ADC}">
      <dgm:prSet phldrT="[Texto]"/>
      <dgm:spPr/>
      <dgm:t>
        <a:bodyPr/>
        <a:lstStyle/>
        <a:p>
          <a:r>
            <a:rPr lang="es-EC" dirty="0" smtClean="0"/>
            <a:t>Implementar un nuevo de sistema de control y custodia de expedientes físicos. </a:t>
          </a:r>
          <a:endParaRPr lang="es-EC" dirty="0"/>
        </a:p>
      </dgm:t>
    </dgm:pt>
    <dgm:pt modelId="{8198E406-DC20-4460-974D-821E1AE50D18}" type="parTrans" cxnId="{ECA6E167-CA9C-45EC-863F-A1039CAA34E7}">
      <dgm:prSet/>
      <dgm:spPr/>
      <dgm:t>
        <a:bodyPr/>
        <a:lstStyle/>
        <a:p>
          <a:endParaRPr lang="es-EC"/>
        </a:p>
      </dgm:t>
    </dgm:pt>
    <dgm:pt modelId="{BE1F0A87-6841-4514-96DD-304ACA8A4654}" type="sibTrans" cxnId="{ECA6E167-CA9C-45EC-863F-A1039CAA34E7}">
      <dgm:prSet/>
      <dgm:spPr/>
      <dgm:t>
        <a:bodyPr/>
        <a:lstStyle/>
        <a:p>
          <a:endParaRPr lang="es-EC"/>
        </a:p>
      </dgm:t>
    </dgm:pt>
    <dgm:pt modelId="{60FE3D9A-0E87-4910-BC07-A4F9497B38E6}" type="pres">
      <dgm:prSet presAssocID="{41165EDD-AA3F-4CE1-8CB6-2CAD4E10D0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810233-423C-4C6C-8042-0719B3AFB10E}" type="pres">
      <dgm:prSet presAssocID="{E122B2E7-FA91-41A6-A745-80CC21F1C284}" presName="centerShape" presStyleLbl="node0" presStyleIdx="0" presStyleCnt="1"/>
      <dgm:spPr/>
      <dgm:t>
        <a:bodyPr/>
        <a:lstStyle/>
        <a:p>
          <a:endParaRPr lang="es-EC"/>
        </a:p>
      </dgm:t>
    </dgm:pt>
    <dgm:pt modelId="{A44C755E-9BB5-4812-B7D0-13EB798AF37E}" type="pres">
      <dgm:prSet presAssocID="{84BBEFB3-7C1A-4969-A75C-07843EB9F475}" presName="parTrans" presStyleLbl="bgSibTrans2D1" presStyleIdx="0" presStyleCnt="5"/>
      <dgm:spPr/>
      <dgm:t>
        <a:bodyPr/>
        <a:lstStyle/>
        <a:p>
          <a:endParaRPr lang="es-EC"/>
        </a:p>
      </dgm:t>
    </dgm:pt>
    <dgm:pt modelId="{978B3E69-8F6D-45BA-90FE-3A9CE1BC3F23}" type="pres">
      <dgm:prSet presAssocID="{04A9E1F2-F6A2-4131-8CA4-27718C0B51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7B05D6-98CF-4076-BDD3-1A0770659275}" type="pres">
      <dgm:prSet presAssocID="{EC178FC1-6D60-40AD-820C-93FF270C256E}" presName="parTrans" presStyleLbl="bgSibTrans2D1" presStyleIdx="1" presStyleCnt="5"/>
      <dgm:spPr/>
      <dgm:t>
        <a:bodyPr/>
        <a:lstStyle/>
        <a:p>
          <a:endParaRPr lang="es-EC"/>
        </a:p>
      </dgm:t>
    </dgm:pt>
    <dgm:pt modelId="{DCA671A6-4C1A-4226-AA77-39473DE23901}" type="pres">
      <dgm:prSet presAssocID="{283F551F-DBBB-4D2A-8F8F-392F210224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016A05-0F99-4A6E-B928-74D99109C65A}" type="pres">
      <dgm:prSet presAssocID="{9623C138-8BD3-4015-AA19-086A2A50E509}" presName="parTrans" presStyleLbl="bgSibTrans2D1" presStyleIdx="2" presStyleCnt="5"/>
      <dgm:spPr/>
      <dgm:t>
        <a:bodyPr/>
        <a:lstStyle/>
        <a:p>
          <a:endParaRPr lang="es-EC"/>
        </a:p>
      </dgm:t>
    </dgm:pt>
    <dgm:pt modelId="{8395FBE0-3BB3-4DBB-835F-CBC90F9F4919}" type="pres">
      <dgm:prSet presAssocID="{25B71371-A0B4-463C-88F7-5049F4DB15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1F95B6-D253-40C9-AA15-15D883C11819}" type="pres">
      <dgm:prSet presAssocID="{7E7DD5CD-78F4-440C-9CE6-B616FEE25EBF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9224E3C9-CFA6-4133-A93B-46EC353B0C96}" type="pres">
      <dgm:prSet presAssocID="{B787F333-E837-4A09-8405-097F58A82F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BD9840-5E8B-433A-9FEE-59A5982791D2}" type="pres">
      <dgm:prSet presAssocID="{8198E406-DC20-4460-974D-821E1AE50D18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7E8A930E-D87F-4C3A-A718-7A13A666DF53}" type="pres">
      <dgm:prSet presAssocID="{81EBD643-20FD-4950-AA3D-61D6020B6A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EC362A-88D1-4735-98F4-F91067967A92}" type="presOf" srcId="{283F551F-DBBB-4D2A-8F8F-392F21022410}" destId="{DCA671A6-4C1A-4226-AA77-39473DE23901}" srcOrd="0" destOrd="0" presId="urn:microsoft.com/office/officeart/2005/8/layout/radial4"/>
    <dgm:cxn modelId="{8091EA0A-FDD5-4E4A-90C2-BA81F7CF0517}" type="presOf" srcId="{04A9E1F2-F6A2-4131-8CA4-27718C0B51DD}" destId="{978B3E69-8F6D-45BA-90FE-3A9CE1BC3F23}" srcOrd="0" destOrd="0" presId="urn:microsoft.com/office/officeart/2005/8/layout/radial4"/>
    <dgm:cxn modelId="{EAB95F27-FE3B-4D49-9129-C0B6CAA7F6DB}" srcId="{E122B2E7-FA91-41A6-A745-80CC21F1C284}" destId="{B787F333-E837-4A09-8405-097F58A82FB6}" srcOrd="3" destOrd="0" parTransId="{7E7DD5CD-78F4-440C-9CE6-B616FEE25EBF}" sibTransId="{09F59858-8258-4D55-A1D4-B47BA77DE54D}"/>
    <dgm:cxn modelId="{C9A9D9D7-679A-44CF-BBD5-61F5430F32AF}" type="presOf" srcId="{84BBEFB3-7C1A-4969-A75C-07843EB9F475}" destId="{A44C755E-9BB5-4812-B7D0-13EB798AF37E}" srcOrd="0" destOrd="0" presId="urn:microsoft.com/office/officeart/2005/8/layout/radial4"/>
    <dgm:cxn modelId="{58A82CDA-83AB-4283-9618-2597AE3E3EB5}" type="presOf" srcId="{81EBD643-20FD-4950-AA3D-61D6020B6ADC}" destId="{7E8A930E-D87F-4C3A-A718-7A13A666DF53}" srcOrd="0" destOrd="0" presId="urn:microsoft.com/office/officeart/2005/8/layout/radial4"/>
    <dgm:cxn modelId="{DB992C7F-995C-42E3-8BEC-DDA1163FA379}" type="presOf" srcId="{8198E406-DC20-4460-974D-821E1AE50D18}" destId="{78BD9840-5E8B-433A-9FEE-59A5982791D2}" srcOrd="0" destOrd="0" presId="urn:microsoft.com/office/officeart/2005/8/layout/radial4"/>
    <dgm:cxn modelId="{F070228B-8776-4075-8756-6BA99C59A1B7}" type="presOf" srcId="{9623C138-8BD3-4015-AA19-086A2A50E509}" destId="{50016A05-0F99-4A6E-B928-74D99109C65A}" srcOrd="0" destOrd="0" presId="urn:microsoft.com/office/officeart/2005/8/layout/radial4"/>
    <dgm:cxn modelId="{2FC6BB14-276F-4897-81AF-9F01BB78620B}" type="presOf" srcId="{E122B2E7-FA91-41A6-A745-80CC21F1C284}" destId="{B3810233-423C-4C6C-8042-0719B3AFB10E}" srcOrd="0" destOrd="0" presId="urn:microsoft.com/office/officeart/2005/8/layout/radial4"/>
    <dgm:cxn modelId="{ECA6E167-CA9C-45EC-863F-A1039CAA34E7}" srcId="{E122B2E7-FA91-41A6-A745-80CC21F1C284}" destId="{81EBD643-20FD-4950-AA3D-61D6020B6ADC}" srcOrd="4" destOrd="0" parTransId="{8198E406-DC20-4460-974D-821E1AE50D18}" sibTransId="{BE1F0A87-6841-4514-96DD-304ACA8A4654}"/>
    <dgm:cxn modelId="{E53C7556-A29A-4C9F-AB72-D6562AE8520F}" type="presOf" srcId="{7E7DD5CD-78F4-440C-9CE6-B616FEE25EBF}" destId="{101F95B6-D253-40C9-AA15-15D883C11819}" srcOrd="0" destOrd="0" presId="urn:microsoft.com/office/officeart/2005/8/layout/radial4"/>
    <dgm:cxn modelId="{59D4C13B-0D6D-4290-9875-4FF0B748FE0E}" srcId="{E122B2E7-FA91-41A6-A745-80CC21F1C284}" destId="{283F551F-DBBB-4D2A-8F8F-392F21022410}" srcOrd="1" destOrd="0" parTransId="{EC178FC1-6D60-40AD-820C-93FF270C256E}" sibTransId="{AEA2BCDC-9246-4AD4-9DF6-EECD15CC952A}"/>
    <dgm:cxn modelId="{D11608D1-5FB8-48B7-91F6-A7287BCEE10B}" type="presOf" srcId="{EC178FC1-6D60-40AD-820C-93FF270C256E}" destId="{F37B05D6-98CF-4076-BDD3-1A0770659275}" srcOrd="0" destOrd="0" presId="urn:microsoft.com/office/officeart/2005/8/layout/radial4"/>
    <dgm:cxn modelId="{2795873B-8797-4355-A03D-EB0C682122D5}" type="presOf" srcId="{B787F333-E837-4A09-8405-097F58A82FB6}" destId="{9224E3C9-CFA6-4133-A93B-46EC353B0C96}" srcOrd="0" destOrd="0" presId="urn:microsoft.com/office/officeart/2005/8/layout/radial4"/>
    <dgm:cxn modelId="{A29C7A03-C862-4B3D-B30E-EC6F7A567A37}" srcId="{41165EDD-AA3F-4CE1-8CB6-2CAD4E10D00E}" destId="{E122B2E7-FA91-41A6-A745-80CC21F1C284}" srcOrd="0" destOrd="0" parTransId="{7FE6E2BD-40E8-48D1-A3E8-95E8892686A9}" sibTransId="{5D8D8B8A-EA99-43ED-A000-21EFD145B967}"/>
    <dgm:cxn modelId="{9DD0AAF1-64EB-4116-9A07-A93E9AAC3571}" srcId="{E122B2E7-FA91-41A6-A745-80CC21F1C284}" destId="{25B71371-A0B4-463C-88F7-5049F4DB1506}" srcOrd="2" destOrd="0" parTransId="{9623C138-8BD3-4015-AA19-086A2A50E509}" sibTransId="{D7E59F99-4CB5-4F8D-AA25-B82B0184F7ED}"/>
    <dgm:cxn modelId="{C0313C23-1B03-48F2-9D5C-24EDFB82EB52}" srcId="{E122B2E7-FA91-41A6-A745-80CC21F1C284}" destId="{04A9E1F2-F6A2-4131-8CA4-27718C0B51DD}" srcOrd="0" destOrd="0" parTransId="{84BBEFB3-7C1A-4969-A75C-07843EB9F475}" sibTransId="{35D544ED-C565-4131-AAD8-FD353078D43C}"/>
    <dgm:cxn modelId="{90A7FAF9-2D0D-4214-8E8D-5E9F2C72C685}" type="presOf" srcId="{25B71371-A0B4-463C-88F7-5049F4DB1506}" destId="{8395FBE0-3BB3-4DBB-835F-CBC90F9F4919}" srcOrd="0" destOrd="0" presId="urn:microsoft.com/office/officeart/2005/8/layout/radial4"/>
    <dgm:cxn modelId="{28CF4107-1A96-41D5-8512-DDFB4EA9DAD1}" type="presOf" srcId="{41165EDD-AA3F-4CE1-8CB6-2CAD4E10D00E}" destId="{60FE3D9A-0E87-4910-BC07-A4F9497B38E6}" srcOrd="0" destOrd="0" presId="urn:microsoft.com/office/officeart/2005/8/layout/radial4"/>
    <dgm:cxn modelId="{2807BF73-F35D-4CAB-B5E5-3E49E94BB7B7}" type="presParOf" srcId="{60FE3D9A-0E87-4910-BC07-A4F9497B38E6}" destId="{B3810233-423C-4C6C-8042-0719B3AFB10E}" srcOrd="0" destOrd="0" presId="urn:microsoft.com/office/officeart/2005/8/layout/radial4"/>
    <dgm:cxn modelId="{81573972-302A-4A19-84B9-2D10B6467785}" type="presParOf" srcId="{60FE3D9A-0E87-4910-BC07-A4F9497B38E6}" destId="{A44C755E-9BB5-4812-B7D0-13EB798AF37E}" srcOrd="1" destOrd="0" presId="urn:microsoft.com/office/officeart/2005/8/layout/radial4"/>
    <dgm:cxn modelId="{E963E400-44CC-4E1C-915A-090708F979AD}" type="presParOf" srcId="{60FE3D9A-0E87-4910-BC07-A4F9497B38E6}" destId="{978B3E69-8F6D-45BA-90FE-3A9CE1BC3F23}" srcOrd="2" destOrd="0" presId="urn:microsoft.com/office/officeart/2005/8/layout/radial4"/>
    <dgm:cxn modelId="{7692B4DB-4438-423B-8426-4FA43558601C}" type="presParOf" srcId="{60FE3D9A-0E87-4910-BC07-A4F9497B38E6}" destId="{F37B05D6-98CF-4076-BDD3-1A0770659275}" srcOrd="3" destOrd="0" presId="urn:microsoft.com/office/officeart/2005/8/layout/radial4"/>
    <dgm:cxn modelId="{E0299AD7-2A8B-4DDA-8115-A5C6C31141D5}" type="presParOf" srcId="{60FE3D9A-0E87-4910-BC07-A4F9497B38E6}" destId="{DCA671A6-4C1A-4226-AA77-39473DE23901}" srcOrd="4" destOrd="0" presId="urn:microsoft.com/office/officeart/2005/8/layout/radial4"/>
    <dgm:cxn modelId="{FE154E53-23B4-44F1-A833-C537F21203FC}" type="presParOf" srcId="{60FE3D9A-0E87-4910-BC07-A4F9497B38E6}" destId="{50016A05-0F99-4A6E-B928-74D99109C65A}" srcOrd="5" destOrd="0" presId="urn:microsoft.com/office/officeart/2005/8/layout/radial4"/>
    <dgm:cxn modelId="{97CA85F2-BBA6-4DD7-889F-B161D8C8DDED}" type="presParOf" srcId="{60FE3D9A-0E87-4910-BC07-A4F9497B38E6}" destId="{8395FBE0-3BB3-4DBB-835F-CBC90F9F4919}" srcOrd="6" destOrd="0" presId="urn:microsoft.com/office/officeart/2005/8/layout/radial4"/>
    <dgm:cxn modelId="{DE0616C6-2060-4A31-AC8E-0A5F71FBA9DB}" type="presParOf" srcId="{60FE3D9A-0E87-4910-BC07-A4F9497B38E6}" destId="{101F95B6-D253-40C9-AA15-15D883C11819}" srcOrd="7" destOrd="0" presId="urn:microsoft.com/office/officeart/2005/8/layout/radial4"/>
    <dgm:cxn modelId="{5307B731-4E3A-4EE6-A123-B9710844AAF4}" type="presParOf" srcId="{60FE3D9A-0E87-4910-BC07-A4F9497B38E6}" destId="{9224E3C9-CFA6-4133-A93B-46EC353B0C96}" srcOrd="8" destOrd="0" presId="urn:microsoft.com/office/officeart/2005/8/layout/radial4"/>
    <dgm:cxn modelId="{86FAFC3F-6CA4-4C62-89C4-BF28CA738556}" type="presParOf" srcId="{60FE3D9A-0E87-4910-BC07-A4F9497B38E6}" destId="{78BD9840-5E8B-433A-9FEE-59A5982791D2}" srcOrd="9" destOrd="0" presId="urn:microsoft.com/office/officeart/2005/8/layout/radial4"/>
    <dgm:cxn modelId="{B950A8E0-53DC-4EBE-A84F-F7A57BA4BA88}" type="presParOf" srcId="{60FE3D9A-0E87-4910-BC07-A4F9497B38E6}" destId="{7E8A930E-D87F-4C3A-A718-7A13A666DF5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C3039-E988-41AD-8F3C-39A78AA7915F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641560-E0D9-4758-90C8-BFC4E75E01C3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General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BC712-B425-4945-ACF4-0F4D6A58398A}" type="parTrans" cxnId="{8D095635-BCAA-46A2-8F8E-973D491A17B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FF2CF-FBD2-49A3-9E1A-4E2A5B25F1AC}" type="sibTrans" cxnId="{8D095635-BCAA-46A2-8F8E-973D491A17B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C1609-CA9F-4CCE-88EC-1A61D7C89DDD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Evaluar el modelo de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outsourcing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realizado entre BIESS y TATA  para la concesión de créditos hipotecario y como esta alianza estratégica ha contribuido en el manejo de su Core Business en la influencia de sus finanzas.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B024C-D373-49B0-8D7F-380458DD0B38}" type="parTrans" cxnId="{DEFE2653-9B5A-479D-AA80-87D0D7139A8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4649D-6E9D-4600-8C29-6E96D1918BA9}" type="sibTrans" cxnId="{DEFE2653-9B5A-479D-AA80-87D0D7139A8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0AD11-19E2-4A77-B9FA-8A17B68A2E68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un análisis estratégico de la empresa TCS y BIESS.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3AFD5-C343-43E4-BEF2-27C32928A9A3}" type="parTrans" cxnId="{F33DC9CC-C665-4DC6-AE60-DA7A886D482B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243A0-0DFC-4184-8BCF-407DF0F8D0CE}" type="sibTrans" cxnId="{F33DC9CC-C665-4DC6-AE60-DA7A886D482B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1A2F2-9115-4D4C-A337-48BB4C19BACB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el modelo de evaluación crediticia utilizado por TCS así también, como el modelo empleado por el BIESS.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5F4E4-3288-478D-B8C7-DDFB1E6E390A}" type="parTrans" cxnId="{4E343324-00E5-45B5-8F3B-023DBBD2B15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B901D-F759-4F6A-8688-6E4D1780CB95}" type="sibTrans" cxnId="{4E343324-00E5-45B5-8F3B-023DBBD2B15D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E42A8-F2DF-47DC-ACFE-2F4E856E046B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F58FA-A1D6-44D4-B8F9-BB8BAC45C23A}" type="sibTrans" cxnId="{2F8AA334-7EDA-48D3-8ADF-BBDD467F125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1FB60-C6B8-428E-9295-6748B337251A}" type="parTrans" cxnId="{2F8AA334-7EDA-48D3-8ADF-BBDD467F125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2832B-6F3A-4718-AE2B-6A8231DE5DDA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Desarrollar un estudio a los afiliados que obtuvieron un crédito hipotecario.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5B0A4-738F-40E0-A957-00D8ABE345E9}" type="parTrans" cxnId="{F04E1747-B418-40CF-8157-D2410F45036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F5EB6-4A31-47ED-A0FC-22DC93360BF0}" type="sibTrans" cxnId="{F04E1747-B418-40CF-8157-D2410F45036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1BDDE-8552-4777-B0D0-6717DF19B877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Comparar la gestión realizada en el proceso de concesión de créditos hipotecarios por TCS con el actual modelo de créditos que realiza el BIESS.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7C642-5240-411C-8FE1-05B4FA2E441B}" type="parTrans" cxnId="{A0D2C71B-BF32-4033-A599-D8A08EA4465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E4DCC-9065-4682-8929-6297627498DC}" type="sibTrans" cxnId="{A0D2C71B-BF32-4033-A599-D8A08EA4465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EB5A6-2603-4B95-B92C-773D0A22C55A}" type="pres">
      <dgm:prSet presAssocID="{A31C3039-E988-41AD-8F3C-39A78AA791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BCA850C-9A7C-49F3-8F26-AFBB95200516}" type="pres">
      <dgm:prSet presAssocID="{96641560-E0D9-4758-90C8-BFC4E75E01C3}" presName="vertFlow" presStyleCnt="0"/>
      <dgm:spPr/>
    </dgm:pt>
    <dgm:pt modelId="{A504CCA9-875F-4730-ADEE-A1388EB042E6}" type="pres">
      <dgm:prSet presAssocID="{96641560-E0D9-4758-90C8-BFC4E75E01C3}" presName="header" presStyleLbl="node1" presStyleIdx="0" presStyleCnt="2" custScaleY="64514"/>
      <dgm:spPr/>
      <dgm:t>
        <a:bodyPr/>
        <a:lstStyle/>
        <a:p>
          <a:endParaRPr lang="es-EC"/>
        </a:p>
      </dgm:t>
    </dgm:pt>
    <dgm:pt modelId="{CDFA19F5-2291-4AE1-8945-4D739DE49386}" type="pres">
      <dgm:prSet presAssocID="{B4EB024C-D373-49B0-8D7F-380458DD0B38}" presName="parTrans" presStyleLbl="sibTrans2D1" presStyleIdx="0" presStyleCnt="5"/>
      <dgm:spPr/>
      <dgm:t>
        <a:bodyPr/>
        <a:lstStyle/>
        <a:p>
          <a:endParaRPr lang="es-EC"/>
        </a:p>
      </dgm:t>
    </dgm:pt>
    <dgm:pt modelId="{3F3690E3-5437-4F8B-8A48-550F6603B50D}" type="pres">
      <dgm:prSet presAssocID="{B55C1609-CA9F-4CCE-88EC-1A61D7C89DDD}" presName="child" presStyleLbl="alignAccFollowNode1" presStyleIdx="0" presStyleCnt="5" custScaleY="3032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8180C0-F74A-4D29-9F68-FEC5E405F0D1}" type="pres">
      <dgm:prSet presAssocID="{96641560-E0D9-4758-90C8-BFC4E75E01C3}" presName="hSp" presStyleCnt="0"/>
      <dgm:spPr/>
    </dgm:pt>
    <dgm:pt modelId="{2CCDCA11-67BE-4F1E-BD21-54CC30797A6A}" type="pres">
      <dgm:prSet presAssocID="{766E42A8-F2DF-47DC-ACFE-2F4E856E046B}" presName="vertFlow" presStyleCnt="0"/>
      <dgm:spPr/>
    </dgm:pt>
    <dgm:pt modelId="{C16B4B19-90FD-4E3F-B72F-413650E76B46}" type="pres">
      <dgm:prSet presAssocID="{766E42A8-F2DF-47DC-ACFE-2F4E856E046B}" presName="header" presStyleLbl="node1" presStyleIdx="1" presStyleCnt="2" custScaleY="64514"/>
      <dgm:spPr/>
      <dgm:t>
        <a:bodyPr/>
        <a:lstStyle/>
        <a:p>
          <a:endParaRPr lang="es-EC"/>
        </a:p>
      </dgm:t>
    </dgm:pt>
    <dgm:pt modelId="{D53FD79E-50A2-4AAE-8A67-1E61AF55F55E}" type="pres">
      <dgm:prSet presAssocID="{FEB3AFD5-C343-43E4-BEF2-27C32928A9A3}" presName="parTrans" presStyleLbl="sibTrans2D1" presStyleIdx="1" presStyleCnt="5"/>
      <dgm:spPr/>
      <dgm:t>
        <a:bodyPr/>
        <a:lstStyle/>
        <a:p>
          <a:endParaRPr lang="es-EC"/>
        </a:p>
      </dgm:t>
    </dgm:pt>
    <dgm:pt modelId="{AF628A91-762B-4D0F-9AA9-8DECE8B03904}" type="pres">
      <dgm:prSet presAssocID="{AF40AD11-19E2-4A77-B9FA-8A17B68A2E68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3F9884-46B4-4B8B-B8C5-5043DE5FFAC5}" type="pres">
      <dgm:prSet presAssocID="{E8C243A0-0DFC-4184-8BCF-407DF0F8D0CE}" presName="sibTrans" presStyleLbl="sibTrans2D1" presStyleIdx="2" presStyleCnt="5"/>
      <dgm:spPr/>
      <dgm:t>
        <a:bodyPr/>
        <a:lstStyle/>
        <a:p>
          <a:endParaRPr lang="es-EC"/>
        </a:p>
      </dgm:t>
    </dgm:pt>
    <dgm:pt modelId="{339B8517-74F0-4854-88AC-17086B026BFA}" type="pres">
      <dgm:prSet presAssocID="{CDD1A2F2-9115-4D4C-A337-48BB4C19BACB}" presName="child" presStyleLbl="alignAccFollowNode1" presStyleIdx="2" presStyleCnt="5" custScaleY="1186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C28754-6DCB-49A5-8065-306FE77863EB}" type="pres">
      <dgm:prSet presAssocID="{6E9B901D-F759-4F6A-8688-6E4D1780CB95}" presName="sibTrans" presStyleLbl="sibTrans2D1" presStyleIdx="3" presStyleCnt="5"/>
      <dgm:spPr/>
      <dgm:t>
        <a:bodyPr/>
        <a:lstStyle/>
        <a:p>
          <a:endParaRPr lang="es-EC"/>
        </a:p>
      </dgm:t>
    </dgm:pt>
    <dgm:pt modelId="{DE582048-3FC5-43EC-876A-EE0FAFB82099}" type="pres">
      <dgm:prSet presAssocID="{B692832B-6F3A-4718-AE2B-6A8231DE5DDA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F27399-812B-49F6-B978-6675D067C544}" type="pres">
      <dgm:prSet presAssocID="{751F5EB6-4A31-47ED-A0FC-22DC93360BF0}" presName="sibTrans" presStyleLbl="sibTrans2D1" presStyleIdx="4" presStyleCnt="5"/>
      <dgm:spPr/>
      <dgm:t>
        <a:bodyPr/>
        <a:lstStyle/>
        <a:p>
          <a:endParaRPr lang="es-EC"/>
        </a:p>
      </dgm:t>
    </dgm:pt>
    <dgm:pt modelId="{37C5187B-CB5F-4FB5-B381-0BBFC05062B3}" type="pres">
      <dgm:prSet presAssocID="{0D51BDDE-8552-4777-B0D0-6717DF19B877}" presName="child" presStyleLbl="alignAccFollowNode1" presStyleIdx="4" presStyleCnt="5" custScaleY="1435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347EA2-58EF-4EC0-B475-EA93FFC3E112}" type="presOf" srcId="{96641560-E0D9-4758-90C8-BFC4E75E01C3}" destId="{A504CCA9-875F-4730-ADEE-A1388EB042E6}" srcOrd="0" destOrd="0" presId="urn:microsoft.com/office/officeart/2005/8/layout/lProcess1"/>
    <dgm:cxn modelId="{38141F2F-0717-4081-9DEB-CACD4542D971}" type="presOf" srcId="{B4EB024C-D373-49B0-8D7F-380458DD0B38}" destId="{CDFA19F5-2291-4AE1-8945-4D739DE49386}" srcOrd="0" destOrd="0" presId="urn:microsoft.com/office/officeart/2005/8/layout/lProcess1"/>
    <dgm:cxn modelId="{A0D2C71B-BF32-4033-A599-D8A08EA44659}" srcId="{766E42A8-F2DF-47DC-ACFE-2F4E856E046B}" destId="{0D51BDDE-8552-4777-B0D0-6717DF19B877}" srcOrd="3" destOrd="0" parTransId="{65D7C642-5240-411C-8FE1-05B4FA2E441B}" sibTransId="{F0FE4DCC-9065-4682-8929-6297627498DC}"/>
    <dgm:cxn modelId="{0FFAE8C1-3F8A-496F-A370-274D176F2234}" type="presOf" srcId="{CDD1A2F2-9115-4D4C-A337-48BB4C19BACB}" destId="{339B8517-74F0-4854-88AC-17086B026BFA}" srcOrd="0" destOrd="0" presId="urn:microsoft.com/office/officeart/2005/8/layout/lProcess1"/>
    <dgm:cxn modelId="{F04E1747-B418-40CF-8157-D2410F45036A}" srcId="{766E42A8-F2DF-47DC-ACFE-2F4E856E046B}" destId="{B692832B-6F3A-4718-AE2B-6A8231DE5DDA}" srcOrd="2" destOrd="0" parTransId="{3025B0A4-738F-40E0-A957-00D8ABE345E9}" sibTransId="{751F5EB6-4A31-47ED-A0FC-22DC93360BF0}"/>
    <dgm:cxn modelId="{A576AB7C-307F-4FA5-AF74-7809E51E5761}" type="presOf" srcId="{766E42A8-F2DF-47DC-ACFE-2F4E856E046B}" destId="{C16B4B19-90FD-4E3F-B72F-413650E76B46}" srcOrd="0" destOrd="0" presId="urn:microsoft.com/office/officeart/2005/8/layout/lProcess1"/>
    <dgm:cxn modelId="{7E0DD8EE-77A8-435C-BBA1-9B41BD94480C}" type="presOf" srcId="{0D51BDDE-8552-4777-B0D0-6717DF19B877}" destId="{37C5187B-CB5F-4FB5-B381-0BBFC05062B3}" srcOrd="0" destOrd="0" presId="urn:microsoft.com/office/officeart/2005/8/layout/lProcess1"/>
    <dgm:cxn modelId="{EEA9A08C-3BA4-4D73-84F1-04DA7C5D1030}" type="presOf" srcId="{B55C1609-CA9F-4CCE-88EC-1A61D7C89DDD}" destId="{3F3690E3-5437-4F8B-8A48-550F6603B50D}" srcOrd="0" destOrd="0" presId="urn:microsoft.com/office/officeart/2005/8/layout/lProcess1"/>
    <dgm:cxn modelId="{DEFE2653-9B5A-479D-AA80-87D0D7139A83}" srcId="{96641560-E0D9-4758-90C8-BFC4E75E01C3}" destId="{B55C1609-CA9F-4CCE-88EC-1A61D7C89DDD}" srcOrd="0" destOrd="0" parTransId="{B4EB024C-D373-49B0-8D7F-380458DD0B38}" sibTransId="{8874649D-6E9D-4600-8C29-6E96D1918BA9}"/>
    <dgm:cxn modelId="{56CCDBA1-D7A0-4895-AB4A-9ADFC181D019}" type="presOf" srcId="{E8C243A0-0DFC-4184-8BCF-407DF0F8D0CE}" destId="{523F9884-46B4-4B8B-B8C5-5043DE5FFAC5}" srcOrd="0" destOrd="0" presId="urn:microsoft.com/office/officeart/2005/8/layout/lProcess1"/>
    <dgm:cxn modelId="{68CE3A95-C7EB-48AC-839D-A13BCE8D3479}" type="presOf" srcId="{B692832B-6F3A-4718-AE2B-6A8231DE5DDA}" destId="{DE582048-3FC5-43EC-876A-EE0FAFB82099}" srcOrd="0" destOrd="0" presId="urn:microsoft.com/office/officeart/2005/8/layout/lProcess1"/>
    <dgm:cxn modelId="{2636EE21-1D55-47E6-B06D-413FE66ADF66}" type="presOf" srcId="{AF40AD11-19E2-4A77-B9FA-8A17B68A2E68}" destId="{AF628A91-762B-4D0F-9AA9-8DECE8B03904}" srcOrd="0" destOrd="0" presId="urn:microsoft.com/office/officeart/2005/8/layout/lProcess1"/>
    <dgm:cxn modelId="{2F8AA334-7EDA-48D3-8ADF-BBDD467F1255}" srcId="{A31C3039-E988-41AD-8F3C-39A78AA7915F}" destId="{766E42A8-F2DF-47DC-ACFE-2F4E856E046B}" srcOrd="1" destOrd="0" parTransId="{C971FB60-C6B8-428E-9295-6748B337251A}" sibTransId="{339F58FA-A1D6-44D4-B8F9-BB8BAC45C23A}"/>
    <dgm:cxn modelId="{8E74721D-C5BF-4073-B8D6-A77710F1CA8F}" type="presOf" srcId="{A31C3039-E988-41AD-8F3C-39A78AA7915F}" destId="{3A8EB5A6-2603-4B95-B92C-773D0A22C55A}" srcOrd="0" destOrd="0" presId="urn:microsoft.com/office/officeart/2005/8/layout/lProcess1"/>
    <dgm:cxn modelId="{4E343324-00E5-45B5-8F3B-023DBBD2B15D}" srcId="{766E42A8-F2DF-47DC-ACFE-2F4E856E046B}" destId="{CDD1A2F2-9115-4D4C-A337-48BB4C19BACB}" srcOrd="1" destOrd="0" parTransId="{DE55F4E4-3288-478D-B8C7-DDFB1E6E390A}" sibTransId="{6E9B901D-F759-4F6A-8688-6E4D1780CB95}"/>
    <dgm:cxn modelId="{8D095635-BCAA-46A2-8F8E-973D491A17B6}" srcId="{A31C3039-E988-41AD-8F3C-39A78AA7915F}" destId="{96641560-E0D9-4758-90C8-BFC4E75E01C3}" srcOrd="0" destOrd="0" parTransId="{25FBC712-B425-4945-ACF4-0F4D6A58398A}" sibTransId="{BD0FF2CF-FBD2-49A3-9E1A-4E2A5B25F1AC}"/>
    <dgm:cxn modelId="{FD8A1D12-26BB-4272-AE2D-1B7F2D787AC7}" type="presOf" srcId="{6E9B901D-F759-4F6A-8688-6E4D1780CB95}" destId="{47C28754-6DCB-49A5-8065-306FE77863EB}" srcOrd="0" destOrd="0" presId="urn:microsoft.com/office/officeart/2005/8/layout/lProcess1"/>
    <dgm:cxn modelId="{F33DC9CC-C665-4DC6-AE60-DA7A886D482B}" srcId="{766E42A8-F2DF-47DC-ACFE-2F4E856E046B}" destId="{AF40AD11-19E2-4A77-B9FA-8A17B68A2E68}" srcOrd="0" destOrd="0" parTransId="{FEB3AFD5-C343-43E4-BEF2-27C32928A9A3}" sibTransId="{E8C243A0-0DFC-4184-8BCF-407DF0F8D0CE}"/>
    <dgm:cxn modelId="{03F976F8-E16F-4562-83F6-FB9D63520E57}" type="presOf" srcId="{751F5EB6-4A31-47ED-A0FC-22DC93360BF0}" destId="{A0F27399-812B-49F6-B978-6675D067C544}" srcOrd="0" destOrd="0" presId="urn:microsoft.com/office/officeart/2005/8/layout/lProcess1"/>
    <dgm:cxn modelId="{C1BCD70F-BECC-4931-B1B4-994B85423D98}" type="presOf" srcId="{FEB3AFD5-C343-43E4-BEF2-27C32928A9A3}" destId="{D53FD79E-50A2-4AAE-8A67-1E61AF55F55E}" srcOrd="0" destOrd="0" presId="urn:microsoft.com/office/officeart/2005/8/layout/lProcess1"/>
    <dgm:cxn modelId="{162933EA-63AD-4882-BA09-D1D989F681CB}" type="presParOf" srcId="{3A8EB5A6-2603-4B95-B92C-773D0A22C55A}" destId="{7BCA850C-9A7C-49F3-8F26-AFBB95200516}" srcOrd="0" destOrd="0" presId="urn:microsoft.com/office/officeart/2005/8/layout/lProcess1"/>
    <dgm:cxn modelId="{306C440E-75ED-42F5-86FB-19D3BD075E2C}" type="presParOf" srcId="{7BCA850C-9A7C-49F3-8F26-AFBB95200516}" destId="{A504CCA9-875F-4730-ADEE-A1388EB042E6}" srcOrd="0" destOrd="0" presId="urn:microsoft.com/office/officeart/2005/8/layout/lProcess1"/>
    <dgm:cxn modelId="{2C13B87D-6539-475E-A71D-5CE88CB86FF3}" type="presParOf" srcId="{7BCA850C-9A7C-49F3-8F26-AFBB95200516}" destId="{CDFA19F5-2291-4AE1-8945-4D739DE49386}" srcOrd="1" destOrd="0" presId="urn:microsoft.com/office/officeart/2005/8/layout/lProcess1"/>
    <dgm:cxn modelId="{B7D38E8C-661B-4012-A46E-ACEFBB7D02FC}" type="presParOf" srcId="{7BCA850C-9A7C-49F3-8F26-AFBB95200516}" destId="{3F3690E3-5437-4F8B-8A48-550F6603B50D}" srcOrd="2" destOrd="0" presId="urn:microsoft.com/office/officeart/2005/8/layout/lProcess1"/>
    <dgm:cxn modelId="{E32350B2-707F-4838-9119-13D298389DCC}" type="presParOf" srcId="{3A8EB5A6-2603-4B95-B92C-773D0A22C55A}" destId="{9D8180C0-F74A-4D29-9F68-FEC5E405F0D1}" srcOrd="1" destOrd="0" presId="urn:microsoft.com/office/officeart/2005/8/layout/lProcess1"/>
    <dgm:cxn modelId="{C0525039-4558-4E2B-B506-F2F03B607B84}" type="presParOf" srcId="{3A8EB5A6-2603-4B95-B92C-773D0A22C55A}" destId="{2CCDCA11-67BE-4F1E-BD21-54CC30797A6A}" srcOrd="2" destOrd="0" presId="urn:microsoft.com/office/officeart/2005/8/layout/lProcess1"/>
    <dgm:cxn modelId="{2992ECCA-FD2A-472A-88B7-F12E041B16B6}" type="presParOf" srcId="{2CCDCA11-67BE-4F1E-BD21-54CC30797A6A}" destId="{C16B4B19-90FD-4E3F-B72F-413650E76B46}" srcOrd="0" destOrd="0" presId="urn:microsoft.com/office/officeart/2005/8/layout/lProcess1"/>
    <dgm:cxn modelId="{73F98FB5-53DE-4FC4-93B9-AE5055C332CA}" type="presParOf" srcId="{2CCDCA11-67BE-4F1E-BD21-54CC30797A6A}" destId="{D53FD79E-50A2-4AAE-8A67-1E61AF55F55E}" srcOrd="1" destOrd="0" presId="urn:microsoft.com/office/officeart/2005/8/layout/lProcess1"/>
    <dgm:cxn modelId="{DA3703C4-6819-412F-8AB1-C4C21118D283}" type="presParOf" srcId="{2CCDCA11-67BE-4F1E-BD21-54CC30797A6A}" destId="{AF628A91-762B-4D0F-9AA9-8DECE8B03904}" srcOrd="2" destOrd="0" presId="urn:microsoft.com/office/officeart/2005/8/layout/lProcess1"/>
    <dgm:cxn modelId="{05FE7769-47D0-46E6-9B03-82FB3866EF16}" type="presParOf" srcId="{2CCDCA11-67BE-4F1E-BD21-54CC30797A6A}" destId="{523F9884-46B4-4B8B-B8C5-5043DE5FFAC5}" srcOrd="3" destOrd="0" presId="urn:microsoft.com/office/officeart/2005/8/layout/lProcess1"/>
    <dgm:cxn modelId="{E69F264A-4E3D-4F91-AE8D-93DBC17D5AB2}" type="presParOf" srcId="{2CCDCA11-67BE-4F1E-BD21-54CC30797A6A}" destId="{339B8517-74F0-4854-88AC-17086B026BFA}" srcOrd="4" destOrd="0" presId="urn:microsoft.com/office/officeart/2005/8/layout/lProcess1"/>
    <dgm:cxn modelId="{1D454C4D-7A48-44F0-A39C-25EE83FCA383}" type="presParOf" srcId="{2CCDCA11-67BE-4F1E-BD21-54CC30797A6A}" destId="{47C28754-6DCB-49A5-8065-306FE77863EB}" srcOrd="5" destOrd="0" presId="urn:microsoft.com/office/officeart/2005/8/layout/lProcess1"/>
    <dgm:cxn modelId="{BE3AE77B-D205-4D5D-8841-9A92D8EAAAD9}" type="presParOf" srcId="{2CCDCA11-67BE-4F1E-BD21-54CC30797A6A}" destId="{DE582048-3FC5-43EC-876A-EE0FAFB82099}" srcOrd="6" destOrd="0" presId="urn:microsoft.com/office/officeart/2005/8/layout/lProcess1"/>
    <dgm:cxn modelId="{854C59A4-71E0-468F-ACF2-24D6BFF85FEC}" type="presParOf" srcId="{2CCDCA11-67BE-4F1E-BD21-54CC30797A6A}" destId="{A0F27399-812B-49F6-B978-6675D067C544}" srcOrd="7" destOrd="0" presId="urn:microsoft.com/office/officeart/2005/8/layout/lProcess1"/>
    <dgm:cxn modelId="{FFF30BEF-E8BA-4E29-8A5A-51A0B8D161EA}" type="presParOf" srcId="{2CCDCA11-67BE-4F1E-BD21-54CC30797A6A}" destId="{37C5187B-CB5F-4FB5-B381-0BBFC05062B3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F012B-E101-48EE-9DA7-1829B9CF940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D3F6484-8DB1-45B7-8C22-5D059D220ED9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Teorías de Soporte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AE247-211C-4BC4-A6C9-B7EAA2880C12}" type="parTrans" cxnId="{54FF96EB-91CD-4D85-924B-CA72E6E84F8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46E33-777A-40BF-8BC5-477938F082D5}" type="sibTrans" cxnId="{54FF96EB-91CD-4D85-924B-CA72E6E84F8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A0283-DE4A-4366-808A-735D10F3D90F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Teorías de Administración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1A95E-12FC-44E6-94EF-17248704C749}" type="parTrans" cxnId="{2F908E70-6278-43EE-A695-A40591A18828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DD7CA-96BA-475F-A8D7-23D7B09389FC}" type="sibTrans" cxnId="{2F908E70-6278-43EE-A695-A40591A1882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DD7DD-B61C-4D57-91CB-935A2D464D1E}">
      <dgm:prSet phldrT="[Texto]" custT="1"/>
      <dgm:spPr/>
      <dgm:t>
        <a:bodyPr/>
        <a:lstStyle/>
        <a:p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Administración Científica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1D21D-CD59-4CF7-9C10-412081E119CA}" type="parTrans" cxnId="{A24EBF24-5675-4B83-B746-C42028E655AA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85720-9083-4ADE-B567-FE301D0A764C}" type="sibTrans" cxnId="{A24EBF24-5675-4B83-B746-C42028E655A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C38E0-6C3D-4694-B287-7FF13FCF6551}">
      <dgm:prSet phldrT="[Texto]" custT="1"/>
      <dgm:spPr/>
      <dgm:t>
        <a:bodyPr/>
        <a:lstStyle/>
        <a:p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clásica de la administración. </a:t>
          </a:r>
        </a:p>
      </dgm:t>
    </dgm:pt>
    <dgm:pt modelId="{69394834-D148-4D00-B23F-2AB2FDE36F1E}" type="parTrans" cxnId="{43BA1F53-3071-486F-BD41-F2799CD39279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BB5DF-4E30-4658-9791-1F1017071803}" type="sibTrans" cxnId="{43BA1F53-3071-486F-BD41-F2799CD39279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7E7F4-46C2-48B6-971D-0F8ADEA051AE}">
      <dgm:prSet phldrT="[Texto]" custT="1"/>
      <dgm:spPr/>
      <dgm:t>
        <a:bodyPr/>
        <a:lstStyle/>
        <a:p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Outsourcing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0081F-54B7-4D5C-A54B-E935C2DB46D6}" type="parTrans" cxnId="{0B244FAE-88F5-4471-94B3-B2681A925DBF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EC378-A007-4093-AA04-E82F112C70B4}" type="sibTrans" cxnId="{0B244FAE-88F5-4471-94B3-B2681A925DBF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9F87F-340F-4EBF-AD78-AE07DFA2CE66}">
      <dgm:prSet phldrT="[Texto]" custT="1"/>
      <dgm:spPr/>
      <dgm:t>
        <a:bodyPr/>
        <a:lstStyle/>
        <a:p>
          <a:r>
            <a:rPr lang="es-EC" sz="16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Outsourcing</a:t>
          </a:r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las TIC</a:t>
          </a:r>
          <a:endParaRPr lang="es-EC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0639F-F3C8-425A-8526-4162ABE7BE68}" type="parTrans" cxnId="{341A6077-1B00-4628-92D9-738AF76BB6B3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FF029-7AFE-4F9E-92E3-1992E86F69B3}" type="sibTrans" cxnId="{341A6077-1B00-4628-92D9-738AF76BB6B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AAB89-8DC9-4D47-BFBA-73F6383A3FF2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Creador Taylor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Enfoque: Aumentar Productividad.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Tres elementos para lograr eficiencia en las Organizaciones.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F16D6-9824-4737-94BF-3E55F323D4A2}" type="parTrans" cxnId="{0EFE9AEF-A211-43F2-914D-7FAC2152613A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58503-56FD-4D95-B0AF-9158500C4124}" type="sibTrans" cxnId="{0EFE9AEF-A211-43F2-914D-7FAC2152613A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650BB-BB91-4195-BD5B-A4E9501173CA}">
      <dgm:prSet phldrT="[Texto]" custT="1"/>
      <dgm:spPr/>
      <dgm:t>
        <a:bodyPr/>
        <a:lstStyle/>
        <a:p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Creador</a:t>
          </a:r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Henry Fayol 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Enfoque: Maximización de la eficiencia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Conceptualiza como toda actividad cotidiana en la cual se planifica, organiza, direcciona, coordina y controla. </a:t>
          </a:r>
          <a:endParaRPr lang="es-EC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CCB93-624B-4D6C-8F1E-8D3360115419}" type="parTrans" cxnId="{C43F2DA6-1DCE-48EB-9F43-3A38531D95B1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FBE26-D57E-4F74-972A-437A2E34AAC4}" type="sibTrans" cxnId="{C43F2DA6-1DCE-48EB-9F43-3A38531D95B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441BA-BAC0-4369-8081-402130A90B30}">
      <dgm:prSet phldrT="[Texto]" custT="1"/>
      <dgm:spPr/>
      <dgm:t>
        <a:bodyPr/>
        <a:lstStyle/>
        <a:p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Braverman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(1983) y Smith (1723), + rentabilidad - costos mediante procesos de sub-contratación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91044-25D0-4463-9F20-EBB0581BCC8E}" type="parTrans" cxnId="{0E180A57-8482-4080-AE15-197579F501B8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C92E1-BC69-424B-B20C-42217D8E16F2}" type="sibTrans" cxnId="{0E180A57-8482-4080-AE15-197579F501B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A8A57-E988-4BF8-9113-6C0673B7C526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Simón (1958), </a:t>
          </a:r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Salaman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(1980), </a:t>
          </a:r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outsourcing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fundamentado en la gestión especializada realizada por las organizaciones.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670B5-ADAC-48CC-823C-CB5D6A094E85}" type="parTrans" cxnId="{049A22E4-25F5-4E8B-96EA-7280A892CBA4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A5933-76E2-4999-BA5F-B2A3534264F8}" type="sibTrans" cxnId="{049A22E4-25F5-4E8B-96EA-7280A892CBA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A3F80-EAFD-4EB7-B377-853B6279F268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Ishikawa (1991), </a:t>
          </a:r>
          <a:r>
            <a:rPr lang="es-EC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permitir que otras organizaciones lleven a cabo actividades de una manera más efectiva.</a:t>
          </a:r>
          <a:endParaRPr lang="es-EC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445F5-BB1C-436E-8EA4-F5EDB37D7429}" type="parTrans" cxnId="{D73038D0-BCA6-4CD9-BF77-DF19AB09EBC1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06914-6299-43EB-B467-286DA9C3B758}" type="sibTrans" cxnId="{D73038D0-BCA6-4CD9-BF77-DF19AB09EBC1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F8477-3093-4762-A993-44138E3C2B9B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Acción de recurrir a una agencia para que realice actividades determinadas.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Estrategia planificada en presupuestos controlados.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6CFF5-F157-4921-BB18-83080813F141}" type="sibTrans" cxnId="{BDD29074-1DB9-4DB6-A210-8513DF693500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47545-BC9F-4A4B-82F8-BA4DD9A1483E}" type="parTrans" cxnId="{BDD29074-1DB9-4DB6-A210-8513DF693500}">
      <dgm:prSet custT="1"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4AB11-B9F4-440A-86C7-261E3E8E1502}" type="pres">
      <dgm:prSet presAssocID="{CD5F012B-E101-48EE-9DA7-1829B9CF94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D965C74-CEF1-4DDB-9511-2CD8AB65972F}" type="pres">
      <dgm:prSet presAssocID="{4D3F6484-8DB1-45B7-8C22-5D059D220ED9}" presName="root1" presStyleCnt="0"/>
      <dgm:spPr/>
      <dgm:t>
        <a:bodyPr/>
        <a:lstStyle/>
        <a:p>
          <a:endParaRPr lang="es-EC"/>
        </a:p>
      </dgm:t>
    </dgm:pt>
    <dgm:pt modelId="{47E4CAA4-9CE5-47DD-BB02-B3C99024792F}" type="pres">
      <dgm:prSet presAssocID="{4D3F6484-8DB1-45B7-8C22-5D059D220ED9}" presName="LevelOneTextNode" presStyleLbl="node0" presStyleIdx="0" presStyleCnt="1" custScaleX="53128" custScaleY="917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1F9B4FC-B5EB-48FF-9E6B-B33C901D7E2D}" type="pres">
      <dgm:prSet presAssocID="{4D3F6484-8DB1-45B7-8C22-5D059D220ED9}" presName="level2hierChild" presStyleCnt="0"/>
      <dgm:spPr/>
      <dgm:t>
        <a:bodyPr/>
        <a:lstStyle/>
        <a:p>
          <a:endParaRPr lang="es-EC"/>
        </a:p>
      </dgm:t>
    </dgm:pt>
    <dgm:pt modelId="{3EC78C66-C287-4411-8634-CDE3D014CA28}" type="pres">
      <dgm:prSet presAssocID="{61F1A95E-12FC-44E6-94EF-17248704C749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AC326133-E28A-47EB-A4AB-7752DFE83749}" type="pres">
      <dgm:prSet presAssocID="{61F1A95E-12FC-44E6-94EF-17248704C749}" presName="connTx" presStyleLbl="parChTrans1D2" presStyleIdx="0" presStyleCnt="3"/>
      <dgm:spPr/>
      <dgm:t>
        <a:bodyPr/>
        <a:lstStyle/>
        <a:p>
          <a:endParaRPr lang="es-EC"/>
        </a:p>
      </dgm:t>
    </dgm:pt>
    <dgm:pt modelId="{38A7F524-C70B-4AA0-95A6-D09E7A5BBDA7}" type="pres">
      <dgm:prSet presAssocID="{95AA0283-DE4A-4366-808A-735D10F3D90F}" presName="root2" presStyleCnt="0"/>
      <dgm:spPr/>
      <dgm:t>
        <a:bodyPr/>
        <a:lstStyle/>
        <a:p>
          <a:endParaRPr lang="es-EC"/>
        </a:p>
      </dgm:t>
    </dgm:pt>
    <dgm:pt modelId="{50CAD051-B627-4050-8C3D-08DDD2FD8503}" type="pres">
      <dgm:prSet presAssocID="{95AA0283-DE4A-4366-808A-735D10F3D90F}" presName="LevelTwoTextNode" presStyleLbl="node2" presStyleIdx="0" presStyleCnt="3" custScaleX="708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0AEDEF0-79FE-494E-A641-843AF9674583}" type="pres">
      <dgm:prSet presAssocID="{95AA0283-DE4A-4366-808A-735D10F3D90F}" presName="level3hierChild" presStyleCnt="0"/>
      <dgm:spPr/>
      <dgm:t>
        <a:bodyPr/>
        <a:lstStyle/>
        <a:p>
          <a:endParaRPr lang="es-EC"/>
        </a:p>
      </dgm:t>
    </dgm:pt>
    <dgm:pt modelId="{BBC41A27-EF8F-49F8-AA99-CB7334F2B86B}" type="pres">
      <dgm:prSet presAssocID="{8E31D21D-CD59-4CF7-9C10-412081E119CA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59727F06-3771-410F-9769-ECD97157987D}" type="pres">
      <dgm:prSet presAssocID="{8E31D21D-CD59-4CF7-9C10-412081E119CA}" presName="connTx" presStyleLbl="parChTrans1D3" presStyleIdx="0" presStyleCnt="6"/>
      <dgm:spPr/>
      <dgm:t>
        <a:bodyPr/>
        <a:lstStyle/>
        <a:p>
          <a:endParaRPr lang="es-EC"/>
        </a:p>
      </dgm:t>
    </dgm:pt>
    <dgm:pt modelId="{C815F8E2-A718-4B6B-98D5-2A7786296275}" type="pres">
      <dgm:prSet presAssocID="{85DDD7DD-B61C-4D57-91CB-935A2D464D1E}" presName="root2" presStyleCnt="0"/>
      <dgm:spPr/>
      <dgm:t>
        <a:bodyPr/>
        <a:lstStyle/>
        <a:p>
          <a:endParaRPr lang="es-EC"/>
        </a:p>
      </dgm:t>
    </dgm:pt>
    <dgm:pt modelId="{91145746-80A0-45C5-B1D8-91B537977814}" type="pres">
      <dgm:prSet presAssocID="{85DDD7DD-B61C-4D57-91CB-935A2D464D1E}" presName="LevelTwoTextNode" presStyleLbl="node3" presStyleIdx="0" presStyleCnt="6" custScaleX="759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6E4102-26AD-4D2B-A1F6-5EAEFDA362BC}" type="pres">
      <dgm:prSet presAssocID="{85DDD7DD-B61C-4D57-91CB-935A2D464D1E}" presName="level3hierChild" presStyleCnt="0"/>
      <dgm:spPr/>
      <dgm:t>
        <a:bodyPr/>
        <a:lstStyle/>
        <a:p>
          <a:endParaRPr lang="es-EC"/>
        </a:p>
      </dgm:t>
    </dgm:pt>
    <dgm:pt modelId="{A371F3B1-92AA-4B6F-ACDE-A594025C86F0}" type="pres">
      <dgm:prSet presAssocID="{9A5F16D6-9824-4737-94BF-3E55F323D4A2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124499D9-FA3B-46BA-9B30-B55635564E5F}" type="pres">
      <dgm:prSet presAssocID="{9A5F16D6-9824-4737-94BF-3E55F323D4A2}" presName="connTx" presStyleLbl="parChTrans1D4" presStyleIdx="0" presStyleCnt="2"/>
      <dgm:spPr/>
      <dgm:t>
        <a:bodyPr/>
        <a:lstStyle/>
        <a:p>
          <a:endParaRPr lang="es-EC"/>
        </a:p>
      </dgm:t>
    </dgm:pt>
    <dgm:pt modelId="{B5843E10-BCA0-4C41-8916-86348DC02047}" type="pres">
      <dgm:prSet presAssocID="{2F8AAB89-8DC9-4D47-BFBA-73F6383A3FF2}" presName="root2" presStyleCnt="0"/>
      <dgm:spPr/>
      <dgm:t>
        <a:bodyPr/>
        <a:lstStyle/>
        <a:p>
          <a:endParaRPr lang="es-EC"/>
        </a:p>
      </dgm:t>
    </dgm:pt>
    <dgm:pt modelId="{F8D657C6-CE6A-4D74-AAD2-E909CF8B717E}" type="pres">
      <dgm:prSet presAssocID="{2F8AAB89-8DC9-4D47-BFBA-73F6383A3FF2}" presName="LevelTwoTextNode" presStyleLbl="node4" presStyleIdx="0" presStyleCnt="2" custScaleX="2883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885E2C-1C7B-4628-90ED-C19DD0B46089}" type="pres">
      <dgm:prSet presAssocID="{2F8AAB89-8DC9-4D47-BFBA-73F6383A3FF2}" presName="level3hierChild" presStyleCnt="0"/>
      <dgm:spPr/>
      <dgm:t>
        <a:bodyPr/>
        <a:lstStyle/>
        <a:p>
          <a:endParaRPr lang="es-EC"/>
        </a:p>
      </dgm:t>
    </dgm:pt>
    <dgm:pt modelId="{0810A69D-5274-4BA0-95E0-045638CC65DD}" type="pres">
      <dgm:prSet presAssocID="{69394834-D148-4D00-B23F-2AB2FDE36F1E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1DC9D1FB-08A7-4600-9309-27D40C80F6B9}" type="pres">
      <dgm:prSet presAssocID="{69394834-D148-4D00-B23F-2AB2FDE36F1E}" presName="connTx" presStyleLbl="parChTrans1D3" presStyleIdx="1" presStyleCnt="6"/>
      <dgm:spPr/>
      <dgm:t>
        <a:bodyPr/>
        <a:lstStyle/>
        <a:p>
          <a:endParaRPr lang="es-EC"/>
        </a:p>
      </dgm:t>
    </dgm:pt>
    <dgm:pt modelId="{C6F0DAC6-70C2-4305-AB34-20BBD8E9AC21}" type="pres">
      <dgm:prSet presAssocID="{4C7C38E0-6C3D-4694-B287-7FF13FCF6551}" presName="root2" presStyleCnt="0"/>
      <dgm:spPr/>
      <dgm:t>
        <a:bodyPr/>
        <a:lstStyle/>
        <a:p>
          <a:endParaRPr lang="es-EC"/>
        </a:p>
      </dgm:t>
    </dgm:pt>
    <dgm:pt modelId="{BED2138C-61A0-43E6-B200-3CB2967B766F}" type="pres">
      <dgm:prSet presAssocID="{4C7C38E0-6C3D-4694-B287-7FF13FCF6551}" presName="LevelTwoTextNode" presStyleLbl="node3" presStyleIdx="1" presStyleCnt="6" custScaleX="7695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4DDA3C-1112-4928-BA59-86E887658215}" type="pres">
      <dgm:prSet presAssocID="{4C7C38E0-6C3D-4694-B287-7FF13FCF6551}" presName="level3hierChild" presStyleCnt="0"/>
      <dgm:spPr/>
      <dgm:t>
        <a:bodyPr/>
        <a:lstStyle/>
        <a:p>
          <a:endParaRPr lang="es-EC"/>
        </a:p>
      </dgm:t>
    </dgm:pt>
    <dgm:pt modelId="{BF3E04A6-D3CF-42F8-B933-E369DA4C0994}" type="pres">
      <dgm:prSet presAssocID="{290CCB93-624B-4D6C-8F1E-8D3360115419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8B5523DB-332D-45A7-B763-0C31B844D6BA}" type="pres">
      <dgm:prSet presAssocID="{290CCB93-624B-4D6C-8F1E-8D3360115419}" presName="connTx" presStyleLbl="parChTrans1D4" presStyleIdx="1" presStyleCnt="2"/>
      <dgm:spPr/>
      <dgm:t>
        <a:bodyPr/>
        <a:lstStyle/>
        <a:p>
          <a:endParaRPr lang="es-EC"/>
        </a:p>
      </dgm:t>
    </dgm:pt>
    <dgm:pt modelId="{50FF122D-C3CE-41D2-B906-D3F82E6106E9}" type="pres">
      <dgm:prSet presAssocID="{2A0650BB-BB91-4195-BD5B-A4E9501173CA}" presName="root2" presStyleCnt="0"/>
      <dgm:spPr/>
      <dgm:t>
        <a:bodyPr/>
        <a:lstStyle/>
        <a:p>
          <a:endParaRPr lang="es-EC"/>
        </a:p>
      </dgm:t>
    </dgm:pt>
    <dgm:pt modelId="{3A7DF512-0B02-464F-89F1-0FA6022C3B88}" type="pres">
      <dgm:prSet presAssocID="{2A0650BB-BB91-4195-BD5B-A4E9501173CA}" presName="LevelTwoTextNode" presStyleLbl="node4" presStyleIdx="1" presStyleCnt="2" custScaleX="291605" custScaleY="1309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480AD2-978D-44C8-B07C-3E7754961880}" type="pres">
      <dgm:prSet presAssocID="{2A0650BB-BB91-4195-BD5B-A4E9501173CA}" presName="level3hierChild" presStyleCnt="0"/>
      <dgm:spPr/>
      <dgm:t>
        <a:bodyPr/>
        <a:lstStyle/>
        <a:p>
          <a:endParaRPr lang="es-EC"/>
        </a:p>
      </dgm:t>
    </dgm:pt>
    <dgm:pt modelId="{D7BEB7D1-7359-4301-9D9D-6C1D582418FC}" type="pres">
      <dgm:prSet presAssocID="{CEE0081F-54B7-4D5C-A54B-E935C2DB46D6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4678DC73-131A-4351-B40E-9CD08358F867}" type="pres">
      <dgm:prSet presAssocID="{CEE0081F-54B7-4D5C-A54B-E935C2DB46D6}" presName="connTx" presStyleLbl="parChTrans1D2" presStyleIdx="1" presStyleCnt="3"/>
      <dgm:spPr/>
      <dgm:t>
        <a:bodyPr/>
        <a:lstStyle/>
        <a:p>
          <a:endParaRPr lang="es-EC"/>
        </a:p>
      </dgm:t>
    </dgm:pt>
    <dgm:pt modelId="{C575BDE6-4753-4AA5-901F-89EAFAF007DF}" type="pres">
      <dgm:prSet presAssocID="{9367E7F4-46C2-48B6-971D-0F8ADEA051AE}" presName="root2" presStyleCnt="0"/>
      <dgm:spPr/>
      <dgm:t>
        <a:bodyPr/>
        <a:lstStyle/>
        <a:p>
          <a:endParaRPr lang="es-EC"/>
        </a:p>
      </dgm:t>
    </dgm:pt>
    <dgm:pt modelId="{8F8CA7F4-B8F1-4730-8559-7DC7E8DEB9E1}" type="pres">
      <dgm:prSet presAssocID="{9367E7F4-46C2-48B6-971D-0F8ADEA051AE}" presName="LevelTwoTextNode" presStyleLbl="node2" presStyleIdx="1" presStyleCnt="3" custScaleX="73637" custScaleY="562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C2D0F1-A650-453D-9BA8-81D73FEE0141}" type="pres">
      <dgm:prSet presAssocID="{9367E7F4-46C2-48B6-971D-0F8ADEA051AE}" presName="level3hierChild" presStyleCnt="0"/>
      <dgm:spPr/>
      <dgm:t>
        <a:bodyPr/>
        <a:lstStyle/>
        <a:p>
          <a:endParaRPr lang="es-EC"/>
        </a:p>
      </dgm:t>
    </dgm:pt>
    <dgm:pt modelId="{208A7295-9B3F-4FD2-AD30-29F6AB4643E9}" type="pres">
      <dgm:prSet presAssocID="{75F91044-25D0-4463-9F20-EBB0581BCC8E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B182BEAC-10B0-4724-B59C-F488533371BB}" type="pres">
      <dgm:prSet presAssocID="{75F91044-25D0-4463-9F20-EBB0581BCC8E}" presName="connTx" presStyleLbl="parChTrans1D3" presStyleIdx="2" presStyleCnt="6"/>
      <dgm:spPr/>
      <dgm:t>
        <a:bodyPr/>
        <a:lstStyle/>
        <a:p>
          <a:endParaRPr lang="es-EC"/>
        </a:p>
      </dgm:t>
    </dgm:pt>
    <dgm:pt modelId="{D693DE6A-85D1-42A9-807C-B5E78D5AB0A0}" type="pres">
      <dgm:prSet presAssocID="{F06441BA-BAC0-4369-8081-402130A90B30}" presName="root2" presStyleCnt="0"/>
      <dgm:spPr/>
      <dgm:t>
        <a:bodyPr/>
        <a:lstStyle/>
        <a:p>
          <a:endParaRPr lang="es-EC"/>
        </a:p>
      </dgm:t>
    </dgm:pt>
    <dgm:pt modelId="{97531161-E270-4222-9EB1-C4669DC84E06}" type="pres">
      <dgm:prSet presAssocID="{F06441BA-BAC0-4369-8081-402130A90B30}" presName="LevelTwoTextNode" presStyleLbl="node3" presStyleIdx="2" presStyleCnt="6" custScaleX="402673" custScaleY="594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4287F8-70E2-49BF-B1B9-0033E7760AEF}" type="pres">
      <dgm:prSet presAssocID="{F06441BA-BAC0-4369-8081-402130A90B30}" presName="level3hierChild" presStyleCnt="0"/>
      <dgm:spPr/>
      <dgm:t>
        <a:bodyPr/>
        <a:lstStyle/>
        <a:p>
          <a:endParaRPr lang="es-EC"/>
        </a:p>
      </dgm:t>
    </dgm:pt>
    <dgm:pt modelId="{BF860345-CD24-4578-AEB7-DED59FC0BBFA}" type="pres">
      <dgm:prSet presAssocID="{18A670B5-ADAC-48CC-823C-CB5D6A094E85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967C1B14-C37F-4F96-A305-6225AF24185F}" type="pres">
      <dgm:prSet presAssocID="{18A670B5-ADAC-48CC-823C-CB5D6A094E85}" presName="connTx" presStyleLbl="parChTrans1D3" presStyleIdx="3" presStyleCnt="6"/>
      <dgm:spPr/>
      <dgm:t>
        <a:bodyPr/>
        <a:lstStyle/>
        <a:p>
          <a:endParaRPr lang="es-EC"/>
        </a:p>
      </dgm:t>
    </dgm:pt>
    <dgm:pt modelId="{03D61FEC-12B8-4C32-843C-17F5EBE2D396}" type="pres">
      <dgm:prSet presAssocID="{9C5A8A57-E988-4BF8-9113-6C0673B7C526}" presName="root2" presStyleCnt="0"/>
      <dgm:spPr/>
      <dgm:t>
        <a:bodyPr/>
        <a:lstStyle/>
        <a:p>
          <a:endParaRPr lang="es-EC"/>
        </a:p>
      </dgm:t>
    </dgm:pt>
    <dgm:pt modelId="{39D01041-8C89-4BD5-A697-B4142CE85FCF}" type="pres">
      <dgm:prSet presAssocID="{9C5A8A57-E988-4BF8-9113-6C0673B7C526}" presName="LevelTwoTextNode" presStyleLbl="node3" presStyleIdx="3" presStyleCnt="6" custScaleX="400385" custScaleY="573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1B4E7D8-BE4E-4C2F-AED3-FD766C9E95B6}" type="pres">
      <dgm:prSet presAssocID="{9C5A8A57-E988-4BF8-9113-6C0673B7C526}" presName="level3hierChild" presStyleCnt="0"/>
      <dgm:spPr/>
      <dgm:t>
        <a:bodyPr/>
        <a:lstStyle/>
        <a:p>
          <a:endParaRPr lang="es-EC"/>
        </a:p>
      </dgm:t>
    </dgm:pt>
    <dgm:pt modelId="{D1F1CE1D-B4FF-4F43-BAB0-EA5947679D84}" type="pres">
      <dgm:prSet presAssocID="{4E3445F5-BB1C-436E-8EA4-F5EDB37D7429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5961FE62-CA93-46A7-A825-98D9A0465F67}" type="pres">
      <dgm:prSet presAssocID="{4E3445F5-BB1C-436E-8EA4-F5EDB37D7429}" presName="connTx" presStyleLbl="parChTrans1D3" presStyleIdx="4" presStyleCnt="6"/>
      <dgm:spPr/>
      <dgm:t>
        <a:bodyPr/>
        <a:lstStyle/>
        <a:p>
          <a:endParaRPr lang="es-EC"/>
        </a:p>
      </dgm:t>
    </dgm:pt>
    <dgm:pt modelId="{157E2EBB-FFCE-496A-A9A6-AF56418A57D5}" type="pres">
      <dgm:prSet presAssocID="{C3DA3F80-EAFD-4EB7-B377-853B6279F268}" presName="root2" presStyleCnt="0"/>
      <dgm:spPr/>
      <dgm:t>
        <a:bodyPr/>
        <a:lstStyle/>
        <a:p>
          <a:endParaRPr lang="es-EC"/>
        </a:p>
      </dgm:t>
    </dgm:pt>
    <dgm:pt modelId="{EBAD5C5B-5412-4E05-8CE8-81A630133F18}" type="pres">
      <dgm:prSet presAssocID="{C3DA3F80-EAFD-4EB7-B377-853B6279F268}" presName="LevelTwoTextNode" presStyleLbl="node3" presStyleIdx="4" presStyleCnt="6" custScaleX="400666" custScaleY="611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D348E5-2335-47CC-8F48-287248EE480F}" type="pres">
      <dgm:prSet presAssocID="{C3DA3F80-EAFD-4EB7-B377-853B6279F268}" presName="level3hierChild" presStyleCnt="0"/>
      <dgm:spPr/>
      <dgm:t>
        <a:bodyPr/>
        <a:lstStyle/>
        <a:p>
          <a:endParaRPr lang="es-EC"/>
        </a:p>
      </dgm:t>
    </dgm:pt>
    <dgm:pt modelId="{CFEB04D7-198E-40DD-BF7C-DF586243ACE8}" type="pres">
      <dgm:prSet presAssocID="{3A40639F-F3C8-425A-8526-4162ABE7BE68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2E0271F1-78B6-4E21-AED5-084F42DF95D5}" type="pres">
      <dgm:prSet presAssocID="{3A40639F-F3C8-425A-8526-4162ABE7BE68}" presName="connTx" presStyleLbl="parChTrans1D2" presStyleIdx="2" presStyleCnt="3"/>
      <dgm:spPr/>
      <dgm:t>
        <a:bodyPr/>
        <a:lstStyle/>
        <a:p>
          <a:endParaRPr lang="es-EC"/>
        </a:p>
      </dgm:t>
    </dgm:pt>
    <dgm:pt modelId="{45124B96-65EC-4812-8D8C-C551918CFB27}" type="pres">
      <dgm:prSet presAssocID="{CC99F87F-340F-4EBF-AD78-AE07DFA2CE66}" presName="root2" presStyleCnt="0"/>
      <dgm:spPr/>
      <dgm:t>
        <a:bodyPr/>
        <a:lstStyle/>
        <a:p>
          <a:endParaRPr lang="es-EC"/>
        </a:p>
      </dgm:t>
    </dgm:pt>
    <dgm:pt modelId="{5247A74D-6113-482F-972F-6B2D3C0978A1}" type="pres">
      <dgm:prSet presAssocID="{CC99F87F-340F-4EBF-AD78-AE07DFA2CE66}" presName="LevelTwoTextNode" presStyleLbl="node2" presStyleIdx="2" presStyleCnt="3" custScaleX="74997" custScaleY="6255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7CE7FE-3E47-4A92-A4BB-4C245E0F67C9}" type="pres">
      <dgm:prSet presAssocID="{CC99F87F-340F-4EBF-AD78-AE07DFA2CE66}" presName="level3hierChild" presStyleCnt="0"/>
      <dgm:spPr/>
      <dgm:t>
        <a:bodyPr/>
        <a:lstStyle/>
        <a:p>
          <a:endParaRPr lang="es-EC"/>
        </a:p>
      </dgm:t>
    </dgm:pt>
    <dgm:pt modelId="{3445C351-E107-4393-9CD3-CD04925D1F0F}" type="pres">
      <dgm:prSet presAssocID="{97347545-BC9F-4A4B-82F8-BA4DD9A1483E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4933DC47-A679-4C2D-A555-ADA4E31FA37E}" type="pres">
      <dgm:prSet presAssocID="{97347545-BC9F-4A4B-82F8-BA4DD9A1483E}" presName="connTx" presStyleLbl="parChTrans1D3" presStyleIdx="5" presStyleCnt="6"/>
      <dgm:spPr/>
      <dgm:t>
        <a:bodyPr/>
        <a:lstStyle/>
        <a:p>
          <a:endParaRPr lang="es-EC"/>
        </a:p>
      </dgm:t>
    </dgm:pt>
    <dgm:pt modelId="{DC764D99-CB88-42F0-8ABF-86AA36844642}" type="pres">
      <dgm:prSet presAssocID="{59CF8477-3093-4762-A993-44138E3C2B9B}" presName="root2" presStyleCnt="0"/>
      <dgm:spPr/>
      <dgm:t>
        <a:bodyPr/>
        <a:lstStyle/>
        <a:p>
          <a:endParaRPr lang="es-EC"/>
        </a:p>
      </dgm:t>
    </dgm:pt>
    <dgm:pt modelId="{36036EB7-1818-4BAC-BB09-2C66720245E4}" type="pres">
      <dgm:prSet presAssocID="{59CF8477-3093-4762-A993-44138E3C2B9B}" presName="LevelTwoTextNode" presStyleLbl="node3" presStyleIdx="5" presStyleCnt="6" custScaleX="397408" custScaleY="782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AA9E0A-6E6E-452B-B1BC-0D36BFB1F16F}" type="pres">
      <dgm:prSet presAssocID="{59CF8477-3093-4762-A993-44138E3C2B9B}" presName="level3hierChild" presStyleCnt="0"/>
      <dgm:spPr/>
      <dgm:t>
        <a:bodyPr/>
        <a:lstStyle/>
        <a:p>
          <a:endParaRPr lang="es-EC"/>
        </a:p>
      </dgm:t>
    </dgm:pt>
  </dgm:ptLst>
  <dgm:cxnLst>
    <dgm:cxn modelId="{C906BE44-5779-4190-8BC0-C7C329BACF1B}" type="presOf" srcId="{9A5F16D6-9824-4737-94BF-3E55F323D4A2}" destId="{124499D9-FA3B-46BA-9B30-B55635564E5F}" srcOrd="1" destOrd="0" presId="urn:microsoft.com/office/officeart/2005/8/layout/hierarchy2"/>
    <dgm:cxn modelId="{39F198D1-5117-4440-8FAE-02318CEE3A68}" type="presOf" srcId="{3A40639F-F3C8-425A-8526-4162ABE7BE68}" destId="{CFEB04D7-198E-40DD-BF7C-DF586243ACE8}" srcOrd="0" destOrd="0" presId="urn:microsoft.com/office/officeart/2005/8/layout/hierarchy2"/>
    <dgm:cxn modelId="{533C0DDD-4DDE-4AC4-9E69-AC39F58A2C89}" type="presOf" srcId="{97347545-BC9F-4A4B-82F8-BA4DD9A1483E}" destId="{3445C351-E107-4393-9CD3-CD04925D1F0F}" srcOrd="0" destOrd="0" presId="urn:microsoft.com/office/officeart/2005/8/layout/hierarchy2"/>
    <dgm:cxn modelId="{7B527922-90D2-46F7-8F61-E7EC19B42D6E}" type="presOf" srcId="{69394834-D148-4D00-B23F-2AB2FDE36F1E}" destId="{1DC9D1FB-08A7-4600-9309-27D40C80F6B9}" srcOrd="1" destOrd="0" presId="urn:microsoft.com/office/officeart/2005/8/layout/hierarchy2"/>
    <dgm:cxn modelId="{049A22E4-25F5-4E8B-96EA-7280A892CBA4}" srcId="{9367E7F4-46C2-48B6-971D-0F8ADEA051AE}" destId="{9C5A8A57-E988-4BF8-9113-6C0673B7C526}" srcOrd="1" destOrd="0" parTransId="{18A670B5-ADAC-48CC-823C-CB5D6A094E85}" sibTransId="{CE5A5933-76E2-4999-BA5F-B2A3534264F8}"/>
    <dgm:cxn modelId="{14DF802A-2C74-451F-9B7B-38A5BEFFB8D1}" type="presOf" srcId="{F06441BA-BAC0-4369-8081-402130A90B30}" destId="{97531161-E270-4222-9EB1-C4669DC84E06}" srcOrd="0" destOrd="0" presId="urn:microsoft.com/office/officeart/2005/8/layout/hierarchy2"/>
    <dgm:cxn modelId="{BDD29074-1DB9-4DB6-A210-8513DF693500}" srcId="{CC99F87F-340F-4EBF-AD78-AE07DFA2CE66}" destId="{59CF8477-3093-4762-A993-44138E3C2B9B}" srcOrd="0" destOrd="0" parTransId="{97347545-BC9F-4A4B-82F8-BA4DD9A1483E}" sibTransId="{7226CFF5-F157-4921-BB18-83080813F141}"/>
    <dgm:cxn modelId="{0B244FAE-88F5-4471-94B3-B2681A925DBF}" srcId="{4D3F6484-8DB1-45B7-8C22-5D059D220ED9}" destId="{9367E7F4-46C2-48B6-971D-0F8ADEA051AE}" srcOrd="1" destOrd="0" parTransId="{CEE0081F-54B7-4D5C-A54B-E935C2DB46D6}" sibTransId="{D4CEC378-A007-4093-AA04-E82F112C70B4}"/>
    <dgm:cxn modelId="{EDC618B0-8EBE-4423-8A7A-495BE5C67125}" type="presOf" srcId="{85DDD7DD-B61C-4D57-91CB-935A2D464D1E}" destId="{91145746-80A0-45C5-B1D8-91B537977814}" srcOrd="0" destOrd="0" presId="urn:microsoft.com/office/officeart/2005/8/layout/hierarchy2"/>
    <dgm:cxn modelId="{7E45A636-1766-40F1-B519-9860B1A8A433}" type="presOf" srcId="{CEE0081F-54B7-4D5C-A54B-E935C2DB46D6}" destId="{4678DC73-131A-4351-B40E-9CD08358F867}" srcOrd="1" destOrd="0" presId="urn:microsoft.com/office/officeart/2005/8/layout/hierarchy2"/>
    <dgm:cxn modelId="{937504A4-E623-4D83-BB72-F2422326E3C5}" type="presOf" srcId="{CD5F012B-E101-48EE-9DA7-1829B9CF9405}" destId="{3C84AB11-B9F4-440A-86C7-261E3E8E1502}" srcOrd="0" destOrd="0" presId="urn:microsoft.com/office/officeart/2005/8/layout/hierarchy2"/>
    <dgm:cxn modelId="{8C1921AB-AB59-49FE-8626-77D70E4F8896}" type="presOf" srcId="{CC99F87F-340F-4EBF-AD78-AE07DFA2CE66}" destId="{5247A74D-6113-482F-972F-6B2D3C0978A1}" srcOrd="0" destOrd="0" presId="urn:microsoft.com/office/officeart/2005/8/layout/hierarchy2"/>
    <dgm:cxn modelId="{ABF64C1A-1214-4643-921B-B196A0D52AE8}" type="presOf" srcId="{4E3445F5-BB1C-436E-8EA4-F5EDB37D7429}" destId="{D1F1CE1D-B4FF-4F43-BAB0-EA5947679D84}" srcOrd="0" destOrd="0" presId="urn:microsoft.com/office/officeart/2005/8/layout/hierarchy2"/>
    <dgm:cxn modelId="{4E75C053-4188-4CD8-A758-1163AA9F3D90}" type="presOf" srcId="{69394834-D148-4D00-B23F-2AB2FDE36F1E}" destId="{0810A69D-5274-4BA0-95E0-045638CC65DD}" srcOrd="0" destOrd="0" presId="urn:microsoft.com/office/officeart/2005/8/layout/hierarchy2"/>
    <dgm:cxn modelId="{A24EBF24-5675-4B83-B746-C42028E655AA}" srcId="{95AA0283-DE4A-4366-808A-735D10F3D90F}" destId="{85DDD7DD-B61C-4D57-91CB-935A2D464D1E}" srcOrd="0" destOrd="0" parTransId="{8E31D21D-CD59-4CF7-9C10-412081E119CA}" sibTransId="{FFF85720-9083-4ADE-B567-FE301D0A764C}"/>
    <dgm:cxn modelId="{2EC79BC6-57C4-476C-B8B6-3C50B77B1661}" type="presOf" srcId="{290CCB93-624B-4D6C-8F1E-8D3360115419}" destId="{BF3E04A6-D3CF-42F8-B933-E369DA4C0994}" srcOrd="0" destOrd="0" presId="urn:microsoft.com/office/officeart/2005/8/layout/hierarchy2"/>
    <dgm:cxn modelId="{82644E9E-920E-45C6-A219-67DF63086E2E}" type="presOf" srcId="{18A670B5-ADAC-48CC-823C-CB5D6A094E85}" destId="{967C1B14-C37F-4F96-A305-6225AF24185F}" srcOrd="1" destOrd="0" presId="urn:microsoft.com/office/officeart/2005/8/layout/hierarchy2"/>
    <dgm:cxn modelId="{4EA309C2-376E-438A-9D5D-224DC4700393}" type="presOf" srcId="{4E3445F5-BB1C-436E-8EA4-F5EDB37D7429}" destId="{5961FE62-CA93-46A7-A825-98D9A0465F67}" srcOrd="1" destOrd="0" presId="urn:microsoft.com/office/officeart/2005/8/layout/hierarchy2"/>
    <dgm:cxn modelId="{7BCBB1BE-7264-44C3-B4EC-94FBDC4AEAAA}" type="presOf" srcId="{8E31D21D-CD59-4CF7-9C10-412081E119CA}" destId="{59727F06-3771-410F-9769-ECD97157987D}" srcOrd="1" destOrd="0" presId="urn:microsoft.com/office/officeart/2005/8/layout/hierarchy2"/>
    <dgm:cxn modelId="{DEB91A5F-BF11-45DA-8099-A9749B4A09B2}" type="presOf" srcId="{95AA0283-DE4A-4366-808A-735D10F3D90F}" destId="{50CAD051-B627-4050-8C3D-08DDD2FD8503}" srcOrd="0" destOrd="0" presId="urn:microsoft.com/office/officeart/2005/8/layout/hierarchy2"/>
    <dgm:cxn modelId="{0B83CA39-7DBF-47BA-A029-C823026B9037}" type="presOf" srcId="{97347545-BC9F-4A4B-82F8-BA4DD9A1483E}" destId="{4933DC47-A679-4C2D-A555-ADA4E31FA37E}" srcOrd="1" destOrd="0" presId="urn:microsoft.com/office/officeart/2005/8/layout/hierarchy2"/>
    <dgm:cxn modelId="{1993698B-F745-4C2A-9CA2-B7681A19FA31}" type="presOf" srcId="{18A670B5-ADAC-48CC-823C-CB5D6A094E85}" destId="{BF860345-CD24-4578-AEB7-DED59FC0BBFA}" srcOrd="0" destOrd="0" presId="urn:microsoft.com/office/officeart/2005/8/layout/hierarchy2"/>
    <dgm:cxn modelId="{F5234AC5-CEB1-475A-8943-6C80D6D41900}" type="presOf" srcId="{8E31D21D-CD59-4CF7-9C10-412081E119CA}" destId="{BBC41A27-EF8F-49F8-AA99-CB7334F2B86B}" srcOrd="0" destOrd="0" presId="urn:microsoft.com/office/officeart/2005/8/layout/hierarchy2"/>
    <dgm:cxn modelId="{7E2D99FA-5B38-4004-B6B3-FFA1B0815DF8}" type="presOf" srcId="{3A40639F-F3C8-425A-8526-4162ABE7BE68}" destId="{2E0271F1-78B6-4E21-AED5-084F42DF95D5}" srcOrd="1" destOrd="0" presId="urn:microsoft.com/office/officeart/2005/8/layout/hierarchy2"/>
    <dgm:cxn modelId="{9D742E42-5445-4F42-9402-A7C163172C5D}" type="presOf" srcId="{9367E7F4-46C2-48B6-971D-0F8ADEA051AE}" destId="{8F8CA7F4-B8F1-4730-8559-7DC7E8DEB9E1}" srcOrd="0" destOrd="0" presId="urn:microsoft.com/office/officeart/2005/8/layout/hierarchy2"/>
    <dgm:cxn modelId="{D239A8AA-0C3C-4723-A434-680716C14E09}" type="presOf" srcId="{CEE0081F-54B7-4D5C-A54B-E935C2DB46D6}" destId="{D7BEB7D1-7359-4301-9D9D-6C1D582418FC}" srcOrd="0" destOrd="0" presId="urn:microsoft.com/office/officeart/2005/8/layout/hierarchy2"/>
    <dgm:cxn modelId="{ABE02DF3-C078-46FB-B80C-7AFECB6FA97C}" type="presOf" srcId="{4D3F6484-8DB1-45B7-8C22-5D059D220ED9}" destId="{47E4CAA4-9CE5-47DD-BB02-B3C99024792F}" srcOrd="0" destOrd="0" presId="urn:microsoft.com/office/officeart/2005/8/layout/hierarchy2"/>
    <dgm:cxn modelId="{5421DE65-582F-40DE-AD9A-AA67EC87A5F7}" type="presOf" srcId="{4C7C38E0-6C3D-4694-B287-7FF13FCF6551}" destId="{BED2138C-61A0-43E6-B200-3CB2967B766F}" srcOrd="0" destOrd="0" presId="urn:microsoft.com/office/officeart/2005/8/layout/hierarchy2"/>
    <dgm:cxn modelId="{0E180A57-8482-4080-AE15-197579F501B8}" srcId="{9367E7F4-46C2-48B6-971D-0F8ADEA051AE}" destId="{F06441BA-BAC0-4369-8081-402130A90B30}" srcOrd="0" destOrd="0" parTransId="{75F91044-25D0-4463-9F20-EBB0581BCC8E}" sibTransId="{BD6C92E1-BC69-424B-B20C-42217D8E16F2}"/>
    <dgm:cxn modelId="{CD6EBD3E-24B9-40F5-969D-B2CDF66209D0}" type="presOf" srcId="{9C5A8A57-E988-4BF8-9113-6C0673B7C526}" destId="{39D01041-8C89-4BD5-A697-B4142CE85FCF}" srcOrd="0" destOrd="0" presId="urn:microsoft.com/office/officeart/2005/8/layout/hierarchy2"/>
    <dgm:cxn modelId="{68AA6479-65E4-487A-AE74-CAE986B45F7C}" type="presOf" srcId="{290CCB93-624B-4D6C-8F1E-8D3360115419}" destId="{8B5523DB-332D-45A7-B763-0C31B844D6BA}" srcOrd="1" destOrd="0" presId="urn:microsoft.com/office/officeart/2005/8/layout/hierarchy2"/>
    <dgm:cxn modelId="{E54BA7C5-9BAD-4DC4-B3B6-1DFF46604D3B}" type="presOf" srcId="{C3DA3F80-EAFD-4EB7-B377-853B6279F268}" destId="{EBAD5C5B-5412-4E05-8CE8-81A630133F18}" srcOrd="0" destOrd="0" presId="urn:microsoft.com/office/officeart/2005/8/layout/hierarchy2"/>
    <dgm:cxn modelId="{2F908E70-6278-43EE-A695-A40591A18828}" srcId="{4D3F6484-8DB1-45B7-8C22-5D059D220ED9}" destId="{95AA0283-DE4A-4366-808A-735D10F3D90F}" srcOrd="0" destOrd="0" parTransId="{61F1A95E-12FC-44E6-94EF-17248704C749}" sibTransId="{B37DD7CA-96BA-475F-A8D7-23D7B09389FC}"/>
    <dgm:cxn modelId="{B7821BC7-7CDC-4121-98D3-42CC06A0AC31}" type="presOf" srcId="{61F1A95E-12FC-44E6-94EF-17248704C749}" destId="{AC326133-E28A-47EB-A4AB-7752DFE83749}" srcOrd="1" destOrd="0" presId="urn:microsoft.com/office/officeart/2005/8/layout/hierarchy2"/>
    <dgm:cxn modelId="{341A6077-1B00-4628-92D9-738AF76BB6B3}" srcId="{4D3F6484-8DB1-45B7-8C22-5D059D220ED9}" destId="{CC99F87F-340F-4EBF-AD78-AE07DFA2CE66}" srcOrd="2" destOrd="0" parTransId="{3A40639F-F3C8-425A-8526-4162ABE7BE68}" sibTransId="{47DFF029-7AFE-4F9E-92E3-1992E86F69B3}"/>
    <dgm:cxn modelId="{0EFE9AEF-A211-43F2-914D-7FAC2152613A}" srcId="{85DDD7DD-B61C-4D57-91CB-935A2D464D1E}" destId="{2F8AAB89-8DC9-4D47-BFBA-73F6383A3FF2}" srcOrd="0" destOrd="0" parTransId="{9A5F16D6-9824-4737-94BF-3E55F323D4A2}" sibTransId="{87758503-56FD-4D95-B0AF-9158500C4124}"/>
    <dgm:cxn modelId="{EA8F9E81-6603-4475-9614-E09F428BB15C}" type="presOf" srcId="{2F8AAB89-8DC9-4D47-BFBA-73F6383A3FF2}" destId="{F8D657C6-CE6A-4D74-AAD2-E909CF8B717E}" srcOrd="0" destOrd="0" presId="urn:microsoft.com/office/officeart/2005/8/layout/hierarchy2"/>
    <dgm:cxn modelId="{444B6BC3-B0DC-4254-BEEA-CA8F35E68874}" type="presOf" srcId="{61F1A95E-12FC-44E6-94EF-17248704C749}" destId="{3EC78C66-C287-4411-8634-CDE3D014CA28}" srcOrd="0" destOrd="0" presId="urn:microsoft.com/office/officeart/2005/8/layout/hierarchy2"/>
    <dgm:cxn modelId="{97859EA2-8BCC-4B83-8411-6736F8D49EEF}" type="presOf" srcId="{2A0650BB-BB91-4195-BD5B-A4E9501173CA}" destId="{3A7DF512-0B02-464F-89F1-0FA6022C3B88}" srcOrd="0" destOrd="0" presId="urn:microsoft.com/office/officeart/2005/8/layout/hierarchy2"/>
    <dgm:cxn modelId="{D95FAD21-8602-49C9-8B2D-C822532D066C}" type="presOf" srcId="{9A5F16D6-9824-4737-94BF-3E55F323D4A2}" destId="{A371F3B1-92AA-4B6F-ACDE-A594025C86F0}" srcOrd="0" destOrd="0" presId="urn:microsoft.com/office/officeart/2005/8/layout/hierarchy2"/>
    <dgm:cxn modelId="{C43F2DA6-1DCE-48EB-9F43-3A38531D95B1}" srcId="{4C7C38E0-6C3D-4694-B287-7FF13FCF6551}" destId="{2A0650BB-BB91-4195-BD5B-A4E9501173CA}" srcOrd="0" destOrd="0" parTransId="{290CCB93-624B-4D6C-8F1E-8D3360115419}" sibTransId="{C09FBE26-D57E-4F74-972A-437A2E34AAC4}"/>
    <dgm:cxn modelId="{D73038D0-BCA6-4CD9-BF77-DF19AB09EBC1}" srcId="{9367E7F4-46C2-48B6-971D-0F8ADEA051AE}" destId="{C3DA3F80-EAFD-4EB7-B377-853B6279F268}" srcOrd="2" destOrd="0" parTransId="{4E3445F5-BB1C-436E-8EA4-F5EDB37D7429}" sibTransId="{95006914-6299-43EB-B467-286DA9C3B758}"/>
    <dgm:cxn modelId="{2903157E-E3BC-4F61-8D59-7824F8729C2C}" type="presOf" srcId="{75F91044-25D0-4463-9F20-EBB0581BCC8E}" destId="{208A7295-9B3F-4FD2-AD30-29F6AB4643E9}" srcOrd="0" destOrd="0" presId="urn:microsoft.com/office/officeart/2005/8/layout/hierarchy2"/>
    <dgm:cxn modelId="{43BA1F53-3071-486F-BD41-F2799CD39279}" srcId="{95AA0283-DE4A-4366-808A-735D10F3D90F}" destId="{4C7C38E0-6C3D-4694-B287-7FF13FCF6551}" srcOrd="1" destOrd="0" parTransId="{69394834-D148-4D00-B23F-2AB2FDE36F1E}" sibTransId="{EEFBB5DF-4E30-4658-9791-1F1017071803}"/>
    <dgm:cxn modelId="{CDB5F0C9-8725-4A15-94FD-061135E05258}" type="presOf" srcId="{59CF8477-3093-4762-A993-44138E3C2B9B}" destId="{36036EB7-1818-4BAC-BB09-2C66720245E4}" srcOrd="0" destOrd="0" presId="urn:microsoft.com/office/officeart/2005/8/layout/hierarchy2"/>
    <dgm:cxn modelId="{2CC995F7-E2E1-4CB3-B3F7-E93151DEF037}" type="presOf" srcId="{75F91044-25D0-4463-9F20-EBB0581BCC8E}" destId="{B182BEAC-10B0-4724-B59C-F488533371BB}" srcOrd="1" destOrd="0" presId="urn:microsoft.com/office/officeart/2005/8/layout/hierarchy2"/>
    <dgm:cxn modelId="{54FF96EB-91CD-4D85-924B-CA72E6E84F81}" srcId="{CD5F012B-E101-48EE-9DA7-1829B9CF9405}" destId="{4D3F6484-8DB1-45B7-8C22-5D059D220ED9}" srcOrd="0" destOrd="0" parTransId="{D03AE247-211C-4BC4-A6C9-B7EAA2880C12}" sibTransId="{5A646E33-777A-40BF-8BC5-477938F082D5}"/>
    <dgm:cxn modelId="{CFFD11AB-E3BC-4EA8-9CCF-809C544DC711}" type="presParOf" srcId="{3C84AB11-B9F4-440A-86C7-261E3E8E1502}" destId="{AD965C74-CEF1-4DDB-9511-2CD8AB65972F}" srcOrd="0" destOrd="0" presId="urn:microsoft.com/office/officeart/2005/8/layout/hierarchy2"/>
    <dgm:cxn modelId="{FF7CB6B6-D142-4FB1-AF06-2952A6585368}" type="presParOf" srcId="{AD965C74-CEF1-4DDB-9511-2CD8AB65972F}" destId="{47E4CAA4-9CE5-47DD-BB02-B3C99024792F}" srcOrd="0" destOrd="0" presId="urn:microsoft.com/office/officeart/2005/8/layout/hierarchy2"/>
    <dgm:cxn modelId="{092B8E08-AF02-45D6-A059-15E176D55A3B}" type="presParOf" srcId="{AD965C74-CEF1-4DDB-9511-2CD8AB65972F}" destId="{F1F9B4FC-B5EB-48FF-9E6B-B33C901D7E2D}" srcOrd="1" destOrd="0" presId="urn:microsoft.com/office/officeart/2005/8/layout/hierarchy2"/>
    <dgm:cxn modelId="{57E8A106-CB56-4DCA-A34E-021BD4689907}" type="presParOf" srcId="{F1F9B4FC-B5EB-48FF-9E6B-B33C901D7E2D}" destId="{3EC78C66-C287-4411-8634-CDE3D014CA28}" srcOrd="0" destOrd="0" presId="urn:microsoft.com/office/officeart/2005/8/layout/hierarchy2"/>
    <dgm:cxn modelId="{C817DF6E-3C16-408F-88CB-B59444B39853}" type="presParOf" srcId="{3EC78C66-C287-4411-8634-CDE3D014CA28}" destId="{AC326133-E28A-47EB-A4AB-7752DFE83749}" srcOrd="0" destOrd="0" presId="urn:microsoft.com/office/officeart/2005/8/layout/hierarchy2"/>
    <dgm:cxn modelId="{BAAB8B1A-29E5-49C7-9723-4CA5D6DEB7BC}" type="presParOf" srcId="{F1F9B4FC-B5EB-48FF-9E6B-B33C901D7E2D}" destId="{38A7F524-C70B-4AA0-95A6-D09E7A5BBDA7}" srcOrd="1" destOrd="0" presId="urn:microsoft.com/office/officeart/2005/8/layout/hierarchy2"/>
    <dgm:cxn modelId="{E3BD7CB5-6307-4938-9895-413BD95BFEE0}" type="presParOf" srcId="{38A7F524-C70B-4AA0-95A6-D09E7A5BBDA7}" destId="{50CAD051-B627-4050-8C3D-08DDD2FD8503}" srcOrd="0" destOrd="0" presId="urn:microsoft.com/office/officeart/2005/8/layout/hierarchy2"/>
    <dgm:cxn modelId="{0CF96D23-42D0-4732-93B8-8190F662ECA1}" type="presParOf" srcId="{38A7F524-C70B-4AA0-95A6-D09E7A5BBDA7}" destId="{D0AEDEF0-79FE-494E-A641-843AF9674583}" srcOrd="1" destOrd="0" presId="urn:microsoft.com/office/officeart/2005/8/layout/hierarchy2"/>
    <dgm:cxn modelId="{982CB6C2-4B94-4556-B312-A1669174D324}" type="presParOf" srcId="{D0AEDEF0-79FE-494E-A641-843AF9674583}" destId="{BBC41A27-EF8F-49F8-AA99-CB7334F2B86B}" srcOrd="0" destOrd="0" presId="urn:microsoft.com/office/officeart/2005/8/layout/hierarchy2"/>
    <dgm:cxn modelId="{18B6DA90-264C-4E5B-82B8-61029CBBCC26}" type="presParOf" srcId="{BBC41A27-EF8F-49F8-AA99-CB7334F2B86B}" destId="{59727F06-3771-410F-9769-ECD97157987D}" srcOrd="0" destOrd="0" presId="urn:microsoft.com/office/officeart/2005/8/layout/hierarchy2"/>
    <dgm:cxn modelId="{27F31DD1-7A35-432A-B78B-4D4931A3A0BC}" type="presParOf" srcId="{D0AEDEF0-79FE-494E-A641-843AF9674583}" destId="{C815F8E2-A718-4B6B-98D5-2A7786296275}" srcOrd="1" destOrd="0" presId="urn:microsoft.com/office/officeart/2005/8/layout/hierarchy2"/>
    <dgm:cxn modelId="{90481143-208C-4082-86ED-CE8B3AFF3B5F}" type="presParOf" srcId="{C815F8E2-A718-4B6B-98D5-2A7786296275}" destId="{91145746-80A0-45C5-B1D8-91B537977814}" srcOrd="0" destOrd="0" presId="urn:microsoft.com/office/officeart/2005/8/layout/hierarchy2"/>
    <dgm:cxn modelId="{06D563BB-3B86-4760-A9CF-0C76FC4D8C7B}" type="presParOf" srcId="{C815F8E2-A718-4B6B-98D5-2A7786296275}" destId="{2A6E4102-26AD-4D2B-A1F6-5EAEFDA362BC}" srcOrd="1" destOrd="0" presId="urn:microsoft.com/office/officeart/2005/8/layout/hierarchy2"/>
    <dgm:cxn modelId="{FAC6AD4A-9079-4C72-B8DE-B5DF95CD8A37}" type="presParOf" srcId="{2A6E4102-26AD-4D2B-A1F6-5EAEFDA362BC}" destId="{A371F3B1-92AA-4B6F-ACDE-A594025C86F0}" srcOrd="0" destOrd="0" presId="urn:microsoft.com/office/officeart/2005/8/layout/hierarchy2"/>
    <dgm:cxn modelId="{50EAEC1D-9F73-487F-ACF1-675A94A2733E}" type="presParOf" srcId="{A371F3B1-92AA-4B6F-ACDE-A594025C86F0}" destId="{124499D9-FA3B-46BA-9B30-B55635564E5F}" srcOrd="0" destOrd="0" presId="urn:microsoft.com/office/officeart/2005/8/layout/hierarchy2"/>
    <dgm:cxn modelId="{B084D70B-C5D9-41F5-BE93-52686F79115D}" type="presParOf" srcId="{2A6E4102-26AD-4D2B-A1F6-5EAEFDA362BC}" destId="{B5843E10-BCA0-4C41-8916-86348DC02047}" srcOrd="1" destOrd="0" presId="urn:microsoft.com/office/officeart/2005/8/layout/hierarchy2"/>
    <dgm:cxn modelId="{C63145F4-62F2-4D68-ADC0-CC5F21A447AB}" type="presParOf" srcId="{B5843E10-BCA0-4C41-8916-86348DC02047}" destId="{F8D657C6-CE6A-4D74-AAD2-E909CF8B717E}" srcOrd="0" destOrd="0" presId="urn:microsoft.com/office/officeart/2005/8/layout/hierarchy2"/>
    <dgm:cxn modelId="{6BD89507-28D0-4A15-91EE-F01FBF93704B}" type="presParOf" srcId="{B5843E10-BCA0-4C41-8916-86348DC02047}" destId="{F4885E2C-1C7B-4628-90ED-C19DD0B46089}" srcOrd="1" destOrd="0" presId="urn:microsoft.com/office/officeart/2005/8/layout/hierarchy2"/>
    <dgm:cxn modelId="{128FD029-52F0-4F98-BDED-3DFEC8C354D2}" type="presParOf" srcId="{D0AEDEF0-79FE-494E-A641-843AF9674583}" destId="{0810A69D-5274-4BA0-95E0-045638CC65DD}" srcOrd="2" destOrd="0" presId="urn:microsoft.com/office/officeart/2005/8/layout/hierarchy2"/>
    <dgm:cxn modelId="{0E6C67F8-CDB5-4DB5-8AEF-EC7593CA8C08}" type="presParOf" srcId="{0810A69D-5274-4BA0-95E0-045638CC65DD}" destId="{1DC9D1FB-08A7-4600-9309-27D40C80F6B9}" srcOrd="0" destOrd="0" presId="urn:microsoft.com/office/officeart/2005/8/layout/hierarchy2"/>
    <dgm:cxn modelId="{86BED710-81C9-497D-BA0E-A9E0285F9804}" type="presParOf" srcId="{D0AEDEF0-79FE-494E-A641-843AF9674583}" destId="{C6F0DAC6-70C2-4305-AB34-20BBD8E9AC21}" srcOrd="3" destOrd="0" presId="urn:microsoft.com/office/officeart/2005/8/layout/hierarchy2"/>
    <dgm:cxn modelId="{E6F9DFC4-293A-4933-9341-1EAAEC753113}" type="presParOf" srcId="{C6F0DAC6-70C2-4305-AB34-20BBD8E9AC21}" destId="{BED2138C-61A0-43E6-B200-3CB2967B766F}" srcOrd="0" destOrd="0" presId="urn:microsoft.com/office/officeart/2005/8/layout/hierarchy2"/>
    <dgm:cxn modelId="{683D49FA-721E-4F90-8E57-15ECC01CCD53}" type="presParOf" srcId="{C6F0DAC6-70C2-4305-AB34-20BBD8E9AC21}" destId="{594DDA3C-1112-4928-BA59-86E887658215}" srcOrd="1" destOrd="0" presId="urn:microsoft.com/office/officeart/2005/8/layout/hierarchy2"/>
    <dgm:cxn modelId="{02D9A35A-BECC-42B3-B4E9-18055E0F942F}" type="presParOf" srcId="{594DDA3C-1112-4928-BA59-86E887658215}" destId="{BF3E04A6-D3CF-42F8-B933-E369DA4C0994}" srcOrd="0" destOrd="0" presId="urn:microsoft.com/office/officeart/2005/8/layout/hierarchy2"/>
    <dgm:cxn modelId="{B9597C0D-24C5-47AF-9255-2483DDA0D32B}" type="presParOf" srcId="{BF3E04A6-D3CF-42F8-B933-E369DA4C0994}" destId="{8B5523DB-332D-45A7-B763-0C31B844D6BA}" srcOrd="0" destOrd="0" presId="urn:microsoft.com/office/officeart/2005/8/layout/hierarchy2"/>
    <dgm:cxn modelId="{1D85B657-F896-4A1F-8C57-8293086F5FA6}" type="presParOf" srcId="{594DDA3C-1112-4928-BA59-86E887658215}" destId="{50FF122D-C3CE-41D2-B906-D3F82E6106E9}" srcOrd="1" destOrd="0" presId="urn:microsoft.com/office/officeart/2005/8/layout/hierarchy2"/>
    <dgm:cxn modelId="{8407B7FB-8E85-49C4-AA61-817C3E6B8A1E}" type="presParOf" srcId="{50FF122D-C3CE-41D2-B906-D3F82E6106E9}" destId="{3A7DF512-0B02-464F-89F1-0FA6022C3B88}" srcOrd="0" destOrd="0" presId="urn:microsoft.com/office/officeart/2005/8/layout/hierarchy2"/>
    <dgm:cxn modelId="{D9610C17-F8EA-4FC9-841A-2E06C3F103EA}" type="presParOf" srcId="{50FF122D-C3CE-41D2-B906-D3F82E6106E9}" destId="{CB480AD2-978D-44C8-B07C-3E7754961880}" srcOrd="1" destOrd="0" presId="urn:microsoft.com/office/officeart/2005/8/layout/hierarchy2"/>
    <dgm:cxn modelId="{040A3829-0919-40B5-A106-2C4835F32945}" type="presParOf" srcId="{F1F9B4FC-B5EB-48FF-9E6B-B33C901D7E2D}" destId="{D7BEB7D1-7359-4301-9D9D-6C1D582418FC}" srcOrd="2" destOrd="0" presId="urn:microsoft.com/office/officeart/2005/8/layout/hierarchy2"/>
    <dgm:cxn modelId="{3C0E0969-A1FF-42A8-ABF9-A8508E9D8C27}" type="presParOf" srcId="{D7BEB7D1-7359-4301-9D9D-6C1D582418FC}" destId="{4678DC73-131A-4351-B40E-9CD08358F867}" srcOrd="0" destOrd="0" presId="urn:microsoft.com/office/officeart/2005/8/layout/hierarchy2"/>
    <dgm:cxn modelId="{C65D2F65-EB56-4BCF-B64C-C8620ED8591D}" type="presParOf" srcId="{F1F9B4FC-B5EB-48FF-9E6B-B33C901D7E2D}" destId="{C575BDE6-4753-4AA5-901F-89EAFAF007DF}" srcOrd="3" destOrd="0" presId="urn:microsoft.com/office/officeart/2005/8/layout/hierarchy2"/>
    <dgm:cxn modelId="{0A555B2B-2491-41C0-B0B0-0AD201A750B3}" type="presParOf" srcId="{C575BDE6-4753-4AA5-901F-89EAFAF007DF}" destId="{8F8CA7F4-B8F1-4730-8559-7DC7E8DEB9E1}" srcOrd="0" destOrd="0" presId="urn:microsoft.com/office/officeart/2005/8/layout/hierarchy2"/>
    <dgm:cxn modelId="{71E65E71-91CF-46D9-B58A-49AD9A3FD031}" type="presParOf" srcId="{C575BDE6-4753-4AA5-901F-89EAFAF007DF}" destId="{40C2D0F1-A650-453D-9BA8-81D73FEE0141}" srcOrd="1" destOrd="0" presId="urn:microsoft.com/office/officeart/2005/8/layout/hierarchy2"/>
    <dgm:cxn modelId="{365654FE-19BB-4F20-816D-E0BDD7626AF2}" type="presParOf" srcId="{40C2D0F1-A650-453D-9BA8-81D73FEE0141}" destId="{208A7295-9B3F-4FD2-AD30-29F6AB4643E9}" srcOrd="0" destOrd="0" presId="urn:microsoft.com/office/officeart/2005/8/layout/hierarchy2"/>
    <dgm:cxn modelId="{95EE0527-7167-4ED8-9408-33B6B2ED41FC}" type="presParOf" srcId="{208A7295-9B3F-4FD2-AD30-29F6AB4643E9}" destId="{B182BEAC-10B0-4724-B59C-F488533371BB}" srcOrd="0" destOrd="0" presId="urn:microsoft.com/office/officeart/2005/8/layout/hierarchy2"/>
    <dgm:cxn modelId="{851B00BD-5095-4C77-9B36-FB4BBD09DCE5}" type="presParOf" srcId="{40C2D0F1-A650-453D-9BA8-81D73FEE0141}" destId="{D693DE6A-85D1-42A9-807C-B5E78D5AB0A0}" srcOrd="1" destOrd="0" presId="urn:microsoft.com/office/officeart/2005/8/layout/hierarchy2"/>
    <dgm:cxn modelId="{B97FCFA2-B8B0-4D4C-847F-C78382C72B47}" type="presParOf" srcId="{D693DE6A-85D1-42A9-807C-B5E78D5AB0A0}" destId="{97531161-E270-4222-9EB1-C4669DC84E06}" srcOrd="0" destOrd="0" presId="urn:microsoft.com/office/officeart/2005/8/layout/hierarchy2"/>
    <dgm:cxn modelId="{20D6073D-2E1F-4DB7-AA76-09F42100ED31}" type="presParOf" srcId="{D693DE6A-85D1-42A9-807C-B5E78D5AB0A0}" destId="{F74287F8-70E2-49BF-B1B9-0033E7760AEF}" srcOrd="1" destOrd="0" presId="urn:microsoft.com/office/officeart/2005/8/layout/hierarchy2"/>
    <dgm:cxn modelId="{E378E246-EE30-4CAE-A8F8-E993D8FEA5A5}" type="presParOf" srcId="{40C2D0F1-A650-453D-9BA8-81D73FEE0141}" destId="{BF860345-CD24-4578-AEB7-DED59FC0BBFA}" srcOrd="2" destOrd="0" presId="urn:microsoft.com/office/officeart/2005/8/layout/hierarchy2"/>
    <dgm:cxn modelId="{4BCF7CF2-9983-4DB1-843C-616976F447B6}" type="presParOf" srcId="{BF860345-CD24-4578-AEB7-DED59FC0BBFA}" destId="{967C1B14-C37F-4F96-A305-6225AF24185F}" srcOrd="0" destOrd="0" presId="urn:microsoft.com/office/officeart/2005/8/layout/hierarchy2"/>
    <dgm:cxn modelId="{7E148BC8-7322-409B-899A-FA86A3D17672}" type="presParOf" srcId="{40C2D0F1-A650-453D-9BA8-81D73FEE0141}" destId="{03D61FEC-12B8-4C32-843C-17F5EBE2D396}" srcOrd="3" destOrd="0" presId="urn:microsoft.com/office/officeart/2005/8/layout/hierarchy2"/>
    <dgm:cxn modelId="{F3634188-169A-4FC1-9B1C-E0FE0DB844B5}" type="presParOf" srcId="{03D61FEC-12B8-4C32-843C-17F5EBE2D396}" destId="{39D01041-8C89-4BD5-A697-B4142CE85FCF}" srcOrd="0" destOrd="0" presId="urn:microsoft.com/office/officeart/2005/8/layout/hierarchy2"/>
    <dgm:cxn modelId="{2DABEBD6-F1B3-4CD7-A674-BFBBC66A4FC1}" type="presParOf" srcId="{03D61FEC-12B8-4C32-843C-17F5EBE2D396}" destId="{81B4E7D8-BE4E-4C2F-AED3-FD766C9E95B6}" srcOrd="1" destOrd="0" presId="urn:microsoft.com/office/officeart/2005/8/layout/hierarchy2"/>
    <dgm:cxn modelId="{2C87466F-8091-43EC-808A-77400D39E7FC}" type="presParOf" srcId="{40C2D0F1-A650-453D-9BA8-81D73FEE0141}" destId="{D1F1CE1D-B4FF-4F43-BAB0-EA5947679D84}" srcOrd="4" destOrd="0" presId="urn:microsoft.com/office/officeart/2005/8/layout/hierarchy2"/>
    <dgm:cxn modelId="{3A26CC3E-FAF3-47BE-B7B1-8A659BDC8194}" type="presParOf" srcId="{D1F1CE1D-B4FF-4F43-BAB0-EA5947679D84}" destId="{5961FE62-CA93-46A7-A825-98D9A0465F67}" srcOrd="0" destOrd="0" presId="urn:microsoft.com/office/officeart/2005/8/layout/hierarchy2"/>
    <dgm:cxn modelId="{A23DF5E5-8F9E-480C-A289-53E60FD1EBB3}" type="presParOf" srcId="{40C2D0F1-A650-453D-9BA8-81D73FEE0141}" destId="{157E2EBB-FFCE-496A-A9A6-AF56418A57D5}" srcOrd="5" destOrd="0" presId="urn:microsoft.com/office/officeart/2005/8/layout/hierarchy2"/>
    <dgm:cxn modelId="{EC53A5C9-1982-4E6F-837D-5F741A8699CD}" type="presParOf" srcId="{157E2EBB-FFCE-496A-A9A6-AF56418A57D5}" destId="{EBAD5C5B-5412-4E05-8CE8-81A630133F18}" srcOrd="0" destOrd="0" presId="urn:microsoft.com/office/officeart/2005/8/layout/hierarchy2"/>
    <dgm:cxn modelId="{D3B7C4FC-AC59-4DD2-8FFE-207EAFA111D9}" type="presParOf" srcId="{157E2EBB-FFCE-496A-A9A6-AF56418A57D5}" destId="{DFD348E5-2335-47CC-8F48-287248EE480F}" srcOrd="1" destOrd="0" presId="urn:microsoft.com/office/officeart/2005/8/layout/hierarchy2"/>
    <dgm:cxn modelId="{5767A4F4-C5FD-4F4F-9C5A-1EC0760B94D8}" type="presParOf" srcId="{F1F9B4FC-B5EB-48FF-9E6B-B33C901D7E2D}" destId="{CFEB04D7-198E-40DD-BF7C-DF586243ACE8}" srcOrd="4" destOrd="0" presId="urn:microsoft.com/office/officeart/2005/8/layout/hierarchy2"/>
    <dgm:cxn modelId="{BFCF0E20-D814-466E-BA07-33162B38F30D}" type="presParOf" srcId="{CFEB04D7-198E-40DD-BF7C-DF586243ACE8}" destId="{2E0271F1-78B6-4E21-AED5-084F42DF95D5}" srcOrd="0" destOrd="0" presId="urn:microsoft.com/office/officeart/2005/8/layout/hierarchy2"/>
    <dgm:cxn modelId="{C3B983D1-B6A7-465A-8263-D0B5E7193E7C}" type="presParOf" srcId="{F1F9B4FC-B5EB-48FF-9E6B-B33C901D7E2D}" destId="{45124B96-65EC-4812-8D8C-C551918CFB27}" srcOrd="5" destOrd="0" presId="urn:microsoft.com/office/officeart/2005/8/layout/hierarchy2"/>
    <dgm:cxn modelId="{1C11CACB-F48C-42D9-A450-25FE0FDCB73E}" type="presParOf" srcId="{45124B96-65EC-4812-8D8C-C551918CFB27}" destId="{5247A74D-6113-482F-972F-6B2D3C0978A1}" srcOrd="0" destOrd="0" presId="urn:microsoft.com/office/officeart/2005/8/layout/hierarchy2"/>
    <dgm:cxn modelId="{6F2368EF-3B31-4D18-B47E-871819EED56A}" type="presParOf" srcId="{45124B96-65EC-4812-8D8C-C551918CFB27}" destId="{427CE7FE-3E47-4A92-A4BB-4C245E0F67C9}" srcOrd="1" destOrd="0" presId="urn:microsoft.com/office/officeart/2005/8/layout/hierarchy2"/>
    <dgm:cxn modelId="{8B9719A0-21B8-4F38-AA49-0C5BAF4FDEEE}" type="presParOf" srcId="{427CE7FE-3E47-4A92-A4BB-4C245E0F67C9}" destId="{3445C351-E107-4393-9CD3-CD04925D1F0F}" srcOrd="0" destOrd="0" presId="urn:microsoft.com/office/officeart/2005/8/layout/hierarchy2"/>
    <dgm:cxn modelId="{D5DBF15F-6CCB-4509-906B-E66B56F843D0}" type="presParOf" srcId="{3445C351-E107-4393-9CD3-CD04925D1F0F}" destId="{4933DC47-A679-4C2D-A555-ADA4E31FA37E}" srcOrd="0" destOrd="0" presId="urn:microsoft.com/office/officeart/2005/8/layout/hierarchy2"/>
    <dgm:cxn modelId="{AC79FA90-4FB9-4EE6-8B73-9987487765C2}" type="presParOf" srcId="{427CE7FE-3E47-4A92-A4BB-4C245E0F67C9}" destId="{DC764D99-CB88-42F0-8ABF-86AA36844642}" srcOrd="1" destOrd="0" presId="urn:microsoft.com/office/officeart/2005/8/layout/hierarchy2"/>
    <dgm:cxn modelId="{22123C91-1519-4D1B-935A-E39AAACD1960}" type="presParOf" srcId="{DC764D99-CB88-42F0-8ABF-86AA36844642}" destId="{36036EB7-1818-4BAC-BB09-2C66720245E4}" srcOrd="0" destOrd="0" presId="urn:microsoft.com/office/officeart/2005/8/layout/hierarchy2"/>
    <dgm:cxn modelId="{197031F5-51E2-4C32-8838-9B09CDFF826C}" type="presParOf" srcId="{DC764D99-CB88-42F0-8ABF-86AA36844642}" destId="{14AA9E0A-6E6E-452B-B1BC-0D36BFB1F1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E2BF08-2290-462C-9310-F3CFB3DF0DF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F08562-7F7B-4C86-BA56-4911DA46C058}">
      <dgm:prSet phldrT="[Texto]" custT="1"/>
      <dgm:spPr/>
      <dgm:t>
        <a:bodyPr/>
        <a:lstStyle/>
        <a:p>
          <a:r>
            <a:rPr lang="es-EC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la calidad 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2D2CB-4C96-4ACE-9B9D-B99B97B7014B}" type="parTrans" cxnId="{03E635E4-0219-4910-A21C-2F7E9C8D0A0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264E3-E479-4D81-979F-246C3A7421FD}" type="sibTrans" cxnId="{03E635E4-0219-4910-A21C-2F7E9C8D0A0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D4BAA-1AD8-4A75-AC88-12A2EB71DB38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Edwards W. Deming 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F5CF4-D795-40BA-A3FB-CBFAAA092C90}" type="parTrans" cxnId="{BD38109D-2281-4A36-93E6-D76C8B856A25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CB8E1-D1DB-4AEC-BCDC-9F35912A2422}" type="sibTrans" cxnId="{BD38109D-2281-4A36-93E6-D76C8B856A2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1319F-3D28-4381-844F-464D58F4C4AF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Joseph M. Juran</a:t>
          </a:r>
        </a:p>
      </dgm:t>
    </dgm:pt>
    <dgm:pt modelId="{6E5A1F23-11AF-4D79-8DDF-A6CD38CAD40F}" type="parTrans" cxnId="{E72DB4B5-6206-4E74-BAF9-57C4A523C990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6C020-7ADC-4040-9D59-5235734C9A05}" type="sibTrans" cxnId="{E72DB4B5-6206-4E74-BAF9-57C4A523C990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4EE48-AEA8-4EFD-B531-53394A30078C}">
      <dgm:prSet phldrT="[Texto]" custT="1"/>
      <dgm:spPr/>
      <dgm:t>
        <a:bodyPr/>
        <a:lstStyle/>
        <a:p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K. Ishikawa</a:t>
          </a:r>
        </a:p>
      </dgm:t>
    </dgm:pt>
    <dgm:pt modelId="{DA9E0AD1-0D8A-41D2-8EDB-2F0D0C1525DD}" type="parTrans" cxnId="{0C9CAE76-DD76-4F4D-83C6-42BB266AA285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4040-2681-40DE-95C2-52CBB5B87DB3}" type="sibTrans" cxnId="{0C9CAE76-DD76-4F4D-83C6-42BB266AA28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22E4C-F125-4E27-8F92-62155AA2DA1D}">
      <dgm:prSet phldrT="[Texto]" custT="1"/>
      <dgm:spPr/>
      <dgm:t>
        <a:bodyPr/>
        <a:lstStyle/>
        <a:p>
          <a:r>
            <a:rPr lang="es-EC" sz="1400" dirty="0" smtClean="0"/>
            <a:t>Parte integral de la administración es el control de la calidad.</a:t>
          </a:r>
        </a:p>
        <a:p>
          <a:r>
            <a:rPr lang="es-EC" sz="1400" dirty="0" smtClean="0"/>
            <a:t>Principios de Juran </a:t>
          </a:r>
        </a:p>
        <a:p>
          <a:r>
            <a:rPr lang="es-EC" sz="1400" dirty="0" smtClean="0"/>
            <a:t>Diagrama de Pareto </a:t>
          </a:r>
        </a:p>
        <a:p>
          <a:r>
            <a:rPr lang="es-EC" sz="1400" dirty="0" smtClean="0"/>
            <a:t>Diagrama de la Trilogía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D3F47-56B9-487A-A361-0FEA6F1C3B8E}" type="parTrans" cxnId="{8984FA2E-BA97-4B9C-84D8-36A7A5F8B568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40684-5AF5-4616-BC6C-24B7A851C248}" type="sibTrans" cxnId="{8984FA2E-BA97-4B9C-84D8-36A7A5F8B56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37CFB-8A05-4D34-B64B-B49E98E6A870}">
      <dgm:prSet custT="1"/>
      <dgm:spPr/>
      <dgm:t>
        <a:bodyPr/>
        <a:lstStyle/>
        <a:p>
          <a:r>
            <a:rPr lang="es-EC" sz="1400" dirty="0" smtClean="0"/>
            <a:t>Mejora continua en la organización -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Ciclo PDCA</a:t>
          </a:r>
        </a:p>
        <a:p>
          <a:r>
            <a:rPr lang="es-EC" sz="1400" dirty="0" smtClean="0"/>
            <a:t>14 puntos de mejora: Alta dirección sea la encargada y responsable de la mejora continua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ABA2F3-7B3E-49EA-B390-E9843292EF79}" type="parTrans" cxnId="{079F4478-252F-466C-A3C5-7EE81B35EC4B}">
      <dgm:prSet custT="1"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D9D0C-4EE4-4C62-914C-5DFD8B7FA8C9}" type="sibTrans" cxnId="{079F4478-252F-466C-A3C5-7EE81B35EC4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ADC6-A842-410F-A13A-F9889B10F5AB}">
      <dgm:prSet phldrT="[Texto]" custT="1"/>
      <dgm:spPr/>
      <dgm:t>
        <a:bodyPr/>
        <a:lstStyle/>
        <a:p>
          <a:r>
            <a:rPr lang="es-EC" sz="1400" dirty="0" smtClean="0"/>
            <a:t>Gurú de la calidad a nivel mundial, proporciona  herramientas: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83313-8BD7-4EBE-82A3-690285C34FB5}" type="parTrans" cxnId="{20D9BA8E-1439-4BED-B092-E45AB6CDD82B}">
      <dgm:prSet/>
      <dgm:spPr/>
      <dgm:t>
        <a:bodyPr/>
        <a:lstStyle/>
        <a:p>
          <a:endParaRPr lang="es-EC"/>
        </a:p>
      </dgm:t>
    </dgm:pt>
    <dgm:pt modelId="{F85E9F95-99A4-4C98-B5CC-FAF8BDBA43E8}" type="sibTrans" cxnId="{20D9BA8E-1439-4BED-B092-E45AB6CDD82B}">
      <dgm:prSet/>
      <dgm:spPr/>
      <dgm:t>
        <a:bodyPr/>
        <a:lstStyle/>
        <a:p>
          <a:endParaRPr lang="es-EC"/>
        </a:p>
      </dgm:t>
    </dgm:pt>
    <dgm:pt modelId="{A04DB659-2676-48E3-832B-079C700761B5}">
      <dgm:prSet phldrT="[Texto]" custT="1"/>
      <dgm:spPr/>
      <dgm:t>
        <a:bodyPr/>
        <a:lstStyle/>
        <a:p>
          <a:r>
            <a:rPr lang="es-EC" sz="1400" dirty="0" smtClean="0"/>
            <a:t>Diagrama de causa y efecto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E346E-BE6F-4AA2-9FE5-0671C2F21D20}" type="parTrans" cxnId="{ADC1C721-6906-49D3-A63A-E71708161FEA}">
      <dgm:prSet/>
      <dgm:spPr/>
      <dgm:t>
        <a:bodyPr/>
        <a:lstStyle/>
        <a:p>
          <a:endParaRPr lang="es-EC"/>
        </a:p>
      </dgm:t>
    </dgm:pt>
    <dgm:pt modelId="{9230A105-A0FC-4A50-A97E-D467FC7EC5CB}" type="sibTrans" cxnId="{ADC1C721-6906-49D3-A63A-E71708161FEA}">
      <dgm:prSet/>
      <dgm:spPr/>
      <dgm:t>
        <a:bodyPr/>
        <a:lstStyle/>
        <a:p>
          <a:endParaRPr lang="es-EC"/>
        </a:p>
      </dgm:t>
    </dgm:pt>
    <dgm:pt modelId="{EDE3B42D-0FF6-4F22-AD8A-26BA78C3C732}">
      <dgm:prSet phldrT="[Texto]" custT="1"/>
      <dgm:spPr/>
      <dgm:t>
        <a:bodyPr/>
        <a:lstStyle/>
        <a:p>
          <a:r>
            <a:rPr lang="es-EC" sz="1400" dirty="0" smtClean="0"/>
            <a:t>Estratificación 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063A4-BA45-4D55-88AF-282D19796289}" type="parTrans" cxnId="{D11B2796-A3F0-41A1-9B3B-D205D353C259}">
      <dgm:prSet/>
      <dgm:spPr/>
      <dgm:t>
        <a:bodyPr/>
        <a:lstStyle/>
        <a:p>
          <a:endParaRPr lang="es-EC"/>
        </a:p>
      </dgm:t>
    </dgm:pt>
    <dgm:pt modelId="{F7CD0BBA-E8B5-40C5-B4CB-C0B2F589DC18}" type="sibTrans" cxnId="{D11B2796-A3F0-41A1-9B3B-D205D353C259}">
      <dgm:prSet/>
      <dgm:spPr/>
      <dgm:t>
        <a:bodyPr/>
        <a:lstStyle/>
        <a:p>
          <a:endParaRPr lang="es-EC"/>
        </a:p>
      </dgm:t>
    </dgm:pt>
    <dgm:pt modelId="{2F53FE4D-2E38-494B-94B6-63888C7E61C3}">
      <dgm:prSet phldrT="[Texto]" custT="1"/>
      <dgm:spPr/>
      <dgm:t>
        <a:bodyPr/>
        <a:lstStyle/>
        <a:p>
          <a:r>
            <a:rPr lang="es-EC" sz="1400" dirty="0" smtClean="0"/>
            <a:t>Hoja de verificación 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7DC95-966F-4874-9406-A65FF3C4F018}" type="parTrans" cxnId="{F9AFEF77-AAF7-4A73-99B9-F25857B450F5}">
      <dgm:prSet/>
      <dgm:spPr/>
      <dgm:t>
        <a:bodyPr/>
        <a:lstStyle/>
        <a:p>
          <a:endParaRPr lang="es-EC"/>
        </a:p>
      </dgm:t>
    </dgm:pt>
    <dgm:pt modelId="{B9C5DFDD-6E87-4DDD-8123-AD9A46275FA6}" type="sibTrans" cxnId="{F9AFEF77-AAF7-4A73-99B9-F25857B450F5}">
      <dgm:prSet/>
      <dgm:spPr/>
      <dgm:t>
        <a:bodyPr/>
        <a:lstStyle/>
        <a:p>
          <a:endParaRPr lang="es-EC"/>
        </a:p>
      </dgm:t>
    </dgm:pt>
    <dgm:pt modelId="{911794C6-DDA5-4E73-A5AF-49C7D2A35953}">
      <dgm:prSet phldrT="[Texto]" custT="1"/>
      <dgm:spPr/>
      <dgm:t>
        <a:bodyPr/>
        <a:lstStyle/>
        <a:p>
          <a:r>
            <a:rPr lang="es-EC" sz="1400" dirty="0" smtClean="0"/>
            <a:t>Histograma 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8D9D7-E9B7-4917-9645-6AD10D5E49BF}" type="parTrans" cxnId="{D0D67AF5-D091-41A8-8CB0-C638B8FF6C66}">
      <dgm:prSet/>
      <dgm:spPr/>
      <dgm:t>
        <a:bodyPr/>
        <a:lstStyle/>
        <a:p>
          <a:endParaRPr lang="es-EC"/>
        </a:p>
      </dgm:t>
    </dgm:pt>
    <dgm:pt modelId="{946B0248-7D29-45CB-BFC9-CBE2F2BD35DE}" type="sibTrans" cxnId="{D0D67AF5-D091-41A8-8CB0-C638B8FF6C66}">
      <dgm:prSet/>
      <dgm:spPr/>
      <dgm:t>
        <a:bodyPr/>
        <a:lstStyle/>
        <a:p>
          <a:endParaRPr lang="es-EC"/>
        </a:p>
      </dgm:t>
    </dgm:pt>
    <dgm:pt modelId="{39FC8400-2299-4A6D-BB1D-2BF3DF8F7187}">
      <dgm:prSet phldrT="[Texto]" custT="1"/>
      <dgm:spPr/>
      <dgm:t>
        <a:bodyPr/>
        <a:lstStyle/>
        <a:p>
          <a:r>
            <a:rPr lang="es-EC" sz="1400" dirty="0" smtClean="0"/>
            <a:t>Diagrama de dispersión 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E8F0E-E194-4D37-822B-8DBDD5023D2D}" type="parTrans" cxnId="{FFE76CC6-EED1-404B-9C73-E22D96D5CA3D}">
      <dgm:prSet/>
      <dgm:spPr/>
      <dgm:t>
        <a:bodyPr/>
        <a:lstStyle/>
        <a:p>
          <a:endParaRPr lang="es-EC"/>
        </a:p>
      </dgm:t>
    </dgm:pt>
    <dgm:pt modelId="{56DAA43F-3FA5-4A98-BD28-16820B02614B}" type="sibTrans" cxnId="{FFE76CC6-EED1-404B-9C73-E22D96D5CA3D}">
      <dgm:prSet/>
      <dgm:spPr/>
      <dgm:t>
        <a:bodyPr/>
        <a:lstStyle/>
        <a:p>
          <a:endParaRPr lang="es-EC"/>
        </a:p>
      </dgm:t>
    </dgm:pt>
    <dgm:pt modelId="{598F425C-6341-4564-A87A-5E3CFAE55188}">
      <dgm:prSet phldrT="[Texto]" custT="1"/>
      <dgm:spPr/>
      <dgm:t>
        <a:bodyPr/>
        <a:lstStyle/>
        <a:p>
          <a:r>
            <a:rPr lang="es-EC" sz="1400" dirty="0" smtClean="0"/>
            <a:t>Grafica de control de </a:t>
          </a:r>
          <a:r>
            <a:rPr lang="es-EC" sz="1400" dirty="0" err="1" smtClean="0"/>
            <a:t>schewhart</a:t>
          </a:r>
          <a:r>
            <a:rPr lang="es-EC" sz="1400" dirty="0" smtClean="0"/>
            <a:t>.</a:t>
          </a:r>
          <a:endParaRPr lang="es-EC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3037-5F59-48C6-8ED8-7F4AFBAAB5AC}" type="parTrans" cxnId="{8464A3B6-9129-4519-BF2B-A722098F9D98}">
      <dgm:prSet/>
      <dgm:spPr/>
      <dgm:t>
        <a:bodyPr/>
        <a:lstStyle/>
        <a:p>
          <a:endParaRPr lang="es-EC"/>
        </a:p>
      </dgm:t>
    </dgm:pt>
    <dgm:pt modelId="{182DA2C7-04B3-450F-913D-319F5968D0D4}" type="sibTrans" cxnId="{8464A3B6-9129-4519-BF2B-A722098F9D98}">
      <dgm:prSet/>
      <dgm:spPr/>
      <dgm:t>
        <a:bodyPr/>
        <a:lstStyle/>
        <a:p>
          <a:endParaRPr lang="es-EC"/>
        </a:p>
      </dgm:t>
    </dgm:pt>
    <dgm:pt modelId="{246522CF-5933-4E57-AB04-AD84972225A2}" type="pres">
      <dgm:prSet presAssocID="{F1E2BF08-2290-462C-9310-F3CFB3DF0D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40D8DB-A9A1-4764-A0D3-A22281FD6656}" type="pres">
      <dgm:prSet presAssocID="{87F08562-7F7B-4C86-BA56-4911DA46C058}" presName="root1" presStyleCnt="0"/>
      <dgm:spPr/>
      <dgm:t>
        <a:bodyPr/>
        <a:lstStyle/>
        <a:p>
          <a:endParaRPr lang="es-EC"/>
        </a:p>
      </dgm:t>
    </dgm:pt>
    <dgm:pt modelId="{86DAA738-915E-493A-B529-D2AC2E8501AE}" type="pres">
      <dgm:prSet presAssocID="{87F08562-7F7B-4C86-BA56-4911DA46C058}" presName="LevelOneTextNode" presStyleLbl="node0" presStyleIdx="0" presStyleCnt="1" custScaleX="44456" custScaleY="7461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E6F0E6-A02D-4C30-8DC5-7C725DC11C63}" type="pres">
      <dgm:prSet presAssocID="{87F08562-7F7B-4C86-BA56-4911DA46C058}" presName="level2hierChild" presStyleCnt="0"/>
      <dgm:spPr/>
      <dgm:t>
        <a:bodyPr/>
        <a:lstStyle/>
        <a:p>
          <a:endParaRPr lang="es-EC"/>
        </a:p>
      </dgm:t>
    </dgm:pt>
    <dgm:pt modelId="{52880B03-7C93-4403-8DA9-66C224EB4819}" type="pres">
      <dgm:prSet presAssocID="{9F3F5CF4-D795-40BA-A3FB-CBFAAA092C90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6DBA9472-FC4D-4B79-8195-2E02DA1C3499}" type="pres">
      <dgm:prSet presAssocID="{9F3F5CF4-D795-40BA-A3FB-CBFAAA092C90}" presName="connTx" presStyleLbl="parChTrans1D2" presStyleIdx="0" presStyleCnt="3"/>
      <dgm:spPr/>
      <dgm:t>
        <a:bodyPr/>
        <a:lstStyle/>
        <a:p>
          <a:endParaRPr lang="es-EC"/>
        </a:p>
      </dgm:t>
    </dgm:pt>
    <dgm:pt modelId="{F3BA1926-B6F7-43DD-A4C4-797D89682230}" type="pres">
      <dgm:prSet presAssocID="{A92D4BAA-1AD8-4A75-AC88-12A2EB71DB38}" presName="root2" presStyleCnt="0"/>
      <dgm:spPr/>
      <dgm:t>
        <a:bodyPr/>
        <a:lstStyle/>
        <a:p>
          <a:endParaRPr lang="es-EC"/>
        </a:p>
      </dgm:t>
    </dgm:pt>
    <dgm:pt modelId="{E2B7A037-16BC-4ED7-81A7-EF4A0DAD34B1}" type="pres">
      <dgm:prSet presAssocID="{A92D4BAA-1AD8-4A75-AC88-12A2EB71DB38}" presName="LevelTwoTextNode" presStyleLbl="node2" presStyleIdx="0" presStyleCnt="3" custScaleX="54354" custScaleY="954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60DA51-F2FF-4752-A3B5-7D788DA16553}" type="pres">
      <dgm:prSet presAssocID="{A92D4BAA-1AD8-4A75-AC88-12A2EB71DB38}" presName="level3hierChild" presStyleCnt="0"/>
      <dgm:spPr/>
      <dgm:t>
        <a:bodyPr/>
        <a:lstStyle/>
        <a:p>
          <a:endParaRPr lang="es-EC"/>
        </a:p>
      </dgm:t>
    </dgm:pt>
    <dgm:pt modelId="{F8B273ED-E046-4BAA-9C80-9EF882B20C58}" type="pres">
      <dgm:prSet presAssocID="{E7ABA2F3-7B3E-49EA-B390-E9843292EF79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DF6A90AC-9122-4A5A-AF8A-829F4457AED4}" type="pres">
      <dgm:prSet presAssocID="{E7ABA2F3-7B3E-49EA-B390-E9843292EF79}" presName="connTx" presStyleLbl="parChTrans1D3" presStyleIdx="0" presStyleCnt="3"/>
      <dgm:spPr/>
      <dgm:t>
        <a:bodyPr/>
        <a:lstStyle/>
        <a:p>
          <a:endParaRPr lang="es-EC"/>
        </a:p>
      </dgm:t>
    </dgm:pt>
    <dgm:pt modelId="{2F72F488-B279-43E0-A782-3C82649F7C8C}" type="pres">
      <dgm:prSet presAssocID="{EDD37CFB-8A05-4D34-B64B-B49E98E6A870}" presName="root2" presStyleCnt="0"/>
      <dgm:spPr/>
      <dgm:t>
        <a:bodyPr/>
        <a:lstStyle/>
        <a:p>
          <a:endParaRPr lang="es-EC"/>
        </a:p>
      </dgm:t>
    </dgm:pt>
    <dgm:pt modelId="{0810C307-55C8-4D39-B2B3-25483D5A9438}" type="pres">
      <dgm:prSet presAssocID="{EDD37CFB-8A05-4D34-B64B-B49E98E6A870}" presName="LevelTwoTextNode" presStyleLbl="node3" presStyleIdx="0" presStyleCnt="3" custScaleX="312509" custScaleY="84246" custLinFactNeighborX="-4798" custLinFactNeighborY="-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7F0A75-118A-46A3-8A19-5BB824E1D391}" type="pres">
      <dgm:prSet presAssocID="{EDD37CFB-8A05-4D34-B64B-B49E98E6A870}" presName="level3hierChild" presStyleCnt="0"/>
      <dgm:spPr/>
      <dgm:t>
        <a:bodyPr/>
        <a:lstStyle/>
        <a:p>
          <a:endParaRPr lang="es-EC"/>
        </a:p>
      </dgm:t>
    </dgm:pt>
    <dgm:pt modelId="{07E8B895-F4EB-423C-9CD4-C16851AE902D}" type="pres">
      <dgm:prSet presAssocID="{6E5A1F23-11AF-4D79-8DDF-A6CD38CAD40F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56273A64-8D95-4DFD-9B2A-2BAC5BC49E99}" type="pres">
      <dgm:prSet presAssocID="{6E5A1F23-11AF-4D79-8DDF-A6CD38CAD40F}" presName="connTx" presStyleLbl="parChTrans1D2" presStyleIdx="1" presStyleCnt="3"/>
      <dgm:spPr/>
      <dgm:t>
        <a:bodyPr/>
        <a:lstStyle/>
        <a:p>
          <a:endParaRPr lang="es-EC"/>
        </a:p>
      </dgm:t>
    </dgm:pt>
    <dgm:pt modelId="{8141686B-3240-4751-BD75-9C7B62A2A55E}" type="pres">
      <dgm:prSet presAssocID="{F331319F-3D28-4381-844F-464D58F4C4AF}" presName="root2" presStyleCnt="0"/>
      <dgm:spPr/>
      <dgm:t>
        <a:bodyPr/>
        <a:lstStyle/>
        <a:p>
          <a:endParaRPr lang="es-EC"/>
        </a:p>
      </dgm:t>
    </dgm:pt>
    <dgm:pt modelId="{A1CAFCB2-6823-4857-9BE7-1FC9DB12E548}" type="pres">
      <dgm:prSet presAssocID="{F331319F-3D28-4381-844F-464D58F4C4AF}" presName="LevelTwoTextNode" presStyleLbl="node2" presStyleIdx="1" presStyleCnt="3" custScaleX="543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F39759-F003-4175-9DC2-23EF07FD639A}" type="pres">
      <dgm:prSet presAssocID="{F331319F-3D28-4381-844F-464D58F4C4AF}" presName="level3hierChild" presStyleCnt="0"/>
      <dgm:spPr/>
      <dgm:t>
        <a:bodyPr/>
        <a:lstStyle/>
        <a:p>
          <a:endParaRPr lang="es-EC"/>
        </a:p>
      </dgm:t>
    </dgm:pt>
    <dgm:pt modelId="{62357039-BC1F-43C3-8CC6-ADB59991397B}" type="pres">
      <dgm:prSet presAssocID="{075D3F47-56B9-487A-A361-0FEA6F1C3B8E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2599CFBA-26A2-4C87-8E48-113457C7B85A}" type="pres">
      <dgm:prSet presAssocID="{075D3F47-56B9-487A-A361-0FEA6F1C3B8E}" presName="connTx" presStyleLbl="parChTrans1D3" presStyleIdx="1" presStyleCnt="3"/>
      <dgm:spPr/>
      <dgm:t>
        <a:bodyPr/>
        <a:lstStyle/>
        <a:p>
          <a:endParaRPr lang="es-EC"/>
        </a:p>
      </dgm:t>
    </dgm:pt>
    <dgm:pt modelId="{5FDC11BB-1A08-4BFD-A183-918569B4528A}" type="pres">
      <dgm:prSet presAssocID="{BEC22E4C-F125-4E27-8F92-62155AA2DA1D}" presName="root2" presStyleCnt="0"/>
      <dgm:spPr/>
      <dgm:t>
        <a:bodyPr/>
        <a:lstStyle/>
        <a:p>
          <a:endParaRPr lang="es-EC"/>
        </a:p>
      </dgm:t>
    </dgm:pt>
    <dgm:pt modelId="{B0306A3B-B658-40FC-81D9-AEB83BCCE54D}" type="pres">
      <dgm:prSet presAssocID="{BEC22E4C-F125-4E27-8F92-62155AA2DA1D}" presName="LevelTwoTextNode" presStyleLbl="node3" presStyleIdx="1" presStyleCnt="3" custScaleX="318573" custScaleY="117153" custLinFactNeighborX="-5610" custLinFactNeighborY="-18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C1DBC2-7C60-4A89-89D6-6B9510E7E0D1}" type="pres">
      <dgm:prSet presAssocID="{BEC22E4C-F125-4E27-8F92-62155AA2DA1D}" presName="level3hierChild" presStyleCnt="0"/>
      <dgm:spPr/>
      <dgm:t>
        <a:bodyPr/>
        <a:lstStyle/>
        <a:p>
          <a:endParaRPr lang="es-EC"/>
        </a:p>
      </dgm:t>
    </dgm:pt>
    <dgm:pt modelId="{8455499F-CF1F-499E-B794-A96D61925EBC}" type="pres">
      <dgm:prSet presAssocID="{DA9E0AD1-0D8A-41D2-8EDB-2F0D0C1525DD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657D6BC1-46D3-42B3-8AE1-4CFB0BCC9A77}" type="pres">
      <dgm:prSet presAssocID="{DA9E0AD1-0D8A-41D2-8EDB-2F0D0C1525DD}" presName="connTx" presStyleLbl="parChTrans1D2" presStyleIdx="2" presStyleCnt="3"/>
      <dgm:spPr/>
      <dgm:t>
        <a:bodyPr/>
        <a:lstStyle/>
        <a:p>
          <a:endParaRPr lang="es-EC"/>
        </a:p>
      </dgm:t>
    </dgm:pt>
    <dgm:pt modelId="{8153283F-0C4E-4A7A-B08F-A0DC1B4F6C89}" type="pres">
      <dgm:prSet presAssocID="{8404EE48-AEA8-4EFD-B531-53394A30078C}" presName="root2" presStyleCnt="0"/>
      <dgm:spPr/>
      <dgm:t>
        <a:bodyPr/>
        <a:lstStyle/>
        <a:p>
          <a:endParaRPr lang="es-EC"/>
        </a:p>
      </dgm:t>
    </dgm:pt>
    <dgm:pt modelId="{2D6DB6D0-AB40-493A-A2D7-574652CF4746}" type="pres">
      <dgm:prSet presAssocID="{8404EE48-AEA8-4EFD-B531-53394A30078C}" presName="LevelTwoTextNode" presStyleLbl="node2" presStyleIdx="2" presStyleCnt="3" custScaleX="531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4EEFB4B-5F39-4E30-9DCE-A5DCBE4F6702}" type="pres">
      <dgm:prSet presAssocID="{8404EE48-AEA8-4EFD-B531-53394A30078C}" presName="level3hierChild" presStyleCnt="0"/>
      <dgm:spPr/>
      <dgm:t>
        <a:bodyPr/>
        <a:lstStyle/>
        <a:p>
          <a:endParaRPr lang="es-EC"/>
        </a:p>
      </dgm:t>
    </dgm:pt>
    <dgm:pt modelId="{11FA36A2-D2DF-41B5-9990-4CFAAC2CFF4E}" type="pres">
      <dgm:prSet presAssocID="{9B083313-8BD7-4EBE-82A3-690285C34FB5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96173FE2-005B-4994-882C-F733DECCD04F}" type="pres">
      <dgm:prSet presAssocID="{9B083313-8BD7-4EBE-82A3-690285C34FB5}" presName="connTx" presStyleLbl="parChTrans1D3" presStyleIdx="2" presStyleCnt="3"/>
      <dgm:spPr/>
      <dgm:t>
        <a:bodyPr/>
        <a:lstStyle/>
        <a:p>
          <a:endParaRPr lang="es-EC"/>
        </a:p>
      </dgm:t>
    </dgm:pt>
    <dgm:pt modelId="{D24464AC-1E6C-4DF4-9665-446B16CDBCBF}" type="pres">
      <dgm:prSet presAssocID="{536CADC6-A842-410F-A13A-F9889B10F5AB}" presName="root2" presStyleCnt="0"/>
      <dgm:spPr/>
      <dgm:t>
        <a:bodyPr/>
        <a:lstStyle/>
        <a:p>
          <a:endParaRPr lang="es-EC"/>
        </a:p>
      </dgm:t>
    </dgm:pt>
    <dgm:pt modelId="{2489DFCB-6AB8-4DBD-A251-54A5DBF1507D}" type="pres">
      <dgm:prSet presAssocID="{536CADC6-A842-410F-A13A-F9889B10F5A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41F817-F172-4659-BF63-0CC513D9CDB4}" type="pres">
      <dgm:prSet presAssocID="{536CADC6-A842-410F-A13A-F9889B10F5AB}" presName="level3hierChild" presStyleCnt="0"/>
      <dgm:spPr/>
      <dgm:t>
        <a:bodyPr/>
        <a:lstStyle/>
        <a:p>
          <a:endParaRPr lang="es-EC"/>
        </a:p>
      </dgm:t>
    </dgm:pt>
    <dgm:pt modelId="{AECAD1BA-123E-4FE1-97CF-2E86467CA51E}" type="pres">
      <dgm:prSet presAssocID="{C9BE346E-BE6F-4AA2-9FE5-0671C2F21D20}" presName="conn2-1" presStyleLbl="parChTrans1D4" presStyleIdx="0" presStyleCnt="6"/>
      <dgm:spPr/>
      <dgm:t>
        <a:bodyPr/>
        <a:lstStyle/>
        <a:p>
          <a:endParaRPr lang="es-EC"/>
        </a:p>
      </dgm:t>
    </dgm:pt>
    <dgm:pt modelId="{B2E97D5D-7C70-4D9B-8EB1-D21BECC678D9}" type="pres">
      <dgm:prSet presAssocID="{C9BE346E-BE6F-4AA2-9FE5-0671C2F21D20}" presName="connTx" presStyleLbl="parChTrans1D4" presStyleIdx="0" presStyleCnt="6"/>
      <dgm:spPr/>
      <dgm:t>
        <a:bodyPr/>
        <a:lstStyle/>
        <a:p>
          <a:endParaRPr lang="es-EC"/>
        </a:p>
      </dgm:t>
    </dgm:pt>
    <dgm:pt modelId="{C35902C7-5F74-4DB8-98F6-F1789FE50F60}" type="pres">
      <dgm:prSet presAssocID="{A04DB659-2676-48E3-832B-079C700761B5}" presName="root2" presStyleCnt="0"/>
      <dgm:spPr/>
      <dgm:t>
        <a:bodyPr/>
        <a:lstStyle/>
        <a:p>
          <a:endParaRPr lang="es-EC"/>
        </a:p>
      </dgm:t>
    </dgm:pt>
    <dgm:pt modelId="{94C84963-A553-41E8-858A-88DE37E403B6}" type="pres">
      <dgm:prSet presAssocID="{A04DB659-2676-48E3-832B-079C700761B5}" presName="LevelTwoTextNode" presStyleLbl="node4" presStyleIdx="0" presStyleCnt="6" custScaleX="198287" custScaleY="50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77B57D3-DC8F-479C-A760-207E9C764E86}" type="pres">
      <dgm:prSet presAssocID="{A04DB659-2676-48E3-832B-079C700761B5}" presName="level3hierChild" presStyleCnt="0"/>
      <dgm:spPr/>
      <dgm:t>
        <a:bodyPr/>
        <a:lstStyle/>
        <a:p>
          <a:endParaRPr lang="es-EC"/>
        </a:p>
      </dgm:t>
    </dgm:pt>
    <dgm:pt modelId="{D73DF124-3BE5-45C3-9726-E5176289CBC1}" type="pres">
      <dgm:prSet presAssocID="{5D4063A4-BA45-4D55-88AF-282D19796289}" presName="conn2-1" presStyleLbl="parChTrans1D4" presStyleIdx="1" presStyleCnt="6"/>
      <dgm:spPr/>
      <dgm:t>
        <a:bodyPr/>
        <a:lstStyle/>
        <a:p>
          <a:endParaRPr lang="es-EC"/>
        </a:p>
      </dgm:t>
    </dgm:pt>
    <dgm:pt modelId="{E35068E6-BB6F-4ACF-B383-62FB878EF74A}" type="pres">
      <dgm:prSet presAssocID="{5D4063A4-BA45-4D55-88AF-282D19796289}" presName="connTx" presStyleLbl="parChTrans1D4" presStyleIdx="1" presStyleCnt="6"/>
      <dgm:spPr/>
      <dgm:t>
        <a:bodyPr/>
        <a:lstStyle/>
        <a:p>
          <a:endParaRPr lang="es-EC"/>
        </a:p>
      </dgm:t>
    </dgm:pt>
    <dgm:pt modelId="{CAEBDF2C-1360-4D67-AB8D-C2845B6D66D7}" type="pres">
      <dgm:prSet presAssocID="{EDE3B42D-0FF6-4F22-AD8A-26BA78C3C732}" presName="root2" presStyleCnt="0"/>
      <dgm:spPr/>
      <dgm:t>
        <a:bodyPr/>
        <a:lstStyle/>
        <a:p>
          <a:endParaRPr lang="es-EC"/>
        </a:p>
      </dgm:t>
    </dgm:pt>
    <dgm:pt modelId="{87DBFA22-FA5E-4B4C-975F-2453031FBBD2}" type="pres">
      <dgm:prSet presAssocID="{EDE3B42D-0FF6-4F22-AD8A-26BA78C3C732}" presName="LevelTwoTextNode" presStyleLbl="node4" presStyleIdx="1" presStyleCnt="6" custScaleY="517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5280B1-3E53-4491-900F-DF492E1977AB}" type="pres">
      <dgm:prSet presAssocID="{EDE3B42D-0FF6-4F22-AD8A-26BA78C3C732}" presName="level3hierChild" presStyleCnt="0"/>
      <dgm:spPr/>
      <dgm:t>
        <a:bodyPr/>
        <a:lstStyle/>
        <a:p>
          <a:endParaRPr lang="es-EC"/>
        </a:p>
      </dgm:t>
    </dgm:pt>
    <dgm:pt modelId="{5FEC3A3B-C68C-4A44-9E27-B0FE6E269DE7}" type="pres">
      <dgm:prSet presAssocID="{F737DC95-966F-4874-9406-A65FF3C4F018}" presName="conn2-1" presStyleLbl="parChTrans1D4" presStyleIdx="2" presStyleCnt="6"/>
      <dgm:spPr/>
      <dgm:t>
        <a:bodyPr/>
        <a:lstStyle/>
        <a:p>
          <a:endParaRPr lang="es-EC"/>
        </a:p>
      </dgm:t>
    </dgm:pt>
    <dgm:pt modelId="{82340C40-5959-47B2-9DC6-991E713F29C9}" type="pres">
      <dgm:prSet presAssocID="{F737DC95-966F-4874-9406-A65FF3C4F018}" presName="connTx" presStyleLbl="parChTrans1D4" presStyleIdx="2" presStyleCnt="6"/>
      <dgm:spPr/>
      <dgm:t>
        <a:bodyPr/>
        <a:lstStyle/>
        <a:p>
          <a:endParaRPr lang="es-EC"/>
        </a:p>
      </dgm:t>
    </dgm:pt>
    <dgm:pt modelId="{02413CA4-16AB-4B9F-98AB-25E2C1CE5AFE}" type="pres">
      <dgm:prSet presAssocID="{2F53FE4D-2E38-494B-94B6-63888C7E61C3}" presName="root2" presStyleCnt="0"/>
      <dgm:spPr/>
      <dgm:t>
        <a:bodyPr/>
        <a:lstStyle/>
        <a:p>
          <a:endParaRPr lang="es-EC"/>
        </a:p>
      </dgm:t>
    </dgm:pt>
    <dgm:pt modelId="{DBC1DD91-68F6-42F5-8043-385372F2C64D}" type="pres">
      <dgm:prSet presAssocID="{2F53FE4D-2E38-494B-94B6-63888C7E61C3}" presName="LevelTwoTextNode" presStyleLbl="node4" presStyleIdx="2" presStyleCnt="6" custScaleX="178623" custScaleY="461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74D298-B441-4943-A294-55EBF8EC41F0}" type="pres">
      <dgm:prSet presAssocID="{2F53FE4D-2E38-494B-94B6-63888C7E61C3}" presName="level3hierChild" presStyleCnt="0"/>
      <dgm:spPr/>
      <dgm:t>
        <a:bodyPr/>
        <a:lstStyle/>
        <a:p>
          <a:endParaRPr lang="es-EC"/>
        </a:p>
      </dgm:t>
    </dgm:pt>
    <dgm:pt modelId="{E4618733-0B1F-45E0-A8EA-02B6B5EA7760}" type="pres">
      <dgm:prSet presAssocID="{25E8D9D7-E9B7-4917-9645-6AD10D5E49BF}" presName="conn2-1" presStyleLbl="parChTrans1D4" presStyleIdx="3" presStyleCnt="6"/>
      <dgm:spPr/>
      <dgm:t>
        <a:bodyPr/>
        <a:lstStyle/>
        <a:p>
          <a:endParaRPr lang="es-EC"/>
        </a:p>
      </dgm:t>
    </dgm:pt>
    <dgm:pt modelId="{9D2F200B-4469-4A59-A06D-B0D713FC5920}" type="pres">
      <dgm:prSet presAssocID="{25E8D9D7-E9B7-4917-9645-6AD10D5E49BF}" presName="connTx" presStyleLbl="parChTrans1D4" presStyleIdx="3" presStyleCnt="6"/>
      <dgm:spPr/>
      <dgm:t>
        <a:bodyPr/>
        <a:lstStyle/>
        <a:p>
          <a:endParaRPr lang="es-EC"/>
        </a:p>
      </dgm:t>
    </dgm:pt>
    <dgm:pt modelId="{7091FAA6-5F6B-426E-9F3C-24A747FC7CE5}" type="pres">
      <dgm:prSet presAssocID="{911794C6-DDA5-4E73-A5AF-49C7D2A35953}" presName="root2" presStyleCnt="0"/>
      <dgm:spPr/>
      <dgm:t>
        <a:bodyPr/>
        <a:lstStyle/>
        <a:p>
          <a:endParaRPr lang="es-EC"/>
        </a:p>
      </dgm:t>
    </dgm:pt>
    <dgm:pt modelId="{832FCA50-0875-41B3-BBEE-8BF23D0699E7}" type="pres">
      <dgm:prSet presAssocID="{911794C6-DDA5-4E73-A5AF-49C7D2A35953}" presName="LevelTwoTextNode" presStyleLbl="node4" presStyleIdx="3" presStyleCnt="6" custScaleY="569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DACE18-D30B-494B-A16F-74807448EE6B}" type="pres">
      <dgm:prSet presAssocID="{911794C6-DDA5-4E73-A5AF-49C7D2A35953}" presName="level3hierChild" presStyleCnt="0"/>
      <dgm:spPr/>
      <dgm:t>
        <a:bodyPr/>
        <a:lstStyle/>
        <a:p>
          <a:endParaRPr lang="es-EC"/>
        </a:p>
      </dgm:t>
    </dgm:pt>
    <dgm:pt modelId="{10A0E0CE-812C-45E7-8520-1C8CFA392FB3}" type="pres">
      <dgm:prSet presAssocID="{B84E8F0E-E194-4D37-822B-8DBDD5023D2D}" presName="conn2-1" presStyleLbl="parChTrans1D4" presStyleIdx="4" presStyleCnt="6"/>
      <dgm:spPr/>
      <dgm:t>
        <a:bodyPr/>
        <a:lstStyle/>
        <a:p>
          <a:endParaRPr lang="es-EC"/>
        </a:p>
      </dgm:t>
    </dgm:pt>
    <dgm:pt modelId="{A9372BA9-BD4E-4DF5-B7AB-28348C94E2E8}" type="pres">
      <dgm:prSet presAssocID="{B84E8F0E-E194-4D37-822B-8DBDD5023D2D}" presName="connTx" presStyleLbl="parChTrans1D4" presStyleIdx="4" presStyleCnt="6"/>
      <dgm:spPr/>
      <dgm:t>
        <a:bodyPr/>
        <a:lstStyle/>
        <a:p>
          <a:endParaRPr lang="es-EC"/>
        </a:p>
      </dgm:t>
    </dgm:pt>
    <dgm:pt modelId="{1495D838-8C46-46B2-91A2-4D029F8D3189}" type="pres">
      <dgm:prSet presAssocID="{39FC8400-2299-4A6D-BB1D-2BF3DF8F7187}" presName="root2" presStyleCnt="0"/>
      <dgm:spPr/>
      <dgm:t>
        <a:bodyPr/>
        <a:lstStyle/>
        <a:p>
          <a:endParaRPr lang="es-EC"/>
        </a:p>
      </dgm:t>
    </dgm:pt>
    <dgm:pt modelId="{76A3E5C0-79FA-441B-AC42-AB8FEB82155E}" type="pres">
      <dgm:prSet presAssocID="{39FC8400-2299-4A6D-BB1D-2BF3DF8F7187}" presName="LevelTwoTextNode" presStyleLbl="node4" presStyleIdx="4" presStyleCnt="6" custScaleX="167244" custScaleY="390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C118C4-B679-4A5E-A41F-8FA39942CCD8}" type="pres">
      <dgm:prSet presAssocID="{39FC8400-2299-4A6D-BB1D-2BF3DF8F7187}" presName="level3hierChild" presStyleCnt="0"/>
      <dgm:spPr/>
      <dgm:t>
        <a:bodyPr/>
        <a:lstStyle/>
        <a:p>
          <a:endParaRPr lang="es-EC"/>
        </a:p>
      </dgm:t>
    </dgm:pt>
    <dgm:pt modelId="{D195A3A0-D690-4D5B-97CF-7024B0FF50A0}" type="pres">
      <dgm:prSet presAssocID="{66B83037-5F59-48C6-8ED8-7F4AFBAAB5AC}" presName="conn2-1" presStyleLbl="parChTrans1D4" presStyleIdx="5" presStyleCnt="6"/>
      <dgm:spPr/>
      <dgm:t>
        <a:bodyPr/>
        <a:lstStyle/>
        <a:p>
          <a:endParaRPr lang="es-EC"/>
        </a:p>
      </dgm:t>
    </dgm:pt>
    <dgm:pt modelId="{9A8F4C3C-7ACE-4563-913D-66D97384C798}" type="pres">
      <dgm:prSet presAssocID="{66B83037-5F59-48C6-8ED8-7F4AFBAAB5AC}" presName="connTx" presStyleLbl="parChTrans1D4" presStyleIdx="5" presStyleCnt="6"/>
      <dgm:spPr/>
      <dgm:t>
        <a:bodyPr/>
        <a:lstStyle/>
        <a:p>
          <a:endParaRPr lang="es-EC"/>
        </a:p>
      </dgm:t>
    </dgm:pt>
    <dgm:pt modelId="{50986858-2189-45E7-A5E6-889E54F5CF9A}" type="pres">
      <dgm:prSet presAssocID="{598F425C-6341-4564-A87A-5E3CFAE55188}" presName="root2" presStyleCnt="0"/>
      <dgm:spPr/>
      <dgm:t>
        <a:bodyPr/>
        <a:lstStyle/>
        <a:p>
          <a:endParaRPr lang="es-EC"/>
        </a:p>
      </dgm:t>
    </dgm:pt>
    <dgm:pt modelId="{5774481D-C742-4395-B4E0-174D9220340F}" type="pres">
      <dgm:prSet presAssocID="{598F425C-6341-4564-A87A-5E3CFAE55188}" presName="LevelTwoTextNode" presStyleLbl="node4" presStyleIdx="5" presStyleCnt="6" custScaleX="193068" custScaleY="349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046C6B-BB89-4684-A07F-A8C91388D944}" type="pres">
      <dgm:prSet presAssocID="{598F425C-6341-4564-A87A-5E3CFAE55188}" presName="level3hierChild" presStyleCnt="0"/>
      <dgm:spPr/>
      <dgm:t>
        <a:bodyPr/>
        <a:lstStyle/>
        <a:p>
          <a:endParaRPr lang="es-EC"/>
        </a:p>
      </dgm:t>
    </dgm:pt>
  </dgm:ptLst>
  <dgm:cxnLst>
    <dgm:cxn modelId="{28AFDE6B-BBFD-47E6-A573-DC3067BA84DB}" type="presOf" srcId="{075D3F47-56B9-487A-A361-0FEA6F1C3B8E}" destId="{62357039-BC1F-43C3-8CC6-ADB59991397B}" srcOrd="0" destOrd="0" presId="urn:microsoft.com/office/officeart/2005/8/layout/hierarchy2"/>
    <dgm:cxn modelId="{800757D9-F846-49BA-B97F-67B9745A0BB8}" type="presOf" srcId="{536CADC6-A842-410F-A13A-F9889B10F5AB}" destId="{2489DFCB-6AB8-4DBD-A251-54A5DBF1507D}" srcOrd="0" destOrd="0" presId="urn:microsoft.com/office/officeart/2005/8/layout/hierarchy2"/>
    <dgm:cxn modelId="{4D05767F-9A4A-420F-8463-D85715E9FC76}" type="presOf" srcId="{25E8D9D7-E9B7-4917-9645-6AD10D5E49BF}" destId="{E4618733-0B1F-45E0-A8EA-02B6B5EA7760}" srcOrd="0" destOrd="0" presId="urn:microsoft.com/office/officeart/2005/8/layout/hierarchy2"/>
    <dgm:cxn modelId="{DB66744B-82CB-4B8D-BA62-6E9C8889AEAF}" type="presOf" srcId="{EDD37CFB-8A05-4D34-B64B-B49E98E6A870}" destId="{0810C307-55C8-4D39-B2B3-25483D5A9438}" srcOrd="0" destOrd="0" presId="urn:microsoft.com/office/officeart/2005/8/layout/hierarchy2"/>
    <dgm:cxn modelId="{FFE76CC6-EED1-404B-9C73-E22D96D5CA3D}" srcId="{536CADC6-A842-410F-A13A-F9889B10F5AB}" destId="{39FC8400-2299-4A6D-BB1D-2BF3DF8F7187}" srcOrd="4" destOrd="0" parTransId="{B84E8F0E-E194-4D37-822B-8DBDD5023D2D}" sibTransId="{56DAA43F-3FA5-4A98-BD28-16820B02614B}"/>
    <dgm:cxn modelId="{682CE270-D8EF-46D7-8D3D-AA3E821C9E9E}" type="presOf" srcId="{F737DC95-966F-4874-9406-A65FF3C4F018}" destId="{82340C40-5959-47B2-9DC6-991E713F29C9}" srcOrd="1" destOrd="0" presId="urn:microsoft.com/office/officeart/2005/8/layout/hierarchy2"/>
    <dgm:cxn modelId="{D11B2796-A3F0-41A1-9B3B-D205D353C259}" srcId="{536CADC6-A842-410F-A13A-F9889B10F5AB}" destId="{EDE3B42D-0FF6-4F22-AD8A-26BA78C3C732}" srcOrd="1" destOrd="0" parTransId="{5D4063A4-BA45-4D55-88AF-282D19796289}" sibTransId="{F7CD0BBA-E8B5-40C5-B4CB-C0B2F589DC18}"/>
    <dgm:cxn modelId="{3CEFEBAC-7C2C-451C-9FF7-DCB9119CF8CD}" type="presOf" srcId="{9F3F5CF4-D795-40BA-A3FB-CBFAAA092C90}" destId="{6DBA9472-FC4D-4B79-8195-2E02DA1C3499}" srcOrd="1" destOrd="0" presId="urn:microsoft.com/office/officeart/2005/8/layout/hierarchy2"/>
    <dgm:cxn modelId="{C9B50D22-C355-453C-A4C9-541748BC48A8}" type="presOf" srcId="{075D3F47-56B9-487A-A361-0FEA6F1C3B8E}" destId="{2599CFBA-26A2-4C87-8E48-113457C7B85A}" srcOrd="1" destOrd="0" presId="urn:microsoft.com/office/officeart/2005/8/layout/hierarchy2"/>
    <dgm:cxn modelId="{E76F4BC8-93FE-45AC-BB32-ECF264AFB5DC}" type="presOf" srcId="{B84E8F0E-E194-4D37-822B-8DBDD5023D2D}" destId="{10A0E0CE-812C-45E7-8520-1C8CFA392FB3}" srcOrd="0" destOrd="0" presId="urn:microsoft.com/office/officeart/2005/8/layout/hierarchy2"/>
    <dgm:cxn modelId="{DB466385-E2E4-483A-B0F6-9CAEE8210E4B}" type="presOf" srcId="{9B083313-8BD7-4EBE-82A3-690285C34FB5}" destId="{11FA36A2-D2DF-41B5-9990-4CFAAC2CFF4E}" srcOrd="0" destOrd="0" presId="urn:microsoft.com/office/officeart/2005/8/layout/hierarchy2"/>
    <dgm:cxn modelId="{E72DB4B5-6206-4E74-BAF9-57C4A523C990}" srcId="{87F08562-7F7B-4C86-BA56-4911DA46C058}" destId="{F331319F-3D28-4381-844F-464D58F4C4AF}" srcOrd="1" destOrd="0" parTransId="{6E5A1F23-11AF-4D79-8DDF-A6CD38CAD40F}" sibTransId="{7856C020-7ADC-4040-9D59-5235734C9A05}"/>
    <dgm:cxn modelId="{4C874D1F-BBEC-487E-9544-2FBAD3158BF3}" type="presOf" srcId="{C9BE346E-BE6F-4AA2-9FE5-0671C2F21D20}" destId="{B2E97D5D-7C70-4D9B-8EB1-D21BECC678D9}" srcOrd="1" destOrd="0" presId="urn:microsoft.com/office/officeart/2005/8/layout/hierarchy2"/>
    <dgm:cxn modelId="{9B2808F0-C168-475C-A2EB-75B4DCE92678}" type="presOf" srcId="{E7ABA2F3-7B3E-49EA-B390-E9843292EF79}" destId="{DF6A90AC-9122-4A5A-AF8A-829F4457AED4}" srcOrd="1" destOrd="0" presId="urn:microsoft.com/office/officeart/2005/8/layout/hierarchy2"/>
    <dgm:cxn modelId="{32A46FD4-4AA6-480C-B544-BA5A6E2F5146}" type="presOf" srcId="{8404EE48-AEA8-4EFD-B531-53394A30078C}" destId="{2D6DB6D0-AB40-493A-A2D7-574652CF4746}" srcOrd="0" destOrd="0" presId="urn:microsoft.com/office/officeart/2005/8/layout/hierarchy2"/>
    <dgm:cxn modelId="{EA80C195-24F2-4C93-9485-A7AE84B1867A}" type="presOf" srcId="{5D4063A4-BA45-4D55-88AF-282D19796289}" destId="{E35068E6-BB6F-4ACF-B383-62FB878EF74A}" srcOrd="1" destOrd="0" presId="urn:microsoft.com/office/officeart/2005/8/layout/hierarchy2"/>
    <dgm:cxn modelId="{8FE6AB4B-0979-4EB3-BF6D-4D6B685C14C5}" type="presOf" srcId="{6E5A1F23-11AF-4D79-8DDF-A6CD38CAD40F}" destId="{07E8B895-F4EB-423C-9CD4-C16851AE902D}" srcOrd="0" destOrd="0" presId="urn:microsoft.com/office/officeart/2005/8/layout/hierarchy2"/>
    <dgm:cxn modelId="{8984FA2E-BA97-4B9C-84D8-36A7A5F8B568}" srcId="{F331319F-3D28-4381-844F-464D58F4C4AF}" destId="{BEC22E4C-F125-4E27-8F92-62155AA2DA1D}" srcOrd="0" destOrd="0" parTransId="{075D3F47-56B9-487A-A361-0FEA6F1C3B8E}" sibTransId="{72B40684-5AF5-4616-BC6C-24B7A851C248}"/>
    <dgm:cxn modelId="{5E42F252-2468-4229-ACE4-B96115D8094A}" type="presOf" srcId="{9F3F5CF4-D795-40BA-A3FB-CBFAAA092C90}" destId="{52880B03-7C93-4403-8DA9-66C224EB4819}" srcOrd="0" destOrd="0" presId="urn:microsoft.com/office/officeart/2005/8/layout/hierarchy2"/>
    <dgm:cxn modelId="{BE6F2048-2EFA-4852-AD02-BF5F67D574EB}" type="presOf" srcId="{6E5A1F23-11AF-4D79-8DDF-A6CD38CAD40F}" destId="{56273A64-8D95-4DFD-9B2A-2BAC5BC49E99}" srcOrd="1" destOrd="0" presId="urn:microsoft.com/office/officeart/2005/8/layout/hierarchy2"/>
    <dgm:cxn modelId="{8464A3B6-9129-4519-BF2B-A722098F9D98}" srcId="{536CADC6-A842-410F-A13A-F9889B10F5AB}" destId="{598F425C-6341-4564-A87A-5E3CFAE55188}" srcOrd="5" destOrd="0" parTransId="{66B83037-5F59-48C6-8ED8-7F4AFBAAB5AC}" sibTransId="{182DA2C7-04B3-450F-913D-319F5968D0D4}"/>
    <dgm:cxn modelId="{B56552D0-D647-4158-BD94-28A29EBA7199}" type="presOf" srcId="{87F08562-7F7B-4C86-BA56-4911DA46C058}" destId="{86DAA738-915E-493A-B529-D2AC2E8501AE}" srcOrd="0" destOrd="0" presId="urn:microsoft.com/office/officeart/2005/8/layout/hierarchy2"/>
    <dgm:cxn modelId="{1B9C9526-0CE4-45BB-A810-4DFC9CE10596}" type="presOf" srcId="{BEC22E4C-F125-4E27-8F92-62155AA2DA1D}" destId="{B0306A3B-B658-40FC-81D9-AEB83BCCE54D}" srcOrd="0" destOrd="0" presId="urn:microsoft.com/office/officeart/2005/8/layout/hierarchy2"/>
    <dgm:cxn modelId="{4542880C-4CAB-46B7-8825-CBC6B7F1FAAF}" type="presOf" srcId="{E7ABA2F3-7B3E-49EA-B390-E9843292EF79}" destId="{F8B273ED-E046-4BAA-9C80-9EF882B20C58}" srcOrd="0" destOrd="0" presId="urn:microsoft.com/office/officeart/2005/8/layout/hierarchy2"/>
    <dgm:cxn modelId="{0C9CAE76-DD76-4F4D-83C6-42BB266AA285}" srcId="{87F08562-7F7B-4C86-BA56-4911DA46C058}" destId="{8404EE48-AEA8-4EFD-B531-53394A30078C}" srcOrd="2" destOrd="0" parTransId="{DA9E0AD1-0D8A-41D2-8EDB-2F0D0C1525DD}" sibTransId="{D0D14040-2681-40DE-95C2-52CBB5B87DB3}"/>
    <dgm:cxn modelId="{2175B22F-B093-406F-A5E7-B3288E165A2E}" type="presOf" srcId="{5D4063A4-BA45-4D55-88AF-282D19796289}" destId="{D73DF124-3BE5-45C3-9726-E5176289CBC1}" srcOrd="0" destOrd="0" presId="urn:microsoft.com/office/officeart/2005/8/layout/hierarchy2"/>
    <dgm:cxn modelId="{4C2B774F-4D53-4EAD-A9AE-3EABF2A6A3FC}" type="presOf" srcId="{2F53FE4D-2E38-494B-94B6-63888C7E61C3}" destId="{DBC1DD91-68F6-42F5-8043-385372F2C64D}" srcOrd="0" destOrd="0" presId="urn:microsoft.com/office/officeart/2005/8/layout/hierarchy2"/>
    <dgm:cxn modelId="{D0D67AF5-D091-41A8-8CB0-C638B8FF6C66}" srcId="{536CADC6-A842-410F-A13A-F9889B10F5AB}" destId="{911794C6-DDA5-4E73-A5AF-49C7D2A35953}" srcOrd="3" destOrd="0" parTransId="{25E8D9D7-E9B7-4917-9645-6AD10D5E49BF}" sibTransId="{946B0248-7D29-45CB-BFC9-CBE2F2BD35DE}"/>
    <dgm:cxn modelId="{AF328892-5DCF-4502-A411-5D6376A0AB91}" type="presOf" srcId="{F737DC95-966F-4874-9406-A65FF3C4F018}" destId="{5FEC3A3B-C68C-4A44-9E27-B0FE6E269DE7}" srcOrd="0" destOrd="0" presId="urn:microsoft.com/office/officeart/2005/8/layout/hierarchy2"/>
    <dgm:cxn modelId="{03E635E4-0219-4910-A21C-2F7E9C8D0A05}" srcId="{F1E2BF08-2290-462C-9310-F3CFB3DF0DF5}" destId="{87F08562-7F7B-4C86-BA56-4911DA46C058}" srcOrd="0" destOrd="0" parTransId="{2F02D2CB-4C96-4ACE-9B9D-B99B97B7014B}" sibTransId="{BB9264E3-E479-4D81-979F-246C3A7421FD}"/>
    <dgm:cxn modelId="{15E4E05B-04B1-4B3F-9F3D-73880911478E}" type="presOf" srcId="{F1E2BF08-2290-462C-9310-F3CFB3DF0DF5}" destId="{246522CF-5933-4E57-AB04-AD84972225A2}" srcOrd="0" destOrd="0" presId="urn:microsoft.com/office/officeart/2005/8/layout/hierarchy2"/>
    <dgm:cxn modelId="{F9AFEF77-AAF7-4A73-99B9-F25857B450F5}" srcId="{536CADC6-A842-410F-A13A-F9889B10F5AB}" destId="{2F53FE4D-2E38-494B-94B6-63888C7E61C3}" srcOrd="2" destOrd="0" parTransId="{F737DC95-966F-4874-9406-A65FF3C4F018}" sibTransId="{B9C5DFDD-6E87-4DDD-8123-AD9A46275FA6}"/>
    <dgm:cxn modelId="{F3F50C09-79B2-463C-AE92-CE5A6222F612}" type="presOf" srcId="{66B83037-5F59-48C6-8ED8-7F4AFBAAB5AC}" destId="{9A8F4C3C-7ACE-4563-913D-66D97384C798}" srcOrd="1" destOrd="0" presId="urn:microsoft.com/office/officeart/2005/8/layout/hierarchy2"/>
    <dgm:cxn modelId="{C49C3D52-915F-43E2-9936-F3D0FE65FFCF}" type="presOf" srcId="{B84E8F0E-E194-4D37-822B-8DBDD5023D2D}" destId="{A9372BA9-BD4E-4DF5-B7AB-28348C94E2E8}" srcOrd="1" destOrd="0" presId="urn:microsoft.com/office/officeart/2005/8/layout/hierarchy2"/>
    <dgm:cxn modelId="{20D9BA8E-1439-4BED-B092-E45AB6CDD82B}" srcId="{8404EE48-AEA8-4EFD-B531-53394A30078C}" destId="{536CADC6-A842-410F-A13A-F9889B10F5AB}" srcOrd="0" destOrd="0" parTransId="{9B083313-8BD7-4EBE-82A3-690285C34FB5}" sibTransId="{F85E9F95-99A4-4C98-B5CC-FAF8BDBA43E8}"/>
    <dgm:cxn modelId="{6188D45C-D283-4303-AF9C-278259C7D0BA}" type="presOf" srcId="{F331319F-3D28-4381-844F-464D58F4C4AF}" destId="{A1CAFCB2-6823-4857-9BE7-1FC9DB12E548}" srcOrd="0" destOrd="0" presId="urn:microsoft.com/office/officeart/2005/8/layout/hierarchy2"/>
    <dgm:cxn modelId="{2CB7520E-C74D-4F3D-861E-446AE640A708}" type="presOf" srcId="{DA9E0AD1-0D8A-41D2-8EDB-2F0D0C1525DD}" destId="{657D6BC1-46D3-42B3-8AE1-4CFB0BCC9A77}" srcOrd="1" destOrd="0" presId="urn:microsoft.com/office/officeart/2005/8/layout/hierarchy2"/>
    <dgm:cxn modelId="{ADC1C721-6906-49D3-A63A-E71708161FEA}" srcId="{536CADC6-A842-410F-A13A-F9889B10F5AB}" destId="{A04DB659-2676-48E3-832B-079C700761B5}" srcOrd="0" destOrd="0" parTransId="{C9BE346E-BE6F-4AA2-9FE5-0671C2F21D20}" sibTransId="{9230A105-A0FC-4A50-A97E-D467FC7EC5CB}"/>
    <dgm:cxn modelId="{0EF7AF30-7B14-4A79-BBBB-0867B2CD0E07}" type="presOf" srcId="{C9BE346E-BE6F-4AA2-9FE5-0671C2F21D20}" destId="{AECAD1BA-123E-4FE1-97CF-2E86467CA51E}" srcOrd="0" destOrd="0" presId="urn:microsoft.com/office/officeart/2005/8/layout/hierarchy2"/>
    <dgm:cxn modelId="{BD38109D-2281-4A36-93E6-D76C8B856A25}" srcId="{87F08562-7F7B-4C86-BA56-4911DA46C058}" destId="{A92D4BAA-1AD8-4A75-AC88-12A2EB71DB38}" srcOrd="0" destOrd="0" parTransId="{9F3F5CF4-D795-40BA-A3FB-CBFAAA092C90}" sibTransId="{B45CB8E1-D1DB-4AEC-BCDC-9F35912A2422}"/>
    <dgm:cxn modelId="{585B8B4D-82FB-4BC3-98BD-1673A3CA92C8}" type="presOf" srcId="{A04DB659-2676-48E3-832B-079C700761B5}" destId="{94C84963-A553-41E8-858A-88DE37E403B6}" srcOrd="0" destOrd="0" presId="urn:microsoft.com/office/officeart/2005/8/layout/hierarchy2"/>
    <dgm:cxn modelId="{A3AA415E-FFB1-411D-A50C-DE861FC605F7}" type="presOf" srcId="{EDE3B42D-0FF6-4F22-AD8A-26BA78C3C732}" destId="{87DBFA22-FA5E-4B4C-975F-2453031FBBD2}" srcOrd="0" destOrd="0" presId="urn:microsoft.com/office/officeart/2005/8/layout/hierarchy2"/>
    <dgm:cxn modelId="{809A1FAF-F5A5-4256-A95D-6775B7EAB50A}" type="presOf" srcId="{598F425C-6341-4564-A87A-5E3CFAE55188}" destId="{5774481D-C742-4395-B4E0-174D9220340F}" srcOrd="0" destOrd="0" presId="urn:microsoft.com/office/officeart/2005/8/layout/hierarchy2"/>
    <dgm:cxn modelId="{DBED941B-8D16-42FB-B55F-48246FA366C4}" type="presOf" srcId="{66B83037-5F59-48C6-8ED8-7F4AFBAAB5AC}" destId="{D195A3A0-D690-4D5B-97CF-7024B0FF50A0}" srcOrd="0" destOrd="0" presId="urn:microsoft.com/office/officeart/2005/8/layout/hierarchy2"/>
    <dgm:cxn modelId="{2D343ED8-DF2B-49A3-893D-DCD1E6459569}" type="presOf" srcId="{DA9E0AD1-0D8A-41D2-8EDB-2F0D0C1525DD}" destId="{8455499F-CF1F-499E-B794-A96D61925EBC}" srcOrd="0" destOrd="0" presId="urn:microsoft.com/office/officeart/2005/8/layout/hierarchy2"/>
    <dgm:cxn modelId="{E0509E3F-D60A-4541-AA76-7B51229B0699}" type="presOf" srcId="{A92D4BAA-1AD8-4A75-AC88-12A2EB71DB38}" destId="{E2B7A037-16BC-4ED7-81A7-EF4A0DAD34B1}" srcOrd="0" destOrd="0" presId="urn:microsoft.com/office/officeart/2005/8/layout/hierarchy2"/>
    <dgm:cxn modelId="{E7F9676C-E296-41E3-B567-8E867A5CF5E7}" type="presOf" srcId="{911794C6-DDA5-4E73-A5AF-49C7D2A35953}" destId="{832FCA50-0875-41B3-BBEE-8BF23D0699E7}" srcOrd="0" destOrd="0" presId="urn:microsoft.com/office/officeart/2005/8/layout/hierarchy2"/>
    <dgm:cxn modelId="{93637A30-7550-49D4-9354-6B47147CD001}" type="presOf" srcId="{39FC8400-2299-4A6D-BB1D-2BF3DF8F7187}" destId="{76A3E5C0-79FA-441B-AC42-AB8FEB82155E}" srcOrd="0" destOrd="0" presId="urn:microsoft.com/office/officeart/2005/8/layout/hierarchy2"/>
    <dgm:cxn modelId="{079F4478-252F-466C-A3C5-7EE81B35EC4B}" srcId="{A92D4BAA-1AD8-4A75-AC88-12A2EB71DB38}" destId="{EDD37CFB-8A05-4D34-B64B-B49E98E6A870}" srcOrd="0" destOrd="0" parTransId="{E7ABA2F3-7B3E-49EA-B390-E9843292EF79}" sibTransId="{E2FD9D0C-4EE4-4C62-914C-5DFD8B7FA8C9}"/>
    <dgm:cxn modelId="{2D71082D-A64D-4CB0-A8CD-1AC165F0A20C}" type="presOf" srcId="{9B083313-8BD7-4EBE-82A3-690285C34FB5}" destId="{96173FE2-005B-4994-882C-F733DECCD04F}" srcOrd="1" destOrd="0" presId="urn:microsoft.com/office/officeart/2005/8/layout/hierarchy2"/>
    <dgm:cxn modelId="{19CCE81E-03F6-460E-9776-3FA477D0C9B3}" type="presOf" srcId="{25E8D9D7-E9B7-4917-9645-6AD10D5E49BF}" destId="{9D2F200B-4469-4A59-A06D-B0D713FC5920}" srcOrd="1" destOrd="0" presId="urn:microsoft.com/office/officeart/2005/8/layout/hierarchy2"/>
    <dgm:cxn modelId="{0876DBA8-119D-41DF-8DA7-F402E0671300}" type="presParOf" srcId="{246522CF-5933-4E57-AB04-AD84972225A2}" destId="{1140D8DB-A9A1-4764-A0D3-A22281FD6656}" srcOrd="0" destOrd="0" presId="urn:microsoft.com/office/officeart/2005/8/layout/hierarchy2"/>
    <dgm:cxn modelId="{689D5A0A-C647-443E-9A8E-B18B91A11A35}" type="presParOf" srcId="{1140D8DB-A9A1-4764-A0D3-A22281FD6656}" destId="{86DAA738-915E-493A-B529-D2AC2E8501AE}" srcOrd="0" destOrd="0" presId="urn:microsoft.com/office/officeart/2005/8/layout/hierarchy2"/>
    <dgm:cxn modelId="{66940BF4-300A-462A-881B-0CEFC8C9AD06}" type="presParOf" srcId="{1140D8DB-A9A1-4764-A0D3-A22281FD6656}" destId="{17E6F0E6-A02D-4C30-8DC5-7C725DC11C63}" srcOrd="1" destOrd="0" presId="urn:microsoft.com/office/officeart/2005/8/layout/hierarchy2"/>
    <dgm:cxn modelId="{90EEE623-A18B-4C23-A32E-F741E0FC8F9C}" type="presParOf" srcId="{17E6F0E6-A02D-4C30-8DC5-7C725DC11C63}" destId="{52880B03-7C93-4403-8DA9-66C224EB4819}" srcOrd="0" destOrd="0" presId="urn:microsoft.com/office/officeart/2005/8/layout/hierarchy2"/>
    <dgm:cxn modelId="{33ECF580-07A2-4867-A398-1D6501EAE420}" type="presParOf" srcId="{52880B03-7C93-4403-8DA9-66C224EB4819}" destId="{6DBA9472-FC4D-4B79-8195-2E02DA1C3499}" srcOrd="0" destOrd="0" presId="urn:microsoft.com/office/officeart/2005/8/layout/hierarchy2"/>
    <dgm:cxn modelId="{E9D698E9-0A60-4AD8-AF67-6AEF931618E4}" type="presParOf" srcId="{17E6F0E6-A02D-4C30-8DC5-7C725DC11C63}" destId="{F3BA1926-B6F7-43DD-A4C4-797D89682230}" srcOrd="1" destOrd="0" presId="urn:microsoft.com/office/officeart/2005/8/layout/hierarchy2"/>
    <dgm:cxn modelId="{2ADE09C8-BBED-4A24-92A1-70ABB09F6382}" type="presParOf" srcId="{F3BA1926-B6F7-43DD-A4C4-797D89682230}" destId="{E2B7A037-16BC-4ED7-81A7-EF4A0DAD34B1}" srcOrd="0" destOrd="0" presId="urn:microsoft.com/office/officeart/2005/8/layout/hierarchy2"/>
    <dgm:cxn modelId="{56F84247-28BD-4B48-BC43-3B4A601F416B}" type="presParOf" srcId="{F3BA1926-B6F7-43DD-A4C4-797D89682230}" destId="{5060DA51-F2FF-4752-A3B5-7D788DA16553}" srcOrd="1" destOrd="0" presId="urn:microsoft.com/office/officeart/2005/8/layout/hierarchy2"/>
    <dgm:cxn modelId="{B20B4E3D-B523-40BC-BFD9-019010133C83}" type="presParOf" srcId="{5060DA51-F2FF-4752-A3B5-7D788DA16553}" destId="{F8B273ED-E046-4BAA-9C80-9EF882B20C58}" srcOrd="0" destOrd="0" presId="urn:microsoft.com/office/officeart/2005/8/layout/hierarchy2"/>
    <dgm:cxn modelId="{0901E361-8FC8-4937-9993-2BE478D7B321}" type="presParOf" srcId="{F8B273ED-E046-4BAA-9C80-9EF882B20C58}" destId="{DF6A90AC-9122-4A5A-AF8A-829F4457AED4}" srcOrd="0" destOrd="0" presId="urn:microsoft.com/office/officeart/2005/8/layout/hierarchy2"/>
    <dgm:cxn modelId="{2B65B863-990B-4B00-8275-3BDBA58115C6}" type="presParOf" srcId="{5060DA51-F2FF-4752-A3B5-7D788DA16553}" destId="{2F72F488-B279-43E0-A782-3C82649F7C8C}" srcOrd="1" destOrd="0" presId="urn:microsoft.com/office/officeart/2005/8/layout/hierarchy2"/>
    <dgm:cxn modelId="{89080944-2A0A-4F32-AA07-9E1BD2213F35}" type="presParOf" srcId="{2F72F488-B279-43E0-A782-3C82649F7C8C}" destId="{0810C307-55C8-4D39-B2B3-25483D5A9438}" srcOrd="0" destOrd="0" presId="urn:microsoft.com/office/officeart/2005/8/layout/hierarchy2"/>
    <dgm:cxn modelId="{01B4C35B-1C9E-4B06-B8A2-2C24B2594CD0}" type="presParOf" srcId="{2F72F488-B279-43E0-A782-3C82649F7C8C}" destId="{F07F0A75-118A-46A3-8A19-5BB824E1D391}" srcOrd="1" destOrd="0" presId="urn:microsoft.com/office/officeart/2005/8/layout/hierarchy2"/>
    <dgm:cxn modelId="{79E0809E-0624-444B-B6A7-11D4261E503F}" type="presParOf" srcId="{17E6F0E6-A02D-4C30-8DC5-7C725DC11C63}" destId="{07E8B895-F4EB-423C-9CD4-C16851AE902D}" srcOrd="2" destOrd="0" presId="urn:microsoft.com/office/officeart/2005/8/layout/hierarchy2"/>
    <dgm:cxn modelId="{40ADC694-2651-4DCA-92FC-2800C96A9393}" type="presParOf" srcId="{07E8B895-F4EB-423C-9CD4-C16851AE902D}" destId="{56273A64-8D95-4DFD-9B2A-2BAC5BC49E99}" srcOrd="0" destOrd="0" presId="urn:microsoft.com/office/officeart/2005/8/layout/hierarchy2"/>
    <dgm:cxn modelId="{6CC70349-4D3B-4FF1-9712-6E031CFFF237}" type="presParOf" srcId="{17E6F0E6-A02D-4C30-8DC5-7C725DC11C63}" destId="{8141686B-3240-4751-BD75-9C7B62A2A55E}" srcOrd="3" destOrd="0" presId="urn:microsoft.com/office/officeart/2005/8/layout/hierarchy2"/>
    <dgm:cxn modelId="{CA547DFE-3993-4343-A877-98BE486ABEB4}" type="presParOf" srcId="{8141686B-3240-4751-BD75-9C7B62A2A55E}" destId="{A1CAFCB2-6823-4857-9BE7-1FC9DB12E548}" srcOrd="0" destOrd="0" presId="urn:microsoft.com/office/officeart/2005/8/layout/hierarchy2"/>
    <dgm:cxn modelId="{4FC1BD36-FFE4-4096-8DDC-CDECDA171961}" type="presParOf" srcId="{8141686B-3240-4751-BD75-9C7B62A2A55E}" destId="{0AF39759-F003-4175-9DC2-23EF07FD639A}" srcOrd="1" destOrd="0" presId="urn:microsoft.com/office/officeart/2005/8/layout/hierarchy2"/>
    <dgm:cxn modelId="{4AEEFA63-05CC-4EA1-8157-F0930E3AD3B1}" type="presParOf" srcId="{0AF39759-F003-4175-9DC2-23EF07FD639A}" destId="{62357039-BC1F-43C3-8CC6-ADB59991397B}" srcOrd="0" destOrd="0" presId="urn:microsoft.com/office/officeart/2005/8/layout/hierarchy2"/>
    <dgm:cxn modelId="{689E067C-354A-4882-9F42-1FDFDFCBCCF5}" type="presParOf" srcId="{62357039-BC1F-43C3-8CC6-ADB59991397B}" destId="{2599CFBA-26A2-4C87-8E48-113457C7B85A}" srcOrd="0" destOrd="0" presId="urn:microsoft.com/office/officeart/2005/8/layout/hierarchy2"/>
    <dgm:cxn modelId="{2C4661F0-B90A-4D3B-BCAC-5C82A198A28A}" type="presParOf" srcId="{0AF39759-F003-4175-9DC2-23EF07FD639A}" destId="{5FDC11BB-1A08-4BFD-A183-918569B4528A}" srcOrd="1" destOrd="0" presId="urn:microsoft.com/office/officeart/2005/8/layout/hierarchy2"/>
    <dgm:cxn modelId="{B92E5C83-EAC7-454C-9E39-2DF40686926B}" type="presParOf" srcId="{5FDC11BB-1A08-4BFD-A183-918569B4528A}" destId="{B0306A3B-B658-40FC-81D9-AEB83BCCE54D}" srcOrd="0" destOrd="0" presId="urn:microsoft.com/office/officeart/2005/8/layout/hierarchy2"/>
    <dgm:cxn modelId="{B12A1E4B-E5DD-48E7-B93F-F757041180BF}" type="presParOf" srcId="{5FDC11BB-1A08-4BFD-A183-918569B4528A}" destId="{44C1DBC2-7C60-4A89-89D6-6B9510E7E0D1}" srcOrd="1" destOrd="0" presId="urn:microsoft.com/office/officeart/2005/8/layout/hierarchy2"/>
    <dgm:cxn modelId="{ED08820A-EAAA-4A78-8218-D8809AD9339A}" type="presParOf" srcId="{17E6F0E6-A02D-4C30-8DC5-7C725DC11C63}" destId="{8455499F-CF1F-499E-B794-A96D61925EBC}" srcOrd="4" destOrd="0" presId="urn:microsoft.com/office/officeart/2005/8/layout/hierarchy2"/>
    <dgm:cxn modelId="{3170786C-C63A-4196-8E45-EAC7E6E80966}" type="presParOf" srcId="{8455499F-CF1F-499E-B794-A96D61925EBC}" destId="{657D6BC1-46D3-42B3-8AE1-4CFB0BCC9A77}" srcOrd="0" destOrd="0" presId="urn:microsoft.com/office/officeart/2005/8/layout/hierarchy2"/>
    <dgm:cxn modelId="{BC4F44D0-BB63-4453-BA50-2F9EF7704282}" type="presParOf" srcId="{17E6F0E6-A02D-4C30-8DC5-7C725DC11C63}" destId="{8153283F-0C4E-4A7A-B08F-A0DC1B4F6C89}" srcOrd="5" destOrd="0" presId="urn:microsoft.com/office/officeart/2005/8/layout/hierarchy2"/>
    <dgm:cxn modelId="{2237894A-5319-4BD4-B0C0-975FD3653AD9}" type="presParOf" srcId="{8153283F-0C4E-4A7A-B08F-A0DC1B4F6C89}" destId="{2D6DB6D0-AB40-493A-A2D7-574652CF4746}" srcOrd="0" destOrd="0" presId="urn:microsoft.com/office/officeart/2005/8/layout/hierarchy2"/>
    <dgm:cxn modelId="{EA8BF315-2821-4AF7-9C37-995CA1A8C273}" type="presParOf" srcId="{8153283F-0C4E-4A7A-B08F-A0DC1B4F6C89}" destId="{04EEFB4B-5F39-4E30-9DCE-A5DCBE4F6702}" srcOrd="1" destOrd="0" presId="urn:microsoft.com/office/officeart/2005/8/layout/hierarchy2"/>
    <dgm:cxn modelId="{FAD15B7E-E7A8-4043-BB19-553A8EAEDD75}" type="presParOf" srcId="{04EEFB4B-5F39-4E30-9DCE-A5DCBE4F6702}" destId="{11FA36A2-D2DF-41B5-9990-4CFAAC2CFF4E}" srcOrd="0" destOrd="0" presId="urn:microsoft.com/office/officeart/2005/8/layout/hierarchy2"/>
    <dgm:cxn modelId="{E281C1CB-F4C8-4113-BF2D-1E3F4B8DA36F}" type="presParOf" srcId="{11FA36A2-D2DF-41B5-9990-4CFAAC2CFF4E}" destId="{96173FE2-005B-4994-882C-F733DECCD04F}" srcOrd="0" destOrd="0" presId="urn:microsoft.com/office/officeart/2005/8/layout/hierarchy2"/>
    <dgm:cxn modelId="{9161B924-56BC-470B-82D5-E27B09875C07}" type="presParOf" srcId="{04EEFB4B-5F39-4E30-9DCE-A5DCBE4F6702}" destId="{D24464AC-1E6C-4DF4-9665-446B16CDBCBF}" srcOrd="1" destOrd="0" presId="urn:microsoft.com/office/officeart/2005/8/layout/hierarchy2"/>
    <dgm:cxn modelId="{79561482-26D4-4971-A7DC-8324AA73F758}" type="presParOf" srcId="{D24464AC-1E6C-4DF4-9665-446B16CDBCBF}" destId="{2489DFCB-6AB8-4DBD-A251-54A5DBF1507D}" srcOrd="0" destOrd="0" presId="urn:microsoft.com/office/officeart/2005/8/layout/hierarchy2"/>
    <dgm:cxn modelId="{5C3BBED6-C6A8-4493-B685-EACA362A1D87}" type="presParOf" srcId="{D24464AC-1E6C-4DF4-9665-446B16CDBCBF}" destId="{4E41F817-F172-4659-BF63-0CC513D9CDB4}" srcOrd="1" destOrd="0" presId="urn:microsoft.com/office/officeart/2005/8/layout/hierarchy2"/>
    <dgm:cxn modelId="{AEFB7FE4-9DCB-4A4C-B0EF-0C6B6005F36E}" type="presParOf" srcId="{4E41F817-F172-4659-BF63-0CC513D9CDB4}" destId="{AECAD1BA-123E-4FE1-97CF-2E86467CA51E}" srcOrd="0" destOrd="0" presId="urn:microsoft.com/office/officeart/2005/8/layout/hierarchy2"/>
    <dgm:cxn modelId="{3D7549FC-3193-4505-BC03-416BAE796DBB}" type="presParOf" srcId="{AECAD1BA-123E-4FE1-97CF-2E86467CA51E}" destId="{B2E97D5D-7C70-4D9B-8EB1-D21BECC678D9}" srcOrd="0" destOrd="0" presId="urn:microsoft.com/office/officeart/2005/8/layout/hierarchy2"/>
    <dgm:cxn modelId="{A9F0CB3D-7BA8-4CC3-8638-DE6C4B66E1F4}" type="presParOf" srcId="{4E41F817-F172-4659-BF63-0CC513D9CDB4}" destId="{C35902C7-5F74-4DB8-98F6-F1789FE50F60}" srcOrd="1" destOrd="0" presId="urn:microsoft.com/office/officeart/2005/8/layout/hierarchy2"/>
    <dgm:cxn modelId="{DA0BF0CD-73A1-4600-A78D-7B535808161B}" type="presParOf" srcId="{C35902C7-5F74-4DB8-98F6-F1789FE50F60}" destId="{94C84963-A553-41E8-858A-88DE37E403B6}" srcOrd="0" destOrd="0" presId="urn:microsoft.com/office/officeart/2005/8/layout/hierarchy2"/>
    <dgm:cxn modelId="{EA805D88-3638-43FB-8011-D1C8438CB36C}" type="presParOf" srcId="{C35902C7-5F74-4DB8-98F6-F1789FE50F60}" destId="{F77B57D3-DC8F-479C-A760-207E9C764E86}" srcOrd="1" destOrd="0" presId="urn:microsoft.com/office/officeart/2005/8/layout/hierarchy2"/>
    <dgm:cxn modelId="{8C6C2646-D002-4D9B-A886-9E27CD0426FC}" type="presParOf" srcId="{4E41F817-F172-4659-BF63-0CC513D9CDB4}" destId="{D73DF124-3BE5-45C3-9726-E5176289CBC1}" srcOrd="2" destOrd="0" presId="urn:microsoft.com/office/officeart/2005/8/layout/hierarchy2"/>
    <dgm:cxn modelId="{922AC6B8-0A18-4CF3-BE64-69F3B47BC2A4}" type="presParOf" srcId="{D73DF124-3BE5-45C3-9726-E5176289CBC1}" destId="{E35068E6-BB6F-4ACF-B383-62FB878EF74A}" srcOrd="0" destOrd="0" presId="urn:microsoft.com/office/officeart/2005/8/layout/hierarchy2"/>
    <dgm:cxn modelId="{FB054A17-9DD9-4FE4-8C87-23816AF82393}" type="presParOf" srcId="{4E41F817-F172-4659-BF63-0CC513D9CDB4}" destId="{CAEBDF2C-1360-4D67-AB8D-C2845B6D66D7}" srcOrd="3" destOrd="0" presId="urn:microsoft.com/office/officeart/2005/8/layout/hierarchy2"/>
    <dgm:cxn modelId="{6E797F46-DE57-46E5-8438-AE9FA8F55F4F}" type="presParOf" srcId="{CAEBDF2C-1360-4D67-AB8D-C2845B6D66D7}" destId="{87DBFA22-FA5E-4B4C-975F-2453031FBBD2}" srcOrd="0" destOrd="0" presId="urn:microsoft.com/office/officeart/2005/8/layout/hierarchy2"/>
    <dgm:cxn modelId="{3550B774-20F2-49F6-A414-BB37C809F725}" type="presParOf" srcId="{CAEBDF2C-1360-4D67-AB8D-C2845B6D66D7}" destId="{345280B1-3E53-4491-900F-DF492E1977AB}" srcOrd="1" destOrd="0" presId="urn:microsoft.com/office/officeart/2005/8/layout/hierarchy2"/>
    <dgm:cxn modelId="{91367CE3-A621-4F95-8DB2-29DD9CDFEB96}" type="presParOf" srcId="{4E41F817-F172-4659-BF63-0CC513D9CDB4}" destId="{5FEC3A3B-C68C-4A44-9E27-B0FE6E269DE7}" srcOrd="4" destOrd="0" presId="urn:microsoft.com/office/officeart/2005/8/layout/hierarchy2"/>
    <dgm:cxn modelId="{0CC4D238-9056-4786-8E3D-C24A2EDC0B4B}" type="presParOf" srcId="{5FEC3A3B-C68C-4A44-9E27-B0FE6E269DE7}" destId="{82340C40-5959-47B2-9DC6-991E713F29C9}" srcOrd="0" destOrd="0" presId="urn:microsoft.com/office/officeart/2005/8/layout/hierarchy2"/>
    <dgm:cxn modelId="{A3C1DA8E-B808-48E1-9232-1D4A640985FA}" type="presParOf" srcId="{4E41F817-F172-4659-BF63-0CC513D9CDB4}" destId="{02413CA4-16AB-4B9F-98AB-25E2C1CE5AFE}" srcOrd="5" destOrd="0" presId="urn:microsoft.com/office/officeart/2005/8/layout/hierarchy2"/>
    <dgm:cxn modelId="{AC03A0A7-01B3-4382-A85E-57F99D9D9ACD}" type="presParOf" srcId="{02413CA4-16AB-4B9F-98AB-25E2C1CE5AFE}" destId="{DBC1DD91-68F6-42F5-8043-385372F2C64D}" srcOrd="0" destOrd="0" presId="urn:microsoft.com/office/officeart/2005/8/layout/hierarchy2"/>
    <dgm:cxn modelId="{091B2874-F86B-4F14-9C9C-A620DA0D6999}" type="presParOf" srcId="{02413CA4-16AB-4B9F-98AB-25E2C1CE5AFE}" destId="{8074D298-B441-4943-A294-55EBF8EC41F0}" srcOrd="1" destOrd="0" presId="urn:microsoft.com/office/officeart/2005/8/layout/hierarchy2"/>
    <dgm:cxn modelId="{37E8058D-DDEC-4F8D-802D-CDB868002F46}" type="presParOf" srcId="{4E41F817-F172-4659-BF63-0CC513D9CDB4}" destId="{E4618733-0B1F-45E0-A8EA-02B6B5EA7760}" srcOrd="6" destOrd="0" presId="urn:microsoft.com/office/officeart/2005/8/layout/hierarchy2"/>
    <dgm:cxn modelId="{EE918F34-5C3E-4E79-BB66-E35BD9DD6275}" type="presParOf" srcId="{E4618733-0B1F-45E0-A8EA-02B6B5EA7760}" destId="{9D2F200B-4469-4A59-A06D-B0D713FC5920}" srcOrd="0" destOrd="0" presId="urn:microsoft.com/office/officeart/2005/8/layout/hierarchy2"/>
    <dgm:cxn modelId="{BFC7ECEA-8360-44FF-907B-92FFB43F06C0}" type="presParOf" srcId="{4E41F817-F172-4659-BF63-0CC513D9CDB4}" destId="{7091FAA6-5F6B-426E-9F3C-24A747FC7CE5}" srcOrd="7" destOrd="0" presId="urn:microsoft.com/office/officeart/2005/8/layout/hierarchy2"/>
    <dgm:cxn modelId="{7F023F18-FE16-47AA-AA0A-03D8F5FD8B34}" type="presParOf" srcId="{7091FAA6-5F6B-426E-9F3C-24A747FC7CE5}" destId="{832FCA50-0875-41B3-BBEE-8BF23D0699E7}" srcOrd="0" destOrd="0" presId="urn:microsoft.com/office/officeart/2005/8/layout/hierarchy2"/>
    <dgm:cxn modelId="{1FDB4B05-E669-4A0C-9CD9-CAE5FADAAB72}" type="presParOf" srcId="{7091FAA6-5F6B-426E-9F3C-24A747FC7CE5}" destId="{BDDACE18-D30B-494B-A16F-74807448EE6B}" srcOrd="1" destOrd="0" presId="urn:microsoft.com/office/officeart/2005/8/layout/hierarchy2"/>
    <dgm:cxn modelId="{9942E9FB-8B2D-4A47-9CF3-AC322DEDDD69}" type="presParOf" srcId="{4E41F817-F172-4659-BF63-0CC513D9CDB4}" destId="{10A0E0CE-812C-45E7-8520-1C8CFA392FB3}" srcOrd="8" destOrd="0" presId="urn:microsoft.com/office/officeart/2005/8/layout/hierarchy2"/>
    <dgm:cxn modelId="{17A6CE94-73E3-48F1-A8D1-43325951270E}" type="presParOf" srcId="{10A0E0CE-812C-45E7-8520-1C8CFA392FB3}" destId="{A9372BA9-BD4E-4DF5-B7AB-28348C94E2E8}" srcOrd="0" destOrd="0" presId="urn:microsoft.com/office/officeart/2005/8/layout/hierarchy2"/>
    <dgm:cxn modelId="{CAD75F7F-FFC5-44FF-B202-DA99272E2C04}" type="presParOf" srcId="{4E41F817-F172-4659-BF63-0CC513D9CDB4}" destId="{1495D838-8C46-46B2-91A2-4D029F8D3189}" srcOrd="9" destOrd="0" presId="urn:microsoft.com/office/officeart/2005/8/layout/hierarchy2"/>
    <dgm:cxn modelId="{C04C998F-C2F5-4CB4-B218-82685DE3E862}" type="presParOf" srcId="{1495D838-8C46-46B2-91A2-4D029F8D3189}" destId="{76A3E5C0-79FA-441B-AC42-AB8FEB82155E}" srcOrd="0" destOrd="0" presId="urn:microsoft.com/office/officeart/2005/8/layout/hierarchy2"/>
    <dgm:cxn modelId="{1C2D0181-2517-4619-A73F-379BD657283B}" type="presParOf" srcId="{1495D838-8C46-46B2-91A2-4D029F8D3189}" destId="{21C118C4-B679-4A5E-A41F-8FA39942CCD8}" srcOrd="1" destOrd="0" presId="urn:microsoft.com/office/officeart/2005/8/layout/hierarchy2"/>
    <dgm:cxn modelId="{8E1F903A-189D-4B10-9DAE-79B811B9570E}" type="presParOf" srcId="{4E41F817-F172-4659-BF63-0CC513D9CDB4}" destId="{D195A3A0-D690-4D5B-97CF-7024B0FF50A0}" srcOrd="10" destOrd="0" presId="urn:microsoft.com/office/officeart/2005/8/layout/hierarchy2"/>
    <dgm:cxn modelId="{EE3206F8-B904-4AA2-9A77-985B428D6BAF}" type="presParOf" srcId="{D195A3A0-D690-4D5B-97CF-7024B0FF50A0}" destId="{9A8F4C3C-7ACE-4563-913D-66D97384C798}" srcOrd="0" destOrd="0" presId="urn:microsoft.com/office/officeart/2005/8/layout/hierarchy2"/>
    <dgm:cxn modelId="{307AF8C8-4310-4BFB-8D71-BB2A2DEBB5C7}" type="presParOf" srcId="{4E41F817-F172-4659-BF63-0CC513D9CDB4}" destId="{50986858-2189-45E7-A5E6-889E54F5CF9A}" srcOrd="11" destOrd="0" presId="urn:microsoft.com/office/officeart/2005/8/layout/hierarchy2"/>
    <dgm:cxn modelId="{D5BB036D-7167-41EE-AFBD-5054BB1CC15C}" type="presParOf" srcId="{50986858-2189-45E7-A5E6-889E54F5CF9A}" destId="{5774481D-C742-4395-B4E0-174D9220340F}" srcOrd="0" destOrd="0" presId="urn:microsoft.com/office/officeart/2005/8/layout/hierarchy2"/>
    <dgm:cxn modelId="{D59AE105-2458-4875-83EA-279264819E7D}" type="presParOf" srcId="{50986858-2189-45E7-A5E6-889E54F5CF9A}" destId="{C2046C6B-BB89-4684-A07F-A8C91388D9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B29F05-5B6E-4662-B0B5-51468ED75FE5}" type="doc">
      <dgm:prSet loTypeId="urn:microsoft.com/office/officeart/2005/8/layout/cycle2" loCatId="cycle" qsTypeId="urn:microsoft.com/office/officeart/2005/8/quickstyle/simple3" qsCatId="simple" csTypeId="urn:microsoft.com/office/officeart/2005/8/colors/colorful3" csCatId="colorful" phldr="1"/>
      <dgm:spPr/>
    </dgm:pt>
    <dgm:pt modelId="{BDEAD19D-EB06-418A-8FE3-40EEAC352ACA}">
      <dgm:prSet phldrT="[Texto]"/>
      <dgm:spPr/>
      <dgm:t>
        <a:bodyPr/>
        <a:lstStyle/>
        <a:p>
          <a:pPr algn="ctr"/>
          <a:r>
            <a:rPr lang="en-US"/>
            <a:t>Planear</a:t>
          </a:r>
        </a:p>
      </dgm:t>
    </dgm:pt>
    <dgm:pt modelId="{6C852DFB-C169-4446-8C56-5BE78CDF4D0B}" type="parTrans" cxnId="{C681BC56-0384-4CD9-890B-3E9FC7C35B58}">
      <dgm:prSet/>
      <dgm:spPr/>
      <dgm:t>
        <a:bodyPr/>
        <a:lstStyle/>
        <a:p>
          <a:pPr algn="ctr"/>
          <a:endParaRPr lang="en-US"/>
        </a:p>
      </dgm:t>
    </dgm:pt>
    <dgm:pt modelId="{A3F27B67-D2AF-49F2-A781-77444D472BCA}" type="sibTrans" cxnId="{C681BC56-0384-4CD9-890B-3E9FC7C35B58}">
      <dgm:prSet/>
      <dgm:spPr/>
      <dgm:t>
        <a:bodyPr/>
        <a:lstStyle/>
        <a:p>
          <a:pPr algn="ctr"/>
          <a:endParaRPr lang="en-US"/>
        </a:p>
      </dgm:t>
    </dgm:pt>
    <dgm:pt modelId="{3CF1BD3E-6289-44AD-A8F1-7A4B44C66478}">
      <dgm:prSet phldrT="[Texto]"/>
      <dgm:spPr/>
      <dgm:t>
        <a:bodyPr/>
        <a:lstStyle/>
        <a:p>
          <a:pPr algn="ctr"/>
          <a:r>
            <a:rPr lang="en-US"/>
            <a:t>Hacer</a:t>
          </a:r>
        </a:p>
      </dgm:t>
    </dgm:pt>
    <dgm:pt modelId="{6399743C-8375-47CB-BBD5-C3661AC6EA8D}" type="parTrans" cxnId="{6047145F-AE84-4D07-9FA5-1056CDB8D37A}">
      <dgm:prSet/>
      <dgm:spPr/>
      <dgm:t>
        <a:bodyPr/>
        <a:lstStyle/>
        <a:p>
          <a:pPr algn="ctr"/>
          <a:endParaRPr lang="en-US"/>
        </a:p>
      </dgm:t>
    </dgm:pt>
    <dgm:pt modelId="{8D5334AE-E9E3-42C5-BBE0-B2852D1C05EA}" type="sibTrans" cxnId="{6047145F-AE84-4D07-9FA5-1056CDB8D37A}">
      <dgm:prSet/>
      <dgm:spPr/>
      <dgm:t>
        <a:bodyPr/>
        <a:lstStyle/>
        <a:p>
          <a:pPr algn="ctr"/>
          <a:endParaRPr lang="en-US"/>
        </a:p>
      </dgm:t>
    </dgm:pt>
    <dgm:pt modelId="{72F67C5B-0687-451C-9E17-EFA7D6F9B341}">
      <dgm:prSet phldrT="[Texto]"/>
      <dgm:spPr/>
      <dgm:t>
        <a:bodyPr/>
        <a:lstStyle/>
        <a:p>
          <a:pPr algn="ctr"/>
          <a:r>
            <a:rPr lang="en-US"/>
            <a:t>Actuar </a:t>
          </a:r>
        </a:p>
      </dgm:t>
    </dgm:pt>
    <dgm:pt modelId="{54BC3FB4-B759-4EAC-944E-2C1270B87737}" type="parTrans" cxnId="{80934093-B2B9-401B-9DBA-8AA70B2392D3}">
      <dgm:prSet/>
      <dgm:spPr/>
      <dgm:t>
        <a:bodyPr/>
        <a:lstStyle/>
        <a:p>
          <a:pPr algn="ctr"/>
          <a:endParaRPr lang="en-US"/>
        </a:p>
      </dgm:t>
    </dgm:pt>
    <dgm:pt modelId="{A8EAE0A4-806B-4CE3-A6FC-C509CFBD12A4}" type="sibTrans" cxnId="{80934093-B2B9-401B-9DBA-8AA70B2392D3}">
      <dgm:prSet/>
      <dgm:spPr/>
      <dgm:t>
        <a:bodyPr/>
        <a:lstStyle/>
        <a:p>
          <a:pPr algn="ctr"/>
          <a:endParaRPr lang="en-US"/>
        </a:p>
      </dgm:t>
    </dgm:pt>
    <dgm:pt modelId="{75BDC0DC-70D6-461C-B32E-0C51195F9F08}">
      <dgm:prSet phldrT="[Texto]"/>
      <dgm:spPr/>
      <dgm:t>
        <a:bodyPr/>
        <a:lstStyle/>
        <a:p>
          <a:pPr algn="ctr"/>
          <a:r>
            <a:rPr lang="en-US"/>
            <a:t>Verificar </a:t>
          </a:r>
        </a:p>
      </dgm:t>
    </dgm:pt>
    <dgm:pt modelId="{DE390586-2BAF-4021-B5F8-B1A6DEEB1F1D}" type="parTrans" cxnId="{9B87A1F7-FFAF-4731-9541-C654981897D4}">
      <dgm:prSet/>
      <dgm:spPr/>
      <dgm:t>
        <a:bodyPr/>
        <a:lstStyle/>
        <a:p>
          <a:pPr algn="ctr"/>
          <a:endParaRPr lang="en-US"/>
        </a:p>
      </dgm:t>
    </dgm:pt>
    <dgm:pt modelId="{B48F83B4-40D8-45C5-9709-50FA06767FDF}" type="sibTrans" cxnId="{9B87A1F7-FFAF-4731-9541-C654981897D4}">
      <dgm:prSet/>
      <dgm:spPr/>
      <dgm:t>
        <a:bodyPr/>
        <a:lstStyle/>
        <a:p>
          <a:pPr algn="ctr"/>
          <a:endParaRPr lang="en-US"/>
        </a:p>
      </dgm:t>
    </dgm:pt>
    <dgm:pt modelId="{57EC4FBD-7C1D-437B-AB9C-ED44CBD2318F}" type="pres">
      <dgm:prSet presAssocID="{B1B29F05-5B6E-4662-B0B5-51468ED75FE5}" presName="cycle" presStyleCnt="0">
        <dgm:presLayoutVars>
          <dgm:dir/>
          <dgm:resizeHandles val="exact"/>
        </dgm:presLayoutVars>
      </dgm:prSet>
      <dgm:spPr/>
    </dgm:pt>
    <dgm:pt modelId="{4DBCF5C6-2B33-412C-85C6-33DA223CD407}" type="pres">
      <dgm:prSet presAssocID="{BDEAD19D-EB06-418A-8FE3-40EEAC352A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3E54-1A06-47AE-9DA4-BD7E49311EBB}" type="pres">
      <dgm:prSet presAssocID="{A3F27B67-D2AF-49F2-A781-77444D472BC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DE47B0F-42FD-4783-93A4-15B1DB3CD6ED}" type="pres">
      <dgm:prSet presAssocID="{A3F27B67-D2AF-49F2-A781-77444D472BC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51E2B8B-82E2-46D2-B8E5-AA41AD31D8A0}" type="pres">
      <dgm:prSet presAssocID="{3CF1BD3E-6289-44AD-A8F1-7A4B44C6647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A3A3E-5C17-4133-80D7-6F3380B83AC1}" type="pres">
      <dgm:prSet presAssocID="{8D5334AE-E9E3-42C5-BBE0-B2852D1C05E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33BAC94-9186-4D22-9ED0-7897E60918F0}" type="pres">
      <dgm:prSet presAssocID="{8D5334AE-E9E3-42C5-BBE0-B2852D1C05E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D48E3E6-612F-4BB7-9DE3-62201F219794}" type="pres">
      <dgm:prSet presAssocID="{75BDC0DC-70D6-461C-B32E-0C51195F9F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024B1-B746-429F-8E66-C666368E5D8C}" type="pres">
      <dgm:prSet presAssocID="{B48F83B4-40D8-45C5-9709-50FA06767F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626C2A5-859F-4062-8E18-E419DE9C3A51}" type="pres">
      <dgm:prSet presAssocID="{B48F83B4-40D8-45C5-9709-50FA06767F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4F70BB9-F8C3-49A6-B108-F54150B223F5}" type="pres">
      <dgm:prSet presAssocID="{72F67C5B-0687-451C-9E17-EFA7D6F9B3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7A92-0716-4A7F-98E6-A86AC346D957}" type="pres">
      <dgm:prSet presAssocID="{A8EAE0A4-806B-4CE3-A6FC-C509CFBD12A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663CA44-04F7-4231-85B0-802264D1B0EF}" type="pres">
      <dgm:prSet presAssocID="{A8EAE0A4-806B-4CE3-A6FC-C509CFBD12A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047145F-AE84-4D07-9FA5-1056CDB8D37A}" srcId="{B1B29F05-5B6E-4662-B0B5-51468ED75FE5}" destId="{3CF1BD3E-6289-44AD-A8F1-7A4B44C66478}" srcOrd="1" destOrd="0" parTransId="{6399743C-8375-47CB-BBD5-C3661AC6EA8D}" sibTransId="{8D5334AE-E9E3-42C5-BBE0-B2852D1C05EA}"/>
    <dgm:cxn modelId="{AE41CC25-568D-4DF0-BDBC-0A6019DB515A}" type="presOf" srcId="{8D5334AE-E9E3-42C5-BBE0-B2852D1C05EA}" destId="{EFCA3A3E-5C17-4133-80D7-6F3380B83AC1}" srcOrd="0" destOrd="0" presId="urn:microsoft.com/office/officeart/2005/8/layout/cycle2"/>
    <dgm:cxn modelId="{B2259CAB-A0C8-4AD3-A52C-92461D66373A}" type="presOf" srcId="{A3F27B67-D2AF-49F2-A781-77444D472BCA}" destId="{FA4E3E54-1A06-47AE-9DA4-BD7E49311EBB}" srcOrd="0" destOrd="0" presId="urn:microsoft.com/office/officeart/2005/8/layout/cycle2"/>
    <dgm:cxn modelId="{1F5676E5-DC9B-44BE-8FCE-F4A8AD5BE590}" type="presOf" srcId="{B1B29F05-5B6E-4662-B0B5-51468ED75FE5}" destId="{57EC4FBD-7C1D-437B-AB9C-ED44CBD2318F}" srcOrd="0" destOrd="0" presId="urn:microsoft.com/office/officeart/2005/8/layout/cycle2"/>
    <dgm:cxn modelId="{6613E931-9FE2-4873-987C-EB101FA37CC3}" type="presOf" srcId="{75BDC0DC-70D6-461C-B32E-0C51195F9F08}" destId="{0D48E3E6-612F-4BB7-9DE3-62201F219794}" srcOrd="0" destOrd="0" presId="urn:microsoft.com/office/officeart/2005/8/layout/cycle2"/>
    <dgm:cxn modelId="{3CAFDA08-E3FA-41DC-8FA8-A004CE97C2CA}" type="presOf" srcId="{A3F27B67-D2AF-49F2-A781-77444D472BCA}" destId="{4DE47B0F-42FD-4783-93A4-15B1DB3CD6ED}" srcOrd="1" destOrd="0" presId="urn:microsoft.com/office/officeart/2005/8/layout/cycle2"/>
    <dgm:cxn modelId="{87FAFACB-D8D8-4B84-B8FA-DE9A9DDA07E4}" type="presOf" srcId="{A8EAE0A4-806B-4CE3-A6FC-C509CFBD12A4}" destId="{C5297A92-0716-4A7F-98E6-A86AC346D957}" srcOrd="0" destOrd="0" presId="urn:microsoft.com/office/officeart/2005/8/layout/cycle2"/>
    <dgm:cxn modelId="{83087611-06C8-4C57-A109-CDF49F1A7DC4}" type="presOf" srcId="{BDEAD19D-EB06-418A-8FE3-40EEAC352ACA}" destId="{4DBCF5C6-2B33-412C-85C6-33DA223CD407}" srcOrd="0" destOrd="0" presId="urn:microsoft.com/office/officeart/2005/8/layout/cycle2"/>
    <dgm:cxn modelId="{80934093-B2B9-401B-9DBA-8AA70B2392D3}" srcId="{B1B29F05-5B6E-4662-B0B5-51468ED75FE5}" destId="{72F67C5B-0687-451C-9E17-EFA7D6F9B341}" srcOrd="3" destOrd="0" parTransId="{54BC3FB4-B759-4EAC-944E-2C1270B87737}" sibTransId="{A8EAE0A4-806B-4CE3-A6FC-C509CFBD12A4}"/>
    <dgm:cxn modelId="{DF0A13A1-495C-4458-AA0E-290AED8E333D}" type="presOf" srcId="{3CF1BD3E-6289-44AD-A8F1-7A4B44C66478}" destId="{F51E2B8B-82E2-46D2-B8E5-AA41AD31D8A0}" srcOrd="0" destOrd="0" presId="urn:microsoft.com/office/officeart/2005/8/layout/cycle2"/>
    <dgm:cxn modelId="{C681BC56-0384-4CD9-890B-3E9FC7C35B58}" srcId="{B1B29F05-5B6E-4662-B0B5-51468ED75FE5}" destId="{BDEAD19D-EB06-418A-8FE3-40EEAC352ACA}" srcOrd="0" destOrd="0" parTransId="{6C852DFB-C169-4446-8C56-5BE78CDF4D0B}" sibTransId="{A3F27B67-D2AF-49F2-A781-77444D472BCA}"/>
    <dgm:cxn modelId="{EDF37F52-7D62-4C2F-92F9-A5338BA603DA}" type="presOf" srcId="{B48F83B4-40D8-45C5-9709-50FA06767FDF}" destId="{B82024B1-B746-429F-8E66-C666368E5D8C}" srcOrd="0" destOrd="0" presId="urn:microsoft.com/office/officeart/2005/8/layout/cycle2"/>
    <dgm:cxn modelId="{8BFC6CB4-05C4-4C6A-974C-A1094635F6C9}" type="presOf" srcId="{A8EAE0A4-806B-4CE3-A6FC-C509CFBD12A4}" destId="{A663CA44-04F7-4231-85B0-802264D1B0EF}" srcOrd="1" destOrd="0" presId="urn:microsoft.com/office/officeart/2005/8/layout/cycle2"/>
    <dgm:cxn modelId="{C20A9C60-974C-4EB7-800F-BCE1E7607436}" type="presOf" srcId="{B48F83B4-40D8-45C5-9709-50FA06767FDF}" destId="{4626C2A5-859F-4062-8E18-E419DE9C3A51}" srcOrd="1" destOrd="0" presId="urn:microsoft.com/office/officeart/2005/8/layout/cycle2"/>
    <dgm:cxn modelId="{F5693301-5AD1-48B4-AD6C-C16FFD15BC5F}" type="presOf" srcId="{72F67C5B-0687-451C-9E17-EFA7D6F9B341}" destId="{D4F70BB9-F8C3-49A6-B108-F54150B223F5}" srcOrd="0" destOrd="0" presId="urn:microsoft.com/office/officeart/2005/8/layout/cycle2"/>
    <dgm:cxn modelId="{08A1153A-7F0D-4BD6-887B-780F3FB91C1A}" type="presOf" srcId="{8D5334AE-E9E3-42C5-BBE0-B2852D1C05EA}" destId="{333BAC94-9186-4D22-9ED0-7897E60918F0}" srcOrd="1" destOrd="0" presId="urn:microsoft.com/office/officeart/2005/8/layout/cycle2"/>
    <dgm:cxn modelId="{9B87A1F7-FFAF-4731-9541-C654981897D4}" srcId="{B1B29F05-5B6E-4662-B0B5-51468ED75FE5}" destId="{75BDC0DC-70D6-461C-B32E-0C51195F9F08}" srcOrd="2" destOrd="0" parTransId="{DE390586-2BAF-4021-B5F8-B1A6DEEB1F1D}" sibTransId="{B48F83B4-40D8-45C5-9709-50FA06767FDF}"/>
    <dgm:cxn modelId="{00FF2CA0-70FF-4884-B287-91541BF27549}" type="presParOf" srcId="{57EC4FBD-7C1D-437B-AB9C-ED44CBD2318F}" destId="{4DBCF5C6-2B33-412C-85C6-33DA223CD407}" srcOrd="0" destOrd="0" presId="urn:microsoft.com/office/officeart/2005/8/layout/cycle2"/>
    <dgm:cxn modelId="{8D559731-F514-4A11-8A97-7C70FBCC74A3}" type="presParOf" srcId="{57EC4FBD-7C1D-437B-AB9C-ED44CBD2318F}" destId="{FA4E3E54-1A06-47AE-9DA4-BD7E49311EBB}" srcOrd="1" destOrd="0" presId="urn:microsoft.com/office/officeart/2005/8/layout/cycle2"/>
    <dgm:cxn modelId="{7809E9A9-9E64-4BCF-AF32-56488544D60B}" type="presParOf" srcId="{FA4E3E54-1A06-47AE-9DA4-BD7E49311EBB}" destId="{4DE47B0F-42FD-4783-93A4-15B1DB3CD6ED}" srcOrd="0" destOrd="0" presId="urn:microsoft.com/office/officeart/2005/8/layout/cycle2"/>
    <dgm:cxn modelId="{3AD72D64-984D-44A8-B377-8BCFBE2E5562}" type="presParOf" srcId="{57EC4FBD-7C1D-437B-AB9C-ED44CBD2318F}" destId="{F51E2B8B-82E2-46D2-B8E5-AA41AD31D8A0}" srcOrd="2" destOrd="0" presId="urn:microsoft.com/office/officeart/2005/8/layout/cycle2"/>
    <dgm:cxn modelId="{49E31D51-5766-4280-BDA9-A5FD5B03868C}" type="presParOf" srcId="{57EC4FBD-7C1D-437B-AB9C-ED44CBD2318F}" destId="{EFCA3A3E-5C17-4133-80D7-6F3380B83AC1}" srcOrd="3" destOrd="0" presId="urn:microsoft.com/office/officeart/2005/8/layout/cycle2"/>
    <dgm:cxn modelId="{653FDB8C-ED0C-4A65-8693-711843F06F39}" type="presParOf" srcId="{EFCA3A3E-5C17-4133-80D7-6F3380B83AC1}" destId="{333BAC94-9186-4D22-9ED0-7897E60918F0}" srcOrd="0" destOrd="0" presId="urn:microsoft.com/office/officeart/2005/8/layout/cycle2"/>
    <dgm:cxn modelId="{E3586C91-9248-4D45-8148-9243058194A1}" type="presParOf" srcId="{57EC4FBD-7C1D-437B-AB9C-ED44CBD2318F}" destId="{0D48E3E6-612F-4BB7-9DE3-62201F219794}" srcOrd="4" destOrd="0" presId="urn:microsoft.com/office/officeart/2005/8/layout/cycle2"/>
    <dgm:cxn modelId="{C8F03D3B-C403-46C0-9438-A519846B4EBD}" type="presParOf" srcId="{57EC4FBD-7C1D-437B-AB9C-ED44CBD2318F}" destId="{B82024B1-B746-429F-8E66-C666368E5D8C}" srcOrd="5" destOrd="0" presId="urn:microsoft.com/office/officeart/2005/8/layout/cycle2"/>
    <dgm:cxn modelId="{8EE37447-B525-4338-AA45-2BE705E87051}" type="presParOf" srcId="{B82024B1-B746-429F-8E66-C666368E5D8C}" destId="{4626C2A5-859F-4062-8E18-E419DE9C3A51}" srcOrd="0" destOrd="0" presId="urn:microsoft.com/office/officeart/2005/8/layout/cycle2"/>
    <dgm:cxn modelId="{C180653D-7D34-4D16-B07B-7160238CF763}" type="presParOf" srcId="{57EC4FBD-7C1D-437B-AB9C-ED44CBD2318F}" destId="{D4F70BB9-F8C3-49A6-B108-F54150B223F5}" srcOrd="6" destOrd="0" presId="urn:microsoft.com/office/officeart/2005/8/layout/cycle2"/>
    <dgm:cxn modelId="{83C917AB-AD91-4CE9-876C-C6B96FCEC286}" type="presParOf" srcId="{57EC4FBD-7C1D-437B-AB9C-ED44CBD2318F}" destId="{C5297A92-0716-4A7F-98E6-A86AC346D957}" srcOrd="7" destOrd="0" presId="urn:microsoft.com/office/officeart/2005/8/layout/cycle2"/>
    <dgm:cxn modelId="{5AD88817-E733-493E-BCDB-E4EE75371BF4}" type="presParOf" srcId="{C5297A92-0716-4A7F-98E6-A86AC346D957}" destId="{A663CA44-04F7-4231-85B0-802264D1B0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372F46-3D36-449E-8C34-7682DE3BA19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F1C04A4-1D96-48FF-AC65-497396C9E3B3}">
      <dgm:prSet phldrT="[Texto]" custT="1"/>
      <dgm:spPr/>
      <dgm:t>
        <a:bodyPr/>
        <a:lstStyle/>
        <a:p>
          <a:pPr algn="l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Articulo de investigación científica </a:t>
          </a:r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Garcilazo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(2012) “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</a:t>
          </a:r>
          <a:r>
            <a:rPr lang="es-EC" sz="16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outsourcing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el desempeño de las exportaciones de las empresas”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7EDEC-CBD3-467D-9604-D266A3F73CBF}" type="parTrans" cxnId="{2C56D8B7-1761-453F-B9B4-416F6EE8325B}">
      <dgm:prSet/>
      <dgm:spPr/>
      <dgm:t>
        <a:bodyPr/>
        <a:lstStyle/>
        <a:p>
          <a:endParaRPr lang="es-EC"/>
        </a:p>
      </dgm:t>
    </dgm:pt>
    <dgm:pt modelId="{6D4616F9-981B-42F7-B840-1E1CE4EAE4D6}" type="sibTrans" cxnId="{2C56D8B7-1761-453F-B9B4-416F6EE8325B}">
      <dgm:prSet/>
      <dgm:spPr/>
      <dgm:t>
        <a:bodyPr/>
        <a:lstStyle/>
        <a:p>
          <a:endParaRPr lang="es-EC"/>
        </a:p>
      </dgm:t>
    </dgm:pt>
    <dgm:pt modelId="{053A6DD9-75E7-4F10-A9EA-7DE3B7CEE04B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realizada por Andrade (2004) “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</a:t>
          </a:r>
          <a:r>
            <a:rPr lang="es-EC" sz="16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outsourcing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los sistemas de información en las organizaciones públicas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72D19-8280-4FD9-B1BF-B563A53CBD6F}" type="parTrans" cxnId="{192AC3FB-07D5-4223-91AA-D4CDF2ABF25C}">
      <dgm:prSet/>
      <dgm:spPr/>
      <dgm:t>
        <a:bodyPr/>
        <a:lstStyle/>
        <a:p>
          <a:endParaRPr lang="es-EC"/>
        </a:p>
      </dgm:t>
    </dgm:pt>
    <dgm:pt modelId="{706B993E-71F5-4D9A-934B-E1EF3C077628}" type="sibTrans" cxnId="{192AC3FB-07D5-4223-91AA-D4CDF2ABF25C}">
      <dgm:prSet/>
      <dgm:spPr/>
      <dgm:t>
        <a:bodyPr/>
        <a:lstStyle/>
        <a:p>
          <a:endParaRPr lang="es-EC"/>
        </a:p>
      </dgm:t>
    </dgm:pt>
    <dgm:pt modelId="{FAF46BE2-C96E-4328-9AC1-D037418BBF27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realizada por García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(2015) </a:t>
          </a:r>
          <a:r>
            <a:rPr lang="es-ES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“La importancia de los prestamos otorgado por el BIESS en el crecimiento de la construcción en la economía ecuatoriana: 2009- 2013”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8200F-F1EC-496F-94F9-97A9EE2D6312}" type="parTrans" cxnId="{871972C3-617B-4806-8617-60A11C0213CB}">
      <dgm:prSet/>
      <dgm:spPr/>
      <dgm:t>
        <a:bodyPr/>
        <a:lstStyle/>
        <a:p>
          <a:endParaRPr lang="es-EC"/>
        </a:p>
      </dgm:t>
    </dgm:pt>
    <dgm:pt modelId="{85E8AF0A-03B9-4117-A8E5-E5373A7C394B}" type="sibTrans" cxnId="{871972C3-617B-4806-8617-60A11C0213CB}">
      <dgm:prSet/>
      <dgm:spPr/>
      <dgm:t>
        <a:bodyPr/>
        <a:lstStyle/>
        <a:p>
          <a:endParaRPr lang="es-EC"/>
        </a:p>
      </dgm:t>
    </dgm:pt>
    <dgm:pt modelId="{E0D959D9-EE50-4360-8CD7-8C63EDE4386E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Investigación de Medina, (2014), sobre 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Importancia del </a:t>
          </a:r>
          <a:r>
            <a:rPr lang="es-EC" sz="16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outsourcing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el crecimiento de las empresas modernas como una alianza estratégica entre cliente-proveedor: el caso de banco pichincha y TATA </a:t>
          </a:r>
          <a:r>
            <a:rPr lang="es-EC" sz="16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Consultancy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Services</a:t>
          </a:r>
          <a:r>
            <a:rPr lang="es-EC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(TCS)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AFB03-9E74-47A6-A838-824A7B7A40C4}" type="parTrans" cxnId="{C4780B96-290E-4D0E-80B9-18110CFB7794}">
      <dgm:prSet/>
      <dgm:spPr/>
      <dgm:t>
        <a:bodyPr/>
        <a:lstStyle/>
        <a:p>
          <a:endParaRPr lang="es-EC"/>
        </a:p>
      </dgm:t>
    </dgm:pt>
    <dgm:pt modelId="{FACA9DB9-A8CE-441E-A0F6-5DCB2654D9C2}" type="sibTrans" cxnId="{C4780B96-290E-4D0E-80B9-18110CFB7794}">
      <dgm:prSet/>
      <dgm:spPr/>
      <dgm:t>
        <a:bodyPr/>
        <a:lstStyle/>
        <a:p>
          <a:endParaRPr lang="es-EC"/>
        </a:p>
      </dgm:t>
    </dgm:pt>
    <dgm:pt modelId="{90759B8E-A428-47C8-8E68-B60F1522AE68}" type="pres">
      <dgm:prSet presAssocID="{0A372F46-3D36-449E-8C34-7682DE3BA1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E80A30-EB62-4039-8753-AEFAFD1283BD}" type="pres">
      <dgm:prSet presAssocID="{1F1C04A4-1D96-48FF-AC65-497396C9E3B3}" presName="parentLin" presStyleCnt="0"/>
      <dgm:spPr/>
    </dgm:pt>
    <dgm:pt modelId="{882927D7-9E7E-4CAE-9066-557EF1EF3107}" type="pres">
      <dgm:prSet presAssocID="{1F1C04A4-1D96-48FF-AC65-497396C9E3B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11AEBCA4-87D5-45FB-A86E-9AA4FD70A951}" type="pres">
      <dgm:prSet presAssocID="{1F1C04A4-1D96-48FF-AC65-497396C9E3B3}" presName="parentText" presStyleLbl="node1" presStyleIdx="0" presStyleCnt="4" custScaleX="1207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BC0933-0AC5-4536-9D96-E248960BEAA9}" type="pres">
      <dgm:prSet presAssocID="{1F1C04A4-1D96-48FF-AC65-497396C9E3B3}" presName="negativeSpace" presStyleCnt="0"/>
      <dgm:spPr/>
    </dgm:pt>
    <dgm:pt modelId="{2F9E3244-755D-4E30-844B-C4512607F05C}" type="pres">
      <dgm:prSet presAssocID="{1F1C04A4-1D96-48FF-AC65-497396C9E3B3}" presName="childText" presStyleLbl="conFgAcc1" presStyleIdx="0" presStyleCnt="4">
        <dgm:presLayoutVars>
          <dgm:bulletEnabled val="1"/>
        </dgm:presLayoutVars>
      </dgm:prSet>
      <dgm:spPr/>
    </dgm:pt>
    <dgm:pt modelId="{E66F361A-453B-4DEF-802F-4DD606CACA99}" type="pres">
      <dgm:prSet presAssocID="{6D4616F9-981B-42F7-B840-1E1CE4EAE4D6}" presName="spaceBetweenRectangles" presStyleCnt="0"/>
      <dgm:spPr/>
    </dgm:pt>
    <dgm:pt modelId="{DE6C1005-8FE8-4DED-9E10-5580D37D0FBE}" type="pres">
      <dgm:prSet presAssocID="{053A6DD9-75E7-4F10-A9EA-7DE3B7CEE04B}" presName="parentLin" presStyleCnt="0"/>
      <dgm:spPr/>
    </dgm:pt>
    <dgm:pt modelId="{9489CC2B-65D7-4BDF-A013-D32ABFE6D60C}" type="pres">
      <dgm:prSet presAssocID="{053A6DD9-75E7-4F10-A9EA-7DE3B7CEE04B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2E75E701-EECD-4CE5-BAB1-69CA53222374}" type="pres">
      <dgm:prSet presAssocID="{053A6DD9-75E7-4F10-A9EA-7DE3B7CEE04B}" presName="parentText" presStyleLbl="node1" presStyleIdx="1" presStyleCnt="4" custScaleX="11927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F4E988-4E35-4CD8-8492-7075664C736D}" type="pres">
      <dgm:prSet presAssocID="{053A6DD9-75E7-4F10-A9EA-7DE3B7CEE04B}" presName="negativeSpace" presStyleCnt="0"/>
      <dgm:spPr/>
    </dgm:pt>
    <dgm:pt modelId="{FF53543D-B1BD-49CF-95C0-F17F63F2A199}" type="pres">
      <dgm:prSet presAssocID="{053A6DD9-75E7-4F10-A9EA-7DE3B7CEE04B}" presName="childText" presStyleLbl="conFgAcc1" presStyleIdx="1" presStyleCnt="4">
        <dgm:presLayoutVars>
          <dgm:bulletEnabled val="1"/>
        </dgm:presLayoutVars>
      </dgm:prSet>
      <dgm:spPr/>
    </dgm:pt>
    <dgm:pt modelId="{E42B12CF-4052-463F-ACC0-1F2DA57DD440}" type="pres">
      <dgm:prSet presAssocID="{706B993E-71F5-4D9A-934B-E1EF3C077628}" presName="spaceBetweenRectangles" presStyleCnt="0"/>
      <dgm:spPr/>
    </dgm:pt>
    <dgm:pt modelId="{7BD66704-9AAE-49E8-A49D-1894C821DE42}" type="pres">
      <dgm:prSet presAssocID="{FAF46BE2-C96E-4328-9AC1-D037418BBF27}" presName="parentLin" presStyleCnt="0"/>
      <dgm:spPr/>
    </dgm:pt>
    <dgm:pt modelId="{DE9C22A3-6847-4EBC-8B39-D300D349B0FE}" type="pres">
      <dgm:prSet presAssocID="{FAF46BE2-C96E-4328-9AC1-D037418BBF27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1398C485-6DC0-4222-8F2E-79DF7109140D}" type="pres">
      <dgm:prSet presAssocID="{FAF46BE2-C96E-4328-9AC1-D037418BBF27}" presName="parentText" presStyleLbl="node1" presStyleIdx="2" presStyleCnt="4" custScaleX="13410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599DF4-C456-419C-8DB4-3FF04CE6F4AE}" type="pres">
      <dgm:prSet presAssocID="{FAF46BE2-C96E-4328-9AC1-D037418BBF27}" presName="negativeSpace" presStyleCnt="0"/>
      <dgm:spPr/>
    </dgm:pt>
    <dgm:pt modelId="{990C2055-3EC0-4257-B3C6-0B239E489E4D}" type="pres">
      <dgm:prSet presAssocID="{FAF46BE2-C96E-4328-9AC1-D037418BBF27}" presName="childText" presStyleLbl="conFgAcc1" presStyleIdx="2" presStyleCnt="4">
        <dgm:presLayoutVars>
          <dgm:bulletEnabled val="1"/>
        </dgm:presLayoutVars>
      </dgm:prSet>
      <dgm:spPr/>
    </dgm:pt>
    <dgm:pt modelId="{F188CAE0-5ADF-4F03-82FE-5B5EEF41E522}" type="pres">
      <dgm:prSet presAssocID="{85E8AF0A-03B9-4117-A8E5-E5373A7C394B}" presName="spaceBetweenRectangles" presStyleCnt="0"/>
      <dgm:spPr/>
    </dgm:pt>
    <dgm:pt modelId="{F0F0E36F-1E23-4A24-8D5F-6363D0DF3993}" type="pres">
      <dgm:prSet presAssocID="{E0D959D9-EE50-4360-8CD7-8C63EDE4386E}" presName="parentLin" presStyleCnt="0"/>
      <dgm:spPr/>
    </dgm:pt>
    <dgm:pt modelId="{433AAC88-99EA-46B6-8704-982095ABD774}" type="pres">
      <dgm:prSet presAssocID="{E0D959D9-EE50-4360-8CD7-8C63EDE4386E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8CEF5A67-52CC-436D-96D4-7E064769BDF5}" type="pres">
      <dgm:prSet presAssocID="{E0D959D9-EE50-4360-8CD7-8C63EDE4386E}" presName="parentText" presStyleLbl="node1" presStyleIdx="3" presStyleCnt="4" custScaleX="136326" custScaleY="1553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41370-8E47-427E-A0D8-0E78E0F8C839}" type="pres">
      <dgm:prSet presAssocID="{E0D959D9-EE50-4360-8CD7-8C63EDE4386E}" presName="negativeSpace" presStyleCnt="0"/>
      <dgm:spPr/>
    </dgm:pt>
    <dgm:pt modelId="{59AB8E46-3720-4033-B8C5-2529A5BF9FF9}" type="pres">
      <dgm:prSet presAssocID="{E0D959D9-EE50-4360-8CD7-8C63EDE438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63D7A1-7DF4-4496-864F-98C4A6E220AA}" type="presOf" srcId="{0A372F46-3D36-449E-8C34-7682DE3BA196}" destId="{90759B8E-A428-47C8-8E68-B60F1522AE68}" srcOrd="0" destOrd="0" presId="urn:microsoft.com/office/officeart/2005/8/layout/list1"/>
    <dgm:cxn modelId="{192AC3FB-07D5-4223-91AA-D4CDF2ABF25C}" srcId="{0A372F46-3D36-449E-8C34-7682DE3BA196}" destId="{053A6DD9-75E7-4F10-A9EA-7DE3B7CEE04B}" srcOrd="1" destOrd="0" parTransId="{2D072D19-8280-4FD9-B1BF-B563A53CBD6F}" sibTransId="{706B993E-71F5-4D9A-934B-E1EF3C077628}"/>
    <dgm:cxn modelId="{2C56D8B7-1761-453F-B9B4-416F6EE8325B}" srcId="{0A372F46-3D36-449E-8C34-7682DE3BA196}" destId="{1F1C04A4-1D96-48FF-AC65-497396C9E3B3}" srcOrd="0" destOrd="0" parTransId="{7E27EDEC-CBD3-467D-9604-D266A3F73CBF}" sibTransId="{6D4616F9-981B-42F7-B840-1E1CE4EAE4D6}"/>
    <dgm:cxn modelId="{52281D29-BE98-4E5D-84F8-5202D6DAF3F6}" type="presOf" srcId="{E0D959D9-EE50-4360-8CD7-8C63EDE4386E}" destId="{8CEF5A67-52CC-436D-96D4-7E064769BDF5}" srcOrd="1" destOrd="0" presId="urn:microsoft.com/office/officeart/2005/8/layout/list1"/>
    <dgm:cxn modelId="{4538728C-3481-48B7-AF14-7367AEA5A2FA}" type="presOf" srcId="{FAF46BE2-C96E-4328-9AC1-D037418BBF27}" destId="{DE9C22A3-6847-4EBC-8B39-D300D349B0FE}" srcOrd="0" destOrd="0" presId="urn:microsoft.com/office/officeart/2005/8/layout/list1"/>
    <dgm:cxn modelId="{82878FF5-6B75-4458-B31A-AC151A516F60}" type="presOf" srcId="{1F1C04A4-1D96-48FF-AC65-497396C9E3B3}" destId="{11AEBCA4-87D5-45FB-A86E-9AA4FD70A951}" srcOrd="1" destOrd="0" presId="urn:microsoft.com/office/officeart/2005/8/layout/list1"/>
    <dgm:cxn modelId="{871972C3-617B-4806-8617-60A11C0213CB}" srcId="{0A372F46-3D36-449E-8C34-7682DE3BA196}" destId="{FAF46BE2-C96E-4328-9AC1-D037418BBF27}" srcOrd="2" destOrd="0" parTransId="{F178200F-F1EC-496F-94F9-97A9EE2D6312}" sibTransId="{85E8AF0A-03B9-4117-A8E5-E5373A7C394B}"/>
    <dgm:cxn modelId="{FF6B8BEF-811A-4E2F-AC37-1D18637DA8F1}" type="presOf" srcId="{053A6DD9-75E7-4F10-A9EA-7DE3B7CEE04B}" destId="{9489CC2B-65D7-4BDF-A013-D32ABFE6D60C}" srcOrd="0" destOrd="0" presId="urn:microsoft.com/office/officeart/2005/8/layout/list1"/>
    <dgm:cxn modelId="{C4780B96-290E-4D0E-80B9-18110CFB7794}" srcId="{0A372F46-3D36-449E-8C34-7682DE3BA196}" destId="{E0D959D9-EE50-4360-8CD7-8C63EDE4386E}" srcOrd="3" destOrd="0" parTransId="{CA1AFB03-9E74-47A6-A838-824A7B7A40C4}" sibTransId="{FACA9DB9-A8CE-441E-A0F6-5DCB2654D9C2}"/>
    <dgm:cxn modelId="{E222811D-2BC1-42A9-AB2E-0E397F06FC23}" type="presOf" srcId="{053A6DD9-75E7-4F10-A9EA-7DE3B7CEE04B}" destId="{2E75E701-EECD-4CE5-BAB1-69CA53222374}" srcOrd="1" destOrd="0" presId="urn:microsoft.com/office/officeart/2005/8/layout/list1"/>
    <dgm:cxn modelId="{3E8CFC2E-0097-4651-81AB-515010310E57}" type="presOf" srcId="{FAF46BE2-C96E-4328-9AC1-D037418BBF27}" destId="{1398C485-6DC0-4222-8F2E-79DF7109140D}" srcOrd="1" destOrd="0" presId="urn:microsoft.com/office/officeart/2005/8/layout/list1"/>
    <dgm:cxn modelId="{BA191B3E-1C62-426A-B022-A70BB8FBA51C}" type="presOf" srcId="{E0D959D9-EE50-4360-8CD7-8C63EDE4386E}" destId="{433AAC88-99EA-46B6-8704-982095ABD774}" srcOrd="0" destOrd="0" presId="urn:microsoft.com/office/officeart/2005/8/layout/list1"/>
    <dgm:cxn modelId="{BC93D9BC-ECA6-4279-8A37-F49DDFF792B3}" type="presOf" srcId="{1F1C04A4-1D96-48FF-AC65-497396C9E3B3}" destId="{882927D7-9E7E-4CAE-9066-557EF1EF3107}" srcOrd="0" destOrd="0" presId="urn:microsoft.com/office/officeart/2005/8/layout/list1"/>
    <dgm:cxn modelId="{E16FC1C7-96B3-451E-9A7B-3A08A24D492F}" type="presParOf" srcId="{90759B8E-A428-47C8-8E68-B60F1522AE68}" destId="{1BE80A30-EB62-4039-8753-AEFAFD1283BD}" srcOrd="0" destOrd="0" presId="urn:microsoft.com/office/officeart/2005/8/layout/list1"/>
    <dgm:cxn modelId="{AFEC2DA1-FC27-42CE-90F8-30D27562B926}" type="presParOf" srcId="{1BE80A30-EB62-4039-8753-AEFAFD1283BD}" destId="{882927D7-9E7E-4CAE-9066-557EF1EF3107}" srcOrd="0" destOrd="0" presId="urn:microsoft.com/office/officeart/2005/8/layout/list1"/>
    <dgm:cxn modelId="{DB3DB117-D02A-42A3-BA90-EEFB2F7808E8}" type="presParOf" srcId="{1BE80A30-EB62-4039-8753-AEFAFD1283BD}" destId="{11AEBCA4-87D5-45FB-A86E-9AA4FD70A951}" srcOrd="1" destOrd="0" presId="urn:microsoft.com/office/officeart/2005/8/layout/list1"/>
    <dgm:cxn modelId="{E5673422-48ED-4D5E-9D3B-54648764DE39}" type="presParOf" srcId="{90759B8E-A428-47C8-8E68-B60F1522AE68}" destId="{13BC0933-0AC5-4536-9D96-E248960BEAA9}" srcOrd="1" destOrd="0" presId="urn:microsoft.com/office/officeart/2005/8/layout/list1"/>
    <dgm:cxn modelId="{50705DE9-2D93-4642-B164-0F30BFCA2D87}" type="presParOf" srcId="{90759B8E-A428-47C8-8E68-B60F1522AE68}" destId="{2F9E3244-755D-4E30-844B-C4512607F05C}" srcOrd="2" destOrd="0" presId="urn:microsoft.com/office/officeart/2005/8/layout/list1"/>
    <dgm:cxn modelId="{E0563128-492C-4FEC-A85C-01128B0C7CFC}" type="presParOf" srcId="{90759B8E-A428-47C8-8E68-B60F1522AE68}" destId="{E66F361A-453B-4DEF-802F-4DD606CACA99}" srcOrd="3" destOrd="0" presId="urn:microsoft.com/office/officeart/2005/8/layout/list1"/>
    <dgm:cxn modelId="{EE73352A-7F09-4163-B85F-A5BC0A441418}" type="presParOf" srcId="{90759B8E-A428-47C8-8E68-B60F1522AE68}" destId="{DE6C1005-8FE8-4DED-9E10-5580D37D0FBE}" srcOrd="4" destOrd="0" presId="urn:microsoft.com/office/officeart/2005/8/layout/list1"/>
    <dgm:cxn modelId="{F129DE3C-76AE-4402-8574-7CC5BA22BA85}" type="presParOf" srcId="{DE6C1005-8FE8-4DED-9E10-5580D37D0FBE}" destId="{9489CC2B-65D7-4BDF-A013-D32ABFE6D60C}" srcOrd="0" destOrd="0" presId="urn:microsoft.com/office/officeart/2005/8/layout/list1"/>
    <dgm:cxn modelId="{1A5FD3CB-062E-4D67-A9B4-591F13E88BE6}" type="presParOf" srcId="{DE6C1005-8FE8-4DED-9E10-5580D37D0FBE}" destId="{2E75E701-EECD-4CE5-BAB1-69CA53222374}" srcOrd="1" destOrd="0" presId="urn:microsoft.com/office/officeart/2005/8/layout/list1"/>
    <dgm:cxn modelId="{7AD4AB7B-374C-412B-8AE6-A537B4584DEE}" type="presParOf" srcId="{90759B8E-A428-47C8-8E68-B60F1522AE68}" destId="{A4F4E988-4E35-4CD8-8492-7075664C736D}" srcOrd="5" destOrd="0" presId="urn:microsoft.com/office/officeart/2005/8/layout/list1"/>
    <dgm:cxn modelId="{F3FCC75D-D04F-40BB-B4F4-6CCE88313923}" type="presParOf" srcId="{90759B8E-A428-47C8-8E68-B60F1522AE68}" destId="{FF53543D-B1BD-49CF-95C0-F17F63F2A199}" srcOrd="6" destOrd="0" presId="urn:microsoft.com/office/officeart/2005/8/layout/list1"/>
    <dgm:cxn modelId="{130F4640-CB48-409B-8321-4B46C7C6B29C}" type="presParOf" srcId="{90759B8E-A428-47C8-8E68-B60F1522AE68}" destId="{E42B12CF-4052-463F-ACC0-1F2DA57DD440}" srcOrd="7" destOrd="0" presId="urn:microsoft.com/office/officeart/2005/8/layout/list1"/>
    <dgm:cxn modelId="{E15EB91E-302D-445C-A09E-13EAA0E0CF60}" type="presParOf" srcId="{90759B8E-A428-47C8-8E68-B60F1522AE68}" destId="{7BD66704-9AAE-49E8-A49D-1894C821DE42}" srcOrd="8" destOrd="0" presId="urn:microsoft.com/office/officeart/2005/8/layout/list1"/>
    <dgm:cxn modelId="{846BE6F9-AC6F-4836-A9DF-3075D05D8C7C}" type="presParOf" srcId="{7BD66704-9AAE-49E8-A49D-1894C821DE42}" destId="{DE9C22A3-6847-4EBC-8B39-D300D349B0FE}" srcOrd="0" destOrd="0" presId="urn:microsoft.com/office/officeart/2005/8/layout/list1"/>
    <dgm:cxn modelId="{C3D51F17-B88E-40FB-B730-EFBDFC893707}" type="presParOf" srcId="{7BD66704-9AAE-49E8-A49D-1894C821DE42}" destId="{1398C485-6DC0-4222-8F2E-79DF7109140D}" srcOrd="1" destOrd="0" presId="urn:microsoft.com/office/officeart/2005/8/layout/list1"/>
    <dgm:cxn modelId="{55325A1E-1419-4ED4-A684-E44AA8FE2EDD}" type="presParOf" srcId="{90759B8E-A428-47C8-8E68-B60F1522AE68}" destId="{4C599DF4-C456-419C-8DB4-3FF04CE6F4AE}" srcOrd="9" destOrd="0" presId="urn:microsoft.com/office/officeart/2005/8/layout/list1"/>
    <dgm:cxn modelId="{DDE26AF4-9A93-42BF-8668-2A71639B815E}" type="presParOf" srcId="{90759B8E-A428-47C8-8E68-B60F1522AE68}" destId="{990C2055-3EC0-4257-B3C6-0B239E489E4D}" srcOrd="10" destOrd="0" presId="urn:microsoft.com/office/officeart/2005/8/layout/list1"/>
    <dgm:cxn modelId="{F39DF80C-BE71-4DE1-BCB2-5F985AFB9883}" type="presParOf" srcId="{90759B8E-A428-47C8-8E68-B60F1522AE68}" destId="{F188CAE0-5ADF-4F03-82FE-5B5EEF41E522}" srcOrd="11" destOrd="0" presId="urn:microsoft.com/office/officeart/2005/8/layout/list1"/>
    <dgm:cxn modelId="{7C5CAF39-5CA5-49BE-8B02-4CEA17F8FEE2}" type="presParOf" srcId="{90759B8E-A428-47C8-8E68-B60F1522AE68}" destId="{F0F0E36F-1E23-4A24-8D5F-6363D0DF3993}" srcOrd="12" destOrd="0" presId="urn:microsoft.com/office/officeart/2005/8/layout/list1"/>
    <dgm:cxn modelId="{11C00865-54F6-44DF-B54E-6D0D1E4E602C}" type="presParOf" srcId="{F0F0E36F-1E23-4A24-8D5F-6363D0DF3993}" destId="{433AAC88-99EA-46B6-8704-982095ABD774}" srcOrd="0" destOrd="0" presId="urn:microsoft.com/office/officeart/2005/8/layout/list1"/>
    <dgm:cxn modelId="{37A1FD1C-EBC6-40AC-9B10-641FC71558D5}" type="presParOf" srcId="{F0F0E36F-1E23-4A24-8D5F-6363D0DF3993}" destId="{8CEF5A67-52CC-436D-96D4-7E064769BDF5}" srcOrd="1" destOrd="0" presId="urn:microsoft.com/office/officeart/2005/8/layout/list1"/>
    <dgm:cxn modelId="{F80FEABB-257B-4D03-83F6-7AA0C133B064}" type="presParOf" srcId="{90759B8E-A428-47C8-8E68-B60F1522AE68}" destId="{5CF41370-8E47-427E-A0D8-0E78E0F8C839}" srcOrd="13" destOrd="0" presId="urn:microsoft.com/office/officeart/2005/8/layout/list1"/>
    <dgm:cxn modelId="{001B050A-B20C-4F0A-AB9F-2E59DF7A0477}" type="presParOf" srcId="{90759B8E-A428-47C8-8E68-B60F1522AE68}" destId="{59AB8E46-3720-4033-B8C5-2529A5BF9FF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6618F3-BF78-4B2C-A64D-F7A4B6017983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64ED8BA-224A-45AE-9002-5FDED1CF9A31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la investigación mixto: tanto cualitativo como cuantitativo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87E87-5EE5-4289-AD66-5A6C604DDE58}" type="parTrans" cxnId="{58B28DAE-BD60-4F0B-8B40-8E3EBDD46FF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EC4B2-6CD3-4159-9833-7B763F00CB54}" type="sibTrans" cxnId="{58B28DAE-BD60-4F0B-8B40-8E3EBDD46FF0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43F41-6D4F-42BC-B237-D82F98D993CC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investigación es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Insitu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es decir en el Distrito Metropolitano de Quito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37175-AE93-4AD1-A06D-0C5E446AADA8}" type="parTrans" cxnId="{76B8A957-436A-475A-89D1-522EF994B35A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8D25D-C130-43E8-9ABB-403C2450E622}" type="sibTrans" cxnId="{76B8A957-436A-475A-89D1-522EF994B35A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D3F531-5364-4954-8A96-DA19232DCE11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Hipótesis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24092-AAE7-4DE1-8464-7EB5A6AB12B4}" type="parTrans" cxnId="{87916561-B091-4FC7-8A61-4041A486A92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4667C-6FE7-434D-A17E-1AA8AE18F5D8}" type="sibTrans" cxnId="{87916561-B091-4FC7-8A61-4041A486A92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2E65F-6B04-44FE-B70D-CA9B7AF84CB9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H1: La administración realizada por TATA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Consultancy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Services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fue mejor que la administración que realiza actualmente el BIESS.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3F174-B495-4BE0-8CFD-BD66AEEA13F4}" type="parTrans" cxnId="{56FFABEC-4121-4525-8D8C-1DCA3DA97EE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E2E22-FD02-4AB7-83CB-F4D7B22DC55E}" type="sibTrans" cxnId="{56FFABEC-4121-4525-8D8C-1DCA3DA97EE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7C186-EC2C-4575-A1FF-00466103E242}">
      <dgm:prSet phldrT="[Texto]" custT="1"/>
      <dgm:spPr/>
      <dgm:t>
        <a:bodyPr/>
        <a:lstStyle/>
        <a:p>
          <a:r>
            <a:rPr lang="es-EC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H2: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evaluación y validación de la documentación por parte TATA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Consultancy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Services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optimizó los tiempos de otorgamiento de crédito hipotecarios.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98CFC-A104-455B-872D-6C991EA78456}" type="parTrans" cxnId="{A4B1FDF3-1684-4F5F-8224-552677867BB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EED0F-BE17-41CF-9479-194ECF35DC89}" type="sibTrans" cxnId="{A4B1FDF3-1684-4F5F-8224-552677867BB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AF7FE-5196-499D-A9BA-82A40A6C3DAF}">
      <dgm:prSet phldrT="[Texto]" custT="1"/>
      <dgm:spPr/>
      <dgm:t>
        <a:bodyPr/>
        <a:lstStyle/>
        <a:p>
          <a:r>
            <a:rPr lang="es-EC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H3: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alianza realizada entre TCS y el BIESS fue una buena inversión para el IESS.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66223-D33D-4759-B179-2BA9F8A2A18F}" type="parTrans" cxnId="{D1239CBE-431B-42AC-9366-B5F3F8B8432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863BA-C888-4D7B-9EEE-31085BF56299}" type="sibTrans" cxnId="{D1239CBE-431B-42AC-9366-B5F3F8B8432F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C893C-5F98-4A2B-BA47-6B5207124930}" type="pres">
      <dgm:prSet presAssocID="{E76618F3-BF78-4B2C-A64D-F7A4B60179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EDCDABF-C761-4639-8C7E-D4A559FCD870}" type="pres">
      <dgm:prSet presAssocID="{864ED8BA-224A-45AE-9002-5FDED1CF9A31}" presName="compNode" presStyleCnt="0"/>
      <dgm:spPr/>
    </dgm:pt>
    <dgm:pt modelId="{20E142F8-AA24-4F22-A520-8704734F65C5}" type="pres">
      <dgm:prSet presAssocID="{864ED8BA-224A-45AE-9002-5FDED1CF9A31}" presName="dummyConnPt" presStyleCnt="0"/>
      <dgm:spPr/>
    </dgm:pt>
    <dgm:pt modelId="{C1A3D1E9-916C-49A4-AC20-7A9E252AD689}" type="pres">
      <dgm:prSet presAssocID="{864ED8BA-224A-45AE-9002-5FDED1CF9A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7669DE-AF50-4FE9-972F-37B39CF06E0E}" type="pres">
      <dgm:prSet presAssocID="{CC8EC4B2-6CD3-4159-9833-7B763F00CB54}" presName="sibTrans" presStyleLbl="bgSibTrans2D1" presStyleIdx="0" presStyleCnt="5"/>
      <dgm:spPr/>
      <dgm:t>
        <a:bodyPr/>
        <a:lstStyle/>
        <a:p>
          <a:endParaRPr lang="es-EC"/>
        </a:p>
      </dgm:t>
    </dgm:pt>
    <dgm:pt modelId="{0E09526E-283C-4CCF-8B9C-35AA34DC61CE}" type="pres">
      <dgm:prSet presAssocID="{F0A43F41-6D4F-42BC-B237-D82F98D993CC}" presName="compNode" presStyleCnt="0"/>
      <dgm:spPr/>
    </dgm:pt>
    <dgm:pt modelId="{12798F61-2148-414F-9365-E01196BA01EB}" type="pres">
      <dgm:prSet presAssocID="{F0A43F41-6D4F-42BC-B237-D82F98D993CC}" presName="dummyConnPt" presStyleCnt="0"/>
      <dgm:spPr/>
    </dgm:pt>
    <dgm:pt modelId="{DCA5E839-9CA9-4CFC-81BA-42B4ACE1F85B}" type="pres">
      <dgm:prSet presAssocID="{F0A43F41-6D4F-42BC-B237-D82F98D993C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BEC53-088C-4803-AE48-0F35DE6FA8BF}" type="pres">
      <dgm:prSet presAssocID="{1ED8D25D-C130-43E8-9ABB-403C2450E622}" presName="sibTrans" presStyleLbl="bgSibTrans2D1" presStyleIdx="1" presStyleCnt="5"/>
      <dgm:spPr/>
      <dgm:t>
        <a:bodyPr/>
        <a:lstStyle/>
        <a:p>
          <a:endParaRPr lang="es-EC"/>
        </a:p>
      </dgm:t>
    </dgm:pt>
    <dgm:pt modelId="{BCF9239B-557C-4330-9B7B-A8F21D480124}" type="pres">
      <dgm:prSet presAssocID="{A4D3F531-5364-4954-8A96-DA19232DCE11}" presName="compNode" presStyleCnt="0"/>
      <dgm:spPr/>
    </dgm:pt>
    <dgm:pt modelId="{04F37CA6-619D-44FA-9918-1983C92874BD}" type="pres">
      <dgm:prSet presAssocID="{A4D3F531-5364-4954-8A96-DA19232DCE11}" presName="dummyConnPt" presStyleCnt="0"/>
      <dgm:spPr/>
    </dgm:pt>
    <dgm:pt modelId="{D4436F13-1547-4F1D-9FCB-52399A8D829E}" type="pres">
      <dgm:prSet presAssocID="{A4D3F531-5364-4954-8A96-DA19232DCE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D7B749-9610-4353-8A42-7E23517228E6}" type="pres">
      <dgm:prSet presAssocID="{E464667C-6FE7-434D-A17E-1AA8AE18F5D8}" presName="sibTrans" presStyleLbl="bgSibTrans2D1" presStyleIdx="2" presStyleCnt="5"/>
      <dgm:spPr/>
      <dgm:t>
        <a:bodyPr/>
        <a:lstStyle/>
        <a:p>
          <a:endParaRPr lang="es-EC"/>
        </a:p>
      </dgm:t>
    </dgm:pt>
    <dgm:pt modelId="{F24D06B6-0F56-4911-A785-BDDE995CAD2F}" type="pres">
      <dgm:prSet presAssocID="{0A02E65F-6B04-44FE-B70D-CA9B7AF84CB9}" presName="compNode" presStyleCnt="0"/>
      <dgm:spPr/>
    </dgm:pt>
    <dgm:pt modelId="{F6C61F1D-CBF9-4332-80A5-FEAA8AF2DE41}" type="pres">
      <dgm:prSet presAssocID="{0A02E65F-6B04-44FE-B70D-CA9B7AF84CB9}" presName="dummyConnPt" presStyleCnt="0"/>
      <dgm:spPr/>
    </dgm:pt>
    <dgm:pt modelId="{868D2C1F-FB1F-4B02-B75C-FAC2A7C5755A}" type="pres">
      <dgm:prSet presAssocID="{0A02E65F-6B04-44FE-B70D-CA9B7AF84CB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A012B-73D8-4779-8663-6ACD752C5A47}" type="pres">
      <dgm:prSet presAssocID="{510E2E22-FD02-4AB7-83CB-F4D7B22DC55E}" presName="sibTrans" presStyleLbl="bgSibTrans2D1" presStyleIdx="3" presStyleCnt="5"/>
      <dgm:spPr/>
      <dgm:t>
        <a:bodyPr/>
        <a:lstStyle/>
        <a:p>
          <a:endParaRPr lang="es-EC"/>
        </a:p>
      </dgm:t>
    </dgm:pt>
    <dgm:pt modelId="{3340BB39-A02F-4B92-9647-022138D10BFF}" type="pres">
      <dgm:prSet presAssocID="{F1B7C186-EC2C-4575-A1FF-00466103E242}" presName="compNode" presStyleCnt="0"/>
      <dgm:spPr/>
    </dgm:pt>
    <dgm:pt modelId="{AD8C3694-A25E-41C8-9F9C-9F3844D13044}" type="pres">
      <dgm:prSet presAssocID="{F1B7C186-EC2C-4575-A1FF-00466103E242}" presName="dummyConnPt" presStyleCnt="0"/>
      <dgm:spPr/>
    </dgm:pt>
    <dgm:pt modelId="{BEF339E4-2885-4EC4-A76F-0613C95C0592}" type="pres">
      <dgm:prSet presAssocID="{F1B7C186-EC2C-4575-A1FF-00466103E2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587AF1-B75F-4980-BE20-6A679E0A1DFF}" type="pres">
      <dgm:prSet presAssocID="{62DEED0F-BE17-41CF-9479-194ECF35DC89}" presName="sibTrans" presStyleLbl="bgSibTrans2D1" presStyleIdx="4" presStyleCnt="5"/>
      <dgm:spPr/>
      <dgm:t>
        <a:bodyPr/>
        <a:lstStyle/>
        <a:p>
          <a:endParaRPr lang="es-EC"/>
        </a:p>
      </dgm:t>
    </dgm:pt>
    <dgm:pt modelId="{38193B4D-B4FE-4A6E-B38C-683BDEDF59BF}" type="pres">
      <dgm:prSet presAssocID="{D5DAF7FE-5196-499D-A9BA-82A40A6C3DAF}" presName="compNode" presStyleCnt="0"/>
      <dgm:spPr/>
    </dgm:pt>
    <dgm:pt modelId="{ACE9391A-F7EA-488A-8F12-823CDEDA961D}" type="pres">
      <dgm:prSet presAssocID="{D5DAF7FE-5196-499D-A9BA-82A40A6C3DAF}" presName="dummyConnPt" presStyleCnt="0"/>
      <dgm:spPr/>
    </dgm:pt>
    <dgm:pt modelId="{BDE65458-80EC-486A-A649-7F2609BF4DB2}" type="pres">
      <dgm:prSet presAssocID="{D5DAF7FE-5196-499D-A9BA-82A40A6C3DA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EEB3F5-59D1-4BCE-A575-00ADCBF5DA60}" type="presOf" srcId="{864ED8BA-224A-45AE-9002-5FDED1CF9A31}" destId="{C1A3D1E9-916C-49A4-AC20-7A9E252AD689}" srcOrd="0" destOrd="0" presId="urn:microsoft.com/office/officeart/2005/8/layout/bProcess4"/>
    <dgm:cxn modelId="{56FFABEC-4121-4525-8D8C-1DCA3DA97EE7}" srcId="{E76618F3-BF78-4B2C-A64D-F7A4B6017983}" destId="{0A02E65F-6B04-44FE-B70D-CA9B7AF84CB9}" srcOrd="3" destOrd="0" parTransId="{EE63F174-B495-4BE0-8CFD-BD66AEEA13F4}" sibTransId="{510E2E22-FD02-4AB7-83CB-F4D7B22DC55E}"/>
    <dgm:cxn modelId="{76B8A957-436A-475A-89D1-522EF994B35A}" srcId="{E76618F3-BF78-4B2C-A64D-F7A4B6017983}" destId="{F0A43F41-6D4F-42BC-B237-D82F98D993CC}" srcOrd="1" destOrd="0" parTransId="{1AA37175-AE93-4AD1-A06D-0C5E446AADA8}" sibTransId="{1ED8D25D-C130-43E8-9ABB-403C2450E622}"/>
    <dgm:cxn modelId="{5A88E503-6B1B-48A6-BD9A-E122724630CC}" type="presOf" srcId="{62DEED0F-BE17-41CF-9479-194ECF35DC89}" destId="{2B587AF1-B75F-4980-BE20-6A679E0A1DFF}" srcOrd="0" destOrd="0" presId="urn:microsoft.com/office/officeart/2005/8/layout/bProcess4"/>
    <dgm:cxn modelId="{8E0C2591-7F97-4BC9-8454-556BB50A8F3C}" type="presOf" srcId="{F1B7C186-EC2C-4575-A1FF-00466103E242}" destId="{BEF339E4-2885-4EC4-A76F-0613C95C0592}" srcOrd="0" destOrd="0" presId="urn:microsoft.com/office/officeart/2005/8/layout/bProcess4"/>
    <dgm:cxn modelId="{D382C6F7-2103-476A-9346-4D5B916DC525}" type="presOf" srcId="{F0A43F41-6D4F-42BC-B237-D82F98D993CC}" destId="{DCA5E839-9CA9-4CFC-81BA-42B4ACE1F85B}" srcOrd="0" destOrd="0" presId="urn:microsoft.com/office/officeart/2005/8/layout/bProcess4"/>
    <dgm:cxn modelId="{579DA7F7-6317-4324-BA80-EA6ACFDA6EDA}" type="presOf" srcId="{510E2E22-FD02-4AB7-83CB-F4D7B22DC55E}" destId="{526A012B-73D8-4779-8663-6ACD752C5A47}" srcOrd="0" destOrd="0" presId="urn:microsoft.com/office/officeart/2005/8/layout/bProcess4"/>
    <dgm:cxn modelId="{AE71FC2A-6356-44BC-91C5-0CF61CB07B9A}" type="presOf" srcId="{CC8EC4B2-6CD3-4159-9833-7B763F00CB54}" destId="{277669DE-AF50-4FE9-972F-37B39CF06E0E}" srcOrd="0" destOrd="0" presId="urn:microsoft.com/office/officeart/2005/8/layout/bProcess4"/>
    <dgm:cxn modelId="{ECD8E755-FAEA-4E6A-83C3-1C6C49E9DAD6}" type="presOf" srcId="{A4D3F531-5364-4954-8A96-DA19232DCE11}" destId="{D4436F13-1547-4F1D-9FCB-52399A8D829E}" srcOrd="0" destOrd="0" presId="urn:microsoft.com/office/officeart/2005/8/layout/bProcess4"/>
    <dgm:cxn modelId="{75AB6BB8-4033-48BC-8297-932D2CE07BE3}" type="presOf" srcId="{0A02E65F-6B04-44FE-B70D-CA9B7AF84CB9}" destId="{868D2C1F-FB1F-4B02-B75C-FAC2A7C5755A}" srcOrd="0" destOrd="0" presId="urn:microsoft.com/office/officeart/2005/8/layout/bProcess4"/>
    <dgm:cxn modelId="{231008A9-8705-4F08-9089-8E7BB1AB9CA1}" type="presOf" srcId="{E464667C-6FE7-434D-A17E-1AA8AE18F5D8}" destId="{F1D7B749-9610-4353-8A42-7E23517228E6}" srcOrd="0" destOrd="0" presId="urn:microsoft.com/office/officeart/2005/8/layout/bProcess4"/>
    <dgm:cxn modelId="{D1239CBE-431B-42AC-9366-B5F3F8B8432F}" srcId="{E76618F3-BF78-4B2C-A64D-F7A4B6017983}" destId="{D5DAF7FE-5196-499D-A9BA-82A40A6C3DAF}" srcOrd="5" destOrd="0" parTransId="{D1966223-D33D-4759-B179-2BA9F8A2A18F}" sibTransId="{8A1863BA-C888-4D7B-9EEE-31085BF56299}"/>
    <dgm:cxn modelId="{C148404E-70CC-4D5E-9F32-0FFF85EDADE4}" type="presOf" srcId="{E76618F3-BF78-4B2C-A64D-F7A4B6017983}" destId="{C77C893C-5F98-4A2B-BA47-6B5207124930}" srcOrd="0" destOrd="0" presId="urn:microsoft.com/office/officeart/2005/8/layout/bProcess4"/>
    <dgm:cxn modelId="{58B28DAE-BD60-4F0B-8B40-8E3EBDD46FF0}" srcId="{E76618F3-BF78-4B2C-A64D-F7A4B6017983}" destId="{864ED8BA-224A-45AE-9002-5FDED1CF9A31}" srcOrd="0" destOrd="0" parTransId="{09B87E87-5EE5-4289-AD66-5A6C604DDE58}" sibTransId="{CC8EC4B2-6CD3-4159-9833-7B763F00CB54}"/>
    <dgm:cxn modelId="{5A83958E-6044-4284-8E36-264EBD44A014}" type="presOf" srcId="{1ED8D25D-C130-43E8-9ABB-403C2450E622}" destId="{96BBEC53-088C-4803-AE48-0F35DE6FA8BF}" srcOrd="0" destOrd="0" presId="urn:microsoft.com/office/officeart/2005/8/layout/bProcess4"/>
    <dgm:cxn modelId="{A4B1FDF3-1684-4F5F-8224-552677867BBD}" srcId="{E76618F3-BF78-4B2C-A64D-F7A4B6017983}" destId="{F1B7C186-EC2C-4575-A1FF-00466103E242}" srcOrd="4" destOrd="0" parTransId="{4EB98CFC-A104-455B-872D-6C991EA78456}" sibTransId="{62DEED0F-BE17-41CF-9479-194ECF35DC89}"/>
    <dgm:cxn modelId="{FCF4B56A-8F75-457C-8518-94632B4221F6}" type="presOf" srcId="{D5DAF7FE-5196-499D-A9BA-82A40A6C3DAF}" destId="{BDE65458-80EC-486A-A649-7F2609BF4DB2}" srcOrd="0" destOrd="0" presId="urn:microsoft.com/office/officeart/2005/8/layout/bProcess4"/>
    <dgm:cxn modelId="{87916561-B091-4FC7-8A61-4041A486A924}" srcId="{E76618F3-BF78-4B2C-A64D-F7A4B6017983}" destId="{A4D3F531-5364-4954-8A96-DA19232DCE11}" srcOrd="2" destOrd="0" parTransId="{6D124092-AAE7-4DE1-8464-7EB5A6AB12B4}" sibTransId="{E464667C-6FE7-434D-A17E-1AA8AE18F5D8}"/>
    <dgm:cxn modelId="{1627D3C8-FB52-43A0-B49D-A8A23CC47FC8}" type="presParOf" srcId="{C77C893C-5F98-4A2B-BA47-6B5207124930}" destId="{FEDCDABF-C761-4639-8C7E-D4A559FCD870}" srcOrd="0" destOrd="0" presId="urn:microsoft.com/office/officeart/2005/8/layout/bProcess4"/>
    <dgm:cxn modelId="{85F689E2-FAF9-47BC-B2CA-3DC7366F1EAD}" type="presParOf" srcId="{FEDCDABF-C761-4639-8C7E-D4A559FCD870}" destId="{20E142F8-AA24-4F22-A520-8704734F65C5}" srcOrd="0" destOrd="0" presId="urn:microsoft.com/office/officeart/2005/8/layout/bProcess4"/>
    <dgm:cxn modelId="{32A2B824-AB74-450D-9C45-8955E01FBF24}" type="presParOf" srcId="{FEDCDABF-C761-4639-8C7E-D4A559FCD870}" destId="{C1A3D1E9-916C-49A4-AC20-7A9E252AD689}" srcOrd="1" destOrd="0" presId="urn:microsoft.com/office/officeart/2005/8/layout/bProcess4"/>
    <dgm:cxn modelId="{C34A7152-4392-4F07-9C20-14988F2AD2CA}" type="presParOf" srcId="{C77C893C-5F98-4A2B-BA47-6B5207124930}" destId="{277669DE-AF50-4FE9-972F-37B39CF06E0E}" srcOrd="1" destOrd="0" presId="urn:microsoft.com/office/officeart/2005/8/layout/bProcess4"/>
    <dgm:cxn modelId="{6CAC2218-0523-4957-BD02-8B0ED8D2070C}" type="presParOf" srcId="{C77C893C-5F98-4A2B-BA47-6B5207124930}" destId="{0E09526E-283C-4CCF-8B9C-35AA34DC61CE}" srcOrd="2" destOrd="0" presId="urn:microsoft.com/office/officeart/2005/8/layout/bProcess4"/>
    <dgm:cxn modelId="{872D29E2-5C1B-406E-B1BE-4B4758A86FCE}" type="presParOf" srcId="{0E09526E-283C-4CCF-8B9C-35AA34DC61CE}" destId="{12798F61-2148-414F-9365-E01196BA01EB}" srcOrd="0" destOrd="0" presId="urn:microsoft.com/office/officeart/2005/8/layout/bProcess4"/>
    <dgm:cxn modelId="{68D4BA59-F7EF-4050-AC5B-71BF1D064278}" type="presParOf" srcId="{0E09526E-283C-4CCF-8B9C-35AA34DC61CE}" destId="{DCA5E839-9CA9-4CFC-81BA-42B4ACE1F85B}" srcOrd="1" destOrd="0" presId="urn:microsoft.com/office/officeart/2005/8/layout/bProcess4"/>
    <dgm:cxn modelId="{F5186718-6C2B-4400-B8F6-177E11DF25EC}" type="presParOf" srcId="{C77C893C-5F98-4A2B-BA47-6B5207124930}" destId="{96BBEC53-088C-4803-AE48-0F35DE6FA8BF}" srcOrd="3" destOrd="0" presId="urn:microsoft.com/office/officeart/2005/8/layout/bProcess4"/>
    <dgm:cxn modelId="{1A21F281-B9FA-445B-8EA0-53045B188CD6}" type="presParOf" srcId="{C77C893C-5F98-4A2B-BA47-6B5207124930}" destId="{BCF9239B-557C-4330-9B7B-A8F21D480124}" srcOrd="4" destOrd="0" presId="urn:microsoft.com/office/officeart/2005/8/layout/bProcess4"/>
    <dgm:cxn modelId="{77D8A545-28FB-4326-8B3D-71E603A23073}" type="presParOf" srcId="{BCF9239B-557C-4330-9B7B-A8F21D480124}" destId="{04F37CA6-619D-44FA-9918-1983C92874BD}" srcOrd="0" destOrd="0" presId="urn:microsoft.com/office/officeart/2005/8/layout/bProcess4"/>
    <dgm:cxn modelId="{52B754E5-1C8A-4833-8C58-0C66F5DA25A2}" type="presParOf" srcId="{BCF9239B-557C-4330-9B7B-A8F21D480124}" destId="{D4436F13-1547-4F1D-9FCB-52399A8D829E}" srcOrd="1" destOrd="0" presId="urn:microsoft.com/office/officeart/2005/8/layout/bProcess4"/>
    <dgm:cxn modelId="{267AE73D-A414-4C6A-B574-2CB93BF04324}" type="presParOf" srcId="{C77C893C-5F98-4A2B-BA47-6B5207124930}" destId="{F1D7B749-9610-4353-8A42-7E23517228E6}" srcOrd="5" destOrd="0" presId="urn:microsoft.com/office/officeart/2005/8/layout/bProcess4"/>
    <dgm:cxn modelId="{90FEEF23-80D5-4E46-ADDC-DF8D7C5432B8}" type="presParOf" srcId="{C77C893C-5F98-4A2B-BA47-6B5207124930}" destId="{F24D06B6-0F56-4911-A785-BDDE995CAD2F}" srcOrd="6" destOrd="0" presId="urn:microsoft.com/office/officeart/2005/8/layout/bProcess4"/>
    <dgm:cxn modelId="{138FEB84-9B90-4034-B165-1B8567D17DC6}" type="presParOf" srcId="{F24D06B6-0F56-4911-A785-BDDE995CAD2F}" destId="{F6C61F1D-CBF9-4332-80A5-FEAA8AF2DE41}" srcOrd="0" destOrd="0" presId="urn:microsoft.com/office/officeart/2005/8/layout/bProcess4"/>
    <dgm:cxn modelId="{832C20C8-18FA-4B59-89F4-15A0D0CA1EF5}" type="presParOf" srcId="{F24D06B6-0F56-4911-A785-BDDE995CAD2F}" destId="{868D2C1F-FB1F-4B02-B75C-FAC2A7C5755A}" srcOrd="1" destOrd="0" presId="urn:microsoft.com/office/officeart/2005/8/layout/bProcess4"/>
    <dgm:cxn modelId="{80881A14-142F-40FC-BBDB-C76D67C1FCE3}" type="presParOf" srcId="{C77C893C-5F98-4A2B-BA47-6B5207124930}" destId="{526A012B-73D8-4779-8663-6ACD752C5A47}" srcOrd="7" destOrd="0" presId="urn:microsoft.com/office/officeart/2005/8/layout/bProcess4"/>
    <dgm:cxn modelId="{161873B5-D06B-4B19-878D-2AE2FA07BBDA}" type="presParOf" srcId="{C77C893C-5F98-4A2B-BA47-6B5207124930}" destId="{3340BB39-A02F-4B92-9647-022138D10BFF}" srcOrd="8" destOrd="0" presId="urn:microsoft.com/office/officeart/2005/8/layout/bProcess4"/>
    <dgm:cxn modelId="{A5301751-AB36-487B-AC51-9D60E6329EE2}" type="presParOf" srcId="{3340BB39-A02F-4B92-9647-022138D10BFF}" destId="{AD8C3694-A25E-41C8-9F9C-9F3844D13044}" srcOrd="0" destOrd="0" presId="urn:microsoft.com/office/officeart/2005/8/layout/bProcess4"/>
    <dgm:cxn modelId="{D0D64684-7AD8-4A65-8E0D-3DA685633C1E}" type="presParOf" srcId="{3340BB39-A02F-4B92-9647-022138D10BFF}" destId="{BEF339E4-2885-4EC4-A76F-0613C95C0592}" srcOrd="1" destOrd="0" presId="urn:microsoft.com/office/officeart/2005/8/layout/bProcess4"/>
    <dgm:cxn modelId="{7156468F-1B4B-4BE4-8F34-027343E3CF47}" type="presParOf" srcId="{C77C893C-5F98-4A2B-BA47-6B5207124930}" destId="{2B587AF1-B75F-4980-BE20-6A679E0A1DFF}" srcOrd="9" destOrd="0" presId="urn:microsoft.com/office/officeart/2005/8/layout/bProcess4"/>
    <dgm:cxn modelId="{48BCC7B8-1BC0-4540-AAF3-586AA5611DB8}" type="presParOf" srcId="{C77C893C-5F98-4A2B-BA47-6B5207124930}" destId="{38193B4D-B4FE-4A6E-B38C-683BDEDF59BF}" srcOrd="10" destOrd="0" presId="urn:microsoft.com/office/officeart/2005/8/layout/bProcess4"/>
    <dgm:cxn modelId="{233A0EB6-3AFC-49C5-85CD-CF21499D18D0}" type="presParOf" srcId="{38193B4D-B4FE-4A6E-B38C-683BDEDF59BF}" destId="{ACE9391A-F7EA-488A-8F12-823CDEDA961D}" srcOrd="0" destOrd="0" presId="urn:microsoft.com/office/officeart/2005/8/layout/bProcess4"/>
    <dgm:cxn modelId="{9D669C70-80AD-4B93-BAFB-32FE3B2F7E60}" type="presParOf" srcId="{38193B4D-B4FE-4A6E-B38C-683BDEDF59BF}" destId="{BDE65458-80EC-486A-A649-7F2609BF4DB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C64730-B0C5-4E1D-AD46-FBB2FDB4B36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5E7B227-BE71-4061-AFAD-380AC0BA6C85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 fundada en 1968 como parte del Grupo Tata, holding de La India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C0629-7F06-431C-B804-9325818882F5}" type="parTrans" cxnId="{9EA72CA0-5081-4D87-A863-52CC1DEB812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CF14B-9190-4B0C-B590-1D77CFAF0566}" type="sibTrans" cxnId="{9EA72CA0-5081-4D87-A863-52CC1DEB812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BEE19-B57E-400A-9821-D31819D4D7A2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Inicia sus operaciones en Ecuador en el año 2007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610FC-76F6-4D93-8E14-44E0AA9F1851}" type="parTrans" cxnId="{2BA5E1C8-5361-46CD-9C01-019D8098778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ACB13-A61A-4070-ACC1-608B31AC3888}" type="sibTrans" cxnId="{2BA5E1C8-5361-46CD-9C01-019D8098778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0A26-E157-4E0B-B23C-9D445AD1DD61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 primer cliente fue Banco Pichincha.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8BA4B-94E4-4DB3-92F8-0D901480F805}" type="parTrans" cxnId="{9DBC8B38-D93C-43D6-BAE1-2CF5D5EAE86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956C4-DCCE-425A-88DC-2CB994828B66}" type="sibTrans" cxnId="{9DBC8B38-D93C-43D6-BAE1-2CF5D5EAE86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BAB51-7707-4F0F-85F5-3025E6C1649F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Brinda servicios como: Business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Proces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Outsorcing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(BPO), Servicios Tecnológicos, Consultoría, Infraestructura Tecnológica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138E4-273B-4055-A40A-2DA75AD82474}" type="parTrans" cxnId="{E335C14C-0521-4B36-B6BE-A81BDA2900C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C28CB-0A6C-4429-8D90-D8050E6FCB6F}" type="sibTrans" cxnId="{E335C14C-0521-4B36-B6BE-A81BDA2900C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C06D7-806E-4A05-B210-B4341E3E5F58}" type="pres">
      <dgm:prSet presAssocID="{A5C64730-B0C5-4E1D-AD46-FBB2FDB4B3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DF35978-FE98-4786-B13A-0D71E76837B0}" type="pres">
      <dgm:prSet presAssocID="{A5C64730-B0C5-4E1D-AD46-FBB2FDB4B366}" presName="Name1" presStyleCnt="0"/>
      <dgm:spPr/>
    </dgm:pt>
    <dgm:pt modelId="{7C86D905-A41C-434A-BF3F-15F2110033EC}" type="pres">
      <dgm:prSet presAssocID="{A5C64730-B0C5-4E1D-AD46-FBB2FDB4B366}" presName="cycle" presStyleCnt="0"/>
      <dgm:spPr/>
    </dgm:pt>
    <dgm:pt modelId="{E6C5BF82-3366-4E09-9DE4-3CAB325D0E09}" type="pres">
      <dgm:prSet presAssocID="{A5C64730-B0C5-4E1D-AD46-FBB2FDB4B366}" presName="srcNode" presStyleLbl="node1" presStyleIdx="0" presStyleCnt="4"/>
      <dgm:spPr/>
    </dgm:pt>
    <dgm:pt modelId="{368CFC94-A6A1-4040-91D2-F25A1F8D4F52}" type="pres">
      <dgm:prSet presAssocID="{A5C64730-B0C5-4E1D-AD46-FBB2FDB4B366}" presName="conn" presStyleLbl="parChTrans1D2" presStyleIdx="0" presStyleCnt="1"/>
      <dgm:spPr/>
      <dgm:t>
        <a:bodyPr/>
        <a:lstStyle/>
        <a:p>
          <a:endParaRPr lang="es-EC"/>
        </a:p>
      </dgm:t>
    </dgm:pt>
    <dgm:pt modelId="{F74083D3-2608-4289-B453-365EB58DCD6F}" type="pres">
      <dgm:prSet presAssocID="{A5C64730-B0C5-4E1D-AD46-FBB2FDB4B366}" presName="extraNode" presStyleLbl="node1" presStyleIdx="0" presStyleCnt="4"/>
      <dgm:spPr/>
    </dgm:pt>
    <dgm:pt modelId="{4C2DA207-6DEC-4A1D-B6E5-9B899838B5B5}" type="pres">
      <dgm:prSet presAssocID="{A5C64730-B0C5-4E1D-AD46-FBB2FDB4B366}" presName="dstNode" presStyleLbl="node1" presStyleIdx="0" presStyleCnt="4"/>
      <dgm:spPr/>
    </dgm:pt>
    <dgm:pt modelId="{43A573B8-79B6-48FE-B07B-40C1E4A8C548}" type="pres">
      <dgm:prSet presAssocID="{A5E7B227-BE71-4061-AFAD-380AC0BA6C8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6FDA2F-77B0-4394-949E-548663DA9B72}" type="pres">
      <dgm:prSet presAssocID="{A5E7B227-BE71-4061-AFAD-380AC0BA6C85}" presName="accent_1" presStyleCnt="0"/>
      <dgm:spPr/>
    </dgm:pt>
    <dgm:pt modelId="{D4F5424A-1395-46FC-96E1-B569EFA1FC22}" type="pres">
      <dgm:prSet presAssocID="{A5E7B227-BE71-4061-AFAD-380AC0BA6C85}" presName="accentRepeatNode" presStyleLbl="solidFgAcc1" presStyleIdx="0" presStyleCnt="4"/>
      <dgm:spPr/>
    </dgm:pt>
    <dgm:pt modelId="{855C4E98-8503-4E29-B867-4FDC9617CB7C}" type="pres">
      <dgm:prSet presAssocID="{B48BEE19-B57E-400A-9821-D31819D4D7A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63F64-0CCB-4320-BCE7-A19F8740B663}" type="pres">
      <dgm:prSet presAssocID="{B48BEE19-B57E-400A-9821-D31819D4D7A2}" presName="accent_2" presStyleCnt="0"/>
      <dgm:spPr/>
    </dgm:pt>
    <dgm:pt modelId="{F50FD4AF-0C2F-4ED0-A036-FF45516B0E35}" type="pres">
      <dgm:prSet presAssocID="{B48BEE19-B57E-400A-9821-D31819D4D7A2}" presName="accentRepeatNode" presStyleLbl="solidFgAcc1" presStyleIdx="1" presStyleCnt="4"/>
      <dgm:spPr/>
    </dgm:pt>
    <dgm:pt modelId="{71F1DD9A-72C9-472F-A73D-D5A3C9B3D6DE}" type="pres">
      <dgm:prSet presAssocID="{DD1E0A26-E157-4E0B-B23C-9D445AD1DD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F124AC-EC7A-43DE-BC8B-A2A75EC91420}" type="pres">
      <dgm:prSet presAssocID="{DD1E0A26-E157-4E0B-B23C-9D445AD1DD61}" presName="accent_3" presStyleCnt="0"/>
      <dgm:spPr/>
    </dgm:pt>
    <dgm:pt modelId="{088EDEAE-8D09-46D3-AFCB-3E61AAC021BB}" type="pres">
      <dgm:prSet presAssocID="{DD1E0A26-E157-4E0B-B23C-9D445AD1DD61}" presName="accentRepeatNode" presStyleLbl="solidFgAcc1" presStyleIdx="2" presStyleCnt="4"/>
      <dgm:spPr/>
    </dgm:pt>
    <dgm:pt modelId="{5A930369-71BE-4C08-8CF2-220D0189739F}" type="pres">
      <dgm:prSet presAssocID="{DD4BAB51-7707-4F0F-85F5-3025E6C1649F}" presName="text_4" presStyleLbl="node1" presStyleIdx="3" presStyleCnt="4" custScaleY="1228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2B8B17-E4B8-40EC-8866-35D866DA372A}" type="pres">
      <dgm:prSet presAssocID="{DD4BAB51-7707-4F0F-85F5-3025E6C1649F}" presName="accent_4" presStyleCnt="0"/>
      <dgm:spPr/>
    </dgm:pt>
    <dgm:pt modelId="{D8A8E960-7A5D-4FD7-B97B-A6CF56852BB7}" type="pres">
      <dgm:prSet presAssocID="{DD4BAB51-7707-4F0F-85F5-3025E6C1649F}" presName="accentRepeatNode" presStyleLbl="solidFgAcc1" presStyleIdx="3" presStyleCnt="4"/>
      <dgm:spPr/>
    </dgm:pt>
  </dgm:ptLst>
  <dgm:cxnLst>
    <dgm:cxn modelId="{EA87B98F-FEEF-49A6-AD48-CC292043A66B}" type="presOf" srcId="{75CCF14B-9190-4B0C-B590-1D77CFAF0566}" destId="{368CFC94-A6A1-4040-91D2-F25A1F8D4F52}" srcOrd="0" destOrd="0" presId="urn:microsoft.com/office/officeart/2008/layout/VerticalCurvedList"/>
    <dgm:cxn modelId="{81800A1B-298D-4A23-803D-0DAD359529CB}" type="presOf" srcId="{DD1E0A26-E157-4E0B-B23C-9D445AD1DD61}" destId="{71F1DD9A-72C9-472F-A73D-D5A3C9B3D6DE}" srcOrd="0" destOrd="0" presId="urn:microsoft.com/office/officeart/2008/layout/VerticalCurvedList"/>
    <dgm:cxn modelId="{2BA5E1C8-5361-46CD-9C01-019D80987783}" srcId="{A5C64730-B0C5-4E1D-AD46-FBB2FDB4B366}" destId="{B48BEE19-B57E-400A-9821-D31819D4D7A2}" srcOrd="1" destOrd="0" parTransId="{22A610FC-76F6-4D93-8E14-44E0AA9F1851}" sibTransId="{882ACB13-A61A-4070-ACC1-608B31AC3888}"/>
    <dgm:cxn modelId="{9DBC8B38-D93C-43D6-BAE1-2CF5D5EAE86F}" srcId="{A5C64730-B0C5-4E1D-AD46-FBB2FDB4B366}" destId="{DD1E0A26-E157-4E0B-B23C-9D445AD1DD61}" srcOrd="2" destOrd="0" parTransId="{3B68BA4B-94E4-4DB3-92F8-0D901480F805}" sibTransId="{AEF956C4-DCCE-425A-88DC-2CB994828B66}"/>
    <dgm:cxn modelId="{E335C14C-0521-4B36-B6BE-A81BDA2900C9}" srcId="{A5C64730-B0C5-4E1D-AD46-FBB2FDB4B366}" destId="{DD4BAB51-7707-4F0F-85F5-3025E6C1649F}" srcOrd="3" destOrd="0" parTransId="{63F138E4-273B-4055-A40A-2DA75AD82474}" sibTransId="{08BC28CB-0A6C-4429-8D90-D8050E6FCB6F}"/>
    <dgm:cxn modelId="{9EA72CA0-5081-4D87-A863-52CC1DEB812C}" srcId="{A5C64730-B0C5-4E1D-AD46-FBB2FDB4B366}" destId="{A5E7B227-BE71-4061-AFAD-380AC0BA6C85}" srcOrd="0" destOrd="0" parTransId="{1E1C0629-7F06-431C-B804-9325818882F5}" sibTransId="{75CCF14B-9190-4B0C-B590-1D77CFAF0566}"/>
    <dgm:cxn modelId="{B7BC81F0-6403-4D43-8890-AD80E6746C11}" type="presOf" srcId="{DD4BAB51-7707-4F0F-85F5-3025E6C1649F}" destId="{5A930369-71BE-4C08-8CF2-220D0189739F}" srcOrd="0" destOrd="0" presId="urn:microsoft.com/office/officeart/2008/layout/VerticalCurvedList"/>
    <dgm:cxn modelId="{44300BFA-FF57-4AD7-AC37-5CAEBFED3292}" type="presOf" srcId="{B48BEE19-B57E-400A-9821-D31819D4D7A2}" destId="{855C4E98-8503-4E29-B867-4FDC9617CB7C}" srcOrd="0" destOrd="0" presId="urn:microsoft.com/office/officeart/2008/layout/VerticalCurvedList"/>
    <dgm:cxn modelId="{0A13E579-8F47-437F-A7E3-30E7CBCCE988}" type="presOf" srcId="{A5C64730-B0C5-4E1D-AD46-FBB2FDB4B366}" destId="{A8CC06D7-806E-4A05-B210-B4341E3E5F58}" srcOrd="0" destOrd="0" presId="urn:microsoft.com/office/officeart/2008/layout/VerticalCurvedList"/>
    <dgm:cxn modelId="{2BF1278C-FE9B-4246-A22F-788A79931924}" type="presOf" srcId="{A5E7B227-BE71-4061-AFAD-380AC0BA6C85}" destId="{43A573B8-79B6-48FE-B07B-40C1E4A8C548}" srcOrd="0" destOrd="0" presId="urn:microsoft.com/office/officeart/2008/layout/VerticalCurvedList"/>
    <dgm:cxn modelId="{31AF94E6-ECCD-4B24-937E-3A598FB2A010}" type="presParOf" srcId="{A8CC06D7-806E-4A05-B210-B4341E3E5F58}" destId="{8DF35978-FE98-4786-B13A-0D71E76837B0}" srcOrd="0" destOrd="0" presId="urn:microsoft.com/office/officeart/2008/layout/VerticalCurvedList"/>
    <dgm:cxn modelId="{850B51EF-427F-46FA-A654-7A0829AF6791}" type="presParOf" srcId="{8DF35978-FE98-4786-B13A-0D71E76837B0}" destId="{7C86D905-A41C-434A-BF3F-15F2110033EC}" srcOrd="0" destOrd="0" presId="urn:microsoft.com/office/officeart/2008/layout/VerticalCurvedList"/>
    <dgm:cxn modelId="{CB981D29-2DC1-4964-BD59-5AD65676A216}" type="presParOf" srcId="{7C86D905-A41C-434A-BF3F-15F2110033EC}" destId="{E6C5BF82-3366-4E09-9DE4-3CAB325D0E09}" srcOrd="0" destOrd="0" presId="urn:microsoft.com/office/officeart/2008/layout/VerticalCurvedList"/>
    <dgm:cxn modelId="{A407C59E-5B87-47B3-8288-55A29687FED8}" type="presParOf" srcId="{7C86D905-A41C-434A-BF3F-15F2110033EC}" destId="{368CFC94-A6A1-4040-91D2-F25A1F8D4F52}" srcOrd="1" destOrd="0" presId="urn:microsoft.com/office/officeart/2008/layout/VerticalCurvedList"/>
    <dgm:cxn modelId="{F8E1868E-7DB7-4109-BD1A-80E18CA1A413}" type="presParOf" srcId="{7C86D905-A41C-434A-BF3F-15F2110033EC}" destId="{F74083D3-2608-4289-B453-365EB58DCD6F}" srcOrd="2" destOrd="0" presId="urn:microsoft.com/office/officeart/2008/layout/VerticalCurvedList"/>
    <dgm:cxn modelId="{89AAE239-D1E0-4115-9489-6B20ACE112FC}" type="presParOf" srcId="{7C86D905-A41C-434A-BF3F-15F2110033EC}" destId="{4C2DA207-6DEC-4A1D-B6E5-9B899838B5B5}" srcOrd="3" destOrd="0" presId="urn:microsoft.com/office/officeart/2008/layout/VerticalCurvedList"/>
    <dgm:cxn modelId="{602E75B7-593B-4BC0-86D4-E32DA8B92D2D}" type="presParOf" srcId="{8DF35978-FE98-4786-B13A-0D71E76837B0}" destId="{43A573B8-79B6-48FE-B07B-40C1E4A8C548}" srcOrd="1" destOrd="0" presId="urn:microsoft.com/office/officeart/2008/layout/VerticalCurvedList"/>
    <dgm:cxn modelId="{4FAB4E19-8D9E-419C-837D-0944248C9000}" type="presParOf" srcId="{8DF35978-FE98-4786-B13A-0D71E76837B0}" destId="{1A6FDA2F-77B0-4394-949E-548663DA9B72}" srcOrd="2" destOrd="0" presId="urn:microsoft.com/office/officeart/2008/layout/VerticalCurvedList"/>
    <dgm:cxn modelId="{9E066E15-FA97-4BBF-ADED-E5037FDEF401}" type="presParOf" srcId="{1A6FDA2F-77B0-4394-949E-548663DA9B72}" destId="{D4F5424A-1395-46FC-96E1-B569EFA1FC22}" srcOrd="0" destOrd="0" presId="urn:microsoft.com/office/officeart/2008/layout/VerticalCurvedList"/>
    <dgm:cxn modelId="{3217D26E-AF00-4CC0-A3AB-882CE0CF1BD7}" type="presParOf" srcId="{8DF35978-FE98-4786-B13A-0D71E76837B0}" destId="{855C4E98-8503-4E29-B867-4FDC9617CB7C}" srcOrd="3" destOrd="0" presId="urn:microsoft.com/office/officeart/2008/layout/VerticalCurvedList"/>
    <dgm:cxn modelId="{8195A3B3-5C2B-44D9-A7C2-DB70B8F6ABC1}" type="presParOf" srcId="{8DF35978-FE98-4786-B13A-0D71E76837B0}" destId="{42263F64-0CCB-4320-BCE7-A19F8740B663}" srcOrd="4" destOrd="0" presId="urn:microsoft.com/office/officeart/2008/layout/VerticalCurvedList"/>
    <dgm:cxn modelId="{6D9AC031-8A50-4CBD-A3E8-7D6FFA7E3427}" type="presParOf" srcId="{42263F64-0CCB-4320-BCE7-A19F8740B663}" destId="{F50FD4AF-0C2F-4ED0-A036-FF45516B0E35}" srcOrd="0" destOrd="0" presId="urn:microsoft.com/office/officeart/2008/layout/VerticalCurvedList"/>
    <dgm:cxn modelId="{45826A16-53C5-4F85-8A3C-DC14BBC112E2}" type="presParOf" srcId="{8DF35978-FE98-4786-B13A-0D71E76837B0}" destId="{71F1DD9A-72C9-472F-A73D-D5A3C9B3D6DE}" srcOrd="5" destOrd="0" presId="urn:microsoft.com/office/officeart/2008/layout/VerticalCurvedList"/>
    <dgm:cxn modelId="{826D303B-3907-4E4B-B76C-228096835970}" type="presParOf" srcId="{8DF35978-FE98-4786-B13A-0D71E76837B0}" destId="{B1F124AC-EC7A-43DE-BC8B-A2A75EC91420}" srcOrd="6" destOrd="0" presId="urn:microsoft.com/office/officeart/2008/layout/VerticalCurvedList"/>
    <dgm:cxn modelId="{BB17488B-89F8-4594-9BE6-2A3E0969C6C5}" type="presParOf" srcId="{B1F124AC-EC7A-43DE-BC8B-A2A75EC91420}" destId="{088EDEAE-8D09-46D3-AFCB-3E61AAC021BB}" srcOrd="0" destOrd="0" presId="urn:microsoft.com/office/officeart/2008/layout/VerticalCurvedList"/>
    <dgm:cxn modelId="{BA055756-A476-4EEA-8B98-FE9F7B8384AD}" type="presParOf" srcId="{8DF35978-FE98-4786-B13A-0D71E76837B0}" destId="{5A930369-71BE-4C08-8CF2-220D0189739F}" srcOrd="7" destOrd="0" presId="urn:microsoft.com/office/officeart/2008/layout/VerticalCurvedList"/>
    <dgm:cxn modelId="{C6BF3D67-78DC-42D9-B70E-5F7FE5EB00AF}" type="presParOf" srcId="{8DF35978-FE98-4786-B13A-0D71E76837B0}" destId="{7D2B8B17-E4B8-40EC-8866-35D866DA372A}" srcOrd="8" destOrd="0" presId="urn:microsoft.com/office/officeart/2008/layout/VerticalCurvedList"/>
    <dgm:cxn modelId="{832CCA6D-5EA5-491C-A9BE-11EB82E530AB}" type="presParOf" srcId="{7D2B8B17-E4B8-40EC-8866-35D866DA372A}" destId="{D8A8E960-7A5D-4FD7-B97B-A6CF56852B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80CB2C-4C88-4464-A6F3-829AB240996A}" type="doc">
      <dgm:prSet loTypeId="urn:microsoft.com/office/officeart/2005/8/layout/hierarchy5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D6A79A7-10F3-444D-B206-29D563033A22}">
      <dgm:prSet phldrT="[Texto]" custT="1"/>
      <dgm:spPr/>
      <dgm:t>
        <a:bodyPr/>
        <a:lstStyle/>
        <a:p>
          <a:r>
            <a:rPr lang="es-EC" sz="1600">
              <a:latin typeface="Times New Roman" panose="02020603050405020304" pitchFamily="18" charset="0"/>
              <a:cs typeface="Times New Roman" panose="02020603050405020304" pitchFamily="18" charset="0"/>
            </a:rPr>
            <a:t>Créditos hipotecarios </a:t>
          </a:r>
        </a:p>
      </dgm:t>
    </dgm:pt>
    <dgm:pt modelId="{1B9B917C-F000-4B17-B2F7-21144120FEF5}" type="parTrans" cxnId="{76F05444-9589-43B9-BB3A-32CDEE875729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C28B5-B282-49D9-8229-8E081024E833}" type="sibTrans" cxnId="{76F05444-9589-43B9-BB3A-32CDEE875729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E96C8-42D9-487B-9C54-92366AD0E8E4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Adquisición de Vivienda</a:t>
          </a:r>
        </a:p>
      </dgm:t>
    </dgm:pt>
    <dgm:pt modelId="{7CA21AC6-E4CA-4026-8BE0-E2E60E6257A7}" type="parTrans" cxnId="{4B6D68BB-F1C6-4596-895C-6DB626D131E2}">
      <dgm:prSet custT="1"/>
      <dgm:spPr/>
      <dgm:t>
        <a:bodyPr/>
        <a:lstStyle/>
        <a:p>
          <a:endParaRPr lang="es-EC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BA414-A025-4887-8170-81F6B9FDA922}" type="sibTrans" cxnId="{4B6D68BB-F1C6-4596-895C-6DB626D131E2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E3FA6-0F26-45B8-82E8-5F7F930D8D7E}">
      <dgm:prSet phldrT="[Texto]" custT="1"/>
      <dgm:spPr/>
      <dgm:t>
        <a:bodyPr/>
        <a:lstStyle/>
        <a:p>
          <a:r>
            <a:rPr lang="es-EC" sz="1800" b="1">
              <a:latin typeface="Times New Roman" panose="02020603050405020304" pitchFamily="18" charset="0"/>
              <a:cs typeface="Times New Roman" panose="02020603050405020304" pitchFamily="18" charset="0"/>
            </a:rPr>
            <a:t>Producto</a:t>
          </a:r>
          <a:endParaRPr lang="es-EC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C4426-AAAE-41C5-B869-B226CCA4AC72}" type="sibTrans" cxnId="{1BA695E4-F922-4067-B3DB-2EAABC291F2E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178A9-17FA-45A3-8DB4-F9BEC20BD6D5}" type="parTrans" cxnId="{1BA695E4-F922-4067-B3DB-2EAABC291F2E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3AA47-114D-4E91-89D7-8F3E1F9496FC}">
      <dgm:prSet phldrT="[Texto]" custT="1"/>
      <dgm:spPr/>
      <dgm:t>
        <a:bodyPr/>
        <a:lstStyle/>
        <a:p>
          <a:r>
            <a:rPr lang="es-EC" sz="1600" b="1">
              <a:latin typeface="Times New Roman" panose="02020603050405020304" pitchFamily="18" charset="0"/>
              <a:cs typeface="Times New Roman" panose="02020603050405020304" pitchFamily="18" charset="0"/>
            </a:rPr>
            <a:t>Subproducto </a:t>
          </a:r>
        </a:p>
      </dgm:t>
    </dgm:pt>
    <dgm:pt modelId="{38F01FEF-4D23-42E1-973A-A3D122FEA8A9}" type="sibTrans" cxnId="{2CCFC8A5-7E38-4EED-ADB8-B239DFDE7229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B5B52-6BC1-4340-B7BD-F9D2C1A2F2BF}" type="parTrans" cxnId="{2CCFC8A5-7E38-4EED-ADB8-B239DFDE7229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3E911-EB27-4505-901A-61921481CE9D}">
      <dgm:prSet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Remodelación, ampliación y mejoramiento de vivienda.</a:t>
          </a:r>
        </a:p>
      </dgm:t>
    </dgm:pt>
    <dgm:pt modelId="{BBE10173-F987-4C9B-9EA2-88B6BE606A05}" type="parTrans" cxnId="{F7868F26-84FC-44EA-A7A2-8B594247B4DA}">
      <dgm:prSet custT="1"/>
      <dgm:spPr/>
      <dgm:t>
        <a:bodyPr/>
        <a:lstStyle/>
        <a:p>
          <a:endParaRPr lang="es-EC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B0587-411D-4552-8B42-108D3203817B}" type="sibTrans" cxnId="{F7868F26-84FC-44EA-A7A2-8B594247B4DA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5F950-36C4-4B19-A51F-6318B12D6F63}">
      <dgm:prSet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Adquisición de Terreno.</a:t>
          </a:r>
        </a:p>
      </dgm:t>
    </dgm:pt>
    <dgm:pt modelId="{861B4C7A-BC9D-4BCF-9E54-7F04399C07A4}" type="parTrans" cxnId="{EB405E95-8965-417D-BA17-A66EC54EAA07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8A351-1289-46A1-9C16-C53A76A2CAA2}" type="sibTrans" cxnId="{EB405E95-8965-417D-BA17-A66EC54EAA07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CB6D8-0FA3-463A-B279-FACF1A2B2DA6}">
      <dgm:prSet custT="1"/>
      <dgm:spPr/>
      <dgm:t>
        <a:bodyPr/>
        <a:lstStyle/>
        <a:p>
          <a:r>
            <a:rPr lang="es-EC" sz="1400">
              <a:latin typeface="Times New Roman" panose="02020603050405020304" pitchFamily="18" charset="0"/>
              <a:cs typeface="Times New Roman" panose="02020603050405020304" pitchFamily="18" charset="0"/>
            </a:rPr>
            <a:t>Adquisición de terreno y construcción de vivienda</a:t>
          </a:r>
          <a:r>
            <a:rPr lang="es-EC" sz="100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6179225-5AF3-466B-9C83-43AB626FF91E}" type="parTrans" cxnId="{32BDBD89-B490-467B-8334-B3BAF4CD4260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E0516-24F8-459E-A569-D4A38C239DBB}" type="sibTrans" cxnId="{32BDBD89-B490-467B-8334-B3BAF4CD4260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6A33B-E180-428C-8757-327E31459949}">
      <dgm:prSet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Sustitución de Hipoteca</a:t>
          </a:r>
        </a:p>
      </dgm:t>
    </dgm:pt>
    <dgm:pt modelId="{876AC3D2-CDFF-4B58-BE21-BB0C3CBD0E69}" type="parTrans" cxnId="{4F2BC29F-EB00-40DB-AA46-878A3220D716}">
      <dgm:prSet custT="1"/>
      <dgm:spPr/>
      <dgm:t>
        <a:bodyPr/>
        <a:lstStyle/>
        <a:p>
          <a:endParaRPr lang="es-EC" sz="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50EE3-E58D-4BE0-82FB-352FFCEF3AEE}" type="sibTrans" cxnId="{4F2BC29F-EB00-40DB-AA46-878A3220D716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39B12-FD03-490A-BE42-C976818BB61A}">
      <dgm:prSet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Compra</a:t>
          </a: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de Vivienda Hipotecada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7125-BA7A-4B46-85E0-2D658B13C0A0}" type="parTrans" cxnId="{6D06373E-9CF2-49B7-AA96-FAFA3ACB644C}">
      <dgm:prSet custT="1"/>
      <dgm:spPr/>
      <dgm:t>
        <a:bodyPr/>
        <a:lstStyle/>
        <a:p>
          <a:endParaRPr lang="es-EC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E015D-53E5-4580-BDE5-991ECC087D74}" type="sibTrans" cxnId="{6D06373E-9CF2-49B7-AA96-FAFA3ACB644C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42CCA-0C42-4D7E-9947-03BA66B2D645}">
      <dgm:prSet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Vivienda de </a:t>
          </a:r>
          <a:r>
            <a:rPr lang="es-EC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interes</a:t>
          </a:r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publico.</a:t>
          </a:r>
        </a:p>
      </dgm:t>
    </dgm:pt>
    <dgm:pt modelId="{E2FD76C2-227B-417D-BC8A-715950B453E4}" type="parTrans" cxnId="{1AEF5611-9D98-417A-809B-E41EA87B6195}">
      <dgm:prSet custT="1"/>
      <dgm:spPr/>
      <dgm:t>
        <a:bodyPr/>
        <a:lstStyle/>
        <a:p>
          <a:endParaRPr lang="es-EC" sz="9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ADB6C-7474-4E99-880D-0168316E3E07}" type="sibTrans" cxnId="{1AEF5611-9D98-417A-809B-E41EA87B6195}">
      <dgm:prSet/>
      <dgm:spPr/>
      <dgm:t>
        <a:bodyPr/>
        <a:lstStyle/>
        <a:p>
          <a:endParaRPr lang="es-EC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8351E-D1FB-4485-A09F-FBE44CBBA947}" type="pres">
      <dgm:prSet presAssocID="{6780CB2C-4C88-4464-A6F3-829AB24099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EF759D-0FB5-45D4-BFD6-CF1781554614}" type="pres">
      <dgm:prSet presAssocID="{6780CB2C-4C88-4464-A6F3-829AB240996A}" presName="hierFlow" presStyleCnt="0"/>
      <dgm:spPr/>
      <dgm:t>
        <a:bodyPr/>
        <a:lstStyle/>
        <a:p>
          <a:endParaRPr lang="es-EC"/>
        </a:p>
      </dgm:t>
    </dgm:pt>
    <dgm:pt modelId="{050D2488-2323-40A8-B5A8-4EDF9F9DA8F3}" type="pres">
      <dgm:prSet presAssocID="{6780CB2C-4C88-4464-A6F3-829AB240996A}" presName="firstBuf" presStyleCnt="0"/>
      <dgm:spPr/>
      <dgm:t>
        <a:bodyPr/>
        <a:lstStyle/>
        <a:p>
          <a:endParaRPr lang="es-EC"/>
        </a:p>
      </dgm:t>
    </dgm:pt>
    <dgm:pt modelId="{A26EB085-C989-4327-BCA3-1305C9EE6B25}" type="pres">
      <dgm:prSet presAssocID="{6780CB2C-4C88-4464-A6F3-829AB240996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08E947D-A3C0-4CE5-9C3D-17D9C7F303E8}" type="pres">
      <dgm:prSet presAssocID="{6D6A79A7-10F3-444D-B206-29D563033A22}" presName="Name17" presStyleCnt="0"/>
      <dgm:spPr/>
      <dgm:t>
        <a:bodyPr/>
        <a:lstStyle/>
        <a:p>
          <a:endParaRPr lang="es-EC"/>
        </a:p>
      </dgm:t>
    </dgm:pt>
    <dgm:pt modelId="{8424CB7B-C707-4B5A-80C6-A624CE8712EA}" type="pres">
      <dgm:prSet presAssocID="{6D6A79A7-10F3-444D-B206-29D563033A22}" presName="level1Shape" presStyleLbl="node0" presStyleIdx="0" presStyleCnt="1" custScaleX="201185" custScaleY="2048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863486-655A-43FE-8651-067EF7E5A764}" type="pres">
      <dgm:prSet presAssocID="{6D6A79A7-10F3-444D-B206-29D563033A22}" presName="hierChild2" presStyleCnt="0"/>
      <dgm:spPr/>
      <dgm:t>
        <a:bodyPr/>
        <a:lstStyle/>
        <a:p>
          <a:endParaRPr lang="es-EC"/>
        </a:p>
      </dgm:t>
    </dgm:pt>
    <dgm:pt modelId="{CFCBAB20-B1BD-467B-BC51-C67A549CF6A2}" type="pres">
      <dgm:prSet presAssocID="{7CA21AC6-E4CA-4026-8BE0-E2E60E6257A7}" presName="Name25" presStyleLbl="parChTrans1D2" presStyleIdx="0" presStyleCnt="7"/>
      <dgm:spPr/>
      <dgm:t>
        <a:bodyPr/>
        <a:lstStyle/>
        <a:p>
          <a:endParaRPr lang="es-EC"/>
        </a:p>
      </dgm:t>
    </dgm:pt>
    <dgm:pt modelId="{02F6A071-878F-4460-83E0-AA9FF582F1F4}" type="pres">
      <dgm:prSet presAssocID="{7CA21AC6-E4CA-4026-8BE0-E2E60E6257A7}" presName="connTx" presStyleLbl="parChTrans1D2" presStyleIdx="0" presStyleCnt="7"/>
      <dgm:spPr/>
      <dgm:t>
        <a:bodyPr/>
        <a:lstStyle/>
        <a:p>
          <a:endParaRPr lang="es-EC"/>
        </a:p>
      </dgm:t>
    </dgm:pt>
    <dgm:pt modelId="{3162BC95-C653-49A6-8D55-82F0188B055A}" type="pres">
      <dgm:prSet presAssocID="{F57E96C8-42D9-487B-9C54-92366AD0E8E4}" presName="Name30" presStyleCnt="0"/>
      <dgm:spPr/>
      <dgm:t>
        <a:bodyPr/>
        <a:lstStyle/>
        <a:p>
          <a:endParaRPr lang="es-EC"/>
        </a:p>
      </dgm:t>
    </dgm:pt>
    <dgm:pt modelId="{C94A6964-DA12-4554-BA7F-7E8530221E3A}" type="pres">
      <dgm:prSet presAssocID="{F57E96C8-42D9-487B-9C54-92366AD0E8E4}" presName="level2Shape" presStyleLbl="node2" presStyleIdx="0" presStyleCnt="7" custScaleX="274644" custScaleY="70505" custLinFactY="-35133" custLinFactNeighborX="52668" custLinFactNeighborY="-100000"/>
      <dgm:spPr/>
      <dgm:t>
        <a:bodyPr/>
        <a:lstStyle/>
        <a:p>
          <a:endParaRPr lang="es-EC"/>
        </a:p>
      </dgm:t>
    </dgm:pt>
    <dgm:pt modelId="{099C9407-5163-42B8-9E87-44EDFB40D961}" type="pres">
      <dgm:prSet presAssocID="{F57E96C8-42D9-487B-9C54-92366AD0E8E4}" presName="hierChild3" presStyleCnt="0"/>
      <dgm:spPr/>
      <dgm:t>
        <a:bodyPr/>
        <a:lstStyle/>
        <a:p>
          <a:endParaRPr lang="es-EC"/>
        </a:p>
      </dgm:t>
    </dgm:pt>
    <dgm:pt modelId="{B531A64B-2166-4952-97F4-BE41FC71AFE6}" type="pres">
      <dgm:prSet presAssocID="{BBE10173-F987-4C9B-9EA2-88B6BE606A05}" presName="Name25" presStyleLbl="parChTrans1D2" presStyleIdx="1" presStyleCnt="7"/>
      <dgm:spPr/>
      <dgm:t>
        <a:bodyPr/>
        <a:lstStyle/>
        <a:p>
          <a:endParaRPr lang="es-EC"/>
        </a:p>
      </dgm:t>
    </dgm:pt>
    <dgm:pt modelId="{77459055-DEFE-4F41-B9DC-9FA57FF7547A}" type="pres">
      <dgm:prSet presAssocID="{BBE10173-F987-4C9B-9EA2-88B6BE606A05}" presName="connTx" presStyleLbl="parChTrans1D2" presStyleIdx="1" presStyleCnt="7"/>
      <dgm:spPr/>
      <dgm:t>
        <a:bodyPr/>
        <a:lstStyle/>
        <a:p>
          <a:endParaRPr lang="es-EC"/>
        </a:p>
      </dgm:t>
    </dgm:pt>
    <dgm:pt modelId="{4438B8FE-0833-4787-B4AB-5C07DA700283}" type="pres">
      <dgm:prSet presAssocID="{29D3E911-EB27-4505-901A-61921481CE9D}" presName="Name30" presStyleCnt="0"/>
      <dgm:spPr/>
      <dgm:t>
        <a:bodyPr/>
        <a:lstStyle/>
        <a:p>
          <a:endParaRPr lang="es-EC"/>
        </a:p>
      </dgm:t>
    </dgm:pt>
    <dgm:pt modelId="{26E2A738-3FB2-41FD-B8EA-D570C60DB237}" type="pres">
      <dgm:prSet presAssocID="{29D3E911-EB27-4505-901A-61921481CE9D}" presName="level2Shape" presStyleLbl="node2" presStyleIdx="1" presStyleCnt="7" custScaleX="319281" custScaleY="120291" custLinFactX="28797" custLinFactNeighborX="100000" custLinFactNeighborY="-98258"/>
      <dgm:spPr/>
      <dgm:t>
        <a:bodyPr/>
        <a:lstStyle/>
        <a:p>
          <a:endParaRPr lang="es-EC"/>
        </a:p>
      </dgm:t>
    </dgm:pt>
    <dgm:pt modelId="{C959522C-A840-4F19-AC8F-4E82F8793893}" type="pres">
      <dgm:prSet presAssocID="{29D3E911-EB27-4505-901A-61921481CE9D}" presName="hierChild3" presStyleCnt="0"/>
      <dgm:spPr/>
      <dgm:t>
        <a:bodyPr/>
        <a:lstStyle/>
        <a:p>
          <a:endParaRPr lang="es-EC"/>
        </a:p>
      </dgm:t>
    </dgm:pt>
    <dgm:pt modelId="{7E8622CC-50F3-4144-9A99-066BA126C1EF}" type="pres">
      <dgm:prSet presAssocID="{861B4C7A-BC9D-4BCF-9E54-7F04399C07A4}" presName="Name25" presStyleLbl="parChTrans1D2" presStyleIdx="2" presStyleCnt="7"/>
      <dgm:spPr/>
      <dgm:t>
        <a:bodyPr/>
        <a:lstStyle/>
        <a:p>
          <a:endParaRPr lang="es-EC"/>
        </a:p>
      </dgm:t>
    </dgm:pt>
    <dgm:pt modelId="{BD0CCFD9-28B7-48FD-BFD2-3548753D0276}" type="pres">
      <dgm:prSet presAssocID="{861B4C7A-BC9D-4BCF-9E54-7F04399C07A4}" presName="connTx" presStyleLbl="parChTrans1D2" presStyleIdx="2" presStyleCnt="7"/>
      <dgm:spPr/>
      <dgm:t>
        <a:bodyPr/>
        <a:lstStyle/>
        <a:p>
          <a:endParaRPr lang="es-EC"/>
        </a:p>
      </dgm:t>
    </dgm:pt>
    <dgm:pt modelId="{A7657662-9CC8-44E8-95FE-5243507738AC}" type="pres">
      <dgm:prSet presAssocID="{5AD5F950-36C4-4B19-A51F-6318B12D6F63}" presName="Name30" presStyleCnt="0"/>
      <dgm:spPr/>
      <dgm:t>
        <a:bodyPr/>
        <a:lstStyle/>
        <a:p>
          <a:endParaRPr lang="es-EC"/>
        </a:p>
      </dgm:t>
    </dgm:pt>
    <dgm:pt modelId="{A256993A-F70A-478E-93B2-CEB1C4E246E0}" type="pres">
      <dgm:prSet presAssocID="{5AD5F950-36C4-4B19-A51F-6318B12D6F63}" presName="level2Shape" presStyleLbl="node2" presStyleIdx="2" presStyleCnt="7" custScaleX="283220" custScaleY="80739" custLinFactNeighborX="38757" custLinFactNeighborY="-84264"/>
      <dgm:spPr/>
      <dgm:t>
        <a:bodyPr/>
        <a:lstStyle/>
        <a:p>
          <a:endParaRPr lang="es-EC"/>
        </a:p>
      </dgm:t>
    </dgm:pt>
    <dgm:pt modelId="{80BE7FDB-1254-409A-92C5-B4AF4616F776}" type="pres">
      <dgm:prSet presAssocID="{5AD5F950-36C4-4B19-A51F-6318B12D6F63}" presName="hierChild3" presStyleCnt="0"/>
      <dgm:spPr/>
      <dgm:t>
        <a:bodyPr/>
        <a:lstStyle/>
        <a:p>
          <a:endParaRPr lang="es-EC"/>
        </a:p>
      </dgm:t>
    </dgm:pt>
    <dgm:pt modelId="{DE9D0A61-DC30-40F9-AED9-40E97F3BEAEF}" type="pres">
      <dgm:prSet presAssocID="{F6179225-5AF3-466B-9C83-43AB626FF91E}" presName="Name25" presStyleLbl="parChTrans1D2" presStyleIdx="3" presStyleCnt="7"/>
      <dgm:spPr/>
      <dgm:t>
        <a:bodyPr/>
        <a:lstStyle/>
        <a:p>
          <a:endParaRPr lang="es-EC"/>
        </a:p>
      </dgm:t>
    </dgm:pt>
    <dgm:pt modelId="{38639D09-C7F2-479C-8165-227188C95995}" type="pres">
      <dgm:prSet presAssocID="{F6179225-5AF3-466B-9C83-43AB626FF91E}" presName="connTx" presStyleLbl="parChTrans1D2" presStyleIdx="3" presStyleCnt="7"/>
      <dgm:spPr/>
      <dgm:t>
        <a:bodyPr/>
        <a:lstStyle/>
        <a:p>
          <a:endParaRPr lang="es-EC"/>
        </a:p>
      </dgm:t>
    </dgm:pt>
    <dgm:pt modelId="{B3C3140B-BE74-4E28-BB8F-6CBC5E8B70F5}" type="pres">
      <dgm:prSet presAssocID="{B41CB6D8-0FA3-463A-B279-FACF1A2B2DA6}" presName="Name30" presStyleCnt="0"/>
      <dgm:spPr/>
      <dgm:t>
        <a:bodyPr/>
        <a:lstStyle/>
        <a:p>
          <a:endParaRPr lang="es-EC"/>
        </a:p>
      </dgm:t>
    </dgm:pt>
    <dgm:pt modelId="{C8E5E4C9-6C56-45AA-A9F7-D16417A783AC}" type="pres">
      <dgm:prSet presAssocID="{B41CB6D8-0FA3-463A-B279-FACF1A2B2DA6}" presName="level2Shape" presStyleLbl="node2" presStyleIdx="3" presStyleCnt="7" custScaleX="339819" custScaleY="111720" custLinFactX="26142" custLinFactNeighborX="100000" custLinFactNeighborY="-77013"/>
      <dgm:spPr/>
      <dgm:t>
        <a:bodyPr/>
        <a:lstStyle/>
        <a:p>
          <a:endParaRPr lang="es-EC"/>
        </a:p>
      </dgm:t>
    </dgm:pt>
    <dgm:pt modelId="{884A3036-2ED3-412E-B4A0-09AA8720B887}" type="pres">
      <dgm:prSet presAssocID="{B41CB6D8-0FA3-463A-B279-FACF1A2B2DA6}" presName="hierChild3" presStyleCnt="0"/>
      <dgm:spPr/>
      <dgm:t>
        <a:bodyPr/>
        <a:lstStyle/>
        <a:p>
          <a:endParaRPr lang="es-EC"/>
        </a:p>
      </dgm:t>
    </dgm:pt>
    <dgm:pt modelId="{F86FDD4E-207C-4051-A16C-05ABBD8AC13B}" type="pres">
      <dgm:prSet presAssocID="{876AC3D2-CDFF-4B58-BE21-BB0C3CBD0E69}" presName="Name25" presStyleLbl="parChTrans1D2" presStyleIdx="4" presStyleCnt="7"/>
      <dgm:spPr/>
      <dgm:t>
        <a:bodyPr/>
        <a:lstStyle/>
        <a:p>
          <a:endParaRPr lang="es-EC"/>
        </a:p>
      </dgm:t>
    </dgm:pt>
    <dgm:pt modelId="{7A828556-D2E3-459E-AE42-4918335107FD}" type="pres">
      <dgm:prSet presAssocID="{876AC3D2-CDFF-4B58-BE21-BB0C3CBD0E69}" presName="connTx" presStyleLbl="parChTrans1D2" presStyleIdx="4" presStyleCnt="7"/>
      <dgm:spPr/>
      <dgm:t>
        <a:bodyPr/>
        <a:lstStyle/>
        <a:p>
          <a:endParaRPr lang="es-EC"/>
        </a:p>
      </dgm:t>
    </dgm:pt>
    <dgm:pt modelId="{ABCF2602-107E-445B-82E0-8BEB9DD3D928}" type="pres">
      <dgm:prSet presAssocID="{6C26A33B-E180-428C-8757-327E31459949}" presName="Name30" presStyleCnt="0"/>
      <dgm:spPr/>
      <dgm:t>
        <a:bodyPr/>
        <a:lstStyle/>
        <a:p>
          <a:endParaRPr lang="es-EC"/>
        </a:p>
      </dgm:t>
    </dgm:pt>
    <dgm:pt modelId="{BA91BC26-FAF9-4127-ADF3-AB4721ACDF16}" type="pres">
      <dgm:prSet presAssocID="{6C26A33B-E180-428C-8757-327E31459949}" presName="level2Shape" presStyleLbl="node2" presStyleIdx="4" presStyleCnt="7" custScaleX="283219" custScaleY="81979" custLinFactNeighborX="52520" custLinFactNeighborY="-51172"/>
      <dgm:spPr/>
      <dgm:t>
        <a:bodyPr/>
        <a:lstStyle/>
        <a:p>
          <a:endParaRPr lang="es-EC"/>
        </a:p>
      </dgm:t>
    </dgm:pt>
    <dgm:pt modelId="{6AC75EF1-B7B4-4654-9C4D-6502744FF188}" type="pres">
      <dgm:prSet presAssocID="{6C26A33B-E180-428C-8757-327E31459949}" presName="hierChild3" presStyleCnt="0"/>
      <dgm:spPr/>
      <dgm:t>
        <a:bodyPr/>
        <a:lstStyle/>
        <a:p>
          <a:endParaRPr lang="es-EC"/>
        </a:p>
      </dgm:t>
    </dgm:pt>
    <dgm:pt modelId="{F7BBDD54-56F8-4DD9-9312-874AE20F14AE}" type="pres">
      <dgm:prSet presAssocID="{22F97125-BA7A-4B46-85E0-2D658B13C0A0}" presName="Name25" presStyleLbl="parChTrans1D2" presStyleIdx="5" presStyleCnt="7"/>
      <dgm:spPr/>
      <dgm:t>
        <a:bodyPr/>
        <a:lstStyle/>
        <a:p>
          <a:endParaRPr lang="es-EC"/>
        </a:p>
      </dgm:t>
    </dgm:pt>
    <dgm:pt modelId="{CBC2C648-90A6-481D-BC58-C00C13EF8268}" type="pres">
      <dgm:prSet presAssocID="{22F97125-BA7A-4B46-85E0-2D658B13C0A0}" presName="connTx" presStyleLbl="parChTrans1D2" presStyleIdx="5" presStyleCnt="7"/>
      <dgm:spPr/>
      <dgm:t>
        <a:bodyPr/>
        <a:lstStyle/>
        <a:p>
          <a:endParaRPr lang="es-EC"/>
        </a:p>
      </dgm:t>
    </dgm:pt>
    <dgm:pt modelId="{9BB779E5-6724-4E61-BC35-8E79808A8420}" type="pres">
      <dgm:prSet presAssocID="{51939B12-FD03-490A-BE42-C976818BB61A}" presName="Name30" presStyleCnt="0"/>
      <dgm:spPr/>
      <dgm:t>
        <a:bodyPr/>
        <a:lstStyle/>
        <a:p>
          <a:endParaRPr lang="es-EC"/>
        </a:p>
      </dgm:t>
    </dgm:pt>
    <dgm:pt modelId="{2102F6E9-2B6B-4696-BA4E-86F8A6B1B795}" type="pres">
      <dgm:prSet presAssocID="{51939B12-FD03-490A-BE42-C976818BB61A}" presName="level2Shape" presStyleLbl="node2" presStyleIdx="5" presStyleCnt="7" custScaleX="302679" custScaleY="69551" custLinFactX="31024" custLinFactNeighborX="100000" custLinFactNeighborY="-15599"/>
      <dgm:spPr/>
      <dgm:t>
        <a:bodyPr/>
        <a:lstStyle/>
        <a:p>
          <a:endParaRPr lang="es-EC"/>
        </a:p>
      </dgm:t>
    </dgm:pt>
    <dgm:pt modelId="{F58AA06D-C0EB-49B8-ABAA-F7AFA7CE7395}" type="pres">
      <dgm:prSet presAssocID="{51939B12-FD03-490A-BE42-C976818BB61A}" presName="hierChild3" presStyleCnt="0"/>
      <dgm:spPr/>
      <dgm:t>
        <a:bodyPr/>
        <a:lstStyle/>
        <a:p>
          <a:endParaRPr lang="es-EC"/>
        </a:p>
      </dgm:t>
    </dgm:pt>
    <dgm:pt modelId="{F61BB21D-9C88-482D-92D6-40D8AC8D77FC}" type="pres">
      <dgm:prSet presAssocID="{E2FD76C2-227B-417D-BC8A-715950B453E4}" presName="Name25" presStyleLbl="parChTrans1D2" presStyleIdx="6" presStyleCnt="7"/>
      <dgm:spPr/>
      <dgm:t>
        <a:bodyPr/>
        <a:lstStyle/>
        <a:p>
          <a:endParaRPr lang="es-EC"/>
        </a:p>
      </dgm:t>
    </dgm:pt>
    <dgm:pt modelId="{6C2A9B0D-1928-491E-962B-7DEA8A353BD0}" type="pres">
      <dgm:prSet presAssocID="{E2FD76C2-227B-417D-BC8A-715950B453E4}" presName="connTx" presStyleLbl="parChTrans1D2" presStyleIdx="6" presStyleCnt="7"/>
      <dgm:spPr/>
      <dgm:t>
        <a:bodyPr/>
        <a:lstStyle/>
        <a:p>
          <a:endParaRPr lang="es-EC"/>
        </a:p>
      </dgm:t>
    </dgm:pt>
    <dgm:pt modelId="{DC35BDB3-5FC4-4701-882F-24C858FABAAD}" type="pres">
      <dgm:prSet presAssocID="{CD842CCA-0C42-4D7E-9947-03BA66B2D645}" presName="Name30" presStyleCnt="0"/>
      <dgm:spPr/>
      <dgm:t>
        <a:bodyPr/>
        <a:lstStyle/>
        <a:p>
          <a:endParaRPr lang="es-EC"/>
        </a:p>
      </dgm:t>
    </dgm:pt>
    <dgm:pt modelId="{05E777B8-1025-48C5-9042-401378E5D35F}" type="pres">
      <dgm:prSet presAssocID="{CD842CCA-0C42-4D7E-9947-03BA66B2D645}" presName="level2Shape" presStyleLbl="node2" presStyleIdx="6" presStyleCnt="7" custScaleX="262220" custScaleY="80243" custLinFactNeighborX="56664" custLinFactNeighborY="41309"/>
      <dgm:spPr/>
      <dgm:t>
        <a:bodyPr/>
        <a:lstStyle/>
        <a:p>
          <a:endParaRPr lang="es-EC"/>
        </a:p>
      </dgm:t>
    </dgm:pt>
    <dgm:pt modelId="{BF1ABE31-C343-41FE-A836-4E1DC8E652BB}" type="pres">
      <dgm:prSet presAssocID="{CD842CCA-0C42-4D7E-9947-03BA66B2D645}" presName="hierChild3" presStyleCnt="0"/>
      <dgm:spPr/>
      <dgm:t>
        <a:bodyPr/>
        <a:lstStyle/>
        <a:p>
          <a:endParaRPr lang="es-EC"/>
        </a:p>
      </dgm:t>
    </dgm:pt>
    <dgm:pt modelId="{CC7F189E-C39B-4F84-907F-5CF12EB9C0F7}" type="pres">
      <dgm:prSet presAssocID="{6780CB2C-4C88-4464-A6F3-829AB240996A}" presName="bgShapesFlow" presStyleCnt="0"/>
      <dgm:spPr/>
      <dgm:t>
        <a:bodyPr/>
        <a:lstStyle/>
        <a:p>
          <a:endParaRPr lang="es-EC"/>
        </a:p>
      </dgm:t>
    </dgm:pt>
    <dgm:pt modelId="{8965012B-FF2A-4CFC-8404-D8309D1B95FF}" type="pres">
      <dgm:prSet presAssocID="{651E3FA6-0F26-45B8-82E8-5F7F930D8D7E}" presName="rectComp" presStyleCnt="0"/>
      <dgm:spPr/>
      <dgm:t>
        <a:bodyPr/>
        <a:lstStyle/>
        <a:p>
          <a:endParaRPr lang="es-EC"/>
        </a:p>
      </dgm:t>
    </dgm:pt>
    <dgm:pt modelId="{9EBD9DB5-4812-4E4C-8CE1-2802AEE6E1BC}" type="pres">
      <dgm:prSet presAssocID="{651E3FA6-0F26-45B8-82E8-5F7F930D8D7E}" presName="bgRect" presStyleLbl="bgShp" presStyleIdx="0" presStyleCnt="2" custScaleX="165378" custLinFactNeighborX="7142" custLinFactNeighborY="1013"/>
      <dgm:spPr/>
      <dgm:t>
        <a:bodyPr/>
        <a:lstStyle/>
        <a:p>
          <a:endParaRPr lang="es-EC"/>
        </a:p>
      </dgm:t>
    </dgm:pt>
    <dgm:pt modelId="{9EF2BD04-6C39-4F7F-8A49-E3478A1139B9}" type="pres">
      <dgm:prSet presAssocID="{651E3FA6-0F26-45B8-82E8-5F7F930D8D7E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835CE-78C2-4472-B64B-8ED4DE032750}" type="pres">
      <dgm:prSet presAssocID="{651E3FA6-0F26-45B8-82E8-5F7F930D8D7E}" presName="spComp" presStyleCnt="0"/>
      <dgm:spPr/>
      <dgm:t>
        <a:bodyPr/>
        <a:lstStyle/>
        <a:p>
          <a:endParaRPr lang="es-EC"/>
        </a:p>
      </dgm:t>
    </dgm:pt>
    <dgm:pt modelId="{270FB71F-0814-4731-873F-F603959098BA}" type="pres">
      <dgm:prSet presAssocID="{651E3FA6-0F26-45B8-82E8-5F7F930D8D7E}" presName="hSp" presStyleCnt="0"/>
      <dgm:spPr/>
      <dgm:t>
        <a:bodyPr/>
        <a:lstStyle/>
        <a:p>
          <a:endParaRPr lang="es-EC"/>
        </a:p>
      </dgm:t>
    </dgm:pt>
    <dgm:pt modelId="{EA560961-B11A-42EF-B4DC-DE421DA2CFB3}" type="pres">
      <dgm:prSet presAssocID="{50E3AA47-114D-4E91-89D7-8F3E1F9496FC}" presName="rectComp" presStyleCnt="0"/>
      <dgm:spPr/>
      <dgm:t>
        <a:bodyPr/>
        <a:lstStyle/>
        <a:p>
          <a:endParaRPr lang="es-EC"/>
        </a:p>
      </dgm:t>
    </dgm:pt>
    <dgm:pt modelId="{93FB7578-0137-4314-91F5-A760408726AB}" type="pres">
      <dgm:prSet presAssocID="{50E3AA47-114D-4E91-89D7-8F3E1F9496FC}" presName="bgRect" presStyleLbl="bgShp" presStyleIdx="1" presStyleCnt="2" custScaleX="414542" custLinFactNeighborX="76349" custLinFactNeighborY="-626"/>
      <dgm:spPr/>
      <dgm:t>
        <a:bodyPr/>
        <a:lstStyle/>
        <a:p>
          <a:endParaRPr lang="es-EC"/>
        </a:p>
      </dgm:t>
    </dgm:pt>
    <dgm:pt modelId="{6FE6561B-C3F8-47BB-8011-042541E412DD}" type="pres">
      <dgm:prSet presAssocID="{50E3AA47-114D-4E91-89D7-8F3E1F9496FC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394620-DB2F-41D0-9CC4-C40228A02A31}" type="presOf" srcId="{651E3FA6-0F26-45B8-82E8-5F7F930D8D7E}" destId="{9EF2BD04-6C39-4F7F-8A49-E3478A1139B9}" srcOrd="1" destOrd="0" presId="urn:microsoft.com/office/officeart/2005/8/layout/hierarchy5"/>
    <dgm:cxn modelId="{EB80B659-E613-4A74-8FA3-5CEE39011EAC}" type="presOf" srcId="{6780CB2C-4C88-4464-A6F3-829AB240996A}" destId="{1D58351E-D1FB-4485-A09F-FBE44CBBA947}" srcOrd="0" destOrd="0" presId="urn:microsoft.com/office/officeart/2005/8/layout/hierarchy5"/>
    <dgm:cxn modelId="{FC043B0C-1502-418E-A178-D21841F34141}" type="presOf" srcId="{651E3FA6-0F26-45B8-82E8-5F7F930D8D7E}" destId="{9EBD9DB5-4812-4E4C-8CE1-2802AEE6E1BC}" srcOrd="0" destOrd="0" presId="urn:microsoft.com/office/officeart/2005/8/layout/hierarchy5"/>
    <dgm:cxn modelId="{73FF4EA5-40EB-4F61-9892-641A885DCD80}" type="presOf" srcId="{F6179225-5AF3-466B-9C83-43AB626FF91E}" destId="{38639D09-C7F2-479C-8165-227188C95995}" srcOrd="1" destOrd="0" presId="urn:microsoft.com/office/officeart/2005/8/layout/hierarchy5"/>
    <dgm:cxn modelId="{08B4217F-F83E-46D1-A524-05A46E77E4A2}" type="presOf" srcId="{876AC3D2-CDFF-4B58-BE21-BB0C3CBD0E69}" destId="{F86FDD4E-207C-4051-A16C-05ABBD8AC13B}" srcOrd="0" destOrd="0" presId="urn:microsoft.com/office/officeart/2005/8/layout/hierarchy5"/>
    <dgm:cxn modelId="{1BA695E4-F922-4067-B3DB-2EAABC291F2E}" srcId="{6780CB2C-4C88-4464-A6F3-829AB240996A}" destId="{651E3FA6-0F26-45B8-82E8-5F7F930D8D7E}" srcOrd="1" destOrd="0" parTransId="{B21178A9-17FA-45A3-8DB4-F9BEC20BD6D5}" sibTransId="{A30C4426-AAAE-41C5-B869-B226CCA4AC72}"/>
    <dgm:cxn modelId="{30A035B7-1F65-4102-A629-F63E7A146598}" type="presOf" srcId="{6C26A33B-E180-428C-8757-327E31459949}" destId="{BA91BC26-FAF9-4127-ADF3-AB4721ACDF16}" srcOrd="0" destOrd="0" presId="urn:microsoft.com/office/officeart/2005/8/layout/hierarchy5"/>
    <dgm:cxn modelId="{1E013F8D-6DDB-465B-B3DA-90154EC96F13}" type="presOf" srcId="{E2FD76C2-227B-417D-BC8A-715950B453E4}" destId="{6C2A9B0D-1928-491E-962B-7DEA8A353BD0}" srcOrd="1" destOrd="0" presId="urn:microsoft.com/office/officeart/2005/8/layout/hierarchy5"/>
    <dgm:cxn modelId="{76F05444-9589-43B9-BB3A-32CDEE875729}" srcId="{6780CB2C-4C88-4464-A6F3-829AB240996A}" destId="{6D6A79A7-10F3-444D-B206-29D563033A22}" srcOrd="0" destOrd="0" parTransId="{1B9B917C-F000-4B17-B2F7-21144120FEF5}" sibTransId="{E84C28B5-B282-49D9-8229-8E081024E833}"/>
    <dgm:cxn modelId="{109CC75F-89B6-4051-A3B8-FDF015A85ACB}" type="presOf" srcId="{29D3E911-EB27-4505-901A-61921481CE9D}" destId="{26E2A738-3FB2-41FD-B8EA-D570C60DB237}" srcOrd="0" destOrd="0" presId="urn:microsoft.com/office/officeart/2005/8/layout/hierarchy5"/>
    <dgm:cxn modelId="{9D3D6A66-949E-443E-BDAF-D0A2FA52122A}" type="presOf" srcId="{50E3AA47-114D-4E91-89D7-8F3E1F9496FC}" destId="{6FE6561B-C3F8-47BB-8011-042541E412DD}" srcOrd="1" destOrd="0" presId="urn:microsoft.com/office/officeart/2005/8/layout/hierarchy5"/>
    <dgm:cxn modelId="{6D06373E-9CF2-49B7-AA96-FAFA3ACB644C}" srcId="{6D6A79A7-10F3-444D-B206-29D563033A22}" destId="{51939B12-FD03-490A-BE42-C976818BB61A}" srcOrd="5" destOrd="0" parTransId="{22F97125-BA7A-4B46-85E0-2D658B13C0A0}" sibTransId="{A8EE015D-53E5-4580-BDE5-991ECC087D74}"/>
    <dgm:cxn modelId="{F7868F26-84FC-44EA-A7A2-8B594247B4DA}" srcId="{6D6A79A7-10F3-444D-B206-29D563033A22}" destId="{29D3E911-EB27-4505-901A-61921481CE9D}" srcOrd="1" destOrd="0" parTransId="{BBE10173-F987-4C9B-9EA2-88B6BE606A05}" sibTransId="{D20B0587-411D-4552-8B42-108D3203817B}"/>
    <dgm:cxn modelId="{842BE5F5-2915-4BB7-91CA-037882031776}" type="presOf" srcId="{F6179225-5AF3-466B-9C83-43AB626FF91E}" destId="{DE9D0A61-DC30-40F9-AED9-40E97F3BEAEF}" srcOrd="0" destOrd="0" presId="urn:microsoft.com/office/officeart/2005/8/layout/hierarchy5"/>
    <dgm:cxn modelId="{1ACE4727-56C9-40E7-956A-33A9CE2E1953}" type="presOf" srcId="{22F97125-BA7A-4B46-85E0-2D658B13C0A0}" destId="{CBC2C648-90A6-481D-BC58-C00C13EF8268}" srcOrd="1" destOrd="0" presId="urn:microsoft.com/office/officeart/2005/8/layout/hierarchy5"/>
    <dgm:cxn modelId="{89D73446-05A3-4EB8-92FF-78CAA322C63B}" type="presOf" srcId="{5AD5F950-36C4-4B19-A51F-6318B12D6F63}" destId="{A256993A-F70A-478E-93B2-CEB1C4E246E0}" srcOrd="0" destOrd="0" presId="urn:microsoft.com/office/officeart/2005/8/layout/hierarchy5"/>
    <dgm:cxn modelId="{779E6703-D1B2-46A1-BE0E-4BBAB1A506FC}" type="presOf" srcId="{6D6A79A7-10F3-444D-B206-29D563033A22}" destId="{8424CB7B-C707-4B5A-80C6-A624CE8712EA}" srcOrd="0" destOrd="0" presId="urn:microsoft.com/office/officeart/2005/8/layout/hierarchy5"/>
    <dgm:cxn modelId="{1E2C0143-73BB-4E04-ADEC-B42B3302C949}" type="presOf" srcId="{E2FD76C2-227B-417D-BC8A-715950B453E4}" destId="{F61BB21D-9C88-482D-92D6-40D8AC8D77FC}" srcOrd="0" destOrd="0" presId="urn:microsoft.com/office/officeart/2005/8/layout/hierarchy5"/>
    <dgm:cxn modelId="{EB405E95-8965-417D-BA17-A66EC54EAA07}" srcId="{6D6A79A7-10F3-444D-B206-29D563033A22}" destId="{5AD5F950-36C4-4B19-A51F-6318B12D6F63}" srcOrd="2" destOrd="0" parTransId="{861B4C7A-BC9D-4BCF-9E54-7F04399C07A4}" sibTransId="{9348A351-1289-46A1-9C16-C53A76A2CAA2}"/>
    <dgm:cxn modelId="{05BE799A-27D5-426B-A1F1-010C047E1764}" type="presOf" srcId="{BBE10173-F987-4C9B-9EA2-88B6BE606A05}" destId="{77459055-DEFE-4F41-B9DC-9FA57FF7547A}" srcOrd="1" destOrd="0" presId="urn:microsoft.com/office/officeart/2005/8/layout/hierarchy5"/>
    <dgm:cxn modelId="{4F2BC29F-EB00-40DB-AA46-878A3220D716}" srcId="{6D6A79A7-10F3-444D-B206-29D563033A22}" destId="{6C26A33B-E180-428C-8757-327E31459949}" srcOrd="4" destOrd="0" parTransId="{876AC3D2-CDFF-4B58-BE21-BB0C3CBD0E69}" sibTransId="{EDD50EE3-E58D-4BE0-82FB-352FFCEF3AEE}"/>
    <dgm:cxn modelId="{2CCFC8A5-7E38-4EED-ADB8-B239DFDE7229}" srcId="{6780CB2C-4C88-4464-A6F3-829AB240996A}" destId="{50E3AA47-114D-4E91-89D7-8F3E1F9496FC}" srcOrd="2" destOrd="0" parTransId="{97FB5B52-6BC1-4340-B7BD-F9D2C1A2F2BF}" sibTransId="{38F01FEF-4D23-42E1-973A-A3D122FEA8A9}"/>
    <dgm:cxn modelId="{2796B350-70DB-4638-9D68-D41A20D8C49B}" type="presOf" srcId="{CD842CCA-0C42-4D7E-9947-03BA66B2D645}" destId="{05E777B8-1025-48C5-9042-401378E5D35F}" srcOrd="0" destOrd="0" presId="urn:microsoft.com/office/officeart/2005/8/layout/hierarchy5"/>
    <dgm:cxn modelId="{9D37506B-070F-4198-8E6E-5A7A4428103C}" type="presOf" srcId="{861B4C7A-BC9D-4BCF-9E54-7F04399C07A4}" destId="{7E8622CC-50F3-4144-9A99-066BA126C1EF}" srcOrd="0" destOrd="0" presId="urn:microsoft.com/office/officeart/2005/8/layout/hierarchy5"/>
    <dgm:cxn modelId="{6DB1909D-66C7-4FEC-8871-7826EDF495D3}" type="presOf" srcId="{7CA21AC6-E4CA-4026-8BE0-E2E60E6257A7}" destId="{02F6A071-878F-4460-83E0-AA9FF582F1F4}" srcOrd="1" destOrd="0" presId="urn:microsoft.com/office/officeart/2005/8/layout/hierarchy5"/>
    <dgm:cxn modelId="{32BDBD89-B490-467B-8334-B3BAF4CD4260}" srcId="{6D6A79A7-10F3-444D-B206-29D563033A22}" destId="{B41CB6D8-0FA3-463A-B279-FACF1A2B2DA6}" srcOrd="3" destOrd="0" parTransId="{F6179225-5AF3-466B-9C83-43AB626FF91E}" sibTransId="{70DE0516-24F8-459E-A569-D4A38C239DBB}"/>
    <dgm:cxn modelId="{770050CB-697D-409D-9EC9-94EFF7026F90}" type="presOf" srcId="{F57E96C8-42D9-487B-9C54-92366AD0E8E4}" destId="{C94A6964-DA12-4554-BA7F-7E8530221E3A}" srcOrd="0" destOrd="0" presId="urn:microsoft.com/office/officeart/2005/8/layout/hierarchy5"/>
    <dgm:cxn modelId="{914DFEDD-74A7-4021-8AE4-E2A43AA21B2C}" type="presOf" srcId="{22F97125-BA7A-4B46-85E0-2D658B13C0A0}" destId="{F7BBDD54-56F8-4DD9-9312-874AE20F14AE}" srcOrd="0" destOrd="0" presId="urn:microsoft.com/office/officeart/2005/8/layout/hierarchy5"/>
    <dgm:cxn modelId="{4B6D68BB-F1C6-4596-895C-6DB626D131E2}" srcId="{6D6A79A7-10F3-444D-B206-29D563033A22}" destId="{F57E96C8-42D9-487B-9C54-92366AD0E8E4}" srcOrd="0" destOrd="0" parTransId="{7CA21AC6-E4CA-4026-8BE0-E2E60E6257A7}" sibTransId="{CDBBA414-A025-4887-8170-81F6B9FDA922}"/>
    <dgm:cxn modelId="{40AAF15C-1F83-4C53-AE0B-41F7809B59DF}" type="presOf" srcId="{B41CB6D8-0FA3-463A-B279-FACF1A2B2DA6}" destId="{C8E5E4C9-6C56-45AA-A9F7-D16417A783AC}" srcOrd="0" destOrd="0" presId="urn:microsoft.com/office/officeart/2005/8/layout/hierarchy5"/>
    <dgm:cxn modelId="{4F489F7B-E94A-459D-A4F8-2520F9004560}" type="presOf" srcId="{BBE10173-F987-4C9B-9EA2-88B6BE606A05}" destId="{B531A64B-2166-4952-97F4-BE41FC71AFE6}" srcOrd="0" destOrd="0" presId="urn:microsoft.com/office/officeart/2005/8/layout/hierarchy5"/>
    <dgm:cxn modelId="{32F31B9E-B36C-4275-97ED-60709AC477BE}" type="presOf" srcId="{51939B12-FD03-490A-BE42-C976818BB61A}" destId="{2102F6E9-2B6B-4696-BA4E-86F8A6B1B795}" srcOrd="0" destOrd="0" presId="urn:microsoft.com/office/officeart/2005/8/layout/hierarchy5"/>
    <dgm:cxn modelId="{1AD623CB-4540-493B-95DB-B46433ECA174}" type="presOf" srcId="{50E3AA47-114D-4E91-89D7-8F3E1F9496FC}" destId="{93FB7578-0137-4314-91F5-A760408726AB}" srcOrd="0" destOrd="0" presId="urn:microsoft.com/office/officeart/2005/8/layout/hierarchy5"/>
    <dgm:cxn modelId="{1AEF5611-9D98-417A-809B-E41EA87B6195}" srcId="{6D6A79A7-10F3-444D-B206-29D563033A22}" destId="{CD842CCA-0C42-4D7E-9947-03BA66B2D645}" srcOrd="6" destOrd="0" parTransId="{E2FD76C2-227B-417D-BC8A-715950B453E4}" sibTransId="{826ADB6C-7474-4E99-880D-0168316E3E07}"/>
    <dgm:cxn modelId="{5E50FEF3-6714-45BE-AAF3-D9BB3C80D2A3}" type="presOf" srcId="{7CA21AC6-E4CA-4026-8BE0-E2E60E6257A7}" destId="{CFCBAB20-B1BD-467B-BC51-C67A549CF6A2}" srcOrd="0" destOrd="0" presId="urn:microsoft.com/office/officeart/2005/8/layout/hierarchy5"/>
    <dgm:cxn modelId="{6F4AC26A-68F0-4CD1-9BB7-69F93FDED568}" type="presOf" srcId="{876AC3D2-CDFF-4B58-BE21-BB0C3CBD0E69}" destId="{7A828556-D2E3-459E-AE42-4918335107FD}" srcOrd="1" destOrd="0" presId="urn:microsoft.com/office/officeart/2005/8/layout/hierarchy5"/>
    <dgm:cxn modelId="{BF50A877-59C1-47FA-A39C-CBDF1D6C645A}" type="presOf" srcId="{861B4C7A-BC9D-4BCF-9E54-7F04399C07A4}" destId="{BD0CCFD9-28B7-48FD-BFD2-3548753D0276}" srcOrd="1" destOrd="0" presId="urn:microsoft.com/office/officeart/2005/8/layout/hierarchy5"/>
    <dgm:cxn modelId="{0239AE65-6BF8-4406-86BC-0F8FA1F4E6B8}" type="presParOf" srcId="{1D58351E-D1FB-4485-A09F-FBE44CBBA947}" destId="{F4EF759D-0FB5-45D4-BFD6-CF1781554614}" srcOrd="0" destOrd="0" presId="urn:microsoft.com/office/officeart/2005/8/layout/hierarchy5"/>
    <dgm:cxn modelId="{D30C465A-E385-49B5-86DC-85FFFD549E3F}" type="presParOf" srcId="{F4EF759D-0FB5-45D4-BFD6-CF1781554614}" destId="{050D2488-2323-40A8-B5A8-4EDF9F9DA8F3}" srcOrd="0" destOrd="0" presId="urn:microsoft.com/office/officeart/2005/8/layout/hierarchy5"/>
    <dgm:cxn modelId="{84BA0DFC-C080-481D-AA71-95CA39AE91FC}" type="presParOf" srcId="{F4EF759D-0FB5-45D4-BFD6-CF1781554614}" destId="{A26EB085-C989-4327-BCA3-1305C9EE6B25}" srcOrd="1" destOrd="0" presId="urn:microsoft.com/office/officeart/2005/8/layout/hierarchy5"/>
    <dgm:cxn modelId="{76D8EABE-BB66-4AD1-B6C3-4A03E98BC01C}" type="presParOf" srcId="{A26EB085-C989-4327-BCA3-1305C9EE6B25}" destId="{A08E947D-A3C0-4CE5-9C3D-17D9C7F303E8}" srcOrd="0" destOrd="0" presId="urn:microsoft.com/office/officeart/2005/8/layout/hierarchy5"/>
    <dgm:cxn modelId="{3DD8F7CF-FCB7-49C6-AE30-CFFDB2CE27AE}" type="presParOf" srcId="{A08E947D-A3C0-4CE5-9C3D-17D9C7F303E8}" destId="{8424CB7B-C707-4B5A-80C6-A624CE8712EA}" srcOrd="0" destOrd="0" presId="urn:microsoft.com/office/officeart/2005/8/layout/hierarchy5"/>
    <dgm:cxn modelId="{4710DA06-4944-466E-86C8-AC49281BB292}" type="presParOf" srcId="{A08E947D-A3C0-4CE5-9C3D-17D9C7F303E8}" destId="{3D863486-655A-43FE-8651-067EF7E5A764}" srcOrd="1" destOrd="0" presId="urn:microsoft.com/office/officeart/2005/8/layout/hierarchy5"/>
    <dgm:cxn modelId="{A604AE1B-3205-4E70-BE96-B02A8A5A7423}" type="presParOf" srcId="{3D863486-655A-43FE-8651-067EF7E5A764}" destId="{CFCBAB20-B1BD-467B-BC51-C67A549CF6A2}" srcOrd="0" destOrd="0" presId="urn:microsoft.com/office/officeart/2005/8/layout/hierarchy5"/>
    <dgm:cxn modelId="{DAB4CA95-62E3-4D54-BB14-F22C4B14B3A2}" type="presParOf" srcId="{CFCBAB20-B1BD-467B-BC51-C67A549CF6A2}" destId="{02F6A071-878F-4460-83E0-AA9FF582F1F4}" srcOrd="0" destOrd="0" presId="urn:microsoft.com/office/officeart/2005/8/layout/hierarchy5"/>
    <dgm:cxn modelId="{DA0E019A-316B-45C9-ABFD-96C265FB9D1D}" type="presParOf" srcId="{3D863486-655A-43FE-8651-067EF7E5A764}" destId="{3162BC95-C653-49A6-8D55-82F0188B055A}" srcOrd="1" destOrd="0" presId="urn:microsoft.com/office/officeart/2005/8/layout/hierarchy5"/>
    <dgm:cxn modelId="{6991D4ED-818E-4755-9427-53F37F2CEC7D}" type="presParOf" srcId="{3162BC95-C653-49A6-8D55-82F0188B055A}" destId="{C94A6964-DA12-4554-BA7F-7E8530221E3A}" srcOrd="0" destOrd="0" presId="urn:microsoft.com/office/officeart/2005/8/layout/hierarchy5"/>
    <dgm:cxn modelId="{232C62ED-28B0-41C8-9C6B-0125C4D07CA5}" type="presParOf" srcId="{3162BC95-C653-49A6-8D55-82F0188B055A}" destId="{099C9407-5163-42B8-9E87-44EDFB40D961}" srcOrd="1" destOrd="0" presId="urn:microsoft.com/office/officeart/2005/8/layout/hierarchy5"/>
    <dgm:cxn modelId="{575E9872-4008-4738-A134-93B1F80DC53C}" type="presParOf" srcId="{3D863486-655A-43FE-8651-067EF7E5A764}" destId="{B531A64B-2166-4952-97F4-BE41FC71AFE6}" srcOrd="2" destOrd="0" presId="urn:microsoft.com/office/officeart/2005/8/layout/hierarchy5"/>
    <dgm:cxn modelId="{1C98EF20-0CE1-4FD5-AC80-5CDE5B549FD9}" type="presParOf" srcId="{B531A64B-2166-4952-97F4-BE41FC71AFE6}" destId="{77459055-DEFE-4F41-B9DC-9FA57FF7547A}" srcOrd="0" destOrd="0" presId="urn:microsoft.com/office/officeart/2005/8/layout/hierarchy5"/>
    <dgm:cxn modelId="{59333421-4BC9-42C6-9D0F-0AD9014F20F2}" type="presParOf" srcId="{3D863486-655A-43FE-8651-067EF7E5A764}" destId="{4438B8FE-0833-4787-B4AB-5C07DA700283}" srcOrd="3" destOrd="0" presId="urn:microsoft.com/office/officeart/2005/8/layout/hierarchy5"/>
    <dgm:cxn modelId="{0FF89BD5-81F5-489F-A397-7374F7B95956}" type="presParOf" srcId="{4438B8FE-0833-4787-B4AB-5C07DA700283}" destId="{26E2A738-3FB2-41FD-B8EA-D570C60DB237}" srcOrd="0" destOrd="0" presId="urn:microsoft.com/office/officeart/2005/8/layout/hierarchy5"/>
    <dgm:cxn modelId="{3FA4D81E-EE6E-4884-AF6D-314E63E187BA}" type="presParOf" srcId="{4438B8FE-0833-4787-B4AB-5C07DA700283}" destId="{C959522C-A840-4F19-AC8F-4E82F8793893}" srcOrd="1" destOrd="0" presId="urn:microsoft.com/office/officeart/2005/8/layout/hierarchy5"/>
    <dgm:cxn modelId="{9BC77DE5-2B62-4EBC-87BB-327AC4103279}" type="presParOf" srcId="{3D863486-655A-43FE-8651-067EF7E5A764}" destId="{7E8622CC-50F3-4144-9A99-066BA126C1EF}" srcOrd="4" destOrd="0" presId="urn:microsoft.com/office/officeart/2005/8/layout/hierarchy5"/>
    <dgm:cxn modelId="{DBE8DCA9-64BB-41D5-AB0A-BB7B8201C79C}" type="presParOf" srcId="{7E8622CC-50F3-4144-9A99-066BA126C1EF}" destId="{BD0CCFD9-28B7-48FD-BFD2-3548753D0276}" srcOrd="0" destOrd="0" presId="urn:microsoft.com/office/officeart/2005/8/layout/hierarchy5"/>
    <dgm:cxn modelId="{3BA79B38-E9BF-43D0-95CF-53F8213E84C9}" type="presParOf" srcId="{3D863486-655A-43FE-8651-067EF7E5A764}" destId="{A7657662-9CC8-44E8-95FE-5243507738AC}" srcOrd="5" destOrd="0" presId="urn:microsoft.com/office/officeart/2005/8/layout/hierarchy5"/>
    <dgm:cxn modelId="{F4817369-84D5-462A-9672-5C425B524352}" type="presParOf" srcId="{A7657662-9CC8-44E8-95FE-5243507738AC}" destId="{A256993A-F70A-478E-93B2-CEB1C4E246E0}" srcOrd="0" destOrd="0" presId="urn:microsoft.com/office/officeart/2005/8/layout/hierarchy5"/>
    <dgm:cxn modelId="{C9014458-B5F4-41A4-A9EB-C36A50A5F37B}" type="presParOf" srcId="{A7657662-9CC8-44E8-95FE-5243507738AC}" destId="{80BE7FDB-1254-409A-92C5-B4AF4616F776}" srcOrd="1" destOrd="0" presId="urn:microsoft.com/office/officeart/2005/8/layout/hierarchy5"/>
    <dgm:cxn modelId="{7F7F17D9-14C1-4288-9624-EE5A87A0A271}" type="presParOf" srcId="{3D863486-655A-43FE-8651-067EF7E5A764}" destId="{DE9D0A61-DC30-40F9-AED9-40E97F3BEAEF}" srcOrd="6" destOrd="0" presId="urn:microsoft.com/office/officeart/2005/8/layout/hierarchy5"/>
    <dgm:cxn modelId="{45C6D3D9-CA6A-4BA7-BF08-2B07BA29C369}" type="presParOf" srcId="{DE9D0A61-DC30-40F9-AED9-40E97F3BEAEF}" destId="{38639D09-C7F2-479C-8165-227188C95995}" srcOrd="0" destOrd="0" presId="urn:microsoft.com/office/officeart/2005/8/layout/hierarchy5"/>
    <dgm:cxn modelId="{83557344-5E86-4949-892C-552AB440C731}" type="presParOf" srcId="{3D863486-655A-43FE-8651-067EF7E5A764}" destId="{B3C3140B-BE74-4E28-BB8F-6CBC5E8B70F5}" srcOrd="7" destOrd="0" presId="urn:microsoft.com/office/officeart/2005/8/layout/hierarchy5"/>
    <dgm:cxn modelId="{2FB30D10-B3ED-4FDF-9CBE-D1D9D3C8131B}" type="presParOf" srcId="{B3C3140B-BE74-4E28-BB8F-6CBC5E8B70F5}" destId="{C8E5E4C9-6C56-45AA-A9F7-D16417A783AC}" srcOrd="0" destOrd="0" presId="urn:microsoft.com/office/officeart/2005/8/layout/hierarchy5"/>
    <dgm:cxn modelId="{739F1928-9D76-4AD4-8F0F-C99FD3BE5864}" type="presParOf" srcId="{B3C3140B-BE74-4E28-BB8F-6CBC5E8B70F5}" destId="{884A3036-2ED3-412E-B4A0-09AA8720B887}" srcOrd="1" destOrd="0" presId="urn:microsoft.com/office/officeart/2005/8/layout/hierarchy5"/>
    <dgm:cxn modelId="{0DB5B165-D554-45D3-88B6-05D4382653A2}" type="presParOf" srcId="{3D863486-655A-43FE-8651-067EF7E5A764}" destId="{F86FDD4E-207C-4051-A16C-05ABBD8AC13B}" srcOrd="8" destOrd="0" presId="urn:microsoft.com/office/officeart/2005/8/layout/hierarchy5"/>
    <dgm:cxn modelId="{8C8B5699-CB0F-4D7B-B8BD-D2E808FFB03C}" type="presParOf" srcId="{F86FDD4E-207C-4051-A16C-05ABBD8AC13B}" destId="{7A828556-D2E3-459E-AE42-4918335107FD}" srcOrd="0" destOrd="0" presId="urn:microsoft.com/office/officeart/2005/8/layout/hierarchy5"/>
    <dgm:cxn modelId="{488083BF-00AC-4ECD-8AC8-EF7707E434D6}" type="presParOf" srcId="{3D863486-655A-43FE-8651-067EF7E5A764}" destId="{ABCF2602-107E-445B-82E0-8BEB9DD3D928}" srcOrd="9" destOrd="0" presId="urn:microsoft.com/office/officeart/2005/8/layout/hierarchy5"/>
    <dgm:cxn modelId="{3B4CB5C7-BB39-4412-9CE9-60D75C0F3326}" type="presParOf" srcId="{ABCF2602-107E-445B-82E0-8BEB9DD3D928}" destId="{BA91BC26-FAF9-4127-ADF3-AB4721ACDF16}" srcOrd="0" destOrd="0" presId="urn:microsoft.com/office/officeart/2005/8/layout/hierarchy5"/>
    <dgm:cxn modelId="{A1FA1AFF-B6E8-4AC7-9310-319AE83204BC}" type="presParOf" srcId="{ABCF2602-107E-445B-82E0-8BEB9DD3D928}" destId="{6AC75EF1-B7B4-4654-9C4D-6502744FF188}" srcOrd="1" destOrd="0" presId="urn:microsoft.com/office/officeart/2005/8/layout/hierarchy5"/>
    <dgm:cxn modelId="{B47096FC-0035-4A26-973D-81C625B52B7C}" type="presParOf" srcId="{3D863486-655A-43FE-8651-067EF7E5A764}" destId="{F7BBDD54-56F8-4DD9-9312-874AE20F14AE}" srcOrd="10" destOrd="0" presId="urn:microsoft.com/office/officeart/2005/8/layout/hierarchy5"/>
    <dgm:cxn modelId="{F6F48F5C-4C8F-456A-92C2-F6E1BE1360B3}" type="presParOf" srcId="{F7BBDD54-56F8-4DD9-9312-874AE20F14AE}" destId="{CBC2C648-90A6-481D-BC58-C00C13EF8268}" srcOrd="0" destOrd="0" presId="urn:microsoft.com/office/officeart/2005/8/layout/hierarchy5"/>
    <dgm:cxn modelId="{A97ABAF2-1A92-4CD4-AF6F-15936AC46B99}" type="presParOf" srcId="{3D863486-655A-43FE-8651-067EF7E5A764}" destId="{9BB779E5-6724-4E61-BC35-8E79808A8420}" srcOrd="11" destOrd="0" presId="urn:microsoft.com/office/officeart/2005/8/layout/hierarchy5"/>
    <dgm:cxn modelId="{35974E34-3806-4CE6-A030-C972551FD714}" type="presParOf" srcId="{9BB779E5-6724-4E61-BC35-8E79808A8420}" destId="{2102F6E9-2B6B-4696-BA4E-86F8A6B1B795}" srcOrd="0" destOrd="0" presId="urn:microsoft.com/office/officeart/2005/8/layout/hierarchy5"/>
    <dgm:cxn modelId="{AB7C7394-FE25-46BD-B6A4-B604DBB2EDFA}" type="presParOf" srcId="{9BB779E5-6724-4E61-BC35-8E79808A8420}" destId="{F58AA06D-C0EB-49B8-ABAA-F7AFA7CE7395}" srcOrd="1" destOrd="0" presId="urn:microsoft.com/office/officeart/2005/8/layout/hierarchy5"/>
    <dgm:cxn modelId="{D50A74B3-C119-43AE-99CF-83134C1D0A73}" type="presParOf" srcId="{3D863486-655A-43FE-8651-067EF7E5A764}" destId="{F61BB21D-9C88-482D-92D6-40D8AC8D77FC}" srcOrd="12" destOrd="0" presId="urn:microsoft.com/office/officeart/2005/8/layout/hierarchy5"/>
    <dgm:cxn modelId="{9040314F-50D3-4CC1-A517-1D9CB44A8D8B}" type="presParOf" srcId="{F61BB21D-9C88-482D-92D6-40D8AC8D77FC}" destId="{6C2A9B0D-1928-491E-962B-7DEA8A353BD0}" srcOrd="0" destOrd="0" presId="urn:microsoft.com/office/officeart/2005/8/layout/hierarchy5"/>
    <dgm:cxn modelId="{EA90D219-5C7D-4C19-A800-1CF86E20A864}" type="presParOf" srcId="{3D863486-655A-43FE-8651-067EF7E5A764}" destId="{DC35BDB3-5FC4-4701-882F-24C858FABAAD}" srcOrd="13" destOrd="0" presId="urn:microsoft.com/office/officeart/2005/8/layout/hierarchy5"/>
    <dgm:cxn modelId="{1B76939D-77C5-4944-BF03-816A6534B1C1}" type="presParOf" srcId="{DC35BDB3-5FC4-4701-882F-24C858FABAAD}" destId="{05E777B8-1025-48C5-9042-401378E5D35F}" srcOrd="0" destOrd="0" presId="urn:microsoft.com/office/officeart/2005/8/layout/hierarchy5"/>
    <dgm:cxn modelId="{6206F734-2DE1-41F7-8FF0-578CC719BF94}" type="presParOf" srcId="{DC35BDB3-5FC4-4701-882F-24C858FABAAD}" destId="{BF1ABE31-C343-41FE-A836-4E1DC8E652BB}" srcOrd="1" destOrd="0" presId="urn:microsoft.com/office/officeart/2005/8/layout/hierarchy5"/>
    <dgm:cxn modelId="{8D263B51-7545-402A-8B7E-EE6A98F5C202}" type="presParOf" srcId="{1D58351E-D1FB-4485-A09F-FBE44CBBA947}" destId="{CC7F189E-C39B-4F84-907F-5CF12EB9C0F7}" srcOrd="1" destOrd="0" presId="urn:microsoft.com/office/officeart/2005/8/layout/hierarchy5"/>
    <dgm:cxn modelId="{E48A74E2-BC88-4C03-A83B-4BCE6EDDCBFC}" type="presParOf" srcId="{CC7F189E-C39B-4F84-907F-5CF12EB9C0F7}" destId="{8965012B-FF2A-4CFC-8404-D8309D1B95FF}" srcOrd="0" destOrd="0" presId="urn:microsoft.com/office/officeart/2005/8/layout/hierarchy5"/>
    <dgm:cxn modelId="{FB7B7137-A75D-4D00-8582-756E3F57121D}" type="presParOf" srcId="{8965012B-FF2A-4CFC-8404-D8309D1B95FF}" destId="{9EBD9DB5-4812-4E4C-8CE1-2802AEE6E1BC}" srcOrd="0" destOrd="0" presId="urn:microsoft.com/office/officeart/2005/8/layout/hierarchy5"/>
    <dgm:cxn modelId="{EC0ECD86-813E-4920-B4EE-BBAADCFB84FD}" type="presParOf" srcId="{8965012B-FF2A-4CFC-8404-D8309D1B95FF}" destId="{9EF2BD04-6C39-4F7F-8A49-E3478A1139B9}" srcOrd="1" destOrd="0" presId="urn:microsoft.com/office/officeart/2005/8/layout/hierarchy5"/>
    <dgm:cxn modelId="{8D5432A3-D804-45CA-BA86-4556A56FE991}" type="presParOf" srcId="{CC7F189E-C39B-4F84-907F-5CF12EB9C0F7}" destId="{682835CE-78C2-4472-B64B-8ED4DE032750}" srcOrd="1" destOrd="0" presId="urn:microsoft.com/office/officeart/2005/8/layout/hierarchy5"/>
    <dgm:cxn modelId="{3144C23F-3928-4ED4-A568-1B41318AC479}" type="presParOf" srcId="{682835CE-78C2-4472-B64B-8ED4DE032750}" destId="{270FB71F-0814-4731-873F-F603959098BA}" srcOrd="0" destOrd="0" presId="urn:microsoft.com/office/officeart/2005/8/layout/hierarchy5"/>
    <dgm:cxn modelId="{2EE413B9-B939-40B3-A028-A570133813EB}" type="presParOf" srcId="{CC7F189E-C39B-4F84-907F-5CF12EB9C0F7}" destId="{EA560961-B11A-42EF-B4DC-DE421DA2CFB3}" srcOrd="2" destOrd="0" presId="urn:microsoft.com/office/officeart/2005/8/layout/hierarchy5"/>
    <dgm:cxn modelId="{1B34C80A-5F48-4BAD-BEBF-B4DF9C4DCD2E}" type="presParOf" srcId="{EA560961-B11A-42EF-B4DC-DE421DA2CFB3}" destId="{93FB7578-0137-4314-91F5-A760408726AB}" srcOrd="0" destOrd="0" presId="urn:microsoft.com/office/officeart/2005/8/layout/hierarchy5"/>
    <dgm:cxn modelId="{84F13E3A-D649-44BA-AEBF-771F6A6A1F24}" type="presParOf" srcId="{EA560961-B11A-42EF-B4DC-DE421DA2CFB3}" destId="{6FE6561B-C3F8-47BB-8011-042541E412D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412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950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92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63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353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055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54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95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798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341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37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255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04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804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3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B9A4-9F42-4B39-9394-2885B79879FB}" type="datetimeFigureOut">
              <a:rPr lang="es-EC" smtClean="0"/>
              <a:t>16/2/2018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B74A18-E8FA-4B69-9D60-62E701E00C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95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chart" Target="../charts/chart1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AL PROCESO DE CONCESIÓN DE CRÉDITOS HIPOTECARIOS EN RELACIÓN AL MODELO OUTSOURCING IMPLEMENTADO POR EL BANCO DEL IESS Y LA EMPRESA TATA CONSULTANCY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b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0666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LUCIA QUELAL MOREJÓN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MARCELO QUINAPALLO LALA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MBA.  PAZMIÑO ARROYO, HENRY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10" y="279355"/>
            <a:ext cx="6378072" cy="18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4489" y="183618"/>
            <a:ext cx="6208829" cy="1051775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Préstamos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ipotecarios otorgados por el BIESS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18940" y="1523524"/>
            <a:ext cx="5731099" cy="434065"/>
          </a:xfrm>
        </p:spPr>
        <p:txBody>
          <a:bodyPr/>
          <a:lstStyle/>
          <a:p>
            <a:r>
              <a:rPr lang="es-EC" b="1" dirty="0"/>
              <a:t>Evolución C</a:t>
            </a:r>
            <a:r>
              <a:rPr lang="es-EC" b="1" dirty="0" smtClean="0"/>
              <a:t>réditos </a:t>
            </a:r>
            <a:r>
              <a:rPr lang="es-EC" b="1" dirty="0"/>
              <a:t>H</a:t>
            </a:r>
            <a:r>
              <a:rPr lang="es-EC" b="1" dirty="0" smtClean="0"/>
              <a:t>ipotecarios</a:t>
            </a:r>
            <a:endParaRPr lang="es-EC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322560" y="1235393"/>
            <a:ext cx="5656004" cy="830372"/>
          </a:xfrm>
        </p:spPr>
        <p:txBody>
          <a:bodyPr/>
          <a:lstStyle/>
          <a:p>
            <a:r>
              <a:rPr lang="es-EC" b="1" dirty="0"/>
              <a:t>Análisis de Valor neto trasferido en miles de dólares </a:t>
            </a:r>
            <a:endParaRPr lang="es-EC" b="1" i="1" dirty="0"/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/>
          </p:nvPr>
        </p:nvGraphicFramePr>
        <p:xfrm>
          <a:off x="85283" y="2079174"/>
          <a:ext cx="6103620" cy="242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4"/>
          <a:srcRect l="23951" t="34270" r="57758" b="44031"/>
          <a:stretch/>
        </p:blipFill>
        <p:spPr bwMode="auto">
          <a:xfrm>
            <a:off x="1327761" y="4759746"/>
            <a:ext cx="2634639" cy="1757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Gráfico 10"/>
          <p:cNvGraphicFramePr/>
          <p:nvPr>
            <p:extLst/>
          </p:nvPr>
        </p:nvGraphicFramePr>
        <p:xfrm>
          <a:off x="6322560" y="3840658"/>
          <a:ext cx="5538881" cy="250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6"/>
          <a:srcRect l="48440" t="43847" r="34810" b="39142"/>
          <a:stretch/>
        </p:blipFill>
        <p:spPr bwMode="auto">
          <a:xfrm>
            <a:off x="7705560" y="2206501"/>
            <a:ext cx="2772879" cy="149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59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6671" y="213167"/>
            <a:ext cx="6783649" cy="927279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préstamos hipotecarios otorgados por el BIESS</a:t>
            </a:r>
            <a: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41" y="4960925"/>
            <a:ext cx="9543246" cy="1710331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Año 2014: Mayor colocación de créditos- firma </a:t>
            </a:r>
            <a:r>
              <a:rPr lang="es-EC" dirty="0"/>
              <a:t>de convenios con </a:t>
            </a:r>
            <a:r>
              <a:rPr lang="es-EC" dirty="0" smtClean="0"/>
              <a:t>inmobiliarias y </a:t>
            </a:r>
            <a:r>
              <a:rPr lang="es-EC" dirty="0"/>
              <a:t>reducción en las tasas de interés de 8,5% al 6% con el plan único de </a:t>
            </a:r>
            <a:r>
              <a:rPr lang="es-EC" dirty="0" smtClean="0"/>
              <a:t>vivienda.</a:t>
            </a:r>
          </a:p>
          <a:p>
            <a:pPr algn="just"/>
            <a:r>
              <a:rPr lang="es-EC" dirty="0" smtClean="0"/>
              <a:t>Año 2016: </a:t>
            </a:r>
            <a:r>
              <a:rPr lang="es-EC" dirty="0"/>
              <a:t>D</a:t>
            </a:r>
            <a:r>
              <a:rPr lang="es-EC" dirty="0" smtClean="0"/>
              <a:t>isminución créditos </a:t>
            </a:r>
            <a:r>
              <a:rPr lang="es-EC" dirty="0"/>
              <a:t>debido a </a:t>
            </a:r>
            <a:r>
              <a:rPr lang="es-EC" dirty="0" smtClean="0"/>
              <a:t>fondos </a:t>
            </a:r>
            <a:r>
              <a:rPr lang="es-EC" dirty="0"/>
              <a:t>de cesantía y/o reserva  ya  que </a:t>
            </a:r>
            <a:r>
              <a:rPr lang="es-EC" dirty="0" smtClean="0"/>
              <a:t>el </a:t>
            </a:r>
            <a:r>
              <a:rPr lang="es-EC" dirty="0"/>
              <a:t>afiliado no </a:t>
            </a:r>
            <a:r>
              <a:rPr lang="es-EC" dirty="0" smtClean="0"/>
              <a:t>podía </a:t>
            </a:r>
            <a:r>
              <a:rPr lang="es-EC" dirty="0"/>
              <a:t>exceder el  </a:t>
            </a:r>
            <a:r>
              <a:rPr lang="es-EC" dirty="0" smtClean="0"/>
              <a:t>80% de sus fondos acumulados y variación </a:t>
            </a:r>
            <a:r>
              <a:rPr lang="es-EC" dirty="0"/>
              <a:t>en las tasas de interés </a:t>
            </a:r>
            <a:r>
              <a:rPr lang="es-EC" dirty="0" smtClean="0"/>
              <a:t>de 9,75% </a:t>
            </a:r>
            <a:r>
              <a:rPr lang="es-EC" dirty="0"/>
              <a:t>a 11,07% y pudiendo llegara al 13,75% de acuerdo al plazo del crédito. </a:t>
            </a:r>
          </a:p>
          <a:p>
            <a:pPr algn="just"/>
            <a:endParaRPr lang="es-EC" dirty="0"/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/>
          </p:nvPr>
        </p:nvGraphicFramePr>
        <p:xfrm>
          <a:off x="927779" y="1397226"/>
          <a:ext cx="9748303" cy="330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84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5172" y="453776"/>
            <a:ext cx="6783649" cy="986971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Tiempos en Días Otorgamiento de Créditos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Hipotecarios BIESS-TATA</a:t>
            </a:r>
            <a: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/>
          <p:cNvGraphicFramePr/>
          <p:nvPr>
            <p:extLst/>
          </p:nvPr>
        </p:nvGraphicFramePr>
        <p:xfrm>
          <a:off x="431442" y="1803042"/>
          <a:ext cx="7978462" cy="448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9169757" y="1803042"/>
          <a:ext cx="2562895" cy="41985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3756"/>
                <a:gridCol w="1121266"/>
                <a:gridCol w="1067873"/>
              </a:tblGrid>
              <a:tr h="22583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N.-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BIESS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TATA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1 A 3 HORAS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2 A 4 HORAS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2 A 15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2 A 25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2 A 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2 A 7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1 A 3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1 A 3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25 A 75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20 A 100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3 A 6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5 A 10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3 A 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3 A 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8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30 A 45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40 A 45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  <a:tr h="441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DE 10 a 15 DIAS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DE 15 A 20 DIAS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490" marR="9490" marT="949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2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5172" y="668010"/>
            <a:ext cx="6042794" cy="732278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Sistemas</a:t>
            </a:r>
            <a:r>
              <a:rPr lang="es-419" b="1" dirty="0"/>
              <a:t> </a:t>
            </a:r>
            <a:r>
              <a:rPr lang="es-419" b="1" dirty="0" smtClean="0"/>
              <a:t>Utilizados</a:t>
            </a:r>
            <a:r>
              <a:rPr lang="es-EC" b="1" dirty="0" smtClean="0"/>
              <a:t> BIESS-TATA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2621547" y="1610718"/>
          <a:ext cx="6535138" cy="47349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60427"/>
                <a:gridCol w="1868999"/>
                <a:gridCol w="1322284"/>
                <a:gridCol w="1983428"/>
              </a:tblGrid>
              <a:tr h="2929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BIESS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91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APLICACION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DESCRIPCION FUNCIONAL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APLICACION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DESCRIPCION FUNCIONAL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28383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TCS WORKFLOW (WF)</a:t>
                      </a:r>
                      <a:endParaRPr lang="es-419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Conjunto de aplicativos que realizan el seguimiento del proceso de Créditos.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LOGIFLOW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 encargado de mantener el control del proceso de aprobación del crédito hipotecario.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2838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GAF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Aplicativo que mantiene el control de la administración financiera de créditos.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GAF BIESS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Aplicativo que mantiene el control de la administración financiera de créditos.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24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ARCHIVO DIGITAL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que permite la digitalización de documentación.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TCS WORKFLOW CONSULTA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Herramienta de consulta de todos los trámites manejados por TCS.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37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Aplicativo que mantiene estructuras de riesgos y comunicación con otras plataformas del BIESS.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IMAGEN DE SISTEMAS LOGI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68" y="1610718"/>
            <a:ext cx="2800280" cy="1400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IMAGEN DE SISTEMAS G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57" y="3922156"/>
            <a:ext cx="1774701" cy="1774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MAGEN DE SISTEMA WORKF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1" y="2310788"/>
            <a:ext cx="2114644" cy="2223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6292" y="434327"/>
            <a:ext cx="5401494" cy="716924"/>
          </a:xfrm>
        </p:spPr>
        <p:txBody>
          <a:bodyPr>
            <a:normAutofit/>
          </a:bodyPr>
          <a:lstStyle/>
          <a:p>
            <a:r>
              <a:rPr lang="es-EC" b="1" dirty="0"/>
              <a:t>ANALISIS DE ENCUESTAS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75744" y="1400910"/>
            <a:ext cx="4185623" cy="882687"/>
          </a:xfrm>
        </p:spPr>
        <p:txBody>
          <a:bodyPr/>
          <a:lstStyle/>
          <a:p>
            <a:r>
              <a:rPr lang="es-EC" b="1" dirty="0"/>
              <a:t>¿Entre Que Años Solicito El Crédito Hipotecario</a:t>
            </a:r>
            <a:r>
              <a:rPr lang="es-EC" b="1" dirty="0" smtClean="0"/>
              <a:t>?</a:t>
            </a:r>
            <a:endParaRPr lang="es-EC" b="1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275" y="2408350"/>
          <a:ext cx="4184650" cy="36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191413" y="1400911"/>
            <a:ext cx="4416226" cy="882686"/>
          </a:xfrm>
        </p:spPr>
        <p:txBody>
          <a:bodyPr/>
          <a:lstStyle/>
          <a:p>
            <a:r>
              <a:rPr lang="es-EC" b="1" dirty="0"/>
              <a:t>¿A Qué Tipo De Crédito Hipotecario Accedió?</a:t>
            </a:r>
            <a:endParaRPr lang="es-EC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191413" y="2408349"/>
          <a:ext cx="6515928" cy="363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6140" y="522925"/>
            <a:ext cx="5414373" cy="794963"/>
          </a:xfrm>
        </p:spPr>
        <p:txBody>
          <a:bodyPr>
            <a:normAutofit/>
          </a:bodyPr>
          <a:lstStyle/>
          <a:p>
            <a:r>
              <a:rPr lang="es-EC" b="1" dirty="0"/>
              <a:t>ANALISIS DE ENCUESTAS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99908" y="1279251"/>
            <a:ext cx="5285585" cy="949548"/>
          </a:xfrm>
        </p:spPr>
        <p:txBody>
          <a:bodyPr/>
          <a:lstStyle/>
          <a:p>
            <a:r>
              <a:rPr lang="es-EC" b="1" dirty="0"/>
              <a:t>¿Cuánto Tiempo Demoro La Concesión Del Crédito Hipotecario</a:t>
            </a:r>
            <a:r>
              <a:rPr lang="es-EC" b="1" dirty="0" smtClean="0"/>
              <a:t>?</a:t>
            </a:r>
            <a:endParaRPr lang="es-EC" b="1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274" y="2638062"/>
          <a:ext cx="4732852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950039" y="1596980"/>
            <a:ext cx="5808371" cy="852134"/>
          </a:xfrm>
        </p:spPr>
        <p:txBody>
          <a:bodyPr/>
          <a:lstStyle/>
          <a:p>
            <a:pPr algn="ctr"/>
            <a:r>
              <a:rPr lang="es-EC" b="1" dirty="0"/>
              <a:t>¿Cuál Fue El Monto Desembolsado Por El BIESS En El Crédito Hipotecario Concedido?</a:t>
            </a:r>
            <a:endParaRPr lang="es-EC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240204" y="2638061"/>
          <a:ext cx="5228040" cy="330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187409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898" y="455054"/>
            <a:ext cx="5465889" cy="665408"/>
          </a:xfrm>
        </p:spPr>
        <p:txBody>
          <a:bodyPr>
            <a:normAutofit/>
          </a:bodyPr>
          <a:lstStyle/>
          <a:p>
            <a:r>
              <a:rPr lang="es-EC" b="1" dirty="0"/>
              <a:t>ANALISIS DE ENCUESTAS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18940" y="1872852"/>
            <a:ext cx="5061398" cy="5762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C" b="1" dirty="0"/>
              <a:t>¿Qué Proceso Le Llevo Más Tiempo Para La Concesión Del Crédito Hipotecario?</a:t>
            </a:r>
            <a:endParaRPr lang="es-EC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6274" y="2736850"/>
          <a:ext cx="4708322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384596" y="1141424"/>
            <a:ext cx="6322299" cy="1307690"/>
          </a:xfrm>
        </p:spPr>
        <p:txBody>
          <a:bodyPr/>
          <a:lstStyle/>
          <a:p>
            <a:pPr algn="ctr"/>
            <a:r>
              <a:rPr lang="es-EC" b="1" dirty="0"/>
              <a:t>¿Cómo calificaría el servicio que le brindo el BIESS en la concesión de su crédito hipotecario?</a:t>
            </a:r>
            <a:endParaRPr lang="es-EC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298552" y="2736850"/>
          <a:ext cx="442954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0534" y="307611"/>
            <a:ext cx="4770429" cy="639651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ANALISIS DE ENCUESTAS</a:t>
            </a:r>
            <a:endParaRPr lang="es-EC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09073" y="1107188"/>
            <a:ext cx="5209901" cy="1520102"/>
          </a:xfrm>
        </p:spPr>
        <p:txBody>
          <a:bodyPr/>
          <a:lstStyle/>
          <a:p>
            <a:pPr algn="ctr"/>
            <a:r>
              <a:rPr lang="es-EC" b="1" dirty="0"/>
              <a:t>¿Qué proceso considera que existe mayor demora en los tiempos establecidos para actores externos?</a:t>
            </a:r>
            <a:endParaRPr lang="es-EC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333" y="2787216"/>
          <a:ext cx="4861641" cy="374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680811" y="947262"/>
            <a:ext cx="6245026" cy="1576997"/>
          </a:xfrm>
        </p:spPr>
        <p:txBody>
          <a:bodyPr/>
          <a:lstStyle/>
          <a:p>
            <a:pPr algn="ctr"/>
            <a:r>
              <a:rPr lang="es-EC" b="1" dirty="0"/>
              <a:t>¿Qué tramites dependientes o independientes realizados por el cliente (Beneficiario) considera usted que tiene mayor demora? 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401583" y="2627290"/>
          <a:ext cx="5125009" cy="390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5133" y="580214"/>
            <a:ext cx="5461596" cy="732278"/>
          </a:xfrm>
        </p:spPr>
        <p:txBody>
          <a:bodyPr>
            <a:normAutofit/>
          </a:bodyPr>
          <a:lstStyle/>
          <a:p>
            <a:r>
              <a:rPr lang="es-EC" dirty="0" smtClean="0"/>
              <a:t>PROPUESTA DE MEJORA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252882"/>
              </p:ext>
            </p:extLst>
          </p:nvPr>
        </p:nvGraphicFramePr>
        <p:xfrm>
          <a:off x="1642056" y="1538514"/>
          <a:ext cx="8596312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6714" y="580214"/>
            <a:ext cx="5461596" cy="732278"/>
          </a:xfrm>
        </p:spPr>
        <p:txBody>
          <a:bodyPr>
            <a:normAutofit/>
          </a:bodyPr>
          <a:lstStyle/>
          <a:p>
            <a:r>
              <a:rPr lang="es-EC" dirty="0"/>
              <a:t>PROPUESTA DE MEJORA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946690"/>
              </p:ext>
            </p:extLst>
          </p:nvPr>
        </p:nvGraphicFramePr>
        <p:xfrm>
          <a:off x="2080742" y="1481785"/>
          <a:ext cx="9947484" cy="529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OBJETIV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4101"/>
          <a:stretch/>
        </p:blipFill>
        <p:spPr bwMode="auto">
          <a:xfrm>
            <a:off x="218940" y="1481785"/>
            <a:ext cx="3234520" cy="2742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18940" y="947262"/>
            <a:ext cx="5492706" cy="576262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92939" y="1527341"/>
          <a:ext cx="5248007" cy="514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7682747" y="947262"/>
            <a:ext cx="2066560" cy="576262"/>
          </a:xfrm>
        </p:spPr>
        <p:txBody>
          <a:bodyPr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745385" y="1682512"/>
          <a:ext cx="6128935" cy="488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48229" y="1658462"/>
            <a:ext cx="8374742" cy="798286"/>
          </a:xfrm>
        </p:spPr>
        <p:txBody>
          <a:bodyPr>
            <a:noAutofit/>
          </a:bodyPr>
          <a:lstStyle/>
          <a:p>
            <a:r>
              <a:rPr lang="es-EC" sz="8000" dirty="0" smtClean="0"/>
              <a:t>MUCHAS GRACIAS</a:t>
            </a:r>
            <a:endParaRPr lang="es-EC" sz="8000" dirty="0"/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NOS DANDO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7" y="3407228"/>
            <a:ext cx="4314825" cy="32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0235" y="259968"/>
            <a:ext cx="3881788" cy="640491"/>
          </a:xfrm>
        </p:spPr>
        <p:txBody>
          <a:bodyPr>
            <a:normAutofit/>
          </a:bodyPr>
          <a:lstStyle/>
          <a:p>
            <a:r>
              <a:rPr lang="es-EC" b="1" dirty="0" smtClean="0"/>
              <a:t>MARCO TEÓRICO</a:t>
            </a:r>
            <a:endParaRPr lang="es-EC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947262"/>
          <a:ext cx="12003110" cy="572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7509" y="365410"/>
            <a:ext cx="3379511" cy="68324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MARCO TEÓRICO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212811"/>
              </p:ext>
            </p:extLst>
          </p:nvPr>
        </p:nvGraphicFramePr>
        <p:xfrm>
          <a:off x="399585" y="1339850"/>
          <a:ext cx="9215346" cy="551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/>
          </p:nvPr>
        </p:nvGraphicFramePr>
        <p:xfrm>
          <a:off x="9203693" y="182562"/>
          <a:ext cx="2828650" cy="231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13"/>
          <a:srcRect l="38922" t="46743" r="45446" b="17687"/>
          <a:stretch/>
        </p:blipFill>
        <p:spPr bwMode="auto">
          <a:xfrm>
            <a:off x="176113" y="1048655"/>
            <a:ext cx="1465943" cy="144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14"/>
          <a:srcRect l="30210" t="36526" r="28888" b="23022"/>
          <a:stretch/>
        </p:blipFill>
        <p:spPr bwMode="auto">
          <a:xfrm>
            <a:off x="9838403" y="2669268"/>
            <a:ext cx="2019768" cy="1293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Gráfico 8"/>
          <p:cNvGraphicFramePr/>
          <p:nvPr>
            <p:extLst/>
          </p:nvPr>
        </p:nvGraphicFramePr>
        <p:xfrm>
          <a:off x="9726667" y="4134531"/>
          <a:ext cx="2131504" cy="123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16">
            <a:grayscl/>
          </a:blip>
          <a:srcRect l="21350" t="38146" r="43680" b="18778"/>
          <a:stretch/>
        </p:blipFill>
        <p:spPr bwMode="auto">
          <a:xfrm>
            <a:off x="9726667" y="5513391"/>
            <a:ext cx="2131504" cy="1240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3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073677" y="580214"/>
            <a:ext cx="4199466" cy="653143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MARCO REFERENCIAL</a:t>
            </a:r>
            <a:r>
              <a:rPr lang="es-EC" b="1" dirty="0"/>
              <a:t/>
            </a:r>
            <a:br>
              <a:rPr lang="es-EC" b="1" dirty="0"/>
            </a:br>
            <a:endParaRPr lang="es-EC" b="1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1465943"/>
          <a:ext cx="9453108" cy="510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2120" y="370807"/>
            <a:ext cx="5461596" cy="732278"/>
          </a:xfrm>
        </p:spPr>
        <p:txBody>
          <a:bodyPr>
            <a:normAutofit/>
          </a:bodyPr>
          <a:lstStyle/>
          <a:p>
            <a:r>
              <a:rPr lang="es-EC" b="1" dirty="0"/>
              <a:t>MARCO </a:t>
            </a:r>
            <a:r>
              <a:rPr lang="es-EC" b="1" dirty="0" smtClean="0"/>
              <a:t>METODOLÓGICO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1277257"/>
          <a:ext cx="6114823" cy="51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069943" y="1277257"/>
            <a:ext cx="12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MUESTRA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655275"/>
                  </p:ext>
                </p:extLst>
              </p:nvPr>
            </p:nvGraphicFramePr>
            <p:xfrm>
              <a:off x="7028599" y="2187634"/>
              <a:ext cx="4637201" cy="3528568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597624"/>
                    <a:gridCol w="3039577"/>
                  </a:tblGrid>
                  <a:tr h="41338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32011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 = </a:t>
                          </a:r>
                          <a:r>
                            <a:rPr lang="es-EC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1,65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 = 0,10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 = 0,5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 = 0,5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N.C. = </a:t>
                          </a:r>
                          <a:r>
                            <a:rPr lang="es-EC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90%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514475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C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. </m:t>
                                    </m:r>
                                    <m:sSup>
                                      <m:sSup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𝐙</m:t>
                                        </m:r>
                                      </m:e>
                                      <m:sup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𝐄</m:t>
                                        </m:r>
                                      </m:e>
                                      <m:sup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d>
                                      <m:d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𝐍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p>
                                      <m:sSup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𝐙</m:t>
                                        </m:r>
                                      </m:e>
                                      <m:sup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𝟑𝟐𝟎𝟏𝟏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. </m:t>
                                    </m:r>
                                    <m:sSup>
                                      <m:sSup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s-EC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C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s-EC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s-EC" sz="14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𝟔𝟓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.( 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𝟓𝟎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. (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𝟓𝟎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𝟏𝟎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d>
                                      <m:d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𝟑𝟐𝟎𝟏𝟏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p>
                                      <m:sSup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C" sz="1400" b="1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𝟔𝟓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d>
                                      <m:dPr>
                                        <m:ctrlPr>
                                          <a:rPr lang="es-EC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s-EC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𝟓𝟎</m:t>
                                        </m:r>
                                      </m:e>
                                    </m:d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.(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𝟓𝟎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𝟑𝟎𝟕𝟒𝟑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𝟑𝟔</m:t>
                                    </m:r>
                                  </m:num>
                                  <m:den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𝟑𝟐𝟏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𝟎𝟔</m:t>
                                    </m:r>
                                  </m:den>
                                </m:f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s-EC" sz="1400">
                                    <a:effectLst/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9655275"/>
                  </p:ext>
                </p:extLst>
              </p:nvPr>
            </p:nvGraphicFramePr>
            <p:xfrm>
              <a:off x="7028599" y="2187634"/>
              <a:ext cx="4637201" cy="3528568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597624"/>
                    <a:gridCol w="3039577"/>
                  </a:tblGrid>
                  <a:tr h="8534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32011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 = </a:t>
                          </a:r>
                          <a:r>
                            <a:rPr lang="es-EC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1,65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 = 0,10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 = 0,5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 = 0,5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N.C. = </a:t>
                          </a:r>
                          <a:r>
                            <a:rPr lang="es-EC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90%</a:t>
                          </a:r>
                          <a:endParaRPr lang="es-EC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75128">
                    <a:tc gridSpan="2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0">
                          <a:blip r:embed="rId8"/>
                          <a:stretch>
                            <a:fillRect t="-33636" r="-131" b="-22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24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3514" y="419488"/>
            <a:ext cx="5744999" cy="696686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ENTIDADES INVOLUCRADAS</a:t>
            </a:r>
            <a:endParaRPr lang="es-EC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18940" y="1285086"/>
            <a:ext cx="4185623" cy="576262"/>
          </a:xfrm>
        </p:spPr>
        <p:txBody>
          <a:bodyPr/>
          <a:lstStyle/>
          <a:p>
            <a:r>
              <a:rPr lang="es-EC" dirty="0"/>
              <a:t>TATA </a:t>
            </a:r>
            <a:r>
              <a:rPr lang="es-EC" dirty="0" err="1"/>
              <a:t>Consultacy</a:t>
            </a:r>
            <a:r>
              <a:rPr lang="es-EC" dirty="0"/>
              <a:t> </a:t>
            </a:r>
            <a:r>
              <a:rPr lang="es-EC" dirty="0" err="1"/>
              <a:t>Services</a:t>
            </a:r>
            <a:endParaRPr lang="es-EC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42446" y="1965424"/>
          <a:ext cx="4184650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4527096" y="1285086"/>
            <a:ext cx="4185618" cy="576262"/>
          </a:xfrm>
        </p:spPr>
        <p:txBody>
          <a:bodyPr/>
          <a:lstStyle/>
          <a:p>
            <a:r>
              <a:rPr lang="es-EC" dirty="0"/>
              <a:t>BIESS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703872" y="1910886"/>
            <a:ext cx="2110702" cy="4735916"/>
          </a:xfrm>
        </p:spPr>
        <p:txBody>
          <a:bodyPr>
            <a:normAutofit fontScale="92500" lnSpcReduction="20000"/>
          </a:bodyPr>
          <a:lstStyle/>
          <a:p>
            <a:r>
              <a:rPr lang="es-EC" dirty="0"/>
              <a:t>18 de octubre de 2010, el </a:t>
            </a:r>
            <a:r>
              <a:rPr lang="es-EC" dirty="0" smtClean="0"/>
              <a:t>BIESS </a:t>
            </a:r>
            <a:r>
              <a:rPr lang="es-EC" dirty="0"/>
              <a:t>abre </a:t>
            </a:r>
            <a:r>
              <a:rPr lang="es-EC" dirty="0" smtClean="0"/>
              <a:t>sus </a:t>
            </a:r>
            <a:r>
              <a:rPr lang="es-EC" dirty="0"/>
              <a:t>puertas al </a:t>
            </a:r>
            <a:r>
              <a:rPr lang="es-EC" dirty="0" smtClean="0"/>
              <a:t>público.</a:t>
            </a:r>
          </a:p>
          <a:p>
            <a:r>
              <a:rPr lang="es-EC" dirty="0" smtClean="0"/>
              <a:t>BIESS hereda contrato con TATA para la administración de créditos hipotecarios.</a:t>
            </a:r>
          </a:p>
          <a:p>
            <a:r>
              <a:rPr lang="es-EC" dirty="0" smtClean="0"/>
              <a:t>En diciembre 2013 crea fábrica de operaciones y decide hacerse cargo del proceso de concesión de créditos hipotecarios.</a:t>
            </a:r>
          </a:p>
          <a:p>
            <a:endParaRPr lang="es-EC" dirty="0"/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/>
          </p:nvPr>
        </p:nvGraphicFramePr>
        <p:xfrm>
          <a:off x="6814574" y="1285086"/>
          <a:ext cx="5200650" cy="511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236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6693" y="213167"/>
            <a:ext cx="6377249" cy="1095135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CONCESIÓN DE CRÉDITOS HIPOTECARIOS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375237"/>
              </p:ext>
            </p:extLst>
          </p:nvPr>
        </p:nvGraphicFramePr>
        <p:xfrm>
          <a:off x="-167426" y="1451803"/>
          <a:ext cx="10515041" cy="516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creditos hipotecari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677" y="2722547"/>
            <a:ext cx="2607876" cy="1694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5172" y="567335"/>
            <a:ext cx="6516450" cy="108695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CONCESIÓN DE CRÉDITOS HIPOTECARIOS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890363"/>
              </p:ext>
            </p:extLst>
          </p:nvPr>
        </p:nvGraphicFramePr>
        <p:xfrm>
          <a:off x="754877" y="1403797"/>
          <a:ext cx="7938364" cy="490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2094" r="7874" b="8254"/>
          <a:stretch/>
        </p:blipFill>
        <p:spPr bwMode="auto">
          <a:xfrm>
            <a:off x="218940" y="213167"/>
            <a:ext cx="2846232" cy="7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creditos hipotecari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84" y="2915730"/>
            <a:ext cx="2607876" cy="1694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1582</Words>
  <Application>Microsoft Office PowerPoint</Application>
  <PresentationFormat>Panorámica</PresentationFormat>
  <Paragraphs>213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EVALUACIÓN AL PROCESO DE CONCESIÓN DE CRÉDITOS HIPOTECARIOS EN RELACIÓN AL MODELO OUTSOURCING IMPLEMENTADO POR EL BANCO DEL IESS Y LA EMPRESA TATA CONSULTANCY SERVICES </vt:lpstr>
      <vt:lpstr>Presentación de PowerPoint</vt:lpstr>
      <vt:lpstr>MARCO TEÓRICO</vt:lpstr>
      <vt:lpstr>MARCO TEÓRICO</vt:lpstr>
      <vt:lpstr>MARCO REFERENCIAL </vt:lpstr>
      <vt:lpstr>MARCO METODOLÓGICO</vt:lpstr>
      <vt:lpstr>ENTIDADES INVOLUCRADAS</vt:lpstr>
      <vt:lpstr>PROCESO DE CONCESIÓN DE CRÉDITOS HIPOTECARIOS</vt:lpstr>
      <vt:lpstr>PROCESO DE CONCESIÓN DE CRÉDITOS HIPOTECARIOS</vt:lpstr>
      <vt:lpstr>Análisis Préstamos Hipotecarios otorgados por el BIESS </vt:lpstr>
      <vt:lpstr>Análisis préstamos hipotecarios otorgados por el BIESS </vt:lpstr>
      <vt:lpstr>Tiempos en Días Otorgamiento de Créditos Hipotecarios BIESS-TATA </vt:lpstr>
      <vt:lpstr>Sistemas Utilizados BIESS-TATA </vt:lpstr>
      <vt:lpstr>ANALISIS DE ENCUESTAS</vt:lpstr>
      <vt:lpstr>ANALISIS DE ENCUESTAS</vt:lpstr>
      <vt:lpstr>ANALISIS DE ENCUESTAS</vt:lpstr>
      <vt:lpstr>ANALISIS DE ENCUESTAS</vt:lpstr>
      <vt:lpstr>PROPUESTA DE MEJORA</vt:lpstr>
      <vt:lpstr>PROPUESTA DE MEJORA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Anita Quelal</dc:creator>
  <cp:lastModifiedBy>darwin</cp:lastModifiedBy>
  <cp:revision>21</cp:revision>
  <dcterms:created xsi:type="dcterms:W3CDTF">2018-02-04T00:55:46Z</dcterms:created>
  <dcterms:modified xsi:type="dcterms:W3CDTF">2018-02-16T09:46:08Z</dcterms:modified>
</cp:coreProperties>
</file>