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1"/>
  </p:sldMasterIdLst>
  <p:notesMasterIdLst>
    <p:notesMasterId r:id="rId29"/>
  </p:notesMasterIdLst>
  <p:sldIdLst>
    <p:sldId id="259" r:id="rId2"/>
    <p:sldId id="260" r:id="rId3"/>
    <p:sldId id="261" r:id="rId4"/>
    <p:sldId id="263" r:id="rId5"/>
    <p:sldId id="281" r:id="rId6"/>
    <p:sldId id="268" r:id="rId7"/>
    <p:sldId id="267" r:id="rId8"/>
    <p:sldId id="269" r:id="rId9"/>
    <p:sldId id="270" r:id="rId10"/>
    <p:sldId id="272" r:id="rId11"/>
    <p:sldId id="273" r:id="rId12"/>
    <p:sldId id="282" r:id="rId13"/>
    <p:sldId id="284" r:id="rId14"/>
    <p:sldId id="285" r:id="rId15"/>
    <p:sldId id="286" r:id="rId16"/>
    <p:sldId id="275" r:id="rId17"/>
    <p:sldId id="292" r:id="rId18"/>
    <p:sldId id="276" r:id="rId19"/>
    <p:sldId id="277" r:id="rId20"/>
    <p:sldId id="290" r:id="rId21"/>
    <p:sldId id="288" r:id="rId22"/>
    <p:sldId id="289" r:id="rId23"/>
    <p:sldId id="291" r:id="rId24"/>
    <p:sldId id="278" r:id="rId25"/>
    <p:sldId id="280" r:id="rId26"/>
    <p:sldId id="279" r:id="rId27"/>
    <p:sldId id="29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91" autoAdjust="0"/>
  </p:normalViewPr>
  <p:slideViewPr>
    <p:cSldViewPr snapToGrid="0">
      <p:cViewPr>
        <p:scale>
          <a:sx n="70" d="100"/>
          <a:sy n="70" d="100"/>
        </p:scale>
        <p:origin x="109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F2ED8-045C-4C2D-AC4E-D50601842B6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77A6B41C-1F68-4913-AB9D-AB0C65D555F2}">
      <dgm:prSet phldrT="[Text]" custT="1"/>
      <dgm:spPr/>
      <dgm:t>
        <a:bodyPr/>
        <a:lstStyle/>
        <a:p>
          <a:pPr>
            <a:buFont typeface="Wingdings" panose="05000000000000000000" pitchFamily="2" charset="2"/>
            <a:buChar char="Ø"/>
          </a:pPr>
          <a:r>
            <a:rPr lang="es-EC" sz="1400" dirty="0"/>
            <a:t>En el Ecuador , la Secretaría Nacional de la Administración Pública (SNAP) creó la Comisión para la Seguridad Informática y de las Tecnologías de la Información (CSITIC).</a:t>
          </a:r>
        </a:p>
      </dgm:t>
    </dgm:pt>
    <dgm:pt modelId="{94C840E0-3F69-4C6E-9D33-C0B6596EE9BB}" type="parTrans" cxnId="{43A3DCD8-CE25-42CE-AF3B-3DC517196DF7}">
      <dgm:prSet/>
      <dgm:spPr/>
      <dgm:t>
        <a:bodyPr/>
        <a:lstStyle/>
        <a:p>
          <a:endParaRPr lang="en-US" sz="1800"/>
        </a:p>
      </dgm:t>
    </dgm:pt>
    <dgm:pt modelId="{29AF309E-7103-4C58-97D7-2F2D1BA6C9A9}" type="sibTrans" cxnId="{43A3DCD8-CE25-42CE-AF3B-3DC517196DF7}">
      <dgm:prSet custT="1"/>
      <dgm:spPr/>
      <dgm:t>
        <a:bodyPr/>
        <a:lstStyle/>
        <a:p>
          <a:endParaRPr lang="en-US" sz="3200"/>
        </a:p>
      </dgm:t>
    </dgm:pt>
    <dgm:pt modelId="{E78B5409-207D-44A4-8164-CC9F966A00FD}">
      <dgm:prSet custT="1"/>
      <dgm:spPr/>
      <dgm:t>
        <a:bodyPr/>
        <a:lstStyle/>
        <a:p>
          <a:r>
            <a:rPr lang="es-EC" sz="1400" dirty="0"/>
            <a:t>Las entidades realizarán una evaluación de riesgos y diseñarán e implementarán el plan de manejo de riesgos de su institución, en base a la norma INEN ISO/IEC 27005 Gestión del Riesgo en la Seguridad de la Información.</a:t>
          </a:r>
          <a:endParaRPr lang="en-US" sz="1400" dirty="0"/>
        </a:p>
      </dgm:t>
    </dgm:pt>
    <dgm:pt modelId="{BEA1C942-84F1-479E-9F61-23D54E27CDF6}" type="parTrans" cxnId="{3C03E7E5-7A77-4936-8C5C-9534B59428DD}">
      <dgm:prSet/>
      <dgm:spPr/>
      <dgm:t>
        <a:bodyPr/>
        <a:lstStyle/>
        <a:p>
          <a:endParaRPr lang="en-US" sz="1800"/>
        </a:p>
      </dgm:t>
    </dgm:pt>
    <dgm:pt modelId="{064ECCAF-6368-4D97-BD34-090531A00E0B}" type="sibTrans" cxnId="{3C03E7E5-7A77-4936-8C5C-9534B59428DD}">
      <dgm:prSet/>
      <dgm:spPr/>
      <dgm:t>
        <a:bodyPr/>
        <a:lstStyle/>
        <a:p>
          <a:endParaRPr lang="en-US" sz="1800"/>
        </a:p>
      </dgm:t>
    </dgm:pt>
    <dgm:pt modelId="{F3B68D33-9794-4A65-956A-5DC2D0E7910E}">
      <dgm:prSet custT="1"/>
      <dgm:spPr/>
      <dgm:t>
        <a:bodyPr/>
        <a:lstStyle/>
        <a:p>
          <a:r>
            <a:rPr lang="es-EC" sz="1400"/>
            <a:t>la CSITIC planteó la implementación de un Sistema de Gestión de Seguridad de Información (SGSI) basado en la de la Norma ISO/IEC 27001:2005.</a:t>
          </a:r>
          <a:endParaRPr lang="es-EC" sz="1400" dirty="0"/>
        </a:p>
      </dgm:t>
    </dgm:pt>
    <dgm:pt modelId="{BF14C43A-2DC1-4D2D-95C1-306F1EE9540E}" type="parTrans" cxnId="{DAAAEB23-647A-4F5D-89BF-349DEE8A310A}">
      <dgm:prSet/>
      <dgm:spPr/>
      <dgm:t>
        <a:bodyPr/>
        <a:lstStyle/>
        <a:p>
          <a:endParaRPr lang="en-US" sz="1800"/>
        </a:p>
      </dgm:t>
    </dgm:pt>
    <dgm:pt modelId="{8FEBCB0C-283A-4A50-9992-AD4F0756F09D}" type="sibTrans" cxnId="{DAAAEB23-647A-4F5D-89BF-349DEE8A310A}">
      <dgm:prSet custT="1"/>
      <dgm:spPr/>
      <dgm:t>
        <a:bodyPr/>
        <a:lstStyle/>
        <a:p>
          <a:endParaRPr lang="en-US" sz="3200"/>
        </a:p>
      </dgm:t>
    </dgm:pt>
    <dgm:pt modelId="{0120B9D1-7F6A-49B8-AC09-BE82032847E7}">
      <dgm:prSet phldrT="[Text]" custT="1"/>
      <dgm:spPr/>
      <dgm:t>
        <a:bodyPr/>
        <a:lstStyle/>
        <a:p>
          <a:pPr>
            <a:buFont typeface="Wingdings" panose="05000000000000000000" pitchFamily="2" charset="2"/>
            <a:buChar char="Ø"/>
          </a:pPr>
          <a:r>
            <a:rPr lang="es-EC" sz="1400"/>
            <a:t>La </a:t>
          </a:r>
          <a:r>
            <a:rPr lang="es-EC" sz="1400" dirty="0"/>
            <a:t>CSITIC describe las amenazas más frecuentes en las entidades gubernamentales en los últimos años.</a:t>
          </a:r>
        </a:p>
      </dgm:t>
    </dgm:pt>
    <dgm:pt modelId="{C771FFB0-B5AE-4E9D-A9BB-4C5E436C7154}" type="parTrans" cxnId="{045EE524-B564-40F7-9CDC-07D4CE3C5A17}">
      <dgm:prSet/>
      <dgm:spPr/>
      <dgm:t>
        <a:bodyPr/>
        <a:lstStyle/>
        <a:p>
          <a:endParaRPr lang="en-US" sz="1600"/>
        </a:p>
      </dgm:t>
    </dgm:pt>
    <dgm:pt modelId="{5B8BFAB4-7783-4788-9477-8ECA05CCE85A}" type="sibTrans" cxnId="{045EE524-B564-40F7-9CDC-07D4CE3C5A17}">
      <dgm:prSet custT="1"/>
      <dgm:spPr/>
      <dgm:t>
        <a:bodyPr/>
        <a:lstStyle/>
        <a:p>
          <a:endParaRPr lang="en-US" sz="2800"/>
        </a:p>
      </dgm:t>
    </dgm:pt>
    <dgm:pt modelId="{803F2D83-6752-4621-A39B-BE486D339B59}" type="pres">
      <dgm:prSet presAssocID="{F42F2ED8-045C-4C2D-AC4E-D50601842B60}" presName="outerComposite" presStyleCnt="0">
        <dgm:presLayoutVars>
          <dgm:chMax val="5"/>
          <dgm:dir/>
          <dgm:resizeHandles val="exact"/>
        </dgm:presLayoutVars>
      </dgm:prSet>
      <dgm:spPr/>
    </dgm:pt>
    <dgm:pt modelId="{5683C669-7411-409A-80FD-23F6775DA78B}" type="pres">
      <dgm:prSet presAssocID="{F42F2ED8-045C-4C2D-AC4E-D50601842B60}" presName="dummyMaxCanvas" presStyleCnt="0">
        <dgm:presLayoutVars/>
      </dgm:prSet>
      <dgm:spPr/>
    </dgm:pt>
    <dgm:pt modelId="{20CDD43A-09C5-47CB-9E41-D1F58208DB36}" type="pres">
      <dgm:prSet presAssocID="{F42F2ED8-045C-4C2D-AC4E-D50601842B60}" presName="FourNodes_1" presStyleLbl="node1" presStyleIdx="0" presStyleCnt="4">
        <dgm:presLayoutVars>
          <dgm:bulletEnabled val="1"/>
        </dgm:presLayoutVars>
      </dgm:prSet>
      <dgm:spPr/>
    </dgm:pt>
    <dgm:pt modelId="{470243EF-C2B1-4B5B-8476-8795F7E25256}" type="pres">
      <dgm:prSet presAssocID="{F42F2ED8-045C-4C2D-AC4E-D50601842B60}" presName="FourNodes_2" presStyleLbl="node1" presStyleIdx="1" presStyleCnt="4">
        <dgm:presLayoutVars>
          <dgm:bulletEnabled val="1"/>
        </dgm:presLayoutVars>
      </dgm:prSet>
      <dgm:spPr/>
    </dgm:pt>
    <dgm:pt modelId="{3C83C935-432A-4333-9619-5320F1BEA6AA}" type="pres">
      <dgm:prSet presAssocID="{F42F2ED8-045C-4C2D-AC4E-D50601842B60}" presName="FourNodes_3" presStyleLbl="node1" presStyleIdx="2" presStyleCnt="4">
        <dgm:presLayoutVars>
          <dgm:bulletEnabled val="1"/>
        </dgm:presLayoutVars>
      </dgm:prSet>
      <dgm:spPr/>
    </dgm:pt>
    <dgm:pt modelId="{D1466B78-E443-4D19-962E-0E6F24F7370B}" type="pres">
      <dgm:prSet presAssocID="{F42F2ED8-045C-4C2D-AC4E-D50601842B60}" presName="FourNodes_4" presStyleLbl="node1" presStyleIdx="3" presStyleCnt="4">
        <dgm:presLayoutVars>
          <dgm:bulletEnabled val="1"/>
        </dgm:presLayoutVars>
      </dgm:prSet>
      <dgm:spPr/>
    </dgm:pt>
    <dgm:pt modelId="{7C164393-7676-4075-92D4-E3D728F63C5F}" type="pres">
      <dgm:prSet presAssocID="{F42F2ED8-045C-4C2D-AC4E-D50601842B60}" presName="FourConn_1-2" presStyleLbl="fgAccFollowNode1" presStyleIdx="0" presStyleCnt="3">
        <dgm:presLayoutVars>
          <dgm:bulletEnabled val="1"/>
        </dgm:presLayoutVars>
      </dgm:prSet>
      <dgm:spPr/>
    </dgm:pt>
    <dgm:pt modelId="{2D0C16E6-EF76-4B74-A9F9-92E76BAE497E}" type="pres">
      <dgm:prSet presAssocID="{F42F2ED8-045C-4C2D-AC4E-D50601842B60}" presName="FourConn_2-3" presStyleLbl="fgAccFollowNode1" presStyleIdx="1" presStyleCnt="3">
        <dgm:presLayoutVars>
          <dgm:bulletEnabled val="1"/>
        </dgm:presLayoutVars>
      </dgm:prSet>
      <dgm:spPr/>
    </dgm:pt>
    <dgm:pt modelId="{AF157DC4-068F-4CDB-9F40-4D883835C03F}" type="pres">
      <dgm:prSet presAssocID="{F42F2ED8-045C-4C2D-AC4E-D50601842B60}" presName="FourConn_3-4" presStyleLbl="fgAccFollowNode1" presStyleIdx="2" presStyleCnt="3">
        <dgm:presLayoutVars>
          <dgm:bulletEnabled val="1"/>
        </dgm:presLayoutVars>
      </dgm:prSet>
      <dgm:spPr/>
    </dgm:pt>
    <dgm:pt modelId="{5D0B8DFE-339B-4B1F-99BF-4E0D7E0393E6}" type="pres">
      <dgm:prSet presAssocID="{F42F2ED8-045C-4C2D-AC4E-D50601842B60}" presName="FourNodes_1_text" presStyleLbl="node1" presStyleIdx="3" presStyleCnt="4">
        <dgm:presLayoutVars>
          <dgm:bulletEnabled val="1"/>
        </dgm:presLayoutVars>
      </dgm:prSet>
      <dgm:spPr/>
    </dgm:pt>
    <dgm:pt modelId="{66E1DEFF-174A-4A03-85E6-90F0CC85F6F8}" type="pres">
      <dgm:prSet presAssocID="{F42F2ED8-045C-4C2D-AC4E-D50601842B60}" presName="FourNodes_2_text" presStyleLbl="node1" presStyleIdx="3" presStyleCnt="4">
        <dgm:presLayoutVars>
          <dgm:bulletEnabled val="1"/>
        </dgm:presLayoutVars>
      </dgm:prSet>
      <dgm:spPr/>
    </dgm:pt>
    <dgm:pt modelId="{06866121-2DAA-418D-B958-73C4C1675AFC}" type="pres">
      <dgm:prSet presAssocID="{F42F2ED8-045C-4C2D-AC4E-D50601842B60}" presName="FourNodes_3_text" presStyleLbl="node1" presStyleIdx="3" presStyleCnt="4">
        <dgm:presLayoutVars>
          <dgm:bulletEnabled val="1"/>
        </dgm:presLayoutVars>
      </dgm:prSet>
      <dgm:spPr/>
    </dgm:pt>
    <dgm:pt modelId="{648FBDEC-35E3-467B-AE2E-448989053E28}" type="pres">
      <dgm:prSet presAssocID="{F42F2ED8-045C-4C2D-AC4E-D50601842B60}" presName="FourNodes_4_text" presStyleLbl="node1" presStyleIdx="3" presStyleCnt="4">
        <dgm:presLayoutVars>
          <dgm:bulletEnabled val="1"/>
        </dgm:presLayoutVars>
      </dgm:prSet>
      <dgm:spPr/>
    </dgm:pt>
  </dgm:ptLst>
  <dgm:cxnLst>
    <dgm:cxn modelId="{AB3E0D1B-097B-452F-A264-ED404FD373B6}" type="presOf" srcId="{77A6B41C-1F68-4913-AB9D-AB0C65D555F2}" destId="{20CDD43A-09C5-47CB-9E41-D1F58208DB36}" srcOrd="0" destOrd="0" presId="urn:microsoft.com/office/officeart/2005/8/layout/vProcess5"/>
    <dgm:cxn modelId="{16EC931D-F11F-49E8-8776-A80DFB6BA374}" type="presOf" srcId="{29AF309E-7103-4C58-97D7-2F2D1BA6C9A9}" destId="{7C164393-7676-4075-92D4-E3D728F63C5F}" srcOrd="0" destOrd="0" presId="urn:microsoft.com/office/officeart/2005/8/layout/vProcess5"/>
    <dgm:cxn modelId="{DAAAEB23-647A-4F5D-89BF-349DEE8A310A}" srcId="{F42F2ED8-045C-4C2D-AC4E-D50601842B60}" destId="{F3B68D33-9794-4A65-956A-5DC2D0E7910E}" srcOrd="2" destOrd="0" parTransId="{BF14C43A-2DC1-4D2D-95C1-306F1EE9540E}" sibTransId="{8FEBCB0C-283A-4A50-9992-AD4F0756F09D}"/>
    <dgm:cxn modelId="{045EE524-B564-40F7-9CDC-07D4CE3C5A17}" srcId="{F42F2ED8-045C-4C2D-AC4E-D50601842B60}" destId="{0120B9D1-7F6A-49B8-AC09-BE82032847E7}" srcOrd="1" destOrd="0" parTransId="{C771FFB0-B5AE-4E9D-A9BB-4C5E436C7154}" sibTransId="{5B8BFAB4-7783-4788-9477-8ECA05CCE85A}"/>
    <dgm:cxn modelId="{49C8913A-5FA6-4E61-A4D7-FD135252EEC2}" type="presOf" srcId="{E78B5409-207D-44A4-8164-CC9F966A00FD}" destId="{648FBDEC-35E3-467B-AE2E-448989053E28}" srcOrd="1" destOrd="0" presId="urn:microsoft.com/office/officeart/2005/8/layout/vProcess5"/>
    <dgm:cxn modelId="{CA6F4E62-6C9F-4D74-8C54-F6D7D6365018}" type="presOf" srcId="{0120B9D1-7F6A-49B8-AC09-BE82032847E7}" destId="{66E1DEFF-174A-4A03-85E6-90F0CC85F6F8}" srcOrd="1" destOrd="0" presId="urn:microsoft.com/office/officeart/2005/8/layout/vProcess5"/>
    <dgm:cxn modelId="{DC61B446-0283-442A-9B51-53546960C82E}" type="presOf" srcId="{5B8BFAB4-7783-4788-9477-8ECA05CCE85A}" destId="{2D0C16E6-EF76-4B74-A9F9-92E76BAE497E}" srcOrd="0" destOrd="0" presId="urn:microsoft.com/office/officeart/2005/8/layout/vProcess5"/>
    <dgm:cxn modelId="{C81EA973-B670-4317-96D8-80329CC62A8B}" type="presOf" srcId="{8FEBCB0C-283A-4A50-9992-AD4F0756F09D}" destId="{AF157DC4-068F-4CDB-9F40-4D883835C03F}" srcOrd="0" destOrd="0" presId="urn:microsoft.com/office/officeart/2005/8/layout/vProcess5"/>
    <dgm:cxn modelId="{24F7F984-2756-4030-AF58-31407323F3A9}" type="presOf" srcId="{F3B68D33-9794-4A65-956A-5DC2D0E7910E}" destId="{3C83C935-432A-4333-9619-5320F1BEA6AA}" srcOrd="0" destOrd="0" presId="urn:microsoft.com/office/officeart/2005/8/layout/vProcess5"/>
    <dgm:cxn modelId="{26C5BCA1-42D0-4AE1-B2F6-FB76174DDFF9}" type="presOf" srcId="{F3B68D33-9794-4A65-956A-5DC2D0E7910E}" destId="{06866121-2DAA-418D-B958-73C4C1675AFC}" srcOrd="1" destOrd="0" presId="urn:microsoft.com/office/officeart/2005/8/layout/vProcess5"/>
    <dgm:cxn modelId="{C779C8A1-643A-4939-B406-66B10EAFFCB9}" type="presOf" srcId="{E78B5409-207D-44A4-8164-CC9F966A00FD}" destId="{D1466B78-E443-4D19-962E-0E6F24F7370B}" srcOrd="0" destOrd="0" presId="urn:microsoft.com/office/officeart/2005/8/layout/vProcess5"/>
    <dgm:cxn modelId="{131DFEB3-C794-4AE8-A790-F8ED35DD7B9D}" type="presOf" srcId="{F42F2ED8-045C-4C2D-AC4E-D50601842B60}" destId="{803F2D83-6752-4621-A39B-BE486D339B59}" srcOrd="0" destOrd="0" presId="urn:microsoft.com/office/officeart/2005/8/layout/vProcess5"/>
    <dgm:cxn modelId="{43A3DCD8-CE25-42CE-AF3B-3DC517196DF7}" srcId="{F42F2ED8-045C-4C2D-AC4E-D50601842B60}" destId="{77A6B41C-1F68-4913-AB9D-AB0C65D555F2}" srcOrd="0" destOrd="0" parTransId="{94C840E0-3F69-4C6E-9D33-C0B6596EE9BB}" sibTransId="{29AF309E-7103-4C58-97D7-2F2D1BA6C9A9}"/>
    <dgm:cxn modelId="{3C03E7E5-7A77-4936-8C5C-9534B59428DD}" srcId="{F42F2ED8-045C-4C2D-AC4E-D50601842B60}" destId="{E78B5409-207D-44A4-8164-CC9F966A00FD}" srcOrd="3" destOrd="0" parTransId="{BEA1C942-84F1-479E-9F61-23D54E27CDF6}" sibTransId="{064ECCAF-6368-4D97-BD34-090531A00E0B}"/>
    <dgm:cxn modelId="{EFAFAAF8-7A9D-464E-8BB7-D836CFF9F4EA}" type="presOf" srcId="{0120B9D1-7F6A-49B8-AC09-BE82032847E7}" destId="{470243EF-C2B1-4B5B-8476-8795F7E25256}" srcOrd="0" destOrd="0" presId="urn:microsoft.com/office/officeart/2005/8/layout/vProcess5"/>
    <dgm:cxn modelId="{3EDBA1F9-6D7D-4C10-B619-315AFF3AC88C}" type="presOf" srcId="{77A6B41C-1F68-4913-AB9D-AB0C65D555F2}" destId="{5D0B8DFE-339B-4B1F-99BF-4E0D7E0393E6}" srcOrd="1" destOrd="0" presId="urn:microsoft.com/office/officeart/2005/8/layout/vProcess5"/>
    <dgm:cxn modelId="{E2B52CC9-8DD5-40D4-82C6-FDE57A5466EE}" type="presParOf" srcId="{803F2D83-6752-4621-A39B-BE486D339B59}" destId="{5683C669-7411-409A-80FD-23F6775DA78B}" srcOrd="0" destOrd="0" presId="urn:microsoft.com/office/officeart/2005/8/layout/vProcess5"/>
    <dgm:cxn modelId="{49A903BA-9AB8-41A5-8BF6-C2269238D6FB}" type="presParOf" srcId="{803F2D83-6752-4621-A39B-BE486D339B59}" destId="{20CDD43A-09C5-47CB-9E41-D1F58208DB36}" srcOrd="1" destOrd="0" presId="urn:microsoft.com/office/officeart/2005/8/layout/vProcess5"/>
    <dgm:cxn modelId="{CFDC7EE3-3F8D-434A-B947-C56942016C16}" type="presParOf" srcId="{803F2D83-6752-4621-A39B-BE486D339B59}" destId="{470243EF-C2B1-4B5B-8476-8795F7E25256}" srcOrd="2" destOrd="0" presId="urn:microsoft.com/office/officeart/2005/8/layout/vProcess5"/>
    <dgm:cxn modelId="{AEDEC6A4-F364-46D8-8EF8-51E827F9D737}" type="presParOf" srcId="{803F2D83-6752-4621-A39B-BE486D339B59}" destId="{3C83C935-432A-4333-9619-5320F1BEA6AA}" srcOrd="3" destOrd="0" presId="urn:microsoft.com/office/officeart/2005/8/layout/vProcess5"/>
    <dgm:cxn modelId="{166A581A-2852-4CB5-B622-458F41CCAE33}" type="presParOf" srcId="{803F2D83-6752-4621-A39B-BE486D339B59}" destId="{D1466B78-E443-4D19-962E-0E6F24F7370B}" srcOrd="4" destOrd="0" presId="urn:microsoft.com/office/officeart/2005/8/layout/vProcess5"/>
    <dgm:cxn modelId="{2F164178-BA12-4610-A8F8-4B726A246010}" type="presParOf" srcId="{803F2D83-6752-4621-A39B-BE486D339B59}" destId="{7C164393-7676-4075-92D4-E3D728F63C5F}" srcOrd="5" destOrd="0" presId="urn:microsoft.com/office/officeart/2005/8/layout/vProcess5"/>
    <dgm:cxn modelId="{CE6939BB-4AFD-4E84-A1EC-0AC2F9DD48F6}" type="presParOf" srcId="{803F2D83-6752-4621-A39B-BE486D339B59}" destId="{2D0C16E6-EF76-4B74-A9F9-92E76BAE497E}" srcOrd="6" destOrd="0" presId="urn:microsoft.com/office/officeart/2005/8/layout/vProcess5"/>
    <dgm:cxn modelId="{8A94C2DC-544B-44C3-95EA-3D0C0D488A6C}" type="presParOf" srcId="{803F2D83-6752-4621-A39B-BE486D339B59}" destId="{AF157DC4-068F-4CDB-9F40-4D883835C03F}" srcOrd="7" destOrd="0" presId="urn:microsoft.com/office/officeart/2005/8/layout/vProcess5"/>
    <dgm:cxn modelId="{02EBECA0-7E83-4BC4-BC6E-625BE3103B00}" type="presParOf" srcId="{803F2D83-6752-4621-A39B-BE486D339B59}" destId="{5D0B8DFE-339B-4B1F-99BF-4E0D7E0393E6}" srcOrd="8" destOrd="0" presId="urn:microsoft.com/office/officeart/2005/8/layout/vProcess5"/>
    <dgm:cxn modelId="{B556BEE5-734A-4204-B083-A40659210C14}" type="presParOf" srcId="{803F2D83-6752-4621-A39B-BE486D339B59}" destId="{66E1DEFF-174A-4A03-85E6-90F0CC85F6F8}" srcOrd="9" destOrd="0" presId="urn:microsoft.com/office/officeart/2005/8/layout/vProcess5"/>
    <dgm:cxn modelId="{34FE742C-E530-4C7B-84C8-8B8247860098}" type="presParOf" srcId="{803F2D83-6752-4621-A39B-BE486D339B59}" destId="{06866121-2DAA-418D-B958-73C4C1675AFC}" srcOrd="10" destOrd="0" presId="urn:microsoft.com/office/officeart/2005/8/layout/vProcess5"/>
    <dgm:cxn modelId="{872F623A-1D71-4258-BA82-54DA945F31C3}" type="presParOf" srcId="{803F2D83-6752-4621-A39B-BE486D339B59}" destId="{648FBDEC-35E3-467B-AE2E-448989053E2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787723-A8F0-450F-B450-9650AFD3799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DFBD7B5-6B9D-42F8-971D-C1AF5A5A3A84}">
      <dgm:prSet phldrT="[Text]"/>
      <dgm:spPr/>
      <dgm:t>
        <a:bodyPr/>
        <a:lstStyle/>
        <a:p>
          <a:r>
            <a:rPr lang="es-EC" b="1" dirty="0"/>
            <a:t>Actividad 5: Identificación de las vulnerabilidades </a:t>
          </a:r>
          <a:endParaRPr lang="en-US" dirty="0"/>
        </a:p>
      </dgm:t>
    </dgm:pt>
    <dgm:pt modelId="{1C16CB64-0637-49B5-AFF6-6A6BFF528CB3}" type="parTrans" cxnId="{3C26C950-CAA5-4A95-AD6A-D5576F31DE9F}">
      <dgm:prSet/>
      <dgm:spPr/>
      <dgm:t>
        <a:bodyPr/>
        <a:lstStyle/>
        <a:p>
          <a:endParaRPr lang="en-US"/>
        </a:p>
      </dgm:t>
    </dgm:pt>
    <dgm:pt modelId="{9253DB2A-F4A4-4F7F-8ACC-E038A629E4A3}" type="sibTrans" cxnId="{3C26C950-CAA5-4A95-AD6A-D5576F31DE9F}">
      <dgm:prSet/>
      <dgm:spPr/>
      <dgm:t>
        <a:bodyPr/>
        <a:lstStyle/>
        <a:p>
          <a:endParaRPr lang="en-US"/>
        </a:p>
      </dgm:t>
    </dgm:pt>
    <dgm:pt modelId="{E5D991D1-3C85-433E-9396-86DE3A224EDE}">
      <dgm:prSet phldrT="[Text]"/>
      <dgm:spPr/>
      <dgm:t>
        <a:bodyPr/>
        <a:lstStyle/>
        <a:p>
          <a:r>
            <a:rPr lang="es-ES" dirty="0">
              <a:solidFill>
                <a:schemeClr val="accent4">
                  <a:lumMod val="50000"/>
                </a:schemeClr>
              </a:solidFill>
            </a:rPr>
            <a:t>Vulnerabilidades</a:t>
          </a:r>
          <a:r>
            <a:rPr lang="es-ES" dirty="0"/>
            <a:t> que pueden ser explotadas por amenazas.</a:t>
          </a:r>
          <a:endParaRPr lang="en-US" dirty="0"/>
        </a:p>
      </dgm:t>
    </dgm:pt>
    <dgm:pt modelId="{01170DD7-D108-4D51-B73B-5F14DA9CA427}" type="parTrans" cxnId="{49795709-180C-4247-A671-9FDA0DB62C0E}">
      <dgm:prSet/>
      <dgm:spPr/>
      <dgm:t>
        <a:bodyPr/>
        <a:lstStyle/>
        <a:p>
          <a:endParaRPr lang="en-US"/>
        </a:p>
      </dgm:t>
    </dgm:pt>
    <dgm:pt modelId="{8D8D7CDC-13C7-46C6-AAA9-51B2104505BE}" type="sibTrans" cxnId="{49795709-180C-4247-A671-9FDA0DB62C0E}">
      <dgm:prSet/>
      <dgm:spPr/>
      <dgm:t>
        <a:bodyPr/>
        <a:lstStyle/>
        <a:p>
          <a:endParaRPr lang="en-US"/>
        </a:p>
      </dgm:t>
    </dgm:pt>
    <dgm:pt modelId="{821FC1AF-3103-40F7-A22F-0BC9EE144A26}">
      <dgm:prSet phldrT="[Text]"/>
      <dgm:spPr/>
      <dgm:t>
        <a:bodyPr/>
        <a:lstStyle/>
        <a:p>
          <a:r>
            <a:rPr lang="es-ES" dirty="0"/>
            <a:t>Identificar vulnerabilidades sin amenazas.</a:t>
          </a:r>
          <a:endParaRPr lang="en-US" dirty="0"/>
        </a:p>
      </dgm:t>
    </dgm:pt>
    <dgm:pt modelId="{C5CE3BF6-974F-4487-9CFE-1CFA01219819}" type="parTrans" cxnId="{4E5FEE43-F906-4464-8AD2-3572B8D90378}">
      <dgm:prSet/>
      <dgm:spPr/>
      <dgm:t>
        <a:bodyPr/>
        <a:lstStyle/>
        <a:p>
          <a:endParaRPr lang="en-US"/>
        </a:p>
      </dgm:t>
    </dgm:pt>
    <dgm:pt modelId="{6024E6B6-3B67-4D43-AD49-D4E27A851649}" type="sibTrans" cxnId="{4E5FEE43-F906-4464-8AD2-3572B8D90378}">
      <dgm:prSet/>
      <dgm:spPr/>
      <dgm:t>
        <a:bodyPr/>
        <a:lstStyle/>
        <a:p>
          <a:endParaRPr lang="en-US"/>
        </a:p>
      </dgm:t>
    </dgm:pt>
    <dgm:pt modelId="{CE9D6E08-FD65-4FA7-A8F9-BFF3444AE418}">
      <dgm:prSet phldrT="[Text]"/>
      <dgm:spPr/>
      <dgm:t>
        <a:bodyPr/>
        <a:lstStyle/>
        <a:p>
          <a:r>
            <a:rPr lang="es-ES" dirty="0"/>
            <a:t>Lista de vulnerabilidades con activos y amenazas.</a:t>
          </a:r>
          <a:endParaRPr lang="en-US" dirty="0"/>
        </a:p>
      </dgm:t>
    </dgm:pt>
    <dgm:pt modelId="{A8968B09-BE9C-4171-926C-0D477F361AF0}" type="parTrans" cxnId="{640A982A-5450-43A2-88EC-41A3FA283B94}">
      <dgm:prSet/>
      <dgm:spPr/>
      <dgm:t>
        <a:bodyPr/>
        <a:lstStyle/>
        <a:p>
          <a:endParaRPr lang="en-US"/>
        </a:p>
      </dgm:t>
    </dgm:pt>
    <dgm:pt modelId="{D51286EA-540F-4FB6-9240-3CA790FF89C8}" type="sibTrans" cxnId="{640A982A-5450-43A2-88EC-41A3FA283B94}">
      <dgm:prSet/>
      <dgm:spPr/>
      <dgm:t>
        <a:bodyPr/>
        <a:lstStyle/>
        <a:p>
          <a:endParaRPr lang="en-US"/>
        </a:p>
      </dgm:t>
    </dgm:pt>
    <dgm:pt modelId="{361B3221-2CC2-455A-BCE6-478B6ED75C7E}" type="pres">
      <dgm:prSet presAssocID="{24787723-A8F0-450F-B450-9650AFD3799B}" presName="Name0" presStyleCnt="0">
        <dgm:presLayoutVars>
          <dgm:dir/>
          <dgm:animLvl val="lvl"/>
          <dgm:resizeHandles val="exact"/>
        </dgm:presLayoutVars>
      </dgm:prSet>
      <dgm:spPr/>
    </dgm:pt>
    <dgm:pt modelId="{4199D36E-2520-4842-86E5-1585F35296CC}" type="pres">
      <dgm:prSet presAssocID="{7DFBD7B5-6B9D-42F8-971D-C1AF5A5A3A84}" presName="linNode" presStyleCnt="0"/>
      <dgm:spPr/>
    </dgm:pt>
    <dgm:pt modelId="{88C4E57E-8564-498F-84EF-A5C57803C13B}" type="pres">
      <dgm:prSet presAssocID="{7DFBD7B5-6B9D-42F8-971D-C1AF5A5A3A84}" presName="parTx" presStyleLbl="revTx" presStyleIdx="0" presStyleCnt="1">
        <dgm:presLayoutVars>
          <dgm:chMax val="1"/>
          <dgm:bulletEnabled val="1"/>
        </dgm:presLayoutVars>
      </dgm:prSet>
      <dgm:spPr/>
    </dgm:pt>
    <dgm:pt modelId="{B6516AED-0B93-44A4-BE04-29262A1AAF90}" type="pres">
      <dgm:prSet presAssocID="{7DFBD7B5-6B9D-42F8-971D-C1AF5A5A3A84}" presName="bracket" presStyleLbl="parChTrans1D1" presStyleIdx="0" presStyleCnt="1"/>
      <dgm:spPr/>
    </dgm:pt>
    <dgm:pt modelId="{F3D80C32-BFC1-4CA3-A374-3FDBA7DA936B}" type="pres">
      <dgm:prSet presAssocID="{7DFBD7B5-6B9D-42F8-971D-C1AF5A5A3A84}" presName="spH" presStyleCnt="0"/>
      <dgm:spPr/>
    </dgm:pt>
    <dgm:pt modelId="{7E015BBD-EAAB-4512-945A-F3010455A73E}" type="pres">
      <dgm:prSet presAssocID="{7DFBD7B5-6B9D-42F8-971D-C1AF5A5A3A84}" presName="desTx" presStyleLbl="node1" presStyleIdx="0" presStyleCnt="1">
        <dgm:presLayoutVars>
          <dgm:bulletEnabled val="1"/>
        </dgm:presLayoutVars>
      </dgm:prSet>
      <dgm:spPr/>
    </dgm:pt>
  </dgm:ptLst>
  <dgm:cxnLst>
    <dgm:cxn modelId="{49795709-180C-4247-A671-9FDA0DB62C0E}" srcId="{7DFBD7B5-6B9D-42F8-971D-C1AF5A5A3A84}" destId="{E5D991D1-3C85-433E-9396-86DE3A224EDE}" srcOrd="0" destOrd="0" parTransId="{01170DD7-D108-4D51-B73B-5F14DA9CA427}" sibTransId="{8D8D7CDC-13C7-46C6-AAA9-51B2104505BE}"/>
    <dgm:cxn modelId="{640A982A-5450-43A2-88EC-41A3FA283B94}" srcId="{7DFBD7B5-6B9D-42F8-971D-C1AF5A5A3A84}" destId="{CE9D6E08-FD65-4FA7-A8F9-BFF3444AE418}" srcOrd="2" destOrd="0" parTransId="{A8968B09-BE9C-4171-926C-0D477F361AF0}" sibTransId="{D51286EA-540F-4FB6-9240-3CA790FF89C8}"/>
    <dgm:cxn modelId="{A070C35B-3F84-4462-A4D8-0FFA8C6CC343}" type="presOf" srcId="{7DFBD7B5-6B9D-42F8-971D-C1AF5A5A3A84}" destId="{88C4E57E-8564-498F-84EF-A5C57803C13B}" srcOrd="0" destOrd="0" presId="urn:diagrams.loki3.com/BracketList"/>
    <dgm:cxn modelId="{4E5FEE43-F906-4464-8AD2-3572B8D90378}" srcId="{7DFBD7B5-6B9D-42F8-971D-C1AF5A5A3A84}" destId="{821FC1AF-3103-40F7-A22F-0BC9EE144A26}" srcOrd="1" destOrd="0" parTransId="{C5CE3BF6-974F-4487-9CFE-1CFA01219819}" sibTransId="{6024E6B6-3B67-4D43-AD49-D4E27A851649}"/>
    <dgm:cxn modelId="{37AE7747-2810-4E9F-A071-623211F609F2}" type="presOf" srcId="{821FC1AF-3103-40F7-A22F-0BC9EE144A26}" destId="{7E015BBD-EAAB-4512-945A-F3010455A73E}" srcOrd="0" destOrd="1" presId="urn:diagrams.loki3.com/BracketList"/>
    <dgm:cxn modelId="{3C26C950-CAA5-4A95-AD6A-D5576F31DE9F}" srcId="{24787723-A8F0-450F-B450-9650AFD3799B}" destId="{7DFBD7B5-6B9D-42F8-971D-C1AF5A5A3A84}" srcOrd="0" destOrd="0" parTransId="{1C16CB64-0637-49B5-AFF6-6A6BFF528CB3}" sibTransId="{9253DB2A-F4A4-4F7F-8ACC-E038A629E4A3}"/>
    <dgm:cxn modelId="{65CEADAF-F9FC-4EBC-9428-8C71D4249CD4}" type="presOf" srcId="{24787723-A8F0-450F-B450-9650AFD3799B}" destId="{361B3221-2CC2-455A-BCE6-478B6ED75C7E}" srcOrd="0" destOrd="0" presId="urn:diagrams.loki3.com/BracketList"/>
    <dgm:cxn modelId="{210025B8-4746-460C-A712-0BBE64E3C583}" type="presOf" srcId="{E5D991D1-3C85-433E-9396-86DE3A224EDE}" destId="{7E015BBD-EAAB-4512-945A-F3010455A73E}" srcOrd="0" destOrd="0" presId="urn:diagrams.loki3.com/BracketList"/>
    <dgm:cxn modelId="{5362F4D7-EBC8-4393-ADC7-D0E04A4109E7}" type="presOf" srcId="{CE9D6E08-FD65-4FA7-A8F9-BFF3444AE418}" destId="{7E015BBD-EAAB-4512-945A-F3010455A73E}" srcOrd="0" destOrd="2" presId="urn:diagrams.loki3.com/BracketList"/>
    <dgm:cxn modelId="{961FEEC9-5D70-4D26-BDF2-87D97C03E98D}" type="presParOf" srcId="{361B3221-2CC2-455A-BCE6-478B6ED75C7E}" destId="{4199D36E-2520-4842-86E5-1585F35296CC}" srcOrd="0" destOrd="0" presId="urn:diagrams.loki3.com/BracketList"/>
    <dgm:cxn modelId="{C117BAE8-193D-4CFF-A624-82833167DC10}" type="presParOf" srcId="{4199D36E-2520-4842-86E5-1585F35296CC}" destId="{88C4E57E-8564-498F-84EF-A5C57803C13B}" srcOrd="0" destOrd="0" presId="urn:diagrams.loki3.com/BracketList"/>
    <dgm:cxn modelId="{EF227697-30C5-464A-8CE1-5242559C62B5}" type="presParOf" srcId="{4199D36E-2520-4842-86E5-1585F35296CC}" destId="{B6516AED-0B93-44A4-BE04-29262A1AAF90}" srcOrd="1" destOrd="0" presId="urn:diagrams.loki3.com/BracketList"/>
    <dgm:cxn modelId="{F479BF49-9BE6-429E-B6C7-EBE4B3C339AE}" type="presParOf" srcId="{4199D36E-2520-4842-86E5-1585F35296CC}" destId="{F3D80C32-BFC1-4CA3-A374-3FDBA7DA936B}" srcOrd="2" destOrd="0" presId="urn:diagrams.loki3.com/BracketList"/>
    <dgm:cxn modelId="{A95550FC-BD0E-4B41-ACE6-3D616DC32E04}" type="presParOf" srcId="{4199D36E-2520-4842-86E5-1585F35296CC}" destId="{7E015BBD-EAAB-4512-945A-F3010455A73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787723-A8F0-450F-B450-9650AFD3799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DFBD7B5-6B9D-42F8-971D-C1AF5A5A3A84}">
      <dgm:prSet phldrT="[Text]"/>
      <dgm:spPr/>
      <dgm:t>
        <a:bodyPr/>
        <a:lstStyle/>
        <a:p>
          <a:r>
            <a:rPr lang="es-EC" b="1" dirty="0"/>
            <a:t>Actividad 1: Valoración de la probabilidad de la amenaza</a:t>
          </a:r>
          <a:r>
            <a:rPr lang="es-ES" b="1" dirty="0"/>
            <a:t> </a:t>
          </a:r>
          <a:endParaRPr lang="en-US" b="1" dirty="0"/>
        </a:p>
      </dgm:t>
    </dgm:pt>
    <dgm:pt modelId="{1C16CB64-0637-49B5-AFF6-6A6BFF528CB3}" type="parTrans" cxnId="{3C26C950-CAA5-4A95-AD6A-D5576F31DE9F}">
      <dgm:prSet/>
      <dgm:spPr/>
      <dgm:t>
        <a:bodyPr/>
        <a:lstStyle/>
        <a:p>
          <a:endParaRPr lang="en-US"/>
        </a:p>
      </dgm:t>
    </dgm:pt>
    <dgm:pt modelId="{9253DB2A-F4A4-4F7F-8ACC-E038A629E4A3}" type="sibTrans" cxnId="{3C26C950-CAA5-4A95-AD6A-D5576F31DE9F}">
      <dgm:prSet/>
      <dgm:spPr/>
      <dgm:t>
        <a:bodyPr/>
        <a:lstStyle/>
        <a:p>
          <a:endParaRPr lang="en-US"/>
        </a:p>
      </dgm:t>
    </dgm:pt>
    <dgm:pt modelId="{E5D991D1-3C85-433E-9396-86DE3A224EDE}">
      <dgm:prSet phldrT="[Text]"/>
      <dgm:spPr/>
      <dgm:t>
        <a:bodyPr/>
        <a:lstStyle/>
        <a:p>
          <a:r>
            <a:rPr lang="es-EC" dirty="0"/>
            <a:t>Califica la probabilidad de que la amenaza explote la vulnerabilidad a través de un valor numérico comprendido en la escala definida.</a:t>
          </a:r>
          <a:endParaRPr lang="en-US" dirty="0"/>
        </a:p>
      </dgm:t>
    </dgm:pt>
    <dgm:pt modelId="{01170DD7-D108-4D51-B73B-5F14DA9CA427}" type="parTrans" cxnId="{49795709-180C-4247-A671-9FDA0DB62C0E}">
      <dgm:prSet/>
      <dgm:spPr/>
      <dgm:t>
        <a:bodyPr/>
        <a:lstStyle/>
        <a:p>
          <a:endParaRPr lang="en-US"/>
        </a:p>
      </dgm:t>
    </dgm:pt>
    <dgm:pt modelId="{8D8D7CDC-13C7-46C6-AAA9-51B2104505BE}" type="sibTrans" cxnId="{49795709-180C-4247-A671-9FDA0DB62C0E}">
      <dgm:prSet/>
      <dgm:spPr/>
      <dgm:t>
        <a:bodyPr/>
        <a:lstStyle/>
        <a:p>
          <a:endParaRPr lang="en-US"/>
        </a:p>
      </dgm:t>
    </dgm:pt>
    <dgm:pt modelId="{361B3221-2CC2-455A-BCE6-478B6ED75C7E}" type="pres">
      <dgm:prSet presAssocID="{24787723-A8F0-450F-B450-9650AFD3799B}" presName="Name0" presStyleCnt="0">
        <dgm:presLayoutVars>
          <dgm:dir/>
          <dgm:animLvl val="lvl"/>
          <dgm:resizeHandles val="exact"/>
        </dgm:presLayoutVars>
      </dgm:prSet>
      <dgm:spPr/>
    </dgm:pt>
    <dgm:pt modelId="{4199D36E-2520-4842-86E5-1585F35296CC}" type="pres">
      <dgm:prSet presAssocID="{7DFBD7B5-6B9D-42F8-971D-C1AF5A5A3A84}" presName="linNode" presStyleCnt="0"/>
      <dgm:spPr/>
    </dgm:pt>
    <dgm:pt modelId="{88C4E57E-8564-498F-84EF-A5C57803C13B}" type="pres">
      <dgm:prSet presAssocID="{7DFBD7B5-6B9D-42F8-971D-C1AF5A5A3A84}" presName="parTx" presStyleLbl="revTx" presStyleIdx="0" presStyleCnt="1">
        <dgm:presLayoutVars>
          <dgm:chMax val="1"/>
          <dgm:bulletEnabled val="1"/>
        </dgm:presLayoutVars>
      </dgm:prSet>
      <dgm:spPr/>
    </dgm:pt>
    <dgm:pt modelId="{B6516AED-0B93-44A4-BE04-29262A1AAF90}" type="pres">
      <dgm:prSet presAssocID="{7DFBD7B5-6B9D-42F8-971D-C1AF5A5A3A84}" presName="bracket" presStyleLbl="parChTrans1D1" presStyleIdx="0" presStyleCnt="1"/>
      <dgm:spPr/>
    </dgm:pt>
    <dgm:pt modelId="{F3D80C32-BFC1-4CA3-A374-3FDBA7DA936B}" type="pres">
      <dgm:prSet presAssocID="{7DFBD7B5-6B9D-42F8-971D-C1AF5A5A3A84}" presName="spH" presStyleCnt="0"/>
      <dgm:spPr/>
    </dgm:pt>
    <dgm:pt modelId="{7E015BBD-EAAB-4512-945A-F3010455A73E}" type="pres">
      <dgm:prSet presAssocID="{7DFBD7B5-6B9D-42F8-971D-C1AF5A5A3A84}" presName="desTx" presStyleLbl="node1" presStyleIdx="0" presStyleCnt="1">
        <dgm:presLayoutVars>
          <dgm:bulletEnabled val="1"/>
        </dgm:presLayoutVars>
      </dgm:prSet>
      <dgm:spPr/>
    </dgm:pt>
  </dgm:ptLst>
  <dgm:cxnLst>
    <dgm:cxn modelId="{49795709-180C-4247-A671-9FDA0DB62C0E}" srcId="{7DFBD7B5-6B9D-42F8-971D-C1AF5A5A3A84}" destId="{E5D991D1-3C85-433E-9396-86DE3A224EDE}" srcOrd="0" destOrd="0" parTransId="{01170DD7-D108-4D51-B73B-5F14DA9CA427}" sibTransId="{8D8D7CDC-13C7-46C6-AAA9-51B2104505BE}"/>
    <dgm:cxn modelId="{A070C35B-3F84-4462-A4D8-0FFA8C6CC343}" type="presOf" srcId="{7DFBD7B5-6B9D-42F8-971D-C1AF5A5A3A84}" destId="{88C4E57E-8564-498F-84EF-A5C57803C13B}" srcOrd="0" destOrd="0" presId="urn:diagrams.loki3.com/BracketList"/>
    <dgm:cxn modelId="{3C26C950-CAA5-4A95-AD6A-D5576F31DE9F}" srcId="{24787723-A8F0-450F-B450-9650AFD3799B}" destId="{7DFBD7B5-6B9D-42F8-971D-C1AF5A5A3A84}" srcOrd="0" destOrd="0" parTransId="{1C16CB64-0637-49B5-AFF6-6A6BFF528CB3}" sibTransId="{9253DB2A-F4A4-4F7F-8ACC-E038A629E4A3}"/>
    <dgm:cxn modelId="{65CEADAF-F9FC-4EBC-9428-8C71D4249CD4}" type="presOf" srcId="{24787723-A8F0-450F-B450-9650AFD3799B}" destId="{361B3221-2CC2-455A-BCE6-478B6ED75C7E}" srcOrd="0" destOrd="0" presId="urn:diagrams.loki3.com/BracketList"/>
    <dgm:cxn modelId="{210025B8-4746-460C-A712-0BBE64E3C583}" type="presOf" srcId="{E5D991D1-3C85-433E-9396-86DE3A224EDE}" destId="{7E015BBD-EAAB-4512-945A-F3010455A73E}" srcOrd="0" destOrd="0" presId="urn:diagrams.loki3.com/BracketList"/>
    <dgm:cxn modelId="{961FEEC9-5D70-4D26-BDF2-87D97C03E98D}" type="presParOf" srcId="{361B3221-2CC2-455A-BCE6-478B6ED75C7E}" destId="{4199D36E-2520-4842-86E5-1585F35296CC}" srcOrd="0" destOrd="0" presId="urn:diagrams.loki3.com/BracketList"/>
    <dgm:cxn modelId="{C117BAE8-193D-4CFF-A624-82833167DC10}" type="presParOf" srcId="{4199D36E-2520-4842-86E5-1585F35296CC}" destId="{88C4E57E-8564-498F-84EF-A5C57803C13B}" srcOrd="0" destOrd="0" presId="urn:diagrams.loki3.com/BracketList"/>
    <dgm:cxn modelId="{EF227697-30C5-464A-8CE1-5242559C62B5}" type="presParOf" srcId="{4199D36E-2520-4842-86E5-1585F35296CC}" destId="{B6516AED-0B93-44A4-BE04-29262A1AAF90}" srcOrd="1" destOrd="0" presId="urn:diagrams.loki3.com/BracketList"/>
    <dgm:cxn modelId="{F479BF49-9BE6-429E-B6C7-EBE4B3C339AE}" type="presParOf" srcId="{4199D36E-2520-4842-86E5-1585F35296CC}" destId="{F3D80C32-BFC1-4CA3-A374-3FDBA7DA936B}" srcOrd="2" destOrd="0" presId="urn:diagrams.loki3.com/BracketList"/>
    <dgm:cxn modelId="{A95550FC-BD0E-4B41-ACE6-3D616DC32E04}" type="presParOf" srcId="{4199D36E-2520-4842-86E5-1585F35296CC}" destId="{7E015BBD-EAAB-4512-945A-F3010455A73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787723-A8F0-450F-B450-9650AFD3799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DFBD7B5-6B9D-42F8-971D-C1AF5A5A3A84}">
      <dgm:prSet phldrT="[Text]"/>
      <dgm:spPr/>
      <dgm:t>
        <a:bodyPr/>
        <a:lstStyle/>
        <a:p>
          <a:r>
            <a:rPr lang="es-ES" b="1" dirty="0"/>
            <a:t>Actividad 2</a:t>
          </a:r>
          <a:r>
            <a:rPr lang="es-EC" b="1" dirty="0"/>
            <a:t>: Valoración del impacto de materializarse la amenaza</a:t>
          </a:r>
          <a:endParaRPr lang="en-US" b="1" dirty="0"/>
        </a:p>
      </dgm:t>
    </dgm:pt>
    <dgm:pt modelId="{1C16CB64-0637-49B5-AFF6-6A6BFF528CB3}" type="parTrans" cxnId="{3C26C950-CAA5-4A95-AD6A-D5576F31DE9F}">
      <dgm:prSet/>
      <dgm:spPr/>
      <dgm:t>
        <a:bodyPr/>
        <a:lstStyle/>
        <a:p>
          <a:endParaRPr lang="en-US"/>
        </a:p>
      </dgm:t>
    </dgm:pt>
    <dgm:pt modelId="{9253DB2A-F4A4-4F7F-8ACC-E038A629E4A3}" type="sibTrans" cxnId="{3C26C950-CAA5-4A95-AD6A-D5576F31DE9F}">
      <dgm:prSet/>
      <dgm:spPr/>
      <dgm:t>
        <a:bodyPr/>
        <a:lstStyle/>
        <a:p>
          <a:endParaRPr lang="en-US"/>
        </a:p>
      </dgm:t>
    </dgm:pt>
    <dgm:pt modelId="{E5D991D1-3C85-433E-9396-86DE3A224EDE}">
      <dgm:prSet phldrT="[Text]"/>
      <dgm:spPr/>
      <dgm:t>
        <a:bodyPr/>
        <a:lstStyle/>
        <a:p>
          <a:r>
            <a:rPr lang="es-EC" dirty="0"/>
            <a:t>Califica el impacto de la materialización de la amenaza en la organización de acuerdo con la escala  definida.</a:t>
          </a:r>
          <a:endParaRPr lang="en-US" dirty="0"/>
        </a:p>
      </dgm:t>
    </dgm:pt>
    <dgm:pt modelId="{01170DD7-D108-4D51-B73B-5F14DA9CA427}" type="parTrans" cxnId="{49795709-180C-4247-A671-9FDA0DB62C0E}">
      <dgm:prSet/>
      <dgm:spPr/>
      <dgm:t>
        <a:bodyPr/>
        <a:lstStyle/>
        <a:p>
          <a:endParaRPr lang="en-US"/>
        </a:p>
      </dgm:t>
    </dgm:pt>
    <dgm:pt modelId="{8D8D7CDC-13C7-46C6-AAA9-51B2104505BE}" type="sibTrans" cxnId="{49795709-180C-4247-A671-9FDA0DB62C0E}">
      <dgm:prSet/>
      <dgm:spPr/>
      <dgm:t>
        <a:bodyPr/>
        <a:lstStyle/>
        <a:p>
          <a:endParaRPr lang="en-US"/>
        </a:p>
      </dgm:t>
    </dgm:pt>
    <dgm:pt modelId="{361B3221-2CC2-455A-BCE6-478B6ED75C7E}" type="pres">
      <dgm:prSet presAssocID="{24787723-A8F0-450F-B450-9650AFD3799B}" presName="Name0" presStyleCnt="0">
        <dgm:presLayoutVars>
          <dgm:dir/>
          <dgm:animLvl val="lvl"/>
          <dgm:resizeHandles val="exact"/>
        </dgm:presLayoutVars>
      </dgm:prSet>
      <dgm:spPr/>
    </dgm:pt>
    <dgm:pt modelId="{4199D36E-2520-4842-86E5-1585F35296CC}" type="pres">
      <dgm:prSet presAssocID="{7DFBD7B5-6B9D-42F8-971D-C1AF5A5A3A84}" presName="linNode" presStyleCnt="0"/>
      <dgm:spPr/>
    </dgm:pt>
    <dgm:pt modelId="{88C4E57E-8564-498F-84EF-A5C57803C13B}" type="pres">
      <dgm:prSet presAssocID="{7DFBD7B5-6B9D-42F8-971D-C1AF5A5A3A84}" presName="parTx" presStyleLbl="revTx" presStyleIdx="0" presStyleCnt="1">
        <dgm:presLayoutVars>
          <dgm:chMax val="1"/>
          <dgm:bulletEnabled val="1"/>
        </dgm:presLayoutVars>
      </dgm:prSet>
      <dgm:spPr/>
    </dgm:pt>
    <dgm:pt modelId="{B6516AED-0B93-44A4-BE04-29262A1AAF90}" type="pres">
      <dgm:prSet presAssocID="{7DFBD7B5-6B9D-42F8-971D-C1AF5A5A3A84}" presName="bracket" presStyleLbl="parChTrans1D1" presStyleIdx="0" presStyleCnt="1"/>
      <dgm:spPr/>
    </dgm:pt>
    <dgm:pt modelId="{F3D80C32-BFC1-4CA3-A374-3FDBA7DA936B}" type="pres">
      <dgm:prSet presAssocID="{7DFBD7B5-6B9D-42F8-971D-C1AF5A5A3A84}" presName="spH" presStyleCnt="0"/>
      <dgm:spPr/>
    </dgm:pt>
    <dgm:pt modelId="{7E015BBD-EAAB-4512-945A-F3010455A73E}" type="pres">
      <dgm:prSet presAssocID="{7DFBD7B5-6B9D-42F8-971D-C1AF5A5A3A84}" presName="desTx" presStyleLbl="node1" presStyleIdx="0" presStyleCnt="1">
        <dgm:presLayoutVars>
          <dgm:bulletEnabled val="1"/>
        </dgm:presLayoutVars>
      </dgm:prSet>
      <dgm:spPr/>
    </dgm:pt>
  </dgm:ptLst>
  <dgm:cxnLst>
    <dgm:cxn modelId="{49795709-180C-4247-A671-9FDA0DB62C0E}" srcId="{7DFBD7B5-6B9D-42F8-971D-C1AF5A5A3A84}" destId="{E5D991D1-3C85-433E-9396-86DE3A224EDE}" srcOrd="0" destOrd="0" parTransId="{01170DD7-D108-4D51-B73B-5F14DA9CA427}" sibTransId="{8D8D7CDC-13C7-46C6-AAA9-51B2104505BE}"/>
    <dgm:cxn modelId="{A070C35B-3F84-4462-A4D8-0FFA8C6CC343}" type="presOf" srcId="{7DFBD7B5-6B9D-42F8-971D-C1AF5A5A3A84}" destId="{88C4E57E-8564-498F-84EF-A5C57803C13B}" srcOrd="0" destOrd="0" presId="urn:diagrams.loki3.com/BracketList"/>
    <dgm:cxn modelId="{3C26C950-CAA5-4A95-AD6A-D5576F31DE9F}" srcId="{24787723-A8F0-450F-B450-9650AFD3799B}" destId="{7DFBD7B5-6B9D-42F8-971D-C1AF5A5A3A84}" srcOrd="0" destOrd="0" parTransId="{1C16CB64-0637-49B5-AFF6-6A6BFF528CB3}" sibTransId="{9253DB2A-F4A4-4F7F-8ACC-E038A629E4A3}"/>
    <dgm:cxn modelId="{65CEADAF-F9FC-4EBC-9428-8C71D4249CD4}" type="presOf" srcId="{24787723-A8F0-450F-B450-9650AFD3799B}" destId="{361B3221-2CC2-455A-BCE6-478B6ED75C7E}" srcOrd="0" destOrd="0" presId="urn:diagrams.loki3.com/BracketList"/>
    <dgm:cxn modelId="{210025B8-4746-460C-A712-0BBE64E3C583}" type="presOf" srcId="{E5D991D1-3C85-433E-9396-86DE3A224EDE}" destId="{7E015BBD-EAAB-4512-945A-F3010455A73E}" srcOrd="0" destOrd="0" presId="urn:diagrams.loki3.com/BracketList"/>
    <dgm:cxn modelId="{961FEEC9-5D70-4D26-BDF2-87D97C03E98D}" type="presParOf" srcId="{361B3221-2CC2-455A-BCE6-478B6ED75C7E}" destId="{4199D36E-2520-4842-86E5-1585F35296CC}" srcOrd="0" destOrd="0" presId="urn:diagrams.loki3.com/BracketList"/>
    <dgm:cxn modelId="{C117BAE8-193D-4CFF-A624-82833167DC10}" type="presParOf" srcId="{4199D36E-2520-4842-86E5-1585F35296CC}" destId="{88C4E57E-8564-498F-84EF-A5C57803C13B}" srcOrd="0" destOrd="0" presId="urn:diagrams.loki3.com/BracketList"/>
    <dgm:cxn modelId="{EF227697-30C5-464A-8CE1-5242559C62B5}" type="presParOf" srcId="{4199D36E-2520-4842-86E5-1585F35296CC}" destId="{B6516AED-0B93-44A4-BE04-29262A1AAF90}" srcOrd="1" destOrd="0" presId="urn:diagrams.loki3.com/BracketList"/>
    <dgm:cxn modelId="{F479BF49-9BE6-429E-B6C7-EBE4B3C339AE}" type="presParOf" srcId="{4199D36E-2520-4842-86E5-1585F35296CC}" destId="{F3D80C32-BFC1-4CA3-A374-3FDBA7DA936B}" srcOrd="2" destOrd="0" presId="urn:diagrams.loki3.com/BracketList"/>
    <dgm:cxn modelId="{A95550FC-BD0E-4B41-ACE6-3D616DC32E04}" type="presParOf" srcId="{4199D36E-2520-4842-86E5-1585F35296CC}" destId="{7E015BBD-EAAB-4512-945A-F3010455A73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2F3952-31FE-40CB-93F3-8AAF6138C466}"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33EF5916-BCE5-4733-8F77-A340E020C56A}">
      <dgm:prSet phldrT="[Text]"/>
      <dgm:spPr/>
      <dgm:t>
        <a:bodyPr/>
        <a:lstStyle/>
        <a:p>
          <a:r>
            <a:rPr lang="es-EC" b="1" dirty="0"/>
            <a:t>Actividad 1: Valoración del riesgo</a:t>
          </a:r>
          <a:endParaRPr lang="en-US" dirty="0"/>
        </a:p>
      </dgm:t>
    </dgm:pt>
    <dgm:pt modelId="{09FE170C-4AB3-47AC-9217-FDF5F4FC3361}" type="parTrans" cxnId="{FE17E058-EE09-4798-A458-E1F6D0DEBCD8}">
      <dgm:prSet/>
      <dgm:spPr/>
      <dgm:t>
        <a:bodyPr/>
        <a:lstStyle/>
        <a:p>
          <a:endParaRPr lang="en-US"/>
        </a:p>
      </dgm:t>
    </dgm:pt>
    <dgm:pt modelId="{C5122ACA-E0E7-4F38-A8F6-4DA2CD43ECFF}" type="sibTrans" cxnId="{FE17E058-EE09-4798-A458-E1F6D0DEBCD8}">
      <dgm:prSet/>
      <dgm:spPr/>
      <dgm:t>
        <a:bodyPr/>
        <a:lstStyle/>
        <a:p>
          <a:endParaRPr lang="en-US"/>
        </a:p>
      </dgm:t>
    </dgm:pt>
    <dgm:pt modelId="{25C41896-5C71-41CD-9508-97B96E96504A}">
      <dgm:prSet phldrT="[Text]"/>
      <dgm:spPr/>
      <dgm:t>
        <a:bodyPr/>
        <a:lstStyle/>
        <a:p>
          <a:r>
            <a:rPr lang="es-ES" dirty="0"/>
            <a:t>Producto del impacto y probabilidad.</a:t>
          </a:r>
          <a:endParaRPr lang="en-US" dirty="0"/>
        </a:p>
      </dgm:t>
    </dgm:pt>
    <dgm:pt modelId="{D80315EB-1219-4831-A041-9E65565EE82F}" type="parTrans" cxnId="{B4EC5AE3-A706-4CB3-94BB-267A0A4B2123}">
      <dgm:prSet/>
      <dgm:spPr/>
      <dgm:t>
        <a:bodyPr/>
        <a:lstStyle/>
        <a:p>
          <a:endParaRPr lang="en-US"/>
        </a:p>
      </dgm:t>
    </dgm:pt>
    <dgm:pt modelId="{40C9F216-C2AF-48A1-BA99-AFF1FDFEFB10}" type="sibTrans" cxnId="{B4EC5AE3-A706-4CB3-94BB-267A0A4B2123}">
      <dgm:prSet/>
      <dgm:spPr/>
      <dgm:t>
        <a:bodyPr/>
        <a:lstStyle/>
        <a:p>
          <a:endParaRPr lang="en-US"/>
        </a:p>
      </dgm:t>
    </dgm:pt>
    <dgm:pt modelId="{DA8B1ABF-A7B9-4374-A117-F428CCBD5CC3}">
      <dgm:prSet phldrT="[Text]"/>
      <dgm:spPr/>
      <dgm:t>
        <a:bodyPr/>
        <a:lstStyle/>
        <a:p>
          <a:r>
            <a:rPr lang="es-ES" b="1" dirty="0"/>
            <a:t>Actividad 3: Selección de controles</a:t>
          </a:r>
          <a:endParaRPr lang="en-US" dirty="0"/>
        </a:p>
      </dgm:t>
    </dgm:pt>
    <dgm:pt modelId="{851D9114-B33F-4DD8-9B87-07D1882A4311}" type="parTrans" cxnId="{7CB3A6B0-30E1-40E8-BC6E-DEAB657B0DFB}">
      <dgm:prSet/>
      <dgm:spPr/>
      <dgm:t>
        <a:bodyPr/>
        <a:lstStyle/>
        <a:p>
          <a:endParaRPr lang="en-US"/>
        </a:p>
      </dgm:t>
    </dgm:pt>
    <dgm:pt modelId="{6FE66AA4-4D50-4137-BFC0-8AAEBE85EE46}" type="sibTrans" cxnId="{7CB3A6B0-30E1-40E8-BC6E-DEAB657B0DFB}">
      <dgm:prSet/>
      <dgm:spPr/>
      <dgm:t>
        <a:bodyPr/>
        <a:lstStyle/>
        <a:p>
          <a:endParaRPr lang="en-US"/>
        </a:p>
      </dgm:t>
    </dgm:pt>
    <dgm:pt modelId="{75A62331-F1CB-43AA-8478-6E482BB9F7AC}">
      <dgm:prSet phldrT="[Text]"/>
      <dgm:spPr/>
      <dgm:t>
        <a:bodyPr/>
        <a:lstStyle/>
        <a:p>
          <a:r>
            <a:rPr lang="es-ES" dirty="0"/>
            <a:t>Decidir acciones a desarrollar e implementar.</a:t>
          </a:r>
          <a:endParaRPr lang="en-US" dirty="0"/>
        </a:p>
      </dgm:t>
    </dgm:pt>
    <dgm:pt modelId="{A82F0418-8879-4FAC-BA67-04B0EFA9C125}" type="parTrans" cxnId="{CC227B42-5382-4A58-8DEF-7F55D5ACB6F7}">
      <dgm:prSet/>
      <dgm:spPr/>
      <dgm:t>
        <a:bodyPr/>
        <a:lstStyle/>
        <a:p>
          <a:endParaRPr lang="en-US"/>
        </a:p>
      </dgm:t>
    </dgm:pt>
    <dgm:pt modelId="{612D44EC-A1C2-4993-9ACD-78580EDA8192}" type="sibTrans" cxnId="{CC227B42-5382-4A58-8DEF-7F55D5ACB6F7}">
      <dgm:prSet/>
      <dgm:spPr/>
      <dgm:t>
        <a:bodyPr/>
        <a:lstStyle/>
        <a:p>
          <a:endParaRPr lang="en-US"/>
        </a:p>
      </dgm:t>
    </dgm:pt>
    <dgm:pt modelId="{9C229B11-AD4E-47EE-BF20-99CA9C1D6754}">
      <dgm:prSet phldrT="[Text]"/>
      <dgm:spPr/>
      <dgm:t>
        <a:bodyPr/>
        <a:lstStyle/>
        <a:p>
          <a:r>
            <a:rPr lang="es-ES" b="1" dirty="0"/>
            <a:t>Actividad 2: Identificación de riesgos críticos</a:t>
          </a:r>
          <a:endParaRPr lang="en-US" dirty="0"/>
        </a:p>
      </dgm:t>
    </dgm:pt>
    <dgm:pt modelId="{4D597188-D217-487D-9135-1393DD3968DE}" type="parTrans" cxnId="{ABC1AC83-B6E8-4E80-845F-27831509A122}">
      <dgm:prSet/>
      <dgm:spPr/>
      <dgm:t>
        <a:bodyPr/>
        <a:lstStyle/>
        <a:p>
          <a:endParaRPr lang="en-US"/>
        </a:p>
      </dgm:t>
    </dgm:pt>
    <dgm:pt modelId="{11848E2D-0335-415B-BC99-358F307B59A0}" type="sibTrans" cxnId="{ABC1AC83-B6E8-4E80-845F-27831509A122}">
      <dgm:prSet/>
      <dgm:spPr/>
      <dgm:t>
        <a:bodyPr/>
        <a:lstStyle/>
        <a:p>
          <a:endParaRPr lang="en-US"/>
        </a:p>
      </dgm:t>
    </dgm:pt>
    <dgm:pt modelId="{4B1211AB-3304-440D-AB3A-97333F16F5CC}">
      <dgm:prSet phldrT="[Text]"/>
      <dgm:spPr/>
      <dgm:t>
        <a:bodyPr/>
        <a:lstStyle/>
        <a:p>
          <a:r>
            <a:rPr lang="es-ES" dirty="0"/>
            <a:t>Riesgos Altos y Muy Altos.</a:t>
          </a:r>
          <a:endParaRPr lang="en-US" dirty="0"/>
        </a:p>
      </dgm:t>
    </dgm:pt>
    <dgm:pt modelId="{0C2C2DEC-2510-4E3B-8867-3B48AB8D3917}" type="parTrans" cxnId="{474DD14C-4E53-4542-9F0E-C17C936AFC63}">
      <dgm:prSet/>
      <dgm:spPr/>
      <dgm:t>
        <a:bodyPr/>
        <a:lstStyle/>
        <a:p>
          <a:endParaRPr lang="en-US"/>
        </a:p>
      </dgm:t>
    </dgm:pt>
    <dgm:pt modelId="{00974ED4-AF2C-4923-9C87-AB1A8F9FE0F4}" type="sibTrans" cxnId="{474DD14C-4E53-4542-9F0E-C17C936AFC63}">
      <dgm:prSet/>
      <dgm:spPr/>
      <dgm:t>
        <a:bodyPr/>
        <a:lstStyle/>
        <a:p>
          <a:endParaRPr lang="en-US"/>
        </a:p>
      </dgm:t>
    </dgm:pt>
    <dgm:pt modelId="{76FFE253-7148-40BA-98C7-01FE9F69C9ED}">
      <dgm:prSet phldrT="[Text]"/>
      <dgm:spPr/>
      <dgm:t>
        <a:bodyPr/>
        <a:lstStyle/>
        <a:p>
          <a:r>
            <a:rPr lang="es-ES" dirty="0"/>
            <a:t>Nuevos riesgos.</a:t>
          </a:r>
          <a:endParaRPr lang="en-US" dirty="0"/>
        </a:p>
      </dgm:t>
    </dgm:pt>
    <dgm:pt modelId="{F29BB876-1D44-4E54-8FD2-42409F038103}" type="parTrans" cxnId="{CED066E2-B21F-4B27-B11C-143A3C229C32}">
      <dgm:prSet/>
      <dgm:spPr/>
      <dgm:t>
        <a:bodyPr/>
        <a:lstStyle/>
        <a:p>
          <a:endParaRPr lang="en-US"/>
        </a:p>
      </dgm:t>
    </dgm:pt>
    <dgm:pt modelId="{5309A10A-7798-49E6-BE4D-CF75D389647F}" type="sibTrans" cxnId="{CED066E2-B21F-4B27-B11C-143A3C229C32}">
      <dgm:prSet/>
      <dgm:spPr/>
      <dgm:t>
        <a:bodyPr/>
        <a:lstStyle/>
        <a:p>
          <a:endParaRPr lang="en-US"/>
        </a:p>
      </dgm:t>
    </dgm:pt>
    <dgm:pt modelId="{3902A132-30D3-4CC0-ACE8-4F54EED7CF12}">
      <dgm:prSet phldrT="[Text]"/>
      <dgm:spPr/>
      <dgm:t>
        <a:bodyPr/>
        <a:lstStyle/>
        <a:p>
          <a:r>
            <a:rPr lang="es-ES" dirty="0"/>
            <a:t>Mapa de calor.</a:t>
          </a:r>
          <a:endParaRPr lang="en-US" dirty="0"/>
        </a:p>
      </dgm:t>
    </dgm:pt>
    <dgm:pt modelId="{E61B0E4B-F95C-4C07-A59D-654313F01DB9}" type="parTrans" cxnId="{66FA29F6-954A-4AE1-B0B8-2991BF3FCB06}">
      <dgm:prSet/>
      <dgm:spPr/>
      <dgm:t>
        <a:bodyPr/>
        <a:lstStyle/>
        <a:p>
          <a:endParaRPr lang="en-US"/>
        </a:p>
      </dgm:t>
    </dgm:pt>
    <dgm:pt modelId="{CC2FAEC3-20E5-41AA-A4EF-53C9462C9658}" type="sibTrans" cxnId="{66FA29F6-954A-4AE1-B0B8-2991BF3FCB06}">
      <dgm:prSet/>
      <dgm:spPr/>
      <dgm:t>
        <a:bodyPr/>
        <a:lstStyle/>
        <a:p>
          <a:endParaRPr lang="en-US"/>
        </a:p>
      </dgm:t>
    </dgm:pt>
    <dgm:pt modelId="{DF7AF81F-8EC8-4BC1-B45F-9BACE17E87CF}">
      <dgm:prSet phldrT="[Text]"/>
      <dgm:spPr/>
      <dgm:t>
        <a:bodyPr/>
        <a:lstStyle/>
        <a:p>
          <a:r>
            <a:rPr lang="es-ES" dirty="0"/>
            <a:t>Cuatro tratamientos del riesgo.</a:t>
          </a:r>
          <a:endParaRPr lang="en-US" dirty="0"/>
        </a:p>
      </dgm:t>
    </dgm:pt>
    <dgm:pt modelId="{526FCD9D-AB80-438D-8D03-523557247DE4}" type="parTrans" cxnId="{DE7BAA29-598C-4481-8BEC-AC4A2F271F00}">
      <dgm:prSet/>
      <dgm:spPr/>
      <dgm:t>
        <a:bodyPr/>
        <a:lstStyle/>
        <a:p>
          <a:endParaRPr lang="en-US"/>
        </a:p>
      </dgm:t>
    </dgm:pt>
    <dgm:pt modelId="{0C6D624C-53F1-4ED6-B18F-221246AA7735}" type="sibTrans" cxnId="{DE7BAA29-598C-4481-8BEC-AC4A2F271F00}">
      <dgm:prSet/>
      <dgm:spPr/>
      <dgm:t>
        <a:bodyPr/>
        <a:lstStyle/>
        <a:p>
          <a:endParaRPr lang="en-US"/>
        </a:p>
      </dgm:t>
    </dgm:pt>
    <dgm:pt modelId="{F14ABC3F-00FF-48F4-90C0-C94DF706B8EC}" type="pres">
      <dgm:prSet presAssocID="{852F3952-31FE-40CB-93F3-8AAF6138C466}" presName="Name0" presStyleCnt="0">
        <dgm:presLayoutVars>
          <dgm:dir/>
          <dgm:animLvl val="lvl"/>
          <dgm:resizeHandles val="exact"/>
        </dgm:presLayoutVars>
      </dgm:prSet>
      <dgm:spPr/>
    </dgm:pt>
    <dgm:pt modelId="{3DBBCD11-CCC4-4D7E-A7CA-7F292D43AD0E}" type="pres">
      <dgm:prSet presAssocID="{33EF5916-BCE5-4733-8F77-A340E020C56A}" presName="linNode" presStyleCnt="0"/>
      <dgm:spPr/>
    </dgm:pt>
    <dgm:pt modelId="{94A794A9-FE88-4E4D-9154-1D913CF71A03}" type="pres">
      <dgm:prSet presAssocID="{33EF5916-BCE5-4733-8F77-A340E020C56A}" presName="parTx" presStyleLbl="revTx" presStyleIdx="0" presStyleCnt="3">
        <dgm:presLayoutVars>
          <dgm:chMax val="1"/>
          <dgm:bulletEnabled val="1"/>
        </dgm:presLayoutVars>
      </dgm:prSet>
      <dgm:spPr/>
    </dgm:pt>
    <dgm:pt modelId="{764274F2-0BC8-4531-951C-B8796FAD5D8C}" type="pres">
      <dgm:prSet presAssocID="{33EF5916-BCE5-4733-8F77-A340E020C56A}" presName="bracket" presStyleLbl="parChTrans1D1" presStyleIdx="0" presStyleCnt="3"/>
      <dgm:spPr/>
    </dgm:pt>
    <dgm:pt modelId="{2C4E6850-6DDC-462C-81FD-5F02C8D6713A}" type="pres">
      <dgm:prSet presAssocID="{33EF5916-BCE5-4733-8F77-A340E020C56A}" presName="spH" presStyleCnt="0"/>
      <dgm:spPr/>
    </dgm:pt>
    <dgm:pt modelId="{927299A0-D4F2-4B82-B54C-94A005CDD45B}" type="pres">
      <dgm:prSet presAssocID="{33EF5916-BCE5-4733-8F77-A340E020C56A}" presName="desTx" presStyleLbl="node1" presStyleIdx="0" presStyleCnt="3">
        <dgm:presLayoutVars>
          <dgm:bulletEnabled val="1"/>
        </dgm:presLayoutVars>
      </dgm:prSet>
      <dgm:spPr/>
    </dgm:pt>
    <dgm:pt modelId="{BC8AFA33-9C95-47AD-B0A6-03A68D1D9E2E}" type="pres">
      <dgm:prSet presAssocID="{C5122ACA-E0E7-4F38-A8F6-4DA2CD43ECFF}" presName="spV" presStyleCnt="0"/>
      <dgm:spPr/>
    </dgm:pt>
    <dgm:pt modelId="{9732C491-65AA-4C3B-AA69-B5610D5FF62E}" type="pres">
      <dgm:prSet presAssocID="{9C229B11-AD4E-47EE-BF20-99CA9C1D6754}" presName="linNode" presStyleCnt="0"/>
      <dgm:spPr/>
    </dgm:pt>
    <dgm:pt modelId="{4BF03BD3-2A71-420E-9B15-6F53613BD11F}" type="pres">
      <dgm:prSet presAssocID="{9C229B11-AD4E-47EE-BF20-99CA9C1D6754}" presName="parTx" presStyleLbl="revTx" presStyleIdx="1" presStyleCnt="3">
        <dgm:presLayoutVars>
          <dgm:chMax val="1"/>
          <dgm:bulletEnabled val="1"/>
        </dgm:presLayoutVars>
      </dgm:prSet>
      <dgm:spPr/>
    </dgm:pt>
    <dgm:pt modelId="{EF6E2FF3-D67E-4FEF-B8C6-ABC7F10D4ED0}" type="pres">
      <dgm:prSet presAssocID="{9C229B11-AD4E-47EE-BF20-99CA9C1D6754}" presName="bracket" presStyleLbl="parChTrans1D1" presStyleIdx="1" presStyleCnt="3"/>
      <dgm:spPr/>
    </dgm:pt>
    <dgm:pt modelId="{247B9091-FDB7-433F-BC4F-4D5952F0B433}" type="pres">
      <dgm:prSet presAssocID="{9C229B11-AD4E-47EE-BF20-99CA9C1D6754}" presName="spH" presStyleCnt="0"/>
      <dgm:spPr/>
    </dgm:pt>
    <dgm:pt modelId="{76AD93E9-E508-473A-A7FD-AD817EA9DE22}" type="pres">
      <dgm:prSet presAssocID="{9C229B11-AD4E-47EE-BF20-99CA9C1D6754}" presName="desTx" presStyleLbl="node1" presStyleIdx="1" presStyleCnt="3">
        <dgm:presLayoutVars>
          <dgm:bulletEnabled val="1"/>
        </dgm:presLayoutVars>
      </dgm:prSet>
      <dgm:spPr/>
    </dgm:pt>
    <dgm:pt modelId="{A4A0035D-E1EB-46BA-8CDE-7B1E13731E37}" type="pres">
      <dgm:prSet presAssocID="{11848E2D-0335-415B-BC99-358F307B59A0}" presName="spV" presStyleCnt="0"/>
      <dgm:spPr/>
    </dgm:pt>
    <dgm:pt modelId="{0B2C6EEE-973C-4DA3-9684-39BBAA247200}" type="pres">
      <dgm:prSet presAssocID="{DA8B1ABF-A7B9-4374-A117-F428CCBD5CC3}" presName="linNode" presStyleCnt="0"/>
      <dgm:spPr/>
    </dgm:pt>
    <dgm:pt modelId="{EF70E852-4EF8-44EF-AC0F-23B958F6B8B8}" type="pres">
      <dgm:prSet presAssocID="{DA8B1ABF-A7B9-4374-A117-F428CCBD5CC3}" presName="parTx" presStyleLbl="revTx" presStyleIdx="2" presStyleCnt="3">
        <dgm:presLayoutVars>
          <dgm:chMax val="1"/>
          <dgm:bulletEnabled val="1"/>
        </dgm:presLayoutVars>
      </dgm:prSet>
      <dgm:spPr/>
    </dgm:pt>
    <dgm:pt modelId="{49E67EE0-C072-44F4-952C-275FF279B914}" type="pres">
      <dgm:prSet presAssocID="{DA8B1ABF-A7B9-4374-A117-F428CCBD5CC3}" presName="bracket" presStyleLbl="parChTrans1D1" presStyleIdx="2" presStyleCnt="3"/>
      <dgm:spPr/>
    </dgm:pt>
    <dgm:pt modelId="{BC4DC2DB-01D0-42AA-998C-9BABA5FE5882}" type="pres">
      <dgm:prSet presAssocID="{DA8B1ABF-A7B9-4374-A117-F428CCBD5CC3}" presName="spH" presStyleCnt="0"/>
      <dgm:spPr/>
    </dgm:pt>
    <dgm:pt modelId="{6DC13EEE-7BDE-4649-8761-187FA0CAF3FA}" type="pres">
      <dgm:prSet presAssocID="{DA8B1ABF-A7B9-4374-A117-F428CCBD5CC3}" presName="desTx" presStyleLbl="node1" presStyleIdx="2" presStyleCnt="3">
        <dgm:presLayoutVars>
          <dgm:bulletEnabled val="1"/>
        </dgm:presLayoutVars>
      </dgm:prSet>
      <dgm:spPr/>
    </dgm:pt>
  </dgm:ptLst>
  <dgm:cxnLst>
    <dgm:cxn modelId="{DE7BAA29-598C-4481-8BEC-AC4A2F271F00}" srcId="{DA8B1ABF-A7B9-4374-A117-F428CCBD5CC3}" destId="{DF7AF81F-8EC8-4BC1-B45F-9BACE17E87CF}" srcOrd="2" destOrd="0" parTransId="{526FCD9D-AB80-438D-8D03-523557247DE4}" sibTransId="{0C6D624C-53F1-4ED6-B18F-221246AA7735}"/>
    <dgm:cxn modelId="{77625536-B86F-4034-8ECB-BDAC47BA63D8}" type="presOf" srcId="{33EF5916-BCE5-4733-8F77-A340E020C56A}" destId="{94A794A9-FE88-4E4D-9154-1D913CF71A03}" srcOrd="0" destOrd="0" presId="urn:diagrams.loki3.com/BracketList"/>
    <dgm:cxn modelId="{C047903C-0AAC-4B7A-9156-9865CBF9F0DA}" type="presOf" srcId="{25C41896-5C71-41CD-9508-97B96E96504A}" destId="{927299A0-D4F2-4B82-B54C-94A005CDD45B}" srcOrd="0" destOrd="0" presId="urn:diagrams.loki3.com/BracketList"/>
    <dgm:cxn modelId="{D94B175B-EB04-4388-BC75-D569B7FE9502}" type="presOf" srcId="{76FFE253-7148-40BA-98C7-01FE9F69C9ED}" destId="{927299A0-D4F2-4B82-B54C-94A005CDD45B}" srcOrd="0" destOrd="1" presId="urn:diagrams.loki3.com/BracketList"/>
    <dgm:cxn modelId="{CC227B42-5382-4A58-8DEF-7F55D5ACB6F7}" srcId="{DA8B1ABF-A7B9-4374-A117-F428CCBD5CC3}" destId="{75A62331-F1CB-43AA-8478-6E482BB9F7AC}" srcOrd="0" destOrd="0" parTransId="{A82F0418-8879-4FAC-BA67-04B0EFA9C125}" sibTransId="{612D44EC-A1C2-4993-9ACD-78580EDA8192}"/>
    <dgm:cxn modelId="{474DD14C-4E53-4542-9F0E-C17C936AFC63}" srcId="{9C229B11-AD4E-47EE-BF20-99CA9C1D6754}" destId="{4B1211AB-3304-440D-AB3A-97333F16F5CC}" srcOrd="0" destOrd="0" parTransId="{0C2C2DEC-2510-4E3B-8867-3B48AB8D3917}" sibTransId="{00974ED4-AF2C-4923-9C87-AB1A8F9FE0F4}"/>
    <dgm:cxn modelId="{5D297A6D-6A63-4190-A4AD-37B04C6CAE50}" type="presOf" srcId="{3902A132-30D3-4CC0-ACE8-4F54EED7CF12}" destId="{6DC13EEE-7BDE-4649-8761-187FA0CAF3FA}" srcOrd="0" destOrd="1" presId="urn:diagrams.loki3.com/BracketList"/>
    <dgm:cxn modelId="{5EF3944D-5CF9-4FB9-B628-FDC06EA8F5AF}" type="presOf" srcId="{DA8B1ABF-A7B9-4374-A117-F428CCBD5CC3}" destId="{EF70E852-4EF8-44EF-AC0F-23B958F6B8B8}" srcOrd="0" destOrd="0" presId="urn:diagrams.loki3.com/BracketList"/>
    <dgm:cxn modelId="{95D16570-47B2-4F67-BF29-1E0C88173BCA}" type="presOf" srcId="{852F3952-31FE-40CB-93F3-8AAF6138C466}" destId="{F14ABC3F-00FF-48F4-90C0-C94DF706B8EC}" srcOrd="0" destOrd="0" presId="urn:diagrams.loki3.com/BracketList"/>
    <dgm:cxn modelId="{FE17E058-EE09-4798-A458-E1F6D0DEBCD8}" srcId="{852F3952-31FE-40CB-93F3-8AAF6138C466}" destId="{33EF5916-BCE5-4733-8F77-A340E020C56A}" srcOrd="0" destOrd="0" parTransId="{09FE170C-4AB3-47AC-9217-FDF5F4FC3361}" sibTransId="{C5122ACA-E0E7-4F38-A8F6-4DA2CD43ECFF}"/>
    <dgm:cxn modelId="{A8EDFC80-5648-4DAA-8153-6E4490B58B66}" type="presOf" srcId="{9C229B11-AD4E-47EE-BF20-99CA9C1D6754}" destId="{4BF03BD3-2A71-420E-9B15-6F53613BD11F}" srcOrd="0" destOrd="0" presId="urn:diagrams.loki3.com/BracketList"/>
    <dgm:cxn modelId="{ABC1AC83-B6E8-4E80-845F-27831509A122}" srcId="{852F3952-31FE-40CB-93F3-8AAF6138C466}" destId="{9C229B11-AD4E-47EE-BF20-99CA9C1D6754}" srcOrd="1" destOrd="0" parTransId="{4D597188-D217-487D-9135-1393DD3968DE}" sibTransId="{11848E2D-0335-415B-BC99-358F307B59A0}"/>
    <dgm:cxn modelId="{EF045691-2661-43E1-8877-0C0E2DDDE597}" type="presOf" srcId="{4B1211AB-3304-440D-AB3A-97333F16F5CC}" destId="{76AD93E9-E508-473A-A7FD-AD817EA9DE22}" srcOrd="0" destOrd="0" presId="urn:diagrams.loki3.com/BracketList"/>
    <dgm:cxn modelId="{663924AF-E58A-4EFD-956D-F0BD38ED360B}" type="presOf" srcId="{75A62331-F1CB-43AA-8478-6E482BB9F7AC}" destId="{6DC13EEE-7BDE-4649-8761-187FA0CAF3FA}" srcOrd="0" destOrd="0" presId="urn:diagrams.loki3.com/BracketList"/>
    <dgm:cxn modelId="{7CB3A6B0-30E1-40E8-BC6E-DEAB657B0DFB}" srcId="{852F3952-31FE-40CB-93F3-8AAF6138C466}" destId="{DA8B1ABF-A7B9-4374-A117-F428CCBD5CC3}" srcOrd="2" destOrd="0" parTransId="{851D9114-B33F-4DD8-9B87-07D1882A4311}" sibTransId="{6FE66AA4-4D50-4137-BFC0-8AAEBE85EE46}"/>
    <dgm:cxn modelId="{CED066E2-B21F-4B27-B11C-143A3C229C32}" srcId="{33EF5916-BCE5-4733-8F77-A340E020C56A}" destId="{76FFE253-7148-40BA-98C7-01FE9F69C9ED}" srcOrd="1" destOrd="0" parTransId="{F29BB876-1D44-4E54-8FD2-42409F038103}" sibTransId="{5309A10A-7798-49E6-BE4D-CF75D389647F}"/>
    <dgm:cxn modelId="{B4EC5AE3-A706-4CB3-94BB-267A0A4B2123}" srcId="{33EF5916-BCE5-4733-8F77-A340E020C56A}" destId="{25C41896-5C71-41CD-9508-97B96E96504A}" srcOrd="0" destOrd="0" parTransId="{D80315EB-1219-4831-A041-9E65565EE82F}" sibTransId="{40C9F216-C2AF-48A1-BA99-AFF1FDFEFB10}"/>
    <dgm:cxn modelId="{E7B5B6E4-C005-4BD5-B087-104B0AEB1201}" type="presOf" srcId="{DF7AF81F-8EC8-4BC1-B45F-9BACE17E87CF}" destId="{6DC13EEE-7BDE-4649-8761-187FA0CAF3FA}" srcOrd="0" destOrd="2" presId="urn:diagrams.loki3.com/BracketList"/>
    <dgm:cxn modelId="{66FA29F6-954A-4AE1-B0B8-2991BF3FCB06}" srcId="{DA8B1ABF-A7B9-4374-A117-F428CCBD5CC3}" destId="{3902A132-30D3-4CC0-ACE8-4F54EED7CF12}" srcOrd="1" destOrd="0" parTransId="{E61B0E4B-F95C-4C07-A59D-654313F01DB9}" sibTransId="{CC2FAEC3-20E5-41AA-A4EF-53C9462C9658}"/>
    <dgm:cxn modelId="{CF9BAB9B-0D56-4B16-8C5B-4377FB729144}" type="presParOf" srcId="{F14ABC3F-00FF-48F4-90C0-C94DF706B8EC}" destId="{3DBBCD11-CCC4-4D7E-A7CA-7F292D43AD0E}" srcOrd="0" destOrd="0" presId="urn:diagrams.loki3.com/BracketList"/>
    <dgm:cxn modelId="{DB1A77C8-8D72-4823-805C-4EC294825500}" type="presParOf" srcId="{3DBBCD11-CCC4-4D7E-A7CA-7F292D43AD0E}" destId="{94A794A9-FE88-4E4D-9154-1D913CF71A03}" srcOrd="0" destOrd="0" presId="urn:diagrams.loki3.com/BracketList"/>
    <dgm:cxn modelId="{D5FCF0AB-30A7-494E-9811-D3DDCA835192}" type="presParOf" srcId="{3DBBCD11-CCC4-4D7E-A7CA-7F292D43AD0E}" destId="{764274F2-0BC8-4531-951C-B8796FAD5D8C}" srcOrd="1" destOrd="0" presId="urn:diagrams.loki3.com/BracketList"/>
    <dgm:cxn modelId="{ADBBD08E-817B-48D5-B16E-7FCB2A65F542}" type="presParOf" srcId="{3DBBCD11-CCC4-4D7E-A7CA-7F292D43AD0E}" destId="{2C4E6850-6DDC-462C-81FD-5F02C8D6713A}" srcOrd="2" destOrd="0" presId="urn:diagrams.loki3.com/BracketList"/>
    <dgm:cxn modelId="{6AE20A2C-7E09-4341-9297-79B0FA0E9845}" type="presParOf" srcId="{3DBBCD11-CCC4-4D7E-A7CA-7F292D43AD0E}" destId="{927299A0-D4F2-4B82-B54C-94A005CDD45B}" srcOrd="3" destOrd="0" presId="urn:diagrams.loki3.com/BracketList"/>
    <dgm:cxn modelId="{CF52858C-718E-45C5-853C-39A1D8EE96CD}" type="presParOf" srcId="{F14ABC3F-00FF-48F4-90C0-C94DF706B8EC}" destId="{BC8AFA33-9C95-47AD-B0A6-03A68D1D9E2E}" srcOrd="1" destOrd="0" presId="urn:diagrams.loki3.com/BracketList"/>
    <dgm:cxn modelId="{EA785E01-8F63-4132-A1DD-3853514E2C8C}" type="presParOf" srcId="{F14ABC3F-00FF-48F4-90C0-C94DF706B8EC}" destId="{9732C491-65AA-4C3B-AA69-B5610D5FF62E}" srcOrd="2" destOrd="0" presId="urn:diagrams.loki3.com/BracketList"/>
    <dgm:cxn modelId="{385AA0BC-F90E-43B8-B0C8-6284201863D6}" type="presParOf" srcId="{9732C491-65AA-4C3B-AA69-B5610D5FF62E}" destId="{4BF03BD3-2A71-420E-9B15-6F53613BD11F}" srcOrd="0" destOrd="0" presId="urn:diagrams.loki3.com/BracketList"/>
    <dgm:cxn modelId="{3B87964E-F1E2-423B-AAA9-4E0556AD29E7}" type="presParOf" srcId="{9732C491-65AA-4C3B-AA69-B5610D5FF62E}" destId="{EF6E2FF3-D67E-4FEF-B8C6-ABC7F10D4ED0}" srcOrd="1" destOrd="0" presId="urn:diagrams.loki3.com/BracketList"/>
    <dgm:cxn modelId="{4FF669E9-A231-4777-9FF8-73A8218BA24B}" type="presParOf" srcId="{9732C491-65AA-4C3B-AA69-B5610D5FF62E}" destId="{247B9091-FDB7-433F-BC4F-4D5952F0B433}" srcOrd="2" destOrd="0" presId="urn:diagrams.loki3.com/BracketList"/>
    <dgm:cxn modelId="{ECE80A6B-F752-417E-81FC-045256796E95}" type="presParOf" srcId="{9732C491-65AA-4C3B-AA69-B5610D5FF62E}" destId="{76AD93E9-E508-473A-A7FD-AD817EA9DE22}" srcOrd="3" destOrd="0" presId="urn:diagrams.loki3.com/BracketList"/>
    <dgm:cxn modelId="{F4D925E1-887A-4B66-8BF3-8FCE2C5548C0}" type="presParOf" srcId="{F14ABC3F-00FF-48F4-90C0-C94DF706B8EC}" destId="{A4A0035D-E1EB-46BA-8CDE-7B1E13731E37}" srcOrd="3" destOrd="0" presId="urn:diagrams.loki3.com/BracketList"/>
    <dgm:cxn modelId="{B5EB0305-AE19-4020-9C40-FA3F6B76DF66}" type="presParOf" srcId="{F14ABC3F-00FF-48F4-90C0-C94DF706B8EC}" destId="{0B2C6EEE-973C-4DA3-9684-39BBAA247200}" srcOrd="4" destOrd="0" presId="urn:diagrams.loki3.com/BracketList"/>
    <dgm:cxn modelId="{76B0F44A-EE37-4F3A-A301-DE2734EC2547}" type="presParOf" srcId="{0B2C6EEE-973C-4DA3-9684-39BBAA247200}" destId="{EF70E852-4EF8-44EF-AC0F-23B958F6B8B8}" srcOrd="0" destOrd="0" presId="urn:diagrams.loki3.com/BracketList"/>
    <dgm:cxn modelId="{C95C2BCE-71E8-40AB-B884-89D0F41F8798}" type="presParOf" srcId="{0B2C6EEE-973C-4DA3-9684-39BBAA247200}" destId="{49E67EE0-C072-44F4-952C-275FF279B914}" srcOrd="1" destOrd="0" presId="urn:diagrams.loki3.com/BracketList"/>
    <dgm:cxn modelId="{9040C5B6-14AE-4F77-8572-595E012162A0}" type="presParOf" srcId="{0B2C6EEE-973C-4DA3-9684-39BBAA247200}" destId="{BC4DC2DB-01D0-42AA-998C-9BABA5FE5882}" srcOrd="2" destOrd="0" presId="urn:diagrams.loki3.com/BracketList"/>
    <dgm:cxn modelId="{6E8DC27C-0084-4C39-9759-59CAF9B0504C}" type="presParOf" srcId="{0B2C6EEE-973C-4DA3-9684-39BBAA247200}" destId="{6DC13EEE-7BDE-4649-8761-187FA0CAF3FA}"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4D7F20-72BC-4F47-838E-1E98DC7ACFC5}" type="doc">
      <dgm:prSet loTypeId="urn:microsoft.com/office/officeart/2008/layout/HorizontalMultiLevelHierarchy" loCatId="hierarchy" qsTypeId="urn:microsoft.com/office/officeart/2005/8/quickstyle/simple3" qsCatId="simple" csTypeId="urn:microsoft.com/office/officeart/2005/8/colors/accent4_5" csCatId="accent4" phldr="1"/>
      <dgm:spPr/>
      <dgm:t>
        <a:bodyPr/>
        <a:lstStyle/>
        <a:p>
          <a:endParaRPr lang="en-US"/>
        </a:p>
      </dgm:t>
    </dgm:pt>
    <dgm:pt modelId="{A50F19AB-B566-4E6D-B5E5-E83F5B687DF0}">
      <dgm:prSet phldrT="[Text]"/>
      <dgm:spPr/>
      <dgm:t>
        <a:bodyPr/>
        <a:lstStyle/>
        <a:p>
          <a:r>
            <a:rPr lang="es-ES" dirty="0"/>
            <a:t>Fase 1 Establecimiento del contexto</a:t>
          </a:r>
          <a:endParaRPr lang="en-US" dirty="0"/>
        </a:p>
      </dgm:t>
    </dgm:pt>
    <dgm:pt modelId="{C0A5EE82-6D51-4406-806F-B883FB5FE890}" type="parTrans" cxnId="{4B951305-7AC2-4A05-A84B-4D0271614CA4}">
      <dgm:prSet/>
      <dgm:spPr/>
      <dgm:t>
        <a:bodyPr/>
        <a:lstStyle/>
        <a:p>
          <a:endParaRPr lang="en-US"/>
        </a:p>
      </dgm:t>
    </dgm:pt>
    <dgm:pt modelId="{24DB545F-BD99-4D2E-B7BC-D4519D121DDC}" type="sibTrans" cxnId="{4B951305-7AC2-4A05-A84B-4D0271614CA4}">
      <dgm:prSet/>
      <dgm:spPr/>
      <dgm:t>
        <a:bodyPr/>
        <a:lstStyle/>
        <a:p>
          <a:endParaRPr lang="en-US"/>
        </a:p>
      </dgm:t>
    </dgm:pt>
    <dgm:pt modelId="{79BBFA62-2C04-4E91-8FA9-87F1C3AD50FA}">
      <dgm:prSet phldrT="[Text]"/>
      <dgm:spPr/>
      <dgm:t>
        <a:bodyPr/>
        <a:lstStyle/>
        <a:p>
          <a:r>
            <a:rPr lang="es-EC" dirty="0"/>
            <a:t>De acuerdo con el ambiente público en el cual se desarrolla la entidad, se plantea el alcance como  la evaluación de los procesos críticos que podrían detener la continuidad de los servicios públicos ofrecidos a la ciudadanía.</a:t>
          </a:r>
        </a:p>
      </dgm:t>
    </dgm:pt>
    <dgm:pt modelId="{3FD63EE5-AE0C-42C6-8E20-863209565A08}" type="parTrans" cxnId="{42007BF9-EA73-48EC-8F64-43990B8A11EC}">
      <dgm:prSet/>
      <dgm:spPr/>
      <dgm:t>
        <a:bodyPr/>
        <a:lstStyle/>
        <a:p>
          <a:endParaRPr lang="en-US"/>
        </a:p>
      </dgm:t>
    </dgm:pt>
    <dgm:pt modelId="{C59325FF-A310-41A7-9C35-3B0ABE3BDB2E}" type="sibTrans" cxnId="{42007BF9-EA73-48EC-8F64-43990B8A11EC}">
      <dgm:prSet/>
      <dgm:spPr/>
      <dgm:t>
        <a:bodyPr/>
        <a:lstStyle/>
        <a:p>
          <a:endParaRPr lang="en-US"/>
        </a:p>
      </dgm:t>
    </dgm:pt>
    <dgm:pt modelId="{06E48AA7-87C8-4914-A79F-B27B48F0FD37}">
      <dgm:prSet/>
      <dgm:spPr/>
      <dgm:t>
        <a:bodyPr/>
        <a:lstStyle/>
        <a:p>
          <a:r>
            <a:rPr lang="es-EC" dirty="0"/>
            <a:t>Criterios de evaluación</a:t>
          </a:r>
        </a:p>
        <a:p>
          <a:r>
            <a:rPr lang="es-EC" dirty="0"/>
            <a:t>Riesgo=Impacto x Probabilidad</a:t>
          </a:r>
          <a:endParaRPr lang="en-US" dirty="0"/>
        </a:p>
      </dgm:t>
    </dgm:pt>
    <dgm:pt modelId="{BC56E748-6DD9-4872-941B-850BEDF00D68}" type="parTrans" cxnId="{BFEB64FE-6CEF-4828-8587-1A9A8B33CD55}">
      <dgm:prSet/>
      <dgm:spPr/>
      <dgm:t>
        <a:bodyPr/>
        <a:lstStyle/>
        <a:p>
          <a:endParaRPr lang="en-US"/>
        </a:p>
      </dgm:t>
    </dgm:pt>
    <dgm:pt modelId="{44726E6F-7C6A-40C4-8C58-6233C8E460E0}" type="sibTrans" cxnId="{BFEB64FE-6CEF-4828-8587-1A9A8B33CD55}">
      <dgm:prSet/>
      <dgm:spPr/>
      <dgm:t>
        <a:bodyPr/>
        <a:lstStyle/>
        <a:p>
          <a:endParaRPr lang="en-US"/>
        </a:p>
      </dgm:t>
    </dgm:pt>
    <dgm:pt modelId="{6177350D-FE2A-4DF9-8F25-EEDEBE1F6EE2}">
      <dgm:prSet/>
      <dgm:spPr/>
      <dgm:t>
        <a:bodyPr/>
        <a:lstStyle/>
        <a:p>
          <a:r>
            <a:rPr lang="es-EC" dirty="0"/>
            <a:t>Se estima como apetito al riesgo, aquellos riesgos que obtengan como resultado hasta el número 9.</a:t>
          </a:r>
          <a:endParaRPr lang="en-US" dirty="0"/>
        </a:p>
      </dgm:t>
    </dgm:pt>
    <dgm:pt modelId="{2753E98D-C19C-42E7-99B0-C895536D801F}" type="parTrans" cxnId="{25290CC3-5091-44C5-81AB-E9960E06FE2B}">
      <dgm:prSet/>
      <dgm:spPr/>
      <dgm:t>
        <a:bodyPr/>
        <a:lstStyle/>
        <a:p>
          <a:endParaRPr lang="en-US"/>
        </a:p>
      </dgm:t>
    </dgm:pt>
    <dgm:pt modelId="{F5B9B0E1-23D3-49DC-A8AC-DC845DF20EC0}" type="sibTrans" cxnId="{25290CC3-5091-44C5-81AB-E9960E06FE2B}">
      <dgm:prSet/>
      <dgm:spPr/>
      <dgm:t>
        <a:bodyPr/>
        <a:lstStyle/>
        <a:p>
          <a:endParaRPr lang="en-US"/>
        </a:p>
      </dgm:t>
    </dgm:pt>
    <dgm:pt modelId="{1207BF0F-33E7-448B-9C82-F2D830572E7B}" type="pres">
      <dgm:prSet presAssocID="{7C4D7F20-72BC-4F47-838E-1E98DC7ACFC5}" presName="Name0" presStyleCnt="0">
        <dgm:presLayoutVars>
          <dgm:chPref val="1"/>
          <dgm:dir/>
          <dgm:animOne val="branch"/>
          <dgm:animLvl val="lvl"/>
          <dgm:resizeHandles val="exact"/>
        </dgm:presLayoutVars>
      </dgm:prSet>
      <dgm:spPr/>
    </dgm:pt>
    <dgm:pt modelId="{10C8AB3F-5E69-41DA-AA9B-4B977C6362CF}" type="pres">
      <dgm:prSet presAssocID="{A50F19AB-B566-4E6D-B5E5-E83F5B687DF0}" presName="root1" presStyleCnt="0"/>
      <dgm:spPr/>
    </dgm:pt>
    <dgm:pt modelId="{C6FAE1F4-7000-40DE-9C7E-5DD5B9BBF076}" type="pres">
      <dgm:prSet presAssocID="{A50F19AB-B566-4E6D-B5E5-E83F5B687DF0}" presName="LevelOneTextNode" presStyleLbl="node0" presStyleIdx="0" presStyleCnt="1">
        <dgm:presLayoutVars>
          <dgm:chPref val="3"/>
        </dgm:presLayoutVars>
      </dgm:prSet>
      <dgm:spPr/>
    </dgm:pt>
    <dgm:pt modelId="{7B0928D6-6A76-4339-8083-1E49A251407D}" type="pres">
      <dgm:prSet presAssocID="{A50F19AB-B566-4E6D-B5E5-E83F5B687DF0}" presName="level2hierChild" presStyleCnt="0"/>
      <dgm:spPr/>
    </dgm:pt>
    <dgm:pt modelId="{AFB3C609-AA67-4A89-A48C-BFD5F8C5AECC}" type="pres">
      <dgm:prSet presAssocID="{3FD63EE5-AE0C-42C6-8E20-863209565A08}" presName="conn2-1" presStyleLbl="parChTrans1D2" presStyleIdx="0" presStyleCnt="3"/>
      <dgm:spPr/>
    </dgm:pt>
    <dgm:pt modelId="{C2A0892E-D91D-4756-BF5A-E6BA234F75B5}" type="pres">
      <dgm:prSet presAssocID="{3FD63EE5-AE0C-42C6-8E20-863209565A08}" presName="connTx" presStyleLbl="parChTrans1D2" presStyleIdx="0" presStyleCnt="3"/>
      <dgm:spPr/>
    </dgm:pt>
    <dgm:pt modelId="{AFAEB44B-6606-4B17-9088-5CA30265ECC3}" type="pres">
      <dgm:prSet presAssocID="{79BBFA62-2C04-4E91-8FA9-87F1C3AD50FA}" presName="root2" presStyleCnt="0"/>
      <dgm:spPr/>
    </dgm:pt>
    <dgm:pt modelId="{364A1A5B-DB3B-40AE-928C-4D58931EE304}" type="pres">
      <dgm:prSet presAssocID="{79BBFA62-2C04-4E91-8FA9-87F1C3AD50FA}" presName="LevelTwoTextNode" presStyleLbl="node2" presStyleIdx="0" presStyleCnt="3" custScaleX="158747">
        <dgm:presLayoutVars>
          <dgm:chPref val="3"/>
        </dgm:presLayoutVars>
      </dgm:prSet>
      <dgm:spPr/>
    </dgm:pt>
    <dgm:pt modelId="{A6F5D6AA-2D7C-489C-AAF2-09B3FD6E250C}" type="pres">
      <dgm:prSet presAssocID="{79BBFA62-2C04-4E91-8FA9-87F1C3AD50FA}" presName="level3hierChild" presStyleCnt="0"/>
      <dgm:spPr/>
    </dgm:pt>
    <dgm:pt modelId="{6FBA210D-9E0F-48DD-8BAC-5B051BB5635C}" type="pres">
      <dgm:prSet presAssocID="{BC56E748-6DD9-4872-941B-850BEDF00D68}" presName="conn2-1" presStyleLbl="parChTrans1D2" presStyleIdx="1" presStyleCnt="3"/>
      <dgm:spPr/>
    </dgm:pt>
    <dgm:pt modelId="{E6C0425D-B1ED-40EB-A1E7-56CA914E0FA1}" type="pres">
      <dgm:prSet presAssocID="{BC56E748-6DD9-4872-941B-850BEDF00D68}" presName="connTx" presStyleLbl="parChTrans1D2" presStyleIdx="1" presStyleCnt="3"/>
      <dgm:spPr/>
    </dgm:pt>
    <dgm:pt modelId="{B7532B4A-0076-4B7E-BC66-03A12223C536}" type="pres">
      <dgm:prSet presAssocID="{06E48AA7-87C8-4914-A79F-B27B48F0FD37}" presName="root2" presStyleCnt="0"/>
      <dgm:spPr/>
    </dgm:pt>
    <dgm:pt modelId="{1A68CC01-3F03-45C9-8A76-323D2F1DFF09}" type="pres">
      <dgm:prSet presAssocID="{06E48AA7-87C8-4914-A79F-B27B48F0FD37}" presName="LevelTwoTextNode" presStyleLbl="node2" presStyleIdx="1" presStyleCnt="3" custScaleX="160270">
        <dgm:presLayoutVars>
          <dgm:chPref val="3"/>
        </dgm:presLayoutVars>
      </dgm:prSet>
      <dgm:spPr/>
    </dgm:pt>
    <dgm:pt modelId="{532F5B8B-79C4-407B-A2A7-900B6F427812}" type="pres">
      <dgm:prSet presAssocID="{06E48AA7-87C8-4914-A79F-B27B48F0FD37}" presName="level3hierChild" presStyleCnt="0"/>
      <dgm:spPr/>
    </dgm:pt>
    <dgm:pt modelId="{9D69E927-D5BB-490E-BCB9-C43755372E80}" type="pres">
      <dgm:prSet presAssocID="{2753E98D-C19C-42E7-99B0-C895536D801F}" presName="conn2-1" presStyleLbl="parChTrans1D2" presStyleIdx="2" presStyleCnt="3"/>
      <dgm:spPr/>
    </dgm:pt>
    <dgm:pt modelId="{242CC705-C7C9-42B1-9032-2F91F63F5A7B}" type="pres">
      <dgm:prSet presAssocID="{2753E98D-C19C-42E7-99B0-C895536D801F}" presName="connTx" presStyleLbl="parChTrans1D2" presStyleIdx="2" presStyleCnt="3"/>
      <dgm:spPr/>
    </dgm:pt>
    <dgm:pt modelId="{E926136C-D369-4CBB-A331-92068EE4CEC6}" type="pres">
      <dgm:prSet presAssocID="{6177350D-FE2A-4DF9-8F25-EEDEBE1F6EE2}" presName="root2" presStyleCnt="0"/>
      <dgm:spPr/>
    </dgm:pt>
    <dgm:pt modelId="{057C1527-39A7-4A11-92DD-9B45DD1A221F}" type="pres">
      <dgm:prSet presAssocID="{6177350D-FE2A-4DF9-8F25-EEDEBE1F6EE2}" presName="LevelTwoTextNode" presStyleLbl="node2" presStyleIdx="2" presStyleCnt="3" custScaleX="160396">
        <dgm:presLayoutVars>
          <dgm:chPref val="3"/>
        </dgm:presLayoutVars>
      </dgm:prSet>
      <dgm:spPr/>
    </dgm:pt>
    <dgm:pt modelId="{35BB4BB0-6F43-44DC-A08F-1DA3243D1A72}" type="pres">
      <dgm:prSet presAssocID="{6177350D-FE2A-4DF9-8F25-EEDEBE1F6EE2}" presName="level3hierChild" presStyleCnt="0"/>
      <dgm:spPr/>
    </dgm:pt>
  </dgm:ptLst>
  <dgm:cxnLst>
    <dgm:cxn modelId="{4B951305-7AC2-4A05-A84B-4D0271614CA4}" srcId="{7C4D7F20-72BC-4F47-838E-1E98DC7ACFC5}" destId="{A50F19AB-B566-4E6D-B5E5-E83F5B687DF0}" srcOrd="0" destOrd="0" parTransId="{C0A5EE82-6D51-4406-806F-B883FB5FE890}" sibTransId="{24DB545F-BD99-4D2E-B7BC-D4519D121DDC}"/>
    <dgm:cxn modelId="{766E3413-EB49-48AF-9893-BB47945454D4}" type="presOf" srcId="{3FD63EE5-AE0C-42C6-8E20-863209565A08}" destId="{C2A0892E-D91D-4756-BF5A-E6BA234F75B5}" srcOrd="1" destOrd="0" presId="urn:microsoft.com/office/officeart/2008/layout/HorizontalMultiLevelHierarchy"/>
    <dgm:cxn modelId="{68820739-16F6-4699-8A2D-F0E3973D73DE}" type="presOf" srcId="{2753E98D-C19C-42E7-99B0-C895536D801F}" destId="{9D69E927-D5BB-490E-BCB9-C43755372E80}" srcOrd="0" destOrd="0" presId="urn:microsoft.com/office/officeart/2008/layout/HorizontalMultiLevelHierarchy"/>
    <dgm:cxn modelId="{4EE2C058-8F44-45EE-B664-740062C1F8A9}" type="presOf" srcId="{BC56E748-6DD9-4872-941B-850BEDF00D68}" destId="{E6C0425D-B1ED-40EB-A1E7-56CA914E0FA1}" srcOrd="1" destOrd="0" presId="urn:microsoft.com/office/officeart/2008/layout/HorizontalMultiLevelHierarchy"/>
    <dgm:cxn modelId="{F4C8D68B-69C4-426C-BFB9-12083C834869}" type="presOf" srcId="{A50F19AB-B566-4E6D-B5E5-E83F5B687DF0}" destId="{C6FAE1F4-7000-40DE-9C7E-5DD5B9BBF076}" srcOrd="0" destOrd="0" presId="urn:microsoft.com/office/officeart/2008/layout/HorizontalMultiLevelHierarchy"/>
    <dgm:cxn modelId="{8BF89DBD-5723-4E37-BA04-830289BF9C37}" type="presOf" srcId="{6177350D-FE2A-4DF9-8F25-EEDEBE1F6EE2}" destId="{057C1527-39A7-4A11-92DD-9B45DD1A221F}" srcOrd="0" destOrd="0" presId="urn:microsoft.com/office/officeart/2008/layout/HorizontalMultiLevelHierarchy"/>
    <dgm:cxn modelId="{13796BC2-7DB9-4DA7-939F-7E9E62B72DCF}" type="presOf" srcId="{2753E98D-C19C-42E7-99B0-C895536D801F}" destId="{242CC705-C7C9-42B1-9032-2F91F63F5A7B}" srcOrd="1" destOrd="0" presId="urn:microsoft.com/office/officeart/2008/layout/HorizontalMultiLevelHierarchy"/>
    <dgm:cxn modelId="{25290CC3-5091-44C5-81AB-E9960E06FE2B}" srcId="{A50F19AB-B566-4E6D-B5E5-E83F5B687DF0}" destId="{6177350D-FE2A-4DF9-8F25-EEDEBE1F6EE2}" srcOrd="2" destOrd="0" parTransId="{2753E98D-C19C-42E7-99B0-C895536D801F}" sibTransId="{F5B9B0E1-23D3-49DC-A8AC-DC845DF20EC0}"/>
    <dgm:cxn modelId="{0EFD9EEE-BD1F-4075-8006-2A7E2F705944}" type="presOf" srcId="{7C4D7F20-72BC-4F47-838E-1E98DC7ACFC5}" destId="{1207BF0F-33E7-448B-9C82-F2D830572E7B}" srcOrd="0" destOrd="0" presId="urn:microsoft.com/office/officeart/2008/layout/HorizontalMultiLevelHierarchy"/>
    <dgm:cxn modelId="{4823DDF1-EC84-4EAF-B50C-841EDA54E1F2}" type="presOf" srcId="{BC56E748-6DD9-4872-941B-850BEDF00D68}" destId="{6FBA210D-9E0F-48DD-8BAC-5B051BB5635C}" srcOrd="0" destOrd="0" presId="urn:microsoft.com/office/officeart/2008/layout/HorizontalMultiLevelHierarchy"/>
    <dgm:cxn modelId="{78BFE4F1-D301-4AA1-B378-211E66B1EA3A}" type="presOf" srcId="{06E48AA7-87C8-4914-A79F-B27B48F0FD37}" destId="{1A68CC01-3F03-45C9-8A76-323D2F1DFF09}" srcOrd="0" destOrd="0" presId="urn:microsoft.com/office/officeart/2008/layout/HorizontalMultiLevelHierarchy"/>
    <dgm:cxn modelId="{8B8AB9F8-3021-41CA-BD18-78784516351A}" type="presOf" srcId="{3FD63EE5-AE0C-42C6-8E20-863209565A08}" destId="{AFB3C609-AA67-4A89-A48C-BFD5F8C5AECC}" srcOrd="0" destOrd="0" presId="urn:microsoft.com/office/officeart/2008/layout/HorizontalMultiLevelHierarchy"/>
    <dgm:cxn modelId="{42007BF9-EA73-48EC-8F64-43990B8A11EC}" srcId="{A50F19AB-B566-4E6D-B5E5-E83F5B687DF0}" destId="{79BBFA62-2C04-4E91-8FA9-87F1C3AD50FA}" srcOrd="0" destOrd="0" parTransId="{3FD63EE5-AE0C-42C6-8E20-863209565A08}" sibTransId="{C59325FF-A310-41A7-9C35-3B0ABE3BDB2E}"/>
    <dgm:cxn modelId="{E73F86F9-C42F-4D8D-9054-893BEE1C338B}" type="presOf" srcId="{79BBFA62-2C04-4E91-8FA9-87F1C3AD50FA}" destId="{364A1A5B-DB3B-40AE-928C-4D58931EE304}" srcOrd="0" destOrd="0" presId="urn:microsoft.com/office/officeart/2008/layout/HorizontalMultiLevelHierarchy"/>
    <dgm:cxn modelId="{BFEB64FE-6CEF-4828-8587-1A9A8B33CD55}" srcId="{A50F19AB-B566-4E6D-B5E5-E83F5B687DF0}" destId="{06E48AA7-87C8-4914-A79F-B27B48F0FD37}" srcOrd="1" destOrd="0" parTransId="{BC56E748-6DD9-4872-941B-850BEDF00D68}" sibTransId="{44726E6F-7C6A-40C4-8C58-6233C8E460E0}"/>
    <dgm:cxn modelId="{9D0D7B54-432E-44D9-BA54-E09464AEF8EA}" type="presParOf" srcId="{1207BF0F-33E7-448B-9C82-F2D830572E7B}" destId="{10C8AB3F-5E69-41DA-AA9B-4B977C6362CF}" srcOrd="0" destOrd="0" presId="urn:microsoft.com/office/officeart/2008/layout/HorizontalMultiLevelHierarchy"/>
    <dgm:cxn modelId="{23CEAF33-55EE-45C3-887F-E2A24BD636B9}" type="presParOf" srcId="{10C8AB3F-5E69-41DA-AA9B-4B977C6362CF}" destId="{C6FAE1F4-7000-40DE-9C7E-5DD5B9BBF076}" srcOrd="0" destOrd="0" presId="urn:microsoft.com/office/officeart/2008/layout/HorizontalMultiLevelHierarchy"/>
    <dgm:cxn modelId="{A08AC088-4527-48F1-B7B1-B245C128D589}" type="presParOf" srcId="{10C8AB3F-5E69-41DA-AA9B-4B977C6362CF}" destId="{7B0928D6-6A76-4339-8083-1E49A251407D}" srcOrd="1" destOrd="0" presId="urn:microsoft.com/office/officeart/2008/layout/HorizontalMultiLevelHierarchy"/>
    <dgm:cxn modelId="{378F2C7B-5F69-4A66-8BAD-2C664BBD9347}" type="presParOf" srcId="{7B0928D6-6A76-4339-8083-1E49A251407D}" destId="{AFB3C609-AA67-4A89-A48C-BFD5F8C5AECC}" srcOrd="0" destOrd="0" presId="urn:microsoft.com/office/officeart/2008/layout/HorizontalMultiLevelHierarchy"/>
    <dgm:cxn modelId="{0994B46D-5F61-49E1-8400-C4D932D2FD3D}" type="presParOf" srcId="{AFB3C609-AA67-4A89-A48C-BFD5F8C5AECC}" destId="{C2A0892E-D91D-4756-BF5A-E6BA234F75B5}" srcOrd="0" destOrd="0" presId="urn:microsoft.com/office/officeart/2008/layout/HorizontalMultiLevelHierarchy"/>
    <dgm:cxn modelId="{4A325D7C-5B83-40AA-9850-A29EE19E2002}" type="presParOf" srcId="{7B0928D6-6A76-4339-8083-1E49A251407D}" destId="{AFAEB44B-6606-4B17-9088-5CA30265ECC3}" srcOrd="1" destOrd="0" presId="urn:microsoft.com/office/officeart/2008/layout/HorizontalMultiLevelHierarchy"/>
    <dgm:cxn modelId="{EE6FA9B5-79E4-448F-9CAF-89F390A6B235}" type="presParOf" srcId="{AFAEB44B-6606-4B17-9088-5CA30265ECC3}" destId="{364A1A5B-DB3B-40AE-928C-4D58931EE304}" srcOrd="0" destOrd="0" presId="urn:microsoft.com/office/officeart/2008/layout/HorizontalMultiLevelHierarchy"/>
    <dgm:cxn modelId="{FB2DD5F0-BF64-48A0-B5F6-A577F13DB283}" type="presParOf" srcId="{AFAEB44B-6606-4B17-9088-5CA30265ECC3}" destId="{A6F5D6AA-2D7C-489C-AAF2-09B3FD6E250C}" srcOrd="1" destOrd="0" presId="urn:microsoft.com/office/officeart/2008/layout/HorizontalMultiLevelHierarchy"/>
    <dgm:cxn modelId="{031148CC-28E8-4035-99B3-25BE79874860}" type="presParOf" srcId="{7B0928D6-6A76-4339-8083-1E49A251407D}" destId="{6FBA210D-9E0F-48DD-8BAC-5B051BB5635C}" srcOrd="2" destOrd="0" presId="urn:microsoft.com/office/officeart/2008/layout/HorizontalMultiLevelHierarchy"/>
    <dgm:cxn modelId="{65FAAFC0-B342-494F-A311-985F7174C7B4}" type="presParOf" srcId="{6FBA210D-9E0F-48DD-8BAC-5B051BB5635C}" destId="{E6C0425D-B1ED-40EB-A1E7-56CA914E0FA1}" srcOrd="0" destOrd="0" presId="urn:microsoft.com/office/officeart/2008/layout/HorizontalMultiLevelHierarchy"/>
    <dgm:cxn modelId="{F99BE15D-70AC-4E61-8F52-5CE9A0CA8DAC}" type="presParOf" srcId="{7B0928D6-6A76-4339-8083-1E49A251407D}" destId="{B7532B4A-0076-4B7E-BC66-03A12223C536}" srcOrd="3" destOrd="0" presId="urn:microsoft.com/office/officeart/2008/layout/HorizontalMultiLevelHierarchy"/>
    <dgm:cxn modelId="{5756278C-5927-4184-91CF-B9A1530DB454}" type="presParOf" srcId="{B7532B4A-0076-4B7E-BC66-03A12223C536}" destId="{1A68CC01-3F03-45C9-8A76-323D2F1DFF09}" srcOrd="0" destOrd="0" presId="urn:microsoft.com/office/officeart/2008/layout/HorizontalMultiLevelHierarchy"/>
    <dgm:cxn modelId="{52C0C589-00B0-464F-ABA3-7CD624BFCEFE}" type="presParOf" srcId="{B7532B4A-0076-4B7E-BC66-03A12223C536}" destId="{532F5B8B-79C4-407B-A2A7-900B6F427812}" srcOrd="1" destOrd="0" presId="urn:microsoft.com/office/officeart/2008/layout/HorizontalMultiLevelHierarchy"/>
    <dgm:cxn modelId="{432E2069-CF75-4BC0-9372-6AAA6675C678}" type="presParOf" srcId="{7B0928D6-6A76-4339-8083-1E49A251407D}" destId="{9D69E927-D5BB-490E-BCB9-C43755372E80}" srcOrd="4" destOrd="0" presId="urn:microsoft.com/office/officeart/2008/layout/HorizontalMultiLevelHierarchy"/>
    <dgm:cxn modelId="{5E0C7A76-5382-49C7-AF2C-CD08D7B904F2}" type="presParOf" srcId="{9D69E927-D5BB-490E-BCB9-C43755372E80}" destId="{242CC705-C7C9-42B1-9032-2F91F63F5A7B}" srcOrd="0" destOrd="0" presId="urn:microsoft.com/office/officeart/2008/layout/HorizontalMultiLevelHierarchy"/>
    <dgm:cxn modelId="{8D1B58EA-3474-45C3-8623-3C31C1E6891E}" type="presParOf" srcId="{7B0928D6-6A76-4339-8083-1E49A251407D}" destId="{E926136C-D369-4CBB-A331-92068EE4CEC6}" srcOrd="5" destOrd="0" presId="urn:microsoft.com/office/officeart/2008/layout/HorizontalMultiLevelHierarchy"/>
    <dgm:cxn modelId="{618F8629-A24B-4326-9750-283BA0B8E1B0}" type="presParOf" srcId="{E926136C-D369-4CBB-A331-92068EE4CEC6}" destId="{057C1527-39A7-4A11-92DD-9B45DD1A221F}" srcOrd="0" destOrd="0" presId="urn:microsoft.com/office/officeart/2008/layout/HorizontalMultiLevelHierarchy"/>
    <dgm:cxn modelId="{42A60A4E-9C1D-497E-A37E-96504B1A90FD}" type="presParOf" srcId="{E926136C-D369-4CBB-A331-92068EE4CEC6}" destId="{35BB4BB0-6F43-44DC-A08F-1DA3243D1A7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6C11A2-7DC4-4954-8808-6C374632F7DC}" type="doc">
      <dgm:prSet loTypeId="urn:microsoft.com/office/officeart/2005/8/layout/process1" loCatId="process" qsTypeId="urn:microsoft.com/office/officeart/2005/8/quickstyle/simple1" qsCatId="simple" csTypeId="urn:microsoft.com/office/officeart/2005/8/colors/accent6_5" csCatId="accent6" phldr="1"/>
      <dgm:spPr/>
    </dgm:pt>
    <dgm:pt modelId="{96ECD54B-9C32-4D98-8789-08300E9B99E0}">
      <dgm:prSet phldrT="[Text]"/>
      <dgm:spPr/>
      <dgm:t>
        <a:bodyPr/>
        <a:lstStyle/>
        <a:p>
          <a:r>
            <a:rPr lang="es-ES" dirty="0"/>
            <a:t>14 Activos</a:t>
          </a:r>
          <a:endParaRPr lang="en-US" dirty="0"/>
        </a:p>
      </dgm:t>
    </dgm:pt>
    <dgm:pt modelId="{61713922-79FB-44A1-9EDE-3E317EEA6CC6}" type="parTrans" cxnId="{66590668-B9A5-48C4-BCE4-BB7507F53E7E}">
      <dgm:prSet/>
      <dgm:spPr/>
      <dgm:t>
        <a:bodyPr/>
        <a:lstStyle/>
        <a:p>
          <a:endParaRPr lang="en-US"/>
        </a:p>
      </dgm:t>
    </dgm:pt>
    <dgm:pt modelId="{461353CF-C0FC-4590-A249-F020E11D782F}" type="sibTrans" cxnId="{66590668-B9A5-48C4-BCE4-BB7507F53E7E}">
      <dgm:prSet/>
      <dgm:spPr/>
      <dgm:t>
        <a:bodyPr/>
        <a:lstStyle/>
        <a:p>
          <a:endParaRPr lang="en-US"/>
        </a:p>
      </dgm:t>
    </dgm:pt>
    <dgm:pt modelId="{7337576D-CAB9-4F61-A79A-0F1CDA03B948}">
      <dgm:prSet phldrT="[Text]"/>
      <dgm:spPr/>
      <dgm:t>
        <a:bodyPr/>
        <a:lstStyle/>
        <a:p>
          <a:r>
            <a:rPr lang="es-ES" dirty="0"/>
            <a:t>34 Amenazas</a:t>
          </a:r>
          <a:endParaRPr lang="en-US" dirty="0"/>
        </a:p>
      </dgm:t>
    </dgm:pt>
    <dgm:pt modelId="{B699C4CA-B160-4A7B-A92F-D2620AE0AB32}" type="parTrans" cxnId="{ADCB729C-4062-4EB8-862F-435CCB6E6547}">
      <dgm:prSet/>
      <dgm:spPr/>
      <dgm:t>
        <a:bodyPr/>
        <a:lstStyle/>
        <a:p>
          <a:endParaRPr lang="en-US"/>
        </a:p>
      </dgm:t>
    </dgm:pt>
    <dgm:pt modelId="{B58ACE20-C534-4674-9308-24FB553B0E00}" type="sibTrans" cxnId="{ADCB729C-4062-4EB8-862F-435CCB6E6547}">
      <dgm:prSet/>
      <dgm:spPr/>
      <dgm:t>
        <a:bodyPr/>
        <a:lstStyle/>
        <a:p>
          <a:endParaRPr lang="en-US"/>
        </a:p>
      </dgm:t>
    </dgm:pt>
    <dgm:pt modelId="{AF6A2A72-0484-417F-AA70-F862C99B9261}">
      <dgm:prSet phldrT="[Text]"/>
      <dgm:spPr/>
      <dgm:t>
        <a:bodyPr/>
        <a:lstStyle/>
        <a:p>
          <a:r>
            <a:rPr lang="es-ES" dirty="0"/>
            <a:t>43 Vulnerabilidades</a:t>
          </a:r>
          <a:endParaRPr lang="en-US" dirty="0"/>
        </a:p>
      </dgm:t>
    </dgm:pt>
    <dgm:pt modelId="{6AC40974-7842-4A09-98B1-B88BE732CC70}" type="parTrans" cxnId="{BBE44314-9684-4BBB-9A69-B18390B01B14}">
      <dgm:prSet/>
      <dgm:spPr/>
      <dgm:t>
        <a:bodyPr/>
        <a:lstStyle/>
        <a:p>
          <a:endParaRPr lang="en-US"/>
        </a:p>
      </dgm:t>
    </dgm:pt>
    <dgm:pt modelId="{4FA7806A-9C80-483C-8818-A984A38B22C1}" type="sibTrans" cxnId="{BBE44314-9684-4BBB-9A69-B18390B01B14}">
      <dgm:prSet/>
      <dgm:spPr/>
      <dgm:t>
        <a:bodyPr/>
        <a:lstStyle/>
        <a:p>
          <a:endParaRPr lang="en-US"/>
        </a:p>
      </dgm:t>
    </dgm:pt>
    <dgm:pt modelId="{01E90E1F-CEAB-4DF5-8D96-66203D1DDB7B}" type="pres">
      <dgm:prSet presAssocID="{A96C11A2-7DC4-4954-8808-6C374632F7DC}" presName="Name0" presStyleCnt="0">
        <dgm:presLayoutVars>
          <dgm:dir/>
          <dgm:resizeHandles val="exact"/>
        </dgm:presLayoutVars>
      </dgm:prSet>
      <dgm:spPr/>
    </dgm:pt>
    <dgm:pt modelId="{5F7D792F-8406-4D35-9201-DDDDD33D3FF4}" type="pres">
      <dgm:prSet presAssocID="{96ECD54B-9C32-4D98-8789-08300E9B99E0}" presName="node" presStyleLbl="node1" presStyleIdx="0" presStyleCnt="3">
        <dgm:presLayoutVars>
          <dgm:bulletEnabled val="1"/>
        </dgm:presLayoutVars>
      </dgm:prSet>
      <dgm:spPr/>
    </dgm:pt>
    <dgm:pt modelId="{106CAB70-112F-438F-B0E4-57D9AFB579C7}" type="pres">
      <dgm:prSet presAssocID="{461353CF-C0FC-4590-A249-F020E11D782F}" presName="sibTrans" presStyleLbl="sibTrans2D1" presStyleIdx="0" presStyleCnt="2"/>
      <dgm:spPr/>
    </dgm:pt>
    <dgm:pt modelId="{FC6992E4-4602-4F83-AC0F-C33E219ECABF}" type="pres">
      <dgm:prSet presAssocID="{461353CF-C0FC-4590-A249-F020E11D782F}" presName="connectorText" presStyleLbl="sibTrans2D1" presStyleIdx="0" presStyleCnt="2"/>
      <dgm:spPr/>
    </dgm:pt>
    <dgm:pt modelId="{AA6D50C9-48B0-4B8C-9886-C1ADAD2D9E00}" type="pres">
      <dgm:prSet presAssocID="{7337576D-CAB9-4F61-A79A-0F1CDA03B948}" presName="node" presStyleLbl="node1" presStyleIdx="1" presStyleCnt="3">
        <dgm:presLayoutVars>
          <dgm:bulletEnabled val="1"/>
        </dgm:presLayoutVars>
      </dgm:prSet>
      <dgm:spPr/>
    </dgm:pt>
    <dgm:pt modelId="{C0C6BF51-DBC8-48E4-813B-3827A3B19D21}" type="pres">
      <dgm:prSet presAssocID="{B58ACE20-C534-4674-9308-24FB553B0E00}" presName="sibTrans" presStyleLbl="sibTrans2D1" presStyleIdx="1" presStyleCnt="2"/>
      <dgm:spPr/>
    </dgm:pt>
    <dgm:pt modelId="{9D3A2F00-8725-48A3-B9E7-A7591816242B}" type="pres">
      <dgm:prSet presAssocID="{B58ACE20-C534-4674-9308-24FB553B0E00}" presName="connectorText" presStyleLbl="sibTrans2D1" presStyleIdx="1" presStyleCnt="2"/>
      <dgm:spPr/>
    </dgm:pt>
    <dgm:pt modelId="{105F6743-9B14-4DF7-BAC9-DB40F8202713}" type="pres">
      <dgm:prSet presAssocID="{AF6A2A72-0484-417F-AA70-F862C99B9261}" presName="node" presStyleLbl="node1" presStyleIdx="2" presStyleCnt="3">
        <dgm:presLayoutVars>
          <dgm:bulletEnabled val="1"/>
        </dgm:presLayoutVars>
      </dgm:prSet>
      <dgm:spPr/>
    </dgm:pt>
  </dgm:ptLst>
  <dgm:cxnLst>
    <dgm:cxn modelId="{BBE44314-9684-4BBB-9A69-B18390B01B14}" srcId="{A96C11A2-7DC4-4954-8808-6C374632F7DC}" destId="{AF6A2A72-0484-417F-AA70-F862C99B9261}" srcOrd="2" destOrd="0" parTransId="{6AC40974-7842-4A09-98B1-B88BE732CC70}" sibTransId="{4FA7806A-9C80-483C-8818-A984A38B22C1}"/>
    <dgm:cxn modelId="{B76A6E20-8BC5-4E74-8640-DE5EF316ECA2}" type="presOf" srcId="{461353CF-C0FC-4590-A249-F020E11D782F}" destId="{106CAB70-112F-438F-B0E4-57D9AFB579C7}" srcOrd="0" destOrd="0" presId="urn:microsoft.com/office/officeart/2005/8/layout/process1"/>
    <dgm:cxn modelId="{0578DF22-1E84-40B4-B976-325C27E6C816}" type="presOf" srcId="{AF6A2A72-0484-417F-AA70-F862C99B9261}" destId="{105F6743-9B14-4DF7-BAC9-DB40F8202713}" srcOrd="0" destOrd="0" presId="urn:microsoft.com/office/officeart/2005/8/layout/process1"/>
    <dgm:cxn modelId="{DFC7532E-5576-40CF-BBC4-03BF7F7203E9}" type="presOf" srcId="{96ECD54B-9C32-4D98-8789-08300E9B99E0}" destId="{5F7D792F-8406-4D35-9201-DDDDD33D3FF4}" srcOrd="0" destOrd="0" presId="urn:microsoft.com/office/officeart/2005/8/layout/process1"/>
    <dgm:cxn modelId="{66590668-B9A5-48C4-BCE4-BB7507F53E7E}" srcId="{A96C11A2-7DC4-4954-8808-6C374632F7DC}" destId="{96ECD54B-9C32-4D98-8789-08300E9B99E0}" srcOrd="0" destOrd="0" parTransId="{61713922-79FB-44A1-9EDE-3E317EEA6CC6}" sibTransId="{461353CF-C0FC-4590-A249-F020E11D782F}"/>
    <dgm:cxn modelId="{5252786F-7E10-410B-AD75-F56468605B29}" type="presOf" srcId="{7337576D-CAB9-4F61-A79A-0F1CDA03B948}" destId="{AA6D50C9-48B0-4B8C-9886-C1ADAD2D9E00}" srcOrd="0" destOrd="0" presId="urn:microsoft.com/office/officeart/2005/8/layout/process1"/>
    <dgm:cxn modelId="{53768D72-B7EC-43E8-9C5F-9CBB50F483F9}" type="presOf" srcId="{B58ACE20-C534-4674-9308-24FB553B0E00}" destId="{9D3A2F00-8725-48A3-B9E7-A7591816242B}" srcOrd="1" destOrd="0" presId="urn:microsoft.com/office/officeart/2005/8/layout/process1"/>
    <dgm:cxn modelId="{ADCB729C-4062-4EB8-862F-435CCB6E6547}" srcId="{A96C11A2-7DC4-4954-8808-6C374632F7DC}" destId="{7337576D-CAB9-4F61-A79A-0F1CDA03B948}" srcOrd="1" destOrd="0" parTransId="{B699C4CA-B160-4A7B-A92F-D2620AE0AB32}" sibTransId="{B58ACE20-C534-4674-9308-24FB553B0E00}"/>
    <dgm:cxn modelId="{8FF954B9-B7DC-461F-B31B-0AC8969273C9}" type="presOf" srcId="{B58ACE20-C534-4674-9308-24FB553B0E00}" destId="{C0C6BF51-DBC8-48E4-813B-3827A3B19D21}" srcOrd="0" destOrd="0" presId="urn:microsoft.com/office/officeart/2005/8/layout/process1"/>
    <dgm:cxn modelId="{F2F97EE5-3DD2-4E11-B1B8-972025A14AF0}" type="presOf" srcId="{A96C11A2-7DC4-4954-8808-6C374632F7DC}" destId="{01E90E1F-CEAB-4DF5-8D96-66203D1DDB7B}" srcOrd="0" destOrd="0" presId="urn:microsoft.com/office/officeart/2005/8/layout/process1"/>
    <dgm:cxn modelId="{BFDF2BE7-7115-45F1-A183-F0BBFCCC4A79}" type="presOf" srcId="{461353CF-C0FC-4590-A249-F020E11D782F}" destId="{FC6992E4-4602-4F83-AC0F-C33E219ECABF}" srcOrd="1" destOrd="0" presId="urn:microsoft.com/office/officeart/2005/8/layout/process1"/>
    <dgm:cxn modelId="{7D60632D-083D-42D5-9837-FDC9F739EE78}" type="presParOf" srcId="{01E90E1F-CEAB-4DF5-8D96-66203D1DDB7B}" destId="{5F7D792F-8406-4D35-9201-DDDDD33D3FF4}" srcOrd="0" destOrd="0" presId="urn:microsoft.com/office/officeart/2005/8/layout/process1"/>
    <dgm:cxn modelId="{DED5C780-471C-4AE6-AF16-92F60EE816F1}" type="presParOf" srcId="{01E90E1F-CEAB-4DF5-8D96-66203D1DDB7B}" destId="{106CAB70-112F-438F-B0E4-57D9AFB579C7}" srcOrd="1" destOrd="0" presId="urn:microsoft.com/office/officeart/2005/8/layout/process1"/>
    <dgm:cxn modelId="{110D7E6E-7664-465D-A569-2AD932DF4839}" type="presParOf" srcId="{106CAB70-112F-438F-B0E4-57D9AFB579C7}" destId="{FC6992E4-4602-4F83-AC0F-C33E219ECABF}" srcOrd="0" destOrd="0" presId="urn:microsoft.com/office/officeart/2005/8/layout/process1"/>
    <dgm:cxn modelId="{6B94B516-588A-4215-8FE8-F92856F2BB88}" type="presParOf" srcId="{01E90E1F-CEAB-4DF5-8D96-66203D1DDB7B}" destId="{AA6D50C9-48B0-4B8C-9886-C1ADAD2D9E00}" srcOrd="2" destOrd="0" presId="urn:microsoft.com/office/officeart/2005/8/layout/process1"/>
    <dgm:cxn modelId="{2ABC1FEC-EC7B-4280-ACA1-F93D7BF9321B}" type="presParOf" srcId="{01E90E1F-CEAB-4DF5-8D96-66203D1DDB7B}" destId="{C0C6BF51-DBC8-48E4-813B-3827A3B19D21}" srcOrd="3" destOrd="0" presId="urn:microsoft.com/office/officeart/2005/8/layout/process1"/>
    <dgm:cxn modelId="{B148BFBB-F97D-4C60-9028-8698605EB6FE}" type="presParOf" srcId="{C0C6BF51-DBC8-48E4-813B-3827A3B19D21}" destId="{9D3A2F00-8725-48A3-B9E7-A7591816242B}" srcOrd="0" destOrd="0" presId="urn:microsoft.com/office/officeart/2005/8/layout/process1"/>
    <dgm:cxn modelId="{3DB2AE3C-5CB3-4D77-A4E8-595CD6F89C9E}" type="presParOf" srcId="{01E90E1F-CEAB-4DF5-8D96-66203D1DDB7B}" destId="{105F6743-9B14-4DF7-BAC9-DB40F820271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679198-4D18-485F-9097-034A6C2FA59A}" type="doc">
      <dgm:prSet loTypeId="urn:microsoft.com/office/officeart/2008/layout/HorizontalMultiLevelHierarchy" loCatId="hierarchy" qsTypeId="urn:microsoft.com/office/officeart/2005/8/quickstyle/simple3" qsCatId="simple" csTypeId="urn:microsoft.com/office/officeart/2005/8/colors/accent3_1" csCatId="accent3" phldr="1"/>
      <dgm:spPr/>
      <dgm:t>
        <a:bodyPr/>
        <a:lstStyle/>
        <a:p>
          <a:endParaRPr lang="en-US"/>
        </a:p>
      </dgm:t>
    </dgm:pt>
    <dgm:pt modelId="{9F91BC9D-608B-4D5C-80B8-0046075D5ECE}">
      <dgm:prSet phldrT="[Text]"/>
      <dgm:spPr/>
      <dgm:t>
        <a:bodyPr/>
        <a:lstStyle/>
        <a:p>
          <a:r>
            <a:rPr lang="es-ES" dirty="0"/>
            <a:t>Posibles controles</a:t>
          </a:r>
          <a:endParaRPr lang="en-US" dirty="0"/>
        </a:p>
      </dgm:t>
    </dgm:pt>
    <dgm:pt modelId="{FC63E10F-356A-4A5E-8439-49BC4A832A1F}" type="parTrans" cxnId="{475B796D-7F46-4DDA-8925-A9FA31060FA1}">
      <dgm:prSet/>
      <dgm:spPr/>
      <dgm:t>
        <a:bodyPr/>
        <a:lstStyle/>
        <a:p>
          <a:endParaRPr lang="en-US"/>
        </a:p>
      </dgm:t>
    </dgm:pt>
    <dgm:pt modelId="{BDB68B58-B288-4A1F-BBFF-9E7DC9C6E1BD}" type="sibTrans" cxnId="{475B796D-7F46-4DDA-8925-A9FA31060FA1}">
      <dgm:prSet/>
      <dgm:spPr/>
      <dgm:t>
        <a:bodyPr/>
        <a:lstStyle/>
        <a:p>
          <a:endParaRPr lang="en-US"/>
        </a:p>
      </dgm:t>
    </dgm:pt>
    <dgm:pt modelId="{4B36DC64-856B-4081-BBAF-5CEE3BE3F427}">
      <dgm:prSet phldrT="[Text]"/>
      <dgm:spPr/>
      <dgm:t>
        <a:bodyPr/>
        <a:lstStyle/>
        <a:p>
          <a:r>
            <a:rPr lang="es-ES" dirty="0"/>
            <a:t>Plan de Contingencia y Continuidad</a:t>
          </a:r>
          <a:endParaRPr lang="en-US" dirty="0"/>
        </a:p>
      </dgm:t>
    </dgm:pt>
    <dgm:pt modelId="{398D8EB1-430C-4A1D-89B8-4BDAD85D8B7A}" type="parTrans" cxnId="{9738703B-B769-46D9-A3BA-FA558A980882}">
      <dgm:prSet/>
      <dgm:spPr/>
      <dgm:t>
        <a:bodyPr/>
        <a:lstStyle/>
        <a:p>
          <a:endParaRPr lang="en-US"/>
        </a:p>
      </dgm:t>
    </dgm:pt>
    <dgm:pt modelId="{F09EA2CB-01A9-4E2F-87BE-11A3CDDA8B98}" type="sibTrans" cxnId="{9738703B-B769-46D9-A3BA-FA558A980882}">
      <dgm:prSet/>
      <dgm:spPr/>
      <dgm:t>
        <a:bodyPr/>
        <a:lstStyle/>
        <a:p>
          <a:endParaRPr lang="en-US"/>
        </a:p>
      </dgm:t>
    </dgm:pt>
    <dgm:pt modelId="{BF783137-0AB3-4242-9786-56B6C167A010}">
      <dgm:prSet phldrT="[Text]"/>
      <dgm:spPr/>
      <dgm:t>
        <a:bodyPr/>
        <a:lstStyle/>
        <a:p>
          <a:r>
            <a:rPr lang="es-ES" dirty="0"/>
            <a:t>Procedimiento formal de administración de cambios</a:t>
          </a:r>
          <a:endParaRPr lang="en-US" dirty="0"/>
        </a:p>
      </dgm:t>
    </dgm:pt>
    <dgm:pt modelId="{0EFBE745-2EC5-42D9-8DDD-0C3BD3542B92}" type="parTrans" cxnId="{C4B261C1-5644-4BDD-9AF8-ED2FF0E154A3}">
      <dgm:prSet/>
      <dgm:spPr/>
      <dgm:t>
        <a:bodyPr/>
        <a:lstStyle/>
        <a:p>
          <a:endParaRPr lang="en-US"/>
        </a:p>
      </dgm:t>
    </dgm:pt>
    <dgm:pt modelId="{9D7B2DFC-CE74-4FFF-A70E-E0EF50199F02}" type="sibTrans" cxnId="{C4B261C1-5644-4BDD-9AF8-ED2FF0E154A3}">
      <dgm:prSet/>
      <dgm:spPr/>
      <dgm:t>
        <a:bodyPr/>
        <a:lstStyle/>
        <a:p>
          <a:endParaRPr lang="en-US"/>
        </a:p>
      </dgm:t>
    </dgm:pt>
    <dgm:pt modelId="{3D04FC4A-6454-4124-B013-2512F489096B}">
      <dgm:prSet phldrT="[Text]"/>
      <dgm:spPr/>
      <dgm:t>
        <a:bodyPr/>
        <a:lstStyle/>
        <a:p>
          <a:r>
            <a:rPr lang="es-ES" dirty="0"/>
            <a:t>Políticas de seguridad sobre los respaldos de información.</a:t>
          </a:r>
          <a:endParaRPr lang="en-US" dirty="0"/>
        </a:p>
      </dgm:t>
    </dgm:pt>
    <dgm:pt modelId="{F767C39C-2BCC-4650-B37F-26422D898C5D}" type="parTrans" cxnId="{ABE9CE95-B40E-4727-83DA-27A62942D269}">
      <dgm:prSet/>
      <dgm:spPr/>
      <dgm:t>
        <a:bodyPr/>
        <a:lstStyle/>
        <a:p>
          <a:endParaRPr lang="en-US"/>
        </a:p>
      </dgm:t>
    </dgm:pt>
    <dgm:pt modelId="{C055F402-B319-45D0-94B6-A190A27A522E}" type="sibTrans" cxnId="{ABE9CE95-B40E-4727-83DA-27A62942D269}">
      <dgm:prSet/>
      <dgm:spPr/>
      <dgm:t>
        <a:bodyPr/>
        <a:lstStyle/>
        <a:p>
          <a:endParaRPr lang="en-US"/>
        </a:p>
      </dgm:t>
    </dgm:pt>
    <dgm:pt modelId="{B95A7089-507E-4551-9F0C-3DEE7F3C0A30}">
      <dgm:prSet phldrT="[Text]"/>
      <dgm:spPr/>
      <dgm:t>
        <a:bodyPr/>
        <a:lstStyle/>
        <a:p>
          <a:r>
            <a:rPr lang="es-ES" dirty="0"/>
            <a:t>Metodología de desarrollo de software</a:t>
          </a:r>
          <a:endParaRPr lang="en-US" dirty="0"/>
        </a:p>
      </dgm:t>
    </dgm:pt>
    <dgm:pt modelId="{43FBF453-EA29-4C7E-88B1-A10CA804D824}" type="parTrans" cxnId="{8740CB5F-2CF7-4379-BD59-3B0A194C5F3B}">
      <dgm:prSet/>
      <dgm:spPr/>
      <dgm:t>
        <a:bodyPr/>
        <a:lstStyle/>
        <a:p>
          <a:endParaRPr lang="en-US"/>
        </a:p>
      </dgm:t>
    </dgm:pt>
    <dgm:pt modelId="{6D9DCC4E-1437-4140-90D0-6922374E25C1}" type="sibTrans" cxnId="{8740CB5F-2CF7-4379-BD59-3B0A194C5F3B}">
      <dgm:prSet/>
      <dgm:spPr/>
      <dgm:t>
        <a:bodyPr/>
        <a:lstStyle/>
        <a:p>
          <a:endParaRPr lang="en-US"/>
        </a:p>
      </dgm:t>
    </dgm:pt>
    <dgm:pt modelId="{2D256ACF-053F-4C8F-9E76-9DD29BE4D9E1}" type="pres">
      <dgm:prSet presAssocID="{88679198-4D18-485F-9097-034A6C2FA59A}" presName="Name0" presStyleCnt="0">
        <dgm:presLayoutVars>
          <dgm:chPref val="1"/>
          <dgm:dir/>
          <dgm:animOne val="branch"/>
          <dgm:animLvl val="lvl"/>
          <dgm:resizeHandles val="exact"/>
        </dgm:presLayoutVars>
      </dgm:prSet>
      <dgm:spPr/>
    </dgm:pt>
    <dgm:pt modelId="{EC8C87A4-5725-4A47-A712-7FBC70F09227}" type="pres">
      <dgm:prSet presAssocID="{9F91BC9D-608B-4D5C-80B8-0046075D5ECE}" presName="root1" presStyleCnt="0"/>
      <dgm:spPr/>
    </dgm:pt>
    <dgm:pt modelId="{AADD90D3-6588-4908-ADAE-710EDD65F95F}" type="pres">
      <dgm:prSet presAssocID="{9F91BC9D-608B-4D5C-80B8-0046075D5ECE}" presName="LevelOneTextNode" presStyleLbl="node0" presStyleIdx="0" presStyleCnt="1">
        <dgm:presLayoutVars>
          <dgm:chPref val="3"/>
        </dgm:presLayoutVars>
      </dgm:prSet>
      <dgm:spPr/>
    </dgm:pt>
    <dgm:pt modelId="{60BB6A97-2F3F-417E-A72D-D1A76130EBD3}" type="pres">
      <dgm:prSet presAssocID="{9F91BC9D-608B-4D5C-80B8-0046075D5ECE}" presName="level2hierChild" presStyleCnt="0"/>
      <dgm:spPr/>
    </dgm:pt>
    <dgm:pt modelId="{B7B2FD67-BD52-42E2-9078-9895FCEDF2B9}" type="pres">
      <dgm:prSet presAssocID="{398D8EB1-430C-4A1D-89B8-4BDAD85D8B7A}" presName="conn2-1" presStyleLbl="parChTrans1D2" presStyleIdx="0" presStyleCnt="4"/>
      <dgm:spPr/>
    </dgm:pt>
    <dgm:pt modelId="{381E0CB7-C869-4470-B2E5-211D297B3401}" type="pres">
      <dgm:prSet presAssocID="{398D8EB1-430C-4A1D-89B8-4BDAD85D8B7A}" presName="connTx" presStyleLbl="parChTrans1D2" presStyleIdx="0" presStyleCnt="4"/>
      <dgm:spPr/>
    </dgm:pt>
    <dgm:pt modelId="{E9DF2028-7F8E-49D9-AF46-B8B4DE65C64D}" type="pres">
      <dgm:prSet presAssocID="{4B36DC64-856B-4081-BBAF-5CEE3BE3F427}" presName="root2" presStyleCnt="0"/>
      <dgm:spPr/>
    </dgm:pt>
    <dgm:pt modelId="{39C9523C-18CD-4DAF-BEDE-F01BC75E96AA}" type="pres">
      <dgm:prSet presAssocID="{4B36DC64-856B-4081-BBAF-5CEE3BE3F427}" presName="LevelTwoTextNode" presStyleLbl="node2" presStyleIdx="0" presStyleCnt="4" custScaleX="287487">
        <dgm:presLayoutVars>
          <dgm:chPref val="3"/>
        </dgm:presLayoutVars>
      </dgm:prSet>
      <dgm:spPr/>
    </dgm:pt>
    <dgm:pt modelId="{DF6CF75A-B132-4822-A2BC-FC1904BCF9B9}" type="pres">
      <dgm:prSet presAssocID="{4B36DC64-856B-4081-BBAF-5CEE3BE3F427}" presName="level3hierChild" presStyleCnt="0"/>
      <dgm:spPr/>
    </dgm:pt>
    <dgm:pt modelId="{96392066-6C07-437C-9031-916DE98BCDCC}" type="pres">
      <dgm:prSet presAssocID="{0EFBE745-2EC5-42D9-8DDD-0C3BD3542B92}" presName="conn2-1" presStyleLbl="parChTrans1D2" presStyleIdx="1" presStyleCnt="4"/>
      <dgm:spPr/>
    </dgm:pt>
    <dgm:pt modelId="{725E6207-4F82-42FA-B722-EE8D08305689}" type="pres">
      <dgm:prSet presAssocID="{0EFBE745-2EC5-42D9-8DDD-0C3BD3542B92}" presName="connTx" presStyleLbl="parChTrans1D2" presStyleIdx="1" presStyleCnt="4"/>
      <dgm:spPr/>
    </dgm:pt>
    <dgm:pt modelId="{D158D4C6-D16D-4B20-A280-3B7C25681580}" type="pres">
      <dgm:prSet presAssocID="{BF783137-0AB3-4242-9786-56B6C167A010}" presName="root2" presStyleCnt="0"/>
      <dgm:spPr/>
    </dgm:pt>
    <dgm:pt modelId="{967C0CA6-E4D5-41FA-8E40-758ACFFA0060}" type="pres">
      <dgm:prSet presAssocID="{BF783137-0AB3-4242-9786-56B6C167A010}" presName="LevelTwoTextNode" presStyleLbl="node2" presStyleIdx="1" presStyleCnt="4" custScaleX="287487">
        <dgm:presLayoutVars>
          <dgm:chPref val="3"/>
        </dgm:presLayoutVars>
      </dgm:prSet>
      <dgm:spPr/>
    </dgm:pt>
    <dgm:pt modelId="{B55CB3A2-EF11-4053-8C04-F0553E397DB3}" type="pres">
      <dgm:prSet presAssocID="{BF783137-0AB3-4242-9786-56B6C167A010}" presName="level3hierChild" presStyleCnt="0"/>
      <dgm:spPr/>
    </dgm:pt>
    <dgm:pt modelId="{9099140A-3416-4FA1-BF67-D5C841A87643}" type="pres">
      <dgm:prSet presAssocID="{F767C39C-2BCC-4650-B37F-26422D898C5D}" presName="conn2-1" presStyleLbl="parChTrans1D2" presStyleIdx="2" presStyleCnt="4"/>
      <dgm:spPr/>
    </dgm:pt>
    <dgm:pt modelId="{1EF043E1-7E95-4C2F-9BF6-2D48EC0E3093}" type="pres">
      <dgm:prSet presAssocID="{F767C39C-2BCC-4650-B37F-26422D898C5D}" presName="connTx" presStyleLbl="parChTrans1D2" presStyleIdx="2" presStyleCnt="4"/>
      <dgm:spPr/>
    </dgm:pt>
    <dgm:pt modelId="{C09B71F1-F2E1-4C52-9FBC-848ED0E04CDB}" type="pres">
      <dgm:prSet presAssocID="{3D04FC4A-6454-4124-B013-2512F489096B}" presName="root2" presStyleCnt="0"/>
      <dgm:spPr/>
    </dgm:pt>
    <dgm:pt modelId="{8436863C-FA61-4F55-8EDF-DFA02DABC49B}" type="pres">
      <dgm:prSet presAssocID="{3D04FC4A-6454-4124-B013-2512F489096B}" presName="LevelTwoTextNode" presStyleLbl="node2" presStyleIdx="2" presStyleCnt="4" custScaleX="287487">
        <dgm:presLayoutVars>
          <dgm:chPref val="3"/>
        </dgm:presLayoutVars>
      </dgm:prSet>
      <dgm:spPr/>
    </dgm:pt>
    <dgm:pt modelId="{F8140A2A-B3C8-41CB-8945-445F4E9B4EA5}" type="pres">
      <dgm:prSet presAssocID="{3D04FC4A-6454-4124-B013-2512F489096B}" presName="level3hierChild" presStyleCnt="0"/>
      <dgm:spPr/>
    </dgm:pt>
    <dgm:pt modelId="{8CA25E9C-A2CB-48E7-A970-E4EBBB78944D}" type="pres">
      <dgm:prSet presAssocID="{43FBF453-EA29-4C7E-88B1-A10CA804D824}" presName="conn2-1" presStyleLbl="parChTrans1D2" presStyleIdx="3" presStyleCnt="4"/>
      <dgm:spPr/>
    </dgm:pt>
    <dgm:pt modelId="{14B0D3B6-22B5-40CE-AE65-B0FE360B9BC2}" type="pres">
      <dgm:prSet presAssocID="{43FBF453-EA29-4C7E-88B1-A10CA804D824}" presName="connTx" presStyleLbl="parChTrans1D2" presStyleIdx="3" presStyleCnt="4"/>
      <dgm:spPr/>
    </dgm:pt>
    <dgm:pt modelId="{18D0CCFB-742E-4721-A256-90FDBBBDF054}" type="pres">
      <dgm:prSet presAssocID="{B95A7089-507E-4551-9F0C-3DEE7F3C0A30}" presName="root2" presStyleCnt="0"/>
      <dgm:spPr/>
    </dgm:pt>
    <dgm:pt modelId="{A51B77E4-91F4-41B2-BC16-04B7385CF08E}" type="pres">
      <dgm:prSet presAssocID="{B95A7089-507E-4551-9F0C-3DEE7F3C0A30}" presName="LevelTwoTextNode" presStyleLbl="node2" presStyleIdx="3" presStyleCnt="4" custScaleX="287487">
        <dgm:presLayoutVars>
          <dgm:chPref val="3"/>
        </dgm:presLayoutVars>
      </dgm:prSet>
      <dgm:spPr/>
    </dgm:pt>
    <dgm:pt modelId="{1B102619-8B85-481E-AF5C-9F05F7B47818}" type="pres">
      <dgm:prSet presAssocID="{B95A7089-507E-4551-9F0C-3DEE7F3C0A30}" presName="level3hierChild" presStyleCnt="0"/>
      <dgm:spPr/>
    </dgm:pt>
  </dgm:ptLst>
  <dgm:cxnLst>
    <dgm:cxn modelId="{0A99E014-2A01-44A2-9A06-109FE3FAAEB6}" type="presOf" srcId="{F767C39C-2BCC-4650-B37F-26422D898C5D}" destId="{1EF043E1-7E95-4C2F-9BF6-2D48EC0E3093}" srcOrd="1" destOrd="0" presId="urn:microsoft.com/office/officeart/2008/layout/HorizontalMultiLevelHierarchy"/>
    <dgm:cxn modelId="{E6698B18-A04A-4C93-B1BB-50616217FEB6}" type="presOf" srcId="{9F91BC9D-608B-4D5C-80B8-0046075D5ECE}" destId="{AADD90D3-6588-4908-ADAE-710EDD65F95F}" srcOrd="0" destOrd="0" presId="urn:microsoft.com/office/officeart/2008/layout/HorizontalMultiLevelHierarchy"/>
    <dgm:cxn modelId="{787F741C-DB87-4BE3-A685-47483B6BE6B1}" type="presOf" srcId="{398D8EB1-430C-4A1D-89B8-4BDAD85D8B7A}" destId="{B7B2FD67-BD52-42E2-9078-9895FCEDF2B9}" srcOrd="0" destOrd="0" presId="urn:microsoft.com/office/officeart/2008/layout/HorizontalMultiLevelHierarchy"/>
    <dgm:cxn modelId="{9738703B-B769-46D9-A3BA-FA558A980882}" srcId="{9F91BC9D-608B-4D5C-80B8-0046075D5ECE}" destId="{4B36DC64-856B-4081-BBAF-5CEE3BE3F427}" srcOrd="0" destOrd="0" parTransId="{398D8EB1-430C-4A1D-89B8-4BDAD85D8B7A}" sibTransId="{F09EA2CB-01A9-4E2F-87BE-11A3CDDA8B98}"/>
    <dgm:cxn modelId="{8740CB5F-2CF7-4379-BD59-3B0A194C5F3B}" srcId="{9F91BC9D-608B-4D5C-80B8-0046075D5ECE}" destId="{B95A7089-507E-4551-9F0C-3DEE7F3C0A30}" srcOrd="3" destOrd="0" parTransId="{43FBF453-EA29-4C7E-88B1-A10CA804D824}" sibTransId="{6D9DCC4E-1437-4140-90D0-6922374E25C1}"/>
    <dgm:cxn modelId="{2BE0156A-AA73-4928-9474-ECE279C23162}" type="presOf" srcId="{0EFBE745-2EC5-42D9-8DDD-0C3BD3542B92}" destId="{96392066-6C07-437C-9031-916DE98BCDCC}" srcOrd="0" destOrd="0" presId="urn:microsoft.com/office/officeart/2008/layout/HorizontalMultiLevelHierarchy"/>
    <dgm:cxn modelId="{475B796D-7F46-4DDA-8925-A9FA31060FA1}" srcId="{88679198-4D18-485F-9097-034A6C2FA59A}" destId="{9F91BC9D-608B-4D5C-80B8-0046075D5ECE}" srcOrd="0" destOrd="0" parTransId="{FC63E10F-356A-4A5E-8439-49BC4A832A1F}" sibTransId="{BDB68B58-B288-4A1F-BBFF-9E7DC9C6E1BD}"/>
    <dgm:cxn modelId="{7D4A106F-3ED7-4EF8-A970-327DF7EC871D}" type="presOf" srcId="{398D8EB1-430C-4A1D-89B8-4BDAD85D8B7A}" destId="{381E0CB7-C869-4470-B2E5-211D297B3401}" srcOrd="1" destOrd="0" presId="urn:microsoft.com/office/officeart/2008/layout/HorizontalMultiLevelHierarchy"/>
    <dgm:cxn modelId="{FE244B6F-A2E9-4098-B6A8-B65EB66BEE62}" type="presOf" srcId="{F767C39C-2BCC-4650-B37F-26422D898C5D}" destId="{9099140A-3416-4FA1-BF67-D5C841A87643}" srcOrd="0" destOrd="0" presId="urn:microsoft.com/office/officeart/2008/layout/HorizontalMultiLevelHierarchy"/>
    <dgm:cxn modelId="{311EA652-BC28-4128-8FE3-A99EC901630D}" type="presOf" srcId="{88679198-4D18-485F-9097-034A6C2FA59A}" destId="{2D256ACF-053F-4C8F-9E76-9DD29BE4D9E1}" srcOrd="0" destOrd="0" presId="urn:microsoft.com/office/officeart/2008/layout/HorizontalMultiLevelHierarchy"/>
    <dgm:cxn modelId="{00720B79-19BD-4BE4-8438-3708CF1A910A}" type="presOf" srcId="{BF783137-0AB3-4242-9786-56B6C167A010}" destId="{967C0CA6-E4D5-41FA-8E40-758ACFFA0060}" srcOrd="0" destOrd="0" presId="urn:microsoft.com/office/officeart/2008/layout/HorizontalMultiLevelHierarchy"/>
    <dgm:cxn modelId="{61180F8A-500A-46B2-836E-B9F3FFE8A0A8}" type="presOf" srcId="{0EFBE745-2EC5-42D9-8DDD-0C3BD3542B92}" destId="{725E6207-4F82-42FA-B722-EE8D08305689}" srcOrd="1" destOrd="0" presId="urn:microsoft.com/office/officeart/2008/layout/HorizontalMultiLevelHierarchy"/>
    <dgm:cxn modelId="{ABE9CE95-B40E-4727-83DA-27A62942D269}" srcId="{9F91BC9D-608B-4D5C-80B8-0046075D5ECE}" destId="{3D04FC4A-6454-4124-B013-2512F489096B}" srcOrd="2" destOrd="0" parTransId="{F767C39C-2BCC-4650-B37F-26422D898C5D}" sibTransId="{C055F402-B319-45D0-94B6-A190A27A522E}"/>
    <dgm:cxn modelId="{C8D8C799-CE0B-4FE9-8936-E10F92C5A653}" type="presOf" srcId="{43FBF453-EA29-4C7E-88B1-A10CA804D824}" destId="{8CA25E9C-A2CB-48E7-A970-E4EBBB78944D}" srcOrd="0" destOrd="0" presId="urn:microsoft.com/office/officeart/2008/layout/HorizontalMultiLevelHierarchy"/>
    <dgm:cxn modelId="{18FB7DAA-3D48-443A-8822-ED2346250C99}" type="presOf" srcId="{4B36DC64-856B-4081-BBAF-5CEE3BE3F427}" destId="{39C9523C-18CD-4DAF-BEDE-F01BC75E96AA}" srcOrd="0" destOrd="0" presId="urn:microsoft.com/office/officeart/2008/layout/HorizontalMultiLevelHierarchy"/>
    <dgm:cxn modelId="{171A75B9-26CA-495A-A6C9-8A76E3238041}" type="presOf" srcId="{3D04FC4A-6454-4124-B013-2512F489096B}" destId="{8436863C-FA61-4F55-8EDF-DFA02DABC49B}" srcOrd="0" destOrd="0" presId="urn:microsoft.com/office/officeart/2008/layout/HorizontalMultiLevelHierarchy"/>
    <dgm:cxn modelId="{C4B261C1-5644-4BDD-9AF8-ED2FF0E154A3}" srcId="{9F91BC9D-608B-4D5C-80B8-0046075D5ECE}" destId="{BF783137-0AB3-4242-9786-56B6C167A010}" srcOrd="1" destOrd="0" parTransId="{0EFBE745-2EC5-42D9-8DDD-0C3BD3542B92}" sibTransId="{9D7B2DFC-CE74-4FFF-A70E-E0EF50199F02}"/>
    <dgm:cxn modelId="{76AFB1E8-0D81-4D60-8188-C6DE33784774}" type="presOf" srcId="{B95A7089-507E-4551-9F0C-3DEE7F3C0A30}" destId="{A51B77E4-91F4-41B2-BC16-04B7385CF08E}" srcOrd="0" destOrd="0" presId="urn:microsoft.com/office/officeart/2008/layout/HorizontalMultiLevelHierarchy"/>
    <dgm:cxn modelId="{8D07A2F6-69E6-44A4-93F8-A731B86E8CCF}" type="presOf" srcId="{43FBF453-EA29-4C7E-88B1-A10CA804D824}" destId="{14B0D3B6-22B5-40CE-AE65-B0FE360B9BC2}" srcOrd="1" destOrd="0" presId="urn:microsoft.com/office/officeart/2008/layout/HorizontalMultiLevelHierarchy"/>
    <dgm:cxn modelId="{6C0A0C7A-478D-4D0A-BA4F-F1764ABCE559}" type="presParOf" srcId="{2D256ACF-053F-4C8F-9E76-9DD29BE4D9E1}" destId="{EC8C87A4-5725-4A47-A712-7FBC70F09227}" srcOrd="0" destOrd="0" presId="urn:microsoft.com/office/officeart/2008/layout/HorizontalMultiLevelHierarchy"/>
    <dgm:cxn modelId="{CCF1C420-D862-499E-931D-B43C786CA46A}" type="presParOf" srcId="{EC8C87A4-5725-4A47-A712-7FBC70F09227}" destId="{AADD90D3-6588-4908-ADAE-710EDD65F95F}" srcOrd="0" destOrd="0" presId="urn:microsoft.com/office/officeart/2008/layout/HorizontalMultiLevelHierarchy"/>
    <dgm:cxn modelId="{624E0700-F084-43F5-B31B-A5642B13A77E}" type="presParOf" srcId="{EC8C87A4-5725-4A47-A712-7FBC70F09227}" destId="{60BB6A97-2F3F-417E-A72D-D1A76130EBD3}" srcOrd="1" destOrd="0" presId="urn:microsoft.com/office/officeart/2008/layout/HorizontalMultiLevelHierarchy"/>
    <dgm:cxn modelId="{4FF6D21D-7336-4861-80B3-8FAC7D0133CD}" type="presParOf" srcId="{60BB6A97-2F3F-417E-A72D-D1A76130EBD3}" destId="{B7B2FD67-BD52-42E2-9078-9895FCEDF2B9}" srcOrd="0" destOrd="0" presId="urn:microsoft.com/office/officeart/2008/layout/HorizontalMultiLevelHierarchy"/>
    <dgm:cxn modelId="{1FDC177A-00C6-49C8-9496-A6E39F5360F5}" type="presParOf" srcId="{B7B2FD67-BD52-42E2-9078-9895FCEDF2B9}" destId="{381E0CB7-C869-4470-B2E5-211D297B3401}" srcOrd="0" destOrd="0" presId="urn:microsoft.com/office/officeart/2008/layout/HorizontalMultiLevelHierarchy"/>
    <dgm:cxn modelId="{2003CCFE-F29E-4797-BC75-200F70C731CF}" type="presParOf" srcId="{60BB6A97-2F3F-417E-A72D-D1A76130EBD3}" destId="{E9DF2028-7F8E-49D9-AF46-B8B4DE65C64D}" srcOrd="1" destOrd="0" presId="urn:microsoft.com/office/officeart/2008/layout/HorizontalMultiLevelHierarchy"/>
    <dgm:cxn modelId="{1D551DAA-28AA-4E82-AF31-CD4136B4DF66}" type="presParOf" srcId="{E9DF2028-7F8E-49D9-AF46-B8B4DE65C64D}" destId="{39C9523C-18CD-4DAF-BEDE-F01BC75E96AA}" srcOrd="0" destOrd="0" presId="urn:microsoft.com/office/officeart/2008/layout/HorizontalMultiLevelHierarchy"/>
    <dgm:cxn modelId="{68C3C67D-74EB-4F6B-B785-80698033F0A5}" type="presParOf" srcId="{E9DF2028-7F8E-49D9-AF46-B8B4DE65C64D}" destId="{DF6CF75A-B132-4822-A2BC-FC1904BCF9B9}" srcOrd="1" destOrd="0" presId="urn:microsoft.com/office/officeart/2008/layout/HorizontalMultiLevelHierarchy"/>
    <dgm:cxn modelId="{50D96FE0-98D0-4648-B3B2-5B1682355774}" type="presParOf" srcId="{60BB6A97-2F3F-417E-A72D-D1A76130EBD3}" destId="{96392066-6C07-437C-9031-916DE98BCDCC}" srcOrd="2" destOrd="0" presId="urn:microsoft.com/office/officeart/2008/layout/HorizontalMultiLevelHierarchy"/>
    <dgm:cxn modelId="{C0170DBA-F359-47BE-A71A-2442C85916CF}" type="presParOf" srcId="{96392066-6C07-437C-9031-916DE98BCDCC}" destId="{725E6207-4F82-42FA-B722-EE8D08305689}" srcOrd="0" destOrd="0" presId="urn:microsoft.com/office/officeart/2008/layout/HorizontalMultiLevelHierarchy"/>
    <dgm:cxn modelId="{E18759D3-9628-44A3-990A-B019281C6A15}" type="presParOf" srcId="{60BB6A97-2F3F-417E-A72D-D1A76130EBD3}" destId="{D158D4C6-D16D-4B20-A280-3B7C25681580}" srcOrd="3" destOrd="0" presId="urn:microsoft.com/office/officeart/2008/layout/HorizontalMultiLevelHierarchy"/>
    <dgm:cxn modelId="{A8A50AF1-43FA-43F0-A959-ECCAD79F7730}" type="presParOf" srcId="{D158D4C6-D16D-4B20-A280-3B7C25681580}" destId="{967C0CA6-E4D5-41FA-8E40-758ACFFA0060}" srcOrd="0" destOrd="0" presId="urn:microsoft.com/office/officeart/2008/layout/HorizontalMultiLevelHierarchy"/>
    <dgm:cxn modelId="{55D8E6A8-913B-41C4-98AA-2AEA34DE56E9}" type="presParOf" srcId="{D158D4C6-D16D-4B20-A280-3B7C25681580}" destId="{B55CB3A2-EF11-4053-8C04-F0553E397DB3}" srcOrd="1" destOrd="0" presId="urn:microsoft.com/office/officeart/2008/layout/HorizontalMultiLevelHierarchy"/>
    <dgm:cxn modelId="{A265E1AA-B2AA-435D-B3B4-1CE779EA0B5B}" type="presParOf" srcId="{60BB6A97-2F3F-417E-A72D-D1A76130EBD3}" destId="{9099140A-3416-4FA1-BF67-D5C841A87643}" srcOrd="4" destOrd="0" presId="urn:microsoft.com/office/officeart/2008/layout/HorizontalMultiLevelHierarchy"/>
    <dgm:cxn modelId="{F74DF3FF-7368-4694-BCB1-07EE1E67CDC6}" type="presParOf" srcId="{9099140A-3416-4FA1-BF67-D5C841A87643}" destId="{1EF043E1-7E95-4C2F-9BF6-2D48EC0E3093}" srcOrd="0" destOrd="0" presId="urn:microsoft.com/office/officeart/2008/layout/HorizontalMultiLevelHierarchy"/>
    <dgm:cxn modelId="{DD4A4BB7-9496-46AD-B58F-D32F5E2F2691}" type="presParOf" srcId="{60BB6A97-2F3F-417E-A72D-D1A76130EBD3}" destId="{C09B71F1-F2E1-4C52-9FBC-848ED0E04CDB}" srcOrd="5" destOrd="0" presId="urn:microsoft.com/office/officeart/2008/layout/HorizontalMultiLevelHierarchy"/>
    <dgm:cxn modelId="{C043CC3B-C3DE-4E5F-A98C-44545F1F762A}" type="presParOf" srcId="{C09B71F1-F2E1-4C52-9FBC-848ED0E04CDB}" destId="{8436863C-FA61-4F55-8EDF-DFA02DABC49B}" srcOrd="0" destOrd="0" presId="urn:microsoft.com/office/officeart/2008/layout/HorizontalMultiLevelHierarchy"/>
    <dgm:cxn modelId="{D5A7D231-81F1-4987-88E3-6CC84DA8AF1E}" type="presParOf" srcId="{C09B71F1-F2E1-4C52-9FBC-848ED0E04CDB}" destId="{F8140A2A-B3C8-41CB-8945-445F4E9B4EA5}" srcOrd="1" destOrd="0" presId="urn:microsoft.com/office/officeart/2008/layout/HorizontalMultiLevelHierarchy"/>
    <dgm:cxn modelId="{22DF47AC-F1DA-4D83-B2B4-26FE47337365}" type="presParOf" srcId="{60BB6A97-2F3F-417E-A72D-D1A76130EBD3}" destId="{8CA25E9C-A2CB-48E7-A970-E4EBBB78944D}" srcOrd="6" destOrd="0" presId="urn:microsoft.com/office/officeart/2008/layout/HorizontalMultiLevelHierarchy"/>
    <dgm:cxn modelId="{D48CEF91-FD85-44A0-9DFE-76C3A753C260}" type="presParOf" srcId="{8CA25E9C-A2CB-48E7-A970-E4EBBB78944D}" destId="{14B0D3B6-22B5-40CE-AE65-B0FE360B9BC2}" srcOrd="0" destOrd="0" presId="urn:microsoft.com/office/officeart/2008/layout/HorizontalMultiLevelHierarchy"/>
    <dgm:cxn modelId="{E20FD24A-A3DE-4B1C-8F2D-F89EC1598BE0}" type="presParOf" srcId="{60BB6A97-2F3F-417E-A72D-D1A76130EBD3}" destId="{18D0CCFB-742E-4721-A256-90FDBBBDF054}" srcOrd="7" destOrd="0" presId="urn:microsoft.com/office/officeart/2008/layout/HorizontalMultiLevelHierarchy"/>
    <dgm:cxn modelId="{31C951BA-E850-4AB5-A793-AA148530F76F}" type="presParOf" srcId="{18D0CCFB-742E-4721-A256-90FDBBBDF054}" destId="{A51B77E4-91F4-41B2-BC16-04B7385CF08E}" srcOrd="0" destOrd="0" presId="urn:microsoft.com/office/officeart/2008/layout/HorizontalMultiLevelHierarchy"/>
    <dgm:cxn modelId="{F7CB403A-953F-4BF6-9B98-FF9692251698}" type="presParOf" srcId="{18D0CCFB-742E-4721-A256-90FDBBBDF054}" destId="{1B102619-8B85-481E-AF5C-9F05F7B4781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2083F-BB94-4E88-838B-064452EBFF93}"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E55AE34A-2DE2-44A8-B790-68B4983B1C32}">
      <dgm:prSet phldrT="[Text]"/>
      <dgm:spPr/>
      <dgm:t>
        <a:bodyPr/>
        <a:lstStyle/>
        <a:p>
          <a:pPr algn="ctr">
            <a:buNone/>
          </a:pPr>
          <a:r>
            <a:rPr lang="es-ES" sz="1700" dirty="0"/>
            <a:t>PROBLEMÁTICA</a:t>
          </a:r>
          <a:endParaRPr lang="en-US" sz="1700" dirty="0"/>
        </a:p>
      </dgm:t>
    </dgm:pt>
    <dgm:pt modelId="{5ACEB931-8165-463F-844D-BDF5495A4CB5}" type="parTrans" cxnId="{38B1BDAD-BC22-4B34-A918-77DECD24FDE0}">
      <dgm:prSet/>
      <dgm:spPr/>
      <dgm:t>
        <a:bodyPr/>
        <a:lstStyle/>
        <a:p>
          <a:endParaRPr lang="en-US"/>
        </a:p>
      </dgm:t>
    </dgm:pt>
    <dgm:pt modelId="{1A28D19E-8B26-4AFA-8F7C-31E983825FB8}" type="sibTrans" cxnId="{38B1BDAD-BC22-4B34-A918-77DECD24FDE0}">
      <dgm:prSet/>
      <dgm:spPr/>
      <dgm:t>
        <a:bodyPr/>
        <a:lstStyle/>
        <a:p>
          <a:endParaRPr lang="en-US"/>
        </a:p>
      </dgm:t>
    </dgm:pt>
    <dgm:pt modelId="{9F648E3B-35A8-4BC0-BC26-9FD976AD9646}">
      <dgm:prSet phldrT="[Text]" custT="1"/>
      <dgm:spPr/>
      <dgm:t>
        <a:bodyPr/>
        <a:lstStyle/>
        <a:p>
          <a:pPr algn="ctr">
            <a:buNone/>
          </a:pPr>
          <a:r>
            <a:rPr lang="es-ES" sz="1700" dirty="0"/>
            <a:t>La norma solo provee directrices.</a:t>
          </a:r>
          <a:endParaRPr lang="en-US" sz="1700" dirty="0"/>
        </a:p>
      </dgm:t>
    </dgm:pt>
    <dgm:pt modelId="{CD136058-4BBB-42CC-8EEC-17E63944F0C9}" type="parTrans" cxnId="{81CE9441-1727-4108-BD7D-FD5B61A809A9}">
      <dgm:prSet/>
      <dgm:spPr/>
      <dgm:t>
        <a:bodyPr/>
        <a:lstStyle/>
        <a:p>
          <a:endParaRPr lang="en-US"/>
        </a:p>
      </dgm:t>
    </dgm:pt>
    <dgm:pt modelId="{7C5D8631-D36D-475B-B3CB-547562A8C603}" type="sibTrans" cxnId="{81CE9441-1727-4108-BD7D-FD5B61A809A9}">
      <dgm:prSet/>
      <dgm:spPr/>
      <dgm:t>
        <a:bodyPr/>
        <a:lstStyle/>
        <a:p>
          <a:endParaRPr lang="en-US"/>
        </a:p>
      </dgm:t>
    </dgm:pt>
    <dgm:pt modelId="{A80710F7-B308-4269-BD55-93F668FB894F}">
      <dgm:prSet phldrT="[Text]" custT="1"/>
      <dgm:spPr/>
      <dgm:t>
        <a:bodyPr/>
        <a:lstStyle/>
        <a:p>
          <a:pPr algn="ctr">
            <a:buNone/>
          </a:pPr>
          <a:r>
            <a:rPr lang="es-ES" sz="1700" dirty="0"/>
            <a:t>Poca preparación o predisposición para realizar análisis de las vulnerabilidades.</a:t>
          </a:r>
          <a:endParaRPr lang="en-US" sz="1700" dirty="0"/>
        </a:p>
      </dgm:t>
    </dgm:pt>
    <dgm:pt modelId="{96CA319A-B9B6-4CDD-9488-B4FDCE09F034}" type="parTrans" cxnId="{1B7F7DC8-2D49-485D-9EA7-83D4416528FF}">
      <dgm:prSet/>
      <dgm:spPr/>
      <dgm:t>
        <a:bodyPr/>
        <a:lstStyle/>
        <a:p>
          <a:endParaRPr lang="en-US"/>
        </a:p>
      </dgm:t>
    </dgm:pt>
    <dgm:pt modelId="{BB1D8021-05A3-4672-8B9C-A2D3A925FBA6}" type="sibTrans" cxnId="{1B7F7DC8-2D49-485D-9EA7-83D4416528FF}">
      <dgm:prSet/>
      <dgm:spPr/>
      <dgm:t>
        <a:bodyPr/>
        <a:lstStyle/>
        <a:p>
          <a:endParaRPr lang="en-US"/>
        </a:p>
      </dgm:t>
    </dgm:pt>
    <dgm:pt modelId="{1CBE0129-9015-43BA-9EC9-61CB8E5F4217}">
      <dgm:prSet phldrT="[Text]" custT="1"/>
      <dgm:spPr/>
      <dgm:t>
        <a:bodyPr/>
        <a:lstStyle/>
        <a:p>
          <a:pPr algn="ctr">
            <a:buNone/>
          </a:pPr>
          <a:r>
            <a:rPr lang="es-ES" sz="1700" dirty="0"/>
            <a:t>Identificación de riesgo requiere inversión y tiempo.</a:t>
          </a:r>
          <a:endParaRPr lang="en-US" sz="1700" dirty="0"/>
        </a:p>
      </dgm:t>
    </dgm:pt>
    <dgm:pt modelId="{A0C74EB3-F710-4276-97F4-C69C8E1C2F16}" type="parTrans" cxnId="{0624ACE8-5739-47FD-9004-8BE403542FA6}">
      <dgm:prSet/>
      <dgm:spPr/>
      <dgm:t>
        <a:bodyPr/>
        <a:lstStyle/>
        <a:p>
          <a:endParaRPr lang="en-US"/>
        </a:p>
      </dgm:t>
    </dgm:pt>
    <dgm:pt modelId="{21593903-B8E7-48BE-9A1B-AA452B55C153}" type="sibTrans" cxnId="{0624ACE8-5739-47FD-9004-8BE403542FA6}">
      <dgm:prSet/>
      <dgm:spPr/>
      <dgm:t>
        <a:bodyPr/>
        <a:lstStyle/>
        <a:p>
          <a:endParaRPr lang="en-US"/>
        </a:p>
      </dgm:t>
    </dgm:pt>
    <dgm:pt modelId="{BFA3C590-5694-4DD6-91C3-9EA6CC90A3C0}">
      <dgm:prSet phldrT="[Text]"/>
      <dgm:spPr/>
      <dgm:t>
        <a:bodyPr/>
        <a:lstStyle/>
        <a:p>
          <a:r>
            <a:rPr lang="es-ES" dirty="0"/>
            <a:t>JUSTIFICACIÓN</a:t>
          </a:r>
        </a:p>
        <a:p>
          <a:r>
            <a:rPr lang="es-EC" dirty="0"/>
            <a:t>Facilite la identificación de las vulnerabilidades a través de un conjunto de etapas específicas</a:t>
          </a:r>
        </a:p>
        <a:p>
          <a:r>
            <a:rPr lang="es-EC" b="0" dirty="0"/>
            <a:t>Aporta a las entidades públicas un mejor entendimiento de la norma ISO 27001 e ISO 27005.</a:t>
          </a:r>
        </a:p>
        <a:p>
          <a:r>
            <a:rPr lang="es-EC" b="0" dirty="0"/>
            <a:t>Proporcionando mayor conocimiento de las posibles amenazas y una conciencia de las consecuencias que podrían producirse al no ser tratadas.</a:t>
          </a:r>
          <a:endParaRPr lang="en-US" b="0" dirty="0"/>
        </a:p>
      </dgm:t>
    </dgm:pt>
    <dgm:pt modelId="{F902B954-E9FB-4195-96A5-28A502BA091D}" type="parTrans" cxnId="{049E3543-7BD9-4D52-8E9F-1414D86DB2AA}">
      <dgm:prSet/>
      <dgm:spPr/>
      <dgm:t>
        <a:bodyPr/>
        <a:lstStyle/>
        <a:p>
          <a:endParaRPr lang="en-US"/>
        </a:p>
      </dgm:t>
    </dgm:pt>
    <dgm:pt modelId="{BC7A7AB9-86E8-46B4-80D0-F85C1F72FFA1}" type="sibTrans" cxnId="{049E3543-7BD9-4D52-8E9F-1414D86DB2AA}">
      <dgm:prSet/>
      <dgm:spPr/>
      <dgm:t>
        <a:bodyPr/>
        <a:lstStyle/>
        <a:p>
          <a:endParaRPr lang="en-US"/>
        </a:p>
      </dgm:t>
    </dgm:pt>
    <dgm:pt modelId="{D54D266C-A22E-47A4-810E-89DB83017EFB}" type="pres">
      <dgm:prSet presAssocID="{DBB2083F-BB94-4E88-838B-064452EBFF93}" presName="Name0" presStyleCnt="0">
        <dgm:presLayoutVars>
          <dgm:dir/>
          <dgm:resizeHandles val="exact"/>
        </dgm:presLayoutVars>
      </dgm:prSet>
      <dgm:spPr/>
    </dgm:pt>
    <dgm:pt modelId="{C1AC6D90-6291-4A9B-A79E-DCF22E0A373C}" type="pres">
      <dgm:prSet presAssocID="{E55AE34A-2DE2-44A8-B790-68B4983B1C32}" presName="node" presStyleLbl="node1" presStyleIdx="0" presStyleCnt="2" custLinFactX="-11437" custLinFactNeighborX="-100000" custLinFactNeighborY="-11695">
        <dgm:presLayoutVars>
          <dgm:bulletEnabled val="1"/>
        </dgm:presLayoutVars>
      </dgm:prSet>
      <dgm:spPr/>
    </dgm:pt>
    <dgm:pt modelId="{2215BCE4-C52E-4A7B-A7F1-B0D2D0D1A4B6}" type="pres">
      <dgm:prSet presAssocID="{1A28D19E-8B26-4AFA-8F7C-31E983825FB8}" presName="sibTrans" presStyleCnt="0"/>
      <dgm:spPr/>
    </dgm:pt>
    <dgm:pt modelId="{B3DC8A97-D31D-4F09-942C-7D14B14CB206}" type="pres">
      <dgm:prSet presAssocID="{BFA3C590-5694-4DD6-91C3-9EA6CC90A3C0}" presName="node" presStyleLbl="node1" presStyleIdx="1" presStyleCnt="2" custLinFactX="4711" custLinFactNeighborX="100000" custLinFactNeighborY="2838">
        <dgm:presLayoutVars>
          <dgm:bulletEnabled val="1"/>
        </dgm:presLayoutVars>
      </dgm:prSet>
      <dgm:spPr/>
    </dgm:pt>
  </dgm:ptLst>
  <dgm:cxnLst>
    <dgm:cxn modelId="{78D2CE2F-62FA-46C7-8D2A-63F206069A5C}" type="presOf" srcId="{DBB2083F-BB94-4E88-838B-064452EBFF93}" destId="{D54D266C-A22E-47A4-810E-89DB83017EFB}" srcOrd="0" destOrd="0" presId="urn:microsoft.com/office/officeart/2005/8/layout/hList6"/>
    <dgm:cxn modelId="{C991925D-B3FD-471E-B9CA-BF34747C5083}" type="presOf" srcId="{A80710F7-B308-4269-BD55-93F668FB894F}" destId="{C1AC6D90-6291-4A9B-A79E-DCF22E0A373C}" srcOrd="0" destOrd="2" presId="urn:microsoft.com/office/officeart/2005/8/layout/hList6"/>
    <dgm:cxn modelId="{81CE9441-1727-4108-BD7D-FD5B61A809A9}" srcId="{E55AE34A-2DE2-44A8-B790-68B4983B1C32}" destId="{9F648E3B-35A8-4BC0-BC26-9FD976AD9646}" srcOrd="0" destOrd="0" parTransId="{CD136058-4BBB-42CC-8EEC-17E63944F0C9}" sibTransId="{7C5D8631-D36D-475B-B3CB-547562A8C603}"/>
    <dgm:cxn modelId="{049E3543-7BD9-4D52-8E9F-1414D86DB2AA}" srcId="{DBB2083F-BB94-4E88-838B-064452EBFF93}" destId="{BFA3C590-5694-4DD6-91C3-9EA6CC90A3C0}" srcOrd="1" destOrd="0" parTransId="{F902B954-E9FB-4195-96A5-28A502BA091D}" sibTransId="{BC7A7AB9-86E8-46B4-80D0-F85C1F72FFA1}"/>
    <dgm:cxn modelId="{79AACC68-478F-45D8-B3B3-EA5905623A77}" type="presOf" srcId="{BFA3C590-5694-4DD6-91C3-9EA6CC90A3C0}" destId="{B3DC8A97-D31D-4F09-942C-7D14B14CB206}" srcOrd="0" destOrd="0" presId="urn:microsoft.com/office/officeart/2005/8/layout/hList6"/>
    <dgm:cxn modelId="{38B1BDAD-BC22-4B34-A918-77DECD24FDE0}" srcId="{DBB2083F-BB94-4E88-838B-064452EBFF93}" destId="{E55AE34A-2DE2-44A8-B790-68B4983B1C32}" srcOrd="0" destOrd="0" parTransId="{5ACEB931-8165-463F-844D-BDF5495A4CB5}" sibTransId="{1A28D19E-8B26-4AFA-8F7C-31E983825FB8}"/>
    <dgm:cxn modelId="{E5DDE7BB-DA64-42C0-9F44-8560ADB6269F}" type="presOf" srcId="{9F648E3B-35A8-4BC0-BC26-9FD976AD9646}" destId="{C1AC6D90-6291-4A9B-A79E-DCF22E0A373C}" srcOrd="0" destOrd="1" presId="urn:microsoft.com/office/officeart/2005/8/layout/hList6"/>
    <dgm:cxn modelId="{1B7F7DC8-2D49-485D-9EA7-83D4416528FF}" srcId="{E55AE34A-2DE2-44A8-B790-68B4983B1C32}" destId="{A80710F7-B308-4269-BD55-93F668FB894F}" srcOrd="1" destOrd="0" parTransId="{96CA319A-B9B6-4CDD-9488-B4FDCE09F034}" sibTransId="{BB1D8021-05A3-4672-8B9C-A2D3A925FBA6}"/>
    <dgm:cxn modelId="{F7B8D7DA-080F-45B8-8E3E-5EB566D8EABE}" type="presOf" srcId="{E55AE34A-2DE2-44A8-B790-68B4983B1C32}" destId="{C1AC6D90-6291-4A9B-A79E-DCF22E0A373C}" srcOrd="0" destOrd="0" presId="urn:microsoft.com/office/officeart/2005/8/layout/hList6"/>
    <dgm:cxn modelId="{0624ACE8-5739-47FD-9004-8BE403542FA6}" srcId="{E55AE34A-2DE2-44A8-B790-68B4983B1C32}" destId="{1CBE0129-9015-43BA-9EC9-61CB8E5F4217}" srcOrd="2" destOrd="0" parTransId="{A0C74EB3-F710-4276-97F4-C69C8E1C2F16}" sibTransId="{21593903-B8E7-48BE-9A1B-AA452B55C153}"/>
    <dgm:cxn modelId="{DBEC37F9-6265-4D90-884B-FB78F9C4ED45}" type="presOf" srcId="{1CBE0129-9015-43BA-9EC9-61CB8E5F4217}" destId="{C1AC6D90-6291-4A9B-A79E-DCF22E0A373C}" srcOrd="0" destOrd="3" presId="urn:microsoft.com/office/officeart/2005/8/layout/hList6"/>
    <dgm:cxn modelId="{9640D359-8E92-4359-BDA0-1937C021CECD}" type="presParOf" srcId="{D54D266C-A22E-47A4-810E-89DB83017EFB}" destId="{C1AC6D90-6291-4A9B-A79E-DCF22E0A373C}" srcOrd="0" destOrd="0" presId="urn:microsoft.com/office/officeart/2005/8/layout/hList6"/>
    <dgm:cxn modelId="{A504169F-F96A-4DCD-81FA-6086FF7AD9EC}" type="presParOf" srcId="{D54D266C-A22E-47A4-810E-89DB83017EFB}" destId="{2215BCE4-C52E-4A7B-A7F1-B0D2D0D1A4B6}" srcOrd="1" destOrd="0" presId="urn:microsoft.com/office/officeart/2005/8/layout/hList6"/>
    <dgm:cxn modelId="{8A4CCC98-086C-49E4-AC65-C615666E46B4}" type="presParOf" srcId="{D54D266C-A22E-47A4-810E-89DB83017EFB}" destId="{B3DC8A97-D31D-4F09-942C-7D14B14CB206}"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F6E49-F0E3-4C01-A4A3-62ECB04CACBE}"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37DD9C35-2A97-413B-8709-247781AE33EC}">
      <dgm:prSet phldrT="[Text]" custT="1"/>
      <dgm:spPr/>
      <dgm:t>
        <a:bodyPr/>
        <a:lstStyle/>
        <a:p>
          <a:r>
            <a:rPr lang="es-ES" sz="1800" dirty="0"/>
            <a:t>Objetivo General</a:t>
          </a:r>
          <a:endParaRPr lang="en-US" sz="1800" dirty="0"/>
        </a:p>
      </dgm:t>
    </dgm:pt>
    <dgm:pt modelId="{4638B8E2-0B85-49AA-B60F-49D0819BCE09}" type="parTrans" cxnId="{C1CB069B-04D4-4C38-A324-E815A2A33FEF}">
      <dgm:prSet/>
      <dgm:spPr/>
      <dgm:t>
        <a:bodyPr/>
        <a:lstStyle/>
        <a:p>
          <a:endParaRPr lang="en-US" sz="1600"/>
        </a:p>
      </dgm:t>
    </dgm:pt>
    <dgm:pt modelId="{AE98815E-9ECF-4C0A-BDE7-A5EC5CB47CC7}" type="sibTrans" cxnId="{C1CB069B-04D4-4C38-A324-E815A2A33FEF}">
      <dgm:prSet/>
      <dgm:spPr/>
      <dgm:t>
        <a:bodyPr/>
        <a:lstStyle/>
        <a:p>
          <a:endParaRPr lang="en-US" sz="1600"/>
        </a:p>
      </dgm:t>
    </dgm:pt>
    <dgm:pt modelId="{0B919C4E-E771-4701-8C9B-A163F0AE491F}">
      <dgm:prSet phldrT="[Text]" custT="1"/>
      <dgm:spPr/>
      <dgm:t>
        <a:bodyPr/>
        <a:lstStyle/>
        <a:p>
          <a:r>
            <a:rPr lang="es-EC" sz="1800" dirty="0"/>
            <a:t>Elaborar una guía metodológica para la gestión de riesgo de TIC en entidades del sector público conforme normativa NTE INEN ISO/IEC 27005 para mejorar la administración de la seguridad de la información. </a:t>
          </a:r>
          <a:endParaRPr lang="en-US" sz="1800" dirty="0"/>
        </a:p>
      </dgm:t>
    </dgm:pt>
    <dgm:pt modelId="{659751DB-EF06-4E05-B2BD-C41830E20FB1}" type="parTrans" cxnId="{55F0F696-3ABE-4E93-8E60-16911CC7FA4F}">
      <dgm:prSet/>
      <dgm:spPr/>
      <dgm:t>
        <a:bodyPr/>
        <a:lstStyle/>
        <a:p>
          <a:endParaRPr lang="en-US" sz="1600"/>
        </a:p>
      </dgm:t>
    </dgm:pt>
    <dgm:pt modelId="{0BFCC496-1B10-428D-A7EE-AAD4C8D4B5FD}" type="sibTrans" cxnId="{55F0F696-3ABE-4E93-8E60-16911CC7FA4F}">
      <dgm:prSet/>
      <dgm:spPr/>
      <dgm:t>
        <a:bodyPr/>
        <a:lstStyle/>
        <a:p>
          <a:endParaRPr lang="en-US" sz="1600"/>
        </a:p>
      </dgm:t>
    </dgm:pt>
    <dgm:pt modelId="{EC0363D8-4494-4A8E-8D74-DA929CEFB3E0}">
      <dgm:prSet phldrT="[Text]" custT="1"/>
      <dgm:spPr/>
      <dgm:t>
        <a:bodyPr/>
        <a:lstStyle/>
        <a:p>
          <a:r>
            <a:rPr lang="es-ES" sz="1800" dirty="0"/>
            <a:t>Objetivos Específicos</a:t>
          </a:r>
          <a:endParaRPr lang="en-US" sz="1800" dirty="0"/>
        </a:p>
      </dgm:t>
    </dgm:pt>
    <dgm:pt modelId="{25F6C787-C57F-4336-B136-65C981951BCC}" type="parTrans" cxnId="{59B52640-FE76-4CBB-A872-BEF79C62C8A4}">
      <dgm:prSet/>
      <dgm:spPr/>
      <dgm:t>
        <a:bodyPr/>
        <a:lstStyle/>
        <a:p>
          <a:endParaRPr lang="en-US" sz="1600"/>
        </a:p>
      </dgm:t>
    </dgm:pt>
    <dgm:pt modelId="{DF166828-E0C8-4741-BD6D-3794B535A206}" type="sibTrans" cxnId="{59B52640-FE76-4CBB-A872-BEF79C62C8A4}">
      <dgm:prSet/>
      <dgm:spPr/>
      <dgm:t>
        <a:bodyPr/>
        <a:lstStyle/>
        <a:p>
          <a:endParaRPr lang="en-US" sz="1600"/>
        </a:p>
      </dgm:t>
    </dgm:pt>
    <dgm:pt modelId="{7412902A-805E-42A2-8E35-59E1195417D6}">
      <dgm:prSet phldrT="[Text]" custT="1"/>
      <dgm:spPr/>
      <dgm:t>
        <a:bodyPr/>
        <a:lstStyle/>
        <a:p>
          <a:r>
            <a:rPr lang="es-EC" sz="1800" dirty="0"/>
            <a:t>Investigar las normas INEC ISO/IEC 27001:2013 e INEC ISO/IEC 27005:2008. </a:t>
          </a:r>
          <a:endParaRPr lang="en-US" sz="1800" dirty="0"/>
        </a:p>
      </dgm:t>
    </dgm:pt>
    <dgm:pt modelId="{24CC427C-313E-4796-B81F-94D4D23C8304}" type="parTrans" cxnId="{CC61364A-1363-4A56-AB33-D78BCED12B6F}">
      <dgm:prSet/>
      <dgm:spPr/>
      <dgm:t>
        <a:bodyPr/>
        <a:lstStyle/>
        <a:p>
          <a:endParaRPr lang="en-US" sz="1600"/>
        </a:p>
      </dgm:t>
    </dgm:pt>
    <dgm:pt modelId="{7F04E0DB-3F18-4D03-ACAE-E0BCBF0D09C6}" type="sibTrans" cxnId="{CC61364A-1363-4A56-AB33-D78BCED12B6F}">
      <dgm:prSet/>
      <dgm:spPr/>
      <dgm:t>
        <a:bodyPr/>
        <a:lstStyle/>
        <a:p>
          <a:endParaRPr lang="en-US" sz="1600"/>
        </a:p>
      </dgm:t>
    </dgm:pt>
    <dgm:pt modelId="{B6A3AD62-61B5-4680-A4A6-B50C33045CD4}">
      <dgm:prSet custT="1"/>
      <dgm:spPr/>
      <dgm:t>
        <a:bodyPr/>
        <a:lstStyle/>
        <a:p>
          <a:r>
            <a:rPr lang="es-EC" sz="1800"/>
            <a:t>Determinar el grado con el cual se administran los riesgos tecnológicos en entidades del sector público; mediante la aplicación de una encuesta al responsable del área de tecnología.</a:t>
          </a:r>
          <a:endParaRPr lang="es-EC" sz="1800" dirty="0"/>
        </a:p>
      </dgm:t>
    </dgm:pt>
    <dgm:pt modelId="{2FDB0B70-FFE8-4507-A704-F523A921C8B3}" type="parTrans" cxnId="{B856118C-0957-41B6-B0BE-1EC81ADCF03E}">
      <dgm:prSet/>
      <dgm:spPr/>
      <dgm:t>
        <a:bodyPr/>
        <a:lstStyle/>
        <a:p>
          <a:endParaRPr lang="en-US" sz="1600"/>
        </a:p>
      </dgm:t>
    </dgm:pt>
    <dgm:pt modelId="{7F577D23-EC3F-4FB0-8AF2-5DEE490C3FF1}" type="sibTrans" cxnId="{B856118C-0957-41B6-B0BE-1EC81ADCF03E}">
      <dgm:prSet/>
      <dgm:spPr/>
      <dgm:t>
        <a:bodyPr/>
        <a:lstStyle/>
        <a:p>
          <a:endParaRPr lang="en-US" sz="1600"/>
        </a:p>
      </dgm:t>
    </dgm:pt>
    <dgm:pt modelId="{C8F6BEF6-DE5B-4DC0-8519-91935188AE41}">
      <dgm:prSet custT="1"/>
      <dgm:spPr/>
      <dgm:t>
        <a:bodyPr/>
        <a:lstStyle/>
        <a:p>
          <a:r>
            <a:rPr lang="es-EC" sz="1800" dirty="0"/>
            <a:t>Aplicar la guía metodológica de gestión de riesgos de TIC basada en la normativa ISO 27005 en una entidad del sector público. </a:t>
          </a:r>
        </a:p>
      </dgm:t>
    </dgm:pt>
    <dgm:pt modelId="{AF1DFDE7-4F90-486E-A215-8AA0C91D8D57}" type="parTrans" cxnId="{06296766-013B-4937-B98C-5C54DE425648}">
      <dgm:prSet/>
      <dgm:spPr/>
      <dgm:t>
        <a:bodyPr/>
        <a:lstStyle/>
        <a:p>
          <a:endParaRPr lang="en-US" sz="1600"/>
        </a:p>
      </dgm:t>
    </dgm:pt>
    <dgm:pt modelId="{60340283-010E-4BCC-A5BB-28FAC02B42FE}" type="sibTrans" cxnId="{06296766-013B-4937-B98C-5C54DE425648}">
      <dgm:prSet/>
      <dgm:spPr/>
      <dgm:t>
        <a:bodyPr/>
        <a:lstStyle/>
        <a:p>
          <a:endParaRPr lang="en-US" sz="1600"/>
        </a:p>
      </dgm:t>
    </dgm:pt>
    <dgm:pt modelId="{DE00649A-D7B9-4731-8C97-8F052485B53F}" type="pres">
      <dgm:prSet presAssocID="{FA7F6E49-F0E3-4C01-A4A3-62ECB04CACBE}" presName="Name0" presStyleCnt="0">
        <dgm:presLayoutVars>
          <dgm:dir/>
          <dgm:animLvl val="lvl"/>
          <dgm:resizeHandles val="exact"/>
        </dgm:presLayoutVars>
      </dgm:prSet>
      <dgm:spPr/>
    </dgm:pt>
    <dgm:pt modelId="{B91CEDE4-DCD3-443C-A01A-9FB0A49D1541}" type="pres">
      <dgm:prSet presAssocID="{37DD9C35-2A97-413B-8709-247781AE33EC}" presName="linNode" presStyleCnt="0"/>
      <dgm:spPr/>
    </dgm:pt>
    <dgm:pt modelId="{904FEFF8-54E2-4F51-838D-77E4A1E540C0}" type="pres">
      <dgm:prSet presAssocID="{37DD9C35-2A97-413B-8709-247781AE33EC}" presName="parTx" presStyleLbl="revTx" presStyleIdx="0" presStyleCnt="2">
        <dgm:presLayoutVars>
          <dgm:chMax val="1"/>
          <dgm:bulletEnabled val="1"/>
        </dgm:presLayoutVars>
      </dgm:prSet>
      <dgm:spPr/>
    </dgm:pt>
    <dgm:pt modelId="{93CE0C40-B302-428E-8FEF-A20B08193AA6}" type="pres">
      <dgm:prSet presAssocID="{37DD9C35-2A97-413B-8709-247781AE33EC}" presName="bracket" presStyleLbl="parChTrans1D1" presStyleIdx="0" presStyleCnt="2"/>
      <dgm:spPr/>
    </dgm:pt>
    <dgm:pt modelId="{67A46F29-8319-4B11-A832-BD63804BAC57}" type="pres">
      <dgm:prSet presAssocID="{37DD9C35-2A97-413B-8709-247781AE33EC}" presName="spH" presStyleCnt="0"/>
      <dgm:spPr/>
    </dgm:pt>
    <dgm:pt modelId="{397DB4FF-5BF7-4120-A5DB-49BB0F6AFE88}" type="pres">
      <dgm:prSet presAssocID="{37DD9C35-2A97-413B-8709-247781AE33EC}" presName="desTx" presStyleLbl="node1" presStyleIdx="0" presStyleCnt="2">
        <dgm:presLayoutVars>
          <dgm:bulletEnabled val="1"/>
        </dgm:presLayoutVars>
      </dgm:prSet>
      <dgm:spPr/>
    </dgm:pt>
    <dgm:pt modelId="{6BD77E90-2024-4E65-AC39-D2FC3F23818A}" type="pres">
      <dgm:prSet presAssocID="{AE98815E-9ECF-4C0A-BDE7-A5EC5CB47CC7}" presName="spV" presStyleCnt="0"/>
      <dgm:spPr/>
    </dgm:pt>
    <dgm:pt modelId="{FAF530C6-8EE2-424A-BF6D-FECC95EE85F8}" type="pres">
      <dgm:prSet presAssocID="{EC0363D8-4494-4A8E-8D74-DA929CEFB3E0}" presName="linNode" presStyleCnt="0"/>
      <dgm:spPr/>
    </dgm:pt>
    <dgm:pt modelId="{CA38DC0B-DD70-42F2-A6A4-12E0B5297A9A}" type="pres">
      <dgm:prSet presAssocID="{EC0363D8-4494-4A8E-8D74-DA929CEFB3E0}" presName="parTx" presStyleLbl="revTx" presStyleIdx="1" presStyleCnt="2">
        <dgm:presLayoutVars>
          <dgm:chMax val="1"/>
          <dgm:bulletEnabled val="1"/>
        </dgm:presLayoutVars>
      </dgm:prSet>
      <dgm:spPr/>
    </dgm:pt>
    <dgm:pt modelId="{77199375-1B8C-44E2-8529-9E9CAB899180}" type="pres">
      <dgm:prSet presAssocID="{EC0363D8-4494-4A8E-8D74-DA929CEFB3E0}" presName="bracket" presStyleLbl="parChTrans1D1" presStyleIdx="1" presStyleCnt="2"/>
      <dgm:spPr/>
    </dgm:pt>
    <dgm:pt modelId="{D1BBBB2E-B546-427A-9351-5EB3581BC36C}" type="pres">
      <dgm:prSet presAssocID="{EC0363D8-4494-4A8E-8D74-DA929CEFB3E0}" presName="spH" presStyleCnt="0"/>
      <dgm:spPr/>
    </dgm:pt>
    <dgm:pt modelId="{2AFD77CD-BA29-4790-8396-B7938A89EE9B}" type="pres">
      <dgm:prSet presAssocID="{EC0363D8-4494-4A8E-8D74-DA929CEFB3E0}" presName="desTx" presStyleLbl="node1" presStyleIdx="1" presStyleCnt="2">
        <dgm:presLayoutVars>
          <dgm:bulletEnabled val="1"/>
        </dgm:presLayoutVars>
      </dgm:prSet>
      <dgm:spPr/>
    </dgm:pt>
  </dgm:ptLst>
  <dgm:cxnLst>
    <dgm:cxn modelId="{004E2604-E65B-447C-851E-C811650280F0}" type="presOf" srcId="{37DD9C35-2A97-413B-8709-247781AE33EC}" destId="{904FEFF8-54E2-4F51-838D-77E4A1E540C0}" srcOrd="0" destOrd="0" presId="urn:diagrams.loki3.com/BracketList"/>
    <dgm:cxn modelId="{A02AF711-45F9-485D-BE50-172B0D22582C}" type="presOf" srcId="{FA7F6E49-F0E3-4C01-A4A3-62ECB04CACBE}" destId="{DE00649A-D7B9-4731-8C97-8F052485B53F}" srcOrd="0" destOrd="0" presId="urn:diagrams.loki3.com/BracketList"/>
    <dgm:cxn modelId="{347CCF23-53B7-428D-AF57-F26F017AC89D}" type="presOf" srcId="{B6A3AD62-61B5-4680-A4A6-B50C33045CD4}" destId="{2AFD77CD-BA29-4790-8396-B7938A89EE9B}" srcOrd="0" destOrd="1" presId="urn:diagrams.loki3.com/BracketList"/>
    <dgm:cxn modelId="{59B52640-FE76-4CBB-A872-BEF79C62C8A4}" srcId="{FA7F6E49-F0E3-4C01-A4A3-62ECB04CACBE}" destId="{EC0363D8-4494-4A8E-8D74-DA929CEFB3E0}" srcOrd="1" destOrd="0" parTransId="{25F6C787-C57F-4336-B136-65C981951BCC}" sibTransId="{DF166828-E0C8-4741-BD6D-3794B535A206}"/>
    <dgm:cxn modelId="{06296766-013B-4937-B98C-5C54DE425648}" srcId="{EC0363D8-4494-4A8E-8D74-DA929CEFB3E0}" destId="{C8F6BEF6-DE5B-4DC0-8519-91935188AE41}" srcOrd="2" destOrd="0" parTransId="{AF1DFDE7-4F90-486E-A215-8AA0C91D8D57}" sibTransId="{60340283-010E-4BCC-A5BB-28FAC02B42FE}"/>
    <dgm:cxn modelId="{CC61364A-1363-4A56-AB33-D78BCED12B6F}" srcId="{EC0363D8-4494-4A8E-8D74-DA929CEFB3E0}" destId="{7412902A-805E-42A2-8E35-59E1195417D6}" srcOrd="0" destOrd="0" parTransId="{24CC427C-313E-4796-B81F-94D4D23C8304}" sibTransId="{7F04E0DB-3F18-4D03-ACAE-E0BCBF0D09C6}"/>
    <dgm:cxn modelId="{5DE16677-7902-4DD1-AB37-9CC7E076F30D}" type="presOf" srcId="{0B919C4E-E771-4701-8C9B-A163F0AE491F}" destId="{397DB4FF-5BF7-4120-A5DB-49BB0F6AFE88}" srcOrd="0" destOrd="0" presId="urn:diagrams.loki3.com/BracketList"/>
    <dgm:cxn modelId="{B856118C-0957-41B6-B0BE-1EC81ADCF03E}" srcId="{EC0363D8-4494-4A8E-8D74-DA929CEFB3E0}" destId="{B6A3AD62-61B5-4680-A4A6-B50C33045CD4}" srcOrd="1" destOrd="0" parTransId="{2FDB0B70-FFE8-4507-A704-F523A921C8B3}" sibTransId="{7F577D23-EC3F-4FB0-8AF2-5DEE490C3FF1}"/>
    <dgm:cxn modelId="{55F0F696-3ABE-4E93-8E60-16911CC7FA4F}" srcId="{37DD9C35-2A97-413B-8709-247781AE33EC}" destId="{0B919C4E-E771-4701-8C9B-A163F0AE491F}" srcOrd="0" destOrd="0" parTransId="{659751DB-EF06-4E05-B2BD-C41830E20FB1}" sibTransId="{0BFCC496-1B10-428D-A7EE-AAD4C8D4B5FD}"/>
    <dgm:cxn modelId="{C1CB069B-04D4-4C38-A324-E815A2A33FEF}" srcId="{FA7F6E49-F0E3-4C01-A4A3-62ECB04CACBE}" destId="{37DD9C35-2A97-413B-8709-247781AE33EC}" srcOrd="0" destOrd="0" parTransId="{4638B8E2-0B85-49AA-B60F-49D0819BCE09}" sibTransId="{AE98815E-9ECF-4C0A-BDE7-A5EC5CB47CC7}"/>
    <dgm:cxn modelId="{56C49EB4-F015-4B9A-915C-4A61F5DE536C}" type="presOf" srcId="{EC0363D8-4494-4A8E-8D74-DA929CEFB3E0}" destId="{CA38DC0B-DD70-42F2-A6A4-12E0B5297A9A}" srcOrd="0" destOrd="0" presId="urn:diagrams.loki3.com/BracketList"/>
    <dgm:cxn modelId="{C35945BA-E1F8-48A7-AE4D-772CBF384DAB}" type="presOf" srcId="{C8F6BEF6-DE5B-4DC0-8519-91935188AE41}" destId="{2AFD77CD-BA29-4790-8396-B7938A89EE9B}" srcOrd="0" destOrd="2" presId="urn:diagrams.loki3.com/BracketList"/>
    <dgm:cxn modelId="{ABBCF4C0-4752-4BE9-A5B3-66323310CE90}" type="presOf" srcId="{7412902A-805E-42A2-8E35-59E1195417D6}" destId="{2AFD77CD-BA29-4790-8396-B7938A89EE9B}" srcOrd="0" destOrd="0" presId="urn:diagrams.loki3.com/BracketList"/>
    <dgm:cxn modelId="{4A76210A-3139-4EA2-9B57-476B35E8768E}" type="presParOf" srcId="{DE00649A-D7B9-4731-8C97-8F052485B53F}" destId="{B91CEDE4-DCD3-443C-A01A-9FB0A49D1541}" srcOrd="0" destOrd="0" presId="urn:diagrams.loki3.com/BracketList"/>
    <dgm:cxn modelId="{9ED357FE-F0E2-4F5B-BED8-6F7B08B496FF}" type="presParOf" srcId="{B91CEDE4-DCD3-443C-A01A-9FB0A49D1541}" destId="{904FEFF8-54E2-4F51-838D-77E4A1E540C0}" srcOrd="0" destOrd="0" presId="urn:diagrams.loki3.com/BracketList"/>
    <dgm:cxn modelId="{D848351D-F907-4BE1-A2FE-5A5DC753324A}" type="presParOf" srcId="{B91CEDE4-DCD3-443C-A01A-9FB0A49D1541}" destId="{93CE0C40-B302-428E-8FEF-A20B08193AA6}" srcOrd="1" destOrd="0" presId="urn:diagrams.loki3.com/BracketList"/>
    <dgm:cxn modelId="{6BB6D260-36AC-45D3-802A-6DC2D7D144FE}" type="presParOf" srcId="{B91CEDE4-DCD3-443C-A01A-9FB0A49D1541}" destId="{67A46F29-8319-4B11-A832-BD63804BAC57}" srcOrd="2" destOrd="0" presId="urn:diagrams.loki3.com/BracketList"/>
    <dgm:cxn modelId="{81C9C23D-DC31-41B4-8E24-097084A3A9C4}" type="presParOf" srcId="{B91CEDE4-DCD3-443C-A01A-9FB0A49D1541}" destId="{397DB4FF-5BF7-4120-A5DB-49BB0F6AFE88}" srcOrd="3" destOrd="0" presId="urn:diagrams.loki3.com/BracketList"/>
    <dgm:cxn modelId="{12ED5EB5-62E3-40E7-B387-396BB95806AC}" type="presParOf" srcId="{DE00649A-D7B9-4731-8C97-8F052485B53F}" destId="{6BD77E90-2024-4E65-AC39-D2FC3F23818A}" srcOrd="1" destOrd="0" presId="urn:diagrams.loki3.com/BracketList"/>
    <dgm:cxn modelId="{6FCFD7EA-058B-4EB5-837B-0EA8EC2292D8}" type="presParOf" srcId="{DE00649A-D7B9-4731-8C97-8F052485B53F}" destId="{FAF530C6-8EE2-424A-BF6D-FECC95EE85F8}" srcOrd="2" destOrd="0" presId="urn:diagrams.loki3.com/BracketList"/>
    <dgm:cxn modelId="{6E379A16-24B5-4BE4-87C4-97968A6E01FE}" type="presParOf" srcId="{FAF530C6-8EE2-424A-BF6D-FECC95EE85F8}" destId="{CA38DC0B-DD70-42F2-A6A4-12E0B5297A9A}" srcOrd="0" destOrd="0" presId="urn:diagrams.loki3.com/BracketList"/>
    <dgm:cxn modelId="{01D2DA1A-A60B-4308-A0E4-B94A4C948D17}" type="presParOf" srcId="{FAF530C6-8EE2-424A-BF6D-FECC95EE85F8}" destId="{77199375-1B8C-44E2-8529-9E9CAB899180}" srcOrd="1" destOrd="0" presId="urn:diagrams.loki3.com/BracketList"/>
    <dgm:cxn modelId="{A019212B-A62B-45DA-B417-D388BA57DE7D}" type="presParOf" srcId="{FAF530C6-8EE2-424A-BF6D-FECC95EE85F8}" destId="{D1BBBB2E-B546-427A-9351-5EB3581BC36C}" srcOrd="2" destOrd="0" presId="urn:diagrams.loki3.com/BracketList"/>
    <dgm:cxn modelId="{4B93300F-E4DD-4618-86CA-BE6693D19046}" type="presParOf" srcId="{FAF530C6-8EE2-424A-BF6D-FECC95EE85F8}" destId="{2AFD77CD-BA29-4790-8396-B7938A89EE9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D9C71E-9569-4B91-B2D2-04A4FB448A07}" type="doc">
      <dgm:prSet loTypeId="urn:diagrams.loki3.com/BracketList" loCatId="list" qsTypeId="urn:microsoft.com/office/officeart/2005/8/quickstyle/simple1" qsCatId="simple" csTypeId="urn:microsoft.com/office/officeart/2005/8/colors/accent3_2" csCatId="accent3" phldr="1"/>
      <dgm:spPr/>
      <dgm:t>
        <a:bodyPr/>
        <a:lstStyle/>
        <a:p>
          <a:endParaRPr lang="es-ES"/>
        </a:p>
      </dgm:t>
    </dgm:pt>
    <dgm:pt modelId="{DD7B375B-5AC9-4949-9E55-8B069D0B9C24}">
      <dgm:prSet phldrT="[Texto]"/>
      <dgm:spPr/>
      <dgm:t>
        <a:bodyPr/>
        <a:lstStyle/>
        <a:p>
          <a:r>
            <a:rPr lang="es-ES" dirty="0"/>
            <a:t>NORMATIVA ECUATORIANA PARA LA GESTIÓN DE RIESGO EN LA SEGURIDAD DE LA INFORMACIÓN</a:t>
          </a:r>
        </a:p>
      </dgm:t>
    </dgm:pt>
    <dgm:pt modelId="{09928878-F216-4CB1-9E71-6760FA2B3EF2}" type="parTrans" cxnId="{5274E12D-BB30-4D7C-A9AF-2044E29EB683}">
      <dgm:prSet/>
      <dgm:spPr/>
      <dgm:t>
        <a:bodyPr/>
        <a:lstStyle/>
        <a:p>
          <a:endParaRPr lang="es-ES"/>
        </a:p>
      </dgm:t>
    </dgm:pt>
    <dgm:pt modelId="{056C738D-E139-42DF-879C-0691A3515E0D}" type="sibTrans" cxnId="{5274E12D-BB30-4D7C-A9AF-2044E29EB683}">
      <dgm:prSet/>
      <dgm:spPr/>
      <dgm:t>
        <a:bodyPr/>
        <a:lstStyle/>
        <a:p>
          <a:endParaRPr lang="es-ES"/>
        </a:p>
      </dgm:t>
    </dgm:pt>
    <dgm:pt modelId="{E099EDAB-A837-4C9B-8170-955458232E88}">
      <dgm:prSet phldrT="[Texto]" custT="1"/>
      <dgm:spPr/>
      <dgm:t>
        <a:bodyPr/>
        <a:lstStyle/>
        <a:p>
          <a:r>
            <a:rPr lang="es-ES" sz="1800" dirty="0"/>
            <a:t>Esquema Gubernamental de Seguridad de Información </a:t>
          </a:r>
        </a:p>
      </dgm:t>
    </dgm:pt>
    <dgm:pt modelId="{8FD28600-A742-4637-96E8-830DA94817F0}" type="parTrans" cxnId="{B9C60BCB-06FF-4535-B50C-678A939829A5}">
      <dgm:prSet/>
      <dgm:spPr/>
      <dgm:t>
        <a:bodyPr/>
        <a:lstStyle/>
        <a:p>
          <a:endParaRPr lang="es-ES"/>
        </a:p>
      </dgm:t>
    </dgm:pt>
    <dgm:pt modelId="{BFB8E81B-DE49-4789-9278-AC7178DD2149}" type="sibTrans" cxnId="{B9C60BCB-06FF-4535-B50C-678A939829A5}">
      <dgm:prSet/>
      <dgm:spPr/>
      <dgm:t>
        <a:bodyPr/>
        <a:lstStyle/>
        <a:p>
          <a:endParaRPr lang="es-ES"/>
        </a:p>
      </dgm:t>
    </dgm:pt>
    <dgm:pt modelId="{A3E6108A-98CC-490E-9BF0-55BF69AF1EB5}">
      <dgm:prSet phldrT="[Texto]" custT="1"/>
      <dgm:spPr/>
      <dgm:t>
        <a:bodyPr/>
        <a:lstStyle/>
        <a:p>
          <a:r>
            <a:rPr lang="es-ES" sz="1800"/>
            <a:t>Norma INEC ISO/IEC 27001:2017</a:t>
          </a:r>
          <a:endParaRPr lang="es-ES" sz="1800" dirty="0"/>
        </a:p>
      </dgm:t>
    </dgm:pt>
    <dgm:pt modelId="{626138A7-4460-4C3E-A094-84852A7DBB8E}" type="parTrans" cxnId="{552BC1D0-EB16-4F7D-B491-37ABA9C3F7DD}">
      <dgm:prSet/>
      <dgm:spPr/>
      <dgm:t>
        <a:bodyPr/>
        <a:lstStyle/>
        <a:p>
          <a:endParaRPr lang="es-ES"/>
        </a:p>
      </dgm:t>
    </dgm:pt>
    <dgm:pt modelId="{83CB6FD5-DD80-45CB-BDAF-B8B74F8ACCC6}" type="sibTrans" cxnId="{552BC1D0-EB16-4F7D-B491-37ABA9C3F7DD}">
      <dgm:prSet/>
      <dgm:spPr/>
      <dgm:t>
        <a:bodyPr/>
        <a:lstStyle/>
        <a:p>
          <a:endParaRPr lang="es-ES"/>
        </a:p>
      </dgm:t>
    </dgm:pt>
    <dgm:pt modelId="{ECAC04C0-883C-4EFF-8167-263744A64E42}">
      <dgm:prSet phldrT="[Texto]" custT="1"/>
      <dgm:spPr/>
      <dgm:t>
        <a:bodyPr/>
        <a:lstStyle/>
        <a:p>
          <a:r>
            <a:rPr lang="es-ES" sz="1800" dirty="0"/>
            <a:t>Norma INEC ISO/IEC 27005:2011</a:t>
          </a:r>
        </a:p>
      </dgm:t>
    </dgm:pt>
    <dgm:pt modelId="{F5561BAC-68FF-448F-B1F0-A3F5A817C397}" type="parTrans" cxnId="{8828CE30-7BF1-4E67-B0A5-76CC75428504}">
      <dgm:prSet/>
      <dgm:spPr/>
      <dgm:t>
        <a:bodyPr/>
        <a:lstStyle/>
        <a:p>
          <a:endParaRPr lang="es-ES"/>
        </a:p>
      </dgm:t>
    </dgm:pt>
    <dgm:pt modelId="{D35870D6-21CB-4FA0-8B5B-7ABB3B0C0B74}" type="sibTrans" cxnId="{8828CE30-7BF1-4E67-B0A5-76CC75428504}">
      <dgm:prSet/>
      <dgm:spPr/>
      <dgm:t>
        <a:bodyPr/>
        <a:lstStyle/>
        <a:p>
          <a:endParaRPr lang="es-ES"/>
        </a:p>
      </dgm:t>
    </dgm:pt>
    <dgm:pt modelId="{5E884C47-8A1C-4AA8-BD5E-4DF4FFF76F3F}" type="pres">
      <dgm:prSet presAssocID="{B0D9C71E-9569-4B91-B2D2-04A4FB448A07}" presName="Name0" presStyleCnt="0">
        <dgm:presLayoutVars>
          <dgm:dir/>
          <dgm:animLvl val="lvl"/>
          <dgm:resizeHandles val="exact"/>
        </dgm:presLayoutVars>
      </dgm:prSet>
      <dgm:spPr/>
    </dgm:pt>
    <dgm:pt modelId="{22F07F54-CACF-488D-B41F-62EFB3DC0734}" type="pres">
      <dgm:prSet presAssocID="{DD7B375B-5AC9-4949-9E55-8B069D0B9C24}" presName="linNode" presStyleCnt="0"/>
      <dgm:spPr/>
    </dgm:pt>
    <dgm:pt modelId="{DC6F24C2-4C99-45DF-93C3-7E14F072C13A}" type="pres">
      <dgm:prSet presAssocID="{DD7B375B-5AC9-4949-9E55-8B069D0B9C24}" presName="parTx" presStyleLbl="revTx" presStyleIdx="0" presStyleCnt="1">
        <dgm:presLayoutVars>
          <dgm:chMax val="1"/>
          <dgm:bulletEnabled val="1"/>
        </dgm:presLayoutVars>
      </dgm:prSet>
      <dgm:spPr/>
    </dgm:pt>
    <dgm:pt modelId="{C0BD1761-7528-4A87-9316-CAF2B8F7A18B}" type="pres">
      <dgm:prSet presAssocID="{DD7B375B-5AC9-4949-9E55-8B069D0B9C24}" presName="bracket" presStyleLbl="parChTrans1D1" presStyleIdx="0" presStyleCnt="1"/>
      <dgm:spPr/>
    </dgm:pt>
    <dgm:pt modelId="{1D145E08-64F6-42C4-BEDA-EE5C94242FF1}" type="pres">
      <dgm:prSet presAssocID="{DD7B375B-5AC9-4949-9E55-8B069D0B9C24}" presName="spH" presStyleCnt="0"/>
      <dgm:spPr/>
    </dgm:pt>
    <dgm:pt modelId="{21DF8199-CC03-4D53-B2B4-BBF4A0837B76}" type="pres">
      <dgm:prSet presAssocID="{DD7B375B-5AC9-4949-9E55-8B069D0B9C24}" presName="desTx" presStyleLbl="node1" presStyleIdx="0" presStyleCnt="1">
        <dgm:presLayoutVars>
          <dgm:bulletEnabled val="1"/>
        </dgm:presLayoutVars>
      </dgm:prSet>
      <dgm:spPr/>
    </dgm:pt>
  </dgm:ptLst>
  <dgm:cxnLst>
    <dgm:cxn modelId="{5274E12D-BB30-4D7C-A9AF-2044E29EB683}" srcId="{B0D9C71E-9569-4B91-B2D2-04A4FB448A07}" destId="{DD7B375B-5AC9-4949-9E55-8B069D0B9C24}" srcOrd="0" destOrd="0" parTransId="{09928878-F216-4CB1-9E71-6760FA2B3EF2}" sibTransId="{056C738D-E139-42DF-879C-0691A3515E0D}"/>
    <dgm:cxn modelId="{8828CE30-7BF1-4E67-B0A5-76CC75428504}" srcId="{DD7B375B-5AC9-4949-9E55-8B069D0B9C24}" destId="{ECAC04C0-883C-4EFF-8167-263744A64E42}" srcOrd="2" destOrd="0" parTransId="{F5561BAC-68FF-448F-B1F0-A3F5A817C397}" sibTransId="{D35870D6-21CB-4FA0-8B5B-7ABB3B0C0B74}"/>
    <dgm:cxn modelId="{1BCE2374-4022-4504-8BE9-6F9300A67914}" type="presOf" srcId="{E099EDAB-A837-4C9B-8170-955458232E88}" destId="{21DF8199-CC03-4D53-B2B4-BBF4A0837B76}" srcOrd="0" destOrd="0" presId="urn:diagrams.loki3.com/BracketList"/>
    <dgm:cxn modelId="{4BE12056-933B-4A20-84D0-1557E368240B}" type="presOf" srcId="{B0D9C71E-9569-4B91-B2D2-04A4FB448A07}" destId="{5E884C47-8A1C-4AA8-BD5E-4DF4FFF76F3F}" srcOrd="0" destOrd="0" presId="urn:diagrams.loki3.com/BracketList"/>
    <dgm:cxn modelId="{985E4F95-0281-4CFB-8A85-C57682AED56B}" type="presOf" srcId="{DD7B375B-5AC9-4949-9E55-8B069D0B9C24}" destId="{DC6F24C2-4C99-45DF-93C3-7E14F072C13A}" srcOrd="0" destOrd="0" presId="urn:diagrams.loki3.com/BracketList"/>
    <dgm:cxn modelId="{5DF83B9F-4A34-4A65-B523-4AF9A296D45B}" type="presOf" srcId="{A3E6108A-98CC-490E-9BF0-55BF69AF1EB5}" destId="{21DF8199-CC03-4D53-B2B4-BBF4A0837B76}" srcOrd="0" destOrd="1" presId="urn:diagrams.loki3.com/BracketList"/>
    <dgm:cxn modelId="{985A66A6-5F97-44FF-ABE8-718636005ACA}" type="presOf" srcId="{ECAC04C0-883C-4EFF-8167-263744A64E42}" destId="{21DF8199-CC03-4D53-B2B4-BBF4A0837B76}" srcOrd="0" destOrd="2" presId="urn:diagrams.loki3.com/BracketList"/>
    <dgm:cxn modelId="{B9C60BCB-06FF-4535-B50C-678A939829A5}" srcId="{DD7B375B-5AC9-4949-9E55-8B069D0B9C24}" destId="{E099EDAB-A837-4C9B-8170-955458232E88}" srcOrd="0" destOrd="0" parTransId="{8FD28600-A742-4637-96E8-830DA94817F0}" sibTransId="{BFB8E81B-DE49-4789-9278-AC7178DD2149}"/>
    <dgm:cxn modelId="{552BC1D0-EB16-4F7D-B491-37ABA9C3F7DD}" srcId="{DD7B375B-5AC9-4949-9E55-8B069D0B9C24}" destId="{A3E6108A-98CC-490E-9BF0-55BF69AF1EB5}" srcOrd="1" destOrd="0" parTransId="{626138A7-4460-4C3E-A094-84852A7DBB8E}" sibTransId="{83CB6FD5-DD80-45CB-BDAF-B8B74F8ACCC6}"/>
    <dgm:cxn modelId="{A1BF31C6-11AD-4486-9836-5C16E94C63DA}" type="presParOf" srcId="{5E884C47-8A1C-4AA8-BD5E-4DF4FFF76F3F}" destId="{22F07F54-CACF-488D-B41F-62EFB3DC0734}" srcOrd="0" destOrd="0" presId="urn:diagrams.loki3.com/BracketList"/>
    <dgm:cxn modelId="{20910F18-B760-42D4-8712-91DE838670C0}" type="presParOf" srcId="{22F07F54-CACF-488D-B41F-62EFB3DC0734}" destId="{DC6F24C2-4C99-45DF-93C3-7E14F072C13A}" srcOrd="0" destOrd="0" presId="urn:diagrams.loki3.com/BracketList"/>
    <dgm:cxn modelId="{61BD1135-22FF-41B9-8BCC-FF6641813172}" type="presParOf" srcId="{22F07F54-CACF-488D-B41F-62EFB3DC0734}" destId="{C0BD1761-7528-4A87-9316-CAF2B8F7A18B}" srcOrd="1" destOrd="0" presId="urn:diagrams.loki3.com/BracketList"/>
    <dgm:cxn modelId="{4D4FF46E-F454-4B39-AD9A-14895D7A0AA6}" type="presParOf" srcId="{22F07F54-CACF-488D-B41F-62EFB3DC0734}" destId="{1D145E08-64F6-42C4-BEDA-EE5C94242FF1}" srcOrd="2" destOrd="0" presId="urn:diagrams.loki3.com/BracketList"/>
    <dgm:cxn modelId="{0D14A4C1-340E-4D20-8C99-4571A18944B6}" type="presParOf" srcId="{22F07F54-CACF-488D-B41F-62EFB3DC0734}" destId="{21DF8199-CC03-4D53-B2B4-BBF4A0837B7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B81FBB-BF05-4F32-8FAF-FED628A6319B}" type="doc">
      <dgm:prSet loTypeId="urn:diagrams.loki3.com/BracketList" loCatId="list" qsTypeId="urn:microsoft.com/office/officeart/2005/8/quickstyle/simple3" qsCatId="simple" csTypeId="urn:microsoft.com/office/officeart/2005/8/colors/colorful4" csCatId="colorful" phldr="1"/>
      <dgm:spPr/>
      <dgm:t>
        <a:bodyPr/>
        <a:lstStyle/>
        <a:p>
          <a:endParaRPr lang="es-ES"/>
        </a:p>
      </dgm:t>
    </dgm:pt>
    <dgm:pt modelId="{C394137A-98A3-4C42-AF0F-258DFB5C8F91}">
      <dgm:prSet phldrT="[Texto]" custT="1"/>
      <dgm:spPr/>
      <dgm:t>
        <a:bodyPr/>
        <a:lstStyle/>
        <a:p>
          <a:r>
            <a:rPr lang="es-ES" sz="1400" dirty="0"/>
            <a:t>Enfoque mixto (cualitativo- cuantitativo). </a:t>
          </a:r>
        </a:p>
      </dgm:t>
    </dgm:pt>
    <dgm:pt modelId="{F946696B-FD97-4B01-A12F-BDCA00A86711}" type="parTrans" cxnId="{3824B380-4284-4CED-8D62-D0973177D5FD}">
      <dgm:prSet/>
      <dgm:spPr/>
      <dgm:t>
        <a:bodyPr/>
        <a:lstStyle/>
        <a:p>
          <a:endParaRPr lang="es-ES" sz="1400"/>
        </a:p>
      </dgm:t>
    </dgm:pt>
    <dgm:pt modelId="{D46B4B5F-CAFC-4CDC-8773-F2DFCFE0807F}" type="sibTrans" cxnId="{3824B380-4284-4CED-8D62-D0973177D5FD}">
      <dgm:prSet/>
      <dgm:spPr/>
      <dgm:t>
        <a:bodyPr/>
        <a:lstStyle/>
        <a:p>
          <a:endParaRPr lang="es-ES" sz="1400"/>
        </a:p>
      </dgm:t>
    </dgm:pt>
    <dgm:pt modelId="{CB13A76C-21FD-409E-9644-4A2B70359E61}">
      <dgm:prSet phldrT="[Texto]" custT="1"/>
      <dgm:spPr/>
      <dgm:t>
        <a:bodyPr/>
        <a:lstStyle/>
        <a:p>
          <a:r>
            <a:rPr lang="es-ES" sz="1400" b="1" dirty="0"/>
            <a:t>Modalidad de la investigación</a:t>
          </a:r>
        </a:p>
      </dgm:t>
    </dgm:pt>
    <dgm:pt modelId="{13B2A5FC-8818-47C0-82FE-70F44CE9FA71}" type="parTrans" cxnId="{4BA14DA2-3BB8-44A9-B3A7-0017CD47F5BD}">
      <dgm:prSet/>
      <dgm:spPr/>
      <dgm:t>
        <a:bodyPr/>
        <a:lstStyle/>
        <a:p>
          <a:endParaRPr lang="es-ES" sz="1400"/>
        </a:p>
      </dgm:t>
    </dgm:pt>
    <dgm:pt modelId="{164AE0C1-0CA7-462D-96B5-06E774B686F1}" type="sibTrans" cxnId="{4BA14DA2-3BB8-44A9-B3A7-0017CD47F5BD}">
      <dgm:prSet custT="1"/>
      <dgm:spPr/>
      <dgm:t>
        <a:bodyPr/>
        <a:lstStyle/>
        <a:p>
          <a:endParaRPr lang="es-ES" sz="1400"/>
        </a:p>
      </dgm:t>
    </dgm:pt>
    <dgm:pt modelId="{33C447CD-8C5F-4994-B509-F74B7093B8A8}">
      <dgm:prSet custT="1"/>
      <dgm:spPr/>
      <dgm:t>
        <a:bodyPr/>
        <a:lstStyle/>
        <a:p>
          <a:pPr>
            <a:buClr>
              <a:srgbClr val="000000"/>
            </a:buClr>
            <a:buFont typeface="Times New Roman" panose="02020603050405020304" pitchFamily="18" charset="0"/>
            <a:buAutoNum type="arabicPeriod"/>
          </a:pPr>
          <a:r>
            <a:rPr lang="es-ES" sz="1400" b="1" u="none" dirty="0"/>
            <a:t>Tipo de investigación</a:t>
          </a:r>
          <a:endParaRPr lang="es-ES" sz="1400" dirty="0"/>
        </a:p>
      </dgm:t>
    </dgm:pt>
    <dgm:pt modelId="{012277EE-8FC8-456A-9EC7-CA9F7B8763D7}" type="parTrans" cxnId="{57FAD176-AD5B-4D7D-91DB-E2E5A3E91610}">
      <dgm:prSet/>
      <dgm:spPr/>
      <dgm:t>
        <a:bodyPr/>
        <a:lstStyle/>
        <a:p>
          <a:endParaRPr lang="es-ES" sz="1400"/>
        </a:p>
      </dgm:t>
    </dgm:pt>
    <dgm:pt modelId="{ECA5F58E-905D-4EA4-874D-DB943ED94EA0}" type="sibTrans" cxnId="{57FAD176-AD5B-4D7D-91DB-E2E5A3E91610}">
      <dgm:prSet custT="1"/>
      <dgm:spPr/>
      <dgm:t>
        <a:bodyPr/>
        <a:lstStyle/>
        <a:p>
          <a:endParaRPr lang="es-ES" sz="1400"/>
        </a:p>
      </dgm:t>
    </dgm:pt>
    <dgm:pt modelId="{3B529B89-08B1-4CC1-A9CD-C39FFEC5A47B}">
      <dgm:prSet phldrT="[Texto]" custT="1"/>
      <dgm:spPr/>
      <dgm:t>
        <a:bodyPr/>
        <a:lstStyle/>
        <a:p>
          <a:r>
            <a:rPr lang="es-ES" sz="1400" b="1" dirty="0"/>
            <a:t>Población y muestra</a:t>
          </a:r>
        </a:p>
      </dgm:t>
    </dgm:pt>
    <dgm:pt modelId="{FE80D28D-AF36-4F0A-9655-1FF0AB183C71}" type="parTrans" cxnId="{73D9C0A7-4035-4193-83BA-E5D7250E3700}">
      <dgm:prSet/>
      <dgm:spPr/>
      <dgm:t>
        <a:bodyPr/>
        <a:lstStyle/>
        <a:p>
          <a:endParaRPr lang="es-ES" sz="1400"/>
        </a:p>
      </dgm:t>
    </dgm:pt>
    <dgm:pt modelId="{7371EAB7-2786-45AA-9F87-6A970D46EE88}" type="sibTrans" cxnId="{73D9C0A7-4035-4193-83BA-E5D7250E3700}">
      <dgm:prSet custT="1"/>
      <dgm:spPr/>
      <dgm:t>
        <a:bodyPr/>
        <a:lstStyle/>
        <a:p>
          <a:endParaRPr lang="es-ES" sz="1400"/>
        </a:p>
      </dgm:t>
    </dgm:pt>
    <dgm:pt modelId="{F3949969-427C-44DC-9F56-AA02663D3101}">
      <dgm:prSet phldrT="[Texto]" custT="1"/>
      <dgm:spPr/>
      <dgm:t>
        <a:bodyPr/>
        <a:lstStyle/>
        <a:p>
          <a:r>
            <a:rPr lang="es-ES" sz="1400" dirty="0"/>
            <a:t>Coeficiente alfa de Cronbach de 0,929 en una muestra de tamaño 18.</a:t>
          </a:r>
        </a:p>
        <a:p>
          <a:r>
            <a:rPr lang="es-EC" sz="1400" dirty="0"/>
            <a:t>Las preguntas están organizadas para medir 5 ejes de nivel de madurez basado en COBIT de Fernández y Monteros.</a:t>
          </a:r>
          <a:endParaRPr lang="es-ES" sz="1400" dirty="0"/>
        </a:p>
      </dgm:t>
    </dgm:pt>
    <dgm:pt modelId="{025A9693-1F62-428C-9E51-D0A5A0BBEB13}" type="parTrans" cxnId="{51F21B41-E426-446D-A820-26F91B7FA043}">
      <dgm:prSet/>
      <dgm:spPr/>
      <dgm:t>
        <a:bodyPr/>
        <a:lstStyle/>
        <a:p>
          <a:endParaRPr lang="es-ES" sz="1400"/>
        </a:p>
      </dgm:t>
    </dgm:pt>
    <dgm:pt modelId="{BE2624E0-610E-49B2-A525-DE23A77ED675}" type="sibTrans" cxnId="{51F21B41-E426-446D-A820-26F91B7FA043}">
      <dgm:prSet/>
      <dgm:spPr/>
      <dgm:t>
        <a:bodyPr/>
        <a:lstStyle/>
        <a:p>
          <a:endParaRPr lang="es-ES" sz="1400"/>
        </a:p>
      </dgm:t>
    </dgm:pt>
    <dgm:pt modelId="{E675444C-E056-4D3B-A0CB-946B11AA8899}">
      <dgm:prSet phldrT="[Texto]" custT="1"/>
      <dgm:spPr/>
      <dgm:t>
        <a:bodyPr/>
        <a:lstStyle/>
        <a:p>
          <a:r>
            <a:rPr lang="es-ES" sz="1400" dirty="0"/>
            <a:t>Entidades del sector público de Esmeraldas .</a:t>
          </a:r>
        </a:p>
      </dgm:t>
    </dgm:pt>
    <dgm:pt modelId="{60C463B7-44A6-475E-95E3-211E173F6956}" type="parTrans" cxnId="{1B9872E9-C33F-4B18-849F-00236ACE5AD8}">
      <dgm:prSet/>
      <dgm:spPr/>
      <dgm:t>
        <a:bodyPr/>
        <a:lstStyle/>
        <a:p>
          <a:endParaRPr lang="es-ES" sz="1400"/>
        </a:p>
      </dgm:t>
    </dgm:pt>
    <dgm:pt modelId="{FFAA1B7B-E0F9-4C3F-9AC7-DC7ED4A76086}" type="sibTrans" cxnId="{1B9872E9-C33F-4B18-849F-00236ACE5AD8}">
      <dgm:prSet/>
      <dgm:spPr/>
      <dgm:t>
        <a:bodyPr/>
        <a:lstStyle/>
        <a:p>
          <a:endParaRPr lang="es-ES" sz="1400"/>
        </a:p>
      </dgm:t>
    </dgm:pt>
    <dgm:pt modelId="{975BAB19-8176-4091-81C3-86D22EFA524C}">
      <dgm:prSet phldrT="[Texto]" custT="1"/>
      <dgm:spPr/>
      <dgm:t>
        <a:bodyPr/>
        <a:lstStyle/>
        <a:p>
          <a:r>
            <a:rPr lang="es-ES" sz="1400" dirty="0"/>
            <a:t>Se contactaron 24 pero accedieron 18 a participar.</a:t>
          </a:r>
        </a:p>
      </dgm:t>
    </dgm:pt>
    <dgm:pt modelId="{81219C0E-F409-49F2-8262-3C7A0092036F}" type="parTrans" cxnId="{4D20659C-ECAC-4267-971E-0F2694B9D73F}">
      <dgm:prSet/>
      <dgm:spPr/>
    </dgm:pt>
    <dgm:pt modelId="{585AAB22-0B73-4DB6-AC37-ECB7A52D1E5D}" type="sibTrans" cxnId="{4D20659C-ECAC-4267-971E-0F2694B9D73F}">
      <dgm:prSet/>
      <dgm:spPr/>
    </dgm:pt>
    <dgm:pt modelId="{73DA87CA-F844-42FD-BB2E-8F19D5F994C3}">
      <dgm:prSet phldrT="[Texto]" custT="1"/>
      <dgm:spPr/>
      <dgm:t>
        <a:bodyPr/>
        <a:lstStyle/>
        <a:p>
          <a:r>
            <a:rPr lang="es-ES" sz="1400" dirty="0"/>
            <a:t>Investigación transeccional y de campo</a:t>
          </a:r>
        </a:p>
      </dgm:t>
    </dgm:pt>
    <dgm:pt modelId="{4E2FB9F5-9DEA-4A43-84F7-CC08AC369A23}" type="parTrans" cxnId="{5057E827-AC00-4653-94F6-6A72BC9ECF29}">
      <dgm:prSet/>
      <dgm:spPr/>
    </dgm:pt>
    <dgm:pt modelId="{40548D93-E712-4653-91A0-534F491FE982}" type="sibTrans" cxnId="{5057E827-AC00-4653-94F6-6A72BC9ECF29}">
      <dgm:prSet/>
      <dgm:spPr/>
    </dgm:pt>
    <dgm:pt modelId="{040BC076-486A-4D2B-8ACB-EE97489C7BBD}">
      <dgm:prSet phldrT="[Texto]" custT="1"/>
      <dgm:spPr/>
      <dgm:t>
        <a:bodyPr/>
        <a:lstStyle/>
        <a:p>
          <a:r>
            <a:rPr lang="es-ES" sz="1400"/>
            <a:t>Meses de abril y mayo de 2017. </a:t>
          </a:r>
          <a:endParaRPr lang="es-ES" sz="1400" dirty="0"/>
        </a:p>
      </dgm:t>
    </dgm:pt>
    <dgm:pt modelId="{B4600AB9-5036-444E-B2EF-E23EFDEB83F1}" type="parTrans" cxnId="{AB93D652-692C-4370-B3C7-4ACDEF522BF7}">
      <dgm:prSet/>
      <dgm:spPr/>
    </dgm:pt>
    <dgm:pt modelId="{173ED146-FA29-4E89-A036-B9A88D28D1D4}" type="sibTrans" cxnId="{AB93D652-692C-4370-B3C7-4ACDEF522BF7}">
      <dgm:prSet/>
      <dgm:spPr/>
    </dgm:pt>
    <dgm:pt modelId="{E6A51DA7-8CBA-4758-AE95-14521E4DBE1D}" type="pres">
      <dgm:prSet presAssocID="{50B81FBB-BF05-4F32-8FAF-FED628A6319B}" presName="Name0" presStyleCnt="0">
        <dgm:presLayoutVars>
          <dgm:dir/>
          <dgm:animLvl val="lvl"/>
          <dgm:resizeHandles val="exact"/>
        </dgm:presLayoutVars>
      </dgm:prSet>
      <dgm:spPr/>
    </dgm:pt>
    <dgm:pt modelId="{7370772C-629F-4DBF-B6A7-AF3F5339BFC3}" type="pres">
      <dgm:prSet presAssocID="{33C447CD-8C5F-4994-B509-F74B7093B8A8}" presName="linNode" presStyleCnt="0"/>
      <dgm:spPr/>
    </dgm:pt>
    <dgm:pt modelId="{D4C38265-22DA-4F8E-BFE5-56BE9DD0B77D}" type="pres">
      <dgm:prSet presAssocID="{33C447CD-8C5F-4994-B509-F74B7093B8A8}" presName="parTx" presStyleLbl="revTx" presStyleIdx="0" presStyleCnt="3">
        <dgm:presLayoutVars>
          <dgm:chMax val="1"/>
          <dgm:bulletEnabled val="1"/>
        </dgm:presLayoutVars>
      </dgm:prSet>
      <dgm:spPr/>
    </dgm:pt>
    <dgm:pt modelId="{4722B124-CE82-4959-84D4-34EB2533ACD4}" type="pres">
      <dgm:prSet presAssocID="{33C447CD-8C5F-4994-B509-F74B7093B8A8}" presName="bracket" presStyleLbl="parChTrans1D1" presStyleIdx="0" presStyleCnt="3"/>
      <dgm:spPr/>
    </dgm:pt>
    <dgm:pt modelId="{AFB1985C-003D-48DE-A4A5-285A2A5B0E73}" type="pres">
      <dgm:prSet presAssocID="{33C447CD-8C5F-4994-B509-F74B7093B8A8}" presName="spH" presStyleCnt="0"/>
      <dgm:spPr/>
    </dgm:pt>
    <dgm:pt modelId="{4B10591B-73BC-4B5F-8088-6D5C1E3E1B65}" type="pres">
      <dgm:prSet presAssocID="{33C447CD-8C5F-4994-B509-F74B7093B8A8}" presName="desTx" presStyleLbl="node1" presStyleIdx="0" presStyleCnt="3">
        <dgm:presLayoutVars>
          <dgm:bulletEnabled val="1"/>
        </dgm:presLayoutVars>
      </dgm:prSet>
      <dgm:spPr/>
    </dgm:pt>
    <dgm:pt modelId="{D165BC13-8A2D-4348-BE46-69FDBC9CE408}" type="pres">
      <dgm:prSet presAssocID="{ECA5F58E-905D-4EA4-874D-DB943ED94EA0}" presName="spV" presStyleCnt="0"/>
      <dgm:spPr/>
    </dgm:pt>
    <dgm:pt modelId="{FE05CED0-406D-4012-B06E-F75FB3C4F2A1}" type="pres">
      <dgm:prSet presAssocID="{3B529B89-08B1-4CC1-A9CD-C39FFEC5A47B}" presName="linNode" presStyleCnt="0"/>
      <dgm:spPr/>
    </dgm:pt>
    <dgm:pt modelId="{0B20C6B9-29BB-4ACB-B8DF-B1631CD3E1E2}" type="pres">
      <dgm:prSet presAssocID="{3B529B89-08B1-4CC1-A9CD-C39FFEC5A47B}" presName="parTx" presStyleLbl="revTx" presStyleIdx="1" presStyleCnt="3">
        <dgm:presLayoutVars>
          <dgm:chMax val="1"/>
          <dgm:bulletEnabled val="1"/>
        </dgm:presLayoutVars>
      </dgm:prSet>
      <dgm:spPr/>
    </dgm:pt>
    <dgm:pt modelId="{912F1053-D33B-4D18-8643-29997F0B1272}" type="pres">
      <dgm:prSet presAssocID="{3B529B89-08B1-4CC1-A9CD-C39FFEC5A47B}" presName="bracket" presStyleLbl="parChTrans1D1" presStyleIdx="1" presStyleCnt="3"/>
      <dgm:spPr/>
    </dgm:pt>
    <dgm:pt modelId="{6CB1FF4B-BC08-40BD-BAAE-935257B239E8}" type="pres">
      <dgm:prSet presAssocID="{3B529B89-08B1-4CC1-A9CD-C39FFEC5A47B}" presName="spH" presStyleCnt="0"/>
      <dgm:spPr/>
    </dgm:pt>
    <dgm:pt modelId="{7D5D812C-FB3C-4B35-B298-925B9ED74374}" type="pres">
      <dgm:prSet presAssocID="{3B529B89-08B1-4CC1-A9CD-C39FFEC5A47B}" presName="desTx" presStyleLbl="node1" presStyleIdx="1" presStyleCnt="3">
        <dgm:presLayoutVars>
          <dgm:bulletEnabled val="1"/>
        </dgm:presLayoutVars>
      </dgm:prSet>
      <dgm:spPr/>
    </dgm:pt>
    <dgm:pt modelId="{F52E3924-1AFA-4FE6-AC01-07F49D21A860}" type="pres">
      <dgm:prSet presAssocID="{7371EAB7-2786-45AA-9F87-6A970D46EE88}" presName="spV" presStyleCnt="0"/>
      <dgm:spPr/>
    </dgm:pt>
    <dgm:pt modelId="{9CD43421-F5F8-42E2-9057-DD595B252B38}" type="pres">
      <dgm:prSet presAssocID="{CB13A76C-21FD-409E-9644-4A2B70359E61}" presName="linNode" presStyleCnt="0"/>
      <dgm:spPr/>
    </dgm:pt>
    <dgm:pt modelId="{2BAF560F-CC0E-4EDD-805E-AAF953211EE4}" type="pres">
      <dgm:prSet presAssocID="{CB13A76C-21FD-409E-9644-4A2B70359E61}" presName="parTx" presStyleLbl="revTx" presStyleIdx="2" presStyleCnt="3">
        <dgm:presLayoutVars>
          <dgm:chMax val="1"/>
          <dgm:bulletEnabled val="1"/>
        </dgm:presLayoutVars>
      </dgm:prSet>
      <dgm:spPr/>
    </dgm:pt>
    <dgm:pt modelId="{6FAA5BFC-1AFE-4959-9F33-5134869D6816}" type="pres">
      <dgm:prSet presAssocID="{CB13A76C-21FD-409E-9644-4A2B70359E61}" presName="bracket" presStyleLbl="parChTrans1D1" presStyleIdx="2" presStyleCnt="3"/>
      <dgm:spPr/>
    </dgm:pt>
    <dgm:pt modelId="{ACA158B0-097F-4357-8CE6-ECA7840C3005}" type="pres">
      <dgm:prSet presAssocID="{CB13A76C-21FD-409E-9644-4A2B70359E61}" presName="spH" presStyleCnt="0"/>
      <dgm:spPr/>
    </dgm:pt>
    <dgm:pt modelId="{10AE6E1F-8348-4E19-89D4-263057F60D3A}" type="pres">
      <dgm:prSet presAssocID="{CB13A76C-21FD-409E-9644-4A2B70359E61}" presName="desTx" presStyleLbl="node1" presStyleIdx="2" presStyleCnt="3">
        <dgm:presLayoutVars>
          <dgm:bulletEnabled val="1"/>
        </dgm:presLayoutVars>
      </dgm:prSet>
      <dgm:spPr/>
    </dgm:pt>
  </dgm:ptLst>
  <dgm:cxnLst>
    <dgm:cxn modelId="{5057E827-AC00-4653-94F6-6A72BC9ECF29}" srcId="{33C447CD-8C5F-4994-B509-F74B7093B8A8}" destId="{73DA87CA-F844-42FD-BB2E-8F19D5F994C3}" srcOrd="1" destOrd="0" parTransId="{4E2FB9F5-9DEA-4A43-84F7-CC08AC369A23}" sibTransId="{40548D93-E712-4653-91A0-534F491FE982}"/>
    <dgm:cxn modelId="{41FD693A-F118-40A3-B532-6A4F82DB8EB0}" type="presOf" srcId="{50B81FBB-BF05-4F32-8FAF-FED628A6319B}" destId="{E6A51DA7-8CBA-4758-AE95-14521E4DBE1D}" srcOrd="0" destOrd="0" presId="urn:diagrams.loki3.com/BracketList"/>
    <dgm:cxn modelId="{51F21B41-E426-446D-A820-26F91B7FA043}" srcId="{CB13A76C-21FD-409E-9644-4A2B70359E61}" destId="{F3949969-427C-44DC-9F56-AA02663D3101}" srcOrd="0" destOrd="0" parTransId="{025A9693-1F62-428C-9E51-D0A5A0BBEB13}" sibTransId="{BE2624E0-610E-49B2-A525-DE23A77ED675}"/>
    <dgm:cxn modelId="{2F15B84E-4C89-46FE-8A22-09B63D528253}" type="presOf" srcId="{040BC076-486A-4D2B-8ACB-EE97489C7BBD}" destId="{4B10591B-73BC-4B5F-8088-6D5C1E3E1B65}" srcOrd="0" destOrd="2" presId="urn:diagrams.loki3.com/BracketList"/>
    <dgm:cxn modelId="{AB93D652-692C-4370-B3C7-4ACDEF522BF7}" srcId="{33C447CD-8C5F-4994-B509-F74B7093B8A8}" destId="{040BC076-486A-4D2B-8ACB-EE97489C7BBD}" srcOrd="2" destOrd="0" parTransId="{B4600AB9-5036-444E-B2EF-E23EFDEB83F1}" sibTransId="{173ED146-FA29-4E89-A036-B9A88D28D1D4}"/>
    <dgm:cxn modelId="{57FAD176-AD5B-4D7D-91DB-E2E5A3E91610}" srcId="{50B81FBB-BF05-4F32-8FAF-FED628A6319B}" destId="{33C447CD-8C5F-4994-B509-F74B7093B8A8}" srcOrd="0" destOrd="0" parTransId="{012277EE-8FC8-456A-9EC7-CA9F7B8763D7}" sibTransId="{ECA5F58E-905D-4EA4-874D-DB943ED94EA0}"/>
    <dgm:cxn modelId="{A667D378-B163-4AD4-9AB7-E561AD531846}" type="presOf" srcId="{73DA87CA-F844-42FD-BB2E-8F19D5F994C3}" destId="{4B10591B-73BC-4B5F-8088-6D5C1E3E1B65}" srcOrd="0" destOrd="1" presId="urn:diagrams.loki3.com/BracketList"/>
    <dgm:cxn modelId="{3824B380-4284-4CED-8D62-D0973177D5FD}" srcId="{33C447CD-8C5F-4994-B509-F74B7093B8A8}" destId="{C394137A-98A3-4C42-AF0F-258DFB5C8F91}" srcOrd="0" destOrd="0" parTransId="{F946696B-FD97-4B01-A12F-BDCA00A86711}" sibTransId="{D46B4B5F-CAFC-4CDC-8773-F2DFCFE0807F}"/>
    <dgm:cxn modelId="{4D20659C-ECAC-4267-971E-0F2694B9D73F}" srcId="{3B529B89-08B1-4CC1-A9CD-C39FFEC5A47B}" destId="{975BAB19-8176-4091-81C3-86D22EFA524C}" srcOrd="1" destOrd="0" parTransId="{81219C0E-F409-49F2-8262-3C7A0092036F}" sibTransId="{585AAB22-0B73-4DB6-AC37-ECB7A52D1E5D}"/>
    <dgm:cxn modelId="{26C4929D-557C-43A6-B396-E014D66123C1}" type="presOf" srcId="{CB13A76C-21FD-409E-9644-4A2B70359E61}" destId="{2BAF560F-CC0E-4EDD-805E-AAF953211EE4}" srcOrd="0" destOrd="0" presId="urn:diagrams.loki3.com/BracketList"/>
    <dgm:cxn modelId="{4BA14DA2-3BB8-44A9-B3A7-0017CD47F5BD}" srcId="{50B81FBB-BF05-4F32-8FAF-FED628A6319B}" destId="{CB13A76C-21FD-409E-9644-4A2B70359E61}" srcOrd="2" destOrd="0" parTransId="{13B2A5FC-8818-47C0-82FE-70F44CE9FA71}" sibTransId="{164AE0C1-0CA7-462D-96B5-06E774B686F1}"/>
    <dgm:cxn modelId="{73D9C0A7-4035-4193-83BA-E5D7250E3700}" srcId="{50B81FBB-BF05-4F32-8FAF-FED628A6319B}" destId="{3B529B89-08B1-4CC1-A9CD-C39FFEC5A47B}" srcOrd="1" destOrd="0" parTransId="{FE80D28D-AF36-4F0A-9655-1FF0AB183C71}" sibTransId="{7371EAB7-2786-45AA-9F87-6A970D46EE88}"/>
    <dgm:cxn modelId="{2C540CB7-EDD3-433B-84A6-486C3F89BBBB}" type="presOf" srcId="{E675444C-E056-4D3B-A0CB-946B11AA8899}" destId="{7D5D812C-FB3C-4B35-B298-925B9ED74374}" srcOrd="0" destOrd="0" presId="urn:diagrams.loki3.com/BracketList"/>
    <dgm:cxn modelId="{A09195C2-A4C6-470E-A49E-5D44D2A7E71D}" type="presOf" srcId="{975BAB19-8176-4091-81C3-86D22EFA524C}" destId="{7D5D812C-FB3C-4B35-B298-925B9ED74374}" srcOrd="0" destOrd="1" presId="urn:diagrams.loki3.com/BracketList"/>
    <dgm:cxn modelId="{C44886DB-840B-4D00-A58C-A390229ADF03}" type="presOf" srcId="{33C447CD-8C5F-4994-B509-F74B7093B8A8}" destId="{D4C38265-22DA-4F8E-BFE5-56BE9DD0B77D}" srcOrd="0" destOrd="0" presId="urn:diagrams.loki3.com/BracketList"/>
    <dgm:cxn modelId="{33DE4ADE-5E2E-416A-91D8-71F05B70B4F2}" type="presOf" srcId="{C394137A-98A3-4C42-AF0F-258DFB5C8F91}" destId="{4B10591B-73BC-4B5F-8088-6D5C1E3E1B65}" srcOrd="0" destOrd="0" presId="urn:diagrams.loki3.com/BracketList"/>
    <dgm:cxn modelId="{1B9872E9-C33F-4B18-849F-00236ACE5AD8}" srcId="{3B529B89-08B1-4CC1-A9CD-C39FFEC5A47B}" destId="{E675444C-E056-4D3B-A0CB-946B11AA8899}" srcOrd="0" destOrd="0" parTransId="{60C463B7-44A6-475E-95E3-211E173F6956}" sibTransId="{FFAA1B7B-E0F9-4C3F-9AC7-DC7ED4A76086}"/>
    <dgm:cxn modelId="{CBE956EE-B785-4B44-B142-C2F11DA49B83}" type="presOf" srcId="{3B529B89-08B1-4CC1-A9CD-C39FFEC5A47B}" destId="{0B20C6B9-29BB-4ACB-B8DF-B1631CD3E1E2}" srcOrd="0" destOrd="0" presId="urn:diagrams.loki3.com/BracketList"/>
    <dgm:cxn modelId="{3395B4F6-FAC2-4E4E-BF77-AA165E65E755}" type="presOf" srcId="{F3949969-427C-44DC-9F56-AA02663D3101}" destId="{10AE6E1F-8348-4E19-89D4-263057F60D3A}" srcOrd="0" destOrd="0" presId="urn:diagrams.loki3.com/BracketList"/>
    <dgm:cxn modelId="{304E8532-6190-4A84-BBDB-CD2EA748F797}" type="presParOf" srcId="{E6A51DA7-8CBA-4758-AE95-14521E4DBE1D}" destId="{7370772C-629F-4DBF-B6A7-AF3F5339BFC3}" srcOrd="0" destOrd="0" presId="urn:diagrams.loki3.com/BracketList"/>
    <dgm:cxn modelId="{689F4DB6-B4E5-4302-986B-B9ECEAD72E63}" type="presParOf" srcId="{7370772C-629F-4DBF-B6A7-AF3F5339BFC3}" destId="{D4C38265-22DA-4F8E-BFE5-56BE9DD0B77D}" srcOrd="0" destOrd="0" presId="urn:diagrams.loki3.com/BracketList"/>
    <dgm:cxn modelId="{7EA3D0AF-C66F-4176-9551-0048D9BBE0D9}" type="presParOf" srcId="{7370772C-629F-4DBF-B6A7-AF3F5339BFC3}" destId="{4722B124-CE82-4959-84D4-34EB2533ACD4}" srcOrd="1" destOrd="0" presId="urn:diagrams.loki3.com/BracketList"/>
    <dgm:cxn modelId="{8313F17B-AA77-498D-81C3-9FF8FA2385D8}" type="presParOf" srcId="{7370772C-629F-4DBF-B6A7-AF3F5339BFC3}" destId="{AFB1985C-003D-48DE-A4A5-285A2A5B0E73}" srcOrd="2" destOrd="0" presId="urn:diagrams.loki3.com/BracketList"/>
    <dgm:cxn modelId="{8718FAFA-6A61-40DD-A5DB-7037B59D80C7}" type="presParOf" srcId="{7370772C-629F-4DBF-B6A7-AF3F5339BFC3}" destId="{4B10591B-73BC-4B5F-8088-6D5C1E3E1B65}" srcOrd="3" destOrd="0" presId="urn:diagrams.loki3.com/BracketList"/>
    <dgm:cxn modelId="{31A96227-FB0B-488B-A76C-1D4EE848727D}" type="presParOf" srcId="{E6A51DA7-8CBA-4758-AE95-14521E4DBE1D}" destId="{D165BC13-8A2D-4348-BE46-69FDBC9CE408}" srcOrd="1" destOrd="0" presId="urn:diagrams.loki3.com/BracketList"/>
    <dgm:cxn modelId="{BCE4C5F7-5306-411E-95CE-A88AC0C621C1}" type="presParOf" srcId="{E6A51DA7-8CBA-4758-AE95-14521E4DBE1D}" destId="{FE05CED0-406D-4012-B06E-F75FB3C4F2A1}" srcOrd="2" destOrd="0" presId="urn:diagrams.loki3.com/BracketList"/>
    <dgm:cxn modelId="{7D1AA01A-9F6A-42AF-B70F-C96E93001E03}" type="presParOf" srcId="{FE05CED0-406D-4012-B06E-F75FB3C4F2A1}" destId="{0B20C6B9-29BB-4ACB-B8DF-B1631CD3E1E2}" srcOrd="0" destOrd="0" presId="urn:diagrams.loki3.com/BracketList"/>
    <dgm:cxn modelId="{F8D1D23D-1137-4CA4-BC97-67D62B9B4E5B}" type="presParOf" srcId="{FE05CED0-406D-4012-B06E-F75FB3C4F2A1}" destId="{912F1053-D33B-4D18-8643-29997F0B1272}" srcOrd="1" destOrd="0" presId="urn:diagrams.loki3.com/BracketList"/>
    <dgm:cxn modelId="{3FEC3659-F6A5-4DA9-84E5-6F9BFEAA8E68}" type="presParOf" srcId="{FE05CED0-406D-4012-B06E-F75FB3C4F2A1}" destId="{6CB1FF4B-BC08-40BD-BAAE-935257B239E8}" srcOrd="2" destOrd="0" presId="urn:diagrams.loki3.com/BracketList"/>
    <dgm:cxn modelId="{4E5A8073-1744-48BA-A1FE-B8405629DB67}" type="presParOf" srcId="{FE05CED0-406D-4012-B06E-F75FB3C4F2A1}" destId="{7D5D812C-FB3C-4B35-B298-925B9ED74374}" srcOrd="3" destOrd="0" presId="urn:diagrams.loki3.com/BracketList"/>
    <dgm:cxn modelId="{8784EADD-DE14-4855-B7FB-0DAABAA9570C}" type="presParOf" srcId="{E6A51DA7-8CBA-4758-AE95-14521E4DBE1D}" destId="{F52E3924-1AFA-4FE6-AC01-07F49D21A860}" srcOrd="3" destOrd="0" presId="urn:diagrams.loki3.com/BracketList"/>
    <dgm:cxn modelId="{B949C8E2-D4A3-475E-B202-5B737853788C}" type="presParOf" srcId="{E6A51DA7-8CBA-4758-AE95-14521E4DBE1D}" destId="{9CD43421-F5F8-42E2-9057-DD595B252B38}" srcOrd="4" destOrd="0" presId="urn:diagrams.loki3.com/BracketList"/>
    <dgm:cxn modelId="{D4ACFED1-55FF-453D-B3E6-EB3C0A970429}" type="presParOf" srcId="{9CD43421-F5F8-42E2-9057-DD595B252B38}" destId="{2BAF560F-CC0E-4EDD-805E-AAF953211EE4}" srcOrd="0" destOrd="0" presId="urn:diagrams.loki3.com/BracketList"/>
    <dgm:cxn modelId="{6D6C3B67-42FC-4493-857A-7D65EFFB267E}" type="presParOf" srcId="{9CD43421-F5F8-42E2-9057-DD595B252B38}" destId="{6FAA5BFC-1AFE-4959-9F33-5134869D6816}" srcOrd="1" destOrd="0" presId="urn:diagrams.loki3.com/BracketList"/>
    <dgm:cxn modelId="{DBFA9B97-706A-4D7F-A6C5-E518AD4C40DF}" type="presParOf" srcId="{9CD43421-F5F8-42E2-9057-DD595B252B38}" destId="{ACA158B0-097F-4357-8CE6-ECA7840C3005}" srcOrd="2" destOrd="0" presId="urn:diagrams.loki3.com/BracketList"/>
    <dgm:cxn modelId="{0765EA72-93F2-4C6A-A55D-835523AAFAAB}" type="presParOf" srcId="{9CD43421-F5F8-42E2-9057-DD595B252B38}" destId="{10AE6E1F-8348-4E19-89D4-263057F60D3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E91868-B4D9-49B8-99B9-B5F000FD8F2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D4D08CE-8D54-4345-AFC4-5766C670BF2C}">
      <dgm:prSet phldrT="[Text]"/>
      <dgm:spPr/>
      <dgm:t>
        <a:bodyPr/>
        <a:lstStyle/>
        <a:p>
          <a:r>
            <a:rPr lang="es-ES" b="1" dirty="0"/>
            <a:t>Actividad 1: Determinación del alcance</a:t>
          </a:r>
          <a:endParaRPr lang="en-US" dirty="0"/>
        </a:p>
      </dgm:t>
    </dgm:pt>
    <dgm:pt modelId="{630115F6-7F70-4C62-A2DD-765D5A35AF22}" type="parTrans" cxnId="{8D4BA3B2-159D-4E6E-91FA-887DF16F5D37}">
      <dgm:prSet/>
      <dgm:spPr/>
      <dgm:t>
        <a:bodyPr/>
        <a:lstStyle/>
        <a:p>
          <a:endParaRPr lang="en-US"/>
        </a:p>
      </dgm:t>
    </dgm:pt>
    <dgm:pt modelId="{37F213DA-7075-4C46-9F68-ACF90C1BF76B}" type="sibTrans" cxnId="{8D4BA3B2-159D-4E6E-91FA-887DF16F5D37}">
      <dgm:prSet/>
      <dgm:spPr/>
      <dgm:t>
        <a:bodyPr/>
        <a:lstStyle/>
        <a:p>
          <a:endParaRPr lang="en-US"/>
        </a:p>
      </dgm:t>
    </dgm:pt>
    <dgm:pt modelId="{EB55DF2E-BD05-4CFF-B8D2-1FE49F9A85E7}">
      <dgm:prSet phldrT="[Text]"/>
      <dgm:spPr/>
      <dgm:t>
        <a:bodyPr/>
        <a:lstStyle/>
        <a:p>
          <a:r>
            <a:rPr lang="es-ES" dirty="0"/>
            <a:t>Características de la empresa</a:t>
          </a:r>
          <a:endParaRPr lang="en-US" dirty="0"/>
        </a:p>
      </dgm:t>
    </dgm:pt>
    <dgm:pt modelId="{DFC8C682-F80E-4B55-ABD9-14F69BFB4C0B}" type="parTrans" cxnId="{9BBDFB0E-C4A9-4069-A088-FE0E608D2B57}">
      <dgm:prSet/>
      <dgm:spPr/>
      <dgm:t>
        <a:bodyPr/>
        <a:lstStyle/>
        <a:p>
          <a:endParaRPr lang="en-US"/>
        </a:p>
      </dgm:t>
    </dgm:pt>
    <dgm:pt modelId="{D5E10E61-D25D-4AB5-83C8-A66A6EDF8D07}" type="sibTrans" cxnId="{9BBDFB0E-C4A9-4069-A088-FE0E608D2B57}">
      <dgm:prSet/>
      <dgm:spPr/>
      <dgm:t>
        <a:bodyPr/>
        <a:lstStyle/>
        <a:p>
          <a:endParaRPr lang="en-US"/>
        </a:p>
      </dgm:t>
    </dgm:pt>
    <dgm:pt modelId="{56885EB1-0ADE-4234-90CC-7B336571CE49}">
      <dgm:prSet phldrT="[Text]"/>
      <dgm:spPr/>
      <dgm:t>
        <a:bodyPr/>
        <a:lstStyle/>
        <a:p>
          <a:r>
            <a:rPr lang="es-ES" b="1" dirty="0"/>
            <a:t>Actividad 2: Selección de procesos críticos</a:t>
          </a:r>
          <a:endParaRPr lang="en-US" dirty="0"/>
        </a:p>
      </dgm:t>
    </dgm:pt>
    <dgm:pt modelId="{131A4E7D-DCF0-457A-877F-676836A02E10}" type="parTrans" cxnId="{AA0B9507-E0AF-420F-95C3-1436D647C9E1}">
      <dgm:prSet/>
      <dgm:spPr/>
      <dgm:t>
        <a:bodyPr/>
        <a:lstStyle/>
        <a:p>
          <a:endParaRPr lang="en-US"/>
        </a:p>
      </dgm:t>
    </dgm:pt>
    <dgm:pt modelId="{0C385F41-28E9-4AEB-960E-199C035B4E63}" type="sibTrans" cxnId="{AA0B9507-E0AF-420F-95C3-1436D647C9E1}">
      <dgm:prSet/>
      <dgm:spPr/>
      <dgm:t>
        <a:bodyPr/>
        <a:lstStyle/>
        <a:p>
          <a:endParaRPr lang="en-US"/>
        </a:p>
      </dgm:t>
    </dgm:pt>
    <dgm:pt modelId="{3BCC1705-4AEA-4075-936F-5EA72F7829E4}">
      <dgm:prSet phldrT="[Text]"/>
      <dgm:spPr/>
      <dgm:t>
        <a:bodyPr/>
        <a:lstStyle/>
        <a:p>
          <a:r>
            <a:rPr lang="es-ES" dirty="0"/>
            <a:t>Tener la documentación de los procesos existentes.</a:t>
          </a:r>
          <a:endParaRPr lang="en-US" dirty="0"/>
        </a:p>
      </dgm:t>
    </dgm:pt>
    <dgm:pt modelId="{7135B714-7609-4F10-ABFA-298A28E92F9A}" type="parTrans" cxnId="{6BAE71B6-B6D8-4E32-8637-87259E2AFE9C}">
      <dgm:prSet/>
      <dgm:spPr/>
      <dgm:t>
        <a:bodyPr/>
        <a:lstStyle/>
        <a:p>
          <a:endParaRPr lang="en-US"/>
        </a:p>
      </dgm:t>
    </dgm:pt>
    <dgm:pt modelId="{56EFBEF4-482D-4829-800B-F3D7DD7CFF7B}" type="sibTrans" cxnId="{6BAE71B6-B6D8-4E32-8637-87259E2AFE9C}">
      <dgm:prSet/>
      <dgm:spPr/>
      <dgm:t>
        <a:bodyPr/>
        <a:lstStyle/>
        <a:p>
          <a:endParaRPr lang="en-US"/>
        </a:p>
      </dgm:t>
    </dgm:pt>
    <dgm:pt modelId="{9BB7701F-8456-4F30-9001-E2406C578107}">
      <dgm:prSet phldrT="[Text]"/>
      <dgm:spPr/>
      <dgm:t>
        <a:bodyPr/>
        <a:lstStyle/>
        <a:p>
          <a:r>
            <a:rPr lang="es-ES" dirty="0"/>
            <a:t>Presupuesto y tamaño</a:t>
          </a:r>
          <a:endParaRPr lang="en-US" dirty="0"/>
        </a:p>
      </dgm:t>
    </dgm:pt>
    <dgm:pt modelId="{5BD6F636-CA25-4C89-B8EA-71885592B729}" type="parTrans" cxnId="{5CC9C81A-5C94-4D33-AB35-10398020480D}">
      <dgm:prSet/>
      <dgm:spPr/>
      <dgm:t>
        <a:bodyPr/>
        <a:lstStyle/>
        <a:p>
          <a:endParaRPr lang="en-US"/>
        </a:p>
      </dgm:t>
    </dgm:pt>
    <dgm:pt modelId="{485819DD-D9DE-48E3-8D3A-1730217F2029}" type="sibTrans" cxnId="{5CC9C81A-5C94-4D33-AB35-10398020480D}">
      <dgm:prSet/>
      <dgm:spPr/>
      <dgm:t>
        <a:bodyPr/>
        <a:lstStyle/>
        <a:p>
          <a:endParaRPr lang="en-US"/>
        </a:p>
      </dgm:t>
    </dgm:pt>
    <dgm:pt modelId="{59C13C8B-EA25-4196-B598-3590BF5C31E1}">
      <dgm:prSet phldrT="[Text]"/>
      <dgm:spPr/>
      <dgm:t>
        <a:bodyPr/>
        <a:lstStyle/>
        <a:p>
          <a:r>
            <a:rPr lang="es-ES" dirty="0"/>
            <a:t>Puede comprender todos o ciertos procesos.</a:t>
          </a:r>
          <a:endParaRPr lang="en-US" dirty="0"/>
        </a:p>
      </dgm:t>
    </dgm:pt>
    <dgm:pt modelId="{83322205-EBD9-41F5-B668-1B2C80C58ACF}" type="parTrans" cxnId="{F462457B-FFBF-4A4A-B00A-5C35F7CE8B8E}">
      <dgm:prSet/>
      <dgm:spPr/>
      <dgm:t>
        <a:bodyPr/>
        <a:lstStyle/>
        <a:p>
          <a:endParaRPr lang="en-US"/>
        </a:p>
      </dgm:t>
    </dgm:pt>
    <dgm:pt modelId="{94F1FFF1-71D6-4A1D-A074-681DC1F7039A}" type="sibTrans" cxnId="{F462457B-FFBF-4A4A-B00A-5C35F7CE8B8E}">
      <dgm:prSet/>
      <dgm:spPr/>
      <dgm:t>
        <a:bodyPr/>
        <a:lstStyle/>
        <a:p>
          <a:endParaRPr lang="en-US"/>
        </a:p>
      </dgm:t>
    </dgm:pt>
    <dgm:pt modelId="{E54C25FC-6C8E-4ADD-A108-D137DDDD3285}">
      <dgm:prSet phldrT="[Text]"/>
      <dgm:spPr/>
      <dgm:t>
        <a:bodyPr/>
        <a:lstStyle/>
        <a:p>
          <a:r>
            <a:rPr lang="es-ES" dirty="0"/>
            <a:t>Por medio de la participación del personal se recolecta la información necesaria.</a:t>
          </a:r>
          <a:endParaRPr lang="en-US" dirty="0"/>
        </a:p>
      </dgm:t>
    </dgm:pt>
    <dgm:pt modelId="{C51F3E53-EF15-4BBF-ABAC-7C28E58E61BD}" type="parTrans" cxnId="{F4C1AD58-6246-4CDD-B938-D537FF451840}">
      <dgm:prSet/>
      <dgm:spPr/>
      <dgm:t>
        <a:bodyPr/>
        <a:lstStyle/>
        <a:p>
          <a:endParaRPr lang="en-US"/>
        </a:p>
      </dgm:t>
    </dgm:pt>
    <dgm:pt modelId="{01D22309-7179-4BCE-82F2-56BBED0BE9E8}" type="sibTrans" cxnId="{F4C1AD58-6246-4CDD-B938-D537FF451840}">
      <dgm:prSet/>
      <dgm:spPr/>
      <dgm:t>
        <a:bodyPr/>
        <a:lstStyle/>
        <a:p>
          <a:endParaRPr lang="en-US"/>
        </a:p>
      </dgm:t>
    </dgm:pt>
    <dgm:pt modelId="{146AFAE0-46FC-46AA-A7A1-7388A72415AA}">
      <dgm:prSet phldrT="[Text]"/>
      <dgm:spPr/>
      <dgm:t>
        <a:bodyPr/>
        <a:lstStyle/>
        <a:p>
          <a:r>
            <a:rPr lang="es-ES" b="1" dirty="0"/>
            <a:t>Actividad 3: Descripción de los criterios de evaluación</a:t>
          </a:r>
          <a:endParaRPr lang="en-US" b="1" dirty="0"/>
        </a:p>
      </dgm:t>
    </dgm:pt>
    <dgm:pt modelId="{916C1BC4-9C7D-4E6B-8CB1-835B2B60B5A7}" type="parTrans" cxnId="{CDB23236-A057-4745-8E0F-9479E5A8B4A1}">
      <dgm:prSet/>
      <dgm:spPr/>
      <dgm:t>
        <a:bodyPr/>
        <a:lstStyle/>
        <a:p>
          <a:endParaRPr lang="en-US"/>
        </a:p>
      </dgm:t>
    </dgm:pt>
    <dgm:pt modelId="{1675E9F1-0ADA-4621-84AB-C6E0497B6BD4}" type="sibTrans" cxnId="{CDB23236-A057-4745-8E0F-9479E5A8B4A1}">
      <dgm:prSet/>
      <dgm:spPr/>
      <dgm:t>
        <a:bodyPr/>
        <a:lstStyle/>
        <a:p>
          <a:endParaRPr lang="en-US"/>
        </a:p>
      </dgm:t>
    </dgm:pt>
    <dgm:pt modelId="{2E05E6B8-0147-4568-8B0B-49365DE5B94E}">
      <dgm:prSet phldrT="[Text]"/>
      <dgm:spPr/>
      <dgm:t>
        <a:bodyPr/>
        <a:lstStyle/>
        <a:p>
          <a:r>
            <a:rPr lang="es-ES" b="0" dirty="0"/>
            <a:t>Estimación cualitativa.</a:t>
          </a:r>
          <a:endParaRPr lang="en-US" b="0" dirty="0"/>
        </a:p>
      </dgm:t>
    </dgm:pt>
    <dgm:pt modelId="{A4CE0707-6104-40D3-ADB1-2C26473EB853}" type="parTrans" cxnId="{0425C548-F3E1-491C-82F9-409A62DF14C9}">
      <dgm:prSet/>
      <dgm:spPr/>
      <dgm:t>
        <a:bodyPr/>
        <a:lstStyle/>
        <a:p>
          <a:endParaRPr lang="en-US"/>
        </a:p>
      </dgm:t>
    </dgm:pt>
    <dgm:pt modelId="{1F59FD86-94FE-4498-AA97-2E2769B7533A}" type="sibTrans" cxnId="{0425C548-F3E1-491C-82F9-409A62DF14C9}">
      <dgm:prSet/>
      <dgm:spPr/>
      <dgm:t>
        <a:bodyPr/>
        <a:lstStyle/>
        <a:p>
          <a:endParaRPr lang="en-US"/>
        </a:p>
      </dgm:t>
    </dgm:pt>
    <dgm:pt modelId="{EE908317-0349-40C2-BAEF-C4CE88C0DAB3}">
      <dgm:prSet phldrT="[Text]"/>
      <dgm:spPr/>
      <dgm:t>
        <a:bodyPr/>
        <a:lstStyle/>
        <a:p>
          <a:endParaRPr lang="en-US" b="0" dirty="0"/>
        </a:p>
      </dgm:t>
    </dgm:pt>
    <dgm:pt modelId="{13DB62FE-9C48-479B-98F1-94B1EC6A069C}" type="parTrans" cxnId="{B3E51EF0-B6F9-49EB-A62E-C8F67D6BCFC3}">
      <dgm:prSet/>
      <dgm:spPr/>
      <dgm:t>
        <a:bodyPr/>
        <a:lstStyle/>
        <a:p>
          <a:endParaRPr lang="en-US"/>
        </a:p>
      </dgm:t>
    </dgm:pt>
    <dgm:pt modelId="{7A686BB5-60D6-4FD8-8769-177039B152B3}" type="sibTrans" cxnId="{B3E51EF0-B6F9-49EB-A62E-C8F67D6BCFC3}">
      <dgm:prSet/>
      <dgm:spPr/>
      <dgm:t>
        <a:bodyPr/>
        <a:lstStyle/>
        <a:p>
          <a:endParaRPr lang="en-US"/>
        </a:p>
      </dgm:t>
    </dgm:pt>
    <dgm:pt modelId="{006197BB-7781-4B35-923C-EEE41E2DEC8F}" type="pres">
      <dgm:prSet presAssocID="{92E91868-B4D9-49B8-99B9-B5F000FD8F25}" presName="Name0" presStyleCnt="0">
        <dgm:presLayoutVars>
          <dgm:dir/>
          <dgm:animLvl val="lvl"/>
          <dgm:resizeHandles val="exact"/>
        </dgm:presLayoutVars>
      </dgm:prSet>
      <dgm:spPr/>
    </dgm:pt>
    <dgm:pt modelId="{6FD056CC-A83B-4207-B926-6E916E9DFD57}" type="pres">
      <dgm:prSet presAssocID="{8D4D08CE-8D54-4345-AFC4-5766C670BF2C}" presName="linNode" presStyleCnt="0"/>
      <dgm:spPr/>
    </dgm:pt>
    <dgm:pt modelId="{105619FB-2675-4474-8469-66778D314583}" type="pres">
      <dgm:prSet presAssocID="{8D4D08CE-8D54-4345-AFC4-5766C670BF2C}" presName="parTx" presStyleLbl="revTx" presStyleIdx="0" presStyleCnt="3">
        <dgm:presLayoutVars>
          <dgm:chMax val="1"/>
          <dgm:bulletEnabled val="1"/>
        </dgm:presLayoutVars>
      </dgm:prSet>
      <dgm:spPr/>
    </dgm:pt>
    <dgm:pt modelId="{63C1CD44-C045-4E81-9BA4-F7C5F5D3AC07}" type="pres">
      <dgm:prSet presAssocID="{8D4D08CE-8D54-4345-AFC4-5766C670BF2C}" presName="bracket" presStyleLbl="parChTrans1D1" presStyleIdx="0" presStyleCnt="3"/>
      <dgm:spPr/>
    </dgm:pt>
    <dgm:pt modelId="{B8AB63FF-96E7-48E0-B488-6C17B08CBC0E}" type="pres">
      <dgm:prSet presAssocID="{8D4D08CE-8D54-4345-AFC4-5766C670BF2C}" presName="spH" presStyleCnt="0"/>
      <dgm:spPr/>
    </dgm:pt>
    <dgm:pt modelId="{7FEB11CF-3B30-40C2-A141-C7C9AFB34B4F}" type="pres">
      <dgm:prSet presAssocID="{8D4D08CE-8D54-4345-AFC4-5766C670BF2C}" presName="desTx" presStyleLbl="node1" presStyleIdx="0" presStyleCnt="3">
        <dgm:presLayoutVars>
          <dgm:bulletEnabled val="1"/>
        </dgm:presLayoutVars>
      </dgm:prSet>
      <dgm:spPr/>
    </dgm:pt>
    <dgm:pt modelId="{42AC3C42-20D5-4177-9269-9B5A09AAF62D}" type="pres">
      <dgm:prSet presAssocID="{37F213DA-7075-4C46-9F68-ACF90C1BF76B}" presName="spV" presStyleCnt="0"/>
      <dgm:spPr/>
    </dgm:pt>
    <dgm:pt modelId="{B4D7CAA0-C8B3-49CD-8CF9-CBFA16E6FA26}" type="pres">
      <dgm:prSet presAssocID="{56885EB1-0ADE-4234-90CC-7B336571CE49}" presName="linNode" presStyleCnt="0"/>
      <dgm:spPr/>
    </dgm:pt>
    <dgm:pt modelId="{94B7EE29-E331-4AE5-80D7-D70AF9F9D678}" type="pres">
      <dgm:prSet presAssocID="{56885EB1-0ADE-4234-90CC-7B336571CE49}" presName="parTx" presStyleLbl="revTx" presStyleIdx="1" presStyleCnt="3">
        <dgm:presLayoutVars>
          <dgm:chMax val="1"/>
          <dgm:bulletEnabled val="1"/>
        </dgm:presLayoutVars>
      </dgm:prSet>
      <dgm:spPr/>
    </dgm:pt>
    <dgm:pt modelId="{ABBFE8EB-04E6-4C4D-83BE-494D6F5F9AC7}" type="pres">
      <dgm:prSet presAssocID="{56885EB1-0ADE-4234-90CC-7B336571CE49}" presName="bracket" presStyleLbl="parChTrans1D1" presStyleIdx="1" presStyleCnt="3"/>
      <dgm:spPr/>
    </dgm:pt>
    <dgm:pt modelId="{D568A3A2-C325-4E1A-9040-DFCFD73CD6C8}" type="pres">
      <dgm:prSet presAssocID="{56885EB1-0ADE-4234-90CC-7B336571CE49}" presName="spH" presStyleCnt="0"/>
      <dgm:spPr/>
    </dgm:pt>
    <dgm:pt modelId="{EBE66206-4E3F-423B-9B6C-14E04D374482}" type="pres">
      <dgm:prSet presAssocID="{56885EB1-0ADE-4234-90CC-7B336571CE49}" presName="desTx" presStyleLbl="node1" presStyleIdx="1" presStyleCnt="3">
        <dgm:presLayoutVars>
          <dgm:bulletEnabled val="1"/>
        </dgm:presLayoutVars>
      </dgm:prSet>
      <dgm:spPr/>
    </dgm:pt>
    <dgm:pt modelId="{81CD9C05-55D1-462A-876D-D5343C2E4A66}" type="pres">
      <dgm:prSet presAssocID="{0C385F41-28E9-4AEB-960E-199C035B4E63}" presName="spV" presStyleCnt="0"/>
      <dgm:spPr/>
    </dgm:pt>
    <dgm:pt modelId="{293CB5DD-CB15-454E-8E4C-CD9E7C45AE8D}" type="pres">
      <dgm:prSet presAssocID="{146AFAE0-46FC-46AA-A7A1-7388A72415AA}" presName="linNode" presStyleCnt="0"/>
      <dgm:spPr/>
    </dgm:pt>
    <dgm:pt modelId="{5DCE22BE-2352-4988-910B-E3462508E486}" type="pres">
      <dgm:prSet presAssocID="{146AFAE0-46FC-46AA-A7A1-7388A72415AA}" presName="parTx" presStyleLbl="revTx" presStyleIdx="2" presStyleCnt="3">
        <dgm:presLayoutVars>
          <dgm:chMax val="1"/>
          <dgm:bulletEnabled val="1"/>
        </dgm:presLayoutVars>
      </dgm:prSet>
      <dgm:spPr/>
    </dgm:pt>
    <dgm:pt modelId="{3F5BED02-BF46-4530-8988-94DD30C10200}" type="pres">
      <dgm:prSet presAssocID="{146AFAE0-46FC-46AA-A7A1-7388A72415AA}" presName="bracket" presStyleLbl="parChTrans1D1" presStyleIdx="2" presStyleCnt="3"/>
      <dgm:spPr/>
    </dgm:pt>
    <dgm:pt modelId="{7A69029C-505D-4AF2-891A-C8F45954B9C8}" type="pres">
      <dgm:prSet presAssocID="{146AFAE0-46FC-46AA-A7A1-7388A72415AA}" presName="spH" presStyleCnt="0"/>
      <dgm:spPr/>
    </dgm:pt>
    <dgm:pt modelId="{9B8FDA20-03F3-4F03-9E2E-D071278EA5A9}" type="pres">
      <dgm:prSet presAssocID="{146AFAE0-46FC-46AA-A7A1-7388A72415AA}" presName="desTx" presStyleLbl="node1" presStyleIdx="2" presStyleCnt="3">
        <dgm:presLayoutVars>
          <dgm:bulletEnabled val="1"/>
        </dgm:presLayoutVars>
      </dgm:prSet>
      <dgm:spPr/>
    </dgm:pt>
  </dgm:ptLst>
  <dgm:cxnLst>
    <dgm:cxn modelId="{AA0B9507-E0AF-420F-95C3-1436D647C9E1}" srcId="{92E91868-B4D9-49B8-99B9-B5F000FD8F25}" destId="{56885EB1-0ADE-4234-90CC-7B336571CE49}" srcOrd="1" destOrd="0" parTransId="{131A4E7D-DCF0-457A-877F-676836A02E10}" sibTransId="{0C385F41-28E9-4AEB-960E-199C035B4E63}"/>
    <dgm:cxn modelId="{9BBDFB0E-C4A9-4069-A088-FE0E608D2B57}" srcId="{8D4D08CE-8D54-4345-AFC4-5766C670BF2C}" destId="{EB55DF2E-BD05-4CFF-B8D2-1FE49F9A85E7}" srcOrd="0" destOrd="0" parTransId="{DFC8C682-F80E-4B55-ABD9-14F69BFB4C0B}" sibTransId="{D5E10E61-D25D-4AB5-83C8-A66A6EDF8D07}"/>
    <dgm:cxn modelId="{427D4014-30C9-4F97-B646-CECBCE791332}" type="presOf" srcId="{EB55DF2E-BD05-4CFF-B8D2-1FE49F9A85E7}" destId="{7FEB11CF-3B30-40C2-A141-C7C9AFB34B4F}" srcOrd="0" destOrd="0" presId="urn:diagrams.loki3.com/BracketList"/>
    <dgm:cxn modelId="{5CC9C81A-5C94-4D33-AB35-10398020480D}" srcId="{8D4D08CE-8D54-4345-AFC4-5766C670BF2C}" destId="{9BB7701F-8456-4F30-9001-E2406C578107}" srcOrd="1" destOrd="0" parTransId="{5BD6F636-CA25-4C89-B8EA-71885592B729}" sibTransId="{485819DD-D9DE-48E3-8D3A-1730217F2029}"/>
    <dgm:cxn modelId="{6DC3551B-9C28-46D5-B570-D439D88E8BC7}" type="presOf" srcId="{56885EB1-0ADE-4234-90CC-7B336571CE49}" destId="{94B7EE29-E331-4AE5-80D7-D70AF9F9D678}" srcOrd="0" destOrd="0" presId="urn:diagrams.loki3.com/BracketList"/>
    <dgm:cxn modelId="{1B312924-EED7-47C9-83E6-AC65F6CBE8AC}" type="presOf" srcId="{EE908317-0349-40C2-BAEF-C4CE88C0DAB3}" destId="{9B8FDA20-03F3-4F03-9E2E-D071278EA5A9}" srcOrd="0" destOrd="1" presId="urn:diagrams.loki3.com/BracketList"/>
    <dgm:cxn modelId="{8FE8F728-CFD0-418D-B62A-8889B0CE04CC}" type="presOf" srcId="{59C13C8B-EA25-4196-B598-3590BF5C31E1}" destId="{7FEB11CF-3B30-40C2-A141-C7C9AFB34B4F}" srcOrd="0" destOrd="2" presId="urn:diagrams.loki3.com/BracketList"/>
    <dgm:cxn modelId="{143BAF2E-94FC-4B53-A961-6F300C633FC3}" type="presOf" srcId="{9BB7701F-8456-4F30-9001-E2406C578107}" destId="{7FEB11CF-3B30-40C2-A141-C7C9AFB34B4F}" srcOrd="0" destOrd="1" presId="urn:diagrams.loki3.com/BracketList"/>
    <dgm:cxn modelId="{CDB23236-A057-4745-8E0F-9479E5A8B4A1}" srcId="{92E91868-B4D9-49B8-99B9-B5F000FD8F25}" destId="{146AFAE0-46FC-46AA-A7A1-7388A72415AA}" srcOrd="2" destOrd="0" parTransId="{916C1BC4-9C7D-4E6B-8CB1-835B2B60B5A7}" sibTransId="{1675E9F1-0ADA-4621-84AB-C6E0497B6BD4}"/>
    <dgm:cxn modelId="{76B0BC3C-F9C9-4724-ADF4-0211BED38162}" type="presOf" srcId="{8D4D08CE-8D54-4345-AFC4-5766C670BF2C}" destId="{105619FB-2675-4474-8469-66778D314583}" srcOrd="0" destOrd="0" presId="urn:diagrams.loki3.com/BracketList"/>
    <dgm:cxn modelId="{0425C548-F3E1-491C-82F9-409A62DF14C9}" srcId="{146AFAE0-46FC-46AA-A7A1-7388A72415AA}" destId="{2E05E6B8-0147-4568-8B0B-49365DE5B94E}" srcOrd="0" destOrd="0" parTransId="{A4CE0707-6104-40D3-ADB1-2C26473EB853}" sibTransId="{1F59FD86-94FE-4498-AA97-2E2769B7533A}"/>
    <dgm:cxn modelId="{F4C1AD58-6246-4CDD-B938-D537FF451840}" srcId="{56885EB1-0ADE-4234-90CC-7B336571CE49}" destId="{E54C25FC-6C8E-4ADD-A108-D137DDDD3285}" srcOrd="1" destOrd="0" parTransId="{C51F3E53-EF15-4BBF-ABAC-7C28E58E61BD}" sibTransId="{01D22309-7179-4BCE-82F2-56BBED0BE9E8}"/>
    <dgm:cxn modelId="{F462457B-FFBF-4A4A-B00A-5C35F7CE8B8E}" srcId="{8D4D08CE-8D54-4345-AFC4-5766C670BF2C}" destId="{59C13C8B-EA25-4196-B598-3590BF5C31E1}" srcOrd="2" destOrd="0" parTransId="{83322205-EBD9-41F5-B668-1B2C80C58ACF}" sibTransId="{94F1FFF1-71D6-4A1D-A074-681DC1F7039A}"/>
    <dgm:cxn modelId="{AB080D80-A5E4-4A0F-B107-B73A6B11A0A4}" type="presOf" srcId="{E54C25FC-6C8E-4ADD-A108-D137DDDD3285}" destId="{EBE66206-4E3F-423B-9B6C-14E04D374482}" srcOrd="0" destOrd="1" presId="urn:diagrams.loki3.com/BracketList"/>
    <dgm:cxn modelId="{55163B97-BBF7-4708-A736-F8C4D2E50CEE}" type="presOf" srcId="{3BCC1705-4AEA-4075-936F-5EA72F7829E4}" destId="{EBE66206-4E3F-423B-9B6C-14E04D374482}" srcOrd="0" destOrd="0" presId="urn:diagrams.loki3.com/BracketList"/>
    <dgm:cxn modelId="{69B9FC99-93CD-4138-80FA-37F81195E1D4}" type="presOf" srcId="{2E05E6B8-0147-4568-8B0B-49365DE5B94E}" destId="{9B8FDA20-03F3-4F03-9E2E-D071278EA5A9}" srcOrd="0" destOrd="0" presId="urn:diagrams.loki3.com/BracketList"/>
    <dgm:cxn modelId="{92350DB1-45B7-40AB-9881-BF454CDFBF6F}" type="presOf" srcId="{92E91868-B4D9-49B8-99B9-B5F000FD8F25}" destId="{006197BB-7781-4B35-923C-EEE41E2DEC8F}" srcOrd="0" destOrd="0" presId="urn:diagrams.loki3.com/BracketList"/>
    <dgm:cxn modelId="{8D4BA3B2-159D-4E6E-91FA-887DF16F5D37}" srcId="{92E91868-B4D9-49B8-99B9-B5F000FD8F25}" destId="{8D4D08CE-8D54-4345-AFC4-5766C670BF2C}" srcOrd="0" destOrd="0" parTransId="{630115F6-7F70-4C62-A2DD-765D5A35AF22}" sibTransId="{37F213DA-7075-4C46-9F68-ACF90C1BF76B}"/>
    <dgm:cxn modelId="{6BAE71B6-B6D8-4E32-8637-87259E2AFE9C}" srcId="{56885EB1-0ADE-4234-90CC-7B336571CE49}" destId="{3BCC1705-4AEA-4075-936F-5EA72F7829E4}" srcOrd="0" destOrd="0" parTransId="{7135B714-7609-4F10-ABFA-298A28E92F9A}" sibTransId="{56EFBEF4-482D-4829-800B-F3D7DD7CFF7B}"/>
    <dgm:cxn modelId="{3404A6CA-4D38-4622-8E4E-F3F1B3F37E09}" type="presOf" srcId="{146AFAE0-46FC-46AA-A7A1-7388A72415AA}" destId="{5DCE22BE-2352-4988-910B-E3462508E486}" srcOrd="0" destOrd="0" presId="urn:diagrams.loki3.com/BracketList"/>
    <dgm:cxn modelId="{B3E51EF0-B6F9-49EB-A62E-C8F67D6BCFC3}" srcId="{146AFAE0-46FC-46AA-A7A1-7388A72415AA}" destId="{EE908317-0349-40C2-BAEF-C4CE88C0DAB3}" srcOrd="1" destOrd="0" parTransId="{13DB62FE-9C48-479B-98F1-94B1EC6A069C}" sibTransId="{7A686BB5-60D6-4FD8-8769-177039B152B3}"/>
    <dgm:cxn modelId="{A3EBD788-BD30-4796-8F10-C2E2D408BAE1}" type="presParOf" srcId="{006197BB-7781-4B35-923C-EEE41E2DEC8F}" destId="{6FD056CC-A83B-4207-B926-6E916E9DFD57}" srcOrd="0" destOrd="0" presId="urn:diagrams.loki3.com/BracketList"/>
    <dgm:cxn modelId="{87B1697B-390E-4755-9142-5759D8568D9F}" type="presParOf" srcId="{6FD056CC-A83B-4207-B926-6E916E9DFD57}" destId="{105619FB-2675-4474-8469-66778D314583}" srcOrd="0" destOrd="0" presId="urn:diagrams.loki3.com/BracketList"/>
    <dgm:cxn modelId="{E3437388-58D4-424B-9900-4D12A15369D9}" type="presParOf" srcId="{6FD056CC-A83B-4207-B926-6E916E9DFD57}" destId="{63C1CD44-C045-4E81-9BA4-F7C5F5D3AC07}" srcOrd="1" destOrd="0" presId="urn:diagrams.loki3.com/BracketList"/>
    <dgm:cxn modelId="{681F28B6-4E27-454B-B778-02749F8FD2A5}" type="presParOf" srcId="{6FD056CC-A83B-4207-B926-6E916E9DFD57}" destId="{B8AB63FF-96E7-48E0-B488-6C17B08CBC0E}" srcOrd="2" destOrd="0" presId="urn:diagrams.loki3.com/BracketList"/>
    <dgm:cxn modelId="{5068C231-D0C3-4647-A5A4-AFF388B99338}" type="presParOf" srcId="{6FD056CC-A83B-4207-B926-6E916E9DFD57}" destId="{7FEB11CF-3B30-40C2-A141-C7C9AFB34B4F}" srcOrd="3" destOrd="0" presId="urn:diagrams.loki3.com/BracketList"/>
    <dgm:cxn modelId="{6A450A18-FFDF-4770-ABAC-7D2B1289365B}" type="presParOf" srcId="{006197BB-7781-4B35-923C-EEE41E2DEC8F}" destId="{42AC3C42-20D5-4177-9269-9B5A09AAF62D}" srcOrd="1" destOrd="0" presId="urn:diagrams.loki3.com/BracketList"/>
    <dgm:cxn modelId="{8D2D1FF1-60D2-4A0C-93BD-091B4900D803}" type="presParOf" srcId="{006197BB-7781-4B35-923C-EEE41E2DEC8F}" destId="{B4D7CAA0-C8B3-49CD-8CF9-CBFA16E6FA26}" srcOrd="2" destOrd="0" presId="urn:diagrams.loki3.com/BracketList"/>
    <dgm:cxn modelId="{4221FB33-628B-45DD-892A-D5CBE1A67D49}" type="presParOf" srcId="{B4D7CAA0-C8B3-49CD-8CF9-CBFA16E6FA26}" destId="{94B7EE29-E331-4AE5-80D7-D70AF9F9D678}" srcOrd="0" destOrd="0" presId="urn:diagrams.loki3.com/BracketList"/>
    <dgm:cxn modelId="{6460CC11-C8A4-448F-8AA5-169680949015}" type="presParOf" srcId="{B4D7CAA0-C8B3-49CD-8CF9-CBFA16E6FA26}" destId="{ABBFE8EB-04E6-4C4D-83BE-494D6F5F9AC7}" srcOrd="1" destOrd="0" presId="urn:diagrams.loki3.com/BracketList"/>
    <dgm:cxn modelId="{D23B5A0C-A15D-41EA-B1A5-DFDF1FB34BAE}" type="presParOf" srcId="{B4D7CAA0-C8B3-49CD-8CF9-CBFA16E6FA26}" destId="{D568A3A2-C325-4E1A-9040-DFCFD73CD6C8}" srcOrd="2" destOrd="0" presId="urn:diagrams.loki3.com/BracketList"/>
    <dgm:cxn modelId="{84483787-0C60-4176-935C-76D8BBC26B88}" type="presParOf" srcId="{B4D7CAA0-C8B3-49CD-8CF9-CBFA16E6FA26}" destId="{EBE66206-4E3F-423B-9B6C-14E04D374482}" srcOrd="3" destOrd="0" presId="urn:diagrams.loki3.com/BracketList"/>
    <dgm:cxn modelId="{58788E64-C054-425F-AA3C-CA2103B2ED43}" type="presParOf" srcId="{006197BB-7781-4B35-923C-EEE41E2DEC8F}" destId="{81CD9C05-55D1-462A-876D-D5343C2E4A66}" srcOrd="3" destOrd="0" presId="urn:diagrams.loki3.com/BracketList"/>
    <dgm:cxn modelId="{3FBFEE99-59E8-442A-B27B-85E943307F2C}" type="presParOf" srcId="{006197BB-7781-4B35-923C-EEE41E2DEC8F}" destId="{293CB5DD-CB15-454E-8E4C-CD9E7C45AE8D}" srcOrd="4" destOrd="0" presId="urn:diagrams.loki3.com/BracketList"/>
    <dgm:cxn modelId="{F8A7BDD8-17F5-4848-B821-4DE3C876DA3B}" type="presParOf" srcId="{293CB5DD-CB15-454E-8E4C-CD9E7C45AE8D}" destId="{5DCE22BE-2352-4988-910B-E3462508E486}" srcOrd="0" destOrd="0" presId="urn:diagrams.loki3.com/BracketList"/>
    <dgm:cxn modelId="{3D45744C-EB04-43F9-920C-6D87ECB4B8F3}" type="presParOf" srcId="{293CB5DD-CB15-454E-8E4C-CD9E7C45AE8D}" destId="{3F5BED02-BF46-4530-8988-94DD30C10200}" srcOrd="1" destOrd="0" presId="urn:diagrams.loki3.com/BracketList"/>
    <dgm:cxn modelId="{D2B81D9D-5431-49D5-AE0E-C9801F83EB84}" type="presParOf" srcId="{293CB5DD-CB15-454E-8E4C-CD9E7C45AE8D}" destId="{7A69029C-505D-4AF2-891A-C8F45954B9C8}" srcOrd="2" destOrd="0" presId="urn:diagrams.loki3.com/BracketList"/>
    <dgm:cxn modelId="{11247494-CB6E-41C9-BC06-1AC9AD723F00}" type="presParOf" srcId="{293CB5DD-CB15-454E-8E4C-CD9E7C45AE8D}" destId="{9B8FDA20-03F3-4F03-9E2E-D071278EA5A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90A6C1-CE63-4F2B-A94E-F503E1A2B18A}" type="doc">
      <dgm:prSet loTypeId="urn:microsoft.com/office/officeart/2005/8/layout/cycle6" loCatId="cycle" qsTypeId="urn:microsoft.com/office/officeart/2005/8/quickstyle/simple1" qsCatId="simple" csTypeId="urn:microsoft.com/office/officeart/2005/8/colors/colorful2" csCatId="colorful" phldr="1"/>
      <dgm:spPr/>
    </dgm:pt>
    <dgm:pt modelId="{483568A8-1AD8-4AD2-B93B-48D53DA4BCDD}">
      <dgm:prSet phldrT="[Text]"/>
      <dgm:spPr/>
      <dgm:t>
        <a:bodyPr/>
        <a:lstStyle/>
        <a:p>
          <a:r>
            <a:rPr lang="es-ES" dirty="0"/>
            <a:t>Disponibilidad</a:t>
          </a:r>
          <a:endParaRPr lang="en-US" dirty="0"/>
        </a:p>
      </dgm:t>
    </dgm:pt>
    <dgm:pt modelId="{B2E0DE58-0D84-49DF-BFF2-F871137BC151}" type="parTrans" cxnId="{F6D71C8E-640F-44A5-B507-DDF1CA8B3B27}">
      <dgm:prSet/>
      <dgm:spPr/>
      <dgm:t>
        <a:bodyPr/>
        <a:lstStyle/>
        <a:p>
          <a:endParaRPr lang="en-US"/>
        </a:p>
      </dgm:t>
    </dgm:pt>
    <dgm:pt modelId="{6765E2F0-2432-4D5C-ABF6-53EB058D2803}" type="sibTrans" cxnId="{F6D71C8E-640F-44A5-B507-DDF1CA8B3B27}">
      <dgm:prSet/>
      <dgm:spPr/>
      <dgm:t>
        <a:bodyPr/>
        <a:lstStyle/>
        <a:p>
          <a:endParaRPr lang="en-US"/>
        </a:p>
      </dgm:t>
    </dgm:pt>
    <dgm:pt modelId="{712B18BD-2FCE-4AC5-8713-88958A84029F}">
      <dgm:prSet phldrT="[Text]"/>
      <dgm:spPr/>
      <dgm:t>
        <a:bodyPr/>
        <a:lstStyle/>
        <a:p>
          <a:r>
            <a:rPr lang="es-ES" dirty="0"/>
            <a:t>Integridad</a:t>
          </a:r>
          <a:endParaRPr lang="en-US" dirty="0"/>
        </a:p>
      </dgm:t>
    </dgm:pt>
    <dgm:pt modelId="{72805A91-C39E-4B2D-BCF2-5A56B99ADCF9}" type="parTrans" cxnId="{B47C40F6-D9F2-475B-8722-2AC7D30A3FBF}">
      <dgm:prSet/>
      <dgm:spPr/>
      <dgm:t>
        <a:bodyPr/>
        <a:lstStyle/>
        <a:p>
          <a:endParaRPr lang="en-US"/>
        </a:p>
      </dgm:t>
    </dgm:pt>
    <dgm:pt modelId="{FA525696-EAEE-469C-9013-45F426577315}" type="sibTrans" cxnId="{B47C40F6-D9F2-475B-8722-2AC7D30A3FBF}">
      <dgm:prSet/>
      <dgm:spPr/>
      <dgm:t>
        <a:bodyPr/>
        <a:lstStyle/>
        <a:p>
          <a:endParaRPr lang="en-US"/>
        </a:p>
      </dgm:t>
    </dgm:pt>
    <dgm:pt modelId="{A8E1B355-5524-4C5C-8B1F-6986AF4FD9D9}">
      <dgm:prSet phldrT="[Text]"/>
      <dgm:spPr/>
      <dgm:t>
        <a:bodyPr/>
        <a:lstStyle/>
        <a:p>
          <a:r>
            <a:rPr lang="es-ES" dirty="0"/>
            <a:t>Confidencialidad</a:t>
          </a:r>
          <a:endParaRPr lang="en-US" dirty="0"/>
        </a:p>
      </dgm:t>
    </dgm:pt>
    <dgm:pt modelId="{EADE8894-C517-43F4-A14F-66715A7B81E7}" type="parTrans" cxnId="{18F73DBB-DA9D-4FC4-9354-6A57DECB4165}">
      <dgm:prSet/>
      <dgm:spPr/>
      <dgm:t>
        <a:bodyPr/>
        <a:lstStyle/>
        <a:p>
          <a:endParaRPr lang="en-US"/>
        </a:p>
      </dgm:t>
    </dgm:pt>
    <dgm:pt modelId="{E57E46D2-7976-419D-B3F1-645CE1BC84E2}" type="sibTrans" cxnId="{18F73DBB-DA9D-4FC4-9354-6A57DECB4165}">
      <dgm:prSet/>
      <dgm:spPr/>
      <dgm:t>
        <a:bodyPr/>
        <a:lstStyle/>
        <a:p>
          <a:endParaRPr lang="en-US"/>
        </a:p>
      </dgm:t>
    </dgm:pt>
    <dgm:pt modelId="{FD590198-E954-4847-92DC-98E26236F7C1}" type="pres">
      <dgm:prSet presAssocID="{0990A6C1-CE63-4F2B-A94E-F503E1A2B18A}" presName="cycle" presStyleCnt="0">
        <dgm:presLayoutVars>
          <dgm:dir/>
          <dgm:resizeHandles val="exact"/>
        </dgm:presLayoutVars>
      </dgm:prSet>
      <dgm:spPr/>
    </dgm:pt>
    <dgm:pt modelId="{4B6AB299-C2D1-4219-8365-11068C75BFA7}" type="pres">
      <dgm:prSet presAssocID="{483568A8-1AD8-4AD2-B93B-48D53DA4BCDD}" presName="node" presStyleLbl="node1" presStyleIdx="0" presStyleCnt="3">
        <dgm:presLayoutVars>
          <dgm:bulletEnabled val="1"/>
        </dgm:presLayoutVars>
      </dgm:prSet>
      <dgm:spPr/>
    </dgm:pt>
    <dgm:pt modelId="{FF392362-7AF8-48EC-9494-C80A641C74C1}" type="pres">
      <dgm:prSet presAssocID="{483568A8-1AD8-4AD2-B93B-48D53DA4BCDD}" presName="spNode" presStyleCnt="0"/>
      <dgm:spPr/>
    </dgm:pt>
    <dgm:pt modelId="{6E08107C-F14A-43F5-B0FB-BEAD966768D5}" type="pres">
      <dgm:prSet presAssocID="{6765E2F0-2432-4D5C-ABF6-53EB058D2803}" presName="sibTrans" presStyleLbl="sibTrans1D1" presStyleIdx="0" presStyleCnt="3"/>
      <dgm:spPr/>
    </dgm:pt>
    <dgm:pt modelId="{F1C1C842-8907-4305-BF2D-7C2298EFFC03}" type="pres">
      <dgm:prSet presAssocID="{712B18BD-2FCE-4AC5-8713-88958A84029F}" presName="node" presStyleLbl="node1" presStyleIdx="1" presStyleCnt="3">
        <dgm:presLayoutVars>
          <dgm:bulletEnabled val="1"/>
        </dgm:presLayoutVars>
      </dgm:prSet>
      <dgm:spPr/>
    </dgm:pt>
    <dgm:pt modelId="{DB2132CC-33FC-4573-8070-46E006700826}" type="pres">
      <dgm:prSet presAssocID="{712B18BD-2FCE-4AC5-8713-88958A84029F}" presName="spNode" presStyleCnt="0"/>
      <dgm:spPr/>
    </dgm:pt>
    <dgm:pt modelId="{342FB9F1-EBA6-4FF9-9BFB-FFE600DB11F6}" type="pres">
      <dgm:prSet presAssocID="{FA525696-EAEE-469C-9013-45F426577315}" presName="sibTrans" presStyleLbl="sibTrans1D1" presStyleIdx="1" presStyleCnt="3"/>
      <dgm:spPr/>
    </dgm:pt>
    <dgm:pt modelId="{941ED303-ACD4-48A9-BEC2-F7C561A58528}" type="pres">
      <dgm:prSet presAssocID="{A8E1B355-5524-4C5C-8B1F-6986AF4FD9D9}" presName="node" presStyleLbl="node1" presStyleIdx="2" presStyleCnt="3">
        <dgm:presLayoutVars>
          <dgm:bulletEnabled val="1"/>
        </dgm:presLayoutVars>
      </dgm:prSet>
      <dgm:spPr/>
    </dgm:pt>
    <dgm:pt modelId="{BEF60999-D817-4768-9EC4-FB4BEC459A5E}" type="pres">
      <dgm:prSet presAssocID="{A8E1B355-5524-4C5C-8B1F-6986AF4FD9D9}" presName="spNode" presStyleCnt="0"/>
      <dgm:spPr/>
    </dgm:pt>
    <dgm:pt modelId="{792D414D-56E2-45C0-BBE4-34D1B26F2155}" type="pres">
      <dgm:prSet presAssocID="{E57E46D2-7976-419D-B3F1-645CE1BC84E2}" presName="sibTrans" presStyleLbl="sibTrans1D1" presStyleIdx="2" presStyleCnt="3"/>
      <dgm:spPr/>
    </dgm:pt>
  </dgm:ptLst>
  <dgm:cxnLst>
    <dgm:cxn modelId="{555E120C-8D61-45FB-8484-BC470F70A79B}" type="presOf" srcId="{E57E46D2-7976-419D-B3F1-645CE1BC84E2}" destId="{792D414D-56E2-45C0-BBE4-34D1B26F2155}" srcOrd="0" destOrd="0" presId="urn:microsoft.com/office/officeart/2005/8/layout/cycle6"/>
    <dgm:cxn modelId="{3EFD5A1B-DCD7-4692-A577-B83167F88F03}" type="presOf" srcId="{A8E1B355-5524-4C5C-8B1F-6986AF4FD9D9}" destId="{941ED303-ACD4-48A9-BEC2-F7C561A58528}" srcOrd="0" destOrd="0" presId="urn:microsoft.com/office/officeart/2005/8/layout/cycle6"/>
    <dgm:cxn modelId="{F8AA4434-774A-419D-87EC-D1449FB885F6}" type="presOf" srcId="{712B18BD-2FCE-4AC5-8713-88958A84029F}" destId="{F1C1C842-8907-4305-BF2D-7C2298EFFC03}" srcOrd="0" destOrd="0" presId="urn:microsoft.com/office/officeart/2005/8/layout/cycle6"/>
    <dgm:cxn modelId="{F6D71C8E-640F-44A5-B507-DDF1CA8B3B27}" srcId="{0990A6C1-CE63-4F2B-A94E-F503E1A2B18A}" destId="{483568A8-1AD8-4AD2-B93B-48D53DA4BCDD}" srcOrd="0" destOrd="0" parTransId="{B2E0DE58-0D84-49DF-BFF2-F871137BC151}" sibTransId="{6765E2F0-2432-4D5C-ABF6-53EB058D2803}"/>
    <dgm:cxn modelId="{CD63D5AA-93D6-4CE7-89FA-89438CE47DC6}" type="presOf" srcId="{6765E2F0-2432-4D5C-ABF6-53EB058D2803}" destId="{6E08107C-F14A-43F5-B0FB-BEAD966768D5}" srcOrd="0" destOrd="0" presId="urn:microsoft.com/office/officeart/2005/8/layout/cycle6"/>
    <dgm:cxn modelId="{18F73DBB-DA9D-4FC4-9354-6A57DECB4165}" srcId="{0990A6C1-CE63-4F2B-A94E-F503E1A2B18A}" destId="{A8E1B355-5524-4C5C-8B1F-6986AF4FD9D9}" srcOrd="2" destOrd="0" parTransId="{EADE8894-C517-43F4-A14F-66715A7B81E7}" sibTransId="{E57E46D2-7976-419D-B3F1-645CE1BC84E2}"/>
    <dgm:cxn modelId="{3E6DC8C6-B797-4A4A-9A3C-0C1DBBD4EC8F}" type="presOf" srcId="{FA525696-EAEE-469C-9013-45F426577315}" destId="{342FB9F1-EBA6-4FF9-9BFB-FFE600DB11F6}" srcOrd="0" destOrd="0" presId="urn:microsoft.com/office/officeart/2005/8/layout/cycle6"/>
    <dgm:cxn modelId="{DD0F3BE2-9AB1-4BCE-8BEE-92C3C7B4ECDB}" type="presOf" srcId="{483568A8-1AD8-4AD2-B93B-48D53DA4BCDD}" destId="{4B6AB299-C2D1-4219-8365-11068C75BFA7}" srcOrd="0" destOrd="0" presId="urn:microsoft.com/office/officeart/2005/8/layout/cycle6"/>
    <dgm:cxn modelId="{B47C40F6-D9F2-475B-8722-2AC7D30A3FBF}" srcId="{0990A6C1-CE63-4F2B-A94E-F503E1A2B18A}" destId="{712B18BD-2FCE-4AC5-8713-88958A84029F}" srcOrd="1" destOrd="0" parTransId="{72805A91-C39E-4B2D-BCF2-5A56B99ADCF9}" sibTransId="{FA525696-EAEE-469C-9013-45F426577315}"/>
    <dgm:cxn modelId="{42C222FA-FD86-480D-A4B8-156B557A683C}" type="presOf" srcId="{0990A6C1-CE63-4F2B-A94E-F503E1A2B18A}" destId="{FD590198-E954-4847-92DC-98E26236F7C1}" srcOrd="0" destOrd="0" presId="urn:microsoft.com/office/officeart/2005/8/layout/cycle6"/>
    <dgm:cxn modelId="{5122C0FB-61E7-4C21-AA1E-C468530D96F2}" type="presParOf" srcId="{FD590198-E954-4847-92DC-98E26236F7C1}" destId="{4B6AB299-C2D1-4219-8365-11068C75BFA7}" srcOrd="0" destOrd="0" presId="urn:microsoft.com/office/officeart/2005/8/layout/cycle6"/>
    <dgm:cxn modelId="{5BABE889-0733-43C3-840B-CC56F39000B1}" type="presParOf" srcId="{FD590198-E954-4847-92DC-98E26236F7C1}" destId="{FF392362-7AF8-48EC-9494-C80A641C74C1}" srcOrd="1" destOrd="0" presId="urn:microsoft.com/office/officeart/2005/8/layout/cycle6"/>
    <dgm:cxn modelId="{4217FA46-B93A-49EA-BAC3-CA8414DE2649}" type="presParOf" srcId="{FD590198-E954-4847-92DC-98E26236F7C1}" destId="{6E08107C-F14A-43F5-B0FB-BEAD966768D5}" srcOrd="2" destOrd="0" presId="urn:microsoft.com/office/officeart/2005/8/layout/cycle6"/>
    <dgm:cxn modelId="{23B506EA-D162-45C5-B5B9-6D5EBB75ABD9}" type="presParOf" srcId="{FD590198-E954-4847-92DC-98E26236F7C1}" destId="{F1C1C842-8907-4305-BF2D-7C2298EFFC03}" srcOrd="3" destOrd="0" presId="urn:microsoft.com/office/officeart/2005/8/layout/cycle6"/>
    <dgm:cxn modelId="{2BB402A7-CCAC-4B56-9825-884C8C618F5F}" type="presParOf" srcId="{FD590198-E954-4847-92DC-98E26236F7C1}" destId="{DB2132CC-33FC-4573-8070-46E006700826}" srcOrd="4" destOrd="0" presId="urn:microsoft.com/office/officeart/2005/8/layout/cycle6"/>
    <dgm:cxn modelId="{8E69EF15-5971-4427-B1F5-D472B76E737C}" type="presParOf" srcId="{FD590198-E954-4847-92DC-98E26236F7C1}" destId="{342FB9F1-EBA6-4FF9-9BFB-FFE600DB11F6}" srcOrd="5" destOrd="0" presId="urn:microsoft.com/office/officeart/2005/8/layout/cycle6"/>
    <dgm:cxn modelId="{6B2BA3F7-2A8B-499C-852F-1758AD095F3B}" type="presParOf" srcId="{FD590198-E954-4847-92DC-98E26236F7C1}" destId="{941ED303-ACD4-48A9-BEC2-F7C561A58528}" srcOrd="6" destOrd="0" presId="urn:microsoft.com/office/officeart/2005/8/layout/cycle6"/>
    <dgm:cxn modelId="{324BCB32-5089-48FE-81AA-E515247925EC}" type="presParOf" srcId="{FD590198-E954-4847-92DC-98E26236F7C1}" destId="{BEF60999-D817-4768-9EC4-FB4BEC459A5E}" srcOrd="7" destOrd="0" presId="urn:microsoft.com/office/officeart/2005/8/layout/cycle6"/>
    <dgm:cxn modelId="{E5B94E1A-694A-49BA-893D-A16DBAB68C98}" type="presParOf" srcId="{FD590198-E954-4847-92DC-98E26236F7C1}" destId="{792D414D-56E2-45C0-BBE4-34D1B26F2155}"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787723-A8F0-450F-B450-9650AFD3799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DFBD7B5-6B9D-42F8-971D-C1AF5A5A3A84}">
      <dgm:prSet phldrT="[Text]"/>
      <dgm:spPr/>
      <dgm:t>
        <a:bodyPr/>
        <a:lstStyle/>
        <a:p>
          <a:r>
            <a:rPr lang="es-EC" b="1" dirty="0"/>
            <a:t>Actividad 3: Identificación de las amenazas</a:t>
          </a:r>
          <a:endParaRPr lang="en-US" dirty="0"/>
        </a:p>
      </dgm:t>
    </dgm:pt>
    <dgm:pt modelId="{1C16CB64-0637-49B5-AFF6-6A6BFF528CB3}" type="parTrans" cxnId="{3C26C950-CAA5-4A95-AD6A-D5576F31DE9F}">
      <dgm:prSet/>
      <dgm:spPr/>
      <dgm:t>
        <a:bodyPr/>
        <a:lstStyle/>
        <a:p>
          <a:endParaRPr lang="en-US"/>
        </a:p>
      </dgm:t>
    </dgm:pt>
    <dgm:pt modelId="{9253DB2A-F4A4-4F7F-8ACC-E038A629E4A3}" type="sibTrans" cxnId="{3C26C950-CAA5-4A95-AD6A-D5576F31DE9F}">
      <dgm:prSet/>
      <dgm:spPr/>
      <dgm:t>
        <a:bodyPr/>
        <a:lstStyle/>
        <a:p>
          <a:endParaRPr lang="en-US"/>
        </a:p>
      </dgm:t>
    </dgm:pt>
    <dgm:pt modelId="{300780CC-E77C-4524-AF36-8E34854A4F60}">
      <dgm:prSet phldrT="[Text]"/>
      <dgm:spPr/>
      <dgm:t>
        <a:bodyPr/>
        <a:lstStyle/>
        <a:p>
          <a:r>
            <a:rPr lang="es-ES" dirty="0"/>
            <a:t>Analizar las </a:t>
          </a:r>
          <a:r>
            <a:rPr lang="es-ES" dirty="0">
              <a:solidFill>
                <a:schemeClr val="accent4">
                  <a:lumMod val="50000"/>
                </a:schemeClr>
              </a:solidFill>
            </a:rPr>
            <a:t>amenazas</a:t>
          </a:r>
          <a:r>
            <a:rPr lang="es-ES" dirty="0"/>
            <a:t> que pueden explotar la vulnerabilidad.</a:t>
          </a:r>
          <a:endParaRPr lang="en-US" dirty="0"/>
        </a:p>
      </dgm:t>
    </dgm:pt>
    <dgm:pt modelId="{58F4B000-F248-44F0-95CF-7245FC080E32}" type="parTrans" cxnId="{3024B582-C5CC-4C9F-8A34-3AA8C2E23473}">
      <dgm:prSet/>
      <dgm:spPr/>
      <dgm:t>
        <a:bodyPr/>
        <a:lstStyle/>
        <a:p>
          <a:endParaRPr lang="en-US"/>
        </a:p>
      </dgm:t>
    </dgm:pt>
    <dgm:pt modelId="{06C5F0CD-8419-43C2-8335-838C3BFA7216}" type="sibTrans" cxnId="{3024B582-C5CC-4C9F-8A34-3AA8C2E23473}">
      <dgm:prSet/>
      <dgm:spPr/>
      <dgm:t>
        <a:bodyPr/>
        <a:lstStyle/>
        <a:p>
          <a:endParaRPr lang="en-US"/>
        </a:p>
      </dgm:t>
    </dgm:pt>
    <dgm:pt modelId="{D29AB141-2D94-420F-8A60-B9A24A081B56}">
      <dgm:prSet phldrT="[Text]"/>
      <dgm:spPr/>
      <dgm:t>
        <a:bodyPr/>
        <a:lstStyle/>
        <a:p>
          <a:r>
            <a:rPr lang="es-ES" dirty="0"/>
            <a:t>Catálogo de amenazas y vulnerabilidades.</a:t>
          </a:r>
          <a:endParaRPr lang="en-US" dirty="0"/>
        </a:p>
      </dgm:t>
    </dgm:pt>
    <dgm:pt modelId="{E4F30CB2-9CD0-4025-B6B5-9D8B056C9996}" type="parTrans" cxnId="{8422F994-FC49-4ACA-BCF8-C1DC31AB61B0}">
      <dgm:prSet/>
      <dgm:spPr/>
      <dgm:t>
        <a:bodyPr/>
        <a:lstStyle/>
        <a:p>
          <a:endParaRPr lang="en-US"/>
        </a:p>
      </dgm:t>
    </dgm:pt>
    <dgm:pt modelId="{6AE2A1B8-C628-4F7B-9CBA-5286E8C03389}" type="sibTrans" cxnId="{8422F994-FC49-4ACA-BCF8-C1DC31AB61B0}">
      <dgm:prSet/>
      <dgm:spPr/>
      <dgm:t>
        <a:bodyPr/>
        <a:lstStyle/>
        <a:p>
          <a:endParaRPr lang="en-US"/>
        </a:p>
      </dgm:t>
    </dgm:pt>
    <dgm:pt modelId="{2594B050-D9EF-411C-9460-550E9D316EC5}">
      <dgm:prSet phldrT="[Text]"/>
      <dgm:spPr/>
      <dgm:t>
        <a:bodyPr/>
        <a:lstStyle/>
        <a:p>
          <a:r>
            <a:rPr lang="es-ES" dirty="0"/>
            <a:t>Tipo de amenaza y </a:t>
          </a:r>
          <a:r>
            <a:rPr lang="es-ES" dirty="0">
              <a:solidFill>
                <a:schemeClr val="accent4">
                  <a:lumMod val="50000"/>
                </a:schemeClr>
              </a:solidFill>
            </a:rPr>
            <a:t>origen.</a:t>
          </a:r>
          <a:endParaRPr lang="en-US" dirty="0">
            <a:solidFill>
              <a:schemeClr val="accent4">
                <a:lumMod val="50000"/>
              </a:schemeClr>
            </a:solidFill>
          </a:endParaRPr>
        </a:p>
      </dgm:t>
    </dgm:pt>
    <dgm:pt modelId="{D6755715-7E67-494D-B0E8-867BED1B9CE6}" type="parTrans" cxnId="{725B5E42-DFCD-4C25-A391-E4E320F38C10}">
      <dgm:prSet/>
      <dgm:spPr/>
      <dgm:t>
        <a:bodyPr/>
        <a:lstStyle/>
        <a:p>
          <a:endParaRPr lang="en-US"/>
        </a:p>
      </dgm:t>
    </dgm:pt>
    <dgm:pt modelId="{5F311689-73FD-4410-8797-4B47D7DD1877}" type="sibTrans" cxnId="{725B5E42-DFCD-4C25-A391-E4E320F38C10}">
      <dgm:prSet/>
      <dgm:spPr/>
      <dgm:t>
        <a:bodyPr/>
        <a:lstStyle/>
        <a:p>
          <a:endParaRPr lang="en-US"/>
        </a:p>
      </dgm:t>
    </dgm:pt>
    <dgm:pt modelId="{361B3221-2CC2-455A-BCE6-478B6ED75C7E}" type="pres">
      <dgm:prSet presAssocID="{24787723-A8F0-450F-B450-9650AFD3799B}" presName="Name0" presStyleCnt="0">
        <dgm:presLayoutVars>
          <dgm:dir/>
          <dgm:animLvl val="lvl"/>
          <dgm:resizeHandles val="exact"/>
        </dgm:presLayoutVars>
      </dgm:prSet>
      <dgm:spPr/>
    </dgm:pt>
    <dgm:pt modelId="{4199D36E-2520-4842-86E5-1585F35296CC}" type="pres">
      <dgm:prSet presAssocID="{7DFBD7B5-6B9D-42F8-971D-C1AF5A5A3A84}" presName="linNode" presStyleCnt="0"/>
      <dgm:spPr/>
    </dgm:pt>
    <dgm:pt modelId="{88C4E57E-8564-498F-84EF-A5C57803C13B}" type="pres">
      <dgm:prSet presAssocID="{7DFBD7B5-6B9D-42F8-971D-C1AF5A5A3A84}" presName="parTx" presStyleLbl="revTx" presStyleIdx="0" presStyleCnt="1">
        <dgm:presLayoutVars>
          <dgm:chMax val="1"/>
          <dgm:bulletEnabled val="1"/>
        </dgm:presLayoutVars>
      </dgm:prSet>
      <dgm:spPr/>
    </dgm:pt>
    <dgm:pt modelId="{B6516AED-0B93-44A4-BE04-29262A1AAF90}" type="pres">
      <dgm:prSet presAssocID="{7DFBD7B5-6B9D-42F8-971D-C1AF5A5A3A84}" presName="bracket" presStyleLbl="parChTrans1D1" presStyleIdx="0" presStyleCnt="1"/>
      <dgm:spPr/>
    </dgm:pt>
    <dgm:pt modelId="{F3D80C32-BFC1-4CA3-A374-3FDBA7DA936B}" type="pres">
      <dgm:prSet presAssocID="{7DFBD7B5-6B9D-42F8-971D-C1AF5A5A3A84}" presName="spH" presStyleCnt="0"/>
      <dgm:spPr/>
    </dgm:pt>
    <dgm:pt modelId="{7E015BBD-EAAB-4512-945A-F3010455A73E}" type="pres">
      <dgm:prSet presAssocID="{7DFBD7B5-6B9D-42F8-971D-C1AF5A5A3A84}" presName="desTx" presStyleLbl="node1" presStyleIdx="0" presStyleCnt="1">
        <dgm:presLayoutVars>
          <dgm:bulletEnabled val="1"/>
        </dgm:presLayoutVars>
      </dgm:prSet>
      <dgm:spPr/>
    </dgm:pt>
  </dgm:ptLst>
  <dgm:cxnLst>
    <dgm:cxn modelId="{DD607305-542C-4EAC-AFAB-91C8ACD08E1D}" type="presOf" srcId="{2594B050-D9EF-411C-9460-550E9D316EC5}" destId="{7E015BBD-EAAB-4512-945A-F3010455A73E}" srcOrd="0" destOrd="1" presId="urn:diagrams.loki3.com/BracketList"/>
    <dgm:cxn modelId="{A070C35B-3F84-4462-A4D8-0FFA8C6CC343}" type="presOf" srcId="{7DFBD7B5-6B9D-42F8-971D-C1AF5A5A3A84}" destId="{88C4E57E-8564-498F-84EF-A5C57803C13B}" srcOrd="0" destOrd="0" presId="urn:diagrams.loki3.com/BracketList"/>
    <dgm:cxn modelId="{725B5E42-DFCD-4C25-A391-E4E320F38C10}" srcId="{7DFBD7B5-6B9D-42F8-971D-C1AF5A5A3A84}" destId="{2594B050-D9EF-411C-9460-550E9D316EC5}" srcOrd="1" destOrd="0" parTransId="{D6755715-7E67-494D-B0E8-867BED1B9CE6}" sibTransId="{5F311689-73FD-4410-8797-4B47D7DD1877}"/>
    <dgm:cxn modelId="{3C26C950-CAA5-4A95-AD6A-D5576F31DE9F}" srcId="{24787723-A8F0-450F-B450-9650AFD3799B}" destId="{7DFBD7B5-6B9D-42F8-971D-C1AF5A5A3A84}" srcOrd="0" destOrd="0" parTransId="{1C16CB64-0637-49B5-AFF6-6A6BFF528CB3}" sibTransId="{9253DB2A-F4A4-4F7F-8ACC-E038A629E4A3}"/>
    <dgm:cxn modelId="{3024B582-C5CC-4C9F-8A34-3AA8C2E23473}" srcId="{7DFBD7B5-6B9D-42F8-971D-C1AF5A5A3A84}" destId="{300780CC-E77C-4524-AF36-8E34854A4F60}" srcOrd="0" destOrd="0" parTransId="{58F4B000-F248-44F0-95CF-7245FC080E32}" sibTransId="{06C5F0CD-8419-43C2-8335-838C3BFA7216}"/>
    <dgm:cxn modelId="{8422F994-FC49-4ACA-BCF8-C1DC31AB61B0}" srcId="{7DFBD7B5-6B9D-42F8-971D-C1AF5A5A3A84}" destId="{D29AB141-2D94-420F-8A60-B9A24A081B56}" srcOrd="2" destOrd="0" parTransId="{E4F30CB2-9CD0-4025-B6B5-9D8B056C9996}" sibTransId="{6AE2A1B8-C628-4F7B-9CBA-5286E8C03389}"/>
    <dgm:cxn modelId="{65CEADAF-F9FC-4EBC-9428-8C71D4249CD4}" type="presOf" srcId="{24787723-A8F0-450F-B450-9650AFD3799B}" destId="{361B3221-2CC2-455A-BCE6-478B6ED75C7E}" srcOrd="0" destOrd="0" presId="urn:diagrams.loki3.com/BracketList"/>
    <dgm:cxn modelId="{AD4F3BC2-A4D5-47A0-8B96-D36743A924CC}" type="presOf" srcId="{300780CC-E77C-4524-AF36-8E34854A4F60}" destId="{7E015BBD-EAAB-4512-945A-F3010455A73E}" srcOrd="0" destOrd="0" presId="urn:diagrams.loki3.com/BracketList"/>
    <dgm:cxn modelId="{F9510AE8-810B-4548-88A6-B39F23528222}" type="presOf" srcId="{D29AB141-2D94-420F-8A60-B9A24A081B56}" destId="{7E015BBD-EAAB-4512-945A-F3010455A73E}" srcOrd="0" destOrd="2" presId="urn:diagrams.loki3.com/BracketList"/>
    <dgm:cxn modelId="{961FEEC9-5D70-4D26-BDF2-87D97C03E98D}" type="presParOf" srcId="{361B3221-2CC2-455A-BCE6-478B6ED75C7E}" destId="{4199D36E-2520-4842-86E5-1585F35296CC}" srcOrd="0" destOrd="0" presId="urn:diagrams.loki3.com/BracketList"/>
    <dgm:cxn modelId="{C117BAE8-193D-4CFF-A624-82833167DC10}" type="presParOf" srcId="{4199D36E-2520-4842-86E5-1585F35296CC}" destId="{88C4E57E-8564-498F-84EF-A5C57803C13B}" srcOrd="0" destOrd="0" presId="urn:diagrams.loki3.com/BracketList"/>
    <dgm:cxn modelId="{EF227697-30C5-464A-8CE1-5242559C62B5}" type="presParOf" srcId="{4199D36E-2520-4842-86E5-1585F35296CC}" destId="{B6516AED-0B93-44A4-BE04-29262A1AAF90}" srcOrd="1" destOrd="0" presId="urn:diagrams.loki3.com/BracketList"/>
    <dgm:cxn modelId="{F479BF49-9BE6-429E-B6C7-EBE4B3C339AE}" type="presParOf" srcId="{4199D36E-2520-4842-86E5-1585F35296CC}" destId="{F3D80C32-BFC1-4CA3-A374-3FDBA7DA936B}" srcOrd="2" destOrd="0" presId="urn:diagrams.loki3.com/BracketList"/>
    <dgm:cxn modelId="{A95550FC-BD0E-4B41-ACE6-3D616DC32E04}" type="presParOf" srcId="{4199D36E-2520-4842-86E5-1585F35296CC}" destId="{7E015BBD-EAAB-4512-945A-F3010455A73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787723-A8F0-450F-B450-9650AFD3799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DFBD7B5-6B9D-42F8-971D-C1AF5A5A3A84}">
      <dgm:prSet phldrT="[Text]"/>
      <dgm:spPr/>
      <dgm:t>
        <a:bodyPr/>
        <a:lstStyle/>
        <a:p>
          <a:r>
            <a:rPr lang="es-EC" b="1" dirty="0"/>
            <a:t>Actividad 4: Identificación de los controles </a:t>
          </a:r>
          <a:endParaRPr lang="en-US" dirty="0"/>
        </a:p>
      </dgm:t>
    </dgm:pt>
    <dgm:pt modelId="{1C16CB64-0637-49B5-AFF6-6A6BFF528CB3}" type="parTrans" cxnId="{3C26C950-CAA5-4A95-AD6A-D5576F31DE9F}">
      <dgm:prSet/>
      <dgm:spPr/>
      <dgm:t>
        <a:bodyPr/>
        <a:lstStyle/>
        <a:p>
          <a:endParaRPr lang="en-US"/>
        </a:p>
      </dgm:t>
    </dgm:pt>
    <dgm:pt modelId="{9253DB2A-F4A4-4F7F-8ACC-E038A629E4A3}" type="sibTrans" cxnId="{3C26C950-CAA5-4A95-AD6A-D5576F31DE9F}">
      <dgm:prSet/>
      <dgm:spPr/>
      <dgm:t>
        <a:bodyPr/>
        <a:lstStyle/>
        <a:p>
          <a:endParaRPr lang="en-US"/>
        </a:p>
      </dgm:t>
    </dgm:pt>
    <dgm:pt modelId="{04ADC697-8459-4DF5-9920-E263ECB2AC02}">
      <dgm:prSet phldrT="[Text]"/>
      <dgm:spPr/>
      <dgm:t>
        <a:bodyPr/>
        <a:lstStyle/>
        <a:p>
          <a:r>
            <a:rPr lang="es-ES" dirty="0"/>
            <a:t>Lista de chequeo de controles actualizadas.</a:t>
          </a:r>
          <a:endParaRPr lang="en-US" dirty="0"/>
        </a:p>
      </dgm:t>
    </dgm:pt>
    <dgm:pt modelId="{0711FD1C-3EC2-4D23-B000-04C6D9B61557}" type="parTrans" cxnId="{593278D9-00DB-4F63-B73F-CADF714FA919}">
      <dgm:prSet/>
      <dgm:spPr/>
      <dgm:t>
        <a:bodyPr/>
        <a:lstStyle/>
        <a:p>
          <a:endParaRPr lang="en-US"/>
        </a:p>
      </dgm:t>
    </dgm:pt>
    <dgm:pt modelId="{4DCE362D-F537-45FA-B9EA-16C09D4233D2}" type="sibTrans" cxnId="{593278D9-00DB-4F63-B73F-CADF714FA919}">
      <dgm:prSet/>
      <dgm:spPr/>
      <dgm:t>
        <a:bodyPr/>
        <a:lstStyle/>
        <a:p>
          <a:endParaRPr lang="en-US"/>
        </a:p>
      </dgm:t>
    </dgm:pt>
    <dgm:pt modelId="{E5D991D1-3C85-433E-9396-86DE3A224EDE}">
      <dgm:prSet phldrT="[Text]"/>
      <dgm:spPr/>
      <dgm:t>
        <a:bodyPr/>
        <a:lstStyle/>
        <a:p>
          <a:r>
            <a:rPr lang="es-ES" dirty="0">
              <a:solidFill>
                <a:schemeClr val="accent4">
                  <a:lumMod val="50000"/>
                </a:schemeClr>
              </a:solidFill>
            </a:rPr>
            <a:t>Control</a:t>
          </a:r>
          <a:r>
            <a:rPr lang="es-ES" dirty="0"/>
            <a:t> es un mecanismo manual o automático.</a:t>
          </a:r>
          <a:endParaRPr lang="en-US" dirty="0"/>
        </a:p>
      </dgm:t>
    </dgm:pt>
    <dgm:pt modelId="{01170DD7-D108-4D51-B73B-5F14DA9CA427}" type="parTrans" cxnId="{49795709-180C-4247-A671-9FDA0DB62C0E}">
      <dgm:prSet/>
      <dgm:spPr/>
      <dgm:t>
        <a:bodyPr/>
        <a:lstStyle/>
        <a:p>
          <a:endParaRPr lang="en-US"/>
        </a:p>
      </dgm:t>
    </dgm:pt>
    <dgm:pt modelId="{8D8D7CDC-13C7-46C6-AAA9-51B2104505BE}" type="sibTrans" cxnId="{49795709-180C-4247-A671-9FDA0DB62C0E}">
      <dgm:prSet/>
      <dgm:spPr/>
      <dgm:t>
        <a:bodyPr/>
        <a:lstStyle/>
        <a:p>
          <a:endParaRPr lang="en-US"/>
        </a:p>
      </dgm:t>
    </dgm:pt>
    <dgm:pt modelId="{6F07D990-B4A3-432B-A337-731A0A503930}">
      <dgm:prSet phldrT="[Text]"/>
      <dgm:spPr/>
      <dgm:t>
        <a:bodyPr/>
        <a:lstStyle/>
        <a:p>
          <a:r>
            <a:rPr lang="es-ES" dirty="0"/>
            <a:t>Amenazas neutralizadas por control.</a:t>
          </a:r>
          <a:endParaRPr lang="en-US" dirty="0"/>
        </a:p>
      </dgm:t>
    </dgm:pt>
    <dgm:pt modelId="{0F19B775-847D-405A-AA95-F049C1C0CC37}" type="parTrans" cxnId="{B669A881-3A48-4386-88F5-9432CC0A7D7C}">
      <dgm:prSet/>
      <dgm:spPr/>
      <dgm:t>
        <a:bodyPr/>
        <a:lstStyle/>
        <a:p>
          <a:endParaRPr lang="en-US"/>
        </a:p>
      </dgm:t>
    </dgm:pt>
    <dgm:pt modelId="{395C59E6-CD31-4C4E-9FA9-049398A04AB6}" type="sibTrans" cxnId="{B669A881-3A48-4386-88F5-9432CC0A7D7C}">
      <dgm:prSet/>
      <dgm:spPr/>
      <dgm:t>
        <a:bodyPr/>
        <a:lstStyle/>
        <a:p>
          <a:endParaRPr lang="en-US"/>
        </a:p>
      </dgm:t>
    </dgm:pt>
    <dgm:pt modelId="{361B3221-2CC2-455A-BCE6-478B6ED75C7E}" type="pres">
      <dgm:prSet presAssocID="{24787723-A8F0-450F-B450-9650AFD3799B}" presName="Name0" presStyleCnt="0">
        <dgm:presLayoutVars>
          <dgm:dir/>
          <dgm:animLvl val="lvl"/>
          <dgm:resizeHandles val="exact"/>
        </dgm:presLayoutVars>
      </dgm:prSet>
      <dgm:spPr/>
    </dgm:pt>
    <dgm:pt modelId="{4199D36E-2520-4842-86E5-1585F35296CC}" type="pres">
      <dgm:prSet presAssocID="{7DFBD7B5-6B9D-42F8-971D-C1AF5A5A3A84}" presName="linNode" presStyleCnt="0"/>
      <dgm:spPr/>
    </dgm:pt>
    <dgm:pt modelId="{88C4E57E-8564-498F-84EF-A5C57803C13B}" type="pres">
      <dgm:prSet presAssocID="{7DFBD7B5-6B9D-42F8-971D-C1AF5A5A3A84}" presName="parTx" presStyleLbl="revTx" presStyleIdx="0" presStyleCnt="1">
        <dgm:presLayoutVars>
          <dgm:chMax val="1"/>
          <dgm:bulletEnabled val="1"/>
        </dgm:presLayoutVars>
      </dgm:prSet>
      <dgm:spPr/>
    </dgm:pt>
    <dgm:pt modelId="{B6516AED-0B93-44A4-BE04-29262A1AAF90}" type="pres">
      <dgm:prSet presAssocID="{7DFBD7B5-6B9D-42F8-971D-C1AF5A5A3A84}" presName="bracket" presStyleLbl="parChTrans1D1" presStyleIdx="0" presStyleCnt="1"/>
      <dgm:spPr/>
    </dgm:pt>
    <dgm:pt modelId="{F3D80C32-BFC1-4CA3-A374-3FDBA7DA936B}" type="pres">
      <dgm:prSet presAssocID="{7DFBD7B5-6B9D-42F8-971D-C1AF5A5A3A84}" presName="spH" presStyleCnt="0"/>
      <dgm:spPr/>
    </dgm:pt>
    <dgm:pt modelId="{7E015BBD-EAAB-4512-945A-F3010455A73E}" type="pres">
      <dgm:prSet presAssocID="{7DFBD7B5-6B9D-42F8-971D-C1AF5A5A3A84}" presName="desTx" presStyleLbl="node1" presStyleIdx="0" presStyleCnt="1">
        <dgm:presLayoutVars>
          <dgm:bulletEnabled val="1"/>
        </dgm:presLayoutVars>
      </dgm:prSet>
      <dgm:spPr/>
    </dgm:pt>
  </dgm:ptLst>
  <dgm:cxnLst>
    <dgm:cxn modelId="{66B79600-B8A6-4B08-A7C6-0BAB12B434C3}" type="presOf" srcId="{6F07D990-B4A3-432B-A337-731A0A503930}" destId="{7E015BBD-EAAB-4512-945A-F3010455A73E}" srcOrd="0" destOrd="1" presId="urn:diagrams.loki3.com/BracketList"/>
    <dgm:cxn modelId="{49795709-180C-4247-A671-9FDA0DB62C0E}" srcId="{7DFBD7B5-6B9D-42F8-971D-C1AF5A5A3A84}" destId="{E5D991D1-3C85-433E-9396-86DE3A224EDE}" srcOrd="0" destOrd="0" parTransId="{01170DD7-D108-4D51-B73B-5F14DA9CA427}" sibTransId="{8D8D7CDC-13C7-46C6-AAA9-51B2104505BE}"/>
    <dgm:cxn modelId="{A070C35B-3F84-4462-A4D8-0FFA8C6CC343}" type="presOf" srcId="{7DFBD7B5-6B9D-42F8-971D-C1AF5A5A3A84}" destId="{88C4E57E-8564-498F-84EF-A5C57803C13B}" srcOrd="0" destOrd="0" presId="urn:diagrams.loki3.com/BracketList"/>
    <dgm:cxn modelId="{3C26C950-CAA5-4A95-AD6A-D5576F31DE9F}" srcId="{24787723-A8F0-450F-B450-9650AFD3799B}" destId="{7DFBD7B5-6B9D-42F8-971D-C1AF5A5A3A84}" srcOrd="0" destOrd="0" parTransId="{1C16CB64-0637-49B5-AFF6-6A6BFF528CB3}" sibTransId="{9253DB2A-F4A4-4F7F-8ACC-E038A629E4A3}"/>
    <dgm:cxn modelId="{B669A881-3A48-4386-88F5-9432CC0A7D7C}" srcId="{7DFBD7B5-6B9D-42F8-971D-C1AF5A5A3A84}" destId="{6F07D990-B4A3-432B-A337-731A0A503930}" srcOrd="1" destOrd="0" parTransId="{0F19B775-847D-405A-AA95-F049C1C0CC37}" sibTransId="{395C59E6-CD31-4C4E-9FA9-049398A04AB6}"/>
    <dgm:cxn modelId="{5849EB9E-D48C-4967-8FA5-D0C3968CC504}" type="presOf" srcId="{04ADC697-8459-4DF5-9920-E263ECB2AC02}" destId="{7E015BBD-EAAB-4512-945A-F3010455A73E}" srcOrd="0" destOrd="2" presId="urn:diagrams.loki3.com/BracketList"/>
    <dgm:cxn modelId="{65CEADAF-F9FC-4EBC-9428-8C71D4249CD4}" type="presOf" srcId="{24787723-A8F0-450F-B450-9650AFD3799B}" destId="{361B3221-2CC2-455A-BCE6-478B6ED75C7E}" srcOrd="0" destOrd="0" presId="urn:diagrams.loki3.com/BracketList"/>
    <dgm:cxn modelId="{210025B8-4746-460C-A712-0BBE64E3C583}" type="presOf" srcId="{E5D991D1-3C85-433E-9396-86DE3A224EDE}" destId="{7E015BBD-EAAB-4512-945A-F3010455A73E}" srcOrd="0" destOrd="0" presId="urn:diagrams.loki3.com/BracketList"/>
    <dgm:cxn modelId="{593278D9-00DB-4F63-B73F-CADF714FA919}" srcId="{7DFBD7B5-6B9D-42F8-971D-C1AF5A5A3A84}" destId="{04ADC697-8459-4DF5-9920-E263ECB2AC02}" srcOrd="2" destOrd="0" parTransId="{0711FD1C-3EC2-4D23-B000-04C6D9B61557}" sibTransId="{4DCE362D-F537-45FA-B9EA-16C09D4233D2}"/>
    <dgm:cxn modelId="{961FEEC9-5D70-4D26-BDF2-87D97C03E98D}" type="presParOf" srcId="{361B3221-2CC2-455A-BCE6-478B6ED75C7E}" destId="{4199D36E-2520-4842-86E5-1585F35296CC}" srcOrd="0" destOrd="0" presId="urn:diagrams.loki3.com/BracketList"/>
    <dgm:cxn modelId="{C117BAE8-193D-4CFF-A624-82833167DC10}" type="presParOf" srcId="{4199D36E-2520-4842-86E5-1585F35296CC}" destId="{88C4E57E-8564-498F-84EF-A5C57803C13B}" srcOrd="0" destOrd="0" presId="urn:diagrams.loki3.com/BracketList"/>
    <dgm:cxn modelId="{EF227697-30C5-464A-8CE1-5242559C62B5}" type="presParOf" srcId="{4199D36E-2520-4842-86E5-1585F35296CC}" destId="{B6516AED-0B93-44A4-BE04-29262A1AAF90}" srcOrd="1" destOrd="0" presId="urn:diagrams.loki3.com/BracketList"/>
    <dgm:cxn modelId="{F479BF49-9BE6-429E-B6C7-EBE4B3C339AE}" type="presParOf" srcId="{4199D36E-2520-4842-86E5-1585F35296CC}" destId="{F3D80C32-BFC1-4CA3-A374-3FDBA7DA936B}" srcOrd="2" destOrd="0" presId="urn:diagrams.loki3.com/BracketList"/>
    <dgm:cxn modelId="{A95550FC-BD0E-4B41-ACE6-3D616DC32E04}" type="presParOf" srcId="{4199D36E-2520-4842-86E5-1585F35296CC}" destId="{7E015BBD-EAAB-4512-945A-F3010455A73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DD43A-09C5-47CB-9E41-D1F58208DB36}">
      <dsp:nvSpPr>
        <dsp:cNvPr id="0" name=""/>
        <dsp:cNvSpPr/>
      </dsp:nvSpPr>
      <dsp:spPr>
        <a:xfrm>
          <a:off x="0" y="0"/>
          <a:ext cx="5619337" cy="1044566"/>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s-EC" sz="1400" kern="1200" dirty="0"/>
            <a:t>En el Ecuador , la Secretaría Nacional de la Administración Pública (SNAP) creó la Comisión para la Seguridad Informática y de las Tecnologías de la Información (CSITIC).</a:t>
          </a:r>
        </a:p>
      </dsp:txBody>
      <dsp:txXfrm>
        <a:off x="30594" y="30594"/>
        <a:ext cx="4403903" cy="983378"/>
      </dsp:txXfrm>
    </dsp:sp>
    <dsp:sp modelId="{470243EF-C2B1-4B5B-8476-8795F7E25256}">
      <dsp:nvSpPr>
        <dsp:cNvPr id="0" name=""/>
        <dsp:cNvSpPr/>
      </dsp:nvSpPr>
      <dsp:spPr>
        <a:xfrm>
          <a:off x="470619" y="1234487"/>
          <a:ext cx="5619337" cy="1044566"/>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s-EC" sz="1400" kern="1200"/>
            <a:t>La </a:t>
          </a:r>
          <a:r>
            <a:rPr lang="es-EC" sz="1400" kern="1200" dirty="0"/>
            <a:t>CSITIC describe las amenazas más frecuentes en las entidades gubernamentales en los últimos años.</a:t>
          </a:r>
        </a:p>
      </dsp:txBody>
      <dsp:txXfrm>
        <a:off x="501213" y="1265081"/>
        <a:ext cx="4408561" cy="983378"/>
      </dsp:txXfrm>
    </dsp:sp>
    <dsp:sp modelId="{3C83C935-432A-4333-9619-5320F1BEA6AA}">
      <dsp:nvSpPr>
        <dsp:cNvPr id="0" name=""/>
        <dsp:cNvSpPr/>
      </dsp:nvSpPr>
      <dsp:spPr>
        <a:xfrm>
          <a:off x="934214" y="2468975"/>
          <a:ext cx="5619337" cy="1044566"/>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t>la CSITIC planteó la implementación de un Sistema de Gestión de Seguridad de Información (SGSI) basado en la de la Norma ISO/IEC 27001:2005.</a:t>
          </a:r>
          <a:endParaRPr lang="es-EC" sz="1400" kern="1200" dirty="0"/>
        </a:p>
      </dsp:txBody>
      <dsp:txXfrm>
        <a:off x="964808" y="2499569"/>
        <a:ext cx="4415586" cy="983378"/>
      </dsp:txXfrm>
    </dsp:sp>
    <dsp:sp modelId="{D1466B78-E443-4D19-962E-0E6F24F7370B}">
      <dsp:nvSpPr>
        <dsp:cNvPr id="0" name=""/>
        <dsp:cNvSpPr/>
      </dsp:nvSpPr>
      <dsp:spPr>
        <a:xfrm>
          <a:off x="1404834" y="3703462"/>
          <a:ext cx="5619337" cy="1044566"/>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Las entidades realizarán una evaluación de riesgos y diseñarán e implementarán el plan de manejo de riesgos de su institución, en base a la norma INEN ISO/IEC 27005 Gestión del Riesgo en la Seguridad de la Información.</a:t>
          </a:r>
          <a:endParaRPr lang="en-US" sz="1400" kern="1200" dirty="0"/>
        </a:p>
      </dsp:txBody>
      <dsp:txXfrm>
        <a:off x="1435428" y="3734056"/>
        <a:ext cx="4408561" cy="983378"/>
      </dsp:txXfrm>
    </dsp:sp>
    <dsp:sp modelId="{7C164393-7676-4075-92D4-E3D728F63C5F}">
      <dsp:nvSpPr>
        <dsp:cNvPr id="0" name=""/>
        <dsp:cNvSpPr/>
      </dsp:nvSpPr>
      <dsp:spPr>
        <a:xfrm>
          <a:off x="4940369" y="800042"/>
          <a:ext cx="678968" cy="678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093137" y="800042"/>
        <a:ext cx="373432" cy="510923"/>
      </dsp:txXfrm>
    </dsp:sp>
    <dsp:sp modelId="{2D0C16E6-EF76-4B74-A9F9-92E76BAE497E}">
      <dsp:nvSpPr>
        <dsp:cNvPr id="0" name=""/>
        <dsp:cNvSpPr/>
      </dsp:nvSpPr>
      <dsp:spPr>
        <a:xfrm>
          <a:off x="5410988" y="2034530"/>
          <a:ext cx="678968" cy="678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563756" y="2034530"/>
        <a:ext cx="373432" cy="510923"/>
      </dsp:txXfrm>
    </dsp:sp>
    <dsp:sp modelId="{AF157DC4-068F-4CDB-9F40-4D883835C03F}">
      <dsp:nvSpPr>
        <dsp:cNvPr id="0" name=""/>
        <dsp:cNvSpPr/>
      </dsp:nvSpPr>
      <dsp:spPr>
        <a:xfrm>
          <a:off x="5874584" y="3269017"/>
          <a:ext cx="678968" cy="678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027352" y="3269017"/>
        <a:ext cx="373432" cy="5109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E57E-8564-498F-84EF-A5C57803C13B}">
      <dsp:nvSpPr>
        <dsp:cNvPr id="0" name=""/>
        <dsp:cNvSpPr/>
      </dsp:nvSpPr>
      <dsp:spPr>
        <a:xfrm>
          <a:off x="3114" y="396759"/>
          <a:ext cx="1593187" cy="9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s-EC" sz="1500" b="1" kern="1200" dirty="0"/>
            <a:t>Actividad 5: Identificación de las vulnerabilidades </a:t>
          </a:r>
          <a:endParaRPr lang="en-US" sz="1500" kern="1200" dirty="0"/>
        </a:p>
      </dsp:txBody>
      <dsp:txXfrm>
        <a:off x="3114" y="396759"/>
        <a:ext cx="1593187" cy="928125"/>
      </dsp:txXfrm>
    </dsp:sp>
    <dsp:sp modelId="{B6516AED-0B93-44A4-BE04-29262A1AAF90}">
      <dsp:nvSpPr>
        <dsp:cNvPr id="0" name=""/>
        <dsp:cNvSpPr/>
      </dsp:nvSpPr>
      <dsp:spPr>
        <a:xfrm>
          <a:off x="1596301" y="338751"/>
          <a:ext cx="318637" cy="1044140"/>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15BBD-EAAB-4512-945A-F3010455A73E}">
      <dsp:nvSpPr>
        <dsp:cNvPr id="0" name=""/>
        <dsp:cNvSpPr/>
      </dsp:nvSpPr>
      <dsp:spPr>
        <a:xfrm>
          <a:off x="2042394" y="338751"/>
          <a:ext cx="4333468" cy="10441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solidFill>
                <a:schemeClr val="accent4">
                  <a:lumMod val="50000"/>
                </a:schemeClr>
              </a:solidFill>
            </a:rPr>
            <a:t>Vulnerabilidades</a:t>
          </a:r>
          <a:r>
            <a:rPr lang="es-ES" sz="1500" kern="1200" dirty="0"/>
            <a:t> que pueden ser explotadas por amenazas.</a:t>
          </a:r>
          <a:endParaRPr lang="en-US" sz="1500" kern="1200" dirty="0"/>
        </a:p>
        <a:p>
          <a:pPr marL="114300" lvl="1" indent="-114300" algn="l" defTabSz="666750">
            <a:lnSpc>
              <a:spcPct val="90000"/>
            </a:lnSpc>
            <a:spcBef>
              <a:spcPct val="0"/>
            </a:spcBef>
            <a:spcAft>
              <a:spcPct val="15000"/>
            </a:spcAft>
            <a:buChar char="•"/>
          </a:pPr>
          <a:r>
            <a:rPr lang="es-ES" sz="1500" kern="1200" dirty="0"/>
            <a:t>Identificar vulnerabilidades sin amenazas.</a:t>
          </a:r>
          <a:endParaRPr lang="en-US" sz="1500" kern="1200" dirty="0"/>
        </a:p>
        <a:p>
          <a:pPr marL="114300" lvl="1" indent="-114300" algn="l" defTabSz="666750">
            <a:lnSpc>
              <a:spcPct val="90000"/>
            </a:lnSpc>
            <a:spcBef>
              <a:spcPct val="0"/>
            </a:spcBef>
            <a:spcAft>
              <a:spcPct val="15000"/>
            </a:spcAft>
            <a:buChar char="•"/>
          </a:pPr>
          <a:r>
            <a:rPr lang="es-ES" sz="1500" kern="1200" dirty="0"/>
            <a:t>Lista de vulnerabilidades con activos y amenazas.</a:t>
          </a:r>
          <a:endParaRPr lang="en-US" sz="1500" kern="1200" dirty="0"/>
        </a:p>
      </dsp:txBody>
      <dsp:txXfrm>
        <a:off x="2042394" y="338751"/>
        <a:ext cx="4333468" cy="1044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E57E-8564-498F-84EF-A5C57803C13B}">
      <dsp:nvSpPr>
        <dsp:cNvPr id="0" name=""/>
        <dsp:cNvSpPr/>
      </dsp:nvSpPr>
      <dsp:spPr>
        <a:xfrm>
          <a:off x="3114" y="129561"/>
          <a:ext cx="1593187" cy="10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EC" sz="1700" b="1" kern="1200" dirty="0"/>
            <a:t>Actividad 1: Valoración de la probabilidad de la amenaza</a:t>
          </a:r>
          <a:r>
            <a:rPr lang="es-ES" sz="1700" b="1" kern="1200" dirty="0"/>
            <a:t> </a:t>
          </a:r>
          <a:endParaRPr lang="en-US" sz="1700" b="1" kern="1200" dirty="0"/>
        </a:p>
      </dsp:txBody>
      <dsp:txXfrm>
        <a:off x="3114" y="129561"/>
        <a:ext cx="1593187" cy="1051875"/>
      </dsp:txXfrm>
    </dsp:sp>
    <dsp:sp modelId="{B6516AED-0B93-44A4-BE04-29262A1AAF90}">
      <dsp:nvSpPr>
        <dsp:cNvPr id="0" name=""/>
        <dsp:cNvSpPr/>
      </dsp:nvSpPr>
      <dsp:spPr>
        <a:xfrm>
          <a:off x="1596301" y="129561"/>
          <a:ext cx="318637" cy="10518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15BBD-EAAB-4512-945A-F3010455A73E}">
      <dsp:nvSpPr>
        <dsp:cNvPr id="0" name=""/>
        <dsp:cNvSpPr/>
      </dsp:nvSpPr>
      <dsp:spPr>
        <a:xfrm>
          <a:off x="2042394" y="129561"/>
          <a:ext cx="4333468" cy="10518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Califica la probabilidad de que la amenaza explote la vulnerabilidad a través de un valor numérico comprendido en la escala definida.</a:t>
          </a:r>
          <a:endParaRPr lang="en-US" sz="1700" kern="1200" dirty="0"/>
        </a:p>
      </dsp:txBody>
      <dsp:txXfrm>
        <a:off x="2042394" y="129561"/>
        <a:ext cx="4333468" cy="1051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E57E-8564-498F-84EF-A5C57803C13B}">
      <dsp:nvSpPr>
        <dsp:cNvPr id="0" name=""/>
        <dsp:cNvSpPr/>
      </dsp:nvSpPr>
      <dsp:spPr>
        <a:xfrm>
          <a:off x="3114" y="76"/>
          <a:ext cx="1593187" cy="1132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s-ES" sz="1500" b="1" kern="1200" dirty="0"/>
            <a:t>Actividad 2</a:t>
          </a:r>
          <a:r>
            <a:rPr lang="es-EC" sz="1500" b="1" kern="1200" dirty="0"/>
            <a:t>: Valoración del impacto de materializarse la amenaza</a:t>
          </a:r>
          <a:endParaRPr lang="en-US" sz="1500" b="1" kern="1200" dirty="0"/>
        </a:p>
      </dsp:txBody>
      <dsp:txXfrm>
        <a:off x="3114" y="76"/>
        <a:ext cx="1593187" cy="1132312"/>
      </dsp:txXfrm>
    </dsp:sp>
    <dsp:sp modelId="{B6516AED-0B93-44A4-BE04-29262A1AAF90}">
      <dsp:nvSpPr>
        <dsp:cNvPr id="0" name=""/>
        <dsp:cNvSpPr/>
      </dsp:nvSpPr>
      <dsp:spPr>
        <a:xfrm>
          <a:off x="1596301" y="76"/>
          <a:ext cx="318637" cy="1132312"/>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15BBD-EAAB-4512-945A-F3010455A73E}">
      <dsp:nvSpPr>
        <dsp:cNvPr id="0" name=""/>
        <dsp:cNvSpPr/>
      </dsp:nvSpPr>
      <dsp:spPr>
        <a:xfrm>
          <a:off x="2042394" y="76"/>
          <a:ext cx="4333468" cy="11323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Califica el impacto de la materialización de la amenaza en la organización de acuerdo con la escala  definida.</a:t>
          </a:r>
          <a:endParaRPr lang="en-US" sz="1500" kern="1200" dirty="0"/>
        </a:p>
      </dsp:txBody>
      <dsp:txXfrm>
        <a:off x="2042394" y="76"/>
        <a:ext cx="4333468" cy="1132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794A9-FE88-4E4D-9154-1D913CF71A03}">
      <dsp:nvSpPr>
        <dsp:cNvPr id="0" name=""/>
        <dsp:cNvSpPr/>
      </dsp:nvSpPr>
      <dsp:spPr>
        <a:xfrm>
          <a:off x="3592" y="25507"/>
          <a:ext cx="1837312"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s-EC" sz="1600" b="1" kern="1200" dirty="0"/>
            <a:t>Actividad 1: Valoración del riesgo</a:t>
          </a:r>
          <a:endParaRPr lang="en-US" sz="1600" kern="1200" dirty="0"/>
        </a:p>
      </dsp:txBody>
      <dsp:txXfrm>
        <a:off x="3592" y="25507"/>
        <a:ext cx="1837312" cy="752400"/>
      </dsp:txXfrm>
    </dsp:sp>
    <dsp:sp modelId="{764274F2-0BC8-4531-951C-B8796FAD5D8C}">
      <dsp:nvSpPr>
        <dsp:cNvPr id="0" name=""/>
        <dsp:cNvSpPr/>
      </dsp:nvSpPr>
      <dsp:spPr>
        <a:xfrm>
          <a:off x="1840904" y="25507"/>
          <a:ext cx="367462" cy="75240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7299A0-D4F2-4B82-B54C-94A005CDD45B}">
      <dsp:nvSpPr>
        <dsp:cNvPr id="0" name=""/>
        <dsp:cNvSpPr/>
      </dsp:nvSpPr>
      <dsp:spPr>
        <a:xfrm>
          <a:off x="2355352" y="25507"/>
          <a:ext cx="4997489" cy="75240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Producto del impacto y probabilidad.</a:t>
          </a:r>
          <a:endParaRPr lang="en-US" sz="1600" kern="1200" dirty="0"/>
        </a:p>
        <a:p>
          <a:pPr marL="171450" lvl="1" indent="-171450" algn="l" defTabSz="711200">
            <a:lnSpc>
              <a:spcPct val="90000"/>
            </a:lnSpc>
            <a:spcBef>
              <a:spcPct val="0"/>
            </a:spcBef>
            <a:spcAft>
              <a:spcPct val="15000"/>
            </a:spcAft>
            <a:buChar char="•"/>
          </a:pPr>
          <a:r>
            <a:rPr lang="es-ES" sz="1600" kern="1200" dirty="0"/>
            <a:t>Nuevos riesgos.</a:t>
          </a:r>
          <a:endParaRPr lang="en-US" sz="1600" kern="1200" dirty="0"/>
        </a:p>
      </dsp:txBody>
      <dsp:txXfrm>
        <a:off x="2355352" y="25507"/>
        <a:ext cx="4997489" cy="752400"/>
      </dsp:txXfrm>
    </dsp:sp>
    <dsp:sp modelId="{4BF03BD3-2A71-420E-9B15-6F53613BD11F}">
      <dsp:nvSpPr>
        <dsp:cNvPr id="0" name=""/>
        <dsp:cNvSpPr/>
      </dsp:nvSpPr>
      <dsp:spPr>
        <a:xfrm>
          <a:off x="3592" y="835507"/>
          <a:ext cx="1837312"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s-ES" sz="1600" b="1" kern="1200" dirty="0"/>
            <a:t>Actividad 2: Identificación de riesgos críticos</a:t>
          </a:r>
          <a:endParaRPr lang="en-US" sz="1600" kern="1200" dirty="0"/>
        </a:p>
      </dsp:txBody>
      <dsp:txXfrm>
        <a:off x="3592" y="835507"/>
        <a:ext cx="1837312" cy="752400"/>
      </dsp:txXfrm>
    </dsp:sp>
    <dsp:sp modelId="{EF6E2FF3-D67E-4FEF-B8C6-ABC7F10D4ED0}">
      <dsp:nvSpPr>
        <dsp:cNvPr id="0" name=""/>
        <dsp:cNvSpPr/>
      </dsp:nvSpPr>
      <dsp:spPr>
        <a:xfrm>
          <a:off x="1840904" y="835507"/>
          <a:ext cx="367462" cy="75240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AD93E9-E508-473A-A7FD-AD817EA9DE22}">
      <dsp:nvSpPr>
        <dsp:cNvPr id="0" name=""/>
        <dsp:cNvSpPr/>
      </dsp:nvSpPr>
      <dsp:spPr>
        <a:xfrm>
          <a:off x="2355352" y="835507"/>
          <a:ext cx="4997489" cy="752400"/>
        </a:xfrm>
        <a:prstGeom prst="rect">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Riesgos Altos y Muy Altos.</a:t>
          </a:r>
          <a:endParaRPr lang="en-US" sz="1600" kern="1200" dirty="0"/>
        </a:p>
      </dsp:txBody>
      <dsp:txXfrm>
        <a:off x="2355352" y="835507"/>
        <a:ext cx="4997489" cy="752400"/>
      </dsp:txXfrm>
    </dsp:sp>
    <dsp:sp modelId="{EF70E852-4EF8-44EF-AC0F-23B958F6B8B8}">
      <dsp:nvSpPr>
        <dsp:cNvPr id="0" name=""/>
        <dsp:cNvSpPr/>
      </dsp:nvSpPr>
      <dsp:spPr>
        <a:xfrm>
          <a:off x="3592" y="1704289"/>
          <a:ext cx="1837312" cy="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s-ES" sz="1600" b="1" kern="1200" dirty="0"/>
            <a:t>Actividad 3: Selección de controles</a:t>
          </a:r>
          <a:endParaRPr lang="en-US" sz="1600" kern="1200" dirty="0"/>
        </a:p>
      </dsp:txBody>
      <dsp:txXfrm>
        <a:off x="3592" y="1704289"/>
        <a:ext cx="1837312" cy="752400"/>
      </dsp:txXfrm>
    </dsp:sp>
    <dsp:sp modelId="{49E67EE0-C072-44F4-952C-275FF279B914}">
      <dsp:nvSpPr>
        <dsp:cNvPr id="0" name=""/>
        <dsp:cNvSpPr/>
      </dsp:nvSpPr>
      <dsp:spPr>
        <a:xfrm>
          <a:off x="1840904" y="1645507"/>
          <a:ext cx="367462" cy="869962"/>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C13EEE-7BDE-4649-8761-187FA0CAF3FA}">
      <dsp:nvSpPr>
        <dsp:cNvPr id="0" name=""/>
        <dsp:cNvSpPr/>
      </dsp:nvSpPr>
      <dsp:spPr>
        <a:xfrm>
          <a:off x="2355352" y="1645507"/>
          <a:ext cx="4997489" cy="869962"/>
        </a:xfrm>
        <a:prstGeom prst="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Decidir acciones a desarrollar e implementar.</a:t>
          </a:r>
          <a:endParaRPr lang="en-US" sz="1600" kern="1200" dirty="0"/>
        </a:p>
        <a:p>
          <a:pPr marL="171450" lvl="1" indent="-171450" algn="l" defTabSz="711200">
            <a:lnSpc>
              <a:spcPct val="90000"/>
            </a:lnSpc>
            <a:spcBef>
              <a:spcPct val="0"/>
            </a:spcBef>
            <a:spcAft>
              <a:spcPct val="15000"/>
            </a:spcAft>
            <a:buChar char="•"/>
          </a:pPr>
          <a:r>
            <a:rPr lang="es-ES" sz="1600" kern="1200" dirty="0"/>
            <a:t>Mapa de calor.</a:t>
          </a:r>
          <a:endParaRPr lang="en-US" sz="1600" kern="1200" dirty="0"/>
        </a:p>
        <a:p>
          <a:pPr marL="171450" lvl="1" indent="-171450" algn="l" defTabSz="711200">
            <a:lnSpc>
              <a:spcPct val="90000"/>
            </a:lnSpc>
            <a:spcBef>
              <a:spcPct val="0"/>
            </a:spcBef>
            <a:spcAft>
              <a:spcPct val="15000"/>
            </a:spcAft>
            <a:buChar char="•"/>
          </a:pPr>
          <a:r>
            <a:rPr lang="es-ES" sz="1600" kern="1200" dirty="0"/>
            <a:t>Cuatro tratamientos del riesgo.</a:t>
          </a:r>
          <a:endParaRPr lang="en-US" sz="1600" kern="1200" dirty="0"/>
        </a:p>
      </dsp:txBody>
      <dsp:txXfrm>
        <a:off x="2355352" y="1645507"/>
        <a:ext cx="4997489" cy="8699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9E927-D5BB-490E-BCB9-C43755372E80}">
      <dsp:nvSpPr>
        <dsp:cNvPr id="0" name=""/>
        <dsp:cNvSpPr/>
      </dsp:nvSpPr>
      <dsp:spPr>
        <a:xfrm>
          <a:off x="1646094" y="2178366"/>
          <a:ext cx="543023" cy="1034724"/>
        </a:xfrm>
        <a:custGeom>
          <a:avLst/>
          <a:gdLst/>
          <a:ahLst/>
          <a:cxnLst/>
          <a:rect l="0" t="0" r="0" b="0"/>
          <a:pathLst>
            <a:path>
              <a:moveTo>
                <a:pt x="0" y="0"/>
              </a:moveTo>
              <a:lnTo>
                <a:pt x="271511" y="0"/>
              </a:lnTo>
              <a:lnTo>
                <a:pt x="271511" y="1034724"/>
              </a:lnTo>
              <a:lnTo>
                <a:pt x="543023" y="1034724"/>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392" y="2666514"/>
        <a:ext cx="58427" cy="58427"/>
      </dsp:txXfrm>
    </dsp:sp>
    <dsp:sp modelId="{6FBA210D-9E0F-48DD-8BAC-5B051BB5635C}">
      <dsp:nvSpPr>
        <dsp:cNvPr id="0" name=""/>
        <dsp:cNvSpPr/>
      </dsp:nvSpPr>
      <dsp:spPr>
        <a:xfrm>
          <a:off x="1646094" y="2132646"/>
          <a:ext cx="543023" cy="91440"/>
        </a:xfrm>
        <a:custGeom>
          <a:avLst/>
          <a:gdLst/>
          <a:ahLst/>
          <a:cxnLst/>
          <a:rect l="0" t="0" r="0" b="0"/>
          <a:pathLst>
            <a:path>
              <a:moveTo>
                <a:pt x="0" y="45720"/>
              </a:moveTo>
              <a:lnTo>
                <a:pt x="543023" y="4572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4030" y="2164790"/>
        <a:ext cx="27151" cy="27151"/>
      </dsp:txXfrm>
    </dsp:sp>
    <dsp:sp modelId="{AFB3C609-AA67-4A89-A48C-BFD5F8C5AECC}">
      <dsp:nvSpPr>
        <dsp:cNvPr id="0" name=""/>
        <dsp:cNvSpPr/>
      </dsp:nvSpPr>
      <dsp:spPr>
        <a:xfrm>
          <a:off x="1646094" y="1143642"/>
          <a:ext cx="543023" cy="1034724"/>
        </a:xfrm>
        <a:custGeom>
          <a:avLst/>
          <a:gdLst/>
          <a:ahLst/>
          <a:cxnLst/>
          <a:rect l="0" t="0" r="0" b="0"/>
          <a:pathLst>
            <a:path>
              <a:moveTo>
                <a:pt x="0" y="1034724"/>
              </a:moveTo>
              <a:lnTo>
                <a:pt x="271511" y="1034724"/>
              </a:lnTo>
              <a:lnTo>
                <a:pt x="271511" y="0"/>
              </a:lnTo>
              <a:lnTo>
                <a:pt x="543023" y="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392" y="1631790"/>
        <a:ext cx="58427" cy="58427"/>
      </dsp:txXfrm>
    </dsp:sp>
    <dsp:sp modelId="{C6FAE1F4-7000-40DE-9C7E-5DD5B9BBF076}">
      <dsp:nvSpPr>
        <dsp:cNvPr id="0" name=""/>
        <dsp:cNvSpPr/>
      </dsp:nvSpPr>
      <dsp:spPr>
        <a:xfrm rot="16200000">
          <a:off x="-946161" y="1764476"/>
          <a:ext cx="4356733" cy="827779"/>
        </a:xfrm>
        <a:prstGeom prst="rect">
          <a:avLst/>
        </a:prstGeom>
        <a:gradFill rotWithShape="0">
          <a:gsLst>
            <a:gs pos="0">
              <a:schemeClr val="accent4">
                <a:alpha val="80000"/>
                <a:hueOff val="0"/>
                <a:satOff val="0"/>
                <a:lumOff val="0"/>
                <a:alphaOff val="0"/>
                <a:tint val="65000"/>
                <a:shade val="92000"/>
                <a:satMod val="130000"/>
              </a:schemeClr>
            </a:gs>
            <a:gs pos="45000">
              <a:schemeClr val="accent4">
                <a:alpha val="80000"/>
                <a:hueOff val="0"/>
                <a:satOff val="0"/>
                <a:lumOff val="0"/>
                <a:alphaOff val="0"/>
                <a:tint val="60000"/>
                <a:shade val="99000"/>
                <a:satMod val="120000"/>
              </a:schemeClr>
            </a:gs>
            <a:gs pos="100000">
              <a:schemeClr val="accent4">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Fase 1 Establecimiento del contexto</a:t>
          </a:r>
          <a:endParaRPr lang="en-US" sz="2800" kern="1200" dirty="0"/>
        </a:p>
      </dsp:txBody>
      <dsp:txXfrm>
        <a:off x="-946161" y="1764476"/>
        <a:ext cx="4356733" cy="827779"/>
      </dsp:txXfrm>
    </dsp:sp>
    <dsp:sp modelId="{364A1A5B-DB3B-40AE-928C-4D58931EE304}">
      <dsp:nvSpPr>
        <dsp:cNvPr id="0" name=""/>
        <dsp:cNvSpPr/>
      </dsp:nvSpPr>
      <dsp:spPr>
        <a:xfrm>
          <a:off x="2189118" y="729752"/>
          <a:ext cx="4310165" cy="827779"/>
        </a:xfrm>
        <a:prstGeom prst="rect">
          <a:avLst/>
        </a:prstGeom>
        <a:gradFill rotWithShape="0">
          <a:gsLst>
            <a:gs pos="0">
              <a:schemeClr val="accent4">
                <a:alpha val="70000"/>
                <a:hueOff val="0"/>
                <a:satOff val="0"/>
                <a:lumOff val="0"/>
                <a:alphaOff val="0"/>
                <a:tint val="65000"/>
                <a:shade val="92000"/>
                <a:satMod val="130000"/>
              </a:schemeClr>
            </a:gs>
            <a:gs pos="45000">
              <a:schemeClr val="accent4">
                <a:alpha val="70000"/>
                <a:hueOff val="0"/>
                <a:satOff val="0"/>
                <a:lumOff val="0"/>
                <a:alphaOff val="0"/>
                <a:tint val="60000"/>
                <a:shade val="99000"/>
                <a:satMod val="120000"/>
              </a:schemeClr>
            </a:gs>
            <a:gs pos="100000">
              <a:schemeClr val="accent4">
                <a:alpha val="7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De acuerdo con el ambiente público en el cual se desarrolla la entidad, se plantea el alcance como  la evaluación de los procesos críticos que podrían detener la continuidad de los servicios públicos ofrecidos a la ciudadanía.</a:t>
          </a:r>
        </a:p>
      </dsp:txBody>
      <dsp:txXfrm>
        <a:off x="2189118" y="729752"/>
        <a:ext cx="4310165" cy="827779"/>
      </dsp:txXfrm>
    </dsp:sp>
    <dsp:sp modelId="{1A68CC01-3F03-45C9-8A76-323D2F1DFF09}">
      <dsp:nvSpPr>
        <dsp:cNvPr id="0" name=""/>
        <dsp:cNvSpPr/>
      </dsp:nvSpPr>
      <dsp:spPr>
        <a:xfrm>
          <a:off x="2189118" y="1764476"/>
          <a:ext cx="4351516" cy="827779"/>
        </a:xfrm>
        <a:prstGeom prst="rect">
          <a:avLst/>
        </a:prstGeom>
        <a:gradFill rotWithShape="0">
          <a:gsLst>
            <a:gs pos="0">
              <a:schemeClr val="accent4">
                <a:alpha val="70000"/>
                <a:hueOff val="0"/>
                <a:satOff val="0"/>
                <a:lumOff val="0"/>
                <a:alphaOff val="0"/>
                <a:tint val="65000"/>
                <a:shade val="92000"/>
                <a:satMod val="130000"/>
              </a:schemeClr>
            </a:gs>
            <a:gs pos="45000">
              <a:schemeClr val="accent4">
                <a:alpha val="70000"/>
                <a:hueOff val="0"/>
                <a:satOff val="0"/>
                <a:lumOff val="0"/>
                <a:alphaOff val="0"/>
                <a:tint val="60000"/>
                <a:shade val="99000"/>
                <a:satMod val="120000"/>
              </a:schemeClr>
            </a:gs>
            <a:gs pos="100000">
              <a:schemeClr val="accent4">
                <a:alpha val="7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Criterios de evaluación</a:t>
          </a:r>
        </a:p>
        <a:p>
          <a:pPr marL="0" lvl="0" indent="0" algn="ctr" defTabSz="577850">
            <a:lnSpc>
              <a:spcPct val="90000"/>
            </a:lnSpc>
            <a:spcBef>
              <a:spcPct val="0"/>
            </a:spcBef>
            <a:spcAft>
              <a:spcPct val="35000"/>
            </a:spcAft>
            <a:buNone/>
          </a:pPr>
          <a:r>
            <a:rPr lang="es-EC" sz="1300" kern="1200" dirty="0"/>
            <a:t>Riesgo=Impacto x Probabilidad</a:t>
          </a:r>
          <a:endParaRPr lang="en-US" sz="1300" kern="1200" dirty="0"/>
        </a:p>
      </dsp:txBody>
      <dsp:txXfrm>
        <a:off x="2189118" y="1764476"/>
        <a:ext cx="4351516" cy="827779"/>
      </dsp:txXfrm>
    </dsp:sp>
    <dsp:sp modelId="{057C1527-39A7-4A11-92DD-9B45DD1A221F}">
      <dsp:nvSpPr>
        <dsp:cNvPr id="0" name=""/>
        <dsp:cNvSpPr/>
      </dsp:nvSpPr>
      <dsp:spPr>
        <a:xfrm>
          <a:off x="2189118" y="2799200"/>
          <a:ext cx="4354937" cy="827779"/>
        </a:xfrm>
        <a:prstGeom prst="rect">
          <a:avLst/>
        </a:prstGeom>
        <a:gradFill rotWithShape="0">
          <a:gsLst>
            <a:gs pos="0">
              <a:schemeClr val="accent4">
                <a:alpha val="70000"/>
                <a:hueOff val="0"/>
                <a:satOff val="0"/>
                <a:lumOff val="0"/>
                <a:alphaOff val="0"/>
                <a:tint val="65000"/>
                <a:shade val="92000"/>
                <a:satMod val="130000"/>
              </a:schemeClr>
            </a:gs>
            <a:gs pos="45000">
              <a:schemeClr val="accent4">
                <a:alpha val="70000"/>
                <a:hueOff val="0"/>
                <a:satOff val="0"/>
                <a:lumOff val="0"/>
                <a:alphaOff val="0"/>
                <a:tint val="60000"/>
                <a:shade val="99000"/>
                <a:satMod val="120000"/>
              </a:schemeClr>
            </a:gs>
            <a:gs pos="100000">
              <a:schemeClr val="accent4">
                <a:alpha val="7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Se estima como apetito al riesgo, aquellos riesgos que obtengan como resultado hasta el número 9.</a:t>
          </a:r>
          <a:endParaRPr lang="en-US" sz="1300" kern="1200" dirty="0"/>
        </a:p>
      </dsp:txBody>
      <dsp:txXfrm>
        <a:off x="2189118" y="2799200"/>
        <a:ext cx="4354937" cy="8277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792F-8406-4D35-9201-DDDDD33D3FF4}">
      <dsp:nvSpPr>
        <dsp:cNvPr id="0" name=""/>
        <dsp:cNvSpPr/>
      </dsp:nvSpPr>
      <dsp:spPr>
        <a:xfrm>
          <a:off x="6795" y="0"/>
          <a:ext cx="2031076" cy="520940"/>
        </a:xfrm>
        <a:prstGeom prst="roundRect">
          <a:avLst>
            <a:gd name="adj" fmla="val 10000"/>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14 Activos</a:t>
          </a:r>
          <a:endParaRPr lang="en-US" sz="1800" kern="1200" dirty="0"/>
        </a:p>
      </dsp:txBody>
      <dsp:txXfrm>
        <a:off x="22053" y="15258"/>
        <a:ext cx="2000560" cy="490424"/>
      </dsp:txXfrm>
    </dsp:sp>
    <dsp:sp modelId="{106CAB70-112F-438F-B0E4-57D9AFB579C7}">
      <dsp:nvSpPr>
        <dsp:cNvPr id="0" name=""/>
        <dsp:cNvSpPr/>
      </dsp:nvSpPr>
      <dsp:spPr>
        <a:xfrm>
          <a:off x="2240979" y="8616"/>
          <a:ext cx="430588" cy="503706"/>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40979" y="109357"/>
        <a:ext cx="301412" cy="302224"/>
      </dsp:txXfrm>
    </dsp:sp>
    <dsp:sp modelId="{AA6D50C9-48B0-4B8C-9886-C1ADAD2D9E00}">
      <dsp:nvSpPr>
        <dsp:cNvPr id="0" name=""/>
        <dsp:cNvSpPr/>
      </dsp:nvSpPr>
      <dsp:spPr>
        <a:xfrm>
          <a:off x="2850301" y="0"/>
          <a:ext cx="2031076" cy="520940"/>
        </a:xfrm>
        <a:prstGeom prst="roundRect">
          <a:avLst>
            <a:gd name="adj" fmla="val 10000"/>
          </a:avLst>
        </a:prstGeom>
        <a:solidFill>
          <a:schemeClr val="accent6">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34 Amenazas</a:t>
          </a:r>
          <a:endParaRPr lang="en-US" sz="1800" kern="1200" dirty="0"/>
        </a:p>
      </dsp:txBody>
      <dsp:txXfrm>
        <a:off x="2865559" y="15258"/>
        <a:ext cx="2000560" cy="490424"/>
      </dsp:txXfrm>
    </dsp:sp>
    <dsp:sp modelId="{C0C6BF51-DBC8-48E4-813B-3827A3B19D21}">
      <dsp:nvSpPr>
        <dsp:cNvPr id="0" name=""/>
        <dsp:cNvSpPr/>
      </dsp:nvSpPr>
      <dsp:spPr>
        <a:xfrm>
          <a:off x="5084485" y="8616"/>
          <a:ext cx="430588" cy="503706"/>
        </a:xfrm>
        <a:prstGeom prst="rightArrow">
          <a:avLst>
            <a:gd name="adj1" fmla="val 60000"/>
            <a:gd name="adj2" fmla="val 50000"/>
          </a:avLst>
        </a:prstGeom>
        <a:solidFill>
          <a:schemeClr val="accent6">
            <a:shade val="90000"/>
            <a:hueOff val="364265"/>
            <a:satOff val="8361"/>
            <a:lumOff val="258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84485" y="109357"/>
        <a:ext cx="301412" cy="302224"/>
      </dsp:txXfrm>
    </dsp:sp>
    <dsp:sp modelId="{105F6743-9B14-4DF7-BAC9-DB40F8202713}">
      <dsp:nvSpPr>
        <dsp:cNvPr id="0" name=""/>
        <dsp:cNvSpPr/>
      </dsp:nvSpPr>
      <dsp:spPr>
        <a:xfrm>
          <a:off x="5693808" y="0"/>
          <a:ext cx="2031076" cy="520940"/>
        </a:xfrm>
        <a:prstGeom prst="roundRect">
          <a:avLst>
            <a:gd name="adj" fmla="val 10000"/>
          </a:avLst>
        </a:prstGeom>
        <a:solidFill>
          <a:schemeClr val="accent6">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43 Vulnerabilidades</a:t>
          </a:r>
          <a:endParaRPr lang="en-US" sz="1800" kern="1200" dirty="0"/>
        </a:p>
      </dsp:txBody>
      <dsp:txXfrm>
        <a:off x="5709066" y="15258"/>
        <a:ext cx="2000560" cy="4904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25E9C-A2CB-48E7-A970-E4EBBB78944D}">
      <dsp:nvSpPr>
        <dsp:cNvPr id="0" name=""/>
        <dsp:cNvSpPr/>
      </dsp:nvSpPr>
      <dsp:spPr>
        <a:xfrm>
          <a:off x="977958" y="1621971"/>
          <a:ext cx="404325" cy="1155654"/>
        </a:xfrm>
        <a:custGeom>
          <a:avLst/>
          <a:gdLst/>
          <a:ahLst/>
          <a:cxnLst/>
          <a:rect l="0" t="0" r="0" b="0"/>
          <a:pathLst>
            <a:path>
              <a:moveTo>
                <a:pt x="0" y="0"/>
              </a:moveTo>
              <a:lnTo>
                <a:pt x="202162" y="0"/>
              </a:lnTo>
              <a:lnTo>
                <a:pt x="202162" y="1155654"/>
              </a:lnTo>
              <a:lnTo>
                <a:pt x="404325" y="115565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9512" y="2169190"/>
        <a:ext cx="61217" cy="61217"/>
      </dsp:txXfrm>
    </dsp:sp>
    <dsp:sp modelId="{9099140A-3416-4FA1-BF67-D5C841A87643}">
      <dsp:nvSpPr>
        <dsp:cNvPr id="0" name=""/>
        <dsp:cNvSpPr/>
      </dsp:nvSpPr>
      <dsp:spPr>
        <a:xfrm>
          <a:off x="977958" y="1621971"/>
          <a:ext cx="404325" cy="385218"/>
        </a:xfrm>
        <a:custGeom>
          <a:avLst/>
          <a:gdLst/>
          <a:ahLst/>
          <a:cxnLst/>
          <a:rect l="0" t="0" r="0" b="0"/>
          <a:pathLst>
            <a:path>
              <a:moveTo>
                <a:pt x="0" y="0"/>
              </a:moveTo>
              <a:lnTo>
                <a:pt x="202162" y="0"/>
              </a:lnTo>
              <a:lnTo>
                <a:pt x="202162" y="385218"/>
              </a:lnTo>
              <a:lnTo>
                <a:pt x="404325" y="38521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6159" y="1800619"/>
        <a:ext cx="27922" cy="27922"/>
      </dsp:txXfrm>
    </dsp:sp>
    <dsp:sp modelId="{96392066-6C07-437C-9031-916DE98BCDCC}">
      <dsp:nvSpPr>
        <dsp:cNvPr id="0" name=""/>
        <dsp:cNvSpPr/>
      </dsp:nvSpPr>
      <dsp:spPr>
        <a:xfrm>
          <a:off x="977958" y="1236753"/>
          <a:ext cx="404325" cy="385218"/>
        </a:xfrm>
        <a:custGeom>
          <a:avLst/>
          <a:gdLst/>
          <a:ahLst/>
          <a:cxnLst/>
          <a:rect l="0" t="0" r="0" b="0"/>
          <a:pathLst>
            <a:path>
              <a:moveTo>
                <a:pt x="0" y="385218"/>
              </a:moveTo>
              <a:lnTo>
                <a:pt x="202162" y="385218"/>
              </a:lnTo>
              <a:lnTo>
                <a:pt x="202162" y="0"/>
              </a:lnTo>
              <a:lnTo>
                <a:pt x="404325"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66159" y="1415401"/>
        <a:ext cx="27922" cy="27922"/>
      </dsp:txXfrm>
    </dsp:sp>
    <dsp:sp modelId="{B7B2FD67-BD52-42E2-9078-9895FCEDF2B9}">
      <dsp:nvSpPr>
        <dsp:cNvPr id="0" name=""/>
        <dsp:cNvSpPr/>
      </dsp:nvSpPr>
      <dsp:spPr>
        <a:xfrm>
          <a:off x="977958" y="466316"/>
          <a:ext cx="404325" cy="1155654"/>
        </a:xfrm>
        <a:custGeom>
          <a:avLst/>
          <a:gdLst/>
          <a:ahLst/>
          <a:cxnLst/>
          <a:rect l="0" t="0" r="0" b="0"/>
          <a:pathLst>
            <a:path>
              <a:moveTo>
                <a:pt x="0" y="1155654"/>
              </a:moveTo>
              <a:lnTo>
                <a:pt x="202162" y="1155654"/>
              </a:lnTo>
              <a:lnTo>
                <a:pt x="202162" y="0"/>
              </a:lnTo>
              <a:lnTo>
                <a:pt x="404325"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9512" y="1013535"/>
        <a:ext cx="61217" cy="61217"/>
      </dsp:txXfrm>
    </dsp:sp>
    <dsp:sp modelId="{AADD90D3-6588-4908-ADAE-710EDD65F95F}">
      <dsp:nvSpPr>
        <dsp:cNvPr id="0" name=""/>
        <dsp:cNvSpPr/>
      </dsp:nvSpPr>
      <dsp:spPr>
        <a:xfrm rot="16200000">
          <a:off x="-952187" y="1313796"/>
          <a:ext cx="3243942" cy="616349"/>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s-ES" sz="3400" kern="1200" dirty="0"/>
            <a:t>Posibles controles</a:t>
          </a:r>
          <a:endParaRPr lang="en-US" sz="3400" kern="1200" dirty="0"/>
        </a:p>
      </dsp:txBody>
      <dsp:txXfrm>
        <a:off x="-952187" y="1313796"/>
        <a:ext cx="3243942" cy="616349"/>
      </dsp:txXfrm>
    </dsp:sp>
    <dsp:sp modelId="{39C9523C-18CD-4DAF-BEDE-F01BC75E96AA}">
      <dsp:nvSpPr>
        <dsp:cNvPr id="0" name=""/>
        <dsp:cNvSpPr/>
      </dsp:nvSpPr>
      <dsp:spPr>
        <a:xfrm>
          <a:off x="1382283" y="158142"/>
          <a:ext cx="5811909" cy="616349"/>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Plan de Contingencia y Continuidad</a:t>
          </a:r>
          <a:endParaRPr lang="en-US" sz="1600" kern="1200" dirty="0"/>
        </a:p>
      </dsp:txBody>
      <dsp:txXfrm>
        <a:off x="1382283" y="158142"/>
        <a:ext cx="5811909" cy="616349"/>
      </dsp:txXfrm>
    </dsp:sp>
    <dsp:sp modelId="{967C0CA6-E4D5-41FA-8E40-758ACFFA0060}">
      <dsp:nvSpPr>
        <dsp:cNvPr id="0" name=""/>
        <dsp:cNvSpPr/>
      </dsp:nvSpPr>
      <dsp:spPr>
        <a:xfrm>
          <a:off x="1382283" y="928578"/>
          <a:ext cx="5811909" cy="616349"/>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Procedimiento formal de administración de cambios</a:t>
          </a:r>
          <a:endParaRPr lang="en-US" sz="1500" kern="1200" dirty="0"/>
        </a:p>
      </dsp:txBody>
      <dsp:txXfrm>
        <a:off x="1382283" y="928578"/>
        <a:ext cx="5811909" cy="616349"/>
      </dsp:txXfrm>
    </dsp:sp>
    <dsp:sp modelId="{8436863C-FA61-4F55-8EDF-DFA02DABC49B}">
      <dsp:nvSpPr>
        <dsp:cNvPr id="0" name=""/>
        <dsp:cNvSpPr/>
      </dsp:nvSpPr>
      <dsp:spPr>
        <a:xfrm>
          <a:off x="1382283" y="1699015"/>
          <a:ext cx="5811909" cy="616349"/>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Políticas de seguridad sobre los respaldos de información.</a:t>
          </a:r>
          <a:endParaRPr lang="en-US" sz="1400" kern="1200" dirty="0"/>
        </a:p>
      </dsp:txBody>
      <dsp:txXfrm>
        <a:off x="1382283" y="1699015"/>
        <a:ext cx="5811909" cy="616349"/>
      </dsp:txXfrm>
    </dsp:sp>
    <dsp:sp modelId="{A51B77E4-91F4-41B2-BC16-04B7385CF08E}">
      <dsp:nvSpPr>
        <dsp:cNvPr id="0" name=""/>
        <dsp:cNvSpPr/>
      </dsp:nvSpPr>
      <dsp:spPr>
        <a:xfrm>
          <a:off x="1382283" y="2469451"/>
          <a:ext cx="5811909" cy="616349"/>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Metodología de desarrollo de software</a:t>
          </a:r>
          <a:endParaRPr lang="en-US" sz="1400" kern="1200" dirty="0"/>
        </a:p>
      </dsp:txBody>
      <dsp:txXfrm>
        <a:off x="1382283" y="2469451"/>
        <a:ext cx="5811909" cy="616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C6D90-6291-4A9B-A79E-DCF22E0A373C}">
      <dsp:nvSpPr>
        <dsp:cNvPr id="0" name=""/>
        <dsp:cNvSpPr/>
      </dsp:nvSpPr>
      <dsp:spPr>
        <a:xfrm rot="16200000">
          <a:off x="-745897" y="745897"/>
          <a:ext cx="5047904" cy="3556109"/>
        </a:xfrm>
        <a:prstGeom prst="flowChartManualOperati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7950" bIns="0" numCol="1" spcCol="1270" anchor="t" anchorCtr="0">
          <a:noAutofit/>
        </a:bodyPr>
        <a:lstStyle/>
        <a:p>
          <a:pPr marL="0" lvl="0" indent="0" algn="ctr" defTabSz="755650">
            <a:lnSpc>
              <a:spcPct val="90000"/>
            </a:lnSpc>
            <a:spcBef>
              <a:spcPct val="0"/>
            </a:spcBef>
            <a:spcAft>
              <a:spcPct val="35000"/>
            </a:spcAft>
            <a:buNone/>
          </a:pPr>
          <a:r>
            <a:rPr lang="es-ES" sz="1700" kern="1200" dirty="0"/>
            <a:t>PROBLEMÁTICA</a:t>
          </a:r>
          <a:endParaRPr lang="en-US" sz="1700" kern="1200" dirty="0"/>
        </a:p>
        <a:p>
          <a:pPr marL="171450" lvl="1" indent="-171450" algn="ctr" defTabSz="755650">
            <a:lnSpc>
              <a:spcPct val="90000"/>
            </a:lnSpc>
            <a:spcBef>
              <a:spcPct val="0"/>
            </a:spcBef>
            <a:spcAft>
              <a:spcPct val="15000"/>
            </a:spcAft>
            <a:buNone/>
          </a:pPr>
          <a:r>
            <a:rPr lang="es-ES" sz="1700" kern="1200" dirty="0"/>
            <a:t>La norma solo provee directrices.</a:t>
          </a:r>
          <a:endParaRPr lang="en-US" sz="1700" kern="1200" dirty="0"/>
        </a:p>
        <a:p>
          <a:pPr marL="171450" lvl="1" indent="-171450" algn="ctr" defTabSz="755650">
            <a:lnSpc>
              <a:spcPct val="90000"/>
            </a:lnSpc>
            <a:spcBef>
              <a:spcPct val="0"/>
            </a:spcBef>
            <a:spcAft>
              <a:spcPct val="15000"/>
            </a:spcAft>
            <a:buNone/>
          </a:pPr>
          <a:r>
            <a:rPr lang="es-ES" sz="1700" kern="1200" dirty="0"/>
            <a:t>Poca preparación o predisposición para realizar análisis de las vulnerabilidades.</a:t>
          </a:r>
          <a:endParaRPr lang="en-US" sz="1700" kern="1200" dirty="0"/>
        </a:p>
        <a:p>
          <a:pPr marL="171450" lvl="1" indent="-171450" algn="ctr" defTabSz="755650">
            <a:lnSpc>
              <a:spcPct val="90000"/>
            </a:lnSpc>
            <a:spcBef>
              <a:spcPct val="0"/>
            </a:spcBef>
            <a:spcAft>
              <a:spcPct val="15000"/>
            </a:spcAft>
            <a:buNone/>
          </a:pPr>
          <a:r>
            <a:rPr lang="es-ES" sz="1700" kern="1200" dirty="0"/>
            <a:t>Identificación de riesgo requiere inversión y tiempo.</a:t>
          </a:r>
          <a:endParaRPr lang="en-US" sz="1700" kern="1200" dirty="0"/>
        </a:p>
      </dsp:txBody>
      <dsp:txXfrm rot="5400000">
        <a:off x="1" y="1009580"/>
        <a:ext cx="3556109" cy="3028742"/>
      </dsp:txXfrm>
    </dsp:sp>
    <dsp:sp modelId="{B3DC8A97-D31D-4F09-942C-7D14B14CB206}">
      <dsp:nvSpPr>
        <dsp:cNvPr id="0" name=""/>
        <dsp:cNvSpPr/>
      </dsp:nvSpPr>
      <dsp:spPr>
        <a:xfrm rot="16200000">
          <a:off x="3084313" y="745897"/>
          <a:ext cx="5047904" cy="3556109"/>
        </a:xfrm>
        <a:prstGeom prst="flowChartManualOperati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7950" tIns="0" rIns="109513" bIns="0" numCol="1" spcCol="1270" anchor="ctr" anchorCtr="0">
          <a:noAutofit/>
        </a:bodyPr>
        <a:lstStyle/>
        <a:p>
          <a:pPr marL="0" lvl="0" indent="0" algn="ctr" defTabSz="755650">
            <a:lnSpc>
              <a:spcPct val="90000"/>
            </a:lnSpc>
            <a:spcBef>
              <a:spcPct val="0"/>
            </a:spcBef>
            <a:spcAft>
              <a:spcPct val="35000"/>
            </a:spcAft>
            <a:buNone/>
          </a:pPr>
          <a:r>
            <a:rPr lang="es-ES" sz="1700" kern="1200" dirty="0"/>
            <a:t>JUSTIFICACIÓN</a:t>
          </a:r>
        </a:p>
        <a:p>
          <a:pPr marL="0" lvl="0" indent="0" algn="ctr" defTabSz="755650">
            <a:lnSpc>
              <a:spcPct val="90000"/>
            </a:lnSpc>
            <a:spcBef>
              <a:spcPct val="0"/>
            </a:spcBef>
            <a:spcAft>
              <a:spcPct val="35000"/>
            </a:spcAft>
            <a:buNone/>
          </a:pPr>
          <a:r>
            <a:rPr lang="es-EC" sz="1700" kern="1200" dirty="0"/>
            <a:t>Facilite la identificación de las vulnerabilidades a través de un conjunto de etapas específicas</a:t>
          </a:r>
        </a:p>
        <a:p>
          <a:pPr marL="0" lvl="0" indent="0" algn="ctr" defTabSz="755650">
            <a:lnSpc>
              <a:spcPct val="90000"/>
            </a:lnSpc>
            <a:spcBef>
              <a:spcPct val="0"/>
            </a:spcBef>
            <a:spcAft>
              <a:spcPct val="35000"/>
            </a:spcAft>
            <a:buNone/>
          </a:pPr>
          <a:r>
            <a:rPr lang="es-EC" sz="1700" b="0" kern="1200" dirty="0"/>
            <a:t>Aporta a las entidades públicas un mejor entendimiento de la norma ISO 27001 e ISO 27005.</a:t>
          </a:r>
        </a:p>
        <a:p>
          <a:pPr marL="0" lvl="0" indent="0" algn="ctr" defTabSz="755650">
            <a:lnSpc>
              <a:spcPct val="90000"/>
            </a:lnSpc>
            <a:spcBef>
              <a:spcPct val="0"/>
            </a:spcBef>
            <a:spcAft>
              <a:spcPct val="35000"/>
            </a:spcAft>
            <a:buNone/>
          </a:pPr>
          <a:r>
            <a:rPr lang="es-EC" sz="1700" b="0" kern="1200" dirty="0"/>
            <a:t>Proporcionando mayor conocimiento de las posibles amenazas y una conciencia de las consecuencias que podrían producirse al no ser tratadas.</a:t>
          </a:r>
          <a:endParaRPr lang="en-US" sz="1700" b="0" kern="1200" dirty="0"/>
        </a:p>
      </dsp:txBody>
      <dsp:txXfrm rot="5400000">
        <a:off x="3830211" y="1009580"/>
        <a:ext cx="3556109" cy="3028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FEFF8-54E2-4F51-838D-77E4A1E540C0}">
      <dsp:nvSpPr>
        <dsp:cNvPr id="0" name=""/>
        <dsp:cNvSpPr/>
      </dsp:nvSpPr>
      <dsp:spPr>
        <a:xfrm>
          <a:off x="0" y="446834"/>
          <a:ext cx="199874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s-ES" sz="1800" kern="1200" dirty="0"/>
            <a:t>Objetivo General</a:t>
          </a:r>
          <a:endParaRPr lang="en-US" sz="1800" kern="1200" dirty="0"/>
        </a:p>
      </dsp:txBody>
      <dsp:txXfrm>
        <a:off x="0" y="446834"/>
        <a:ext cx="1998742" cy="1287000"/>
      </dsp:txXfrm>
    </dsp:sp>
    <dsp:sp modelId="{93CE0C40-B302-428E-8FEF-A20B08193AA6}">
      <dsp:nvSpPr>
        <dsp:cNvPr id="0" name=""/>
        <dsp:cNvSpPr/>
      </dsp:nvSpPr>
      <dsp:spPr>
        <a:xfrm>
          <a:off x="1998741" y="446834"/>
          <a:ext cx="399748" cy="128700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DB4FF-5BF7-4120-A5DB-49BB0F6AFE88}">
      <dsp:nvSpPr>
        <dsp:cNvPr id="0" name=""/>
        <dsp:cNvSpPr/>
      </dsp:nvSpPr>
      <dsp:spPr>
        <a:xfrm>
          <a:off x="2558389" y="446834"/>
          <a:ext cx="5436578" cy="128700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Elaborar una guía metodológica para la gestión de riesgo de TIC en entidades del sector público conforme normativa NTE INEN ISO/IEC 27005 para mejorar la administración de la seguridad de la información. </a:t>
          </a:r>
          <a:endParaRPr lang="en-US" sz="1800" kern="1200" dirty="0"/>
        </a:p>
      </dsp:txBody>
      <dsp:txXfrm>
        <a:off x="2558389" y="446834"/>
        <a:ext cx="5436578" cy="1287000"/>
      </dsp:txXfrm>
    </dsp:sp>
    <dsp:sp modelId="{CA38DC0B-DD70-42F2-A6A4-12E0B5297A9A}">
      <dsp:nvSpPr>
        <dsp:cNvPr id="0" name=""/>
        <dsp:cNvSpPr/>
      </dsp:nvSpPr>
      <dsp:spPr>
        <a:xfrm>
          <a:off x="0" y="2571116"/>
          <a:ext cx="199874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s-ES" sz="1800" kern="1200" dirty="0"/>
            <a:t>Objetivos Específicos</a:t>
          </a:r>
          <a:endParaRPr lang="en-US" sz="1800" kern="1200" dirty="0"/>
        </a:p>
      </dsp:txBody>
      <dsp:txXfrm>
        <a:off x="0" y="2571116"/>
        <a:ext cx="1998742" cy="1287000"/>
      </dsp:txXfrm>
    </dsp:sp>
    <dsp:sp modelId="{77199375-1B8C-44E2-8529-9E9CAB899180}">
      <dsp:nvSpPr>
        <dsp:cNvPr id="0" name=""/>
        <dsp:cNvSpPr/>
      </dsp:nvSpPr>
      <dsp:spPr>
        <a:xfrm>
          <a:off x="1998741" y="1967834"/>
          <a:ext cx="399748" cy="2493562"/>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FD77CD-BA29-4790-8396-B7938A89EE9B}">
      <dsp:nvSpPr>
        <dsp:cNvPr id="0" name=""/>
        <dsp:cNvSpPr/>
      </dsp:nvSpPr>
      <dsp:spPr>
        <a:xfrm>
          <a:off x="2558389" y="1967834"/>
          <a:ext cx="5436578" cy="2493562"/>
        </a:xfrm>
        <a:prstGeom prst="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Investigar las normas INEC ISO/IEC 27001:2013 e INEC ISO/IEC 27005:2008. </a:t>
          </a:r>
          <a:endParaRPr lang="en-US" sz="1800" kern="1200" dirty="0"/>
        </a:p>
        <a:p>
          <a:pPr marL="171450" lvl="1" indent="-171450" algn="l" defTabSz="800100">
            <a:lnSpc>
              <a:spcPct val="90000"/>
            </a:lnSpc>
            <a:spcBef>
              <a:spcPct val="0"/>
            </a:spcBef>
            <a:spcAft>
              <a:spcPct val="15000"/>
            </a:spcAft>
            <a:buChar char="•"/>
          </a:pPr>
          <a:r>
            <a:rPr lang="es-EC" sz="1800" kern="1200"/>
            <a:t>Determinar el grado con el cual se administran los riesgos tecnológicos en entidades del sector público; mediante la aplicación de una encuesta al responsable del área de tecnología.</a:t>
          </a:r>
          <a:endParaRPr lang="es-EC" sz="1800" kern="1200" dirty="0"/>
        </a:p>
        <a:p>
          <a:pPr marL="171450" lvl="1" indent="-171450" algn="l" defTabSz="800100">
            <a:lnSpc>
              <a:spcPct val="90000"/>
            </a:lnSpc>
            <a:spcBef>
              <a:spcPct val="0"/>
            </a:spcBef>
            <a:spcAft>
              <a:spcPct val="15000"/>
            </a:spcAft>
            <a:buChar char="•"/>
          </a:pPr>
          <a:r>
            <a:rPr lang="es-EC" sz="1800" kern="1200" dirty="0"/>
            <a:t>Aplicar la guía metodológica de gestión de riesgos de TIC basada en la normativa ISO 27005 en una entidad del sector público. </a:t>
          </a:r>
        </a:p>
      </dsp:txBody>
      <dsp:txXfrm>
        <a:off x="2558389" y="1967834"/>
        <a:ext cx="5436578" cy="2493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F24C2-4C99-45DF-93C3-7E14F072C13A}">
      <dsp:nvSpPr>
        <dsp:cNvPr id="0" name=""/>
        <dsp:cNvSpPr/>
      </dsp:nvSpPr>
      <dsp:spPr>
        <a:xfrm>
          <a:off x="2912" y="82069"/>
          <a:ext cx="1489938" cy="1455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s-ES" sz="1400" kern="1200" dirty="0"/>
            <a:t>NORMATIVA ECUATORIANA PARA LA GESTIÓN DE RIESGO EN LA SEGURIDAD DE LA INFORMACIÓN</a:t>
          </a:r>
        </a:p>
      </dsp:txBody>
      <dsp:txXfrm>
        <a:off x="2912" y="82069"/>
        <a:ext cx="1489938" cy="1455300"/>
      </dsp:txXfrm>
    </dsp:sp>
    <dsp:sp modelId="{C0BD1761-7528-4A87-9316-CAF2B8F7A18B}">
      <dsp:nvSpPr>
        <dsp:cNvPr id="0" name=""/>
        <dsp:cNvSpPr/>
      </dsp:nvSpPr>
      <dsp:spPr>
        <a:xfrm>
          <a:off x="1492851" y="82069"/>
          <a:ext cx="297987" cy="14553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F8199-CC03-4D53-B2B4-BBF4A0837B76}">
      <dsp:nvSpPr>
        <dsp:cNvPr id="0" name=""/>
        <dsp:cNvSpPr/>
      </dsp:nvSpPr>
      <dsp:spPr>
        <a:xfrm>
          <a:off x="1910034" y="82069"/>
          <a:ext cx="4052633" cy="145530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Esquema Gubernamental de Seguridad de Información </a:t>
          </a:r>
        </a:p>
        <a:p>
          <a:pPr marL="171450" lvl="1" indent="-171450" algn="l" defTabSz="800100">
            <a:lnSpc>
              <a:spcPct val="90000"/>
            </a:lnSpc>
            <a:spcBef>
              <a:spcPct val="0"/>
            </a:spcBef>
            <a:spcAft>
              <a:spcPct val="15000"/>
            </a:spcAft>
            <a:buChar char="•"/>
          </a:pPr>
          <a:r>
            <a:rPr lang="es-ES" sz="1800" kern="1200"/>
            <a:t>Norma INEC ISO/IEC 27001:2017</a:t>
          </a:r>
          <a:endParaRPr lang="es-ES" sz="1800" kern="1200" dirty="0"/>
        </a:p>
        <a:p>
          <a:pPr marL="171450" lvl="1" indent="-171450" algn="l" defTabSz="800100">
            <a:lnSpc>
              <a:spcPct val="90000"/>
            </a:lnSpc>
            <a:spcBef>
              <a:spcPct val="0"/>
            </a:spcBef>
            <a:spcAft>
              <a:spcPct val="15000"/>
            </a:spcAft>
            <a:buChar char="•"/>
          </a:pPr>
          <a:r>
            <a:rPr lang="es-ES" sz="1800" kern="1200" dirty="0"/>
            <a:t>Norma INEC ISO/IEC 27005:2011</a:t>
          </a:r>
        </a:p>
      </dsp:txBody>
      <dsp:txXfrm>
        <a:off x="1910034" y="82069"/>
        <a:ext cx="4052633" cy="1455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38265-22DA-4F8E-BFE5-56BE9DD0B77D}">
      <dsp:nvSpPr>
        <dsp:cNvPr id="0" name=""/>
        <dsp:cNvSpPr/>
      </dsp:nvSpPr>
      <dsp:spPr>
        <a:xfrm>
          <a:off x="0" y="555205"/>
          <a:ext cx="171854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Clr>
              <a:srgbClr val="000000"/>
            </a:buClr>
            <a:buFont typeface="Times New Roman" panose="02020603050405020304" pitchFamily="18" charset="0"/>
            <a:buNone/>
          </a:pPr>
          <a:r>
            <a:rPr lang="es-ES" sz="1400" b="1" u="none" kern="1200" dirty="0"/>
            <a:t>Tipo de investigación</a:t>
          </a:r>
          <a:endParaRPr lang="es-ES" sz="1400" kern="1200" dirty="0"/>
        </a:p>
      </dsp:txBody>
      <dsp:txXfrm>
        <a:off x="0" y="555205"/>
        <a:ext cx="1718541" cy="1287000"/>
      </dsp:txXfrm>
    </dsp:sp>
    <dsp:sp modelId="{4722B124-CE82-4959-84D4-34EB2533ACD4}">
      <dsp:nvSpPr>
        <dsp:cNvPr id="0" name=""/>
        <dsp:cNvSpPr/>
      </dsp:nvSpPr>
      <dsp:spPr>
        <a:xfrm>
          <a:off x="1718540" y="555205"/>
          <a:ext cx="343708" cy="128700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10591B-73BC-4B5F-8088-6D5C1E3E1B65}">
      <dsp:nvSpPr>
        <dsp:cNvPr id="0" name=""/>
        <dsp:cNvSpPr/>
      </dsp:nvSpPr>
      <dsp:spPr>
        <a:xfrm>
          <a:off x="2199732" y="555205"/>
          <a:ext cx="4674431" cy="1287000"/>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Enfoque mixto (cualitativo- cuantitativo). </a:t>
          </a:r>
        </a:p>
        <a:p>
          <a:pPr marL="114300" lvl="1" indent="-114300" algn="l" defTabSz="622300">
            <a:lnSpc>
              <a:spcPct val="90000"/>
            </a:lnSpc>
            <a:spcBef>
              <a:spcPct val="0"/>
            </a:spcBef>
            <a:spcAft>
              <a:spcPct val="15000"/>
            </a:spcAft>
            <a:buChar char="•"/>
          </a:pPr>
          <a:r>
            <a:rPr lang="es-ES" sz="1400" kern="1200" dirty="0"/>
            <a:t>Investigación transeccional y de campo</a:t>
          </a:r>
        </a:p>
        <a:p>
          <a:pPr marL="114300" lvl="1" indent="-114300" algn="l" defTabSz="622300">
            <a:lnSpc>
              <a:spcPct val="90000"/>
            </a:lnSpc>
            <a:spcBef>
              <a:spcPct val="0"/>
            </a:spcBef>
            <a:spcAft>
              <a:spcPct val="15000"/>
            </a:spcAft>
            <a:buChar char="•"/>
          </a:pPr>
          <a:r>
            <a:rPr lang="es-ES" sz="1400" kern="1200"/>
            <a:t>Meses de abril y mayo de 2017. </a:t>
          </a:r>
          <a:endParaRPr lang="es-ES" sz="1400" kern="1200" dirty="0"/>
        </a:p>
      </dsp:txBody>
      <dsp:txXfrm>
        <a:off x="2199732" y="555205"/>
        <a:ext cx="4674431" cy="1287000"/>
      </dsp:txXfrm>
    </dsp:sp>
    <dsp:sp modelId="{0B20C6B9-29BB-4ACB-B8DF-B1631CD3E1E2}">
      <dsp:nvSpPr>
        <dsp:cNvPr id="0" name=""/>
        <dsp:cNvSpPr/>
      </dsp:nvSpPr>
      <dsp:spPr>
        <a:xfrm>
          <a:off x="0" y="2076205"/>
          <a:ext cx="171854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s-ES" sz="1400" b="1" kern="1200" dirty="0"/>
            <a:t>Población y muestra</a:t>
          </a:r>
        </a:p>
      </dsp:txBody>
      <dsp:txXfrm>
        <a:off x="0" y="2076205"/>
        <a:ext cx="1718541" cy="1287000"/>
      </dsp:txXfrm>
    </dsp:sp>
    <dsp:sp modelId="{912F1053-D33B-4D18-8643-29997F0B1272}">
      <dsp:nvSpPr>
        <dsp:cNvPr id="0" name=""/>
        <dsp:cNvSpPr/>
      </dsp:nvSpPr>
      <dsp:spPr>
        <a:xfrm>
          <a:off x="1718540" y="2076205"/>
          <a:ext cx="343708" cy="128700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D812C-FB3C-4B35-B298-925B9ED74374}">
      <dsp:nvSpPr>
        <dsp:cNvPr id="0" name=""/>
        <dsp:cNvSpPr/>
      </dsp:nvSpPr>
      <dsp:spPr>
        <a:xfrm>
          <a:off x="2199732" y="2076205"/>
          <a:ext cx="4674431" cy="1287000"/>
        </a:xfrm>
        <a:prstGeom prst="rect">
          <a:avLst/>
        </a:prstGeom>
        <a:gradFill rotWithShape="0">
          <a:gsLst>
            <a:gs pos="0">
              <a:schemeClr val="accent4">
                <a:hueOff val="822717"/>
                <a:satOff val="3566"/>
                <a:lumOff val="2353"/>
                <a:alphaOff val="0"/>
                <a:tint val="65000"/>
                <a:shade val="92000"/>
                <a:satMod val="130000"/>
              </a:schemeClr>
            </a:gs>
            <a:gs pos="45000">
              <a:schemeClr val="accent4">
                <a:hueOff val="822717"/>
                <a:satOff val="3566"/>
                <a:lumOff val="2353"/>
                <a:alphaOff val="0"/>
                <a:tint val="60000"/>
                <a:shade val="99000"/>
                <a:satMod val="120000"/>
              </a:schemeClr>
            </a:gs>
            <a:gs pos="100000">
              <a:schemeClr val="accent4">
                <a:hueOff val="822717"/>
                <a:satOff val="3566"/>
                <a:lumOff val="235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Entidades del sector público de Esmeraldas .</a:t>
          </a:r>
        </a:p>
        <a:p>
          <a:pPr marL="114300" lvl="1" indent="-114300" algn="l" defTabSz="622300">
            <a:lnSpc>
              <a:spcPct val="90000"/>
            </a:lnSpc>
            <a:spcBef>
              <a:spcPct val="0"/>
            </a:spcBef>
            <a:spcAft>
              <a:spcPct val="15000"/>
            </a:spcAft>
            <a:buChar char="•"/>
          </a:pPr>
          <a:r>
            <a:rPr lang="es-ES" sz="1400" kern="1200" dirty="0"/>
            <a:t>Se contactaron 24 pero accedieron 18 a participar.</a:t>
          </a:r>
        </a:p>
      </dsp:txBody>
      <dsp:txXfrm>
        <a:off x="2199732" y="2076205"/>
        <a:ext cx="4674431" cy="1287000"/>
      </dsp:txXfrm>
    </dsp:sp>
    <dsp:sp modelId="{2BAF560F-CC0E-4EDD-805E-AAF953211EE4}">
      <dsp:nvSpPr>
        <dsp:cNvPr id="0" name=""/>
        <dsp:cNvSpPr/>
      </dsp:nvSpPr>
      <dsp:spPr>
        <a:xfrm>
          <a:off x="0" y="3597205"/>
          <a:ext cx="171854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s-ES" sz="1400" b="1" kern="1200" dirty="0"/>
            <a:t>Modalidad de la investigación</a:t>
          </a:r>
        </a:p>
      </dsp:txBody>
      <dsp:txXfrm>
        <a:off x="0" y="3597205"/>
        <a:ext cx="1718541" cy="1287000"/>
      </dsp:txXfrm>
    </dsp:sp>
    <dsp:sp modelId="{6FAA5BFC-1AFE-4959-9F33-5134869D6816}">
      <dsp:nvSpPr>
        <dsp:cNvPr id="0" name=""/>
        <dsp:cNvSpPr/>
      </dsp:nvSpPr>
      <dsp:spPr>
        <a:xfrm>
          <a:off x="1718540" y="3597205"/>
          <a:ext cx="343708" cy="1287000"/>
        </a:xfrm>
        <a:prstGeom prst="leftBrace">
          <a:avLst>
            <a:gd name="adj1" fmla="val 35000"/>
            <a:gd name="adj2" fmla="val 50000"/>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AE6E1F-8348-4E19-89D4-263057F60D3A}">
      <dsp:nvSpPr>
        <dsp:cNvPr id="0" name=""/>
        <dsp:cNvSpPr/>
      </dsp:nvSpPr>
      <dsp:spPr>
        <a:xfrm>
          <a:off x="2199732" y="3597205"/>
          <a:ext cx="4674431" cy="1287000"/>
        </a:xfrm>
        <a:prstGeom prst="rect">
          <a:avLst/>
        </a:prstGeom>
        <a:gradFill rotWithShape="0">
          <a:gsLst>
            <a:gs pos="0">
              <a:schemeClr val="accent4">
                <a:hueOff val="1645434"/>
                <a:satOff val="7132"/>
                <a:lumOff val="4706"/>
                <a:alphaOff val="0"/>
                <a:tint val="65000"/>
                <a:shade val="92000"/>
                <a:satMod val="130000"/>
              </a:schemeClr>
            </a:gs>
            <a:gs pos="45000">
              <a:schemeClr val="accent4">
                <a:hueOff val="1645434"/>
                <a:satOff val="7132"/>
                <a:lumOff val="4706"/>
                <a:alphaOff val="0"/>
                <a:tint val="60000"/>
                <a:shade val="99000"/>
                <a:satMod val="120000"/>
              </a:schemeClr>
            </a:gs>
            <a:gs pos="100000">
              <a:schemeClr val="accent4">
                <a:hueOff val="1645434"/>
                <a:satOff val="7132"/>
                <a:lumOff val="470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Coeficiente alfa de Cronbach de 0,929 en una muestra de tamaño 18.</a:t>
          </a:r>
        </a:p>
        <a:p>
          <a:pPr marL="114300" lvl="1" indent="-114300" algn="l" defTabSz="622300">
            <a:lnSpc>
              <a:spcPct val="90000"/>
            </a:lnSpc>
            <a:spcBef>
              <a:spcPct val="0"/>
            </a:spcBef>
            <a:spcAft>
              <a:spcPct val="15000"/>
            </a:spcAft>
            <a:buChar char="•"/>
          </a:pPr>
          <a:r>
            <a:rPr lang="es-EC" sz="1400" kern="1200" dirty="0"/>
            <a:t>Las preguntas están organizadas para medir 5 ejes de nivel de madurez basado en COBIT de Fernández y Monteros.</a:t>
          </a:r>
          <a:endParaRPr lang="es-ES" sz="1400" kern="1200" dirty="0"/>
        </a:p>
      </dsp:txBody>
      <dsp:txXfrm>
        <a:off x="2199732" y="3597205"/>
        <a:ext cx="4674431" cy="1287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19FB-2675-4474-8469-66778D314583}">
      <dsp:nvSpPr>
        <dsp:cNvPr id="0" name=""/>
        <dsp:cNvSpPr/>
      </dsp:nvSpPr>
      <dsp:spPr>
        <a:xfrm>
          <a:off x="3683" y="77948"/>
          <a:ext cx="1884108"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ES" sz="1700" b="1" kern="1200" dirty="0"/>
            <a:t>Actividad 1: Determinación del alcance</a:t>
          </a:r>
          <a:endParaRPr lang="en-US" sz="1700" kern="1200" dirty="0"/>
        </a:p>
      </dsp:txBody>
      <dsp:txXfrm>
        <a:off x="3683" y="77948"/>
        <a:ext cx="1884108" cy="799425"/>
      </dsp:txXfrm>
    </dsp:sp>
    <dsp:sp modelId="{63C1CD44-C045-4E81-9BA4-F7C5F5D3AC07}">
      <dsp:nvSpPr>
        <dsp:cNvPr id="0" name=""/>
        <dsp:cNvSpPr/>
      </dsp:nvSpPr>
      <dsp:spPr>
        <a:xfrm>
          <a:off x="1887791" y="15493"/>
          <a:ext cx="376821" cy="92433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B11CF-3B30-40C2-A141-C7C9AFB34B4F}">
      <dsp:nvSpPr>
        <dsp:cNvPr id="0" name=""/>
        <dsp:cNvSpPr/>
      </dsp:nvSpPr>
      <dsp:spPr>
        <a:xfrm>
          <a:off x="2415342" y="15493"/>
          <a:ext cx="5124774" cy="92433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Características de la empresa</a:t>
          </a:r>
          <a:endParaRPr lang="en-US" sz="1700" kern="1200" dirty="0"/>
        </a:p>
        <a:p>
          <a:pPr marL="171450" lvl="1" indent="-171450" algn="l" defTabSz="755650">
            <a:lnSpc>
              <a:spcPct val="90000"/>
            </a:lnSpc>
            <a:spcBef>
              <a:spcPct val="0"/>
            </a:spcBef>
            <a:spcAft>
              <a:spcPct val="15000"/>
            </a:spcAft>
            <a:buChar char="•"/>
          </a:pPr>
          <a:r>
            <a:rPr lang="es-ES" sz="1700" kern="1200" dirty="0"/>
            <a:t>Presupuesto y tamaño</a:t>
          </a:r>
          <a:endParaRPr lang="en-US" sz="1700" kern="1200" dirty="0"/>
        </a:p>
        <a:p>
          <a:pPr marL="171450" lvl="1" indent="-171450" algn="l" defTabSz="755650">
            <a:lnSpc>
              <a:spcPct val="90000"/>
            </a:lnSpc>
            <a:spcBef>
              <a:spcPct val="0"/>
            </a:spcBef>
            <a:spcAft>
              <a:spcPct val="15000"/>
            </a:spcAft>
            <a:buChar char="•"/>
          </a:pPr>
          <a:r>
            <a:rPr lang="es-ES" sz="1700" kern="1200" dirty="0"/>
            <a:t>Puede comprender todos o ciertos procesos.</a:t>
          </a:r>
          <a:endParaRPr lang="en-US" sz="1700" kern="1200" dirty="0"/>
        </a:p>
      </dsp:txBody>
      <dsp:txXfrm>
        <a:off x="2415342" y="15493"/>
        <a:ext cx="5124774" cy="924335"/>
      </dsp:txXfrm>
    </dsp:sp>
    <dsp:sp modelId="{94B7EE29-E331-4AE5-80D7-D70AF9F9D678}">
      <dsp:nvSpPr>
        <dsp:cNvPr id="0" name=""/>
        <dsp:cNvSpPr/>
      </dsp:nvSpPr>
      <dsp:spPr>
        <a:xfrm>
          <a:off x="3683" y="1050992"/>
          <a:ext cx="1884108"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ES" sz="1700" b="1" kern="1200" dirty="0"/>
            <a:t>Actividad 2: Selección de procesos críticos</a:t>
          </a:r>
          <a:endParaRPr lang="en-US" sz="1700" kern="1200" dirty="0"/>
        </a:p>
      </dsp:txBody>
      <dsp:txXfrm>
        <a:off x="3683" y="1050992"/>
        <a:ext cx="1884108" cy="799425"/>
      </dsp:txXfrm>
    </dsp:sp>
    <dsp:sp modelId="{ABBFE8EB-04E6-4C4D-83BE-494D6F5F9AC7}">
      <dsp:nvSpPr>
        <dsp:cNvPr id="0" name=""/>
        <dsp:cNvSpPr/>
      </dsp:nvSpPr>
      <dsp:spPr>
        <a:xfrm>
          <a:off x="1887791" y="1001028"/>
          <a:ext cx="376821" cy="89935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66206-4E3F-423B-9B6C-14E04D374482}">
      <dsp:nvSpPr>
        <dsp:cNvPr id="0" name=""/>
        <dsp:cNvSpPr/>
      </dsp:nvSpPr>
      <dsp:spPr>
        <a:xfrm>
          <a:off x="2415342" y="1001028"/>
          <a:ext cx="5124774" cy="8993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Tener la documentación de los procesos existentes.</a:t>
          </a:r>
          <a:endParaRPr lang="en-US" sz="1700" kern="1200" dirty="0"/>
        </a:p>
        <a:p>
          <a:pPr marL="171450" lvl="1" indent="-171450" algn="l" defTabSz="755650">
            <a:lnSpc>
              <a:spcPct val="90000"/>
            </a:lnSpc>
            <a:spcBef>
              <a:spcPct val="0"/>
            </a:spcBef>
            <a:spcAft>
              <a:spcPct val="15000"/>
            </a:spcAft>
            <a:buChar char="•"/>
          </a:pPr>
          <a:r>
            <a:rPr lang="es-ES" sz="1700" kern="1200" dirty="0"/>
            <a:t>Por medio de la participación del personal se recolecta la información necesaria.</a:t>
          </a:r>
          <a:endParaRPr lang="en-US" sz="1700" kern="1200" dirty="0"/>
        </a:p>
      </dsp:txBody>
      <dsp:txXfrm>
        <a:off x="2415342" y="1001028"/>
        <a:ext cx="5124774" cy="899353"/>
      </dsp:txXfrm>
    </dsp:sp>
    <dsp:sp modelId="{5DCE22BE-2352-4988-910B-E3462508E486}">
      <dsp:nvSpPr>
        <dsp:cNvPr id="0" name=""/>
        <dsp:cNvSpPr/>
      </dsp:nvSpPr>
      <dsp:spPr>
        <a:xfrm>
          <a:off x="3683" y="1961581"/>
          <a:ext cx="1884108" cy="10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ES" sz="1700" b="1" kern="1200" dirty="0"/>
            <a:t>Actividad 3: Descripción de los criterios de evaluación</a:t>
          </a:r>
          <a:endParaRPr lang="en-US" sz="1700" b="1" kern="1200" dirty="0"/>
        </a:p>
      </dsp:txBody>
      <dsp:txXfrm>
        <a:off x="3683" y="1961581"/>
        <a:ext cx="1884108" cy="1051875"/>
      </dsp:txXfrm>
    </dsp:sp>
    <dsp:sp modelId="{3F5BED02-BF46-4530-8988-94DD30C10200}">
      <dsp:nvSpPr>
        <dsp:cNvPr id="0" name=""/>
        <dsp:cNvSpPr/>
      </dsp:nvSpPr>
      <dsp:spPr>
        <a:xfrm>
          <a:off x="1887791" y="1961581"/>
          <a:ext cx="376821" cy="10518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FDA20-03F3-4F03-9E2E-D071278EA5A9}">
      <dsp:nvSpPr>
        <dsp:cNvPr id="0" name=""/>
        <dsp:cNvSpPr/>
      </dsp:nvSpPr>
      <dsp:spPr>
        <a:xfrm>
          <a:off x="2415342" y="1961581"/>
          <a:ext cx="5124774" cy="10518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b="0" kern="1200" dirty="0"/>
            <a:t>Estimación cualitativa.</a:t>
          </a:r>
          <a:endParaRPr lang="en-US" sz="1700" b="0" kern="1200" dirty="0"/>
        </a:p>
        <a:p>
          <a:pPr marL="171450" lvl="1" indent="-171450" algn="l" defTabSz="755650">
            <a:lnSpc>
              <a:spcPct val="90000"/>
            </a:lnSpc>
            <a:spcBef>
              <a:spcPct val="0"/>
            </a:spcBef>
            <a:spcAft>
              <a:spcPct val="15000"/>
            </a:spcAft>
            <a:buChar char="•"/>
          </a:pPr>
          <a:endParaRPr lang="en-US" sz="1700" b="0" kern="1200" dirty="0"/>
        </a:p>
      </dsp:txBody>
      <dsp:txXfrm>
        <a:off x="2415342" y="1961581"/>
        <a:ext cx="5124774" cy="1051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AB299-C2D1-4219-8365-11068C75BFA7}">
      <dsp:nvSpPr>
        <dsp:cNvPr id="0" name=""/>
        <dsp:cNvSpPr/>
      </dsp:nvSpPr>
      <dsp:spPr>
        <a:xfrm>
          <a:off x="1056232" y="1012"/>
          <a:ext cx="1348597" cy="87658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Disponibilidad</a:t>
          </a:r>
          <a:endParaRPr lang="en-US" sz="1300" kern="1200" dirty="0"/>
        </a:p>
      </dsp:txBody>
      <dsp:txXfrm>
        <a:off x="1099023" y="43803"/>
        <a:ext cx="1263015" cy="791006"/>
      </dsp:txXfrm>
    </dsp:sp>
    <dsp:sp modelId="{6E08107C-F14A-43F5-B0FB-BEAD966768D5}">
      <dsp:nvSpPr>
        <dsp:cNvPr id="0" name=""/>
        <dsp:cNvSpPr/>
      </dsp:nvSpPr>
      <dsp:spPr>
        <a:xfrm>
          <a:off x="562470" y="439307"/>
          <a:ext cx="2336120" cy="2336120"/>
        </a:xfrm>
        <a:custGeom>
          <a:avLst/>
          <a:gdLst/>
          <a:ahLst/>
          <a:cxnLst/>
          <a:rect l="0" t="0" r="0" b="0"/>
          <a:pathLst>
            <a:path>
              <a:moveTo>
                <a:pt x="1852134" y="221272"/>
              </a:moveTo>
              <a:arcTo wR="1168060" hR="1168060" stAng="18350935" swAng="364374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C1C842-8907-4305-BF2D-7C2298EFFC03}">
      <dsp:nvSpPr>
        <dsp:cNvPr id="0" name=""/>
        <dsp:cNvSpPr/>
      </dsp:nvSpPr>
      <dsp:spPr>
        <a:xfrm>
          <a:off x="2067802" y="1753103"/>
          <a:ext cx="1348597" cy="876588"/>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Integridad</a:t>
          </a:r>
          <a:endParaRPr lang="en-US" sz="1300" kern="1200" dirty="0"/>
        </a:p>
      </dsp:txBody>
      <dsp:txXfrm>
        <a:off x="2110593" y="1795894"/>
        <a:ext cx="1263015" cy="791006"/>
      </dsp:txXfrm>
    </dsp:sp>
    <dsp:sp modelId="{342FB9F1-EBA6-4FF9-9BFB-FFE600DB11F6}">
      <dsp:nvSpPr>
        <dsp:cNvPr id="0" name=""/>
        <dsp:cNvSpPr/>
      </dsp:nvSpPr>
      <dsp:spPr>
        <a:xfrm>
          <a:off x="562470" y="439307"/>
          <a:ext cx="2336120" cy="2336120"/>
        </a:xfrm>
        <a:custGeom>
          <a:avLst/>
          <a:gdLst/>
          <a:ahLst/>
          <a:cxnLst/>
          <a:rect l="0" t="0" r="0" b="0"/>
          <a:pathLst>
            <a:path>
              <a:moveTo>
                <a:pt x="1723137" y="2195802"/>
              </a:moveTo>
              <a:arcTo wR="1168060" hR="1168060" stAng="3697607" swAng="3404785"/>
            </a:path>
          </a:pathLst>
        </a:custGeom>
        <a:noFill/>
        <a:ln w="12700" cap="flat" cmpd="sng" algn="ctr">
          <a:solidFill>
            <a:schemeClr val="accent2">
              <a:hueOff val="1620045"/>
              <a:satOff val="225"/>
              <a:lumOff val="196"/>
              <a:alphaOff val="0"/>
            </a:schemeClr>
          </a:solidFill>
          <a:prstDash val="solid"/>
        </a:ln>
        <a:effectLst/>
      </dsp:spPr>
      <dsp:style>
        <a:lnRef idx="1">
          <a:scrgbClr r="0" g="0" b="0"/>
        </a:lnRef>
        <a:fillRef idx="0">
          <a:scrgbClr r="0" g="0" b="0"/>
        </a:fillRef>
        <a:effectRef idx="0">
          <a:scrgbClr r="0" g="0" b="0"/>
        </a:effectRef>
        <a:fontRef idx="minor"/>
      </dsp:style>
    </dsp:sp>
    <dsp:sp modelId="{941ED303-ACD4-48A9-BEC2-F7C561A58528}">
      <dsp:nvSpPr>
        <dsp:cNvPr id="0" name=""/>
        <dsp:cNvSpPr/>
      </dsp:nvSpPr>
      <dsp:spPr>
        <a:xfrm>
          <a:off x="44662" y="1753103"/>
          <a:ext cx="1348597" cy="876588"/>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Confidencialidad</a:t>
          </a:r>
          <a:endParaRPr lang="en-US" sz="1300" kern="1200" dirty="0"/>
        </a:p>
      </dsp:txBody>
      <dsp:txXfrm>
        <a:off x="87453" y="1795894"/>
        <a:ext cx="1263015" cy="791006"/>
      </dsp:txXfrm>
    </dsp:sp>
    <dsp:sp modelId="{792D414D-56E2-45C0-BBE4-34D1B26F2155}">
      <dsp:nvSpPr>
        <dsp:cNvPr id="0" name=""/>
        <dsp:cNvSpPr/>
      </dsp:nvSpPr>
      <dsp:spPr>
        <a:xfrm>
          <a:off x="562470" y="439307"/>
          <a:ext cx="2336120" cy="2336120"/>
        </a:xfrm>
        <a:custGeom>
          <a:avLst/>
          <a:gdLst/>
          <a:ahLst/>
          <a:cxnLst/>
          <a:rect l="0" t="0" r="0" b="0"/>
          <a:pathLst>
            <a:path>
              <a:moveTo>
                <a:pt x="7689" y="1301866"/>
              </a:moveTo>
              <a:arcTo wR="1168060" hR="1168060" stAng="10405324" swAng="3643741"/>
            </a:path>
          </a:pathLst>
        </a:custGeom>
        <a:noFill/>
        <a:ln w="12700" cap="flat" cmpd="sng" algn="ctr">
          <a:solidFill>
            <a:schemeClr val="accent2">
              <a:hueOff val="3240090"/>
              <a:satOff val="451"/>
              <a:lumOff val="39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E57E-8564-498F-84EF-A5C57803C13B}">
      <dsp:nvSpPr>
        <dsp:cNvPr id="0" name=""/>
        <dsp:cNvSpPr/>
      </dsp:nvSpPr>
      <dsp:spPr>
        <a:xfrm>
          <a:off x="3017" y="292115"/>
          <a:ext cx="1543433" cy="10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EC" sz="1700" b="1" kern="1200" dirty="0"/>
            <a:t>Actividad 3: Identificación de las amenazas</a:t>
          </a:r>
          <a:endParaRPr lang="en-US" sz="1700" kern="1200" dirty="0"/>
        </a:p>
      </dsp:txBody>
      <dsp:txXfrm>
        <a:off x="3017" y="292115"/>
        <a:ext cx="1543433" cy="1051875"/>
      </dsp:txXfrm>
    </dsp:sp>
    <dsp:sp modelId="{B6516AED-0B93-44A4-BE04-29262A1AAF90}">
      <dsp:nvSpPr>
        <dsp:cNvPr id="0" name=""/>
        <dsp:cNvSpPr/>
      </dsp:nvSpPr>
      <dsp:spPr>
        <a:xfrm>
          <a:off x="1546450" y="226373"/>
          <a:ext cx="308686" cy="118335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15BBD-EAAB-4512-945A-F3010455A73E}">
      <dsp:nvSpPr>
        <dsp:cNvPr id="0" name=""/>
        <dsp:cNvSpPr/>
      </dsp:nvSpPr>
      <dsp:spPr>
        <a:xfrm>
          <a:off x="1978612" y="226373"/>
          <a:ext cx="4198139" cy="11833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Analizar las </a:t>
          </a:r>
          <a:r>
            <a:rPr lang="es-ES" sz="1700" kern="1200" dirty="0">
              <a:solidFill>
                <a:schemeClr val="accent4">
                  <a:lumMod val="50000"/>
                </a:schemeClr>
              </a:solidFill>
            </a:rPr>
            <a:t>amenazas</a:t>
          </a:r>
          <a:r>
            <a:rPr lang="es-ES" sz="1700" kern="1200" dirty="0"/>
            <a:t> que pueden explotar la vulnerabilidad.</a:t>
          </a:r>
          <a:endParaRPr lang="en-US" sz="1700" kern="1200" dirty="0"/>
        </a:p>
        <a:p>
          <a:pPr marL="171450" lvl="1" indent="-171450" algn="l" defTabSz="755650">
            <a:lnSpc>
              <a:spcPct val="90000"/>
            </a:lnSpc>
            <a:spcBef>
              <a:spcPct val="0"/>
            </a:spcBef>
            <a:spcAft>
              <a:spcPct val="15000"/>
            </a:spcAft>
            <a:buChar char="•"/>
          </a:pPr>
          <a:r>
            <a:rPr lang="es-ES" sz="1700" kern="1200" dirty="0"/>
            <a:t>Tipo de amenaza y </a:t>
          </a:r>
          <a:r>
            <a:rPr lang="es-ES" sz="1700" kern="1200" dirty="0">
              <a:solidFill>
                <a:schemeClr val="accent4">
                  <a:lumMod val="50000"/>
                </a:schemeClr>
              </a:solidFill>
            </a:rPr>
            <a:t>origen.</a:t>
          </a:r>
          <a:endParaRPr lang="en-US" sz="1700" kern="1200" dirty="0">
            <a:solidFill>
              <a:schemeClr val="accent4">
                <a:lumMod val="50000"/>
              </a:schemeClr>
            </a:solidFill>
          </a:endParaRPr>
        </a:p>
        <a:p>
          <a:pPr marL="171450" lvl="1" indent="-171450" algn="l" defTabSz="755650">
            <a:lnSpc>
              <a:spcPct val="90000"/>
            </a:lnSpc>
            <a:spcBef>
              <a:spcPct val="0"/>
            </a:spcBef>
            <a:spcAft>
              <a:spcPct val="15000"/>
            </a:spcAft>
            <a:buChar char="•"/>
          </a:pPr>
          <a:r>
            <a:rPr lang="es-ES" sz="1700" kern="1200" dirty="0"/>
            <a:t>Catálogo de amenazas y vulnerabilidades.</a:t>
          </a:r>
          <a:endParaRPr lang="en-US" sz="1700" kern="1200" dirty="0"/>
        </a:p>
      </dsp:txBody>
      <dsp:txXfrm>
        <a:off x="1978612" y="226373"/>
        <a:ext cx="4198139" cy="1183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E57E-8564-498F-84EF-A5C57803C13B}">
      <dsp:nvSpPr>
        <dsp:cNvPr id="0" name=""/>
        <dsp:cNvSpPr/>
      </dsp:nvSpPr>
      <dsp:spPr>
        <a:xfrm>
          <a:off x="3017" y="292115"/>
          <a:ext cx="1543433" cy="10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EC" sz="1700" b="1" kern="1200" dirty="0"/>
            <a:t>Actividad 4: Identificación de los controles </a:t>
          </a:r>
          <a:endParaRPr lang="en-US" sz="1700" kern="1200" dirty="0"/>
        </a:p>
      </dsp:txBody>
      <dsp:txXfrm>
        <a:off x="3017" y="292115"/>
        <a:ext cx="1543433" cy="1051875"/>
      </dsp:txXfrm>
    </dsp:sp>
    <dsp:sp modelId="{B6516AED-0B93-44A4-BE04-29262A1AAF90}">
      <dsp:nvSpPr>
        <dsp:cNvPr id="0" name=""/>
        <dsp:cNvSpPr/>
      </dsp:nvSpPr>
      <dsp:spPr>
        <a:xfrm>
          <a:off x="1546450" y="226373"/>
          <a:ext cx="308686" cy="118335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15BBD-EAAB-4512-945A-F3010455A73E}">
      <dsp:nvSpPr>
        <dsp:cNvPr id="0" name=""/>
        <dsp:cNvSpPr/>
      </dsp:nvSpPr>
      <dsp:spPr>
        <a:xfrm>
          <a:off x="1978612" y="226373"/>
          <a:ext cx="4198139" cy="118335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solidFill>
                <a:schemeClr val="accent4">
                  <a:lumMod val="50000"/>
                </a:schemeClr>
              </a:solidFill>
            </a:rPr>
            <a:t>Control</a:t>
          </a:r>
          <a:r>
            <a:rPr lang="es-ES" sz="1700" kern="1200" dirty="0"/>
            <a:t> es un mecanismo manual o automático.</a:t>
          </a:r>
          <a:endParaRPr lang="en-US" sz="1700" kern="1200" dirty="0"/>
        </a:p>
        <a:p>
          <a:pPr marL="171450" lvl="1" indent="-171450" algn="l" defTabSz="755650">
            <a:lnSpc>
              <a:spcPct val="90000"/>
            </a:lnSpc>
            <a:spcBef>
              <a:spcPct val="0"/>
            </a:spcBef>
            <a:spcAft>
              <a:spcPct val="15000"/>
            </a:spcAft>
            <a:buChar char="•"/>
          </a:pPr>
          <a:r>
            <a:rPr lang="es-ES" sz="1700" kern="1200" dirty="0"/>
            <a:t>Amenazas neutralizadas por control.</a:t>
          </a:r>
          <a:endParaRPr lang="en-US" sz="1700" kern="1200" dirty="0"/>
        </a:p>
        <a:p>
          <a:pPr marL="171450" lvl="1" indent="-171450" algn="l" defTabSz="755650">
            <a:lnSpc>
              <a:spcPct val="90000"/>
            </a:lnSpc>
            <a:spcBef>
              <a:spcPct val="0"/>
            </a:spcBef>
            <a:spcAft>
              <a:spcPct val="15000"/>
            </a:spcAft>
            <a:buChar char="•"/>
          </a:pPr>
          <a:r>
            <a:rPr lang="es-ES" sz="1700" kern="1200" dirty="0"/>
            <a:t>Lista de chequeo de controles actualizadas.</a:t>
          </a:r>
          <a:endParaRPr lang="en-US" sz="1700" kern="1200" dirty="0"/>
        </a:p>
      </dsp:txBody>
      <dsp:txXfrm>
        <a:off x="1978612" y="226373"/>
        <a:ext cx="4198139" cy="11833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71FCB-BF4D-46D8-BBA7-7CB3C07B6976}"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D62BC-6B76-40C2-9A0A-435C5588050D}" type="slidenum">
              <a:rPr lang="en-US" smtClean="0"/>
              <a:t>‹#›</a:t>
            </a:fld>
            <a:endParaRPr lang="en-US"/>
          </a:p>
        </p:txBody>
      </p:sp>
    </p:spTree>
    <p:extLst>
      <p:ext uri="{BB962C8B-B14F-4D97-AF65-F5344CB8AC3E}">
        <p14:creationId xmlns:p14="http://schemas.microsoft.com/office/powerpoint/2010/main" val="248168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En el Ecuador , la Secretaría Nacional de la Administración Pública (SNAP) creó la Comisión para la Seguridad Informática y de las Tecnologías de la Información (CSITIC) y dentro de sus atribuciones tiene la de establecer lineamientos de seguridad informática, así como la protección de la infraestructura computacional.</a:t>
            </a:r>
          </a:p>
          <a:p>
            <a:r>
              <a:rPr lang="es-EC" dirty="0"/>
              <a:t>La CSITIC en su informe final, describe las amenazas más frecuentes que las entidades gubernamentales han experimentado en los últimos años.</a:t>
            </a:r>
          </a:p>
          <a:p>
            <a:r>
              <a:rPr lang="es-EC" dirty="0"/>
              <a:t>En respuesta, la CSITIC planteó la adopción y adaptación de un estándar internacional para salvaguardar la información en las organizaciones gubernamentales, por lo cual la SNAP mediante Acuerdo ministerial Nº166 determinó la implementación de un Sistema de Gestión de Seguridad de Información (SGSI) basado en la de la Norma ISO/IEC 27001:2005.</a:t>
            </a:r>
          </a:p>
          <a:p>
            <a:r>
              <a:rPr lang="es-EC" dirty="0"/>
              <a:t>Por otra parte, el artículo 7 del mismo acuerdo determina que: “Las entidades realizarán una evaluación de riesgos y diseñarán e implementarán el plan de manejo de riesgos de su institución, en base a la norma INEN ISO/IEC 27005 Gestión del Riesgo en la Seguridad de la Información.” (Secretaria Nacional de Administración Pública, 2011)</a:t>
            </a: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2</a:t>
            </a:fld>
            <a:endParaRPr lang="en-US"/>
          </a:p>
        </p:txBody>
      </p:sp>
    </p:spTree>
    <p:extLst>
      <p:ext uri="{BB962C8B-B14F-4D97-AF65-F5344CB8AC3E}">
        <p14:creationId xmlns:p14="http://schemas.microsoft.com/office/powerpoint/2010/main" val="60748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Luego de identificada la lista de amenazas conocidas, la lista de activos y los controles existentes, se procede a identificar las vulnerabilidades que pueden ser explotadas por las amenazas.  La lista de identificación de controles debe tener los estándares básicos de seguridad y ser utilizada para evaluar e identificar sistemáticamente las vulnerabilidades asociadas a los activos. </a:t>
            </a:r>
          </a:p>
          <a:p>
            <a:r>
              <a:rPr lang="es-EC" dirty="0"/>
              <a:t>A continuación, el formato de una lista de vulnerabilidades con relación a los activos y las amenazas.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Es importante identificar las vulnerabilidades que no tienen amenaza, debido a que puede cambiar su ambiente y surgir posteriormente amenazas no consideradas, por lo tanto, es importante el monitoreo constante.</a:t>
            </a:r>
            <a:endParaRPr lang="en-US" sz="1200" kern="1200" dirty="0">
              <a:solidFill>
                <a:schemeClr val="tx1"/>
              </a:solidFill>
              <a:effectLst/>
              <a:latin typeface="+mn-lt"/>
              <a:ea typeface="+mn-ea"/>
              <a:cs typeface="+mn-cs"/>
            </a:endParaRPr>
          </a:p>
          <a:p>
            <a:endParaRPr lang="es-EC" dirty="0"/>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15</a:t>
            </a:fld>
            <a:endParaRPr lang="en-US"/>
          </a:p>
        </p:txBody>
      </p:sp>
    </p:spTree>
    <p:extLst>
      <p:ext uri="{BB962C8B-B14F-4D97-AF65-F5344CB8AC3E}">
        <p14:creationId xmlns:p14="http://schemas.microsoft.com/office/powerpoint/2010/main" val="412555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 b="1" dirty="0"/>
              <a:t>Actividad 1:</a:t>
            </a:r>
            <a:r>
              <a:rPr lang="es-EC" b="1" dirty="0"/>
              <a:t> Valoración de la probabilidad de la amenaza</a:t>
            </a:r>
            <a:r>
              <a:rPr lang="es-ES" b="1" dirty="0"/>
              <a:t> </a:t>
            </a:r>
          </a:p>
          <a:p>
            <a:pPr algn="just"/>
            <a:r>
              <a:rPr lang="es-EC" dirty="0"/>
              <a:t>Se califica la probabilidad de que la amenaza explote la vulnerabilidad a través de un valor numérico comprendido en la escala definida en la Tabla 6. Además, es primordial considerar la existencia y eficiencia de controles que puedan mitigar la amenaza. </a:t>
            </a:r>
          </a:p>
        </p:txBody>
      </p:sp>
      <p:sp>
        <p:nvSpPr>
          <p:cNvPr id="4" name="Slide Number Placeholder 3"/>
          <p:cNvSpPr>
            <a:spLocks noGrp="1"/>
          </p:cNvSpPr>
          <p:nvPr>
            <p:ph type="sldNum" sz="quarter" idx="10"/>
          </p:nvPr>
        </p:nvSpPr>
        <p:spPr/>
        <p:txBody>
          <a:bodyPr/>
          <a:lstStyle/>
          <a:p>
            <a:fld id="{646D62BC-6B76-40C2-9A0A-435C5588050D}" type="slidenum">
              <a:rPr lang="en-US" smtClean="0"/>
              <a:t>16</a:t>
            </a:fld>
            <a:endParaRPr lang="en-US"/>
          </a:p>
        </p:txBody>
      </p:sp>
    </p:spTree>
    <p:extLst>
      <p:ext uri="{BB962C8B-B14F-4D97-AF65-F5344CB8AC3E}">
        <p14:creationId xmlns:p14="http://schemas.microsoft.com/office/powerpoint/2010/main" val="142248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 b="1" dirty="0"/>
              <a:t>Actividad 2: </a:t>
            </a:r>
            <a:r>
              <a:rPr lang="es-EC" b="1" dirty="0"/>
              <a:t>: Valoración del impacto de materializarse la amenaza</a:t>
            </a:r>
          </a:p>
          <a:p>
            <a:pPr algn="just"/>
            <a:r>
              <a:rPr lang="es-EC" dirty="0"/>
              <a:t>Considerando el previo análisis realizado a los activos con relación a los criterios. Se procede a calificar el impacto de la materialización de la amenaza en la organización de acuerdo con la escala, considerando las consecuencias que puede ocasionar en la institución.</a:t>
            </a:r>
          </a:p>
          <a:p>
            <a:pPr algn="just"/>
            <a:r>
              <a:rPr lang="es-EC" dirty="0"/>
              <a:t>A continuación, un fragmento del documento Evaluación de Riesgo de los Activos Críticos (Anexo 2), en el cual se califica el impacto. </a:t>
            </a: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17</a:t>
            </a:fld>
            <a:endParaRPr lang="en-US"/>
          </a:p>
        </p:txBody>
      </p:sp>
    </p:spTree>
    <p:extLst>
      <p:ext uri="{BB962C8B-B14F-4D97-AF65-F5344CB8AC3E}">
        <p14:creationId xmlns:p14="http://schemas.microsoft.com/office/powerpoint/2010/main" val="317399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C" b="1" dirty="0"/>
              <a:t>Actividad 1: Valoración del riesgo</a:t>
            </a:r>
          </a:p>
          <a:p>
            <a:pPr algn="just"/>
            <a:r>
              <a:rPr lang="es-EC" dirty="0"/>
              <a:t>Una vez valorado el impacto y la probabilidad de los incidentes, se realiza el producto de ambos para calcular el riesgo.</a:t>
            </a:r>
          </a:p>
          <a:p>
            <a:pPr algn="just"/>
            <a:r>
              <a:rPr lang="es-EC" dirty="0"/>
              <a:t>Es necesaria la actualización periódicamente, debido a la posible aparición de nuevos riesgos, así como el cambio en las actividades operativas, la realización de nuevas y la eliminación de otras. </a:t>
            </a:r>
          </a:p>
          <a:p>
            <a:pPr algn="just"/>
            <a:r>
              <a:rPr lang="es-EC" dirty="0"/>
              <a:t>Es importante que la valoración se realice cada 6 meses para mantener actualizado los riesgos tecnológicos de la institución.</a:t>
            </a:r>
          </a:p>
          <a:p>
            <a:r>
              <a:rPr lang="es-ES" b="1" dirty="0"/>
              <a:t>Actividad 2: </a:t>
            </a:r>
            <a:r>
              <a:rPr lang="es-EC" dirty="0"/>
              <a:t>Considerando el contexto de las entidades públicas se estipuló que se tratarán los riesgos considerados como Alto y Muy Alto.</a:t>
            </a:r>
            <a:endParaRPr lang="en-US" b="1" dirty="0"/>
          </a:p>
          <a:p>
            <a:r>
              <a:rPr lang="es-EC" dirty="0"/>
              <a:t>El objetivo de implementar el control es la disminución de la probabilidad de la amenaza, por lo cual debe seleccionarse la opción más apropiada.</a:t>
            </a:r>
            <a:endParaRPr lang="en-US" dirty="0"/>
          </a:p>
          <a:p>
            <a:r>
              <a:rPr lang="es-EC" dirty="0"/>
              <a:t>La organización deberá decidir sobre la implementación de las acciones a desarrollar. A continuación, se presenta en la Tabla 22 cuatro opciones de tratamiento de riesgos de acuerdo con la ubicación del riesgo en el mapa de calor, con el fin de facilitar la toma de decisiones. Las opciones de tratamiento que se le da a un riesgo son: mitigar, aceptar, evitar y transferir a un tercero.</a:t>
            </a:r>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18</a:t>
            </a:fld>
            <a:endParaRPr lang="en-US"/>
          </a:p>
        </p:txBody>
      </p:sp>
    </p:spTree>
    <p:extLst>
      <p:ext uri="{BB962C8B-B14F-4D97-AF65-F5344CB8AC3E}">
        <p14:creationId xmlns:p14="http://schemas.microsoft.com/office/powerpoint/2010/main" val="222544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el presente capítulo se implementa la guía metodológica propuesta de gestión de riesgo de TIC en una entidad pública de la ciudad de Esmeraldas con la finalidad validar cada una de las etapas definidas en el capítulo anterior. De acuerdo con las políticas de confidencialidad que posee la entidad colaboradora, no se permite la revelación del nombre de la organización, así como, los nombres de los responsables que participaron en el proyecto. </a:t>
            </a:r>
          </a:p>
          <a:p>
            <a:pPr lvl="2"/>
            <a:r>
              <a:rPr lang="es-ES" sz="1200" b="1" kern="1200" dirty="0">
                <a:solidFill>
                  <a:schemeClr val="tx1"/>
                </a:solidFill>
                <a:effectLst/>
                <a:latin typeface="+mn-lt"/>
                <a:ea typeface="+mn-ea"/>
                <a:cs typeface="+mn-cs"/>
              </a:rPr>
              <a:t>Actividad 2: Selección de procesos críticos</a:t>
            </a:r>
            <a:endParaRPr lang="en-US" sz="1200" b="1"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Se consideró al proceso tecnológico al </a:t>
            </a:r>
            <a:r>
              <a:rPr lang="es-EC" sz="1200" i="1" kern="1200" dirty="0">
                <a:solidFill>
                  <a:schemeClr val="tx1"/>
                </a:solidFill>
                <a:effectLst/>
                <a:latin typeface="+mn-lt"/>
                <a:ea typeface="+mn-ea"/>
                <a:cs typeface="+mn-cs"/>
              </a:rPr>
              <a:t>Desarrollo e Integración de Sistemas</a:t>
            </a:r>
            <a:r>
              <a:rPr lang="es-EC" sz="1200" kern="1200" dirty="0">
                <a:solidFill>
                  <a:schemeClr val="tx1"/>
                </a:solidFill>
                <a:effectLst/>
                <a:latin typeface="+mn-lt"/>
                <a:ea typeface="+mn-ea"/>
                <a:cs typeface="+mn-cs"/>
              </a:rPr>
              <a:t> como el más crítico en el departamento de TIC, debido a que es fundamental para la continuidad de las actividades de la organización.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19</a:t>
            </a:fld>
            <a:endParaRPr lang="en-US"/>
          </a:p>
        </p:txBody>
      </p:sp>
    </p:spTree>
    <p:extLst>
      <p:ext uri="{BB962C8B-B14F-4D97-AF65-F5344CB8AC3E}">
        <p14:creationId xmlns:p14="http://schemas.microsoft.com/office/powerpoint/2010/main" val="3502487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 realizó la identificación de todos los activos dentro del proceso crítico; es decir, todos los activos que podrían ser afectados en los criterios de información: confidencialidad, integridad y disponibilidad. Se consideró activos como documentos en papel o en formato electrónico, aplicaciones y bases de datos, personas, equipos de TI e infraestructura. También se identificó a los propietarios.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20</a:t>
            </a:fld>
            <a:endParaRPr lang="en-US"/>
          </a:p>
        </p:txBody>
      </p:sp>
    </p:spTree>
    <p:extLst>
      <p:ext uri="{BB962C8B-B14F-4D97-AF65-F5344CB8AC3E}">
        <p14:creationId xmlns:p14="http://schemas.microsoft.com/office/powerpoint/2010/main" val="2527934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Actividad 1: Valoración de la probabilidad de la amenaza</a:t>
            </a:r>
            <a:endParaRPr lang="en-US" sz="1200" b="1"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Previamente, la organización determinó los criterios para aceptar los riesgos, así como las escalas en la actividad 3 de la etapa 1. Una vez identificado las amenazas, se evaluó las consecuencias para cada combinación de amenazas y vulnerabilidades de un activo específico.</a:t>
            </a:r>
            <a:endParaRPr lang="en-U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Al tener un conocimiento de los controles existentes y las vulnerabilidades de los activos se procedió a calificar el riesgo de acuerdo con los criterios de evaluación desarrollados en el establecimiento del contexto.</a:t>
            </a:r>
            <a:endParaRPr lang="en-US" sz="1200" kern="1200" dirty="0">
              <a:solidFill>
                <a:schemeClr val="tx1"/>
              </a:solidFill>
              <a:effectLst/>
              <a:latin typeface="+mn-lt"/>
              <a:ea typeface="+mn-ea"/>
              <a:cs typeface="+mn-cs"/>
            </a:endParaRPr>
          </a:p>
          <a:p>
            <a:pPr lvl="2"/>
            <a:r>
              <a:rPr lang="es-ES" sz="1200" b="1" kern="1200" dirty="0">
                <a:solidFill>
                  <a:schemeClr val="tx1"/>
                </a:solidFill>
                <a:effectLst/>
                <a:latin typeface="+mn-lt"/>
                <a:ea typeface="+mn-ea"/>
                <a:cs typeface="+mn-cs"/>
              </a:rPr>
              <a:t>Actividad 2: Valoración del impacto de materializarse la amenaza</a:t>
            </a:r>
            <a:endParaRPr lang="en-US"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Posteriormente se realizó la calificación del impacto y las consecuencias que pudieran surgir de la materialización de la amenaza. Se evaluó de acuerdo con la escala de la Tabla 6</a:t>
            </a:r>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21</a:t>
            </a:fld>
            <a:endParaRPr lang="en-US"/>
          </a:p>
        </p:txBody>
      </p:sp>
    </p:spTree>
    <p:extLst>
      <p:ext uri="{BB962C8B-B14F-4D97-AF65-F5344CB8AC3E}">
        <p14:creationId xmlns:p14="http://schemas.microsoft.com/office/powerpoint/2010/main" val="78096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200" b="1" kern="1200" dirty="0">
                <a:solidFill>
                  <a:schemeClr val="tx1"/>
                </a:solidFill>
                <a:effectLst/>
                <a:latin typeface="+mn-lt"/>
                <a:ea typeface="+mn-ea"/>
                <a:cs typeface="+mn-cs"/>
              </a:rPr>
              <a:t>Actividad 1: Valoración del riesgo</a:t>
            </a:r>
            <a:endParaRPr lang="en-US" sz="1200" b="1"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La valoración de los riesgos es el producto del impacto de la materialización de la amenaza y la probabilidad de que ocurra en la organización. </a:t>
            </a:r>
            <a:endParaRPr lang="en-US"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En la Tabla 40 se muestra el resultado de la evaluación del riesgo de los activos, de acuerdo con el cálculo cada riesgo se ubica en uno de los cinco grupos siguientes: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Resultado [1-2]: Muy Bajo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Resultado [3-4]: Bajo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Resultado [5-6-8-9]: Medio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Resultado [10-12-15-16]: Alto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Resultado [20-25]: Muy Alto</a:t>
            </a:r>
            <a:endParaRPr lang="en-US" sz="1200" b="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Actividad 2: Identificación de riesgos críticos</a:t>
            </a:r>
            <a:endParaRPr lang="en-US" sz="1200" b="1"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Para lograr identificar los riesgos críticos se priorizó aquellos que después de realizarse el cálculo se valorizaran en el grupo de Alto y Muy Alto, considerando que son riesgos que requieren de un tratamiento inmediato. En la siguiente figura se ubica cada riesgo de acuerdo con su evaluación.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22</a:t>
            </a:fld>
            <a:endParaRPr lang="en-US"/>
          </a:p>
        </p:txBody>
      </p:sp>
    </p:spTree>
    <p:extLst>
      <p:ext uri="{BB962C8B-B14F-4D97-AF65-F5344CB8AC3E}">
        <p14:creationId xmlns:p14="http://schemas.microsoft.com/office/powerpoint/2010/main" val="298285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b="1" dirty="0"/>
              <a:t>Actividad 3: Selección de controles</a:t>
            </a:r>
            <a:endParaRPr lang="en-US" b="1" dirty="0"/>
          </a:p>
          <a:p>
            <a:r>
              <a:rPr lang="es-EC" dirty="0"/>
              <a:t>En virtud de lo expuesto se considera que existen varios riesgos relacionados a la falta de políticas, procedimientos y control en la gestión, que pueden afectar la efectividad, eficiencia, confidencialidad, integridad, disponibilidad y confiabilidad de la información que se procesa. Por tanto, se sugiere trabajar en la implementación de controles que minimicen el riesgo de que se materialicen las vulnerabilidades anteriormente citadas. A continuación, se proponen los siguientes controles de acuerdo con el EGSI, el cual está basado en ISO 27002.</a:t>
            </a:r>
            <a:endParaRPr lang="en-US" dirty="0"/>
          </a:p>
          <a:p>
            <a:pPr lvl="0"/>
            <a:r>
              <a:rPr lang="es-EC" dirty="0"/>
              <a:t>Para asegurar la continuidad de las operaciones, se debe implementar adecuadamente un esquema y políticas de respaldos de información con los recursos que actualmente se disponen; con el fin de minimizar el impacto sobre la pérdida sustancial de información; a la vez empezar con la elaboración del Plan de Contingencias y Continuidad (R1).</a:t>
            </a:r>
            <a:endParaRPr lang="en-US" dirty="0"/>
          </a:p>
          <a:p>
            <a:pPr lvl="0"/>
            <a:r>
              <a:rPr lang="es-EC" dirty="0"/>
              <a:t>Se sugiere empezar a trabajar de manera urgente en un procedimiento formal de administración de cambios de sistemas, a fin de minimizar el riesgo de cambios no autorizados a los datos en el ambiente de producción (R3, R4, R22).</a:t>
            </a:r>
            <a:endParaRPr lang="en-US" dirty="0"/>
          </a:p>
          <a:p>
            <a:pPr lvl="0"/>
            <a:r>
              <a:rPr lang="es-EC" dirty="0"/>
              <a:t>Con el propósito de mejorar el control de respaldos, se recomiendan las siguientes acciones: establecer políticas de seguridad sobre los respaldos de información considerando cual es la información crítica que será respaldada, implementar un procedimiento para verificar la integridad de la información cuando se obtienen los respaldos, además llevar un registro de los respaldos obtenidos especificando el tipo de respaldo, la frecuencia, las fechas de respaldo y la ubicación de los mismo (R5, R10, R15).</a:t>
            </a:r>
            <a:endParaRPr lang="en-US" dirty="0"/>
          </a:p>
          <a:p>
            <a:pPr lvl="0"/>
            <a:r>
              <a:rPr lang="es-EC" dirty="0"/>
              <a:t>Para evitar la pérdida del código fuente de las aplicaciones desarrolladas, se recomienda implementar una metodología de desarrollo de software que tenga las fases mínimas: definición de necesidades, análisis y diseño de sistemas, desarrollo, pruebas, implantación y revisión posterior a la implantación. Las fases deben incluir: procedimientos de aprobación por parte de los usuarios, estándares de programación, políticas de entrenamiento a usuarios y procedimiento de paso a producción de las aplicaciones desarrolladas que contemple la implementación de un ambiente de prueba similar al ambiente de producción en los servidores del centro de datos. Además, se debe elaborar y archivar la correspondiente documentación (R12, R17, R19, R20, R23, R24).</a:t>
            </a:r>
            <a:endParaRPr lang="en-US" dirty="0"/>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23</a:t>
            </a:fld>
            <a:endParaRPr lang="en-US"/>
          </a:p>
        </p:txBody>
      </p:sp>
    </p:spTree>
    <p:extLst>
      <p:ext uri="{BB962C8B-B14F-4D97-AF65-F5344CB8AC3E}">
        <p14:creationId xmlns:p14="http://schemas.microsoft.com/office/powerpoint/2010/main" val="233939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La norma solo provee directrices, mas no una guía detallada para ejecutar un proceso de administración de riesgo.  </a:t>
            </a:r>
          </a:p>
          <a:p>
            <a:r>
              <a:rPr lang="es-EC" dirty="0"/>
              <a:t>El personal responsable de la administración de los sistemas de información no tiene la predisposición o en ciertos casos la preparación para realizar un análisis profundo de las vulnerabilidades existentes lo que convierte a la entidad pública en blanco fácil para el desarrollo de delitos informáticos por mal uso de los recursos tecnológicos, así como por falta de controles eficientes.</a:t>
            </a:r>
          </a:p>
          <a:p>
            <a:r>
              <a:rPr lang="es-EC" dirty="0"/>
              <a:t>Asimismo, la identificación de riesgos tecnológicos no es un proceso rápido y mucho menos barato, debido a que demanda la contratación de personal experto que guíe y cree una cultura de seguridad de la información en el personal de la empresa. Por otra parte, es necesario aplicar un método sistemático de gestión de riesgo que oriente en la identificación de vulnerabilidades para posteriormente establecer correctamente los mecanismos que salvaguarden la información.</a:t>
            </a:r>
          </a:p>
          <a:p>
            <a:pPr algn="just"/>
            <a:r>
              <a:rPr lang="es-EC" sz="1200" dirty="0"/>
              <a:t>Por lo tanto, es necesario el </a:t>
            </a:r>
            <a:r>
              <a:rPr lang="es-EC" sz="1200" b="1" dirty="0"/>
              <a:t>diseño de una guía metodológica para la gestión de riesgo en el área de tecnología de información en las entidades públicas,</a:t>
            </a:r>
            <a:r>
              <a:rPr lang="es-EC" sz="1200" dirty="0"/>
              <a:t> que facilite la identificación de las vulnerabilidades a través de un conjunto de etapas específicas, cumpliendo con las directrices propuestas por NTE INEN-ISO/IEC 27005. </a:t>
            </a:r>
            <a:endParaRPr lang="en-US" sz="1200" dirty="0"/>
          </a:p>
          <a:p>
            <a:pPr algn="just"/>
            <a:r>
              <a:rPr lang="es-EC" sz="1200" dirty="0"/>
              <a:t>La guía metodología práctica planteada </a:t>
            </a:r>
            <a:r>
              <a:rPr lang="es-EC" sz="1200" b="1" dirty="0"/>
              <a:t>aporta a las entidades públicas un mejor entendimiento de la norma ISO 27001 e ISO 27005</a:t>
            </a:r>
            <a:r>
              <a:rPr lang="es-EC" sz="1200" dirty="0"/>
              <a:t>. Por otra parte, se crearía la cultura de administración de los riesgos en el personal del departamento de tecnología de las entidades públicas, </a:t>
            </a:r>
            <a:r>
              <a:rPr lang="es-EC" sz="1200" b="1" dirty="0"/>
              <a:t>proporcionando mayor conocimiento de las posibles amenazas y una conciencia de las consecuencias que podrían producirse al no ser tratadas.</a:t>
            </a:r>
            <a:endParaRPr lang="en-US" sz="1200" b="1" dirty="0"/>
          </a:p>
          <a:p>
            <a:pPr algn="just"/>
            <a:r>
              <a:rPr lang="es-EC" sz="1200" dirty="0"/>
              <a:t>Además, aportará a </a:t>
            </a:r>
            <a:r>
              <a:rPr lang="es-EC" sz="1200" b="1" dirty="0"/>
              <a:t>mejorar el control interno en los servicios </a:t>
            </a:r>
            <a:r>
              <a:rPr lang="es-EC" sz="1200" dirty="0"/>
              <a:t>tecnológicos produciendo mayor eficiencia en las actividades realizadas por los servidores públicos induciendo mayor confianza en los servicios recibidos en la ciudadanía.</a:t>
            </a:r>
            <a:endParaRPr lang="en-US" sz="1200" dirty="0"/>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3</a:t>
            </a:fld>
            <a:endParaRPr lang="en-US"/>
          </a:p>
        </p:txBody>
      </p:sp>
    </p:spTree>
    <p:extLst>
      <p:ext uri="{BB962C8B-B14F-4D97-AF65-F5344CB8AC3E}">
        <p14:creationId xmlns:p14="http://schemas.microsoft.com/office/powerpoint/2010/main" val="356814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4</a:t>
            </a:fld>
            <a:endParaRPr lang="en-US"/>
          </a:p>
        </p:txBody>
      </p:sp>
    </p:spTree>
    <p:extLst>
      <p:ext uri="{BB962C8B-B14F-4D97-AF65-F5344CB8AC3E}">
        <p14:creationId xmlns:p14="http://schemas.microsoft.com/office/powerpoint/2010/main" val="211284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 b="1" dirty="0"/>
              <a:t>Actividad 1: Determinación del alcance</a:t>
            </a:r>
            <a:endParaRPr lang="en-US" b="1" dirty="0"/>
          </a:p>
          <a:p>
            <a:pPr algn="just"/>
            <a:r>
              <a:rPr lang="es-EC" dirty="0"/>
              <a:t>Debe ser en relación con las características de la empresa, la organización, su ubicación, bienes y tecnología. </a:t>
            </a:r>
          </a:p>
          <a:p>
            <a:pPr algn="just"/>
            <a:r>
              <a:rPr lang="es-EC" dirty="0"/>
              <a:t>El alcance de las entidades del sector público dependerá directamente del presupuesto y tamaño de la empresa. </a:t>
            </a:r>
          </a:p>
          <a:p>
            <a:pPr algn="just"/>
            <a:r>
              <a:rPr lang="es-EC" dirty="0"/>
              <a:t>El alcance para la gestión del riesgo comprende todos los procesos o ciertos procesos críticos que son esenciales para el cumplimiento de los objetivos estratégicos.</a:t>
            </a:r>
            <a:endParaRPr lang="en-US" dirty="0"/>
          </a:p>
          <a:p>
            <a:pPr algn="just"/>
            <a:r>
              <a:rPr lang="es-ES" b="1" dirty="0"/>
              <a:t>Actividad 2: Selección de procesos críticos</a:t>
            </a:r>
            <a:endParaRPr lang="en-US" b="1" dirty="0"/>
          </a:p>
          <a:p>
            <a:pPr algn="just"/>
            <a:r>
              <a:rPr lang="es-EC" dirty="0"/>
              <a:t>Para iniciar es importante tener en cuenta la información y documentación de la organización relacionada con la planeación estratégica y procesos existentes. </a:t>
            </a:r>
          </a:p>
          <a:p>
            <a:pPr algn="just"/>
            <a:r>
              <a:rPr lang="es-EC" dirty="0"/>
              <a:t>Es indispensable la participación del personal de la organización, esto se logra a través de encuestas, entrevistas, visita a las instalaciones y demás actividades que permitan recolectar la información necesaria.</a:t>
            </a:r>
            <a:endParaRPr lang="en-US" dirty="0"/>
          </a:p>
          <a:p>
            <a:pPr algn="just"/>
            <a:r>
              <a:rPr lang="es-ES" b="1" dirty="0"/>
              <a:t>Actividad 3: Descripción de los criterios de evaluación</a:t>
            </a:r>
            <a:endParaRPr lang="en-US" b="1" dirty="0"/>
          </a:p>
          <a:p>
            <a:pPr algn="just"/>
            <a:r>
              <a:rPr lang="es-EC" dirty="0"/>
              <a:t>Se establece como metodología para la estimación del riesgo, el tipo cualitativa. </a:t>
            </a:r>
          </a:p>
          <a:p>
            <a:pPr algn="just"/>
            <a:r>
              <a:rPr lang="es-EC" dirty="0"/>
              <a:t>La estimación cualitativa utiliza la siguiente escala de atributos calificativos para describir la magnitud de las consecuencias potenciales:</a:t>
            </a:r>
            <a:endParaRPr lang="en-US" dirty="0"/>
          </a:p>
          <a:p>
            <a:pPr algn="just"/>
            <a:endParaRPr lang="es-EC" sz="1100" dirty="0"/>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9</a:t>
            </a:fld>
            <a:endParaRPr lang="en-US"/>
          </a:p>
        </p:txBody>
      </p:sp>
    </p:spTree>
    <p:extLst>
      <p:ext uri="{BB962C8B-B14F-4D97-AF65-F5344CB8AC3E}">
        <p14:creationId xmlns:p14="http://schemas.microsoft.com/office/powerpoint/2010/main" val="124206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Frecuencia es el nivel de probabilidad de ocurrencia de una amenaza.</a:t>
            </a:r>
          </a:p>
          <a:p>
            <a:r>
              <a:rPr lang="es-ES" dirty="0"/>
              <a:t>Frecuencia alta indica que es altamente probable que ocurra debido a controles inexistentes o insuficientes.</a:t>
            </a:r>
          </a:p>
          <a:p>
            <a:r>
              <a:rPr lang="es-ES" dirty="0"/>
              <a:t>IMPACTO  es la consecuencia de materializarse una amenaza</a:t>
            </a:r>
          </a:p>
          <a:p>
            <a:r>
              <a:rPr lang="es-ES" dirty="0"/>
              <a:t>Impacto alto significa que las consecuencias sería grandes perdidas económicas que comprometen seriamente al patrimonio y la estabilidad de la compañía</a:t>
            </a:r>
          </a:p>
          <a:p>
            <a:r>
              <a:rPr lang="es-ES" dirty="0"/>
              <a:t>El riesgo es la multiplicación de los valores </a:t>
            </a:r>
          </a:p>
          <a:p>
            <a:r>
              <a:rPr lang="es-ES" dirty="0"/>
              <a:t>Umbral de riesgo/ Apetito de riesgo es el nivel  máximo de riesgo que esta dispuesta la empresa a soportar.</a:t>
            </a:r>
          </a:p>
          <a:p>
            <a:r>
              <a:rPr lang="es-ES" dirty="0"/>
              <a:t>La gestión de riesgo debe mantener el nivel de riesgo por debajo del umbral</a:t>
            </a: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10</a:t>
            </a:fld>
            <a:endParaRPr lang="en-US"/>
          </a:p>
        </p:txBody>
      </p:sp>
    </p:spTree>
    <p:extLst>
      <p:ext uri="{BB962C8B-B14F-4D97-AF65-F5344CB8AC3E}">
        <p14:creationId xmlns:p14="http://schemas.microsoft.com/office/powerpoint/2010/main" val="13553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Luego de identificar el contexto </a:t>
            </a:r>
          </a:p>
          <a:p>
            <a:r>
              <a:rPr lang="es-EC" dirty="0"/>
              <a:t>Un activo es un recurso que se utiliza en las actividades de la empresa, el cual tiene información necesaria para la empresa, puede ser servidores, base de datos, programas, así como documentación</a:t>
            </a:r>
          </a:p>
          <a:p>
            <a:r>
              <a:rPr lang="es-EC" dirty="0"/>
              <a:t>Al identificar los activos también es necesario identificar a sus propietarios: la persona o unidad organizativa responsable de cada activo. Por lo tanto, en esta actividad se debe identificar los activos, la categoría general, categoría específica y el propietario del activo de los procesos críticos previamente identificados en la actividad 2 de la etapa anterior.</a:t>
            </a: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11</a:t>
            </a:fld>
            <a:endParaRPr lang="en-US"/>
          </a:p>
        </p:txBody>
      </p:sp>
    </p:spTree>
    <p:extLst>
      <p:ext uri="{BB962C8B-B14F-4D97-AF65-F5344CB8AC3E}">
        <p14:creationId xmlns:p14="http://schemas.microsoft.com/office/powerpoint/2010/main" val="35186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La tasación de activos se realizará por cada activo del proceso crítico.</a:t>
            </a:r>
            <a:endParaRPr lang="en-US" dirty="0"/>
          </a:p>
          <a:p>
            <a:r>
              <a:rPr lang="es-EC" dirty="0"/>
              <a:t>Las calificaciones se promedian y se obtiene una calificación única por activo:</a:t>
            </a:r>
            <a:endParaRPr lang="en-US" dirty="0"/>
          </a:p>
          <a:p>
            <a:r>
              <a:rPr lang="es-EC" dirty="0"/>
              <a:t>Para realizar la tasación de los activos, los propietarios de los activos calificarán las tres dimensiones de la información de acuerdo con el nivel de impacto en una escala de 1 a 5, siendo 5 la calificación más alta (mayor impacto) mientras que 1 la calificación más baja (menor impacto).</a:t>
            </a:r>
          </a:p>
          <a:p>
            <a:r>
              <a:rPr lang="es-EC" dirty="0"/>
              <a:t>La información almacenada en los activos puede ser afectada por los riesgos, comprometiendo sus tres principales características:</a:t>
            </a:r>
            <a:endParaRPr lang="en-US" dirty="0"/>
          </a:p>
          <a:p>
            <a:pPr lvl="0"/>
            <a:r>
              <a:rPr lang="es-EC" b="1" dirty="0"/>
              <a:t>Confidencialidad</a:t>
            </a:r>
            <a:r>
              <a:rPr lang="es-EC" dirty="0"/>
              <a:t>: la información solo tiene que ser accesible o divulgada a aquellos que están autorizados. </a:t>
            </a:r>
            <a:endParaRPr lang="en-US" dirty="0"/>
          </a:p>
          <a:p>
            <a:pPr lvl="0"/>
            <a:r>
              <a:rPr lang="es-EC" b="1" dirty="0"/>
              <a:t>Integridad</a:t>
            </a:r>
            <a:r>
              <a:rPr lang="es-EC" dirty="0"/>
              <a:t>: la información debe permanecer correcta (integridad de datos) y como el emisor la originó (integridad de fuente) sin manipulaciones por terceros. </a:t>
            </a:r>
            <a:endParaRPr lang="en-US" dirty="0"/>
          </a:p>
          <a:p>
            <a:pPr lvl="0"/>
            <a:r>
              <a:rPr lang="es-EC" b="1" dirty="0"/>
              <a:t>Disponibilidad</a:t>
            </a:r>
            <a:r>
              <a:rPr lang="es-EC" dirty="0"/>
              <a:t>: la información debe estar siempre accesible para aquellos que estén autorizados.</a:t>
            </a:r>
          </a:p>
          <a:p>
            <a:pPr lvl="0"/>
            <a:r>
              <a:rPr lang="es-EC" dirty="0"/>
              <a:t>Mayor a 3  </a:t>
            </a:r>
            <a:endParaRPr lang="en-US" dirty="0"/>
          </a:p>
          <a:p>
            <a:endParaRPr lang="es-EC" dirty="0"/>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12</a:t>
            </a:fld>
            <a:endParaRPr lang="en-US"/>
          </a:p>
        </p:txBody>
      </p:sp>
    </p:spTree>
    <p:extLst>
      <p:ext uri="{BB962C8B-B14F-4D97-AF65-F5344CB8AC3E}">
        <p14:creationId xmlns:p14="http://schemas.microsoft.com/office/powerpoint/2010/main" val="101120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Es necesario analizar la existencia de amenazas que puedan explotar las vulnerabilidades de los activos identificados, así como el tipo de amenaza y el origen</a:t>
            </a:r>
          </a:p>
          <a:p>
            <a:r>
              <a:rPr lang="es-EC" dirty="0"/>
              <a:t>El tipo de amenaza varía dependiendo de la naturaleza del activo.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De acuerdo con el listado anterior, se elabora una lista de chequeo para ser aplicada en entrevistas al personal responsable de cada activo con el propósito de identificar los incidentes producidos por los activos vulnerables en el pasado. A continuación, un ejemplo de la Lista de Chequeo para registrar las vulnerabilidades encontradas.</a:t>
            </a:r>
            <a:endParaRPr lang="en-US" sz="1200" kern="1200" dirty="0">
              <a:solidFill>
                <a:schemeClr val="tx1"/>
              </a:solidFill>
              <a:effectLst/>
              <a:latin typeface="+mn-lt"/>
              <a:ea typeface="+mn-ea"/>
              <a:cs typeface="+mn-cs"/>
            </a:endParaRPr>
          </a:p>
          <a:p>
            <a:endParaRPr lang="es-EC" dirty="0"/>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13</a:t>
            </a:fld>
            <a:endParaRPr lang="en-US"/>
          </a:p>
        </p:txBody>
      </p:sp>
    </p:spTree>
    <p:extLst>
      <p:ext uri="{BB962C8B-B14F-4D97-AF65-F5344CB8AC3E}">
        <p14:creationId xmlns:p14="http://schemas.microsoft.com/office/powerpoint/2010/main" val="61138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Una o varias amenazas pueden ser neutralizadas con una correcta implementación de controles. Un control es un mecanismo manual o automático que permite mitigar el riesgo. </a:t>
            </a:r>
          </a:p>
          <a:p>
            <a:r>
              <a:rPr lang="es-EC" dirty="0"/>
              <a:t>Se debe realizar el análisis de los controles implementados, por lo cual se realiza una lista de chequeo de controles. </a:t>
            </a:r>
          </a:p>
          <a:p>
            <a:r>
              <a:rPr lang="es-EC" dirty="0"/>
              <a:t>La lista de chequeo se aplicará a los servidores públicos responsables de los activos a través de la entrevista y observación con el fin de identificar los eventos que podrían amenazar la continuidad de las actividades en la organización.</a:t>
            </a:r>
          </a:p>
          <a:p>
            <a:r>
              <a:rPr lang="es-EC" dirty="0"/>
              <a:t>Es esencial mantener actualizadas las listas de chequeo para reflejar cambios en el ambiente de control de una organización. </a:t>
            </a:r>
          </a:p>
          <a:p>
            <a:r>
              <a:rPr lang="es-EC" dirty="0"/>
              <a:t>Identificar el estado del control: ineficaz, insuficiente e injustificado, para posteriormente considerar su reemplazo o eliminación. Además, se analiza el porcentaje de implementación.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Una manera de ubicar y establecer el nivel de madurez que tiene un control o salvaguarda es a través de la clasificación que propone el Centro Criptológico Nacional del </a:t>
            </a:r>
            <a:r>
              <a:rPr lang="es-ES" sz="1200" kern="1200" dirty="0">
                <a:solidFill>
                  <a:schemeClr val="tx1"/>
                </a:solidFill>
                <a:effectLst/>
                <a:latin typeface="+mn-lt"/>
                <a:ea typeface="+mn-ea"/>
                <a:cs typeface="+mn-cs"/>
              </a:rPr>
              <a:t>Manual de Usuario PILAR versión 4.3 como se detalla a continuación</a:t>
            </a:r>
            <a:r>
              <a:rPr lang="es-EC"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6D62BC-6B76-40C2-9A0A-435C5588050D}" type="slidenum">
              <a:rPr lang="en-US" smtClean="0"/>
              <a:t>14</a:t>
            </a:fld>
            <a:endParaRPr lang="en-US"/>
          </a:p>
        </p:txBody>
      </p:sp>
    </p:spTree>
    <p:extLst>
      <p:ext uri="{BB962C8B-B14F-4D97-AF65-F5344CB8AC3E}">
        <p14:creationId xmlns:p14="http://schemas.microsoft.com/office/powerpoint/2010/main" val="29103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2583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236358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683409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079303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940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573431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024430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179917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30124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21/2/2018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51784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3012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21/2/2018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79494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png"/><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F1D27A3-071F-41D8-884B-7D45EE64E86D}"/>
              </a:ext>
            </a:extLst>
          </p:cNvPr>
          <p:cNvPicPr>
            <a:picLocks noChangeAspect="1"/>
          </p:cNvPicPr>
          <p:nvPr/>
        </p:nvPicPr>
        <p:blipFill>
          <a:blip r:embed="rId2"/>
          <a:stretch>
            <a:fillRect/>
          </a:stretch>
        </p:blipFill>
        <p:spPr>
          <a:xfrm>
            <a:off x="3623401" y="237686"/>
            <a:ext cx="4663844" cy="1353429"/>
          </a:xfrm>
          <a:prstGeom prst="rect">
            <a:avLst/>
          </a:prstGeom>
        </p:spPr>
      </p:pic>
      <p:sp>
        <p:nvSpPr>
          <p:cNvPr id="3" name="Subtítulo 2">
            <a:extLst>
              <a:ext uri="{FF2B5EF4-FFF2-40B4-BE49-F238E27FC236}">
                <a16:creationId xmlns:a16="http://schemas.microsoft.com/office/drawing/2014/main" id="{4864A41D-0820-4B7A-A75A-91AD664F6F4C}"/>
              </a:ext>
            </a:extLst>
          </p:cNvPr>
          <p:cNvSpPr txBox="1">
            <a:spLocks/>
          </p:cNvSpPr>
          <p:nvPr/>
        </p:nvSpPr>
        <p:spPr>
          <a:xfrm>
            <a:off x="1072663" y="1705708"/>
            <a:ext cx="10075984" cy="4466492"/>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s-ES" b="1" dirty="0"/>
              <a:t>VICERRECTORADO DE INVESTIGACIÓN Y VINCULACIÓN CON LA COLECTIVIDAD</a:t>
            </a:r>
          </a:p>
          <a:p>
            <a:pPr algn="ctr"/>
            <a:r>
              <a:rPr lang="es-ES" b="1" dirty="0"/>
              <a:t>VII PROMOCIÓN</a:t>
            </a:r>
          </a:p>
          <a:p>
            <a:pPr algn="ctr"/>
            <a:r>
              <a:rPr lang="es-ES" b="1" dirty="0"/>
              <a:t>TESIS DE GRADO MAESTRÍA EN EVALUACIÓN Y AUDITORÍA DE SISTEMAS TECNOLÓGICOS</a:t>
            </a:r>
          </a:p>
          <a:p>
            <a:pPr algn="ctr"/>
            <a:endParaRPr lang="es-ES" b="1" dirty="0"/>
          </a:p>
          <a:p>
            <a:pPr algn="ctr"/>
            <a:r>
              <a:rPr lang="es-ES" b="1" dirty="0"/>
              <a:t>TEMA “PROPUESTA METODOLÓGICA DE GESTIÓN DE RIESGOS DE TECNOLOGÍA DE INFORMACIÓN Y COMUNICACIÓN (TIC) PARA ENTIDADES PÚBLICAS CONFORME NORMATIVA NTE INEN ISO/IEC 27005”</a:t>
            </a:r>
          </a:p>
          <a:p>
            <a:pPr algn="ctr"/>
            <a:endParaRPr lang="es-ES" b="1" dirty="0"/>
          </a:p>
          <a:p>
            <a:pPr algn="ctr"/>
            <a:r>
              <a:rPr lang="es-ES" b="1" dirty="0"/>
              <a:t>AUTOR:</a:t>
            </a:r>
          </a:p>
          <a:p>
            <a:pPr algn="ctr"/>
            <a:r>
              <a:rPr lang="es-ES" b="1" dirty="0"/>
              <a:t>PATIÑO, SUSANA GABRIELA</a:t>
            </a:r>
          </a:p>
          <a:p>
            <a:pPr algn="ctr"/>
            <a:endParaRPr lang="es-ES" b="1" dirty="0"/>
          </a:p>
          <a:p>
            <a:pPr algn="ctr"/>
            <a:r>
              <a:rPr lang="es-ES" b="1" dirty="0"/>
              <a:t>DIRECTOR: ING. FERNANDO SOLÍS MGT</a:t>
            </a:r>
          </a:p>
          <a:p>
            <a:pPr algn="ctr"/>
            <a:endParaRPr lang="es-ES" b="1" dirty="0"/>
          </a:p>
          <a:p>
            <a:pPr algn="ctr"/>
            <a:r>
              <a:rPr lang="es-ES" b="1" dirty="0"/>
              <a:t>SANGOLQUI, 2018 </a:t>
            </a:r>
          </a:p>
          <a:p>
            <a:pPr algn="ctr"/>
            <a:endParaRPr lang="en-US" b="1" dirty="0"/>
          </a:p>
        </p:txBody>
      </p:sp>
    </p:spTree>
    <p:extLst>
      <p:ext uri="{BB962C8B-B14F-4D97-AF65-F5344CB8AC3E}">
        <p14:creationId xmlns:p14="http://schemas.microsoft.com/office/powerpoint/2010/main" val="2578851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368489" y="1740327"/>
            <a:ext cx="7543800" cy="519296"/>
          </a:xfrm>
        </p:spPr>
        <p:txBody>
          <a:bodyPr>
            <a:normAutofit/>
          </a:bodyPr>
          <a:lstStyle/>
          <a:p>
            <a:pPr algn="just"/>
            <a:r>
              <a:rPr lang="es-ES" b="1" dirty="0"/>
              <a:t>Actividad 3: Descripción de los criterios de evaluación</a:t>
            </a:r>
            <a:endParaRPr lang="en-US" b="1" dirty="0"/>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323439"/>
          </a:xfrm>
          <a:prstGeom prst="rect">
            <a:avLst/>
          </a:prstGeom>
          <a:noFill/>
        </p:spPr>
        <p:txBody>
          <a:bodyPr wrap="square" rtlCol="0">
            <a:spAutoFit/>
          </a:bodyPr>
          <a:lstStyle/>
          <a:p>
            <a:r>
              <a:rPr lang="es-EC" sz="4000" dirty="0">
                <a:solidFill>
                  <a:schemeClr val="accent1">
                    <a:lumMod val="75000"/>
                  </a:schemeClr>
                </a:solidFill>
              </a:rPr>
              <a:t>Etapa 1: Establecimiento del contexto </a:t>
            </a:r>
          </a:p>
        </p:txBody>
      </p:sp>
      <p:graphicFrame>
        <p:nvGraphicFramePr>
          <p:cNvPr id="3" name="Tabla 2">
            <a:extLst>
              <a:ext uri="{FF2B5EF4-FFF2-40B4-BE49-F238E27FC236}">
                <a16:creationId xmlns:a16="http://schemas.microsoft.com/office/drawing/2014/main" id="{DD6D404C-1E66-45C8-BFC1-263112CD6B32}"/>
              </a:ext>
            </a:extLst>
          </p:cNvPr>
          <p:cNvGraphicFramePr>
            <a:graphicFrameLocks noGrp="1"/>
          </p:cNvGraphicFramePr>
          <p:nvPr>
            <p:extLst>
              <p:ext uri="{D42A27DB-BD31-4B8C-83A1-F6EECF244321}">
                <p14:modId xmlns:p14="http://schemas.microsoft.com/office/powerpoint/2010/main" val="27845573"/>
              </p:ext>
            </p:extLst>
          </p:nvPr>
        </p:nvGraphicFramePr>
        <p:xfrm>
          <a:off x="8801973" y="4716194"/>
          <a:ext cx="2767416" cy="1005840"/>
        </p:xfrm>
        <a:graphic>
          <a:graphicData uri="http://schemas.openxmlformats.org/drawingml/2006/table">
            <a:tbl>
              <a:tblPr firstRow="1" firstCol="1" bandRow="1">
                <a:tableStyleId>{5C22544A-7EE6-4342-B048-85BDC9FD1C3A}</a:tableStyleId>
              </a:tblPr>
              <a:tblGrid>
                <a:gridCol w="1659052">
                  <a:extLst>
                    <a:ext uri="{9D8B030D-6E8A-4147-A177-3AD203B41FA5}">
                      <a16:colId xmlns:a16="http://schemas.microsoft.com/office/drawing/2014/main" val="1524783620"/>
                    </a:ext>
                  </a:extLst>
                </a:gridCol>
                <a:gridCol w="1108364">
                  <a:extLst>
                    <a:ext uri="{9D8B030D-6E8A-4147-A177-3AD203B41FA5}">
                      <a16:colId xmlns:a16="http://schemas.microsoft.com/office/drawing/2014/main" val="3898683290"/>
                    </a:ext>
                  </a:extLst>
                </a:gridCol>
              </a:tblGrid>
              <a:tr h="0">
                <a:tc>
                  <a:txBody>
                    <a:bodyPr/>
                    <a:lstStyle/>
                    <a:p>
                      <a:pPr marL="0" marR="0">
                        <a:spcBef>
                          <a:spcPts val="0"/>
                        </a:spcBef>
                        <a:spcAft>
                          <a:spcPts val="0"/>
                        </a:spcAft>
                      </a:pPr>
                      <a:r>
                        <a:rPr lang="es-ES" sz="1100" dirty="0">
                          <a:effectLst/>
                        </a:rPr>
                        <a:t>Impacto x Probabilidad</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100">
                          <a:effectLst/>
                        </a:rPr>
                        <a:t>Nivel de Riesgo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926098"/>
                  </a:ext>
                </a:extLst>
              </a:tr>
              <a:tr h="0">
                <a:tc>
                  <a:txBody>
                    <a:bodyPr/>
                    <a:lstStyle/>
                    <a:p>
                      <a:pPr marL="0" marR="0">
                        <a:spcBef>
                          <a:spcPts val="0"/>
                        </a:spcBef>
                        <a:spcAft>
                          <a:spcPts val="0"/>
                        </a:spcAft>
                      </a:pPr>
                      <a:r>
                        <a:rPr lang="es-ES" sz="1100">
                          <a:effectLst/>
                        </a:rPr>
                        <a:t>1-2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100">
                          <a:effectLst/>
                        </a:rPr>
                        <a:t>Muy Bajo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825249"/>
                  </a:ext>
                </a:extLst>
              </a:tr>
              <a:tr h="0">
                <a:tc>
                  <a:txBody>
                    <a:bodyPr/>
                    <a:lstStyle/>
                    <a:p>
                      <a:pPr marL="0" marR="0">
                        <a:spcBef>
                          <a:spcPts val="0"/>
                        </a:spcBef>
                        <a:spcAft>
                          <a:spcPts val="0"/>
                        </a:spcAft>
                      </a:pPr>
                      <a:r>
                        <a:rPr lang="es-ES" sz="1100" dirty="0">
                          <a:effectLst/>
                        </a:rPr>
                        <a:t>3-4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100">
                          <a:effectLst/>
                        </a:rPr>
                        <a:t>Bajo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788121"/>
                  </a:ext>
                </a:extLst>
              </a:tr>
              <a:tr h="31066">
                <a:tc>
                  <a:txBody>
                    <a:bodyPr/>
                    <a:lstStyle/>
                    <a:p>
                      <a:pPr marL="0" marR="0">
                        <a:spcBef>
                          <a:spcPts val="0"/>
                        </a:spcBef>
                        <a:spcAft>
                          <a:spcPts val="0"/>
                        </a:spcAft>
                      </a:pPr>
                      <a:r>
                        <a:rPr lang="es-ES" sz="1100">
                          <a:effectLst/>
                        </a:rPr>
                        <a:t>5-6-8-9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100">
                          <a:effectLst/>
                        </a:rPr>
                        <a:t>Medio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2475547"/>
                  </a:ext>
                </a:extLst>
              </a:tr>
              <a:tr h="0">
                <a:tc>
                  <a:txBody>
                    <a:bodyPr/>
                    <a:lstStyle/>
                    <a:p>
                      <a:pPr marL="0" marR="0">
                        <a:spcBef>
                          <a:spcPts val="0"/>
                        </a:spcBef>
                        <a:spcAft>
                          <a:spcPts val="0"/>
                        </a:spcAft>
                      </a:pPr>
                      <a:r>
                        <a:rPr lang="es-ES" sz="1100">
                          <a:effectLst/>
                        </a:rPr>
                        <a:t>10-12-15-16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100" dirty="0">
                          <a:solidFill>
                            <a:srgbClr val="FF0000"/>
                          </a:solidFill>
                          <a:effectLst/>
                        </a:rPr>
                        <a:t>Alto</a:t>
                      </a: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085589"/>
                  </a:ext>
                </a:extLst>
              </a:tr>
              <a:tr h="0">
                <a:tc>
                  <a:txBody>
                    <a:bodyPr/>
                    <a:lstStyle/>
                    <a:p>
                      <a:pPr marL="0" marR="0">
                        <a:spcBef>
                          <a:spcPts val="0"/>
                        </a:spcBef>
                        <a:spcAft>
                          <a:spcPts val="0"/>
                        </a:spcAft>
                      </a:pPr>
                      <a:r>
                        <a:rPr lang="es-ES" sz="1100">
                          <a:effectLst/>
                        </a:rPr>
                        <a:t>20-25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ES" sz="1100" dirty="0">
                          <a:solidFill>
                            <a:srgbClr val="FF0000"/>
                          </a:solidFill>
                          <a:effectLst/>
                        </a:rPr>
                        <a:t>Muy Alto</a:t>
                      </a: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9550612"/>
                  </a:ext>
                </a:extLst>
              </a:tr>
            </a:tbl>
          </a:graphicData>
        </a:graphic>
      </p:graphicFrame>
      <p:graphicFrame>
        <p:nvGraphicFramePr>
          <p:cNvPr id="7" name="Tabla 6">
            <a:extLst>
              <a:ext uri="{FF2B5EF4-FFF2-40B4-BE49-F238E27FC236}">
                <a16:creationId xmlns:a16="http://schemas.microsoft.com/office/drawing/2014/main" id="{ACD96D4C-4255-4C7F-8BF4-F9E51C26B60F}"/>
              </a:ext>
            </a:extLst>
          </p:cNvPr>
          <p:cNvGraphicFramePr>
            <a:graphicFrameLocks noGrp="1"/>
          </p:cNvGraphicFramePr>
          <p:nvPr>
            <p:extLst>
              <p:ext uri="{D42A27DB-BD31-4B8C-83A1-F6EECF244321}">
                <p14:modId xmlns:p14="http://schemas.microsoft.com/office/powerpoint/2010/main" val="1698225177"/>
              </p:ext>
            </p:extLst>
          </p:nvPr>
        </p:nvGraphicFramePr>
        <p:xfrm>
          <a:off x="4457816" y="2367085"/>
          <a:ext cx="5121535" cy="2076895"/>
        </p:xfrm>
        <a:graphic>
          <a:graphicData uri="http://schemas.openxmlformats.org/drawingml/2006/table">
            <a:tbl>
              <a:tblPr firstRow="1" firstCol="1" bandRow="1"/>
              <a:tblGrid>
                <a:gridCol w="579004">
                  <a:extLst>
                    <a:ext uri="{9D8B030D-6E8A-4147-A177-3AD203B41FA5}">
                      <a16:colId xmlns:a16="http://schemas.microsoft.com/office/drawing/2014/main" val="1711050009"/>
                    </a:ext>
                  </a:extLst>
                </a:gridCol>
                <a:gridCol w="880522">
                  <a:extLst>
                    <a:ext uri="{9D8B030D-6E8A-4147-A177-3AD203B41FA5}">
                      <a16:colId xmlns:a16="http://schemas.microsoft.com/office/drawing/2014/main" val="3159520428"/>
                    </a:ext>
                  </a:extLst>
                </a:gridCol>
                <a:gridCol w="750152">
                  <a:extLst>
                    <a:ext uri="{9D8B030D-6E8A-4147-A177-3AD203B41FA5}">
                      <a16:colId xmlns:a16="http://schemas.microsoft.com/office/drawing/2014/main" val="843611904"/>
                    </a:ext>
                  </a:extLst>
                </a:gridCol>
                <a:gridCol w="750152">
                  <a:extLst>
                    <a:ext uri="{9D8B030D-6E8A-4147-A177-3AD203B41FA5}">
                      <a16:colId xmlns:a16="http://schemas.microsoft.com/office/drawing/2014/main" val="2581335702"/>
                    </a:ext>
                  </a:extLst>
                </a:gridCol>
                <a:gridCol w="729163">
                  <a:extLst>
                    <a:ext uri="{9D8B030D-6E8A-4147-A177-3AD203B41FA5}">
                      <a16:colId xmlns:a16="http://schemas.microsoft.com/office/drawing/2014/main" val="2608060935"/>
                    </a:ext>
                  </a:extLst>
                </a:gridCol>
                <a:gridCol w="729163">
                  <a:extLst>
                    <a:ext uri="{9D8B030D-6E8A-4147-A177-3AD203B41FA5}">
                      <a16:colId xmlns:a16="http://schemas.microsoft.com/office/drawing/2014/main" val="2433853445"/>
                    </a:ext>
                  </a:extLst>
                </a:gridCol>
                <a:gridCol w="703379">
                  <a:extLst>
                    <a:ext uri="{9D8B030D-6E8A-4147-A177-3AD203B41FA5}">
                      <a16:colId xmlns:a16="http://schemas.microsoft.com/office/drawing/2014/main" val="414422975"/>
                    </a:ext>
                  </a:extLst>
                </a:gridCol>
              </a:tblGrid>
              <a:tr h="264795">
                <a:tc rowSpan="5">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IMPACTO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5.- </a:t>
                      </a:r>
                      <a:r>
                        <a:rPr lang="en-US" sz="1000" b="1" dirty="0" err="1">
                          <a:effectLst/>
                          <a:latin typeface="Calibri" panose="020F0502020204030204" pitchFamily="34" charset="0"/>
                          <a:ea typeface="Calibri" panose="020F0502020204030204" pitchFamily="34" charset="0"/>
                          <a:cs typeface="Calibri" panose="020F0502020204030204" pitchFamily="34" charset="0"/>
                        </a:rPr>
                        <a:t>Muy</a:t>
                      </a:r>
                      <a:r>
                        <a:rPr lang="en-US" sz="1000" b="1" dirty="0">
                          <a:effectLst/>
                          <a:latin typeface="Calibri" panose="020F0502020204030204" pitchFamily="34" charset="0"/>
                          <a:ea typeface="Calibri" panose="020F0502020204030204" pitchFamily="34" charset="0"/>
                          <a:cs typeface="Calibri" panose="020F0502020204030204" pitchFamily="34" charset="0"/>
                        </a:rPr>
                        <a:t> Alto</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0000"/>
                    </a:solidFill>
                  </a:tcPr>
                </a:tc>
                <a:extLst>
                  <a:ext uri="{0D108BD9-81ED-4DB2-BD59-A6C34878D82A}">
                    <a16:rowId xmlns:a16="http://schemas.microsoft.com/office/drawing/2014/main" val="1168966580"/>
                  </a:ext>
                </a:extLst>
              </a:tr>
              <a:tr h="259715">
                <a:tc vMerge="1">
                  <a:txBody>
                    <a:bodyPr/>
                    <a:lstStyle/>
                    <a:p>
                      <a:endParaRPr lang="en-US"/>
                    </a:p>
                  </a:txBody>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4.- Alto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66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0000"/>
                    </a:solidFill>
                  </a:tcPr>
                </a:tc>
                <a:extLst>
                  <a:ext uri="{0D108BD9-81ED-4DB2-BD59-A6C34878D82A}">
                    <a16:rowId xmlns:a16="http://schemas.microsoft.com/office/drawing/2014/main" val="456655978"/>
                  </a:ext>
                </a:extLst>
              </a:tr>
              <a:tr h="255905">
                <a:tc vMerge="1">
                  <a:txBody>
                    <a:bodyPr/>
                    <a:lstStyle/>
                    <a:p>
                      <a:endParaRPr lang="en-US"/>
                    </a:p>
                  </a:txBody>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3.- Medio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66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15</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extLst>
                  <a:ext uri="{0D108BD9-81ED-4DB2-BD59-A6C34878D82A}">
                    <a16:rowId xmlns:a16="http://schemas.microsoft.com/office/drawing/2014/main" val="922695628"/>
                  </a:ext>
                </a:extLst>
              </a:tr>
              <a:tr h="259715">
                <a:tc vMerge="1">
                  <a:txBody>
                    <a:bodyPr/>
                    <a:lstStyle/>
                    <a:p>
                      <a:endParaRPr lang="en-US"/>
                    </a:p>
                  </a:txBody>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2.-Bajo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CF22E"/>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66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10</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953735"/>
                    </a:solidFill>
                  </a:tcPr>
                </a:tc>
                <a:extLst>
                  <a:ext uri="{0D108BD9-81ED-4DB2-BD59-A6C34878D82A}">
                    <a16:rowId xmlns:a16="http://schemas.microsoft.com/office/drawing/2014/main" val="820409503"/>
                  </a:ext>
                </a:extLst>
              </a:tr>
              <a:tr h="262255">
                <a:tc vMerge="1">
                  <a:txBody>
                    <a:bodyPr/>
                    <a:lstStyle/>
                    <a:p>
                      <a:endParaRPr lang="en-US"/>
                    </a:p>
                  </a:txBody>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 Muy Bajo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CF22E"/>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3CF22E"/>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66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6600"/>
                    </a:solidFill>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821773304"/>
                  </a:ext>
                </a:extLst>
              </a:tr>
              <a:tr h="0">
                <a:tc rowSpan="2" gridSpan="2">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Calibri" panose="020F0502020204030204" pitchFamily="34" charset="0"/>
                        </a:rPr>
                        <a:t>MAPA/ MATRIZ DE RIESGOS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rowSpan="2"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1. Altamente Improbable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2.Improbable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3. Eventual</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4. Probable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a:t>
                      </a:r>
                      <a:r>
                        <a:rPr lang="en-US" sz="10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Altamente</a:t>
                      </a:r>
                      <a:r>
                        <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Probable</a:t>
                      </a:r>
                      <a:endParaRPr lang="en-US"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59742614"/>
                  </a:ext>
                </a:extLst>
              </a:tr>
              <a:tr h="293370">
                <a:tc gridSpan="2" vMerge="1">
                  <a:txBody>
                    <a:bodyPr/>
                    <a:lstStyle/>
                    <a:p>
                      <a:endParaRPr lang="en-US"/>
                    </a:p>
                  </a:txBody>
                  <a:tcPr/>
                </a:tc>
                <a:tc hMerge="1" vMerge="1">
                  <a:txBody>
                    <a:bodyPr/>
                    <a:lstStyle/>
                    <a:p>
                      <a:endParaRPr lang="en-US"/>
                    </a:p>
                  </a:txBody>
                  <a:tcPr/>
                </a:tc>
                <a:tc gridSpan="5">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FRECUENCIA</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140457"/>
                  </a:ext>
                </a:extLst>
              </a:tr>
            </a:tbl>
          </a:graphicData>
        </a:graphic>
      </p:graphicFrame>
      <p:pic>
        <p:nvPicPr>
          <p:cNvPr id="9" name="Imagen 8">
            <a:extLst>
              <a:ext uri="{FF2B5EF4-FFF2-40B4-BE49-F238E27FC236}">
                <a16:creationId xmlns:a16="http://schemas.microsoft.com/office/drawing/2014/main" id="{C55BB841-F8EA-4F76-BCF8-088363F6AA5B}"/>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3E1AA4B4-9847-4A33-808C-699C06DFE365}"/>
              </a:ext>
            </a:extLst>
          </p:cNvPr>
          <p:cNvSpPr txBox="1"/>
          <p:nvPr/>
        </p:nvSpPr>
        <p:spPr>
          <a:xfrm>
            <a:off x="9579351" y="3256839"/>
            <a:ext cx="2323869" cy="369332"/>
          </a:xfrm>
          <a:prstGeom prst="rect">
            <a:avLst/>
          </a:prstGeom>
          <a:noFill/>
        </p:spPr>
        <p:txBody>
          <a:bodyPr wrap="square" rtlCol="0">
            <a:spAutoFit/>
          </a:bodyPr>
          <a:lstStyle/>
          <a:p>
            <a:r>
              <a:rPr lang="es-ES" b="1" dirty="0">
                <a:solidFill>
                  <a:schemeClr val="accent6"/>
                </a:solidFill>
              </a:rPr>
              <a:t>Umbral de riesgo</a:t>
            </a:r>
            <a:endParaRPr lang="en-US" b="1" dirty="0">
              <a:solidFill>
                <a:schemeClr val="accent6"/>
              </a:solidFill>
            </a:endParaRPr>
          </a:p>
        </p:txBody>
      </p:sp>
      <p:cxnSp>
        <p:nvCxnSpPr>
          <p:cNvPr id="12" name="Straight Connector 11">
            <a:extLst>
              <a:ext uri="{FF2B5EF4-FFF2-40B4-BE49-F238E27FC236}">
                <a16:creationId xmlns:a16="http://schemas.microsoft.com/office/drawing/2014/main" id="{35D01A27-9F65-4F93-8393-9409279DC908}"/>
              </a:ext>
            </a:extLst>
          </p:cNvPr>
          <p:cNvCxnSpPr>
            <a:cxnSpLocks/>
            <a:endCxn id="7" idx="3"/>
          </p:cNvCxnSpPr>
          <p:nvPr/>
        </p:nvCxnSpPr>
        <p:spPr>
          <a:xfrm>
            <a:off x="6492240" y="2313354"/>
            <a:ext cx="3087111" cy="109217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8281165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1943102"/>
            <a:ext cx="3050931" cy="2171698"/>
          </a:xfrm>
        </p:spPr>
        <p:txBody>
          <a:bodyPr>
            <a:normAutofit fontScale="92500"/>
          </a:bodyPr>
          <a:lstStyle/>
          <a:p>
            <a:pPr algn="just"/>
            <a:r>
              <a:rPr lang="es-ES" b="1" dirty="0"/>
              <a:t>Actividad 1: </a:t>
            </a:r>
            <a:r>
              <a:rPr lang="es-EC" b="1" dirty="0"/>
              <a:t>Identificación de los activos</a:t>
            </a:r>
          </a:p>
          <a:p>
            <a:pPr algn="just"/>
            <a:r>
              <a:rPr lang="es-EC" dirty="0"/>
              <a:t>Se debe identificar los </a:t>
            </a:r>
            <a:r>
              <a:rPr lang="es-EC" dirty="0">
                <a:solidFill>
                  <a:schemeClr val="accent3"/>
                </a:solidFill>
              </a:rPr>
              <a:t>activos</a:t>
            </a:r>
            <a:r>
              <a:rPr lang="es-EC" dirty="0"/>
              <a:t>, la categoría general, categoría específica y el propietario del activo de los procesos críticos previamente identificados</a:t>
            </a:r>
            <a:endParaRPr lang="es-EC" b="1" dirty="0"/>
          </a:p>
          <a:p>
            <a:pPr algn="just"/>
            <a:endParaRPr lang="en-US" dirty="0"/>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2: Identificación del riesgo </a:t>
            </a:r>
            <a:endParaRPr lang="es-EC" sz="4000" dirty="0">
              <a:solidFill>
                <a:schemeClr val="accent1">
                  <a:lumMod val="75000"/>
                </a:schemeClr>
              </a:solidFill>
            </a:endParaRPr>
          </a:p>
        </p:txBody>
      </p:sp>
      <p:pic>
        <p:nvPicPr>
          <p:cNvPr id="3" name="Picture 2">
            <a:extLst>
              <a:ext uri="{FF2B5EF4-FFF2-40B4-BE49-F238E27FC236}">
                <a16:creationId xmlns:a16="http://schemas.microsoft.com/office/drawing/2014/main" id="{02E4D23E-130D-434A-98F8-99B53E44AED6}"/>
              </a:ext>
            </a:extLst>
          </p:cNvPr>
          <p:cNvPicPr>
            <a:picLocks noChangeAspect="1"/>
          </p:cNvPicPr>
          <p:nvPr/>
        </p:nvPicPr>
        <p:blipFill>
          <a:blip r:embed="rId3"/>
          <a:stretch>
            <a:fillRect/>
          </a:stretch>
        </p:blipFill>
        <p:spPr>
          <a:xfrm>
            <a:off x="7658101" y="1268731"/>
            <a:ext cx="3905496" cy="4892038"/>
          </a:xfrm>
          <a:prstGeom prst="rect">
            <a:avLst/>
          </a:prstGeom>
        </p:spPr>
      </p:pic>
      <p:pic>
        <p:nvPicPr>
          <p:cNvPr id="7" name="Imagen 8">
            <a:extLst>
              <a:ext uri="{FF2B5EF4-FFF2-40B4-BE49-F238E27FC236}">
                <a16:creationId xmlns:a16="http://schemas.microsoft.com/office/drawing/2014/main" id="{D8714DB4-6B39-41DE-8148-0CF280683300}"/>
              </a:ext>
            </a:extLst>
          </p:cNvPr>
          <p:cNvPicPr>
            <a:picLocks noChangeAspect="1"/>
          </p:cNvPicPr>
          <p:nvPr/>
        </p:nvPicPr>
        <p:blipFill rotWithShape="1">
          <a:blip r:embed="rId4"/>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596487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368492" y="1076770"/>
            <a:ext cx="7543800" cy="472808"/>
          </a:xfrm>
        </p:spPr>
        <p:txBody>
          <a:bodyPr>
            <a:normAutofit/>
          </a:bodyPr>
          <a:lstStyle/>
          <a:p>
            <a:pPr algn="just"/>
            <a:r>
              <a:rPr lang="es-EC" b="1" dirty="0"/>
              <a:t>Actividad 2: Tasación de los activos críticos</a:t>
            </a:r>
          </a:p>
          <a:p>
            <a:pPr algn="just"/>
            <a:endParaRPr lang="es-EC" b="1" dirty="0"/>
          </a:p>
          <a:p>
            <a:pPr algn="just"/>
            <a:endParaRPr lang="en-US" dirty="0"/>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2: Identificación del riesgo </a:t>
            </a:r>
            <a:endParaRPr lang="es-EC" sz="4000" dirty="0">
              <a:solidFill>
                <a:schemeClr val="accent1">
                  <a:lumMod val="75000"/>
                </a:schemeClr>
              </a:solidFill>
            </a:endParaRPr>
          </a:p>
        </p:txBody>
      </p:sp>
      <p:graphicFrame>
        <p:nvGraphicFramePr>
          <p:cNvPr id="5" name="Table 4">
            <a:extLst>
              <a:ext uri="{FF2B5EF4-FFF2-40B4-BE49-F238E27FC236}">
                <a16:creationId xmlns:a16="http://schemas.microsoft.com/office/drawing/2014/main" id="{C2079369-E195-4831-B7DF-6C6B440BCFA3}"/>
              </a:ext>
            </a:extLst>
          </p:cNvPr>
          <p:cNvGraphicFramePr>
            <a:graphicFrameLocks noGrp="1"/>
          </p:cNvGraphicFramePr>
          <p:nvPr>
            <p:extLst>
              <p:ext uri="{D42A27DB-BD31-4B8C-83A1-F6EECF244321}">
                <p14:modId xmlns:p14="http://schemas.microsoft.com/office/powerpoint/2010/main" val="3432330027"/>
              </p:ext>
            </p:extLst>
          </p:nvPr>
        </p:nvGraphicFramePr>
        <p:xfrm>
          <a:off x="4368495" y="1764603"/>
          <a:ext cx="7543797" cy="1469150"/>
        </p:xfrm>
        <a:graphic>
          <a:graphicData uri="http://schemas.openxmlformats.org/drawingml/2006/table">
            <a:tbl>
              <a:tblPr firstRow="1" firstCol="1" bandRow="1">
                <a:tableStyleId>{5940675A-B579-460E-94D1-54222C63F5DA}</a:tableStyleId>
              </a:tblPr>
              <a:tblGrid>
                <a:gridCol w="1310965">
                  <a:extLst>
                    <a:ext uri="{9D8B030D-6E8A-4147-A177-3AD203B41FA5}">
                      <a16:colId xmlns:a16="http://schemas.microsoft.com/office/drawing/2014/main" val="4113927636"/>
                    </a:ext>
                  </a:extLst>
                </a:gridCol>
                <a:gridCol w="301547">
                  <a:extLst>
                    <a:ext uri="{9D8B030D-6E8A-4147-A177-3AD203B41FA5}">
                      <a16:colId xmlns:a16="http://schemas.microsoft.com/office/drawing/2014/main" val="2776388123"/>
                    </a:ext>
                  </a:extLst>
                </a:gridCol>
                <a:gridCol w="853683">
                  <a:extLst>
                    <a:ext uri="{9D8B030D-6E8A-4147-A177-3AD203B41FA5}">
                      <a16:colId xmlns:a16="http://schemas.microsoft.com/office/drawing/2014/main" val="3010296613"/>
                    </a:ext>
                  </a:extLst>
                </a:gridCol>
                <a:gridCol w="1532075">
                  <a:extLst>
                    <a:ext uri="{9D8B030D-6E8A-4147-A177-3AD203B41FA5}">
                      <a16:colId xmlns:a16="http://schemas.microsoft.com/office/drawing/2014/main" val="1119316323"/>
                    </a:ext>
                  </a:extLst>
                </a:gridCol>
                <a:gridCol w="1474470">
                  <a:extLst>
                    <a:ext uri="{9D8B030D-6E8A-4147-A177-3AD203B41FA5}">
                      <a16:colId xmlns:a16="http://schemas.microsoft.com/office/drawing/2014/main" val="3959535466"/>
                    </a:ext>
                  </a:extLst>
                </a:gridCol>
                <a:gridCol w="737917">
                  <a:extLst>
                    <a:ext uri="{9D8B030D-6E8A-4147-A177-3AD203B41FA5}">
                      <a16:colId xmlns:a16="http://schemas.microsoft.com/office/drawing/2014/main" val="154393858"/>
                    </a:ext>
                  </a:extLst>
                </a:gridCol>
                <a:gridCol w="517485">
                  <a:extLst>
                    <a:ext uri="{9D8B030D-6E8A-4147-A177-3AD203B41FA5}">
                      <a16:colId xmlns:a16="http://schemas.microsoft.com/office/drawing/2014/main" val="4282188923"/>
                    </a:ext>
                  </a:extLst>
                </a:gridCol>
                <a:gridCol w="517485">
                  <a:extLst>
                    <a:ext uri="{9D8B030D-6E8A-4147-A177-3AD203B41FA5}">
                      <a16:colId xmlns:a16="http://schemas.microsoft.com/office/drawing/2014/main" val="2891738988"/>
                    </a:ext>
                  </a:extLst>
                </a:gridCol>
                <a:gridCol w="298170">
                  <a:extLst>
                    <a:ext uri="{9D8B030D-6E8A-4147-A177-3AD203B41FA5}">
                      <a16:colId xmlns:a16="http://schemas.microsoft.com/office/drawing/2014/main" val="3763965759"/>
                    </a:ext>
                  </a:extLst>
                </a:gridCol>
              </a:tblGrid>
              <a:tr h="508742">
                <a:tc gridSpan="9">
                  <a:txBody>
                    <a:bodyPr/>
                    <a:lstStyle/>
                    <a:p>
                      <a:pPr marL="0" marR="0" algn="ctr">
                        <a:spcBef>
                          <a:spcPts val="0"/>
                        </a:spcBef>
                        <a:spcAft>
                          <a:spcPts val="0"/>
                        </a:spcAft>
                      </a:pPr>
                      <a:r>
                        <a:rPr lang="es-ES" sz="1600" dirty="0">
                          <a:effectLst/>
                        </a:rPr>
                        <a:t>Tasación de activos</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6536734"/>
                  </a:ext>
                </a:extLst>
              </a:tr>
              <a:tr h="415653">
                <a:tc>
                  <a:txBody>
                    <a:bodyPr/>
                    <a:lstStyle/>
                    <a:p>
                      <a:pPr marL="0" marR="0" algn="ctr">
                        <a:spcBef>
                          <a:spcPts val="0"/>
                        </a:spcBef>
                        <a:spcAft>
                          <a:spcPts val="0"/>
                        </a:spcAft>
                      </a:pPr>
                      <a:r>
                        <a:rPr lang="es-ES" sz="1600" dirty="0">
                          <a:solidFill>
                            <a:schemeClr val="accent3"/>
                          </a:solidFill>
                          <a:effectLst/>
                        </a:rPr>
                        <a:t>Proceso</a:t>
                      </a:r>
                      <a:endParaRPr lang="en-US" sz="1600" dirty="0">
                        <a:solidFill>
                          <a:schemeClr val="accent3"/>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600">
                          <a:effectLst/>
                        </a:rPr>
                        <a:t>N</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600">
                          <a:effectLst/>
                        </a:rPr>
                        <a:t>Activos</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600">
                          <a:effectLst/>
                        </a:rPr>
                        <a:t>Categoría Específica</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600">
                          <a:effectLst/>
                        </a:rPr>
                        <a:t>Propietario</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spcBef>
                          <a:spcPts val="0"/>
                        </a:spcBef>
                        <a:spcAft>
                          <a:spcPts val="0"/>
                        </a:spcAft>
                      </a:pPr>
                      <a:r>
                        <a:rPr lang="es-ES" sz="1600">
                          <a:effectLst/>
                        </a:rPr>
                        <a:t>Nivel de Impacto (1-5)</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4987984"/>
                  </a:ext>
                </a:extLst>
              </a:tr>
              <a:tr h="213599">
                <a:tc rowSpan="2">
                  <a:txBody>
                    <a:bodyPr/>
                    <a:lstStyle/>
                    <a:p>
                      <a:pPr marL="0" marR="0" algn="ctr">
                        <a:spcBef>
                          <a:spcPts val="0"/>
                        </a:spcBef>
                        <a:spcAft>
                          <a:spcPts val="0"/>
                        </a:spcAft>
                      </a:pPr>
                      <a:r>
                        <a:rPr lang="es-ES"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600" dirty="0">
                          <a:solidFill>
                            <a:schemeClr val="accent3"/>
                          </a:solidFill>
                          <a:effectLst/>
                        </a:rPr>
                        <a:t>C</a:t>
                      </a:r>
                      <a:endParaRPr lang="en-US" sz="1600" dirty="0">
                        <a:solidFill>
                          <a:schemeClr val="accent3"/>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solidFill>
                            <a:schemeClr val="accent3"/>
                          </a:solidFill>
                          <a:effectLst/>
                        </a:rPr>
                        <a:t>I</a:t>
                      </a:r>
                      <a:endParaRPr lang="en-US" sz="1600" dirty="0">
                        <a:solidFill>
                          <a:schemeClr val="accent3"/>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solidFill>
                            <a:schemeClr val="accent3"/>
                          </a:solidFill>
                          <a:effectLst/>
                        </a:rPr>
                        <a:t>D</a:t>
                      </a:r>
                      <a:endParaRPr lang="en-US" sz="1600">
                        <a:solidFill>
                          <a:schemeClr val="accent3"/>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solidFill>
                            <a:schemeClr val="accent3"/>
                          </a:solidFill>
                          <a:effectLst/>
                        </a:rPr>
                        <a:t>P</a:t>
                      </a:r>
                      <a:endParaRPr lang="en-US" sz="1600" dirty="0">
                        <a:solidFill>
                          <a:schemeClr val="accent3"/>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1793"/>
                  </a:ext>
                </a:extLst>
              </a:tr>
              <a:tr h="300915">
                <a:tc vMerge="1">
                  <a:txBody>
                    <a:bodyPr/>
                    <a:lstStyle/>
                    <a:p>
                      <a:endParaRPr lang="en-US"/>
                    </a:p>
                  </a:txBody>
                  <a:tcPr/>
                </a:tc>
                <a:tc>
                  <a:txBody>
                    <a:bodyPr/>
                    <a:lstStyle/>
                    <a:p>
                      <a:pPr marL="0" marR="0" algn="just">
                        <a:spcBef>
                          <a:spcPts val="0"/>
                        </a:spcBef>
                        <a:spcAft>
                          <a:spcPts val="0"/>
                        </a:spcAft>
                      </a:pPr>
                      <a:r>
                        <a:rPr lang="es-ES"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0592666"/>
                  </a:ext>
                </a:extLst>
              </a:tr>
            </a:tbl>
          </a:graphicData>
        </a:graphic>
      </p:graphicFrame>
      <p:pic>
        <p:nvPicPr>
          <p:cNvPr id="9" name="Imagen 8">
            <a:extLst>
              <a:ext uri="{FF2B5EF4-FFF2-40B4-BE49-F238E27FC236}">
                <a16:creationId xmlns:a16="http://schemas.microsoft.com/office/drawing/2014/main" id="{F0790E74-97CD-49E1-8AD9-0D78B8D3CE96}"/>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Diagram 9">
            <a:extLst>
              <a:ext uri="{FF2B5EF4-FFF2-40B4-BE49-F238E27FC236}">
                <a16:creationId xmlns:a16="http://schemas.microsoft.com/office/drawing/2014/main" id="{429AA56D-1D21-41CA-8B2A-1BBB55A8C6F9}"/>
              </a:ext>
            </a:extLst>
          </p:cNvPr>
          <p:cNvGraphicFramePr/>
          <p:nvPr>
            <p:extLst>
              <p:ext uri="{D42A27DB-BD31-4B8C-83A1-F6EECF244321}">
                <p14:modId xmlns:p14="http://schemas.microsoft.com/office/powerpoint/2010/main" val="3992158440"/>
              </p:ext>
            </p:extLst>
          </p:nvPr>
        </p:nvGraphicFramePr>
        <p:xfrm>
          <a:off x="6528758" y="3531871"/>
          <a:ext cx="3461062" cy="293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129811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2: Identificación del riesgo </a:t>
            </a:r>
            <a:endParaRPr lang="es-EC" sz="4000" dirty="0">
              <a:solidFill>
                <a:schemeClr val="accent1">
                  <a:lumMod val="75000"/>
                </a:schemeClr>
              </a:solidFill>
            </a:endParaRPr>
          </a:p>
        </p:txBody>
      </p:sp>
      <p:graphicFrame>
        <p:nvGraphicFramePr>
          <p:cNvPr id="3" name="Table 2">
            <a:extLst>
              <a:ext uri="{FF2B5EF4-FFF2-40B4-BE49-F238E27FC236}">
                <a16:creationId xmlns:a16="http://schemas.microsoft.com/office/drawing/2014/main" id="{0419D987-7C42-4CC8-B267-0E9C6E712523}"/>
              </a:ext>
            </a:extLst>
          </p:cNvPr>
          <p:cNvGraphicFramePr>
            <a:graphicFrameLocks noGrp="1"/>
          </p:cNvGraphicFramePr>
          <p:nvPr>
            <p:extLst>
              <p:ext uri="{D42A27DB-BD31-4B8C-83A1-F6EECF244321}">
                <p14:modId xmlns:p14="http://schemas.microsoft.com/office/powerpoint/2010/main" val="2763065270"/>
              </p:ext>
            </p:extLst>
          </p:nvPr>
        </p:nvGraphicFramePr>
        <p:xfrm>
          <a:off x="4399402" y="3529094"/>
          <a:ext cx="7481973" cy="1838264"/>
        </p:xfrm>
        <a:graphic>
          <a:graphicData uri="http://schemas.openxmlformats.org/drawingml/2006/table">
            <a:tbl>
              <a:tblPr firstRow="1" firstCol="1" bandRow="1">
                <a:tableStyleId>{5940675A-B579-460E-94D1-54222C63F5DA}</a:tableStyleId>
              </a:tblPr>
              <a:tblGrid>
                <a:gridCol w="1445755">
                  <a:extLst>
                    <a:ext uri="{9D8B030D-6E8A-4147-A177-3AD203B41FA5}">
                      <a16:colId xmlns:a16="http://schemas.microsoft.com/office/drawing/2014/main" val="165874320"/>
                    </a:ext>
                  </a:extLst>
                </a:gridCol>
                <a:gridCol w="1040640">
                  <a:extLst>
                    <a:ext uri="{9D8B030D-6E8A-4147-A177-3AD203B41FA5}">
                      <a16:colId xmlns:a16="http://schemas.microsoft.com/office/drawing/2014/main" val="4195817083"/>
                    </a:ext>
                  </a:extLst>
                </a:gridCol>
                <a:gridCol w="1410308">
                  <a:extLst>
                    <a:ext uri="{9D8B030D-6E8A-4147-A177-3AD203B41FA5}">
                      <a16:colId xmlns:a16="http://schemas.microsoft.com/office/drawing/2014/main" val="163653785"/>
                    </a:ext>
                  </a:extLst>
                </a:gridCol>
                <a:gridCol w="1792635">
                  <a:extLst>
                    <a:ext uri="{9D8B030D-6E8A-4147-A177-3AD203B41FA5}">
                      <a16:colId xmlns:a16="http://schemas.microsoft.com/office/drawing/2014/main" val="1183607175"/>
                    </a:ext>
                  </a:extLst>
                </a:gridCol>
                <a:gridCol w="1792635">
                  <a:extLst>
                    <a:ext uri="{9D8B030D-6E8A-4147-A177-3AD203B41FA5}">
                      <a16:colId xmlns:a16="http://schemas.microsoft.com/office/drawing/2014/main" val="1109923068"/>
                    </a:ext>
                  </a:extLst>
                </a:gridCol>
              </a:tblGrid>
              <a:tr h="229783">
                <a:tc gridSpan="5">
                  <a:txBody>
                    <a:bodyPr/>
                    <a:lstStyle/>
                    <a:p>
                      <a:pPr marL="0" marR="0" algn="just">
                        <a:spcBef>
                          <a:spcPts val="0"/>
                        </a:spcBef>
                        <a:spcAft>
                          <a:spcPts val="0"/>
                        </a:spcAft>
                      </a:pPr>
                      <a:r>
                        <a:rPr lang="es-ES" sz="1400">
                          <a:effectLst/>
                        </a:rPr>
                        <a:t>Lista de Chequeo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6796059"/>
                  </a:ext>
                </a:extLst>
              </a:tr>
              <a:tr h="229783">
                <a:tc>
                  <a:txBody>
                    <a:bodyPr/>
                    <a:lstStyle/>
                    <a:p>
                      <a:pPr marL="0" marR="0" algn="just">
                        <a:spcBef>
                          <a:spcPts val="0"/>
                        </a:spcBef>
                        <a:spcAft>
                          <a:spcPts val="0"/>
                        </a:spcAft>
                      </a:pPr>
                      <a:r>
                        <a:rPr lang="es-ES" sz="1400">
                          <a:effectLst/>
                        </a:rPr>
                        <a:t>Fecha</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9844344"/>
                  </a:ext>
                </a:extLst>
              </a:tr>
              <a:tr h="229783">
                <a:tc>
                  <a:txBody>
                    <a:bodyPr/>
                    <a:lstStyle/>
                    <a:p>
                      <a:pPr marL="0" marR="0" algn="just">
                        <a:spcBef>
                          <a:spcPts val="0"/>
                        </a:spcBef>
                        <a:spcAft>
                          <a:spcPts val="0"/>
                        </a:spcAft>
                      </a:pPr>
                      <a:r>
                        <a:rPr lang="es-ES" sz="1400">
                          <a:effectLst/>
                        </a:rPr>
                        <a:t>Proceso</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9449143"/>
                  </a:ext>
                </a:extLst>
              </a:tr>
              <a:tr h="229783">
                <a:tc>
                  <a:txBody>
                    <a:bodyPr/>
                    <a:lstStyle/>
                    <a:p>
                      <a:pPr marL="0" marR="0" algn="just">
                        <a:spcBef>
                          <a:spcPts val="0"/>
                        </a:spcBef>
                        <a:spcAft>
                          <a:spcPts val="0"/>
                        </a:spcAft>
                      </a:pPr>
                      <a:r>
                        <a:rPr lang="es-ES" sz="1400">
                          <a:effectLst/>
                        </a:rPr>
                        <a:t>Responsable</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0429828"/>
                  </a:ext>
                </a:extLst>
              </a:tr>
              <a:tr h="459566">
                <a:tc>
                  <a:txBody>
                    <a:bodyPr/>
                    <a:lstStyle/>
                    <a:p>
                      <a:pPr marL="0" marR="0" algn="just">
                        <a:spcBef>
                          <a:spcPts val="0"/>
                        </a:spcBef>
                        <a:spcAft>
                          <a:spcPts val="0"/>
                        </a:spcAft>
                      </a:pPr>
                      <a:r>
                        <a:rPr lang="es-ES" sz="1400">
                          <a:effectLst/>
                        </a:rPr>
                        <a:t>Categoría General</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a:effectLst/>
                        </a:rPr>
                        <a:t>Categoría Específica</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a:effectLst/>
                        </a:rPr>
                        <a:t>Activo</a:t>
                      </a:r>
                      <a:endParaRPr lang="en-US" sz="2000">
                        <a:effectLst/>
                      </a:endParaRPr>
                    </a:p>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a:effectLst/>
                        </a:rPr>
                        <a:t>Amenaza</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a:effectLst/>
                        </a:rPr>
                        <a:t>Vulnerabilidad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5200096"/>
                  </a:ext>
                </a:extLst>
              </a:tr>
              <a:tr h="229783">
                <a:tc rowSpan="2">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a:effectLst/>
                        </a:rPr>
                        <a:t> </a:t>
                      </a: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5241341"/>
                  </a:ext>
                </a:extLst>
              </a:tr>
              <a:tr h="2297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400" dirty="0">
                          <a:effectLst/>
                        </a:rPr>
                        <a:t> </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400" dirty="0">
                          <a:effectLst/>
                        </a:rPr>
                        <a:t> </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6626928"/>
                  </a:ext>
                </a:extLst>
              </a:tr>
            </a:tbl>
          </a:graphicData>
        </a:graphic>
      </p:graphicFrame>
      <p:pic>
        <p:nvPicPr>
          <p:cNvPr id="9" name="Imagen 8">
            <a:extLst>
              <a:ext uri="{FF2B5EF4-FFF2-40B4-BE49-F238E27FC236}">
                <a16:creationId xmlns:a16="http://schemas.microsoft.com/office/drawing/2014/main" id="{1D668F24-D9A0-416C-91FB-265EC01C79F6}"/>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Diagram 4">
            <a:extLst>
              <a:ext uri="{FF2B5EF4-FFF2-40B4-BE49-F238E27FC236}">
                <a16:creationId xmlns:a16="http://schemas.microsoft.com/office/drawing/2014/main" id="{E9B11A68-6FC8-4C85-B59C-09A615BB5832}"/>
              </a:ext>
            </a:extLst>
          </p:cNvPr>
          <p:cNvGraphicFramePr/>
          <p:nvPr>
            <p:extLst>
              <p:ext uri="{D42A27DB-BD31-4B8C-83A1-F6EECF244321}">
                <p14:modId xmlns:p14="http://schemas.microsoft.com/office/powerpoint/2010/main" val="2191758947"/>
              </p:ext>
            </p:extLst>
          </p:nvPr>
        </p:nvGraphicFramePr>
        <p:xfrm>
          <a:off x="5369973" y="1694922"/>
          <a:ext cx="6179769" cy="1636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38515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2: Identificación del riesgo </a:t>
            </a:r>
            <a:endParaRPr lang="es-EC" sz="4000" dirty="0">
              <a:solidFill>
                <a:schemeClr val="accent1">
                  <a:lumMod val="75000"/>
                </a:schemeClr>
              </a:solidFill>
            </a:endParaRPr>
          </a:p>
        </p:txBody>
      </p:sp>
      <p:graphicFrame>
        <p:nvGraphicFramePr>
          <p:cNvPr id="5" name="Table 4">
            <a:extLst>
              <a:ext uri="{FF2B5EF4-FFF2-40B4-BE49-F238E27FC236}">
                <a16:creationId xmlns:a16="http://schemas.microsoft.com/office/drawing/2014/main" id="{E8842EE2-6089-42FC-80E9-20A1CCDD900C}"/>
              </a:ext>
            </a:extLst>
          </p:cNvPr>
          <p:cNvGraphicFramePr>
            <a:graphicFrameLocks noGrp="1"/>
          </p:cNvGraphicFramePr>
          <p:nvPr>
            <p:extLst>
              <p:ext uri="{D42A27DB-BD31-4B8C-83A1-F6EECF244321}">
                <p14:modId xmlns:p14="http://schemas.microsoft.com/office/powerpoint/2010/main" val="1544927230"/>
              </p:ext>
            </p:extLst>
          </p:nvPr>
        </p:nvGraphicFramePr>
        <p:xfrm>
          <a:off x="4545496" y="3047116"/>
          <a:ext cx="7189786" cy="1786141"/>
        </p:xfrm>
        <a:graphic>
          <a:graphicData uri="http://schemas.openxmlformats.org/drawingml/2006/table">
            <a:tbl>
              <a:tblPr firstRow="1" firstCol="1" bandRow="1">
                <a:tableStyleId>{5940675A-B579-460E-94D1-54222C63F5DA}</a:tableStyleId>
              </a:tblPr>
              <a:tblGrid>
                <a:gridCol w="1242772">
                  <a:extLst>
                    <a:ext uri="{9D8B030D-6E8A-4147-A177-3AD203B41FA5}">
                      <a16:colId xmlns:a16="http://schemas.microsoft.com/office/drawing/2014/main" val="3390688615"/>
                    </a:ext>
                  </a:extLst>
                </a:gridCol>
                <a:gridCol w="797187">
                  <a:extLst>
                    <a:ext uri="{9D8B030D-6E8A-4147-A177-3AD203B41FA5}">
                      <a16:colId xmlns:a16="http://schemas.microsoft.com/office/drawing/2014/main" val="2791734388"/>
                    </a:ext>
                  </a:extLst>
                </a:gridCol>
                <a:gridCol w="1241094">
                  <a:extLst>
                    <a:ext uri="{9D8B030D-6E8A-4147-A177-3AD203B41FA5}">
                      <a16:colId xmlns:a16="http://schemas.microsoft.com/office/drawing/2014/main" val="2414492461"/>
                    </a:ext>
                  </a:extLst>
                </a:gridCol>
                <a:gridCol w="951589">
                  <a:extLst>
                    <a:ext uri="{9D8B030D-6E8A-4147-A177-3AD203B41FA5}">
                      <a16:colId xmlns:a16="http://schemas.microsoft.com/office/drawing/2014/main" val="849839732"/>
                    </a:ext>
                  </a:extLst>
                </a:gridCol>
                <a:gridCol w="1006134">
                  <a:extLst>
                    <a:ext uri="{9D8B030D-6E8A-4147-A177-3AD203B41FA5}">
                      <a16:colId xmlns:a16="http://schemas.microsoft.com/office/drawing/2014/main" val="372581001"/>
                    </a:ext>
                  </a:extLst>
                </a:gridCol>
                <a:gridCol w="1006134">
                  <a:extLst>
                    <a:ext uri="{9D8B030D-6E8A-4147-A177-3AD203B41FA5}">
                      <a16:colId xmlns:a16="http://schemas.microsoft.com/office/drawing/2014/main" val="1822819769"/>
                    </a:ext>
                  </a:extLst>
                </a:gridCol>
                <a:gridCol w="944876">
                  <a:extLst>
                    <a:ext uri="{9D8B030D-6E8A-4147-A177-3AD203B41FA5}">
                      <a16:colId xmlns:a16="http://schemas.microsoft.com/office/drawing/2014/main" val="1000704867"/>
                    </a:ext>
                  </a:extLst>
                </a:gridCol>
              </a:tblGrid>
              <a:tr h="188448">
                <a:tc gridSpan="7">
                  <a:txBody>
                    <a:bodyPr/>
                    <a:lstStyle/>
                    <a:p>
                      <a:pPr marL="0" marR="0" algn="just">
                        <a:spcBef>
                          <a:spcPts val="0"/>
                        </a:spcBef>
                        <a:spcAft>
                          <a:spcPts val="0"/>
                        </a:spcAft>
                      </a:pPr>
                      <a:r>
                        <a:rPr lang="es-ES" sz="1100">
                          <a:effectLst/>
                        </a:rPr>
                        <a:t>Lista de Chequeo de Controles Existentes</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2782319"/>
                  </a:ext>
                </a:extLst>
              </a:tr>
              <a:tr h="188448">
                <a:tc>
                  <a:txBody>
                    <a:bodyPr/>
                    <a:lstStyle/>
                    <a:p>
                      <a:pPr marL="0" marR="0" algn="just">
                        <a:spcBef>
                          <a:spcPts val="0"/>
                        </a:spcBef>
                        <a:spcAft>
                          <a:spcPts val="0"/>
                        </a:spcAft>
                      </a:pPr>
                      <a:r>
                        <a:rPr lang="es-ES" sz="1100">
                          <a:effectLst/>
                        </a:rPr>
                        <a:t>Fecha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6">
                  <a:txBody>
                    <a:bodyPr/>
                    <a:lstStyle/>
                    <a:p>
                      <a:pPr marL="0" marR="0" algn="just">
                        <a:spcBef>
                          <a:spcPts val="0"/>
                        </a:spcBef>
                        <a:spcAft>
                          <a:spcPts val="0"/>
                        </a:spcAft>
                      </a:pPr>
                      <a:r>
                        <a:rPr lang="es-ES" sz="11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2308054"/>
                  </a:ext>
                </a:extLst>
              </a:tr>
              <a:tr h="188448">
                <a:tc>
                  <a:txBody>
                    <a:bodyPr/>
                    <a:lstStyle/>
                    <a:p>
                      <a:pPr marL="0" marR="0" algn="just">
                        <a:spcBef>
                          <a:spcPts val="0"/>
                        </a:spcBef>
                        <a:spcAft>
                          <a:spcPts val="0"/>
                        </a:spcAft>
                      </a:pPr>
                      <a:r>
                        <a:rPr lang="es-ES" sz="1100">
                          <a:effectLst/>
                        </a:rPr>
                        <a:t>Proceso</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6">
                  <a:txBody>
                    <a:bodyPr/>
                    <a:lstStyle/>
                    <a:p>
                      <a:pPr marL="0" marR="0" algn="just">
                        <a:spcBef>
                          <a:spcPts val="0"/>
                        </a:spcBef>
                        <a:spcAft>
                          <a:spcPts val="0"/>
                        </a:spcAft>
                      </a:pPr>
                      <a:r>
                        <a:rPr lang="es-ES" sz="11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9027728"/>
                  </a:ext>
                </a:extLst>
              </a:tr>
              <a:tr h="188448">
                <a:tc>
                  <a:txBody>
                    <a:bodyPr/>
                    <a:lstStyle/>
                    <a:p>
                      <a:pPr marL="0" marR="0" algn="just">
                        <a:spcBef>
                          <a:spcPts val="0"/>
                        </a:spcBef>
                        <a:spcAft>
                          <a:spcPts val="0"/>
                        </a:spcAft>
                      </a:pPr>
                      <a:r>
                        <a:rPr lang="es-ES" sz="1100">
                          <a:effectLst/>
                        </a:rPr>
                        <a:t>Activo</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6">
                  <a:txBody>
                    <a:bodyPr/>
                    <a:lstStyle/>
                    <a:p>
                      <a:pPr marL="0" marR="0" algn="just">
                        <a:spcBef>
                          <a:spcPts val="0"/>
                        </a:spcBef>
                        <a:spcAft>
                          <a:spcPts val="0"/>
                        </a:spcAft>
                      </a:pPr>
                      <a:r>
                        <a:rPr lang="es-ES" sz="11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0699525"/>
                  </a:ext>
                </a:extLst>
              </a:tr>
              <a:tr h="188448">
                <a:tc rowSpan="2">
                  <a:txBody>
                    <a:bodyPr/>
                    <a:lstStyle/>
                    <a:p>
                      <a:pPr marL="0" marR="0" algn="just">
                        <a:spcBef>
                          <a:spcPts val="0"/>
                        </a:spcBef>
                        <a:spcAft>
                          <a:spcPts val="0"/>
                        </a:spcAft>
                      </a:pPr>
                      <a:r>
                        <a:rPr lang="es-ES" sz="1100">
                          <a:effectLst/>
                        </a:rPr>
                        <a:t>Vulnerabilidad</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spcBef>
                          <a:spcPts val="0"/>
                        </a:spcBef>
                        <a:spcAft>
                          <a:spcPts val="0"/>
                        </a:spcAft>
                      </a:pPr>
                      <a:r>
                        <a:rPr lang="es-ES" sz="1100">
                          <a:effectLst/>
                        </a:rPr>
                        <a:t>Amenaza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l">
                        <a:spcBef>
                          <a:spcPts val="0"/>
                        </a:spcBef>
                        <a:spcAft>
                          <a:spcPts val="0"/>
                        </a:spcAft>
                      </a:pPr>
                      <a:r>
                        <a:rPr lang="es-ES" sz="1100" dirty="0">
                          <a:solidFill>
                            <a:schemeClr val="accent4">
                              <a:lumMod val="50000"/>
                            </a:schemeClr>
                          </a:solidFill>
                          <a:effectLst/>
                        </a:rPr>
                        <a:t>Control Existente-% de Implementación</a:t>
                      </a:r>
                      <a:endParaRPr lang="en-US" sz="1800" dirty="0">
                        <a:solidFill>
                          <a:schemeClr val="accent4">
                            <a:lumMod val="50000"/>
                          </a:schemeClr>
                        </a:solidFill>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s-ES" sz="1100" dirty="0">
                          <a:effectLst/>
                        </a:rPr>
                        <a:t>Estado</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rowSpan="2">
                  <a:txBody>
                    <a:bodyPr/>
                    <a:lstStyle/>
                    <a:p>
                      <a:pPr marL="0" marR="0" algn="just">
                        <a:spcBef>
                          <a:spcPts val="0"/>
                        </a:spcBef>
                        <a:spcAft>
                          <a:spcPts val="0"/>
                        </a:spcAft>
                      </a:pPr>
                      <a:r>
                        <a:rPr lang="es-ES" sz="1100">
                          <a:effectLst/>
                        </a:rPr>
                        <a:t>Observación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4639789"/>
                  </a:ext>
                </a:extLst>
              </a:tr>
              <a:tr h="3768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s-ES" sz="1100">
                          <a:solidFill>
                            <a:schemeClr val="accent4">
                              <a:lumMod val="50000"/>
                            </a:schemeClr>
                          </a:solidFill>
                          <a:effectLst/>
                        </a:rPr>
                        <a:t>Ineficaz</a:t>
                      </a:r>
                      <a:endParaRPr lang="en-US" sz="1800">
                        <a:solidFill>
                          <a:schemeClr val="accent4">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a:solidFill>
                            <a:schemeClr val="accent4">
                              <a:lumMod val="50000"/>
                            </a:schemeClr>
                          </a:solidFill>
                          <a:effectLst/>
                        </a:rPr>
                        <a:t>Insuficiente</a:t>
                      </a:r>
                      <a:endParaRPr lang="en-US" sz="1800">
                        <a:solidFill>
                          <a:schemeClr val="accent4">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dirty="0">
                          <a:solidFill>
                            <a:schemeClr val="accent4">
                              <a:lumMod val="50000"/>
                            </a:schemeClr>
                          </a:solidFill>
                          <a:effectLst/>
                        </a:rPr>
                        <a:t>Injustificado</a:t>
                      </a:r>
                      <a:endParaRPr lang="en-US" sz="1800" dirty="0">
                        <a:solidFill>
                          <a:schemeClr val="accent4">
                            <a:lumMod val="50000"/>
                          </a:schemeClr>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094594160"/>
                  </a:ext>
                </a:extLst>
              </a:tr>
              <a:tr h="467004">
                <a:tc>
                  <a:txBody>
                    <a:bodyPr/>
                    <a:lstStyle/>
                    <a:p>
                      <a:pPr marL="0" marR="0" algn="just">
                        <a:spcBef>
                          <a:spcPts val="0"/>
                        </a:spcBef>
                        <a:spcAft>
                          <a:spcPts val="0"/>
                        </a:spcAft>
                      </a:pPr>
                      <a:r>
                        <a:rPr lang="es-ES" sz="11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1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24029396"/>
                  </a:ext>
                </a:extLst>
              </a:tr>
            </a:tbl>
          </a:graphicData>
        </a:graphic>
      </p:graphicFrame>
      <p:pic>
        <p:nvPicPr>
          <p:cNvPr id="9" name="Imagen 8">
            <a:extLst>
              <a:ext uri="{FF2B5EF4-FFF2-40B4-BE49-F238E27FC236}">
                <a16:creationId xmlns:a16="http://schemas.microsoft.com/office/drawing/2014/main" id="{1FA786D0-30F1-47E6-878D-225B0F6304FF}"/>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Diagram 9">
            <a:extLst>
              <a:ext uri="{FF2B5EF4-FFF2-40B4-BE49-F238E27FC236}">
                <a16:creationId xmlns:a16="http://schemas.microsoft.com/office/drawing/2014/main" id="{78853F85-80E6-48D6-9A58-39093B008B5C}"/>
              </a:ext>
            </a:extLst>
          </p:cNvPr>
          <p:cNvGraphicFramePr/>
          <p:nvPr>
            <p:extLst>
              <p:ext uri="{D42A27DB-BD31-4B8C-83A1-F6EECF244321}">
                <p14:modId xmlns:p14="http://schemas.microsoft.com/office/powerpoint/2010/main" val="3973668385"/>
              </p:ext>
            </p:extLst>
          </p:nvPr>
        </p:nvGraphicFramePr>
        <p:xfrm>
          <a:off x="5293773" y="1215950"/>
          <a:ext cx="6179769" cy="1636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087818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2: Identificación del riesgo </a:t>
            </a:r>
            <a:endParaRPr lang="es-EC" sz="4000" dirty="0">
              <a:solidFill>
                <a:schemeClr val="accent1">
                  <a:lumMod val="75000"/>
                </a:schemeClr>
              </a:solidFill>
            </a:endParaRPr>
          </a:p>
        </p:txBody>
      </p:sp>
      <p:graphicFrame>
        <p:nvGraphicFramePr>
          <p:cNvPr id="3" name="Table 2">
            <a:extLst>
              <a:ext uri="{FF2B5EF4-FFF2-40B4-BE49-F238E27FC236}">
                <a16:creationId xmlns:a16="http://schemas.microsoft.com/office/drawing/2014/main" id="{5C25796C-0F0E-4704-B9E1-17ACCDA5618E}"/>
              </a:ext>
            </a:extLst>
          </p:cNvPr>
          <p:cNvGraphicFramePr>
            <a:graphicFrameLocks noGrp="1"/>
          </p:cNvGraphicFramePr>
          <p:nvPr>
            <p:extLst>
              <p:ext uri="{D42A27DB-BD31-4B8C-83A1-F6EECF244321}">
                <p14:modId xmlns:p14="http://schemas.microsoft.com/office/powerpoint/2010/main" val="1646468201"/>
              </p:ext>
            </p:extLst>
          </p:nvPr>
        </p:nvGraphicFramePr>
        <p:xfrm>
          <a:off x="4673289" y="3552145"/>
          <a:ext cx="7152950" cy="2096452"/>
        </p:xfrm>
        <a:graphic>
          <a:graphicData uri="http://schemas.openxmlformats.org/drawingml/2006/table">
            <a:tbl>
              <a:tblPr firstRow="1" firstCol="1" bandRow="1">
                <a:tableStyleId>{5940675A-B579-460E-94D1-54222C63F5DA}</a:tableStyleId>
              </a:tblPr>
              <a:tblGrid>
                <a:gridCol w="1351938">
                  <a:extLst>
                    <a:ext uri="{9D8B030D-6E8A-4147-A177-3AD203B41FA5}">
                      <a16:colId xmlns:a16="http://schemas.microsoft.com/office/drawing/2014/main" val="2528773993"/>
                    </a:ext>
                  </a:extLst>
                </a:gridCol>
                <a:gridCol w="1137573">
                  <a:extLst>
                    <a:ext uri="{9D8B030D-6E8A-4147-A177-3AD203B41FA5}">
                      <a16:colId xmlns:a16="http://schemas.microsoft.com/office/drawing/2014/main" val="3662580471"/>
                    </a:ext>
                  </a:extLst>
                </a:gridCol>
                <a:gridCol w="1632857">
                  <a:extLst>
                    <a:ext uri="{9D8B030D-6E8A-4147-A177-3AD203B41FA5}">
                      <a16:colId xmlns:a16="http://schemas.microsoft.com/office/drawing/2014/main" val="748168090"/>
                    </a:ext>
                  </a:extLst>
                </a:gridCol>
                <a:gridCol w="1476103">
                  <a:extLst>
                    <a:ext uri="{9D8B030D-6E8A-4147-A177-3AD203B41FA5}">
                      <a16:colId xmlns:a16="http://schemas.microsoft.com/office/drawing/2014/main" val="3373328869"/>
                    </a:ext>
                  </a:extLst>
                </a:gridCol>
                <a:gridCol w="1554479">
                  <a:extLst>
                    <a:ext uri="{9D8B030D-6E8A-4147-A177-3AD203B41FA5}">
                      <a16:colId xmlns:a16="http://schemas.microsoft.com/office/drawing/2014/main" val="180259700"/>
                    </a:ext>
                  </a:extLst>
                </a:gridCol>
              </a:tblGrid>
              <a:tr h="311162">
                <a:tc>
                  <a:txBody>
                    <a:bodyPr/>
                    <a:lstStyle/>
                    <a:p>
                      <a:pPr marL="0" marR="0" algn="just">
                        <a:spcBef>
                          <a:spcPts val="0"/>
                        </a:spcBef>
                        <a:spcAft>
                          <a:spcPts val="0"/>
                        </a:spcAft>
                      </a:pPr>
                      <a:r>
                        <a:rPr lang="es-ES" sz="1600">
                          <a:effectLst/>
                        </a:rPr>
                        <a:t>Fecha</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3352622"/>
                  </a:ext>
                </a:extLst>
              </a:tr>
              <a:tr h="311162">
                <a:tc>
                  <a:txBody>
                    <a:bodyPr/>
                    <a:lstStyle/>
                    <a:p>
                      <a:pPr marL="0" marR="0" algn="just">
                        <a:spcBef>
                          <a:spcPts val="0"/>
                        </a:spcBef>
                        <a:spcAft>
                          <a:spcPts val="0"/>
                        </a:spcAft>
                      </a:pPr>
                      <a:r>
                        <a:rPr lang="es-ES" sz="1600">
                          <a:effectLst/>
                        </a:rPr>
                        <a:t>Proceso</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s-ES" sz="16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440"/>
                  </a:ext>
                </a:extLst>
              </a:tr>
              <a:tr h="311162">
                <a:tc>
                  <a:txBody>
                    <a:bodyPr/>
                    <a:lstStyle/>
                    <a:p>
                      <a:pPr marL="0" marR="0" algn="just">
                        <a:spcBef>
                          <a:spcPts val="0"/>
                        </a:spcBef>
                        <a:spcAft>
                          <a:spcPts val="0"/>
                        </a:spcAft>
                      </a:pPr>
                      <a:r>
                        <a:rPr lang="es-ES" sz="1600">
                          <a:effectLst/>
                        </a:rPr>
                        <a:t>Responsable</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just">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1708217"/>
                  </a:ext>
                </a:extLst>
              </a:tr>
              <a:tr h="622323">
                <a:tc>
                  <a:txBody>
                    <a:bodyPr/>
                    <a:lstStyle/>
                    <a:p>
                      <a:pPr marL="0" marR="0" algn="just">
                        <a:spcBef>
                          <a:spcPts val="0"/>
                        </a:spcBef>
                        <a:spcAft>
                          <a:spcPts val="0"/>
                        </a:spcAft>
                      </a:pPr>
                      <a:r>
                        <a:rPr lang="es-ES" sz="1600">
                          <a:effectLst/>
                        </a:rPr>
                        <a:t>Activo</a:t>
                      </a:r>
                      <a:endParaRPr lang="en-US" sz="2400">
                        <a:effectLst/>
                      </a:endParaRPr>
                    </a:p>
                    <a:p>
                      <a:pPr marL="0" marR="0" algn="just">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Categoría General</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Categoría Específica</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Amenaza</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Vulnerabilidad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67969462"/>
                  </a:ext>
                </a:extLst>
              </a:tr>
              <a:tr h="540643">
                <a:tc>
                  <a:txBody>
                    <a:bodyPr/>
                    <a:lstStyle/>
                    <a:p>
                      <a:pPr marL="0" marR="0" algn="l">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6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2533210"/>
                  </a:ext>
                </a:extLst>
              </a:tr>
            </a:tbl>
          </a:graphicData>
        </a:graphic>
      </p:graphicFrame>
      <p:pic>
        <p:nvPicPr>
          <p:cNvPr id="9" name="Imagen 8">
            <a:extLst>
              <a:ext uri="{FF2B5EF4-FFF2-40B4-BE49-F238E27FC236}">
                <a16:creationId xmlns:a16="http://schemas.microsoft.com/office/drawing/2014/main" id="{C96E8F27-1F25-4952-8F9F-4E714B7265D6}"/>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Diagram 9">
            <a:extLst>
              <a:ext uri="{FF2B5EF4-FFF2-40B4-BE49-F238E27FC236}">
                <a16:creationId xmlns:a16="http://schemas.microsoft.com/office/drawing/2014/main" id="{E63C56A5-744D-47D4-BCB2-8F5993F9F398}"/>
              </a:ext>
            </a:extLst>
          </p:cNvPr>
          <p:cNvGraphicFramePr/>
          <p:nvPr>
            <p:extLst>
              <p:ext uri="{D42A27DB-BD31-4B8C-83A1-F6EECF244321}">
                <p14:modId xmlns:p14="http://schemas.microsoft.com/office/powerpoint/2010/main" val="2464230254"/>
              </p:ext>
            </p:extLst>
          </p:nvPr>
        </p:nvGraphicFramePr>
        <p:xfrm>
          <a:off x="4865965" y="1549578"/>
          <a:ext cx="6378978" cy="1721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041795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3: Estimación del riesgo</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FABAB431-FA98-45CA-8FC3-AD27C13EF344}"/>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Diagram 8">
            <a:extLst>
              <a:ext uri="{FF2B5EF4-FFF2-40B4-BE49-F238E27FC236}">
                <a16:creationId xmlns:a16="http://schemas.microsoft.com/office/drawing/2014/main" id="{C8D6A614-16A2-44D6-BEFD-51A2784EF2BD}"/>
              </a:ext>
            </a:extLst>
          </p:cNvPr>
          <p:cNvGraphicFramePr/>
          <p:nvPr>
            <p:extLst>
              <p:ext uri="{D42A27DB-BD31-4B8C-83A1-F6EECF244321}">
                <p14:modId xmlns:p14="http://schemas.microsoft.com/office/powerpoint/2010/main" val="4203264716"/>
              </p:ext>
            </p:extLst>
          </p:nvPr>
        </p:nvGraphicFramePr>
        <p:xfrm>
          <a:off x="4343450" y="1230086"/>
          <a:ext cx="6378978" cy="1310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Table 12">
            <a:extLst>
              <a:ext uri="{FF2B5EF4-FFF2-40B4-BE49-F238E27FC236}">
                <a16:creationId xmlns:a16="http://schemas.microsoft.com/office/drawing/2014/main" id="{A24E9475-FE83-4BDD-BB0D-ADD0853090A2}"/>
              </a:ext>
            </a:extLst>
          </p:cNvPr>
          <p:cNvGraphicFramePr>
            <a:graphicFrameLocks noGrp="1"/>
          </p:cNvGraphicFramePr>
          <p:nvPr>
            <p:extLst>
              <p:ext uri="{D42A27DB-BD31-4B8C-83A1-F6EECF244321}">
                <p14:modId xmlns:p14="http://schemas.microsoft.com/office/powerpoint/2010/main" val="1880181492"/>
              </p:ext>
            </p:extLst>
          </p:nvPr>
        </p:nvGraphicFramePr>
        <p:xfrm>
          <a:off x="5739402" y="3248970"/>
          <a:ext cx="5258435" cy="2887345"/>
        </p:xfrm>
        <a:graphic>
          <a:graphicData uri="http://schemas.openxmlformats.org/drawingml/2006/table">
            <a:tbl>
              <a:tblPr firstRow="1" firstCol="1" bandRow="1">
                <a:tableStyleId>{BC89EF96-8CEA-46FF-86C4-4CE0E7609802}</a:tableStyleId>
              </a:tblPr>
              <a:tblGrid>
                <a:gridCol w="899160">
                  <a:extLst>
                    <a:ext uri="{9D8B030D-6E8A-4147-A177-3AD203B41FA5}">
                      <a16:colId xmlns:a16="http://schemas.microsoft.com/office/drawing/2014/main" val="2113761323"/>
                    </a:ext>
                  </a:extLst>
                </a:gridCol>
                <a:gridCol w="509905">
                  <a:extLst>
                    <a:ext uri="{9D8B030D-6E8A-4147-A177-3AD203B41FA5}">
                      <a16:colId xmlns:a16="http://schemas.microsoft.com/office/drawing/2014/main" val="1054432004"/>
                    </a:ext>
                  </a:extLst>
                </a:gridCol>
                <a:gridCol w="3849370">
                  <a:extLst>
                    <a:ext uri="{9D8B030D-6E8A-4147-A177-3AD203B41FA5}">
                      <a16:colId xmlns:a16="http://schemas.microsoft.com/office/drawing/2014/main" val="85799195"/>
                    </a:ext>
                  </a:extLst>
                </a:gridCol>
              </a:tblGrid>
              <a:tr h="255905">
                <a:tc>
                  <a:txBody>
                    <a:bodyPr/>
                    <a:lstStyle/>
                    <a:p>
                      <a:pPr marL="0" marR="0" algn="just">
                        <a:spcBef>
                          <a:spcPts val="0"/>
                        </a:spcBef>
                        <a:spcAft>
                          <a:spcPts val="0"/>
                        </a:spcAft>
                      </a:pPr>
                      <a:r>
                        <a:rPr lang="es-ES" sz="1200">
                          <a:effectLst/>
                        </a:rPr>
                        <a:t>Nivel</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Valor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Descripción</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25715127"/>
                  </a:ext>
                </a:extLst>
              </a:tr>
              <a:tr h="571500">
                <a:tc>
                  <a:txBody>
                    <a:bodyPr/>
                    <a:lstStyle/>
                    <a:p>
                      <a:pPr marL="0" marR="0" algn="just">
                        <a:spcBef>
                          <a:spcPts val="0"/>
                        </a:spcBef>
                        <a:spcAft>
                          <a:spcPts val="0"/>
                        </a:spcAft>
                      </a:pPr>
                      <a:r>
                        <a:rPr lang="es-ES" sz="1200">
                          <a:effectLst/>
                        </a:rPr>
                        <a:t>Altamente improbable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1</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Ocurre solamente en circunstancias excepcionales. Los controles de seguridad existentes son seguros y hasta el momento han suministrado un adecuado nivel de protección.</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3217032"/>
                  </a:ext>
                </a:extLst>
              </a:tr>
              <a:tr h="571500">
                <a:tc>
                  <a:txBody>
                    <a:bodyPr/>
                    <a:lstStyle/>
                    <a:p>
                      <a:pPr marL="0" marR="0" algn="just">
                        <a:spcBef>
                          <a:spcPts val="0"/>
                        </a:spcBef>
                        <a:spcAft>
                          <a:spcPts val="0"/>
                        </a:spcAft>
                      </a:pPr>
                      <a:r>
                        <a:rPr lang="es-ES" sz="1200">
                          <a:effectLst/>
                        </a:rPr>
                        <a:t>Improbable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2</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Podría ocurrir en algún momento. Los controles de seguridad existentes son moderados y en general han suministrado un adecuado nivel de protección.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89981135"/>
                  </a:ext>
                </a:extLst>
              </a:tr>
              <a:tr h="381635">
                <a:tc>
                  <a:txBody>
                    <a:bodyPr/>
                    <a:lstStyle/>
                    <a:p>
                      <a:pPr marL="0" marR="0" algn="just">
                        <a:spcBef>
                          <a:spcPts val="0"/>
                        </a:spcBef>
                        <a:spcAft>
                          <a:spcPts val="0"/>
                        </a:spcAft>
                      </a:pPr>
                      <a:r>
                        <a:rPr lang="es-ES" sz="1200">
                          <a:effectLst/>
                        </a:rPr>
                        <a:t>Eventual</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3</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Es posible la ocurrencia de nuevos incidentes, pero no muy probable.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88491783"/>
                  </a:ext>
                </a:extLst>
              </a:tr>
              <a:tr h="360045">
                <a:tc>
                  <a:txBody>
                    <a:bodyPr/>
                    <a:lstStyle/>
                    <a:p>
                      <a:pPr marL="0" marR="0" algn="just">
                        <a:spcBef>
                          <a:spcPts val="0"/>
                        </a:spcBef>
                        <a:spcAft>
                          <a:spcPts val="0"/>
                        </a:spcAft>
                      </a:pPr>
                      <a:r>
                        <a:rPr lang="es-ES" sz="1200">
                          <a:effectLst/>
                        </a:rPr>
                        <a:t>Probable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4</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Ocurre normalmente. Existe una gran probabilidad de que haya incidentes así en el futuro.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76484303"/>
                  </a:ext>
                </a:extLst>
              </a:tr>
              <a:tr h="581025">
                <a:tc>
                  <a:txBody>
                    <a:bodyPr/>
                    <a:lstStyle/>
                    <a:p>
                      <a:pPr marL="0" marR="0" algn="just">
                        <a:spcBef>
                          <a:spcPts val="0"/>
                        </a:spcBef>
                        <a:spcAft>
                          <a:spcPts val="0"/>
                        </a:spcAft>
                      </a:pPr>
                      <a:r>
                        <a:rPr lang="es-ES" sz="1200">
                          <a:effectLst/>
                        </a:rPr>
                        <a:t>Altamente probable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dirty="0">
                          <a:effectLst/>
                        </a:rPr>
                        <a:t>Se espera que ocurra en la mayoría de las circunstancias. Los controles de seguridad existentes son bajos o ineficaces.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60705381"/>
                  </a:ext>
                </a:extLst>
              </a:tr>
            </a:tbl>
          </a:graphicData>
        </a:graphic>
      </p:graphicFrame>
    </p:spTree>
    <p:extLst>
      <p:ext uri="{BB962C8B-B14F-4D97-AF65-F5344CB8AC3E}">
        <p14:creationId xmlns:p14="http://schemas.microsoft.com/office/powerpoint/2010/main" val="1735118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3: Estimación del riesgo</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FABAB431-FA98-45CA-8FC3-AD27C13EF344}"/>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Diagram 10">
            <a:extLst>
              <a:ext uri="{FF2B5EF4-FFF2-40B4-BE49-F238E27FC236}">
                <a16:creationId xmlns:a16="http://schemas.microsoft.com/office/drawing/2014/main" id="{6FCF7D7B-0CC9-4981-9935-31611E0FFD4E}"/>
              </a:ext>
            </a:extLst>
          </p:cNvPr>
          <p:cNvGraphicFramePr/>
          <p:nvPr>
            <p:extLst>
              <p:ext uri="{D42A27DB-BD31-4B8C-83A1-F6EECF244321}">
                <p14:modId xmlns:p14="http://schemas.microsoft.com/office/powerpoint/2010/main" val="2936260804"/>
              </p:ext>
            </p:extLst>
          </p:nvPr>
        </p:nvGraphicFramePr>
        <p:xfrm>
          <a:off x="4746222" y="1206289"/>
          <a:ext cx="6378978" cy="1132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a:extLst>
              <a:ext uri="{FF2B5EF4-FFF2-40B4-BE49-F238E27FC236}">
                <a16:creationId xmlns:a16="http://schemas.microsoft.com/office/drawing/2014/main" id="{8F9C995B-533E-44D6-A282-29346BB31915}"/>
              </a:ext>
            </a:extLst>
          </p:cNvPr>
          <p:cNvGraphicFramePr>
            <a:graphicFrameLocks noGrp="1"/>
          </p:cNvGraphicFramePr>
          <p:nvPr>
            <p:extLst>
              <p:ext uri="{D42A27DB-BD31-4B8C-83A1-F6EECF244321}">
                <p14:modId xmlns:p14="http://schemas.microsoft.com/office/powerpoint/2010/main" val="1931777590"/>
              </p:ext>
            </p:extLst>
          </p:nvPr>
        </p:nvGraphicFramePr>
        <p:xfrm>
          <a:off x="5584372" y="2660629"/>
          <a:ext cx="5995585" cy="3939162"/>
        </p:xfrm>
        <a:graphic>
          <a:graphicData uri="http://schemas.openxmlformats.org/drawingml/2006/table">
            <a:tbl>
              <a:tblPr firstRow="1" firstCol="1" bandRow="1">
                <a:tableStyleId>{BC89EF96-8CEA-46FF-86C4-4CE0E7609802}</a:tableStyleId>
              </a:tblPr>
              <a:tblGrid>
                <a:gridCol w="1099457">
                  <a:extLst>
                    <a:ext uri="{9D8B030D-6E8A-4147-A177-3AD203B41FA5}">
                      <a16:colId xmlns:a16="http://schemas.microsoft.com/office/drawing/2014/main" val="2454696523"/>
                    </a:ext>
                  </a:extLst>
                </a:gridCol>
                <a:gridCol w="500742">
                  <a:extLst>
                    <a:ext uri="{9D8B030D-6E8A-4147-A177-3AD203B41FA5}">
                      <a16:colId xmlns:a16="http://schemas.microsoft.com/office/drawing/2014/main" val="1071134293"/>
                    </a:ext>
                  </a:extLst>
                </a:gridCol>
                <a:gridCol w="4395386">
                  <a:extLst>
                    <a:ext uri="{9D8B030D-6E8A-4147-A177-3AD203B41FA5}">
                      <a16:colId xmlns:a16="http://schemas.microsoft.com/office/drawing/2014/main" val="4032859431"/>
                    </a:ext>
                  </a:extLst>
                </a:gridCol>
              </a:tblGrid>
              <a:tr h="222270">
                <a:tc>
                  <a:txBody>
                    <a:bodyPr/>
                    <a:lstStyle/>
                    <a:p>
                      <a:pPr marL="0" marR="0" algn="just">
                        <a:lnSpc>
                          <a:spcPct val="150000"/>
                        </a:lnSpc>
                        <a:spcBef>
                          <a:spcPts val="0"/>
                        </a:spcBef>
                        <a:spcAft>
                          <a:spcPts val="0"/>
                        </a:spcAft>
                      </a:pPr>
                      <a:r>
                        <a:rPr lang="es-ES" sz="1200">
                          <a:effectLst/>
                        </a:rPr>
                        <a:t>Nivel</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s-ES" sz="1200">
                          <a:effectLst/>
                        </a:rPr>
                        <a:t>Valor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Descripción</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5803948"/>
                  </a:ext>
                </a:extLst>
              </a:tr>
              <a:tr h="456331">
                <a:tc>
                  <a:txBody>
                    <a:bodyPr/>
                    <a:lstStyle/>
                    <a:p>
                      <a:pPr marL="0" marR="0" algn="just">
                        <a:lnSpc>
                          <a:spcPct val="150000"/>
                        </a:lnSpc>
                        <a:spcBef>
                          <a:spcPts val="0"/>
                        </a:spcBef>
                        <a:spcAft>
                          <a:spcPts val="0"/>
                        </a:spcAft>
                      </a:pPr>
                      <a:r>
                        <a:rPr lang="es-ES" sz="1200">
                          <a:effectLst/>
                        </a:rPr>
                        <a:t>Insignificante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200"/>
                        </a:spcBef>
                        <a:spcAft>
                          <a:spcPts val="0"/>
                        </a:spcAft>
                      </a:pPr>
                      <a:r>
                        <a:rPr lang="es-EC" sz="1200">
                          <a:effectLst/>
                        </a:rPr>
                        <a:t>1</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Pérdida económica que no pone en riesgo los intereses de la compañía y no afecta el flujo normal de los procesos.</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44693461"/>
                  </a:ext>
                </a:extLst>
              </a:tr>
              <a:tr h="938382">
                <a:tc>
                  <a:txBody>
                    <a:bodyPr/>
                    <a:lstStyle/>
                    <a:p>
                      <a:pPr marL="0" marR="0" algn="just">
                        <a:lnSpc>
                          <a:spcPct val="150000"/>
                        </a:lnSpc>
                        <a:spcBef>
                          <a:spcPts val="0"/>
                        </a:spcBef>
                        <a:spcAft>
                          <a:spcPts val="0"/>
                        </a:spcAft>
                      </a:pPr>
                      <a:r>
                        <a:rPr lang="es-ES" sz="1200">
                          <a:effectLst/>
                        </a:rPr>
                        <a:t>Menor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200"/>
                        </a:spcBef>
                        <a:spcAft>
                          <a:spcPts val="0"/>
                        </a:spcAft>
                      </a:pPr>
                      <a:r>
                        <a:rPr lang="es-EC" sz="1200">
                          <a:effectLst/>
                        </a:rPr>
                        <a:t>2</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dirty="0">
                          <a:effectLst/>
                        </a:rPr>
                        <a:t>Pérdida económicamente asumible por la compañía sin consecuencias ni esfuerzos adicionales que afecten notablemente su situación financiera y no afecta los procesos de manera considerable.</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5545843"/>
                  </a:ext>
                </a:extLst>
              </a:tr>
              <a:tr h="456331">
                <a:tc>
                  <a:txBody>
                    <a:bodyPr/>
                    <a:lstStyle/>
                    <a:p>
                      <a:pPr marL="0" marR="0" algn="just">
                        <a:lnSpc>
                          <a:spcPct val="150000"/>
                        </a:lnSpc>
                        <a:spcBef>
                          <a:spcPts val="0"/>
                        </a:spcBef>
                        <a:spcAft>
                          <a:spcPts val="0"/>
                        </a:spcAft>
                      </a:pPr>
                      <a:r>
                        <a:rPr lang="es-ES" sz="1200" dirty="0">
                          <a:effectLst/>
                        </a:rPr>
                        <a:t>Serio</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200"/>
                        </a:spcBef>
                        <a:spcAft>
                          <a:spcPts val="0"/>
                        </a:spcAft>
                      </a:pPr>
                      <a:r>
                        <a:rPr lang="es-EC" sz="1200">
                          <a:effectLst/>
                        </a:rPr>
                        <a:t>3</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Perdida económicamente mediana, respaldable por la compañía y puede afectar el flujo normal de algún proceso de la compañía.</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1518452"/>
                  </a:ext>
                </a:extLst>
              </a:tr>
              <a:tr h="697357">
                <a:tc>
                  <a:txBody>
                    <a:bodyPr/>
                    <a:lstStyle/>
                    <a:p>
                      <a:pPr marL="0" marR="0" algn="just">
                        <a:lnSpc>
                          <a:spcPct val="150000"/>
                        </a:lnSpc>
                        <a:spcBef>
                          <a:spcPts val="0"/>
                        </a:spcBef>
                        <a:spcAft>
                          <a:spcPts val="0"/>
                        </a:spcAft>
                      </a:pPr>
                      <a:r>
                        <a:rPr lang="es-ES" sz="1200">
                          <a:effectLst/>
                        </a:rPr>
                        <a:t>Desastroso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200"/>
                        </a:spcBef>
                        <a:spcAft>
                          <a:spcPts val="0"/>
                        </a:spcAft>
                      </a:pPr>
                      <a:r>
                        <a:rPr lang="es-EC" sz="1200">
                          <a:effectLst/>
                        </a:rPr>
                        <a:t>4</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a:effectLst/>
                        </a:rPr>
                        <a:t>Pérdida económica importante, que implica esfuerzos adicionales no planeados por la compañía y se puede presentar una interrupción parcial en los procesos.</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58336038"/>
                  </a:ext>
                </a:extLst>
              </a:tr>
              <a:tr h="697357">
                <a:tc>
                  <a:txBody>
                    <a:bodyPr/>
                    <a:lstStyle/>
                    <a:p>
                      <a:pPr marL="0" marR="0" algn="just">
                        <a:lnSpc>
                          <a:spcPct val="150000"/>
                        </a:lnSpc>
                        <a:spcBef>
                          <a:spcPts val="0"/>
                        </a:spcBef>
                        <a:spcAft>
                          <a:spcPts val="0"/>
                        </a:spcAft>
                      </a:pPr>
                      <a:r>
                        <a:rPr lang="es-ES" sz="1200">
                          <a:effectLst/>
                        </a:rPr>
                        <a:t>Catastrófico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1200"/>
                        </a:spcBef>
                        <a:spcAft>
                          <a:spcPts val="0"/>
                        </a:spcAft>
                      </a:pPr>
                      <a:r>
                        <a:rPr lang="es-EC" sz="1200">
                          <a:effectLst/>
                        </a:rPr>
                        <a:t>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ES" sz="1200" dirty="0">
                          <a:effectLst/>
                        </a:rPr>
                        <a:t>Pérdida económica que compromete seriamente el patrimonio y la estabilidad de la compañía y se interrumpe el proceso normal de las operaciones de manera indefinida.</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4021354"/>
                  </a:ext>
                </a:extLst>
              </a:tr>
            </a:tbl>
          </a:graphicData>
        </a:graphic>
      </p:graphicFrame>
    </p:spTree>
    <p:extLst>
      <p:ext uri="{BB962C8B-B14F-4D97-AF65-F5344CB8AC3E}">
        <p14:creationId xmlns:p14="http://schemas.microsoft.com/office/powerpoint/2010/main" val="131539125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Etapa 4: Evaluación del riesgo</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819A75CE-0DFF-4CF3-A12D-A62ADA4556FA}"/>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 2">
            <a:extLst>
              <a:ext uri="{FF2B5EF4-FFF2-40B4-BE49-F238E27FC236}">
                <a16:creationId xmlns:a16="http://schemas.microsoft.com/office/drawing/2014/main" id="{1DE916E6-7977-42F5-AB07-F7B6677E4126}"/>
              </a:ext>
            </a:extLst>
          </p:cNvPr>
          <p:cNvGraphicFramePr/>
          <p:nvPr>
            <p:extLst>
              <p:ext uri="{D42A27DB-BD31-4B8C-83A1-F6EECF244321}">
                <p14:modId xmlns:p14="http://schemas.microsoft.com/office/powerpoint/2010/main" val="3752315988"/>
              </p:ext>
            </p:extLst>
          </p:nvPr>
        </p:nvGraphicFramePr>
        <p:xfrm>
          <a:off x="4264269" y="1323451"/>
          <a:ext cx="7356434" cy="2540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Table 4">
            <a:extLst>
              <a:ext uri="{FF2B5EF4-FFF2-40B4-BE49-F238E27FC236}">
                <a16:creationId xmlns:a16="http://schemas.microsoft.com/office/drawing/2014/main" id="{6DC46A5E-EB3E-4551-8A60-88B83C601853}"/>
              </a:ext>
            </a:extLst>
          </p:cNvPr>
          <p:cNvGraphicFramePr>
            <a:graphicFrameLocks noGrp="1"/>
          </p:cNvGraphicFramePr>
          <p:nvPr>
            <p:extLst>
              <p:ext uri="{D42A27DB-BD31-4B8C-83A1-F6EECF244321}">
                <p14:modId xmlns:p14="http://schemas.microsoft.com/office/powerpoint/2010/main" val="3326506629"/>
              </p:ext>
            </p:extLst>
          </p:nvPr>
        </p:nvGraphicFramePr>
        <p:xfrm>
          <a:off x="5365071" y="4166989"/>
          <a:ext cx="5945187" cy="1828800"/>
        </p:xfrm>
        <a:graphic>
          <a:graphicData uri="http://schemas.openxmlformats.org/drawingml/2006/table">
            <a:tbl>
              <a:tblPr firstRow="1" firstCol="1" bandRow="1">
                <a:tableStyleId>{5940675A-B579-460E-94D1-54222C63F5DA}</a:tableStyleId>
              </a:tblPr>
              <a:tblGrid>
                <a:gridCol w="988300">
                  <a:extLst>
                    <a:ext uri="{9D8B030D-6E8A-4147-A177-3AD203B41FA5}">
                      <a16:colId xmlns:a16="http://schemas.microsoft.com/office/drawing/2014/main" val="597311181"/>
                    </a:ext>
                  </a:extLst>
                </a:gridCol>
                <a:gridCol w="2875372">
                  <a:extLst>
                    <a:ext uri="{9D8B030D-6E8A-4147-A177-3AD203B41FA5}">
                      <a16:colId xmlns:a16="http://schemas.microsoft.com/office/drawing/2014/main" val="3223339664"/>
                    </a:ext>
                  </a:extLst>
                </a:gridCol>
                <a:gridCol w="2081515">
                  <a:extLst>
                    <a:ext uri="{9D8B030D-6E8A-4147-A177-3AD203B41FA5}">
                      <a16:colId xmlns:a16="http://schemas.microsoft.com/office/drawing/2014/main" val="1746732283"/>
                    </a:ext>
                  </a:extLst>
                </a:gridCol>
              </a:tblGrid>
              <a:tr h="0">
                <a:tc>
                  <a:txBody>
                    <a:bodyPr/>
                    <a:lstStyle/>
                    <a:p>
                      <a:pPr marL="0" marR="0" algn="just">
                        <a:spcBef>
                          <a:spcPts val="0"/>
                        </a:spcBef>
                        <a:spcAft>
                          <a:spcPts val="0"/>
                        </a:spcAft>
                      </a:pPr>
                      <a:r>
                        <a:rPr lang="es-ES" sz="1200">
                          <a:effectLst/>
                        </a:rPr>
                        <a:t>Tratamiento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Descripción</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Costo-Beneficio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0619203"/>
                  </a:ext>
                </a:extLst>
              </a:tr>
              <a:tr h="0">
                <a:tc>
                  <a:txBody>
                    <a:bodyPr/>
                    <a:lstStyle/>
                    <a:p>
                      <a:pPr marL="0" marR="0" algn="just">
                        <a:spcBef>
                          <a:spcPts val="0"/>
                        </a:spcBef>
                        <a:spcAft>
                          <a:spcPts val="0"/>
                        </a:spcAft>
                      </a:pPr>
                      <a:r>
                        <a:rPr lang="es-ES" sz="1200">
                          <a:effectLst/>
                        </a:rPr>
                        <a:t>Mitigar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A través de la implementación de controles eficientes.</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El coste del tratamiento es adecuado a los beneficios.</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5106775"/>
                  </a:ext>
                </a:extLst>
              </a:tr>
              <a:tr h="0">
                <a:tc>
                  <a:txBody>
                    <a:bodyPr/>
                    <a:lstStyle/>
                    <a:p>
                      <a:pPr marL="0" marR="0" algn="just">
                        <a:spcBef>
                          <a:spcPts val="0"/>
                        </a:spcBef>
                        <a:spcAft>
                          <a:spcPts val="0"/>
                        </a:spcAft>
                      </a:pPr>
                      <a:r>
                        <a:rPr lang="es-ES" sz="1200">
                          <a:effectLst/>
                        </a:rPr>
                        <a:t>Transferir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Compartir a través de la asociación con alguien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El coste del tratamiento por terceros es más beneficioso que el tratamiento directo.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19514755"/>
                  </a:ext>
                </a:extLst>
              </a:tr>
              <a:tr h="0">
                <a:tc>
                  <a:txBody>
                    <a:bodyPr/>
                    <a:lstStyle/>
                    <a:p>
                      <a:pPr marL="0" marR="0" algn="just">
                        <a:spcBef>
                          <a:spcPts val="0"/>
                        </a:spcBef>
                        <a:spcAft>
                          <a:spcPts val="0"/>
                        </a:spcAft>
                      </a:pPr>
                      <a:r>
                        <a:rPr lang="es-ES" sz="1200">
                          <a:effectLst/>
                        </a:rPr>
                        <a:t>Aceptar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Reconocer formalmente la existencia del riesgo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El nivel de riesgo está muy alejado del nivel de tolerancia.</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67743955"/>
                  </a:ext>
                </a:extLst>
              </a:tr>
              <a:tr h="0">
                <a:tc>
                  <a:txBody>
                    <a:bodyPr/>
                    <a:lstStyle/>
                    <a:p>
                      <a:pPr marL="0" marR="0" algn="just">
                        <a:spcBef>
                          <a:spcPts val="0"/>
                        </a:spcBef>
                        <a:spcAft>
                          <a:spcPts val="0"/>
                        </a:spcAft>
                      </a:pPr>
                      <a:r>
                        <a:rPr lang="es-ES" sz="1200">
                          <a:effectLst/>
                        </a:rPr>
                        <a:t>Evitar</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a:effectLst/>
                        </a:rPr>
                        <a:t>Eliminar el origen del riesgo, y así el riesgo</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s-ES" sz="1200" dirty="0">
                          <a:effectLst/>
                        </a:rPr>
                        <a:t>El coste del tratamiento es muy superior a los beneficios.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4802329"/>
                  </a:ext>
                </a:extLst>
              </a:tr>
            </a:tbl>
          </a:graphicData>
        </a:graphic>
      </p:graphicFrame>
    </p:spTree>
    <p:extLst>
      <p:ext uri="{BB962C8B-B14F-4D97-AF65-F5344CB8AC3E}">
        <p14:creationId xmlns:p14="http://schemas.microsoft.com/office/powerpoint/2010/main" val="218263841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u="sng"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938992"/>
          </a:xfrm>
          <a:prstGeom prst="rect">
            <a:avLst/>
          </a:prstGeom>
          <a:noFill/>
        </p:spPr>
        <p:txBody>
          <a:bodyPr wrap="square" rtlCol="0">
            <a:spAutoFit/>
          </a:bodyPr>
          <a:lstStyle/>
          <a:p>
            <a:r>
              <a:rPr lang="es-ES" sz="4000" dirty="0">
                <a:solidFill>
                  <a:schemeClr val="accent1">
                    <a:lumMod val="75000"/>
                  </a:schemeClr>
                </a:solidFill>
              </a:rPr>
              <a:t>VERIFICACIÓN DE LA GUÍA METODOLÓGICA PROPUESTA PARA LA GESTIÓN DE RIESGO DE TIC</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232E9949-2F6A-471D-B29E-B7F291621962}"/>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 2">
            <a:extLst>
              <a:ext uri="{FF2B5EF4-FFF2-40B4-BE49-F238E27FC236}">
                <a16:creationId xmlns:a16="http://schemas.microsoft.com/office/drawing/2014/main" id="{1A969A17-6138-4376-9D6F-A87BC33AA32B}"/>
              </a:ext>
            </a:extLst>
          </p:cNvPr>
          <p:cNvGraphicFramePr/>
          <p:nvPr>
            <p:extLst>
              <p:ext uri="{D42A27DB-BD31-4B8C-83A1-F6EECF244321}">
                <p14:modId xmlns:p14="http://schemas.microsoft.com/office/powerpoint/2010/main" val="2351947242"/>
              </p:ext>
            </p:extLst>
          </p:nvPr>
        </p:nvGraphicFramePr>
        <p:xfrm>
          <a:off x="4114800" y="2247391"/>
          <a:ext cx="7362371" cy="435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20888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u="sng"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22241"/>
            <a:ext cx="6603023" cy="707886"/>
          </a:xfrm>
          <a:prstGeom prst="rect">
            <a:avLst/>
          </a:prstGeom>
          <a:noFill/>
        </p:spPr>
        <p:txBody>
          <a:bodyPr wrap="square" rtlCol="0">
            <a:spAutoFit/>
          </a:bodyPr>
          <a:lstStyle/>
          <a:p>
            <a:r>
              <a:rPr lang="es-EC" sz="4000" dirty="0">
                <a:solidFill>
                  <a:schemeClr val="accent1">
                    <a:lumMod val="75000"/>
                  </a:schemeClr>
                </a:solidFill>
              </a:rPr>
              <a:t>ANTECEDENTES</a:t>
            </a:r>
            <a:endParaRPr lang="en-US" sz="4000" dirty="0">
              <a:solidFill>
                <a:schemeClr val="accent1">
                  <a:lumMod val="75000"/>
                </a:schemeClr>
              </a:solidFill>
            </a:endParaRPr>
          </a:p>
        </p:txBody>
      </p:sp>
      <p:pic>
        <p:nvPicPr>
          <p:cNvPr id="9" name="Imagen 8">
            <a:extLst>
              <a:ext uri="{FF2B5EF4-FFF2-40B4-BE49-F238E27FC236}">
                <a16:creationId xmlns:a16="http://schemas.microsoft.com/office/drawing/2014/main" id="{1392F7D7-CFF0-46F2-8576-4629598EA652}"/>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 2">
            <a:extLst>
              <a:ext uri="{FF2B5EF4-FFF2-40B4-BE49-F238E27FC236}">
                <a16:creationId xmlns:a16="http://schemas.microsoft.com/office/drawing/2014/main" id="{6B8F0A9E-FBD5-430A-A64D-A3C0B8B22EB7}"/>
              </a:ext>
            </a:extLst>
          </p:cNvPr>
          <p:cNvGraphicFramePr/>
          <p:nvPr>
            <p:extLst>
              <p:ext uri="{D42A27DB-BD31-4B8C-83A1-F6EECF244321}">
                <p14:modId xmlns:p14="http://schemas.microsoft.com/office/powerpoint/2010/main" val="1938288746"/>
              </p:ext>
            </p:extLst>
          </p:nvPr>
        </p:nvGraphicFramePr>
        <p:xfrm>
          <a:off x="4720590" y="1675631"/>
          <a:ext cx="7024172" cy="4748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2327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2576741"/>
            <a:ext cx="7543800" cy="398468"/>
          </a:xfrm>
        </p:spPr>
        <p:txBody>
          <a:bodyPr>
            <a:normAutofit/>
          </a:bodyPr>
          <a:lstStyle/>
          <a:p>
            <a:pPr marL="201168" lvl="1" indent="0" fontAlgn="base">
              <a:buNone/>
            </a:pPr>
            <a:r>
              <a:rPr lang="es-ES" b="1" dirty="0"/>
              <a:t>Etapa 2: </a:t>
            </a:r>
            <a:r>
              <a:rPr lang="es-ES" b="1" dirty="0">
                <a:effectLst>
                  <a:glow>
                    <a:srgbClr val="000000"/>
                  </a:glow>
                  <a:outerShdw sx="0" sy="0">
                    <a:srgbClr val="000000"/>
                  </a:outerShdw>
                  <a:reflection stA="0" endPos="0" fadeDir="0" sx="0" sy="0"/>
                </a:effectLst>
              </a:rPr>
              <a:t>Identificación del riesgo</a:t>
            </a:r>
            <a:endParaRPr lang="en-US" b="1" dirty="0">
              <a:effectLst>
                <a:glow>
                  <a:srgbClr val="000000"/>
                </a:glow>
                <a:outerShdw sx="0" sy="0">
                  <a:srgbClr val="000000"/>
                </a:outerShdw>
                <a:reflection stA="0" endPos="0" fadeDir="0" sx="0" sy="0"/>
              </a:effectLst>
            </a:endParaRPr>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u="sng"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938992"/>
          </a:xfrm>
          <a:prstGeom prst="rect">
            <a:avLst/>
          </a:prstGeom>
          <a:noFill/>
        </p:spPr>
        <p:txBody>
          <a:bodyPr wrap="square" rtlCol="0">
            <a:spAutoFit/>
          </a:bodyPr>
          <a:lstStyle/>
          <a:p>
            <a:r>
              <a:rPr lang="es-ES" sz="4000" dirty="0">
                <a:solidFill>
                  <a:schemeClr val="accent1">
                    <a:lumMod val="75000"/>
                  </a:schemeClr>
                </a:solidFill>
              </a:rPr>
              <a:t>VERIFICACIÓN DE LA GUÍA METODOLÓGICA PROPUESTA PARA LA GESTIÓN DE RIESGO DE TIC</a:t>
            </a:r>
            <a:endParaRPr lang="es-EC" sz="4000" dirty="0">
              <a:solidFill>
                <a:schemeClr val="accent1">
                  <a:lumMod val="75000"/>
                </a:schemeClr>
              </a:solidFill>
            </a:endParaRPr>
          </a:p>
        </p:txBody>
      </p:sp>
      <p:graphicFrame>
        <p:nvGraphicFramePr>
          <p:cNvPr id="7" name="Table 6">
            <a:extLst>
              <a:ext uri="{FF2B5EF4-FFF2-40B4-BE49-F238E27FC236}">
                <a16:creationId xmlns:a16="http://schemas.microsoft.com/office/drawing/2014/main" id="{99354260-6ACC-4C04-87E4-71ED583CAD26}"/>
              </a:ext>
            </a:extLst>
          </p:cNvPr>
          <p:cNvGraphicFramePr>
            <a:graphicFrameLocks noGrp="1"/>
          </p:cNvGraphicFramePr>
          <p:nvPr>
            <p:extLst>
              <p:ext uri="{D42A27DB-BD31-4B8C-83A1-F6EECF244321}">
                <p14:modId xmlns:p14="http://schemas.microsoft.com/office/powerpoint/2010/main" val="2377199012"/>
              </p:ext>
            </p:extLst>
          </p:nvPr>
        </p:nvGraphicFramePr>
        <p:xfrm>
          <a:off x="4264269" y="3907713"/>
          <a:ext cx="7610647" cy="2219434"/>
        </p:xfrm>
        <a:graphic>
          <a:graphicData uri="http://schemas.openxmlformats.org/drawingml/2006/table">
            <a:tbl>
              <a:tblPr firstRow="1" firstCol="1" bandRow="1">
                <a:tableStyleId>{5C22544A-7EE6-4342-B048-85BDC9FD1C3A}</a:tableStyleId>
              </a:tblPr>
              <a:tblGrid>
                <a:gridCol w="436951">
                  <a:extLst>
                    <a:ext uri="{9D8B030D-6E8A-4147-A177-3AD203B41FA5}">
                      <a16:colId xmlns:a16="http://schemas.microsoft.com/office/drawing/2014/main" val="768663858"/>
                    </a:ext>
                  </a:extLst>
                </a:gridCol>
                <a:gridCol w="145099">
                  <a:extLst>
                    <a:ext uri="{9D8B030D-6E8A-4147-A177-3AD203B41FA5}">
                      <a16:colId xmlns:a16="http://schemas.microsoft.com/office/drawing/2014/main" val="744373820"/>
                    </a:ext>
                  </a:extLst>
                </a:gridCol>
                <a:gridCol w="677701">
                  <a:extLst>
                    <a:ext uri="{9D8B030D-6E8A-4147-A177-3AD203B41FA5}">
                      <a16:colId xmlns:a16="http://schemas.microsoft.com/office/drawing/2014/main" val="489165084"/>
                    </a:ext>
                  </a:extLst>
                </a:gridCol>
                <a:gridCol w="579599">
                  <a:extLst>
                    <a:ext uri="{9D8B030D-6E8A-4147-A177-3AD203B41FA5}">
                      <a16:colId xmlns:a16="http://schemas.microsoft.com/office/drawing/2014/main" val="35699215"/>
                    </a:ext>
                  </a:extLst>
                </a:gridCol>
                <a:gridCol w="904884">
                  <a:extLst>
                    <a:ext uri="{9D8B030D-6E8A-4147-A177-3AD203B41FA5}">
                      <a16:colId xmlns:a16="http://schemas.microsoft.com/office/drawing/2014/main" val="3767999315"/>
                    </a:ext>
                  </a:extLst>
                </a:gridCol>
                <a:gridCol w="1039190">
                  <a:extLst>
                    <a:ext uri="{9D8B030D-6E8A-4147-A177-3AD203B41FA5}">
                      <a16:colId xmlns:a16="http://schemas.microsoft.com/office/drawing/2014/main" val="1552696498"/>
                    </a:ext>
                  </a:extLst>
                </a:gridCol>
                <a:gridCol w="345180">
                  <a:extLst>
                    <a:ext uri="{9D8B030D-6E8A-4147-A177-3AD203B41FA5}">
                      <a16:colId xmlns:a16="http://schemas.microsoft.com/office/drawing/2014/main" val="1260539189"/>
                    </a:ext>
                  </a:extLst>
                </a:gridCol>
                <a:gridCol w="589726">
                  <a:extLst>
                    <a:ext uri="{9D8B030D-6E8A-4147-A177-3AD203B41FA5}">
                      <a16:colId xmlns:a16="http://schemas.microsoft.com/office/drawing/2014/main" val="1369972863"/>
                    </a:ext>
                  </a:extLst>
                </a:gridCol>
                <a:gridCol w="624140">
                  <a:extLst>
                    <a:ext uri="{9D8B030D-6E8A-4147-A177-3AD203B41FA5}">
                      <a16:colId xmlns:a16="http://schemas.microsoft.com/office/drawing/2014/main" val="2091572890"/>
                    </a:ext>
                  </a:extLst>
                </a:gridCol>
                <a:gridCol w="624140">
                  <a:extLst>
                    <a:ext uri="{9D8B030D-6E8A-4147-A177-3AD203B41FA5}">
                      <a16:colId xmlns:a16="http://schemas.microsoft.com/office/drawing/2014/main" val="249328026"/>
                    </a:ext>
                  </a:extLst>
                </a:gridCol>
                <a:gridCol w="1644037">
                  <a:extLst>
                    <a:ext uri="{9D8B030D-6E8A-4147-A177-3AD203B41FA5}">
                      <a16:colId xmlns:a16="http://schemas.microsoft.com/office/drawing/2014/main" val="4220427389"/>
                    </a:ext>
                  </a:extLst>
                </a:gridCol>
              </a:tblGrid>
              <a:tr h="138715">
                <a:tc gridSpan="2">
                  <a:txBody>
                    <a:bodyPr/>
                    <a:lstStyle/>
                    <a:p>
                      <a:pPr marL="0" marR="0" algn="just">
                        <a:spcBef>
                          <a:spcPts val="0"/>
                        </a:spcBef>
                        <a:spcAft>
                          <a:spcPts val="0"/>
                        </a:spcAft>
                      </a:pPr>
                      <a:r>
                        <a:rPr lang="es-ES" sz="900">
                          <a:effectLst/>
                        </a:rPr>
                        <a:t>Fecha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hMerge="1">
                  <a:txBody>
                    <a:bodyPr/>
                    <a:lstStyle/>
                    <a:p>
                      <a:pPr marL="0" marR="0" algn="just">
                        <a:spcBef>
                          <a:spcPts val="0"/>
                        </a:spcBef>
                        <a:spcAft>
                          <a:spcPts val="0"/>
                        </a:spcAft>
                      </a:pPr>
                      <a:r>
                        <a:rPr lang="es-ES" sz="900">
                          <a:effectLst/>
                        </a:rPr>
                        <a:t>5 de septiembre de 2017</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gridSpan="9">
                  <a:txBody>
                    <a:bodyPr/>
                    <a:lstStyle/>
                    <a:p>
                      <a:r>
                        <a:rPr lang="es-ES" sz="900">
                          <a:effectLst/>
                        </a:rPr>
                        <a:t>5 de septiembre de 2017</a:t>
                      </a:r>
                      <a:endParaRPr lang="en-US"/>
                    </a:p>
                  </a:txBody>
                  <a:tcPr marL="56747" marR="5674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9528315"/>
                  </a:ext>
                </a:extLst>
              </a:tr>
              <a:tr h="277429">
                <a:tc gridSpan="2">
                  <a:txBody>
                    <a:bodyPr/>
                    <a:lstStyle/>
                    <a:p>
                      <a:pPr marL="0" marR="0" algn="just">
                        <a:spcBef>
                          <a:spcPts val="0"/>
                        </a:spcBef>
                        <a:spcAft>
                          <a:spcPts val="0"/>
                        </a:spcAft>
                      </a:pPr>
                      <a:r>
                        <a:rPr lang="es-ES" sz="900">
                          <a:effectLst/>
                        </a:rPr>
                        <a:t>Proceso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hMerge="1">
                  <a:txBody>
                    <a:bodyPr/>
                    <a:lstStyle/>
                    <a:p>
                      <a:pPr marL="0" marR="0" algn="just">
                        <a:spcBef>
                          <a:spcPts val="0"/>
                        </a:spcBef>
                        <a:spcAft>
                          <a:spcPts val="0"/>
                        </a:spcAft>
                      </a:pPr>
                      <a:r>
                        <a:rPr lang="es-ES" sz="900" dirty="0">
                          <a:effectLst/>
                        </a:rPr>
                        <a:t>Desarrollo y mantenimiento de software</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gridSpan="9">
                  <a:txBody>
                    <a:bodyPr/>
                    <a:lstStyle/>
                    <a:p>
                      <a:r>
                        <a:rPr lang="es-ES" sz="900">
                          <a:effectLst/>
                        </a:rPr>
                        <a:t>Desarrollo y mantenimiento de software</a:t>
                      </a:r>
                      <a:endParaRPr lang="en-US"/>
                    </a:p>
                  </a:txBody>
                  <a:tcPr marL="56747" marR="5674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4950736"/>
                  </a:ext>
                </a:extLst>
              </a:tr>
              <a:tr h="277429">
                <a:tc gridSpan="2">
                  <a:txBody>
                    <a:bodyPr/>
                    <a:lstStyle/>
                    <a:p>
                      <a:pPr marL="0" marR="0" algn="just">
                        <a:spcBef>
                          <a:spcPts val="0"/>
                        </a:spcBef>
                        <a:spcAft>
                          <a:spcPts val="0"/>
                        </a:spcAft>
                      </a:pPr>
                      <a:r>
                        <a:rPr lang="es-ES" sz="900">
                          <a:effectLst/>
                        </a:rPr>
                        <a:t>Activo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hMerge="1">
                  <a:txBody>
                    <a:bodyPr/>
                    <a:lstStyle/>
                    <a:p>
                      <a:pPr marL="0" marR="0" algn="just">
                        <a:spcBef>
                          <a:spcPts val="0"/>
                        </a:spcBef>
                        <a:spcAft>
                          <a:spcPts val="0"/>
                        </a:spcAft>
                      </a:pPr>
                      <a:r>
                        <a:rPr lang="es-ES" sz="900" dirty="0">
                          <a:effectLst/>
                        </a:rPr>
                        <a:t>A001 - Data Center</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gridSpan="9">
                  <a:txBody>
                    <a:bodyPr/>
                    <a:lstStyle/>
                    <a:p>
                      <a:r>
                        <a:rPr lang="es-ES" sz="900" dirty="0">
                          <a:effectLst/>
                        </a:rPr>
                        <a:t>A001 - Data Center</a:t>
                      </a:r>
                      <a:endParaRPr lang="en-US" dirty="0"/>
                    </a:p>
                  </a:txBody>
                  <a:tcPr marL="56747" marR="5674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6258508"/>
                  </a:ext>
                </a:extLst>
              </a:tr>
              <a:tr h="138715">
                <a:tc rowSpan="2" gridSpan="3">
                  <a:txBody>
                    <a:bodyPr/>
                    <a:lstStyle/>
                    <a:p>
                      <a:pPr marL="0" marR="0" algn="ctr">
                        <a:spcBef>
                          <a:spcPts val="0"/>
                        </a:spcBef>
                        <a:spcAft>
                          <a:spcPts val="0"/>
                        </a:spcAft>
                      </a:pPr>
                      <a:r>
                        <a:rPr lang="es-ES" sz="900">
                          <a:effectLst/>
                        </a:rPr>
                        <a:t>Vulnerabilidad</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rowSpan="2" hMerge="1">
                  <a:txBody>
                    <a:bodyPr/>
                    <a:lstStyle/>
                    <a:p>
                      <a:endParaRPr lang="en-US"/>
                    </a:p>
                  </a:txBody>
                  <a:tcPr/>
                </a:tc>
                <a:tc rowSpan="2" hMerge="1">
                  <a:txBody>
                    <a:bodyPr/>
                    <a:lstStyle/>
                    <a:p>
                      <a:pPr marL="0" marR="0" algn="ctr">
                        <a:spcBef>
                          <a:spcPts val="0"/>
                        </a:spcBef>
                        <a:spcAft>
                          <a:spcPts val="0"/>
                        </a:spcAft>
                      </a:pP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rowSpan="2" gridSpan="2">
                  <a:txBody>
                    <a:bodyPr/>
                    <a:lstStyle/>
                    <a:p>
                      <a:pPr marL="0" marR="0" algn="ctr">
                        <a:spcBef>
                          <a:spcPts val="0"/>
                        </a:spcBef>
                        <a:spcAft>
                          <a:spcPts val="0"/>
                        </a:spcAft>
                      </a:pPr>
                      <a:r>
                        <a:rPr lang="es-ES" sz="900">
                          <a:effectLst/>
                        </a:rPr>
                        <a:t>Amenaza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rowSpan="2" hMerge="1">
                  <a:txBody>
                    <a:bodyPr/>
                    <a:lstStyle/>
                    <a:p>
                      <a:endParaRPr lang="en-US"/>
                    </a:p>
                  </a:txBody>
                  <a:tcPr/>
                </a:tc>
                <a:tc rowSpan="2" gridSpan="2">
                  <a:txBody>
                    <a:bodyPr/>
                    <a:lstStyle/>
                    <a:p>
                      <a:pPr marL="0" marR="0" algn="ctr">
                        <a:spcBef>
                          <a:spcPts val="0"/>
                        </a:spcBef>
                        <a:spcAft>
                          <a:spcPts val="0"/>
                        </a:spcAft>
                      </a:pPr>
                      <a:r>
                        <a:rPr lang="es-ES" sz="900">
                          <a:effectLst/>
                        </a:rPr>
                        <a:t>Control Existente - % de Implementación</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rowSpan="2" hMerge="1">
                  <a:txBody>
                    <a:bodyPr/>
                    <a:lstStyle/>
                    <a:p>
                      <a:endParaRPr lang="en-US"/>
                    </a:p>
                  </a:txBody>
                  <a:tcPr/>
                </a:tc>
                <a:tc gridSpan="3">
                  <a:txBody>
                    <a:bodyPr/>
                    <a:lstStyle/>
                    <a:p>
                      <a:pPr marL="0" marR="0" algn="ctr">
                        <a:spcBef>
                          <a:spcPts val="0"/>
                        </a:spcBef>
                        <a:spcAft>
                          <a:spcPts val="0"/>
                        </a:spcAft>
                      </a:pPr>
                      <a:r>
                        <a:rPr lang="es-ES" sz="900">
                          <a:effectLst/>
                        </a:rPr>
                        <a:t>Estado del control</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hMerge="1">
                  <a:txBody>
                    <a:bodyPr/>
                    <a:lstStyle/>
                    <a:p>
                      <a:endParaRPr lang="en-US"/>
                    </a:p>
                  </a:txBody>
                  <a:tcPr/>
                </a:tc>
                <a:tc hMerge="1">
                  <a:txBody>
                    <a:bodyPr/>
                    <a:lstStyle/>
                    <a:p>
                      <a:endParaRPr lang="en-US"/>
                    </a:p>
                  </a:txBody>
                  <a:tcPr/>
                </a:tc>
                <a:tc rowSpan="2">
                  <a:txBody>
                    <a:bodyPr/>
                    <a:lstStyle/>
                    <a:p>
                      <a:pPr marL="0" marR="0" algn="just">
                        <a:spcBef>
                          <a:spcPts val="0"/>
                        </a:spcBef>
                        <a:spcAft>
                          <a:spcPts val="0"/>
                        </a:spcAft>
                      </a:pPr>
                      <a:r>
                        <a:rPr lang="es-ES" sz="900">
                          <a:effectLst/>
                        </a:rPr>
                        <a:t>Observación</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extLst>
                  <a:ext uri="{0D108BD9-81ED-4DB2-BD59-A6C34878D82A}">
                    <a16:rowId xmlns:a16="http://schemas.microsoft.com/office/drawing/2014/main" val="3735794298"/>
                  </a:ext>
                </a:extLst>
              </a:tr>
              <a:tr h="27742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just">
                        <a:spcBef>
                          <a:spcPts val="0"/>
                        </a:spcBef>
                        <a:spcAft>
                          <a:spcPts val="0"/>
                        </a:spcAft>
                      </a:pPr>
                      <a:r>
                        <a:rPr lang="es-ES" sz="900">
                          <a:effectLst/>
                        </a:rPr>
                        <a:t>Ineficaz</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Insuficiente</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Injustificado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vMerge="1">
                  <a:txBody>
                    <a:bodyPr/>
                    <a:lstStyle/>
                    <a:p>
                      <a:endParaRPr lang="en-US"/>
                    </a:p>
                  </a:txBody>
                  <a:tcPr/>
                </a:tc>
                <a:extLst>
                  <a:ext uri="{0D108BD9-81ED-4DB2-BD59-A6C34878D82A}">
                    <a16:rowId xmlns:a16="http://schemas.microsoft.com/office/drawing/2014/main" val="3116349228"/>
                  </a:ext>
                </a:extLst>
              </a:tr>
              <a:tr h="1109717">
                <a:tc>
                  <a:txBody>
                    <a:bodyPr/>
                    <a:lstStyle/>
                    <a:p>
                      <a:pPr marL="0" marR="0" algn="just">
                        <a:spcBef>
                          <a:spcPts val="0"/>
                        </a:spcBef>
                        <a:spcAft>
                          <a:spcPts val="0"/>
                        </a:spcAft>
                      </a:pPr>
                      <a:r>
                        <a:rPr lang="es-ES" sz="900">
                          <a:effectLst/>
                        </a:rPr>
                        <a:t>V001</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gridSpan="2">
                  <a:txBody>
                    <a:bodyPr/>
                    <a:lstStyle/>
                    <a:p>
                      <a:pPr marL="0" marR="0" algn="l">
                        <a:spcBef>
                          <a:spcPts val="0"/>
                        </a:spcBef>
                        <a:spcAft>
                          <a:spcPts val="0"/>
                        </a:spcAft>
                      </a:pPr>
                      <a:r>
                        <a:rPr lang="es-ES" sz="900" dirty="0">
                          <a:effectLst/>
                        </a:rPr>
                        <a:t>Ubicación susceptible a desastres naturales</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hMerge="1">
                  <a:txBody>
                    <a:bodyPr/>
                    <a:lstStyle/>
                    <a:p>
                      <a:pPr marL="0" marR="0" algn="l">
                        <a:spcBef>
                          <a:spcPts val="0"/>
                        </a:spcBef>
                        <a:spcAft>
                          <a:spcPts val="0"/>
                        </a:spcAft>
                      </a:pP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AM001</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Terremoto	</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dirty="0">
                          <a:effectLst/>
                        </a:rPr>
                        <a:t>¿Existe un centro alterno para el levantamiento de los procesos críticos?</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N/A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N/A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a:effectLst/>
                        </a:rPr>
                        <a:t>N/A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6747" marR="56747" marT="0" marB="0"/>
                </a:tc>
                <a:tc>
                  <a:txBody>
                    <a:bodyPr/>
                    <a:lstStyle/>
                    <a:p>
                      <a:pPr marL="0" marR="0" algn="just">
                        <a:spcBef>
                          <a:spcPts val="0"/>
                        </a:spcBef>
                        <a:spcAft>
                          <a:spcPts val="0"/>
                        </a:spcAft>
                      </a:pPr>
                      <a:r>
                        <a:rPr lang="es-ES" sz="900" dirty="0">
                          <a:effectLst/>
                        </a:rPr>
                        <a:t>Presenta daños en las paredes del Data Center después del terremoto del 16 de abril de 2016. El personal no laboró en las instalaciones durante 8 meses hasta que el edificio se encontrara en un estado seguro para el personal.</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6747" marR="56747" marT="0" marB="0"/>
                </a:tc>
                <a:extLst>
                  <a:ext uri="{0D108BD9-81ED-4DB2-BD59-A6C34878D82A}">
                    <a16:rowId xmlns:a16="http://schemas.microsoft.com/office/drawing/2014/main" val="2631361170"/>
                  </a:ext>
                </a:extLst>
              </a:tr>
            </a:tbl>
          </a:graphicData>
        </a:graphic>
      </p:graphicFrame>
      <p:pic>
        <p:nvPicPr>
          <p:cNvPr id="9" name="Imagen 8">
            <a:extLst>
              <a:ext uri="{FF2B5EF4-FFF2-40B4-BE49-F238E27FC236}">
                <a16:creationId xmlns:a16="http://schemas.microsoft.com/office/drawing/2014/main" id="{220C0734-5BD2-40E5-A494-99AAF5097B5C}"/>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 2">
            <a:extLst>
              <a:ext uri="{FF2B5EF4-FFF2-40B4-BE49-F238E27FC236}">
                <a16:creationId xmlns:a16="http://schemas.microsoft.com/office/drawing/2014/main" id="{7247505C-1D53-4BBF-B022-0B1737D0B421}"/>
              </a:ext>
            </a:extLst>
          </p:cNvPr>
          <p:cNvGraphicFramePr/>
          <p:nvPr>
            <p:extLst>
              <p:ext uri="{D42A27DB-BD31-4B8C-83A1-F6EECF244321}">
                <p14:modId xmlns:p14="http://schemas.microsoft.com/office/powerpoint/2010/main" val="1255000356"/>
              </p:ext>
            </p:extLst>
          </p:nvPr>
        </p:nvGraphicFramePr>
        <p:xfrm>
          <a:off x="4264269" y="3114890"/>
          <a:ext cx="7731680" cy="520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386762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2294062"/>
            <a:ext cx="7543800" cy="352748"/>
          </a:xfrm>
        </p:spPr>
        <p:txBody>
          <a:bodyPr>
            <a:normAutofit fontScale="92500" lnSpcReduction="10000"/>
          </a:bodyPr>
          <a:lstStyle/>
          <a:p>
            <a:pPr marL="201168" lvl="1" indent="0" fontAlgn="base">
              <a:buNone/>
            </a:pPr>
            <a:r>
              <a:rPr lang="es-ES" b="1" dirty="0">
                <a:effectLst>
                  <a:glow>
                    <a:srgbClr val="000000"/>
                  </a:glow>
                  <a:outerShdw sx="0" sy="0">
                    <a:srgbClr val="000000"/>
                  </a:outerShdw>
                  <a:reflection stA="0" endPos="0" fadeDir="0" sx="0" sy="0"/>
                </a:effectLst>
              </a:rPr>
              <a:t>Etapa 3: Estimación del Riesgo</a:t>
            </a:r>
            <a:endParaRPr lang="en-US" b="1" dirty="0">
              <a:effectLst>
                <a:glow>
                  <a:srgbClr val="000000"/>
                </a:glow>
                <a:outerShdw sx="0" sy="0">
                  <a:srgbClr val="000000"/>
                </a:outerShdw>
                <a:reflection stA="0" endPos="0" fadeDir="0" sx="0" sy="0"/>
              </a:effectLst>
            </a:endParaRPr>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u="sng"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938992"/>
          </a:xfrm>
          <a:prstGeom prst="rect">
            <a:avLst/>
          </a:prstGeom>
          <a:noFill/>
        </p:spPr>
        <p:txBody>
          <a:bodyPr wrap="square" rtlCol="0">
            <a:spAutoFit/>
          </a:bodyPr>
          <a:lstStyle/>
          <a:p>
            <a:r>
              <a:rPr lang="es-ES" sz="4000" dirty="0">
                <a:solidFill>
                  <a:schemeClr val="accent1">
                    <a:lumMod val="75000"/>
                  </a:schemeClr>
                </a:solidFill>
              </a:rPr>
              <a:t>VERIFICACIÓN DE LA GUÍA METODOLÓGICA PROPUESTA PARA LA GESTIÓN DE RIESGO DE TIC</a:t>
            </a:r>
            <a:endParaRPr lang="es-EC" sz="4000" dirty="0">
              <a:solidFill>
                <a:schemeClr val="accent1">
                  <a:lumMod val="75000"/>
                </a:schemeClr>
              </a:solidFill>
            </a:endParaRPr>
          </a:p>
        </p:txBody>
      </p:sp>
      <p:graphicFrame>
        <p:nvGraphicFramePr>
          <p:cNvPr id="3" name="Table 2">
            <a:extLst>
              <a:ext uri="{FF2B5EF4-FFF2-40B4-BE49-F238E27FC236}">
                <a16:creationId xmlns:a16="http://schemas.microsoft.com/office/drawing/2014/main" id="{9B596CAA-5888-4590-8C22-D9FDDF6E68A0}"/>
              </a:ext>
            </a:extLst>
          </p:cNvPr>
          <p:cNvGraphicFramePr>
            <a:graphicFrameLocks noGrp="1"/>
          </p:cNvGraphicFramePr>
          <p:nvPr>
            <p:extLst>
              <p:ext uri="{D42A27DB-BD31-4B8C-83A1-F6EECF244321}">
                <p14:modId xmlns:p14="http://schemas.microsoft.com/office/powerpoint/2010/main" val="2457046959"/>
              </p:ext>
            </p:extLst>
          </p:nvPr>
        </p:nvGraphicFramePr>
        <p:xfrm>
          <a:off x="4345787" y="3394372"/>
          <a:ext cx="7589204" cy="2833267"/>
        </p:xfrm>
        <a:graphic>
          <a:graphicData uri="http://schemas.openxmlformats.org/drawingml/2006/table">
            <a:tbl>
              <a:tblPr firstRow="1" firstCol="1" bandRow="1">
                <a:tableStyleId>{5C22544A-7EE6-4342-B048-85BDC9FD1C3A}</a:tableStyleId>
              </a:tblPr>
              <a:tblGrid>
                <a:gridCol w="902970">
                  <a:extLst>
                    <a:ext uri="{9D8B030D-6E8A-4147-A177-3AD203B41FA5}">
                      <a16:colId xmlns:a16="http://schemas.microsoft.com/office/drawing/2014/main" val="1344356217"/>
                    </a:ext>
                  </a:extLst>
                </a:gridCol>
                <a:gridCol w="480060">
                  <a:extLst>
                    <a:ext uri="{9D8B030D-6E8A-4147-A177-3AD203B41FA5}">
                      <a16:colId xmlns:a16="http://schemas.microsoft.com/office/drawing/2014/main" val="2639203912"/>
                    </a:ext>
                  </a:extLst>
                </a:gridCol>
                <a:gridCol w="1257599">
                  <a:extLst>
                    <a:ext uri="{9D8B030D-6E8A-4147-A177-3AD203B41FA5}">
                      <a16:colId xmlns:a16="http://schemas.microsoft.com/office/drawing/2014/main" val="4005090995"/>
                    </a:ext>
                  </a:extLst>
                </a:gridCol>
                <a:gridCol w="411181">
                  <a:extLst>
                    <a:ext uri="{9D8B030D-6E8A-4147-A177-3AD203B41FA5}">
                      <a16:colId xmlns:a16="http://schemas.microsoft.com/office/drawing/2014/main" val="2342446541"/>
                    </a:ext>
                  </a:extLst>
                </a:gridCol>
                <a:gridCol w="1068193">
                  <a:extLst>
                    <a:ext uri="{9D8B030D-6E8A-4147-A177-3AD203B41FA5}">
                      <a16:colId xmlns:a16="http://schemas.microsoft.com/office/drawing/2014/main" val="3902473367"/>
                    </a:ext>
                  </a:extLst>
                </a:gridCol>
                <a:gridCol w="406821">
                  <a:extLst>
                    <a:ext uri="{9D8B030D-6E8A-4147-A177-3AD203B41FA5}">
                      <a16:colId xmlns:a16="http://schemas.microsoft.com/office/drawing/2014/main" val="2710444022"/>
                    </a:ext>
                  </a:extLst>
                </a:gridCol>
                <a:gridCol w="751115">
                  <a:extLst>
                    <a:ext uri="{9D8B030D-6E8A-4147-A177-3AD203B41FA5}">
                      <a16:colId xmlns:a16="http://schemas.microsoft.com/office/drawing/2014/main" val="4158225433"/>
                    </a:ext>
                  </a:extLst>
                </a:gridCol>
                <a:gridCol w="872920">
                  <a:extLst>
                    <a:ext uri="{9D8B030D-6E8A-4147-A177-3AD203B41FA5}">
                      <a16:colId xmlns:a16="http://schemas.microsoft.com/office/drawing/2014/main" val="2965142717"/>
                    </a:ext>
                  </a:extLst>
                </a:gridCol>
                <a:gridCol w="779078">
                  <a:extLst>
                    <a:ext uri="{9D8B030D-6E8A-4147-A177-3AD203B41FA5}">
                      <a16:colId xmlns:a16="http://schemas.microsoft.com/office/drawing/2014/main" val="1506221284"/>
                    </a:ext>
                  </a:extLst>
                </a:gridCol>
                <a:gridCol w="659267">
                  <a:extLst>
                    <a:ext uri="{9D8B030D-6E8A-4147-A177-3AD203B41FA5}">
                      <a16:colId xmlns:a16="http://schemas.microsoft.com/office/drawing/2014/main" val="1743267145"/>
                    </a:ext>
                  </a:extLst>
                </a:gridCol>
              </a:tblGrid>
              <a:tr h="229561">
                <a:tc>
                  <a:txBody>
                    <a:bodyPr/>
                    <a:lstStyle/>
                    <a:p>
                      <a:pPr marL="0" marR="0" algn="just">
                        <a:lnSpc>
                          <a:spcPct val="150000"/>
                        </a:lnSpc>
                        <a:spcBef>
                          <a:spcPts val="0"/>
                        </a:spcBef>
                        <a:spcAft>
                          <a:spcPts val="0"/>
                        </a:spcAft>
                      </a:pPr>
                      <a:r>
                        <a:rPr lang="es-EC" sz="800">
                          <a:effectLst/>
                        </a:rPr>
                        <a:t>FECHA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gridSpan="9">
                  <a:txBody>
                    <a:bodyPr/>
                    <a:lstStyle/>
                    <a:p>
                      <a:pPr marL="0" marR="0" algn="l">
                        <a:lnSpc>
                          <a:spcPct val="150000"/>
                        </a:lnSpc>
                        <a:spcBef>
                          <a:spcPts val="0"/>
                        </a:spcBef>
                        <a:spcAft>
                          <a:spcPts val="0"/>
                        </a:spcAft>
                      </a:pPr>
                      <a:r>
                        <a:rPr lang="es-EC" sz="800">
                          <a:effectLst/>
                        </a:rPr>
                        <a:t>4 de septiembre de 2017</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9169700"/>
                  </a:ext>
                </a:extLst>
              </a:tr>
              <a:tr h="229561">
                <a:tc>
                  <a:txBody>
                    <a:bodyPr/>
                    <a:lstStyle/>
                    <a:p>
                      <a:pPr marL="0" marR="0" algn="just">
                        <a:lnSpc>
                          <a:spcPct val="150000"/>
                        </a:lnSpc>
                        <a:spcBef>
                          <a:spcPts val="0"/>
                        </a:spcBef>
                        <a:spcAft>
                          <a:spcPts val="0"/>
                        </a:spcAft>
                      </a:pPr>
                      <a:r>
                        <a:rPr lang="es-EC" sz="800">
                          <a:effectLst/>
                        </a:rPr>
                        <a:t>PROCESO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gridSpan="9">
                  <a:txBody>
                    <a:bodyPr/>
                    <a:lstStyle/>
                    <a:p>
                      <a:pPr marL="0" marR="0" algn="l">
                        <a:lnSpc>
                          <a:spcPct val="150000"/>
                        </a:lnSpc>
                        <a:spcBef>
                          <a:spcPts val="0"/>
                        </a:spcBef>
                        <a:spcAft>
                          <a:spcPts val="0"/>
                        </a:spcAft>
                      </a:pPr>
                      <a:r>
                        <a:rPr lang="es-EC" sz="800">
                          <a:effectLst/>
                        </a:rPr>
                        <a:t>Desarrollo y mantenimiento de software</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0794553"/>
                  </a:ext>
                </a:extLst>
              </a:tr>
              <a:tr h="362465">
                <a:tc>
                  <a:txBody>
                    <a:bodyPr/>
                    <a:lstStyle/>
                    <a:p>
                      <a:pPr marL="0" marR="0" algn="just">
                        <a:lnSpc>
                          <a:spcPct val="150000"/>
                        </a:lnSpc>
                        <a:spcBef>
                          <a:spcPts val="0"/>
                        </a:spcBef>
                        <a:spcAft>
                          <a:spcPts val="0"/>
                        </a:spcAft>
                      </a:pPr>
                      <a:r>
                        <a:rPr lang="es-EC" sz="800">
                          <a:effectLst/>
                        </a:rPr>
                        <a:t>RESPONSABLE</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gridSpan="9">
                  <a:txBody>
                    <a:bodyPr/>
                    <a:lstStyle/>
                    <a:p>
                      <a:pPr marL="0" marR="0" algn="l">
                        <a:lnSpc>
                          <a:spcPct val="150000"/>
                        </a:lnSpc>
                        <a:spcBef>
                          <a:spcPts val="0"/>
                        </a:spcBef>
                        <a:spcAft>
                          <a:spcPts val="0"/>
                        </a:spcAft>
                      </a:pPr>
                      <a:r>
                        <a:rPr lang="es-EC" sz="800">
                          <a:effectLst/>
                        </a:rPr>
                        <a:t>Departamento de TIC</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9730010"/>
                  </a:ext>
                </a:extLst>
              </a:tr>
              <a:tr h="636834">
                <a:tc>
                  <a:txBody>
                    <a:bodyPr/>
                    <a:lstStyle/>
                    <a:p>
                      <a:pPr marL="0" marR="0" algn="ctr">
                        <a:lnSpc>
                          <a:spcPct val="150000"/>
                        </a:lnSpc>
                        <a:spcBef>
                          <a:spcPts val="0"/>
                        </a:spcBef>
                        <a:spcAft>
                          <a:spcPts val="0"/>
                        </a:spcAft>
                      </a:pPr>
                      <a:r>
                        <a:rPr lang="es-EC" sz="800">
                          <a:effectLst/>
                        </a:rPr>
                        <a:t>TIPIFICACIÓN RIESGO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gridSpan="2">
                  <a:txBody>
                    <a:bodyPr/>
                    <a:lstStyle/>
                    <a:p>
                      <a:pPr marL="0" marR="0" algn="ctr">
                        <a:lnSpc>
                          <a:spcPct val="150000"/>
                        </a:lnSpc>
                        <a:spcBef>
                          <a:spcPts val="0"/>
                        </a:spcBef>
                        <a:spcAft>
                          <a:spcPts val="0"/>
                        </a:spcAft>
                      </a:pPr>
                      <a:r>
                        <a:rPr lang="es-EC" sz="800">
                          <a:effectLst/>
                        </a:rPr>
                        <a:t>ACTIVO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s-EC" sz="800">
                          <a:effectLst/>
                        </a:rPr>
                        <a:t>VULNERABILIDAD</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s-EC" sz="800" dirty="0">
                          <a:effectLst/>
                        </a:rPr>
                        <a:t>AMENAZA</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hMerge="1">
                  <a:txBody>
                    <a:bodyPr/>
                    <a:lstStyle/>
                    <a:p>
                      <a:endParaRPr lang="en-US"/>
                    </a:p>
                  </a:txBody>
                  <a:tcPr/>
                </a:tc>
                <a:tc>
                  <a:txBody>
                    <a:bodyPr/>
                    <a:lstStyle/>
                    <a:p>
                      <a:pPr marL="0" marR="0" algn="ctr">
                        <a:lnSpc>
                          <a:spcPct val="150000"/>
                        </a:lnSpc>
                        <a:spcBef>
                          <a:spcPts val="0"/>
                        </a:spcBef>
                        <a:spcAft>
                          <a:spcPts val="0"/>
                        </a:spcAft>
                      </a:pPr>
                      <a:r>
                        <a:rPr lang="es-EC" sz="800" dirty="0">
                          <a:effectLst/>
                        </a:rPr>
                        <a:t>PROBABILIDAD QUE LA AMENAZA EXPLOTE LA VULNERABILIDAD</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IMPACTO DE MATERIALIZARSE LA AMENAZA</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RIESGO DEL ACTIVO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extLst>
                  <a:ext uri="{0D108BD9-81ED-4DB2-BD59-A6C34878D82A}">
                    <a16:rowId xmlns:a16="http://schemas.microsoft.com/office/drawing/2014/main" val="2675779216"/>
                  </a:ext>
                </a:extLst>
              </a:tr>
              <a:tr h="181232">
                <a:tc>
                  <a:txBody>
                    <a:bodyPr/>
                    <a:lstStyle/>
                    <a:p>
                      <a:pPr marL="0" marR="0" algn="ctr">
                        <a:lnSpc>
                          <a:spcPct val="150000"/>
                        </a:lnSpc>
                        <a:spcBef>
                          <a:spcPts val="0"/>
                        </a:spcBef>
                        <a:spcAft>
                          <a:spcPts val="0"/>
                        </a:spcAft>
                      </a:pPr>
                      <a:r>
                        <a:rPr lang="es-EC" sz="800">
                          <a:effectLst/>
                        </a:rPr>
                        <a:t>R1</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rowSpan="2">
                  <a:txBody>
                    <a:bodyPr/>
                    <a:lstStyle/>
                    <a:p>
                      <a:pPr marL="0" marR="0" algn="l">
                        <a:lnSpc>
                          <a:spcPct val="150000"/>
                        </a:lnSpc>
                        <a:spcBef>
                          <a:spcPts val="0"/>
                        </a:spcBef>
                        <a:spcAft>
                          <a:spcPts val="0"/>
                        </a:spcAft>
                      </a:pPr>
                      <a:r>
                        <a:rPr lang="es-EC" sz="800">
                          <a:effectLst/>
                        </a:rPr>
                        <a:t>A001</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rowSpan="2">
                  <a:txBody>
                    <a:bodyPr/>
                    <a:lstStyle/>
                    <a:p>
                      <a:pPr marL="0" marR="0" algn="l">
                        <a:lnSpc>
                          <a:spcPct val="150000"/>
                        </a:lnSpc>
                        <a:spcBef>
                          <a:spcPts val="0"/>
                        </a:spcBef>
                        <a:spcAft>
                          <a:spcPts val="0"/>
                        </a:spcAft>
                      </a:pPr>
                      <a:r>
                        <a:rPr lang="es-EC" sz="800">
                          <a:effectLst/>
                        </a:rPr>
                        <a:t>Data Center </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V001</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Ubicación susceptible a desastres naturales</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AM001</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Terremoto </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3.0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5.0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15=Alto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tc>
                <a:extLst>
                  <a:ext uri="{0D108BD9-81ED-4DB2-BD59-A6C34878D82A}">
                    <a16:rowId xmlns:a16="http://schemas.microsoft.com/office/drawing/2014/main" val="1001184276"/>
                  </a:ext>
                </a:extLst>
              </a:tr>
              <a:tr h="181232">
                <a:tc>
                  <a:txBody>
                    <a:bodyPr/>
                    <a:lstStyle/>
                    <a:p>
                      <a:pPr marL="0" marR="0" algn="ctr">
                        <a:lnSpc>
                          <a:spcPct val="150000"/>
                        </a:lnSpc>
                        <a:spcBef>
                          <a:spcPts val="0"/>
                        </a:spcBef>
                        <a:spcAft>
                          <a:spcPts val="0"/>
                        </a:spcAft>
                      </a:pPr>
                      <a:r>
                        <a:rPr lang="es-EC" sz="800">
                          <a:effectLst/>
                        </a:rPr>
                        <a:t>R2</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pPr>
                      <a:r>
                        <a:rPr lang="es-EC" sz="800">
                          <a:effectLst/>
                        </a:rPr>
                        <a:t>V002</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Acceso físico no autorizado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AM002</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Acceso no autorizado a instalaciones</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1.0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3.0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3=Bajo</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tc>
                <a:extLst>
                  <a:ext uri="{0D108BD9-81ED-4DB2-BD59-A6C34878D82A}">
                    <a16:rowId xmlns:a16="http://schemas.microsoft.com/office/drawing/2014/main" val="2648278000"/>
                  </a:ext>
                </a:extLst>
              </a:tr>
              <a:tr h="362465">
                <a:tc>
                  <a:txBody>
                    <a:bodyPr/>
                    <a:lstStyle/>
                    <a:p>
                      <a:pPr marL="0" marR="0" algn="ctr">
                        <a:lnSpc>
                          <a:spcPct val="150000"/>
                        </a:lnSpc>
                        <a:spcBef>
                          <a:spcPts val="0"/>
                        </a:spcBef>
                        <a:spcAft>
                          <a:spcPts val="0"/>
                        </a:spcAft>
                      </a:pPr>
                      <a:r>
                        <a:rPr lang="es-EC" sz="800">
                          <a:effectLst/>
                        </a:rPr>
                        <a:t>R3</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l">
                        <a:lnSpc>
                          <a:spcPct val="150000"/>
                        </a:lnSpc>
                        <a:spcBef>
                          <a:spcPts val="0"/>
                        </a:spcBef>
                        <a:spcAft>
                          <a:spcPts val="0"/>
                        </a:spcAft>
                      </a:pPr>
                      <a:r>
                        <a:rPr lang="es-EC" sz="800">
                          <a:effectLst/>
                        </a:rPr>
                        <a:t>A002</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l">
                        <a:lnSpc>
                          <a:spcPct val="150000"/>
                        </a:lnSpc>
                        <a:spcBef>
                          <a:spcPts val="0"/>
                        </a:spcBef>
                        <a:spcAft>
                          <a:spcPts val="0"/>
                        </a:spcAft>
                      </a:pPr>
                      <a:r>
                        <a:rPr lang="es-EC" sz="800">
                          <a:effectLst/>
                        </a:rPr>
                        <a:t>Código ejecutable de sistema en producción</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V003</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Inadecuado control de cambios</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AM003</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just">
                        <a:lnSpc>
                          <a:spcPct val="150000"/>
                        </a:lnSpc>
                        <a:spcBef>
                          <a:spcPts val="0"/>
                        </a:spcBef>
                        <a:spcAft>
                          <a:spcPts val="0"/>
                        </a:spcAft>
                      </a:pPr>
                      <a:r>
                        <a:rPr lang="es-EC" sz="800">
                          <a:effectLst/>
                        </a:rPr>
                        <a:t>Errores de aplicaciones</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5.0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a:effectLst/>
                        </a:rPr>
                        <a:t>5.0</a:t>
                      </a:r>
                      <a:endParaRPr lang="en-US" sz="1000">
                        <a:solidFill>
                          <a:srgbClr val="000000"/>
                        </a:solidFill>
                        <a:effectLst/>
                        <a:latin typeface="Times New Roman" panose="02020603050405020304" pitchFamily="18" charset="0"/>
                        <a:ea typeface="Times New Roman" panose="02020603050405020304" pitchFamily="18" charset="0"/>
                      </a:endParaRPr>
                    </a:p>
                  </a:txBody>
                  <a:tcPr marL="54370" marR="54370" marT="0" marB="0" anchor="ctr"/>
                </a:tc>
                <a:tc>
                  <a:txBody>
                    <a:bodyPr/>
                    <a:lstStyle/>
                    <a:p>
                      <a:pPr marL="0" marR="0" algn="ctr">
                        <a:lnSpc>
                          <a:spcPct val="150000"/>
                        </a:lnSpc>
                        <a:spcBef>
                          <a:spcPts val="0"/>
                        </a:spcBef>
                        <a:spcAft>
                          <a:spcPts val="0"/>
                        </a:spcAft>
                      </a:pPr>
                      <a:r>
                        <a:rPr lang="es-EC" sz="800" dirty="0">
                          <a:effectLst/>
                        </a:rPr>
                        <a:t>25=Muy alto</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54370" marR="54370" marT="0" marB="0"/>
                </a:tc>
                <a:extLst>
                  <a:ext uri="{0D108BD9-81ED-4DB2-BD59-A6C34878D82A}">
                    <a16:rowId xmlns:a16="http://schemas.microsoft.com/office/drawing/2014/main" val="1630268"/>
                  </a:ext>
                </a:extLst>
              </a:tr>
            </a:tbl>
          </a:graphicData>
        </a:graphic>
      </p:graphicFrame>
      <p:pic>
        <p:nvPicPr>
          <p:cNvPr id="7" name="Imagen 8">
            <a:extLst>
              <a:ext uri="{FF2B5EF4-FFF2-40B4-BE49-F238E27FC236}">
                <a16:creationId xmlns:a16="http://schemas.microsoft.com/office/drawing/2014/main" id="{8DB180BF-EA9B-402A-B154-FAB36DBB6B96}"/>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26847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2262883"/>
            <a:ext cx="7543800" cy="1732174"/>
          </a:xfrm>
        </p:spPr>
        <p:txBody>
          <a:bodyPr>
            <a:normAutofit/>
          </a:bodyPr>
          <a:lstStyle/>
          <a:p>
            <a:pPr algn="just"/>
            <a:r>
              <a:rPr lang="es-ES" b="1" dirty="0">
                <a:effectLst>
                  <a:glow>
                    <a:srgbClr val="000000"/>
                  </a:glow>
                  <a:outerShdw sx="0" sy="0">
                    <a:srgbClr val="000000"/>
                  </a:outerShdw>
                  <a:reflection stA="0" endPos="0" fadeDir="0" sx="0" sy="0"/>
                </a:effectLst>
              </a:rPr>
              <a:t>Etapa 4: Evaluación del Riesgo</a:t>
            </a:r>
            <a:endParaRPr lang="en-US" b="1" dirty="0">
              <a:effectLst>
                <a:glow>
                  <a:srgbClr val="000000"/>
                </a:glow>
                <a:outerShdw sx="0" sy="0">
                  <a:srgbClr val="000000"/>
                </a:outerShdw>
                <a:reflection stA="0" endPos="0" fadeDir="0" sx="0" sy="0"/>
              </a:effectLst>
            </a:endParaRPr>
          </a:p>
          <a:p>
            <a:pPr algn="just"/>
            <a:r>
              <a:rPr lang="es-EC" sz="1800" dirty="0"/>
              <a:t>4 Riesgo muy altos</a:t>
            </a:r>
          </a:p>
          <a:p>
            <a:pPr algn="just"/>
            <a:r>
              <a:rPr lang="es-EC" sz="1800" dirty="0"/>
              <a:t>10 Riesgos altos</a:t>
            </a:r>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u="sng"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938992"/>
          </a:xfrm>
          <a:prstGeom prst="rect">
            <a:avLst/>
          </a:prstGeom>
          <a:noFill/>
        </p:spPr>
        <p:txBody>
          <a:bodyPr wrap="square" rtlCol="0">
            <a:spAutoFit/>
          </a:bodyPr>
          <a:lstStyle/>
          <a:p>
            <a:r>
              <a:rPr lang="es-ES" sz="4000" dirty="0">
                <a:solidFill>
                  <a:schemeClr val="accent1">
                    <a:lumMod val="75000"/>
                  </a:schemeClr>
                </a:solidFill>
              </a:rPr>
              <a:t>VERIFICACIÓN DE LA GUÍA METODOLÓGICA PROPUESTA PARA LA GESTIÓN DE RIESGO DE TIC</a:t>
            </a:r>
            <a:endParaRPr lang="es-EC" sz="4000" dirty="0">
              <a:solidFill>
                <a:schemeClr val="accent1">
                  <a:lumMod val="75000"/>
                </a:schemeClr>
              </a:solidFill>
            </a:endParaRPr>
          </a:p>
        </p:txBody>
      </p:sp>
      <p:pic>
        <p:nvPicPr>
          <p:cNvPr id="7" name="Imagen 11267">
            <a:extLst>
              <a:ext uri="{FF2B5EF4-FFF2-40B4-BE49-F238E27FC236}">
                <a16:creationId xmlns:a16="http://schemas.microsoft.com/office/drawing/2014/main" id="{CEF80679-6318-45A3-9948-8670E735E7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5589" y="2535486"/>
            <a:ext cx="4602480" cy="3954780"/>
          </a:xfrm>
          <a:prstGeom prst="rect">
            <a:avLst/>
          </a:prstGeom>
          <a:noFill/>
          <a:ln>
            <a:noFill/>
          </a:ln>
        </p:spPr>
      </p:pic>
      <p:pic>
        <p:nvPicPr>
          <p:cNvPr id="9" name="Imagen 8">
            <a:extLst>
              <a:ext uri="{FF2B5EF4-FFF2-40B4-BE49-F238E27FC236}">
                <a16:creationId xmlns:a16="http://schemas.microsoft.com/office/drawing/2014/main" id="{FF0802AA-1554-4027-803A-3C0A8717C4FD}"/>
              </a:ext>
            </a:extLst>
          </p:cNvPr>
          <p:cNvPicPr>
            <a:picLocks noChangeAspect="1"/>
          </p:cNvPicPr>
          <p:nvPr/>
        </p:nvPicPr>
        <p:blipFill rotWithShape="1">
          <a:blip r:embed="rId4"/>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0" name="Straight Connector 9">
            <a:extLst>
              <a:ext uri="{FF2B5EF4-FFF2-40B4-BE49-F238E27FC236}">
                <a16:creationId xmlns:a16="http://schemas.microsoft.com/office/drawing/2014/main" id="{CBC4F180-E0CD-4782-BA40-5DB47D74D9E8}"/>
              </a:ext>
            </a:extLst>
          </p:cNvPr>
          <p:cNvCxnSpPr>
            <a:cxnSpLocks/>
          </p:cNvCxnSpPr>
          <p:nvPr/>
        </p:nvCxnSpPr>
        <p:spPr>
          <a:xfrm>
            <a:off x="8316686" y="2713375"/>
            <a:ext cx="3135085" cy="271860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1365933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2251997"/>
            <a:ext cx="7543800" cy="3737323"/>
          </a:xfrm>
        </p:spPr>
        <p:txBody>
          <a:bodyPr>
            <a:normAutofit/>
          </a:bodyPr>
          <a:lstStyle/>
          <a:p>
            <a:pPr algn="just"/>
            <a:r>
              <a:rPr lang="es-ES" b="1" dirty="0">
                <a:effectLst>
                  <a:glow>
                    <a:srgbClr val="000000"/>
                  </a:glow>
                  <a:outerShdw sx="0" sy="0">
                    <a:srgbClr val="000000"/>
                  </a:outerShdw>
                  <a:reflection stA="0" endPos="0" fadeDir="0" sx="0" sy="0"/>
                </a:effectLst>
              </a:rPr>
              <a:t>Etapa 4: Evaluación del Riesgo</a:t>
            </a:r>
            <a:endParaRPr lang="en-US" b="1" dirty="0">
              <a:effectLst>
                <a:glow>
                  <a:srgbClr val="000000"/>
                </a:glow>
                <a:outerShdw sx="0" sy="0">
                  <a:srgbClr val="000000"/>
                </a:outerShdw>
                <a:reflection stA="0" endPos="0" fadeDir="0" sx="0" sy="0"/>
              </a:effectLst>
            </a:endParaRPr>
          </a:p>
          <a:p>
            <a:pPr algn="just"/>
            <a:endParaRPr lang="es-EC" sz="18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u="sng"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938992"/>
          </a:xfrm>
          <a:prstGeom prst="rect">
            <a:avLst/>
          </a:prstGeom>
          <a:noFill/>
        </p:spPr>
        <p:txBody>
          <a:bodyPr wrap="square" rtlCol="0">
            <a:spAutoFit/>
          </a:bodyPr>
          <a:lstStyle/>
          <a:p>
            <a:r>
              <a:rPr lang="es-ES" sz="4000" dirty="0">
                <a:solidFill>
                  <a:schemeClr val="accent1">
                    <a:lumMod val="75000"/>
                  </a:schemeClr>
                </a:solidFill>
              </a:rPr>
              <a:t>VERIFICACIÓN DE LA GUÍA METODOLÓGICA PROPUESTA PARA LA GESTIÓN DE RIESGO DE TIC</a:t>
            </a:r>
            <a:endParaRPr lang="es-EC" sz="4000" dirty="0">
              <a:solidFill>
                <a:schemeClr val="accent1">
                  <a:lumMod val="75000"/>
                </a:schemeClr>
              </a:solidFill>
            </a:endParaRPr>
          </a:p>
        </p:txBody>
      </p:sp>
      <p:pic>
        <p:nvPicPr>
          <p:cNvPr id="9" name="Imagen 8">
            <a:extLst>
              <a:ext uri="{FF2B5EF4-FFF2-40B4-BE49-F238E27FC236}">
                <a16:creationId xmlns:a16="http://schemas.microsoft.com/office/drawing/2014/main" id="{5423D31D-FB16-41A3-87A7-F0F1AB53A269}"/>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Diagram 2">
            <a:extLst>
              <a:ext uri="{FF2B5EF4-FFF2-40B4-BE49-F238E27FC236}">
                <a16:creationId xmlns:a16="http://schemas.microsoft.com/office/drawing/2014/main" id="{D96F70C8-3FF2-4B3D-9A4C-D2C1286EB6EA}"/>
              </a:ext>
            </a:extLst>
          </p:cNvPr>
          <p:cNvGraphicFramePr/>
          <p:nvPr>
            <p:extLst>
              <p:ext uri="{D42A27DB-BD31-4B8C-83A1-F6EECF244321}">
                <p14:modId xmlns:p14="http://schemas.microsoft.com/office/powerpoint/2010/main" val="475801087"/>
              </p:ext>
            </p:extLst>
          </p:nvPr>
        </p:nvGraphicFramePr>
        <p:xfrm>
          <a:off x="4356487" y="2906485"/>
          <a:ext cx="7555802" cy="3243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44490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1992086"/>
            <a:ext cx="7543800" cy="3586678"/>
          </a:xfrm>
        </p:spPr>
        <p:txBody>
          <a:bodyPr>
            <a:normAutofit/>
          </a:bodyPr>
          <a:lstStyle/>
          <a:p>
            <a:pPr marL="517525" lvl="0" indent="-517525" algn="just">
              <a:buFont typeface="Wingdings" panose="05000000000000000000" pitchFamily="2" charset="2"/>
              <a:buChar char="ü"/>
            </a:pPr>
            <a:r>
              <a:rPr lang="es-EC" sz="1800" dirty="0"/>
              <a:t>La familia </a:t>
            </a:r>
            <a:r>
              <a:rPr lang="es-EC" sz="1800" b="1" dirty="0"/>
              <a:t>ISO 27001 </a:t>
            </a:r>
            <a:r>
              <a:rPr lang="es-EC" sz="1800" dirty="0"/>
              <a:t>proporciona los requisitos para establecer, implementar, mantener y mejorar un SGSI basado en los criterios:  integridad, disponibilidad y confiabilidad de la información en una organización. Por otro lado, la norma </a:t>
            </a:r>
            <a:r>
              <a:rPr lang="es-EC" sz="1800" b="1" dirty="0"/>
              <a:t>ISO 27005 </a:t>
            </a:r>
            <a:r>
              <a:rPr lang="es-EC" sz="1800" dirty="0"/>
              <a:t>dispone las directrices para realizar un análisis de riesgo más no una guía de implementación.</a:t>
            </a:r>
          </a:p>
          <a:p>
            <a:pPr marL="517525" lvl="0" indent="-517525" algn="just">
              <a:buFont typeface="Wingdings" panose="05000000000000000000" pitchFamily="2" charset="2"/>
              <a:buChar char="ü"/>
            </a:pPr>
            <a:r>
              <a:rPr lang="es-EC" sz="1800" dirty="0"/>
              <a:t>Se evidenció que la </a:t>
            </a:r>
            <a:r>
              <a:rPr lang="es-EC" sz="1800" b="1" dirty="0"/>
              <a:t>incorporación de la normativa internacional</a:t>
            </a:r>
            <a:r>
              <a:rPr lang="es-EC" sz="1800" dirty="0"/>
              <a:t> en entidades públicas encuestadas. Sin embargo, todavía es un reto debido a que los estándares fueron creados para empresas de otro contexto. Por otro lado, existe el </a:t>
            </a:r>
            <a:r>
              <a:rPr lang="es-EC" sz="1800" b="1" dirty="0"/>
              <a:t>compromiso por parte de las entidades públicas en implementar controles y planes de seguridad para salvaguardar la información.</a:t>
            </a:r>
            <a:endParaRPr lang="en-US" sz="1800" b="1" dirty="0"/>
          </a:p>
          <a:p>
            <a:pPr algn="just"/>
            <a:endParaRPr lang="es-EC" sz="16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dirty="0"/>
              <a:t>VALIDACIÓN DE LA PROPUESTA</a:t>
            </a:r>
          </a:p>
          <a:p>
            <a:r>
              <a:rPr lang="es-EC" u="sng"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CONCLUSIÓN</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2BFB0B32-8611-421C-B57C-673455F79533}"/>
              </a:ext>
            </a:extLst>
          </p:cNvPr>
          <p:cNvPicPr>
            <a:picLocks noChangeAspect="1"/>
          </p:cNvPicPr>
          <p:nvPr/>
        </p:nvPicPr>
        <p:blipFill rotWithShape="1">
          <a:blip r:embed="rId2"/>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390353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1717965"/>
            <a:ext cx="7543800" cy="3768436"/>
          </a:xfrm>
        </p:spPr>
        <p:txBody>
          <a:bodyPr>
            <a:normAutofit/>
          </a:bodyPr>
          <a:lstStyle/>
          <a:p>
            <a:pPr marL="517525" lvl="0" indent="-517525" algn="just">
              <a:buFont typeface="Wingdings" panose="05000000000000000000" pitchFamily="2" charset="2"/>
              <a:buChar char="ü"/>
            </a:pPr>
            <a:r>
              <a:rPr lang="es-EC" sz="1800" dirty="0"/>
              <a:t>La guía de gestión de riesgos de TIC propuesta está basada en la normativa ISO 27005 y aporta en detalle con múltiples formatos y escalas de evaluación para </a:t>
            </a:r>
            <a:r>
              <a:rPr lang="es-EC" sz="1800" b="1" dirty="0"/>
              <a:t>facilitar la identificación de los activos, sus vulnerabilidades, amenazas y controles.</a:t>
            </a:r>
          </a:p>
          <a:p>
            <a:pPr marL="517525" lvl="0" indent="-517525" algn="just">
              <a:buFont typeface="Wingdings" panose="05000000000000000000" pitchFamily="2" charset="2"/>
              <a:buChar char="ü"/>
            </a:pPr>
            <a:endParaRPr lang="en-US" sz="1800" dirty="0"/>
          </a:p>
          <a:p>
            <a:pPr marL="517525" lvl="0" indent="-517525" algn="just">
              <a:buFont typeface="Wingdings" panose="05000000000000000000" pitchFamily="2" charset="2"/>
              <a:buChar char="ü"/>
            </a:pPr>
            <a:r>
              <a:rPr lang="es-EC" sz="1800" dirty="0"/>
              <a:t>Se realizó la comprobación de la hipótesis, siendo positiva debido a, que la elaboración e implementación de la guía metodológica permitió mejorar la administración de la seguridad de la información en la entidad del sector público, porque permitió la identificación de controles que posteriormente serán implementados de acuerdo con los recursos disponibles en la institución.</a:t>
            </a:r>
            <a:endParaRPr lang="en-US" sz="1800" dirty="0"/>
          </a:p>
          <a:p>
            <a:pPr algn="just"/>
            <a:endParaRPr lang="es-EC" sz="16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dirty="0"/>
              <a:t>VALIDACIÓN DE LA PROPUESTA</a:t>
            </a:r>
          </a:p>
          <a:p>
            <a:r>
              <a:rPr lang="es-EC" u="sng"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CONCLUSIÓN</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5DBC38F5-799F-44CE-989B-9EB0649A2133}"/>
              </a:ext>
            </a:extLst>
          </p:cNvPr>
          <p:cNvPicPr>
            <a:picLocks noChangeAspect="1"/>
          </p:cNvPicPr>
          <p:nvPr/>
        </p:nvPicPr>
        <p:blipFill rotWithShape="1">
          <a:blip r:embed="rId2"/>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39523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6" name="Marcador de contenido 5">
            <a:extLst>
              <a:ext uri="{FF2B5EF4-FFF2-40B4-BE49-F238E27FC236}">
                <a16:creationId xmlns:a16="http://schemas.microsoft.com/office/drawing/2014/main" id="{7D3D2127-F994-43BA-A383-3A607E4E3971}"/>
              </a:ext>
            </a:extLst>
          </p:cNvPr>
          <p:cNvSpPr>
            <a:spLocks noGrp="1"/>
          </p:cNvSpPr>
          <p:nvPr>
            <p:ph idx="1"/>
          </p:nvPr>
        </p:nvSpPr>
        <p:spPr>
          <a:xfrm>
            <a:off x="4264269" y="1782618"/>
            <a:ext cx="7543800" cy="4304146"/>
          </a:xfrm>
        </p:spPr>
        <p:txBody>
          <a:bodyPr>
            <a:normAutofit/>
          </a:bodyPr>
          <a:lstStyle/>
          <a:p>
            <a:pPr marL="341313" lvl="0" indent="-341313" algn="just">
              <a:buFont typeface="Wingdings" panose="05000000000000000000" pitchFamily="2" charset="2"/>
              <a:buChar char="ü"/>
            </a:pPr>
            <a:r>
              <a:rPr lang="es-EC" sz="1800" dirty="0"/>
              <a:t>Es recomendable que las entidades públicas adopten la guía metodológica y la establezcan formalmente como un proceso del departamento tecnológico con la finalidad de mejorar continuamente.</a:t>
            </a:r>
            <a:endParaRPr lang="en-US" sz="1800" dirty="0"/>
          </a:p>
          <a:p>
            <a:pPr marL="341313" lvl="0" indent="-341313" algn="just">
              <a:buFont typeface="Wingdings" panose="05000000000000000000" pitchFamily="2" charset="2"/>
              <a:buChar char="ü"/>
            </a:pPr>
            <a:r>
              <a:rPr lang="es-EC" sz="1800" dirty="0"/>
              <a:t>Debido al impacto cultural en el personal del área tecnológica que puede producirse al implementar la guía metodológica de gestión de riesgo de TIC, se recomienda la participación de los mismos durante las diferentes etapas, así como contar con la correspondiente comunicación de las medidas de tratamiento del riesgo a ser implementadas. </a:t>
            </a:r>
            <a:endParaRPr lang="en-US" sz="1800" dirty="0"/>
          </a:p>
          <a:p>
            <a:pPr marL="341313" lvl="0" indent="-341313" algn="just">
              <a:buFont typeface="Wingdings" panose="05000000000000000000" pitchFamily="2" charset="2"/>
              <a:buChar char="ü"/>
            </a:pPr>
            <a:r>
              <a:rPr lang="es-EC" sz="1800" dirty="0"/>
              <a:t>Es recomendable que las organizaciones que adopten la guía, luego de realizar la correspondiente evaluación se realice un análisis de factibilidad tanto técnica como económica y así priorice en un plan de tratamiento de riesgos los controles a implantarse en corto, mediano y largo plazo, debido a la inversión económica que puede ser necesaria para mantener la seguridad de la información. </a:t>
            </a:r>
            <a:endParaRPr lang="en-US" sz="1800" dirty="0"/>
          </a:p>
          <a:p>
            <a:pPr algn="just">
              <a:buFont typeface="Wingdings" panose="05000000000000000000" pitchFamily="2" charset="2"/>
              <a:buChar char="ü"/>
            </a:pPr>
            <a:endParaRPr lang="es-EC" sz="1600"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dirty="0"/>
              <a:t>VALIDACIÓN DE LA PROPUESTA</a:t>
            </a:r>
          </a:p>
          <a:p>
            <a:r>
              <a:rPr lang="es-EC" dirty="0"/>
              <a:t>CONCLUSIÓN</a:t>
            </a:r>
          </a:p>
          <a:p>
            <a:r>
              <a:rPr lang="es-EC" u="sng" dirty="0"/>
              <a:t>RECOMENDACIÓN</a:t>
            </a:r>
            <a:endParaRPr lang="en-US" u="sng"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707886"/>
          </a:xfrm>
          <a:prstGeom prst="rect">
            <a:avLst/>
          </a:prstGeom>
          <a:noFill/>
        </p:spPr>
        <p:txBody>
          <a:bodyPr wrap="square" rtlCol="0">
            <a:spAutoFit/>
          </a:bodyPr>
          <a:lstStyle/>
          <a:p>
            <a:r>
              <a:rPr lang="es-ES" sz="4000" dirty="0">
                <a:solidFill>
                  <a:schemeClr val="accent1">
                    <a:lumMod val="75000"/>
                  </a:schemeClr>
                </a:solidFill>
              </a:rPr>
              <a:t>RECOMENDACIÓN</a:t>
            </a:r>
            <a:endParaRPr lang="es-EC" sz="4000" dirty="0">
              <a:solidFill>
                <a:schemeClr val="accent1">
                  <a:lumMod val="75000"/>
                </a:schemeClr>
              </a:solidFill>
            </a:endParaRPr>
          </a:p>
        </p:txBody>
      </p:sp>
      <p:pic>
        <p:nvPicPr>
          <p:cNvPr id="7" name="Imagen 8">
            <a:extLst>
              <a:ext uri="{FF2B5EF4-FFF2-40B4-BE49-F238E27FC236}">
                <a16:creationId xmlns:a16="http://schemas.microsoft.com/office/drawing/2014/main" id="{D546FC6C-9957-4AA2-AE3E-48490C82B4B4}"/>
              </a:ext>
            </a:extLst>
          </p:cNvPr>
          <p:cNvPicPr>
            <a:picLocks noChangeAspect="1"/>
          </p:cNvPicPr>
          <p:nvPr/>
        </p:nvPicPr>
        <p:blipFill rotWithShape="1">
          <a:blip r:embed="rId2"/>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954883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030031-89A4-477A-9C01-BBCBAA45AB6A}"/>
              </a:ext>
            </a:extLst>
          </p:cNvPr>
          <p:cNvSpPr/>
          <p:nvPr/>
        </p:nvSpPr>
        <p:spPr>
          <a:xfrm>
            <a:off x="3961799" y="2553678"/>
            <a:ext cx="4551439" cy="1862048"/>
          </a:xfrm>
          <a:prstGeom prst="rect">
            <a:avLst/>
          </a:prstGeom>
          <a:noFill/>
        </p:spPr>
        <p:txBody>
          <a:bodyPr wrap="none" lIns="91440" tIns="45720" rIns="91440" bIns="45720">
            <a:spAutoFit/>
          </a:bodyPr>
          <a:lstStyle/>
          <a:p>
            <a:pPr algn="ctr"/>
            <a:r>
              <a:rPr lang="en-US" sz="1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a:t>
            </a: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racias</a:t>
            </a:r>
          </a:p>
        </p:txBody>
      </p:sp>
    </p:spTree>
    <p:extLst>
      <p:ext uri="{BB962C8B-B14F-4D97-AF65-F5344CB8AC3E}">
        <p14:creationId xmlns:p14="http://schemas.microsoft.com/office/powerpoint/2010/main" val="268272478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u="sng" dirty="0"/>
              <a:t>PROBLEMÁTICA /JUSTIFICACIÓN</a:t>
            </a:r>
          </a:p>
          <a:p>
            <a:r>
              <a:rPr lang="es-EC" dirty="0"/>
              <a:t>OBJETIVOS</a:t>
            </a:r>
          </a:p>
          <a:p>
            <a:r>
              <a:rPr lang="es-EC" dirty="0"/>
              <a:t>MARCO TEÓRICO</a:t>
            </a:r>
          </a:p>
          <a:p>
            <a:r>
              <a:rPr lang="es-EC" dirty="0"/>
              <a:t>METODOLOGÍA DE INVESTIGACIÓN</a:t>
            </a:r>
          </a:p>
          <a:p>
            <a:r>
              <a:rPr lang="es-EC"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154301" cy="707886"/>
          </a:xfrm>
          <a:prstGeom prst="rect">
            <a:avLst/>
          </a:prstGeom>
          <a:noFill/>
        </p:spPr>
        <p:txBody>
          <a:bodyPr wrap="square" rtlCol="0">
            <a:spAutoFit/>
          </a:bodyPr>
          <a:lstStyle/>
          <a:p>
            <a:r>
              <a:rPr lang="es-EC" sz="4000" dirty="0">
                <a:solidFill>
                  <a:schemeClr val="accent1">
                    <a:lumMod val="75000"/>
                  </a:schemeClr>
                </a:solidFill>
              </a:rPr>
              <a:t>PROBLEMÁTICA/JUSTIFICACIÓN</a:t>
            </a:r>
            <a:endParaRPr lang="en-US" sz="4000" dirty="0">
              <a:solidFill>
                <a:schemeClr val="accent1">
                  <a:lumMod val="75000"/>
                </a:schemeClr>
              </a:solidFill>
            </a:endParaRPr>
          </a:p>
        </p:txBody>
      </p:sp>
      <p:graphicFrame>
        <p:nvGraphicFramePr>
          <p:cNvPr id="3" name="Diagram 2">
            <a:extLst>
              <a:ext uri="{FF2B5EF4-FFF2-40B4-BE49-F238E27FC236}">
                <a16:creationId xmlns:a16="http://schemas.microsoft.com/office/drawing/2014/main" id="{6E1D2D15-AE6B-4321-ABCF-A640EFA464F9}"/>
              </a:ext>
            </a:extLst>
          </p:cNvPr>
          <p:cNvGraphicFramePr/>
          <p:nvPr>
            <p:extLst>
              <p:ext uri="{D42A27DB-BD31-4B8C-83A1-F6EECF244321}">
                <p14:modId xmlns:p14="http://schemas.microsoft.com/office/powerpoint/2010/main" val="3050561882"/>
              </p:ext>
            </p:extLst>
          </p:nvPr>
        </p:nvGraphicFramePr>
        <p:xfrm>
          <a:off x="4375150" y="1257300"/>
          <a:ext cx="7386320" cy="504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8">
            <a:extLst>
              <a:ext uri="{FF2B5EF4-FFF2-40B4-BE49-F238E27FC236}">
                <a16:creationId xmlns:a16="http://schemas.microsoft.com/office/drawing/2014/main" id="{60969A3B-2B98-4085-800C-17F3D4311234}"/>
              </a:ext>
            </a:extLst>
          </p:cNvPr>
          <p:cNvPicPr>
            <a:picLocks noChangeAspect="1"/>
          </p:cNvPicPr>
          <p:nvPr/>
        </p:nvPicPr>
        <p:blipFill rotWithShape="1">
          <a:blip r:embed="rId8"/>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52550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graphicFrame>
        <p:nvGraphicFramePr>
          <p:cNvPr id="3" name="Content Placeholder 2">
            <a:extLst>
              <a:ext uri="{FF2B5EF4-FFF2-40B4-BE49-F238E27FC236}">
                <a16:creationId xmlns:a16="http://schemas.microsoft.com/office/drawing/2014/main" id="{6F1FD5E9-E9FC-48DD-99B3-55461A0DE668}"/>
              </a:ext>
            </a:extLst>
          </p:cNvPr>
          <p:cNvGraphicFramePr>
            <a:graphicFrameLocks noGrp="1"/>
          </p:cNvGraphicFramePr>
          <p:nvPr>
            <p:ph idx="1"/>
            <p:extLst>
              <p:ext uri="{D42A27DB-BD31-4B8C-83A1-F6EECF244321}">
                <p14:modId xmlns:p14="http://schemas.microsoft.com/office/powerpoint/2010/main" val="3914341814"/>
              </p:ext>
            </p:extLst>
          </p:nvPr>
        </p:nvGraphicFramePr>
        <p:xfrm>
          <a:off x="3874770" y="1309688"/>
          <a:ext cx="7994968" cy="490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u="sng" dirty="0"/>
              <a:t>OBJETIVOS</a:t>
            </a:r>
          </a:p>
          <a:p>
            <a:r>
              <a:rPr lang="es-EC" dirty="0"/>
              <a:t>MARCO TEÓRICO</a:t>
            </a:r>
          </a:p>
          <a:p>
            <a:r>
              <a:rPr lang="es-EC" dirty="0"/>
              <a:t>METODOLOGÍA DE INVESTIGACIÓN</a:t>
            </a:r>
          </a:p>
          <a:p>
            <a:r>
              <a:rPr lang="es-EC"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6603023" cy="707886"/>
          </a:xfrm>
          <a:prstGeom prst="rect">
            <a:avLst/>
          </a:prstGeom>
          <a:noFill/>
        </p:spPr>
        <p:txBody>
          <a:bodyPr wrap="square" rtlCol="0">
            <a:spAutoFit/>
          </a:bodyPr>
          <a:lstStyle/>
          <a:p>
            <a:r>
              <a:rPr lang="es-EC" sz="4000" dirty="0">
                <a:solidFill>
                  <a:schemeClr val="accent1">
                    <a:lumMod val="75000"/>
                  </a:schemeClr>
                </a:solidFill>
              </a:rPr>
              <a:t>OBJETIVOS</a:t>
            </a:r>
            <a:endParaRPr lang="en-US" sz="4000" dirty="0">
              <a:solidFill>
                <a:schemeClr val="accent1">
                  <a:lumMod val="75000"/>
                </a:schemeClr>
              </a:solidFill>
            </a:endParaRPr>
          </a:p>
        </p:txBody>
      </p:sp>
      <p:pic>
        <p:nvPicPr>
          <p:cNvPr id="7" name="Imagen 8">
            <a:extLst>
              <a:ext uri="{FF2B5EF4-FFF2-40B4-BE49-F238E27FC236}">
                <a16:creationId xmlns:a16="http://schemas.microsoft.com/office/drawing/2014/main" id="{C28673A9-0394-49D2-985D-44352C5161DB}"/>
              </a:ext>
            </a:extLst>
          </p:cNvPr>
          <p:cNvPicPr>
            <a:picLocks noChangeAspect="1"/>
          </p:cNvPicPr>
          <p:nvPr/>
        </p:nvPicPr>
        <p:blipFill rotWithShape="1">
          <a:blip r:embed="rId8"/>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639689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u="sng" dirty="0"/>
              <a:t>MARCO TEÓRICO</a:t>
            </a:r>
          </a:p>
          <a:p>
            <a:r>
              <a:rPr lang="es-EC" dirty="0"/>
              <a:t>METODOLOGÍA DE INVESTIGACIÓN</a:t>
            </a:r>
          </a:p>
          <a:p>
            <a:r>
              <a:rPr lang="es-EC"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6603023" cy="707886"/>
          </a:xfrm>
          <a:prstGeom prst="rect">
            <a:avLst/>
          </a:prstGeom>
          <a:noFill/>
        </p:spPr>
        <p:txBody>
          <a:bodyPr wrap="square" rtlCol="0">
            <a:spAutoFit/>
          </a:bodyPr>
          <a:lstStyle/>
          <a:p>
            <a:r>
              <a:rPr lang="es-EC" sz="4000" dirty="0">
                <a:solidFill>
                  <a:schemeClr val="accent1">
                    <a:lumMod val="75000"/>
                  </a:schemeClr>
                </a:solidFill>
              </a:rPr>
              <a:t>MARCO TEÓRICO</a:t>
            </a:r>
            <a:endParaRPr lang="en-US" sz="4000" dirty="0">
              <a:solidFill>
                <a:schemeClr val="accent1">
                  <a:lumMod val="75000"/>
                </a:schemeClr>
              </a:solidFill>
            </a:endParaRPr>
          </a:p>
        </p:txBody>
      </p:sp>
      <p:pic>
        <p:nvPicPr>
          <p:cNvPr id="11" name="Imagen 8">
            <a:extLst>
              <a:ext uri="{FF2B5EF4-FFF2-40B4-BE49-F238E27FC236}">
                <a16:creationId xmlns:a16="http://schemas.microsoft.com/office/drawing/2014/main" id="{BC7B86C6-8450-46D3-951E-3E217CFAFD0B}"/>
              </a:ext>
            </a:extLst>
          </p:cNvPr>
          <p:cNvPicPr>
            <a:picLocks noChangeAspect="1"/>
          </p:cNvPicPr>
          <p:nvPr/>
        </p:nvPicPr>
        <p:blipFill rotWithShape="1">
          <a:blip r:embed="rId2"/>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Diagrama 8">
            <a:extLst>
              <a:ext uri="{FF2B5EF4-FFF2-40B4-BE49-F238E27FC236}">
                <a16:creationId xmlns:a16="http://schemas.microsoft.com/office/drawing/2014/main" id="{F4F2A378-4986-409F-BE9A-DBED710CEFCB}"/>
              </a:ext>
            </a:extLst>
          </p:cNvPr>
          <p:cNvGraphicFramePr/>
          <p:nvPr>
            <p:extLst>
              <p:ext uri="{D42A27DB-BD31-4B8C-83A1-F6EECF244321}">
                <p14:modId xmlns:p14="http://schemas.microsoft.com/office/powerpoint/2010/main" val="1516480370"/>
              </p:ext>
            </p:extLst>
          </p:nvPr>
        </p:nvGraphicFramePr>
        <p:xfrm>
          <a:off x="4435719" y="1020891"/>
          <a:ext cx="5965581" cy="1619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A51384FB-2CB9-49F5-92C0-F511600A8A6D}"/>
              </a:ext>
            </a:extLst>
          </p:cNvPr>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l="31039" t="10173" r="27553" b="6877"/>
          <a:stretch/>
        </p:blipFill>
        <p:spPr bwMode="auto">
          <a:xfrm>
            <a:off x="6457950" y="2640330"/>
            <a:ext cx="3474719" cy="3863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667547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u="sng" dirty="0"/>
              <a:t>METODOLOGÍA DE INVESTIGACIÓN</a:t>
            </a:r>
          </a:p>
          <a:p>
            <a:r>
              <a:rPr lang="es-EC"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605346" cy="707886"/>
          </a:xfrm>
          <a:prstGeom prst="rect">
            <a:avLst/>
          </a:prstGeom>
          <a:noFill/>
        </p:spPr>
        <p:txBody>
          <a:bodyPr wrap="square" rtlCol="0">
            <a:spAutoFit/>
          </a:bodyPr>
          <a:lstStyle/>
          <a:p>
            <a:r>
              <a:rPr lang="es-EC" sz="4000" dirty="0">
                <a:solidFill>
                  <a:schemeClr val="accent1">
                    <a:lumMod val="75000"/>
                  </a:schemeClr>
                </a:solidFill>
              </a:rPr>
              <a:t>METODOLOGÍA DE INVESTIGACIÓN</a:t>
            </a:r>
            <a:endParaRPr lang="en-US" sz="4000" dirty="0">
              <a:solidFill>
                <a:schemeClr val="accent1">
                  <a:lumMod val="75000"/>
                </a:schemeClr>
              </a:solidFill>
            </a:endParaRPr>
          </a:p>
        </p:txBody>
      </p:sp>
      <p:graphicFrame>
        <p:nvGraphicFramePr>
          <p:cNvPr id="7" name="Marcador de contenido 6">
            <a:extLst>
              <a:ext uri="{FF2B5EF4-FFF2-40B4-BE49-F238E27FC236}">
                <a16:creationId xmlns:a16="http://schemas.microsoft.com/office/drawing/2014/main" id="{634570A7-277A-465F-B6FB-78E2B9F1F7B9}"/>
              </a:ext>
            </a:extLst>
          </p:cNvPr>
          <p:cNvGraphicFramePr>
            <a:graphicFrameLocks noGrp="1"/>
          </p:cNvGraphicFramePr>
          <p:nvPr>
            <p:ph idx="1"/>
            <p:extLst>
              <p:ext uri="{D42A27DB-BD31-4B8C-83A1-F6EECF244321}">
                <p14:modId xmlns:p14="http://schemas.microsoft.com/office/powerpoint/2010/main" val="2988926794"/>
              </p:ext>
            </p:extLst>
          </p:nvPr>
        </p:nvGraphicFramePr>
        <p:xfrm>
          <a:off x="4800600" y="1062989"/>
          <a:ext cx="6874164" cy="543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8">
            <a:extLst>
              <a:ext uri="{FF2B5EF4-FFF2-40B4-BE49-F238E27FC236}">
                <a16:creationId xmlns:a16="http://schemas.microsoft.com/office/drawing/2014/main" id="{83E01144-2377-4A3F-8FE5-912C92DE913F}"/>
              </a:ext>
            </a:extLst>
          </p:cNvPr>
          <p:cNvPicPr>
            <a:picLocks noChangeAspect="1"/>
          </p:cNvPicPr>
          <p:nvPr/>
        </p:nvPicPr>
        <p:blipFill rotWithShape="1">
          <a:blip r:embed="rId7"/>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604516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u="sng" dirty="0"/>
              <a:t>METODOLOGÍA DE INVESTIGACIÓN</a:t>
            </a:r>
          </a:p>
          <a:p>
            <a:r>
              <a:rPr lang="es-EC"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539804" cy="1938992"/>
          </a:xfrm>
          <a:prstGeom prst="rect">
            <a:avLst/>
          </a:prstGeom>
          <a:noFill/>
        </p:spPr>
        <p:txBody>
          <a:bodyPr wrap="square" rtlCol="0">
            <a:spAutoFit/>
          </a:bodyPr>
          <a:lstStyle/>
          <a:p>
            <a:r>
              <a:rPr lang="es-EC" sz="4000" dirty="0">
                <a:solidFill>
                  <a:schemeClr val="accent1">
                    <a:lumMod val="75000"/>
                  </a:schemeClr>
                </a:solidFill>
              </a:rPr>
              <a:t>CULTURA DE LA ADMINISTRACIÓN DE RIESGO EN ENTIDADES PÚBLICAS</a:t>
            </a:r>
            <a:endParaRPr lang="en-US" sz="4000" dirty="0">
              <a:solidFill>
                <a:schemeClr val="accent1">
                  <a:lumMod val="75000"/>
                </a:schemeClr>
              </a:solidFill>
            </a:endParaRPr>
          </a:p>
        </p:txBody>
      </p:sp>
      <p:pic>
        <p:nvPicPr>
          <p:cNvPr id="7" name="Imagen 6">
            <a:extLst>
              <a:ext uri="{FF2B5EF4-FFF2-40B4-BE49-F238E27FC236}">
                <a16:creationId xmlns:a16="http://schemas.microsoft.com/office/drawing/2014/main" id="{5657ADCB-47F9-46B4-B871-EEBE0287F4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942" y="2695942"/>
            <a:ext cx="4427149" cy="3252074"/>
          </a:xfrm>
          <a:prstGeom prst="rect">
            <a:avLst/>
          </a:prstGeom>
          <a:noFill/>
        </p:spPr>
      </p:pic>
      <p:sp>
        <p:nvSpPr>
          <p:cNvPr id="5" name="Rectángulo 4">
            <a:extLst>
              <a:ext uri="{FF2B5EF4-FFF2-40B4-BE49-F238E27FC236}">
                <a16:creationId xmlns:a16="http://schemas.microsoft.com/office/drawing/2014/main" id="{B35E8E27-46ED-4C20-B5A0-88CFE92DC328}"/>
              </a:ext>
            </a:extLst>
          </p:cNvPr>
          <p:cNvSpPr/>
          <p:nvPr/>
        </p:nvSpPr>
        <p:spPr>
          <a:xfrm>
            <a:off x="8913091" y="2513791"/>
            <a:ext cx="3149600" cy="3616375"/>
          </a:xfrm>
          <a:prstGeom prst="rect">
            <a:avLst/>
          </a:prstGeom>
        </p:spPr>
        <p:txBody>
          <a:bodyPr wrap="square">
            <a:spAutoFit/>
          </a:bodyPr>
          <a:lstStyle/>
          <a:p>
            <a:pPr marL="342900" marR="0" lvl="0" indent="-342900" algn="just">
              <a:lnSpc>
                <a:spcPct val="150000"/>
              </a:lnSpc>
              <a:spcBef>
                <a:spcPts val="1200"/>
              </a:spcBef>
              <a:spcAft>
                <a:spcPts val="1200"/>
              </a:spcAft>
              <a:buFont typeface="Symbol" panose="05050102010706020507" pitchFamily="18" charset="2"/>
              <a:buChar char=""/>
            </a:pPr>
            <a:r>
              <a:rPr lang="es-EC" sz="1400" dirty="0">
                <a:solidFill>
                  <a:srgbClr val="000000"/>
                </a:solidFill>
                <a:ea typeface="Times New Roman" panose="02020603050405020304" pitchFamily="18" charset="0"/>
              </a:rPr>
              <a:t>El 72% de las tienen implementado un proceso de administración de riesgos.</a:t>
            </a:r>
            <a:endParaRPr lang="en-US" sz="1400" dirty="0">
              <a:solidFill>
                <a:srgbClr val="000000"/>
              </a:solidFill>
              <a:ea typeface="Times New Roman" panose="02020603050405020304" pitchFamily="18" charset="0"/>
            </a:endParaRPr>
          </a:p>
          <a:p>
            <a:pPr marL="342900" marR="0" lvl="0" indent="-342900" algn="just">
              <a:lnSpc>
                <a:spcPct val="150000"/>
              </a:lnSpc>
              <a:spcBef>
                <a:spcPts val="1200"/>
              </a:spcBef>
              <a:spcAft>
                <a:spcPts val="1200"/>
              </a:spcAft>
              <a:buFont typeface="Symbol" panose="05050102010706020507" pitchFamily="18" charset="2"/>
              <a:buChar char=""/>
            </a:pPr>
            <a:r>
              <a:rPr lang="es-EC" sz="1400" dirty="0">
                <a:solidFill>
                  <a:srgbClr val="000000"/>
                </a:solidFill>
                <a:ea typeface="Times New Roman" panose="02020603050405020304" pitchFamily="18" charset="0"/>
              </a:rPr>
              <a:t>A penas el 44% de las entidades públicas se encuentran certificadas y tienen implementado un SGSI.</a:t>
            </a:r>
          </a:p>
          <a:p>
            <a:pPr marL="342900" marR="0" lvl="0" indent="-342900" algn="just">
              <a:lnSpc>
                <a:spcPct val="150000"/>
              </a:lnSpc>
              <a:spcBef>
                <a:spcPts val="1200"/>
              </a:spcBef>
              <a:spcAft>
                <a:spcPts val="1200"/>
              </a:spcAft>
              <a:buFont typeface="Symbol" panose="05050102010706020507" pitchFamily="18" charset="2"/>
              <a:buChar char=""/>
            </a:pPr>
            <a:r>
              <a:rPr lang="es-EC" sz="1400" dirty="0">
                <a:solidFill>
                  <a:srgbClr val="000000"/>
                </a:solidFill>
                <a:ea typeface="Times New Roman" panose="02020603050405020304" pitchFamily="18" charset="0"/>
              </a:rPr>
              <a:t>61% manifestaron poseer a la fecha un programa de administración de riesgo de TI.</a:t>
            </a:r>
            <a:endParaRPr lang="en-US" sz="1400" dirty="0">
              <a:solidFill>
                <a:srgbClr val="000000"/>
              </a:solidFill>
              <a:ea typeface="Times New Roman" panose="02020603050405020304" pitchFamily="18" charset="0"/>
            </a:endParaRPr>
          </a:p>
        </p:txBody>
      </p:sp>
      <p:pic>
        <p:nvPicPr>
          <p:cNvPr id="9" name="Imagen 8">
            <a:extLst>
              <a:ext uri="{FF2B5EF4-FFF2-40B4-BE49-F238E27FC236}">
                <a16:creationId xmlns:a16="http://schemas.microsoft.com/office/drawing/2014/main" id="{604A1009-C3E8-4344-9639-FFD6AB94570F}"/>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83769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539804" cy="1323439"/>
          </a:xfrm>
          <a:prstGeom prst="rect">
            <a:avLst/>
          </a:prstGeom>
          <a:noFill/>
        </p:spPr>
        <p:txBody>
          <a:bodyPr wrap="square" rtlCol="0">
            <a:spAutoFit/>
          </a:bodyPr>
          <a:lstStyle/>
          <a:p>
            <a:r>
              <a:rPr lang="es-EC" sz="4000" dirty="0">
                <a:solidFill>
                  <a:schemeClr val="accent1">
                    <a:lumMod val="75000"/>
                  </a:schemeClr>
                </a:solidFill>
              </a:rPr>
              <a:t>GUÍA METODOLÓGICA DE GESTIÓN DEL RIESGO DE TI</a:t>
            </a:r>
            <a:endParaRPr lang="en-US" sz="4000" dirty="0">
              <a:solidFill>
                <a:schemeClr val="accent1">
                  <a:lumMod val="75000"/>
                </a:schemeClr>
              </a:solidFill>
            </a:endParaRPr>
          </a:p>
        </p:txBody>
      </p:sp>
      <p:pic>
        <p:nvPicPr>
          <p:cNvPr id="3" name="Imagen 2">
            <a:extLst>
              <a:ext uri="{FF2B5EF4-FFF2-40B4-BE49-F238E27FC236}">
                <a16:creationId xmlns:a16="http://schemas.microsoft.com/office/drawing/2014/main" id="{848FF2B8-9606-4EE7-ABD9-7CAB59CA26F0}"/>
              </a:ext>
            </a:extLst>
          </p:cNvPr>
          <p:cNvPicPr>
            <a:picLocks noChangeAspect="1"/>
          </p:cNvPicPr>
          <p:nvPr/>
        </p:nvPicPr>
        <p:blipFill rotWithShape="1">
          <a:blip r:embed="rId2"/>
          <a:srcRect l="31440" t="22492" r="28484" b="13669"/>
          <a:stretch/>
        </p:blipFill>
        <p:spPr>
          <a:xfrm>
            <a:off x="5184752" y="1560945"/>
            <a:ext cx="5698837" cy="5106330"/>
          </a:xfrm>
          <a:prstGeom prst="rect">
            <a:avLst/>
          </a:prstGeom>
        </p:spPr>
      </p:pic>
      <p:pic>
        <p:nvPicPr>
          <p:cNvPr id="6" name="Imagen 8">
            <a:extLst>
              <a:ext uri="{FF2B5EF4-FFF2-40B4-BE49-F238E27FC236}">
                <a16:creationId xmlns:a16="http://schemas.microsoft.com/office/drawing/2014/main" id="{3051F4DB-9F43-4F85-BCF9-5D6990C8D41C}"/>
              </a:ext>
            </a:extLst>
          </p:cNvPr>
          <p:cNvPicPr>
            <a:picLocks noChangeAspect="1"/>
          </p:cNvPicPr>
          <p:nvPr/>
        </p:nvPicPr>
        <p:blipFill rotWithShape="1">
          <a:blip r:embed="rId3"/>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357013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32032-C177-4C14-8619-99D4E768A2D6}"/>
              </a:ext>
            </a:extLst>
          </p:cNvPr>
          <p:cNvSpPr>
            <a:spLocks noGrp="1"/>
          </p:cNvSpPr>
          <p:nvPr>
            <p:ph type="title"/>
          </p:nvPr>
        </p:nvSpPr>
        <p:spPr>
          <a:xfrm>
            <a:off x="457200" y="594359"/>
            <a:ext cx="3200400" cy="1665264"/>
          </a:xfrm>
        </p:spPr>
        <p:txBody>
          <a:bodyPr/>
          <a:lstStyle/>
          <a:p>
            <a:r>
              <a:rPr lang="es-EC" dirty="0"/>
              <a:t>CONTENIDO</a:t>
            </a:r>
            <a:endParaRPr lang="en-US" dirty="0"/>
          </a:p>
        </p:txBody>
      </p:sp>
      <p:graphicFrame>
        <p:nvGraphicFramePr>
          <p:cNvPr id="3" name="Content Placeholder 2">
            <a:extLst>
              <a:ext uri="{FF2B5EF4-FFF2-40B4-BE49-F238E27FC236}">
                <a16:creationId xmlns:a16="http://schemas.microsoft.com/office/drawing/2014/main" id="{413E75B3-7DE3-4114-B97E-4C285949E95F}"/>
              </a:ext>
            </a:extLst>
          </p:cNvPr>
          <p:cNvGraphicFramePr>
            <a:graphicFrameLocks noGrp="1"/>
          </p:cNvGraphicFramePr>
          <p:nvPr>
            <p:ph idx="1"/>
            <p:extLst>
              <p:ext uri="{D42A27DB-BD31-4B8C-83A1-F6EECF244321}">
                <p14:modId xmlns:p14="http://schemas.microsoft.com/office/powerpoint/2010/main" val="1798678348"/>
              </p:ext>
            </p:extLst>
          </p:nvPr>
        </p:nvGraphicFramePr>
        <p:xfrm>
          <a:off x="4368489" y="2091690"/>
          <a:ext cx="7543800"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texto 3">
            <a:extLst>
              <a:ext uri="{FF2B5EF4-FFF2-40B4-BE49-F238E27FC236}">
                <a16:creationId xmlns:a16="http://schemas.microsoft.com/office/drawing/2014/main" id="{4816359A-4923-4204-91AA-2605F07244D6}"/>
              </a:ext>
            </a:extLst>
          </p:cNvPr>
          <p:cNvSpPr>
            <a:spLocks noGrp="1"/>
          </p:cNvSpPr>
          <p:nvPr>
            <p:ph type="body" sz="half" idx="2"/>
          </p:nvPr>
        </p:nvSpPr>
        <p:spPr>
          <a:xfrm>
            <a:off x="457200" y="2338754"/>
            <a:ext cx="3200400" cy="3966450"/>
          </a:xfrm>
        </p:spPr>
        <p:txBody>
          <a:bodyPr>
            <a:normAutofit/>
          </a:bodyPr>
          <a:lstStyle/>
          <a:p>
            <a:r>
              <a:rPr lang="es-EC" dirty="0"/>
              <a:t>ANTECEDENTES</a:t>
            </a:r>
          </a:p>
          <a:p>
            <a:r>
              <a:rPr lang="es-EC" dirty="0"/>
              <a:t>PROBLEMÁTICA /JUSTIFICACIÓN</a:t>
            </a:r>
          </a:p>
          <a:p>
            <a:r>
              <a:rPr lang="es-EC" dirty="0"/>
              <a:t>OBJETIVOS</a:t>
            </a:r>
          </a:p>
          <a:p>
            <a:r>
              <a:rPr lang="es-EC" dirty="0"/>
              <a:t>MARCO TEÓRICO</a:t>
            </a:r>
          </a:p>
          <a:p>
            <a:r>
              <a:rPr lang="es-EC" dirty="0"/>
              <a:t>METODOLOGÍA DE INVESTIGACIÓN</a:t>
            </a:r>
          </a:p>
          <a:p>
            <a:r>
              <a:rPr lang="es-EC" u="sng" dirty="0"/>
              <a:t>PROPUESTA</a:t>
            </a:r>
            <a:r>
              <a:rPr lang="es-EC" dirty="0"/>
              <a:t> </a:t>
            </a:r>
          </a:p>
          <a:p>
            <a:r>
              <a:rPr lang="es-EC" dirty="0"/>
              <a:t>VALIDACIÓN DE LA PROPUESTA</a:t>
            </a:r>
          </a:p>
          <a:p>
            <a:r>
              <a:rPr lang="es-EC" dirty="0"/>
              <a:t>CONCLUSIÓN</a:t>
            </a:r>
          </a:p>
          <a:p>
            <a:r>
              <a:rPr lang="es-EC" dirty="0"/>
              <a:t>RECOMENDACIÓN</a:t>
            </a:r>
            <a:endParaRPr lang="en-US" dirty="0"/>
          </a:p>
        </p:txBody>
      </p:sp>
      <p:sp>
        <p:nvSpPr>
          <p:cNvPr id="8" name="CuadroTexto 7">
            <a:extLst>
              <a:ext uri="{FF2B5EF4-FFF2-40B4-BE49-F238E27FC236}">
                <a16:creationId xmlns:a16="http://schemas.microsoft.com/office/drawing/2014/main" id="{CBFFC4D3-EB12-4D59-814C-BCD476CD1BD5}"/>
              </a:ext>
            </a:extLst>
          </p:cNvPr>
          <p:cNvSpPr txBox="1"/>
          <p:nvPr/>
        </p:nvSpPr>
        <p:spPr>
          <a:xfrm>
            <a:off x="4264269" y="313005"/>
            <a:ext cx="7752240" cy="1323439"/>
          </a:xfrm>
          <a:prstGeom prst="rect">
            <a:avLst/>
          </a:prstGeom>
          <a:noFill/>
        </p:spPr>
        <p:txBody>
          <a:bodyPr wrap="square" rtlCol="0">
            <a:spAutoFit/>
          </a:bodyPr>
          <a:lstStyle/>
          <a:p>
            <a:r>
              <a:rPr lang="es-EC" sz="4000" dirty="0">
                <a:solidFill>
                  <a:schemeClr val="accent1">
                    <a:lumMod val="75000"/>
                  </a:schemeClr>
                </a:solidFill>
              </a:rPr>
              <a:t>Etapa 1: Establecimiento del contexto </a:t>
            </a:r>
          </a:p>
        </p:txBody>
      </p:sp>
      <p:pic>
        <p:nvPicPr>
          <p:cNvPr id="7" name="Imagen 8">
            <a:extLst>
              <a:ext uri="{FF2B5EF4-FFF2-40B4-BE49-F238E27FC236}">
                <a16:creationId xmlns:a16="http://schemas.microsoft.com/office/drawing/2014/main" id="{A9C9314D-0F09-4A56-9CB4-B8C3100AE877}"/>
              </a:ext>
            </a:extLst>
          </p:cNvPr>
          <p:cNvPicPr>
            <a:picLocks noChangeAspect="1"/>
          </p:cNvPicPr>
          <p:nvPr/>
        </p:nvPicPr>
        <p:blipFill rotWithShape="1">
          <a:blip r:embed="rId8"/>
          <a:srcRect l="3660" r="71783"/>
          <a:stretch/>
        </p:blipFill>
        <p:spPr>
          <a:xfrm>
            <a:off x="1403926" y="327132"/>
            <a:ext cx="1034473" cy="1222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155382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TM02900769[[fn=Retrospección]]</Template>
  <TotalTime>1347</TotalTime>
  <Words>5308</Words>
  <Application>Microsoft Office PowerPoint</Application>
  <PresentationFormat>Widescreen</PresentationFormat>
  <Paragraphs>743</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Calibri Light</vt:lpstr>
      <vt:lpstr>Symbol</vt:lpstr>
      <vt:lpstr>Times New Roman</vt:lpstr>
      <vt:lpstr>Wingdings</vt:lpstr>
      <vt:lpstr>Retrospección</vt:lpstr>
      <vt:lpstr>PowerPoint Presentation</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CONTENIDO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Susana Patiño</dc:creator>
  <cp:lastModifiedBy>Susana Patiño</cp:lastModifiedBy>
  <cp:revision>54</cp:revision>
  <dcterms:created xsi:type="dcterms:W3CDTF">2017-10-21T15:42:25Z</dcterms:created>
  <dcterms:modified xsi:type="dcterms:W3CDTF">2018-02-22T04:04:52Z</dcterms:modified>
</cp:coreProperties>
</file>