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Lst>
  <p:notesMasterIdLst>
    <p:notesMasterId r:id="rId44"/>
  </p:notesMasterIdLst>
  <p:handoutMasterIdLst>
    <p:handoutMasterId r:id="rId45"/>
  </p:handoutMasterIdLst>
  <p:sldIdLst>
    <p:sldId id="256" r:id="rId3"/>
    <p:sldId id="391" r:id="rId4"/>
    <p:sldId id="462" r:id="rId5"/>
    <p:sldId id="463" r:id="rId6"/>
    <p:sldId id="259" r:id="rId7"/>
    <p:sldId id="464" r:id="rId8"/>
    <p:sldId id="465" r:id="rId9"/>
    <p:sldId id="467" r:id="rId10"/>
    <p:sldId id="468" r:id="rId11"/>
    <p:sldId id="466" r:id="rId12"/>
    <p:sldId id="469" r:id="rId13"/>
    <p:sldId id="470" r:id="rId14"/>
    <p:sldId id="488" r:id="rId15"/>
    <p:sldId id="489" r:id="rId16"/>
    <p:sldId id="523" r:id="rId17"/>
    <p:sldId id="524" r:id="rId18"/>
    <p:sldId id="490" r:id="rId19"/>
    <p:sldId id="491" r:id="rId20"/>
    <p:sldId id="494" r:id="rId21"/>
    <p:sldId id="495" r:id="rId22"/>
    <p:sldId id="497" r:id="rId23"/>
    <p:sldId id="498" r:id="rId24"/>
    <p:sldId id="499" r:id="rId25"/>
    <p:sldId id="500" r:id="rId26"/>
    <p:sldId id="522" r:id="rId27"/>
    <p:sldId id="504" r:id="rId28"/>
    <p:sldId id="506" r:id="rId29"/>
    <p:sldId id="502" r:id="rId30"/>
    <p:sldId id="503" r:id="rId31"/>
    <p:sldId id="493" r:id="rId32"/>
    <p:sldId id="507" r:id="rId33"/>
    <p:sldId id="512" r:id="rId34"/>
    <p:sldId id="513" r:id="rId35"/>
    <p:sldId id="514" r:id="rId36"/>
    <p:sldId id="515" r:id="rId37"/>
    <p:sldId id="516" r:id="rId38"/>
    <p:sldId id="517" r:id="rId39"/>
    <p:sldId id="518" r:id="rId40"/>
    <p:sldId id="519" r:id="rId41"/>
    <p:sldId id="520" r:id="rId42"/>
    <p:sldId id="521" r:id="rId43"/>
  </p:sldIdLst>
  <p:sldSz cx="9144000" cy="6858000" type="screen4x3"/>
  <p:notesSz cx="6858000" cy="9144000"/>
  <p:custDataLst>
    <p:tags r:id="rId4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ULETH" initials="Z" lastIdx="1" clrIdx="0">
    <p:extLst>
      <p:ext uri="{19B8F6BF-5375-455C-9EA6-DF929625EA0E}">
        <p15:presenceInfo xmlns:p15="http://schemas.microsoft.com/office/powerpoint/2012/main" userId="ZULETH" providerId="None"/>
      </p:ext>
    </p:extLst>
  </p:cmAuthor>
  <p:cmAuthor id="2" name="TOSHIBA" initials="T" lastIdx="1" clrIdx="1">
    <p:extLst>
      <p:ext uri="{19B8F6BF-5375-455C-9EA6-DF929625EA0E}">
        <p15:presenceInfo xmlns:p15="http://schemas.microsoft.com/office/powerpoint/2012/main" userId="TOSHIBA" providerId="None"/>
      </p:ext>
    </p:extLst>
  </p:cmAuthor>
  <p:cmAuthor id="3" name="Jonathan Lara" initials="JL" lastIdx="1" clrIdx="2">
    <p:extLst>
      <p:ext uri="{19B8F6BF-5375-455C-9EA6-DF929625EA0E}">
        <p15:presenceInfo xmlns:p15="http://schemas.microsoft.com/office/powerpoint/2012/main" userId="0c173c94c4efda9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25" autoAdjust="0"/>
    <p:restoredTop sz="74664" autoAdjust="0"/>
  </p:normalViewPr>
  <p:slideViewPr>
    <p:cSldViewPr>
      <p:cViewPr varScale="1">
        <p:scale>
          <a:sx n="85" d="100"/>
          <a:sy n="85" d="100"/>
        </p:scale>
        <p:origin x="2340" y="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3_5" csCatId="accent3" phldr="1"/>
      <dgm:spPr/>
      <dgm:t>
        <a:bodyPr/>
        <a:lstStyle/>
        <a:p>
          <a:endParaRPr lang="es-ES"/>
        </a:p>
      </dgm:t>
    </dgm:pt>
    <dgm:pt modelId="{CB9964DC-5E01-4879-9733-CDEE2AB1D1F7}">
      <dgm:prSet phldrT="[Texto]" custT="1"/>
      <dgm:spPr/>
      <dgm:t>
        <a:bodyPr/>
        <a:lstStyle/>
        <a:p>
          <a:r>
            <a:rPr lang="es-ES" sz="4800" dirty="0">
              <a:latin typeface="Cambria" panose="02040503050406030204" pitchFamily="18" charset="0"/>
            </a:rPr>
            <a:t>Objetivo General</a:t>
          </a:r>
        </a:p>
      </dgm:t>
    </dgm:pt>
    <dgm:pt modelId="{5760939A-00E0-4E0F-82AC-14F95E0A4A90}" type="parTrans" cxnId="{E5DF4D7B-2998-4040-B309-23173E1132D4}">
      <dgm:prSet/>
      <dgm:spPr/>
      <dgm:t>
        <a:bodyPr/>
        <a:lstStyle/>
        <a:p>
          <a:endParaRPr lang="es-ES" sz="3600">
            <a:latin typeface="Cambria" panose="02040503050406030204" pitchFamily="18" charset="0"/>
          </a:endParaRPr>
        </a:p>
      </dgm:t>
    </dgm:pt>
    <dgm:pt modelId="{2BAB4B72-4C27-47D9-A895-24F30C6A71EC}" type="sibTrans" cxnId="{E5DF4D7B-2998-4040-B309-23173E1132D4}">
      <dgm:prSet/>
      <dgm:spPr/>
      <dgm:t>
        <a:bodyPr/>
        <a:lstStyle/>
        <a:p>
          <a:endParaRPr lang="es-ES" sz="3600">
            <a:latin typeface="Cambria" panose="02040503050406030204" pitchFamily="18" charset="0"/>
          </a:endParaRPr>
        </a:p>
      </dgm:t>
    </dgm:pt>
    <dgm:pt modelId="{1B5FDC9E-7835-4216-AAA8-7959BACC561C}">
      <dgm:prSet phldrT="[Texto]" custT="1"/>
      <dgm:spPr/>
      <dgm:t>
        <a:bodyPr/>
        <a:lstStyle/>
        <a:p>
          <a:pPr algn="just"/>
          <a:r>
            <a:rPr lang="es-EC" sz="3600" dirty="0">
              <a:latin typeface="Cambria" panose="02040503050406030204" pitchFamily="18" charset="0"/>
            </a:rPr>
            <a:t>Diseñar e implementar una máquina (robot) tipo cartesiano para corte por plasma para el Laboratorio de Procesos de Manufactura de la Universidad de las Fuerzas Armadas “ESPE”.</a:t>
          </a:r>
          <a:endParaRPr lang="es-ES" sz="3600" dirty="0">
            <a:latin typeface="Cambria" panose="02040503050406030204" pitchFamily="18" charset="0"/>
          </a:endParaRPr>
        </a:p>
      </dgm:t>
    </dgm:pt>
    <dgm:pt modelId="{80C3E4EC-3F24-468B-9A91-339342F3D127}" type="parTrans" cxnId="{69A55A68-B674-4D2D-82F5-ABCFB28EF8CA}">
      <dgm:prSet/>
      <dgm:spPr/>
      <dgm:t>
        <a:bodyPr/>
        <a:lstStyle/>
        <a:p>
          <a:endParaRPr lang="es-EC" sz="3600">
            <a:latin typeface="Cambria" panose="02040503050406030204" pitchFamily="18" charset="0"/>
          </a:endParaRPr>
        </a:p>
      </dgm:t>
    </dgm:pt>
    <dgm:pt modelId="{46BC5268-4B08-4905-9203-8FFFE666131F}" type="sibTrans" cxnId="{69A55A68-B674-4D2D-82F5-ABCFB28EF8CA}">
      <dgm:prSet/>
      <dgm:spPr/>
      <dgm:t>
        <a:bodyPr/>
        <a:lstStyle/>
        <a:p>
          <a:endParaRPr lang="es-EC" sz="3600">
            <a:latin typeface="Cambria" panose="02040503050406030204" pitchFamily="18" charset="0"/>
          </a:endParaRPr>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756953" custScaleY="268571" custLinFactNeighborX="28482" custLinFactNeighborY="-80294"/>
      <dgm:spPr/>
    </dgm:pt>
    <dgm:pt modelId="{C7DDC059-89DD-4F99-A10D-9C975D60C8D8}" type="pres">
      <dgm:prSet presAssocID="{CB9964DC-5E01-4879-9733-CDEE2AB1D1F7}" presName="rootConnector" presStyleLbl="node1" presStyleIdx="0" presStyleCnt="1"/>
      <dgm:spPr/>
    </dgm:pt>
    <dgm:pt modelId="{F784BE88-3DB9-4E87-AFCA-2ED0BF00DEA1}" type="pres">
      <dgm:prSet presAssocID="{CB9964DC-5E01-4879-9733-CDEE2AB1D1F7}" presName="childShape" presStyleCnt="0"/>
      <dgm:spPr/>
    </dgm:pt>
    <dgm:pt modelId="{BACB21B0-036B-4742-8A60-70178C84CE1F}" type="pres">
      <dgm:prSet presAssocID="{80C3E4EC-3F24-468B-9A91-339342F3D127}" presName="Name13" presStyleLbl="parChTrans1D2" presStyleIdx="0" presStyleCnt="1"/>
      <dgm:spPr/>
    </dgm:pt>
    <dgm:pt modelId="{E2A62081-EA37-4F1D-8C73-C0EA7F5A893E}" type="pres">
      <dgm:prSet presAssocID="{1B5FDC9E-7835-4216-AAA8-7959BACC561C}" presName="childText" presStyleLbl="bgAcc1" presStyleIdx="0" presStyleCnt="1" custScaleX="1363503" custScaleY="784953">
        <dgm:presLayoutVars>
          <dgm:bulletEnabled val="1"/>
        </dgm:presLayoutVars>
      </dgm:prSet>
      <dgm:spPr/>
    </dgm:pt>
  </dgm:ptLst>
  <dgm:cxnLst>
    <dgm:cxn modelId="{B7CE2044-D1EB-4B29-B861-81D312F0CA25}" type="presOf" srcId="{1B5FDC9E-7835-4216-AAA8-7959BACC561C}" destId="{E2A62081-EA37-4F1D-8C73-C0EA7F5A893E}" srcOrd="0" destOrd="0" presId="urn:microsoft.com/office/officeart/2005/8/layout/hierarchy3"/>
    <dgm:cxn modelId="{69A55A68-B674-4D2D-82F5-ABCFB28EF8CA}" srcId="{CB9964DC-5E01-4879-9733-CDEE2AB1D1F7}" destId="{1B5FDC9E-7835-4216-AAA8-7959BACC561C}" srcOrd="0" destOrd="0" parTransId="{80C3E4EC-3F24-468B-9A91-339342F3D127}" sibTransId="{46BC5268-4B08-4905-9203-8FFFE666131F}"/>
    <dgm:cxn modelId="{9CCC7C6B-9607-4DBD-90A8-95C72263FD08}" type="presOf" srcId="{7061F2FC-F2AB-4DE3-98B0-886576B4E2C6}" destId="{D433476B-D68D-4328-ADAC-B2895D3D50CF}"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8C265883-5F19-45FC-B2A5-41B5C07C6D16}" type="presOf" srcId="{CB9964DC-5E01-4879-9733-CDEE2AB1D1F7}" destId="{ECB1CA3E-26B8-4A39-AEF8-6F06E506D3C7}" srcOrd="0" destOrd="0" presId="urn:microsoft.com/office/officeart/2005/8/layout/hierarchy3"/>
    <dgm:cxn modelId="{01B9559F-1EDB-4DBE-8657-DEDA5909E108}" type="presOf" srcId="{CB9964DC-5E01-4879-9733-CDEE2AB1D1F7}" destId="{C7DDC059-89DD-4F99-A10D-9C975D60C8D8}" srcOrd="1" destOrd="0" presId="urn:microsoft.com/office/officeart/2005/8/layout/hierarchy3"/>
    <dgm:cxn modelId="{178E75D3-1D9D-4B11-9C40-CCFECB238556}" type="presOf" srcId="{80C3E4EC-3F24-468B-9A91-339342F3D127}" destId="{BACB21B0-036B-4742-8A60-70178C84CE1F}" srcOrd="0" destOrd="0" presId="urn:microsoft.com/office/officeart/2005/8/layout/hierarchy3"/>
    <dgm:cxn modelId="{CC5622CA-46AF-4A3A-A21D-8E97A1C3E333}" type="presParOf" srcId="{D433476B-D68D-4328-ADAC-B2895D3D50CF}" destId="{1E58A3BC-F1F7-40EE-89AA-32E802ED4BF7}" srcOrd="0" destOrd="0" presId="urn:microsoft.com/office/officeart/2005/8/layout/hierarchy3"/>
    <dgm:cxn modelId="{E0D3F499-63F0-42DB-AD18-729A4782914F}" type="presParOf" srcId="{1E58A3BC-F1F7-40EE-89AA-32E802ED4BF7}" destId="{D21DF85A-45CA-4CE0-B0ED-CF4615475EE0}" srcOrd="0" destOrd="0" presId="urn:microsoft.com/office/officeart/2005/8/layout/hierarchy3"/>
    <dgm:cxn modelId="{8D603F04-FE16-4B30-A568-9F63F785D8A4}" type="presParOf" srcId="{D21DF85A-45CA-4CE0-B0ED-CF4615475EE0}" destId="{ECB1CA3E-26B8-4A39-AEF8-6F06E506D3C7}" srcOrd="0" destOrd="0" presId="urn:microsoft.com/office/officeart/2005/8/layout/hierarchy3"/>
    <dgm:cxn modelId="{E57725E5-700A-4E24-AD3C-4A29DECB796D}" type="presParOf" srcId="{D21DF85A-45CA-4CE0-B0ED-CF4615475EE0}" destId="{C7DDC059-89DD-4F99-A10D-9C975D60C8D8}" srcOrd="1" destOrd="0" presId="urn:microsoft.com/office/officeart/2005/8/layout/hierarchy3"/>
    <dgm:cxn modelId="{C36A05A0-E43E-4BDC-B46E-E273D318C1C5}" type="presParOf" srcId="{1E58A3BC-F1F7-40EE-89AA-32E802ED4BF7}" destId="{F784BE88-3DB9-4E87-AFCA-2ED0BF00DEA1}" srcOrd="1" destOrd="0" presId="urn:microsoft.com/office/officeart/2005/8/layout/hierarchy3"/>
    <dgm:cxn modelId="{4276EB70-1E79-4CA8-9388-2D42FF92FA16}" type="presParOf" srcId="{F784BE88-3DB9-4E87-AFCA-2ED0BF00DEA1}" destId="{BACB21B0-036B-4742-8A60-70178C84CE1F}" srcOrd="0" destOrd="0" presId="urn:microsoft.com/office/officeart/2005/8/layout/hierarchy3"/>
    <dgm:cxn modelId="{DF0E2569-BDCF-42F0-A823-B53D12258CCA}" type="presParOf" srcId="{F784BE88-3DB9-4E87-AFCA-2ED0BF00DEA1}" destId="{E2A62081-EA37-4F1D-8C73-C0EA7F5A893E}"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3_5" csCatId="accent3" phldr="1"/>
      <dgm:spPr/>
      <dgm:t>
        <a:bodyPr/>
        <a:lstStyle/>
        <a:p>
          <a:endParaRPr lang="es-ES"/>
        </a:p>
      </dgm:t>
    </dgm:pt>
    <dgm:pt modelId="{CB9964DC-5E01-4879-9733-CDEE2AB1D1F7}">
      <dgm:prSet phldrT="[Texto]" custT="1"/>
      <dgm:spPr/>
      <dgm:t>
        <a:bodyPr/>
        <a:lstStyle/>
        <a:p>
          <a:r>
            <a:rPr lang="es-ES" sz="4800" dirty="0">
              <a:latin typeface="Cambria" panose="02040503050406030204" pitchFamily="18" charset="0"/>
            </a:rPr>
            <a:t>Objetivos Específicos</a:t>
          </a:r>
        </a:p>
      </dgm:t>
    </dgm:pt>
    <dgm:pt modelId="{5760939A-00E0-4E0F-82AC-14F95E0A4A90}" type="parTrans" cxnId="{E5DF4D7B-2998-4040-B309-23173E1132D4}">
      <dgm:prSet/>
      <dgm:spPr/>
      <dgm:t>
        <a:bodyPr/>
        <a:lstStyle/>
        <a:p>
          <a:endParaRPr lang="es-ES" sz="3600">
            <a:latin typeface="Cambria" panose="02040503050406030204" pitchFamily="18" charset="0"/>
          </a:endParaRPr>
        </a:p>
      </dgm:t>
    </dgm:pt>
    <dgm:pt modelId="{2BAB4B72-4C27-47D9-A895-24F30C6A71EC}" type="sibTrans" cxnId="{E5DF4D7B-2998-4040-B309-23173E1132D4}">
      <dgm:prSet/>
      <dgm:spPr/>
      <dgm:t>
        <a:bodyPr/>
        <a:lstStyle/>
        <a:p>
          <a:endParaRPr lang="es-ES" sz="3600">
            <a:latin typeface="Cambria" panose="02040503050406030204" pitchFamily="18" charset="0"/>
          </a:endParaRPr>
        </a:p>
      </dgm:t>
    </dgm:pt>
    <dgm:pt modelId="{1B5FDC9E-7835-4216-AAA8-7959BACC561C}">
      <dgm:prSet phldrT="[Texto]" custT="1"/>
      <dgm:spPr/>
      <dgm:t>
        <a:bodyPr/>
        <a:lstStyle/>
        <a:p>
          <a:pPr algn="just"/>
          <a:r>
            <a:rPr lang="es-ES_tradnl" sz="2800" dirty="0">
              <a:latin typeface="Cambria" panose="02040503050406030204" pitchFamily="18" charset="0"/>
            </a:rPr>
            <a:t>Diseñar un sistema mecánico de transmisión de movimiento y guías que permitan un correcto desplazamiento lineal en los tres ejes</a:t>
          </a:r>
          <a:endParaRPr lang="es-ES" sz="2800" dirty="0">
            <a:latin typeface="Cambria" panose="02040503050406030204" pitchFamily="18" charset="0"/>
          </a:endParaRPr>
        </a:p>
      </dgm:t>
    </dgm:pt>
    <dgm:pt modelId="{80C3E4EC-3F24-468B-9A91-339342F3D127}" type="parTrans" cxnId="{69A55A68-B674-4D2D-82F5-ABCFB28EF8CA}">
      <dgm:prSet/>
      <dgm:spPr/>
      <dgm:t>
        <a:bodyPr/>
        <a:lstStyle/>
        <a:p>
          <a:endParaRPr lang="es-EC" sz="3600">
            <a:latin typeface="Cambria" panose="02040503050406030204" pitchFamily="18" charset="0"/>
          </a:endParaRPr>
        </a:p>
      </dgm:t>
    </dgm:pt>
    <dgm:pt modelId="{46BC5268-4B08-4905-9203-8FFFE666131F}" type="sibTrans" cxnId="{69A55A68-B674-4D2D-82F5-ABCFB28EF8CA}">
      <dgm:prSet/>
      <dgm:spPr/>
      <dgm:t>
        <a:bodyPr/>
        <a:lstStyle/>
        <a:p>
          <a:endParaRPr lang="es-EC" sz="3600">
            <a:latin typeface="Cambria" panose="02040503050406030204" pitchFamily="18" charset="0"/>
          </a:endParaRPr>
        </a:p>
      </dgm:t>
    </dgm:pt>
    <dgm:pt modelId="{3B9D91AC-3F85-47B2-AFAA-9EDD8CD88FC9}">
      <dgm:prSet phldrT="[Texto]" custT="1"/>
      <dgm:spPr/>
      <dgm:t>
        <a:bodyPr/>
        <a:lstStyle/>
        <a:p>
          <a:pPr algn="just"/>
          <a:r>
            <a:rPr lang="es-ES_tradnl" sz="2800" dirty="0">
              <a:latin typeface="Cambria" panose="02040503050406030204" pitchFamily="18" charset="0"/>
            </a:rPr>
            <a:t>Implementar un control numérico para el posicionamiento y velocidad del sistema mecánico garantizando precisión y control en el trabajo realizado.</a:t>
          </a:r>
          <a:endParaRPr lang="es-ES" sz="2800" dirty="0">
            <a:latin typeface="Cambria" panose="02040503050406030204" pitchFamily="18" charset="0"/>
          </a:endParaRPr>
        </a:p>
      </dgm:t>
    </dgm:pt>
    <dgm:pt modelId="{62EB6AD6-9C36-4942-8AC4-F6E2CE0946D8}" type="parTrans" cxnId="{A404AB2D-A199-475A-B751-830CBA4C1CE8}">
      <dgm:prSet/>
      <dgm:spPr/>
      <dgm:t>
        <a:bodyPr/>
        <a:lstStyle/>
        <a:p>
          <a:endParaRPr lang="es-ES">
            <a:latin typeface="Cambria" panose="02040503050406030204" pitchFamily="18" charset="0"/>
          </a:endParaRPr>
        </a:p>
      </dgm:t>
    </dgm:pt>
    <dgm:pt modelId="{FA2C7EE5-0645-4755-AF8A-E32D2B65F1CA}" type="sibTrans" cxnId="{A404AB2D-A199-475A-B751-830CBA4C1CE8}">
      <dgm:prSet/>
      <dgm:spPr/>
      <dgm:t>
        <a:bodyPr/>
        <a:lstStyle/>
        <a:p>
          <a:endParaRPr lang="es-ES">
            <a:latin typeface="Cambria" panose="02040503050406030204" pitchFamily="18" charset="0"/>
          </a:endParaRPr>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826897" custScaleY="184821" custLinFactNeighborX="28482" custLinFactNeighborY="-80294"/>
      <dgm:spPr/>
    </dgm:pt>
    <dgm:pt modelId="{C7DDC059-89DD-4F99-A10D-9C975D60C8D8}" type="pres">
      <dgm:prSet presAssocID="{CB9964DC-5E01-4879-9733-CDEE2AB1D1F7}" presName="rootConnector" presStyleLbl="node1" presStyleIdx="0" presStyleCnt="1"/>
      <dgm:spPr/>
    </dgm:pt>
    <dgm:pt modelId="{F784BE88-3DB9-4E87-AFCA-2ED0BF00DEA1}" type="pres">
      <dgm:prSet presAssocID="{CB9964DC-5E01-4879-9733-CDEE2AB1D1F7}" presName="childShape" presStyleCnt="0"/>
      <dgm:spPr/>
    </dgm:pt>
    <dgm:pt modelId="{BACB21B0-036B-4742-8A60-70178C84CE1F}" type="pres">
      <dgm:prSet presAssocID="{80C3E4EC-3F24-468B-9A91-339342F3D127}" presName="Name13" presStyleLbl="parChTrans1D2" presStyleIdx="0" presStyleCnt="2"/>
      <dgm:spPr/>
    </dgm:pt>
    <dgm:pt modelId="{E2A62081-EA37-4F1D-8C73-C0EA7F5A893E}" type="pres">
      <dgm:prSet presAssocID="{1B5FDC9E-7835-4216-AAA8-7959BACC561C}" presName="childText" presStyleLbl="bgAcc1" presStyleIdx="0" presStyleCnt="2" custScaleX="1363503" custScaleY="361498">
        <dgm:presLayoutVars>
          <dgm:bulletEnabled val="1"/>
        </dgm:presLayoutVars>
      </dgm:prSet>
      <dgm:spPr/>
    </dgm:pt>
    <dgm:pt modelId="{A4AF665C-7E32-4F2B-858A-8A301C2D00AC}" type="pres">
      <dgm:prSet presAssocID="{62EB6AD6-9C36-4942-8AC4-F6E2CE0946D8}" presName="Name13" presStyleLbl="parChTrans1D2" presStyleIdx="1" presStyleCnt="2"/>
      <dgm:spPr/>
    </dgm:pt>
    <dgm:pt modelId="{BCDC0D8D-D9D4-4758-9E98-3F9B8AE98200}" type="pres">
      <dgm:prSet presAssocID="{3B9D91AC-3F85-47B2-AFAA-9EDD8CD88FC9}" presName="childText" presStyleLbl="bgAcc1" presStyleIdx="1" presStyleCnt="2" custScaleX="1347693" custScaleY="479460">
        <dgm:presLayoutVars>
          <dgm:bulletEnabled val="1"/>
        </dgm:presLayoutVars>
      </dgm:prSet>
      <dgm:spPr/>
    </dgm:pt>
  </dgm:ptLst>
  <dgm:cxnLst>
    <dgm:cxn modelId="{A404AB2D-A199-475A-B751-830CBA4C1CE8}" srcId="{CB9964DC-5E01-4879-9733-CDEE2AB1D1F7}" destId="{3B9D91AC-3F85-47B2-AFAA-9EDD8CD88FC9}" srcOrd="1" destOrd="0" parTransId="{62EB6AD6-9C36-4942-8AC4-F6E2CE0946D8}" sibTransId="{FA2C7EE5-0645-4755-AF8A-E32D2B65F1CA}"/>
    <dgm:cxn modelId="{89E3F75B-D1E6-42E4-B7EA-7494C5AD5498}" type="presOf" srcId="{3B9D91AC-3F85-47B2-AFAA-9EDD8CD88FC9}" destId="{BCDC0D8D-D9D4-4758-9E98-3F9B8AE98200}" srcOrd="0" destOrd="0" presId="urn:microsoft.com/office/officeart/2005/8/layout/hierarchy3"/>
    <dgm:cxn modelId="{6F87FB63-D7E3-410B-82A3-F61C05608824}" type="presOf" srcId="{1B5FDC9E-7835-4216-AAA8-7959BACC561C}" destId="{E2A62081-EA37-4F1D-8C73-C0EA7F5A893E}" srcOrd="0" destOrd="0" presId="urn:microsoft.com/office/officeart/2005/8/layout/hierarchy3"/>
    <dgm:cxn modelId="{69A55A68-B674-4D2D-82F5-ABCFB28EF8CA}" srcId="{CB9964DC-5E01-4879-9733-CDEE2AB1D1F7}" destId="{1B5FDC9E-7835-4216-AAA8-7959BACC561C}" srcOrd="0" destOrd="0" parTransId="{80C3E4EC-3F24-468B-9A91-339342F3D127}" sibTransId="{46BC5268-4B08-4905-9203-8FFFE666131F}"/>
    <dgm:cxn modelId="{9E81A64D-D628-4772-83F7-EA2F769856B4}" type="presOf" srcId="{80C3E4EC-3F24-468B-9A91-339342F3D127}" destId="{BACB21B0-036B-4742-8A60-70178C84CE1F}"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CE5F6485-B7CA-43C3-86EB-75D0CE4C590F}" type="presOf" srcId="{CB9964DC-5E01-4879-9733-CDEE2AB1D1F7}" destId="{ECB1CA3E-26B8-4A39-AEF8-6F06E506D3C7}" srcOrd="0" destOrd="0" presId="urn:microsoft.com/office/officeart/2005/8/layout/hierarchy3"/>
    <dgm:cxn modelId="{F2656F8E-572D-4ED8-B299-C3B3D6353ADD}" type="presOf" srcId="{62EB6AD6-9C36-4942-8AC4-F6E2CE0946D8}" destId="{A4AF665C-7E32-4F2B-858A-8A301C2D00AC}" srcOrd="0" destOrd="0" presId="urn:microsoft.com/office/officeart/2005/8/layout/hierarchy3"/>
    <dgm:cxn modelId="{B6108ABE-BDCE-4260-BA18-075EDA1C6D65}" type="presOf" srcId="{CB9964DC-5E01-4879-9733-CDEE2AB1D1F7}" destId="{C7DDC059-89DD-4F99-A10D-9C975D60C8D8}" srcOrd="1" destOrd="0" presId="urn:microsoft.com/office/officeart/2005/8/layout/hierarchy3"/>
    <dgm:cxn modelId="{AB68E2F3-66CE-439E-BB11-2B67BF23F2D3}" type="presOf" srcId="{7061F2FC-F2AB-4DE3-98B0-886576B4E2C6}" destId="{D433476B-D68D-4328-ADAC-B2895D3D50CF}" srcOrd="0" destOrd="0" presId="urn:microsoft.com/office/officeart/2005/8/layout/hierarchy3"/>
    <dgm:cxn modelId="{5319C93D-B260-493B-A554-144988E8FC1E}" type="presParOf" srcId="{D433476B-D68D-4328-ADAC-B2895D3D50CF}" destId="{1E58A3BC-F1F7-40EE-89AA-32E802ED4BF7}" srcOrd="0" destOrd="0" presId="urn:microsoft.com/office/officeart/2005/8/layout/hierarchy3"/>
    <dgm:cxn modelId="{6CCCBA23-10F4-4FC8-804B-D805CA935428}" type="presParOf" srcId="{1E58A3BC-F1F7-40EE-89AA-32E802ED4BF7}" destId="{D21DF85A-45CA-4CE0-B0ED-CF4615475EE0}" srcOrd="0" destOrd="0" presId="urn:microsoft.com/office/officeart/2005/8/layout/hierarchy3"/>
    <dgm:cxn modelId="{AE21F5C8-DB43-4C80-A7F6-93F016FD192B}" type="presParOf" srcId="{D21DF85A-45CA-4CE0-B0ED-CF4615475EE0}" destId="{ECB1CA3E-26B8-4A39-AEF8-6F06E506D3C7}" srcOrd="0" destOrd="0" presId="urn:microsoft.com/office/officeart/2005/8/layout/hierarchy3"/>
    <dgm:cxn modelId="{37A8DBFA-61C7-454C-B3BB-52143432727C}" type="presParOf" srcId="{D21DF85A-45CA-4CE0-B0ED-CF4615475EE0}" destId="{C7DDC059-89DD-4F99-A10D-9C975D60C8D8}" srcOrd="1" destOrd="0" presId="urn:microsoft.com/office/officeart/2005/8/layout/hierarchy3"/>
    <dgm:cxn modelId="{14DCAD3D-585C-4F6E-8C80-27A78C8E6A16}" type="presParOf" srcId="{1E58A3BC-F1F7-40EE-89AA-32E802ED4BF7}" destId="{F784BE88-3DB9-4E87-AFCA-2ED0BF00DEA1}" srcOrd="1" destOrd="0" presId="urn:microsoft.com/office/officeart/2005/8/layout/hierarchy3"/>
    <dgm:cxn modelId="{51016B2E-9034-449D-8DC9-C942D914134E}" type="presParOf" srcId="{F784BE88-3DB9-4E87-AFCA-2ED0BF00DEA1}" destId="{BACB21B0-036B-4742-8A60-70178C84CE1F}" srcOrd="0" destOrd="0" presId="urn:microsoft.com/office/officeart/2005/8/layout/hierarchy3"/>
    <dgm:cxn modelId="{3A28EAC2-C169-4D29-83EE-6D5624C7C1F8}" type="presParOf" srcId="{F784BE88-3DB9-4E87-AFCA-2ED0BF00DEA1}" destId="{E2A62081-EA37-4F1D-8C73-C0EA7F5A893E}" srcOrd="1" destOrd="0" presId="urn:microsoft.com/office/officeart/2005/8/layout/hierarchy3"/>
    <dgm:cxn modelId="{234D77B6-9C11-41EC-8B86-7053EB4501E2}" type="presParOf" srcId="{F784BE88-3DB9-4E87-AFCA-2ED0BF00DEA1}" destId="{A4AF665C-7E32-4F2B-858A-8A301C2D00AC}" srcOrd="2" destOrd="0" presId="urn:microsoft.com/office/officeart/2005/8/layout/hierarchy3"/>
    <dgm:cxn modelId="{C879E9B8-778A-481D-A14E-9D5800414BE7}" type="presParOf" srcId="{F784BE88-3DB9-4E87-AFCA-2ED0BF00DEA1}" destId="{BCDC0D8D-D9D4-4758-9E98-3F9B8AE98200}"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3_5" csCatId="accent3" phldr="1"/>
      <dgm:spPr/>
      <dgm:t>
        <a:bodyPr/>
        <a:lstStyle/>
        <a:p>
          <a:endParaRPr lang="es-ES"/>
        </a:p>
      </dgm:t>
    </dgm:pt>
    <dgm:pt modelId="{CB9964DC-5E01-4879-9733-CDEE2AB1D1F7}">
      <dgm:prSet phldrT="[Texto]" custT="1"/>
      <dgm:spPr/>
      <dgm:t>
        <a:bodyPr/>
        <a:lstStyle/>
        <a:p>
          <a:r>
            <a:rPr lang="es-ES" sz="4800" dirty="0">
              <a:latin typeface="Cambria" panose="02040503050406030204" pitchFamily="18" charset="0"/>
            </a:rPr>
            <a:t>Objetivos Específicos</a:t>
          </a:r>
        </a:p>
      </dgm:t>
    </dgm:pt>
    <dgm:pt modelId="{5760939A-00E0-4E0F-82AC-14F95E0A4A90}" type="parTrans" cxnId="{E5DF4D7B-2998-4040-B309-23173E1132D4}">
      <dgm:prSet/>
      <dgm:spPr/>
      <dgm:t>
        <a:bodyPr/>
        <a:lstStyle/>
        <a:p>
          <a:endParaRPr lang="es-ES" sz="3600">
            <a:latin typeface="Cambria" panose="02040503050406030204" pitchFamily="18" charset="0"/>
          </a:endParaRPr>
        </a:p>
      </dgm:t>
    </dgm:pt>
    <dgm:pt modelId="{2BAB4B72-4C27-47D9-A895-24F30C6A71EC}" type="sibTrans" cxnId="{E5DF4D7B-2998-4040-B309-23173E1132D4}">
      <dgm:prSet/>
      <dgm:spPr/>
      <dgm:t>
        <a:bodyPr/>
        <a:lstStyle/>
        <a:p>
          <a:endParaRPr lang="es-ES" sz="3600">
            <a:latin typeface="Cambria" panose="02040503050406030204" pitchFamily="18" charset="0"/>
          </a:endParaRPr>
        </a:p>
      </dgm:t>
    </dgm:pt>
    <dgm:pt modelId="{1B5FDC9E-7835-4216-AAA8-7959BACC561C}">
      <dgm:prSet phldrT="[Texto]" custT="1"/>
      <dgm:spPr/>
      <dgm:t>
        <a:bodyPr/>
        <a:lstStyle/>
        <a:p>
          <a:pPr algn="just"/>
          <a:r>
            <a:rPr lang="es-ES_tradnl" sz="2800" dirty="0">
              <a:latin typeface="Cambria" panose="02040503050406030204" pitchFamily="18" charset="0"/>
            </a:rPr>
            <a:t>Implementar un sistema electrónico que permita el movimiento del sistema mecánico mediante motores con sus respectivos controladores.</a:t>
          </a:r>
          <a:endParaRPr lang="es-ES" sz="2800" dirty="0">
            <a:latin typeface="Cambria" panose="02040503050406030204" pitchFamily="18" charset="0"/>
          </a:endParaRPr>
        </a:p>
      </dgm:t>
    </dgm:pt>
    <dgm:pt modelId="{80C3E4EC-3F24-468B-9A91-339342F3D127}" type="parTrans" cxnId="{69A55A68-B674-4D2D-82F5-ABCFB28EF8CA}">
      <dgm:prSet/>
      <dgm:spPr/>
      <dgm:t>
        <a:bodyPr/>
        <a:lstStyle/>
        <a:p>
          <a:endParaRPr lang="es-EC" sz="3600">
            <a:latin typeface="Cambria" panose="02040503050406030204" pitchFamily="18" charset="0"/>
          </a:endParaRPr>
        </a:p>
      </dgm:t>
    </dgm:pt>
    <dgm:pt modelId="{46BC5268-4B08-4905-9203-8FFFE666131F}" type="sibTrans" cxnId="{69A55A68-B674-4D2D-82F5-ABCFB28EF8CA}">
      <dgm:prSet/>
      <dgm:spPr/>
      <dgm:t>
        <a:bodyPr/>
        <a:lstStyle/>
        <a:p>
          <a:endParaRPr lang="es-EC" sz="3600">
            <a:latin typeface="Cambria" panose="02040503050406030204" pitchFamily="18" charset="0"/>
          </a:endParaRPr>
        </a:p>
      </dgm:t>
    </dgm:pt>
    <dgm:pt modelId="{3B9D91AC-3F85-47B2-AFAA-9EDD8CD88FC9}">
      <dgm:prSet phldrT="[Texto]" custT="1"/>
      <dgm:spPr/>
      <dgm:t>
        <a:bodyPr/>
        <a:lstStyle/>
        <a:p>
          <a:pPr algn="just"/>
          <a:r>
            <a:rPr lang="es-ES_tradnl" sz="2800" dirty="0">
              <a:latin typeface="Cambria" panose="02040503050406030204" pitchFamily="18" charset="0"/>
            </a:rPr>
            <a:t>Implementar una interfaz de comunicación entre un computador, controladores y motores.</a:t>
          </a:r>
          <a:endParaRPr lang="es-ES" sz="2800" dirty="0">
            <a:latin typeface="Cambria" panose="02040503050406030204" pitchFamily="18" charset="0"/>
          </a:endParaRPr>
        </a:p>
      </dgm:t>
    </dgm:pt>
    <dgm:pt modelId="{62EB6AD6-9C36-4942-8AC4-F6E2CE0946D8}" type="parTrans" cxnId="{A404AB2D-A199-475A-B751-830CBA4C1CE8}">
      <dgm:prSet/>
      <dgm:spPr/>
      <dgm:t>
        <a:bodyPr/>
        <a:lstStyle/>
        <a:p>
          <a:endParaRPr lang="es-ES">
            <a:latin typeface="Cambria" panose="02040503050406030204" pitchFamily="18" charset="0"/>
          </a:endParaRPr>
        </a:p>
      </dgm:t>
    </dgm:pt>
    <dgm:pt modelId="{FA2C7EE5-0645-4755-AF8A-E32D2B65F1CA}" type="sibTrans" cxnId="{A404AB2D-A199-475A-B751-830CBA4C1CE8}">
      <dgm:prSet/>
      <dgm:spPr/>
      <dgm:t>
        <a:bodyPr/>
        <a:lstStyle/>
        <a:p>
          <a:endParaRPr lang="es-ES">
            <a:latin typeface="Cambria" panose="02040503050406030204" pitchFamily="18" charset="0"/>
          </a:endParaRPr>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844323" custScaleY="227523" custLinFactNeighborX="28482" custLinFactNeighborY="-80294"/>
      <dgm:spPr/>
    </dgm:pt>
    <dgm:pt modelId="{C7DDC059-89DD-4F99-A10D-9C975D60C8D8}" type="pres">
      <dgm:prSet presAssocID="{CB9964DC-5E01-4879-9733-CDEE2AB1D1F7}" presName="rootConnector" presStyleLbl="node1" presStyleIdx="0" presStyleCnt="1"/>
      <dgm:spPr/>
    </dgm:pt>
    <dgm:pt modelId="{F784BE88-3DB9-4E87-AFCA-2ED0BF00DEA1}" type="pres">
      <dgm:prSet presAssocID="{CB9964DC-5E01-4879-9733-CDEE2AB1D1F7}" presName="childShape" presStyleCnt="0"/>
      <dgm:spPr/>
    </dgm:pt>
    <dgm:pt modelId="{BACB21B0-036B-4742-8A60-70178C84CE1F}" type="pres">
      <dgm:prSet presAssocID="{80C3E4EC-3F24-468B-9A91-339342F3D127}" presName="Name13" presStyleLbl="parChTrans1D2" presStyleIdx="0" presStyleCnt="2"/>
      <dgm:spPr/>
    </dgm:pt>
    <dgm:pt modelId="{E2A62081-EA37-4F1D-8C73-C0EA7F5A893E}" type="pres">
      <dgm:prSet presAssocID="{1B5FDC9E-7835-4216-AAA8-7959BACC561C}" presName="childText" presStyleLbl="bgAcc1" presStyleIdx="0" presStyleCnt="2" custScaleX="1363503" custScaleY="360581">
        <dgm:presLayoutVars>
          <dgm:bulletEnabled val="1"/>
        </dgm:presLayoutVars>
      </dgm:prSet>
      <dgm:spPr/>
    </dgm:pt>
    <dgm:pt modelId="{A4AF665C-7E32-4F2B-858A-8A301C2D00AC}" type="pres">
      <dgm:prSet presAssocID="{62EB6AD6-9C36-4942-8AC4-F6E2CE0946D8}" presName="Name13" presStyleLbl="parChTrans1D2" presStyleIdx="1" presStyleCnt="2"/>
      <dgm:spPr/>
    </dgm:pt>
    <dgm:pt modelId="{BCDC0D8D-D9D4-4758-9E98-3F9B8AE98200}" type="pres">
      <dgm:prSet presAssocID="{3B9D91AC-3F85-47B2-AFAA-9EDD8CD88FC9}" presName="childText" presStyleLbl="bgAcc1" presStyleIdx="1" presStyleCnt="2" custScaleX="1347693" custScaleY="268765">
        <dgm:presLayoutVars>
          <dgm:bulletEnabled val="1"/>
        </dgm:presLayoutVars>
      </dgm:prSet>
      <dgm:spPr/>
    </dgm:pt>
  </dgm:ptLst>
  <dgm:cxnLst>
    <dgm:cxn modelId="{A404AB2D-A199-475A-B751-830CBA4C1CE8}" srcId="{CB9964DC-5E01-4879-9733-CDEE2AB1D1F7}" destId="{3B9D91AC-3F85-47B2-AFAA-9EDD8CD88FC9}" srcOrd="1" destOrd="0" parTransId="{62EB6AD6-9C36-4942-8AC4-F6E2CE0946D8}" sibTransId="{FA2C7EE5-0645-4755-AF8A-E32D2B65F1CA}"/>
    <dgm:cxn modelId="{5E9F4730-CF03-4AF1-A3F4-754135FA2B24}" type="presOf" srcId="{3B9D91AC-3F85-47B2-AFAA-9EDD8CD88FC9}" destId="{BCDC0D8D-D9D4-4758-9E98-3F9B8AE98200}" srcOrd="0" destOrd="0" presId="urn:microsoft.com/office/officeart/2005/8/layout/hierarchy3"/>
    <dgm:cxn modelId="{1F328547-B8B2-482B-B799-22B8AD62EC5C}" type="presOf" srcId="{62EB6AD6-9C36-4942-8AC4-F6E2CE0946D8}" destId="{A4AF665C-7E32-4F2B-858A-8A301C2D00AC}" srcOrd="0" destOrd="0" presId="urn:microsoft.com/office/officeart/2005/8/layout/hierarchy3"/>
    <dgm:cxn modelId="{69A55A68-B674-4D2D-82F5-ABCFB28EF8CA}" srcId="{CB9964DC-5E01-4879-9733-CDEE2AB1D1F7}" destId="{1B5FDC9E-7835-4216-AAA8-7959BACC561C}" srcOrd="0" destOrd="0" parTransId="{80C3E4EC-3F24-468B-9A91-339342F3D127}" sibTransId="{46BC5268-4B08-4905-9203-8FFFE666131F}"/>
    <dgm:cxn modelId="{3B17AA6E-5201-40AB-B744-D081B32C6111}" type="presOf" srcId="{7061F2FC-F2AB-4DE3-98B0-886576B4E2C6}" destId="{D433476B-D68D-4328-ADAC-B2895D3D50CF}"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796B97A4-C265-4BBC-8A74-21BF5A48D35B}" type="presOf" srcId="{CB9964DC-5E01-4879-9733-CDEE2AB1D1F7}" destId="{C7DDC059-89DD-4F99-A10D-9C975D60C8D8}" srcOrd="1" destOrd="0" presId="urn:microsoft.com/office/officeart/2005/8/layout/hierarchy3"/>
    <dgm:cxn modelId="{3F28BFBB-9A75-4E66-A694-50FD8121809F}" type="presOf" srcId="{CB9964DC-5E01-4879-9733-CDEE2AB1D1F7}" destId="{ECB1CA3E-26B8-4A39-AEF8-6F06E506D3C7}" srcOrd="0" destOrd="0" presId="urn:microsoft.com/office/officeart/2005/8/layout/hierarchy3"/>
    <dgm:cxn modelId="{64A293E6-F602-4DD9-BB02-7682F43FE75C}" type="presOf" srcId="{80C3E4EC-3F24-468B-9A91-339342F3D127}" destId="{BACB21B0-036B-4742-8A60-70178C84CE1F}" srcOrd="0" destOrd="0" presId="urn:microsoft.com/office/officeart/2005/8/layout/hierarchy3"/>
    <dgm:cxn modelId="{B4E3F9F3-1ADB-4B67-AB58-833B0A5FE287}" type="presOf" srcId="{1B5FDC9E-7835-4216-AAA8-7959BACC561C}" destId="{E2A62081-EA37-4F1D-8C73-C0EA7F5A893E}" srcOrd="0" destOrd="0" presId="urn:microsoft.com/office/officeart/2005/8/layout/hierarchy3"/>
    <dgm:cxn modelId="{195360D0-F32D-4C7F-8749-5253F6C4F4A7}" type="presParOf" srcId="{D433476B-D68D-4328-ADAC-B2895D3D50CF}" destId="{1E58A3BC-F1F7-40EE-89AA-32E802ED4BF7}" srcOrd="0" destOrd="0" presId="urn:microsoft.com/office/officeart/2005/8/layout/hierarchy3"/>
    <dgm:cxn modelId="{9C700599-7E13-4B6C-B01B-8C98A207EB5C}" type="presParOf" srcId="{1E58A3BC-F1F7-40EE-89AA-32E802ED4BF7}" destId="{D21DF85A-45CA-4CE0-B0ED-CF4615475EE0}" srcOrd="0" destOrd="0" presId="urn:microsoft.com/office/officeart/2005/8/layout/hierarchy3"/>
    <dgm:cxn modelId="{E7AAAF63-84BB-413B-BAC1-6942CBF9AE1D}" type="presParOf" srcId="{D21DF85A-45CA-4CE0-B0ED-CF4615475EE0}" destId="{ECB1CA3E-26B8-4A39-AEF8-6F06E506D3C7}" srcOrd="0" destOrd="0" presId="urn:microsoft.com/office/officeart/2005/8/layout/hierarchy3"/>
    <dgm:cxn modelId="{2C3B5ED6-C860-4B40-88B1-1D31FEF7B648}" type="presParOf" srcId="{D21DF85A-45CA-4CE0-B0ED-CF4615475EE0}" destId="{C7DDC059-89DD-4F99-A10D-9C975D60C8D8}" srcOrd="1" destOrd="0" presId="urn:microsoft.com/office/officeart/2005/8/layout/hierarchy3"/>
    <dgm:cxn modelId="{AEC5DF64-11E6-45C6-AD40-E0F3C75E2317}" type="presParOf" srcId="{1E58A3BC-F1F7-40EE-89AA-32E802ED4BF7}" destId="{F784BE88-3DB9-4E87-AFCA-2ED0BF00DEA1}" srcOrd="1" destOrd="0" presId="urn:microsoft.com/office/officeart/2005/8/layout/hierarchy3"/>
    <dgm:cxn modelId="{33D72B92-46B3-4FF0-A772-AFDC834EAE02}" type="presParOf" srcId="{F784BE88-3DB9-4E87-AFCA-2ED0BF00DEA1}" destId="{BACB21B0-036B-4742-8A60-70178C84CE1F}" srcOrd="0" destOrd="0" presId="urn:microsoft.com/office/officeart/2005/8/layout/hierarchy3"/>
    <dgm:cxn modelId="{AC1DFFB8-9F4D-4520-B58C-DE07C2710213}" type="presParOf" srcId="{F784BE88-3DB9-4E87-AFCA-2ED0BF00DEA1}" destId="{E2A62081-EA37-4F1D-8C73-C0EA7F5A893E}" srcOrd="1" destOrd="0" presId="urn:microsoft.com/office/officeart/2005/8/layout/hierarchy3"/>
    <dgm:cxn modelId="{69FE0695-6657-4BDF-9308-C27600BA0284}" type="presParOf" srcId="{F784BE88-3DB9-4E87-AFCA-2ED0BF00DEA1}" destId="{A4AF665C-7E32-4F2B-858A-8A301C2D00AC}" srcOrd="2" destOrd="0" presId="urn:microsoft.com/office/officeart/2005/8/layout/hierarchy3"/>
    <dgm:cxn modelId="{CDD4E88E-7498-43F4-AD75-E28FB5519BFB}" type="presParOf" srcId="{F784BE88-3DB9-4E87-AFCA-2ED0BF00DEA1}" destId="{BCDC0D8D-D9D4-4758-9E98-3F9B8AE98200}"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3_2" csCatId="accent3" phldr="1"/>
      <dgm:spPr/>
      <dgm:t>
        <a:bodyPr/>
        <a:lstStyle/>
        <a:p>
          <a:endParaRPr lang="es-ES"/>
        </a:p>
      </dgm:t>
    </dgm:pt>
    <dgm:pt modelId="{CB9964DC-5E01-4879-9733-CDEE2AB1D1F7}">
      <dgm:prSet phldrT="[Texto]"/>
      <dgm:spPr/>
      <dgm:t>
        <a:bodyPr/>
        <a:lstStyle/>
        <a:p>
          <a:r>
            <a:rPr lang="en-US" dirty="0">
              <a:latin typeface="Cambria" panose="02040503050406030204" pitchFamily="18" charset="0"/>
            </a:rPr>
            <a:t>Temario</a:t>
          </a:r>
          <a:endParaRPr lang="es-ES" dirty="0">
            <a:latin typeface="Cambria" panose="02040503050406030204" pitchFamily="18" charset="0"/>
          </a:endParaRPr>
        </a:p>
      </dgm:t>
    </dgm:pt>
    <dgm:pt modelId="{5760939A-00E0-4E0F-82AC-14F95E0A4A90}" type="parTrans" cxnId="{E5DF4D7B-2998-4040-B309-23173E1132D4}">
      <dgm:prSet/>
      <dgm:spPr/>
      <dgm:t>
        <a:bodyPr/>
        <a:lstStyle/>
        <a:p>
          <a:endParaRPr lang="es-ES">
            <a:latin typeface="Cambria" panose="02040503050406030204" pitchFamily="18" charset="0"/>
          </a:endParaRPr>
        </a:p>
      </dgm:t>
    </dgm:pt>
    <dgm:pt modelId="{2BAB4B72-4C27-47D9-A895-24F30C6A71EC}" type="sibTrans" cxnId="{E5DF4D7B-2998-4040-B309-23173E1132D4}">
      <dgm:prSet/>
      <dgm:spPr/>
      <dgm:t>
        <a:bodyPr/>
        <a:lstStyle/>
        <a:p>
          <a:endParaRPr lang="es-ES">
            <a:latin typeface="Cambria" panose="02040503050406030204" pitchFamily="18" charset="0"/>
          </a:endParaRPr>
        </a:p>
      </dgm:t>
    </dgm:pt>
    <dgm:pt modelId="{C718ADCF-EE16-40A9-92E0-023D415A390D}">
      <dgm:prSet phldrT="[Texto]"/>
      <dgm:spPr/>
      <dgm:t>
        <a:bodyPr/>
        <a:lstStyle/>
        <a:p>
          <a:r>
            <a:rPr lang="es-ES" dirty="0">
              <a:latin typeface="Cambria" panose="02040503050406030204" pitchFamily="18" charset="0"/>
            </a:rPr>
            <a:t>Proceso de Corte por Plasma</a:t>
          </a:r>
        </a:p>
      </dgm:t>
    </dgm:pt>
    <dgm:pt modelId="{300571DF-0E8D-4A75-B42A-9E0E27DF9B85}" type="parTrans" cxnId="{26837CF1-B42E-4157-BF55-0812B75BD343}">
      <dgm:prSet/>
      <dgm:spPr/>
      <dgm:t>
        <a:bodyPr/>
        <a:lstStyle/>
        <a:p>
          <a:endParaRPr lang="es-ES">
            <a:latin typeface="Cambria" panose="02040503050406030204" pitchFamily="18" charset="0"/>
          </a:endParaRPr>
        </a:p>
      </dgm:t>
    </dgm:pt>
    <dgm:pt modelId="{6114FBC9-8357-44C8-835B-83E4DB75B6AA}" type="sibTrans" cxnId="{26837CF1-B42E-4157-BF55-0812B75BD343}">
      <dgm:prSet/>
      <dgm:spPr/>
      <dgm:t>
        <a:bodyPr/>
        <a:lstStyle/>
        <a:p>
          <a:endParaRPr lang="es-ES">
            <a:latin typeface="Cambria" panose="02040503050406030204" pitchFamily="18" charset="0"/>
          </a:endParaRPr>
        </a:p>
      </dgm:t>
    </dgm:pt>
    <dgm:pt modelId="{613D9770-E617-4792-A0EF-694D6913B044}">
      <dgm:prSet phldrT="[Texto]"/>
      <dgm:spPr/>
      <dgm:t>
        <a:bodyPr/>
        <a:lstStyle/>
        <a:p>
          <a:r>
            <a:rPr lang="es-ES" dirty="0">
              <a:latin typeface="Cambria" panose="02040503050406030204" pitchFamily="18" charset="0"/>
            </a:rPr>
            <a:t>Diseño, Selección e Implementación</a:t>
          </a:r>
        </a:p>
      </dgm:t>
    </dgm:pt>
    <dgm:pt modelId="{8E58BE12-E61E-4161-87EB-35A7176E5F95}" type="parTrans" cxnId="{5381A87D-2F9F-4E5B-B016-190F721D8FE2}">
      <dgm:prSet/>
      <dgm:spPr/>
      <dgm:t>
        <a:bodyPr/>
        <a:lstStyle/>
        <a:p>
          <a:endParaRPr lang="es-ES">
            <a:latin typeface="Cambria" panose="02040503050406030204" pitchFamily="18" charset="0"/>
          </a:endParaRPr>
        </a:p>
      </dgm:t>
    </dgm:pt>
    <dgm:pt modelId="{E4B6CB5B-513B-4507-8653-2C68DEB5C6C2}" type="sibTrans" cxnId="{5381A87D-2F9F-4E5B-B016-190F721D8FE2}">
      <dgm:prSet/>
      <dgm:spPr/>
      <dgm:t>
        <a:bodyPr/>
        <a:lstStyle/>
        <a:p>
          <a:endParaRPr lang="es-ES">
            <a:latin typeface="Cambria" panose="02040503050406030204" pitchFamily="18" charset="0"/>
          </a:endParaRPr>
        </a:p>
      </dgm:t>
    </dgm:pt>
    <dgm:pt modelId="{4888119B-4460-4856-B734-0AC31AC71F78}">
      <dgm:prSet phldrT="[Texto]"/>
      <dgm:spPr/>
      <dgm:t>
        <a:bodyPr/>
        <a:lstStyle/>
        <a:p>
          <a:r>
            <a:rPr lang="es-419" dirty="0">
              <a:latin typeface="Cambria" panose="02040503050406030204" pitchFamily="18" charset="0"/>
            </a:rPr>
            <a:t>Pruebas y Resultados</a:t>
          </a:r>
          <a:endParaRPr lang="es-ES" dirty="0">
            <a:latin typeface="Cambria" panose="02040503050406030204" pitchFamily="18" charset="0"/>
          </a:endParaRPr>
        </a:p>
      </dgm:t>
    </dgm:pt>
    <dgm:pt modelId="{0E6EAE7D-5720-4E49-8312-A1094045AD70}" type="parTrans" cxnId="{AEC39A83-76B8-4C0A-97F2-F3865E322778}">
      <dgm:prSet/>
      <dgm:spPr/>
      <dgm:t>
        <a:bodyPr/>
        <a:lstStyle/>
        <a:p>
          <a:endParaRPr lang="es-ES">
            <a:latin typeface="Cambria" panose="02040503050406030204" pitchFamily="18" charset="0"/>
          </a:endParaRPr>
        </a:p>
      </dgm:t>
    </dgm:pt>
    <dgm:pt modelId="{EF609D22-2240-462B-BBC6-2F511A02E366}" type="sibTrans" cxnId="{AEC39A83-76B8-4C0A-97F2-F3865E322778}">
      <dgm:prSet/>
      <dgm:spPr/>
      <dgm:t>
        <a:bodyPr/>
        <a:lstStyle/>
        <a:p>
          <a:endParaRPr lang="es-ES">
            <a:latin typeface="Cambria" panose="02040503050406030204" pitchFamily="18" charset="0"/>
          </a:endParaRPr>
        </a:p>
      </dgm:t>
    </dgm:pt>
    <dgm:pt modelId="{E9350BBD-0C18-4831-8E7C-F16A45935431}">
      <dgm:prSet phldrT="[Texto]"/>
      <dgm:spPr/>
      <dgm:t>
        <a:bodyPr/>
        <a:lstStyle/>
        <a:p>
          <a:r>
            <a:rPr lang="en-US" dirty="0" err="1">
              <a:latin typeface="Cambria" panose="02040503050406030204" pitchFamily="18" charset="0"/>
            </a:rPr>
            <a:t>Conclusiones</a:t>
          </a:r>
          <a:r>
            <a:rPr lang="en-US" dirty="0">
              <a:latin typeface="Cambria" panose="02040503050406030204" pitchFamily="18" charset="0"/>
            </a:rPr>
            <a:t> y </a:t>
          </a:r>
          <a:r>
            <a:rPr lang="en-US" dirty="0" err="1">
              <a:latin typeface="Cambria" panose="02040503050406030204" pitchFamily="18" charset="0"/>
            </a:rPr>
            <a:t>Recomendaciones</a:t>
          </a:r>
          <a:endParaRPr lang="es-ES" dirty="0">
            <a:latin typeface="Cambria" panose="02040503050406030204" pitchFamily="18" charset="0"/>
          </a:endParaRPr>
        </a:p>
      </dgm:t>
    </dgm:pt>
    <dgm:pt modelId="{66EFD120-7370-4236-A1C8-805476443644}" type="parTrans" cxnId="{5A0BE935-2E16-4ECD-979E-C3DFA916FC51}">
      <dgm:prSet/>
      <dgm:spPr/>
      <dgm:t>
        <a:bodyPr/>
        <a:lstStyle/>
        <a:p>
          <a:endParaRPr lang="es-ES">
            <a:latin typeface="Cambria" panose="02040503050406030204" pitchFamily="18" charset="0"/>
          </a:endParaRPr>
        </a:p>
      </dgm:t>
    </dgm:pt>
    <dgm:pt modelId="{F16DC11A-92A1-4BB0-B5D0-334054FBA32C}" type="sibTrans" cxnId="{5A0BE935-2E16-4ECD-979E-C3DFA916FC51}">
      <dgm:prSet/>
      <dgm:spPr/>
      <dgm:t>
        <a:bodyPr/>
        <a:lstStyle/>
        <a:p>
          <a:endParaRPr lang="es-ES">
            <a:latin typeface="Cambria" panose="02040503050406030204" pitchFamily="18" charset="0"/>
          </a:endParaRPr>
        </a:p>
      </dgm:t>
    </dgm:pt>
    <dgm:pt modelId="{D0D20E71-FED1-4623-8034-D329000238BD}">
      <dgm:prSet phldrT="[Texto]"/>
      <dgm:spPr/>
      <dgm:t>
        <a:bodyPr/>
        <a:lstStyle/>
        <a:p>
          <a:r>
            <a:rPr lang="es-ES" dirty="0">
              <a:latin typeface="Cambria" panose="02040503050406030204" pitchFamily="18" charset="0"/>
            </a:rPr>
            <a:t>Antecedentes</a:t>
          </a:r>
        </a:p>
      </dgm:t>
    </dgm:pt>
    <dgm:pt modelId="{9E3869D8-A7FD-4027-8D69-6E2073D34B18}" type="sibTrans" cxnId="{2B3E0B88-707A-418B-AA63-FD88251C59CD}">
      <dgm:prSet/>
      <dgm:spPr/>
      <dgm:t>
        <a:bodyPr/>
        <a:lstStyle/>
        <a:p>
          <a:endParaRPr lang="es-ES">
            <a:latin typeface="Cambria" panose="02040503050406030204" pitchFamily="18" charset="0"/>
          </a:endParaRPr>
        </a:p>
      </dgm:t>
    </dgm:pt>
    <dgm:pt modelId="{4349BE00-98CD-4A0C-8970-0800DCF0B510}" type="parTrans" cxnId="{2B3E0B88-707A-418B-AA63-FD88251C59CD}">
      <dgm:prSet/>
      <dgm:spPr/>
      <dgm:t>
        <a:bodyPr/>
        <a:lstStyle/>
        <a:p>
          <a:endParaRPr lang="es-ES">
            <a:latin typeface="Cambria" panose="02040503050406030204" pitchFamily="18" charset="0"/>
          </a:endParaRPr>
        </a:p>
      </dgm:t>
    </dgm:pt>
    <dgm:pt modelId="{CB9F4334-635D-475A-BC5A-5BD2F6616ABA}">
      <dgm:prSet phldrT="[Texto]"/>
      <dgm:spPr/>
      <dgm:t>
        <a:bodyPr/>
        <a:lstStyle/>
        <a:p>
          <a:r>
            <a:rPr lang="es-ES" dirty="0">
              <a:latin typeface="Cambria" panose="02040503050406030204" pitchFamily="18" charset="0"/>
            </a:rPr>
            <a:t>Control Numérico Computarizado</a:t>
          </a:r>
        </a:p>
      </dgm:t>
    </dgm:pt>
    <dgm:pt modelId="{08FE7916-FD99-46B7-A172-95F555767E3A}" type="parTrans" cxnId="{8771D32B-2FD5-41D5-8330-4336BA908B50}">
      <dgm:prSet/>
      <dgm:spPr/>
      <dgm:t>
        <a:bodyPr/>
        <a:lstStyle/>
        <a:p>
          <a:endParaRPr lang="es-ES">
            <a:latin typeface="Cambria" panose="02040503050406030204" pitchFamily="18" charset="0"/>
          </a:endParaRPr>
        </a:p>
      </dgm:t>
    </dgm:pt>
    <dgm:pt modelId="{BFC81044-2B7B-4F47-BAC4-13C807159BE2}" type="sibTrans" cxnId="{8771D32B-2FD5-41D5-8330-4336BA908B50}">
      <dgm:prSet/>
      <dgm:spPr/>
      <dgm:t>
        <a:bodyPr/>
        <a:lstStyle/>
        <a:p>
          <a:endParaRPr lang="es-ES">
            <a:latin typeface="Cambria" panose="02040503050406030204" pitchFamily="18" charset="0"/>
          </a:endParaRPr>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dgm:spPr/>
    </dgm:pt>
    <dgm:pt modelId="{C7DDC059-89DD-4F99-A10D-9C975D60C8D8}" type="pres">
      <dgm:prSet presAssocID="{CB9964DC-5E01-4879-9733-CDEE2AB1D1F7}" presName="rootConnector" presStyleLbl="node1" presStyleIdx="0" presStyleCnt="1"/>
      <dgm:spPr/>
    </dgm:pt>
    <dgm:pt modelId="{F784BE88-3DB9-4E87-AFCA-2ED0BF00DEA1}" type="pres">
      <dgm:prSet presAssocID="{CB9964DC-5E01-4879-9733-CDEE2AB1D1F7}" presName="childShape" presStyleCnt="0"/>
      <dgm:spPr/>
    </dgm:pt>
    <dgm:pt modelId="{6453487C-0FAF-4B32-BD10-ECD1ABD7E947}" type="pres">
      <dgm:prSet presAssocID="{4349BE00-98CD-4A0C-8970-0800DCF0B510}" presName="Name13" presStyleLbl="parChTrans1D2" presStyleIdx="0" presStyleCnt="6"/>
      <dgm:spPr/>
    </dgm:pt>
    <dgm:pt modelId="{45B98A4A-0B6D-4F48-B74E-847DD2F0977C}" type="pres">
      <dgm:prSet presAssocID="{D0D20E71-FED1-4623-8034-D329000238BD}" presName="childText" presStyleLbl="bgAcc1" presStyleIdx="0" presStyleCnt="6" custScaleX="739626" custScaleY="95946" custLinFactNeighborX="7389" custLinFactNeighborY="6416">
        <dgm:presLayoutVars>
          <dgm:bulletEnabled val="1"/>
        </dgm:presLayoutVars>
      </dgm:prSet>
      <dgm:spPr/>
    </dgm:pt>
    <dgm:pt modelId="{FB240F8B-7E99-4AC3-A02E-577CB4C52831}" type="pres">
      <dgm:prSet presAssocID="{08FE7916-FD99-46B7-A172-95F555767E3A}" presName="Name13" presStyleLbl="parChTrans1D2" presStyleIdx="1" presStyleCnt="6"/>
      <dgm:spPr/>
    </dgm:pt>
    <dgm:pt modelId="{7C95FD0E-562B-4B5A-A0F2-D2050E061433}" type="pres">
      <dgm:prSet presAssocID="{CB9F4334-635D-475A-BC5A-5BD2F6616ABA}" presName="childText" presStyleLbl="bgAcc1" presStyleIdx="1" presStyleCnt="6" custScaleX="739626" custScaleY="95946" custLinFactNeighborX="7389" custLinFactNeighborY="6416">
        <dgm:presLayoutVars>
          <dgm:bulletEnabled val="1"/>
        </dgm:presLayoutVars>
      </dgm:prSet>
      <dgm:spPr/>
    </dgm:pt>
    <dgm:pt modelId="{2A81AC24-19E8-4B05-BE18-7F7DC22883F5}" type="pres">
      <dgm:prSet presAssocID="{300571DF-0E8D-4A75-B42A-9E0E27DF9B85}" presName="Name13" presStyleLbl="parChTrans1D2" presStyleIdx="2" presStyleCnt="6"/>
      <dgm:spPr/>
    </dgm:pt>
    <dgm:pt modelId="{7210391E-D0BA-4B05-BC9D-4C5F7A7038B2}" type="pres">
      <dgm:prSet presAssocID="{C718ADCF-EE16-40A9-92E0-023D415A390D}" presName="childText" presStyleLbl="bgAcc1" presStyleIdx="2" presStyleCnt="6" custScaleX="739626" custScaleY="95946">
        <dgm:presLayoutVars>
          <dgm:bulletEnabled val="1"/>
        </dgm:presLayoutVars>
      </dgm:prSet>
      <dgm:spPr/>
    </dgm:pt>
    <dgm:pt modelId="{F27B7295-80E4-4410-9A4D-672618C6243E}" type="pres">
      <dgm:prSet presAssocID="{8E58BE12-E61E-4161-87EB-35A7176E5F95}" presName="Name13" presStyleLbl="parChTrans1D2" presStyleIdx="3" presStyleCnt="6"/>
      <dgm:spPr/>
    </dgm:pt>
    <dgm:pt modelId="{59DD2AFD-1A85-48C2-96F2-E73FC04B45F7}" type="pres">
      <dgm:prSet presAssocID="{613D9770-E617-4792-A0EF-694D6913B044}" presName="childText" presStyleLbl="bgAcc1" presStyleIdx="3" presStyleCnt="6" custScaleX="739626" custScaleY="95946">
        <dgm:presLayoutVars>
          <dgm:bulletEnabled val="1"/>
        </dgm:presLayoutVars>
      </dgm:prSet>
      <dgm:spPr/>
    </dgm:pt>
    <dgm:pt modelId="{672A5E56-DE7C-423B-8AF4-B37E93A0E788}" type="pres">
      <dgm:prSet presAssocID="{0E6EAE7D-5720-4E49-8312-A1094045AD70}" presName="Name13" presStyleLbl="parChTrans1D2" presStyleIdx="4" presStyleCnt="6"/>
      <dgm:spPr/>
    </dgm:pt>
    <dgm:pt modelId="{0AFB512E-0A1F-4167-ADE0-87DA96AF7CDA}" type="pres">
      <dgm:prSet presAssocID="{4888119B-4460-4856-B734-0AC31AC71F78}" presName="childText" presStyleLbl="bgAcc1" presStyleIdx="4" presStyleCnt="6" custScaleX="739626" custScaleY="95946">
        <dgm:presLayoutVars>
          <dgm:bulletEnabled val="1"/>
        </dgm:presLayoutVars>
      </dgm:prSet>
      <dgm:spPr/>
    </dgm:pt>
    <dgm:pt modelId="{E1C3DDF9-8D78-42AC-8AD1-4E929A97D46F}" type="pres">
      <dgm:prSet presAssocID="{66EFD120-7370-4236-A1C8-805476443644}" presName="Name13" presStyleLbl="parChTrans1D2" presStyleIdx="5" presStyleCnt="6"/>
      <dgm:spPr/>
    </dgm:pt>
    <dgm:pt modelId="{33DB687E-6F14-4652-B35A-51688E08CDBC}" type="pres">
      <dgm:prSet presAssocID="{E9350BBD-0C18-4831-8E7C-F16A45935431}" presName="childText" presStyleLbl="bgAcc1" presStyleIdx="5" presStyleCnt="6" custScaleX="739626" custScaleY="95946">
        <dgm:presLayoutVars>
          <dgm:bulletEnabled val="1"/>
        </dgm:presLayoutVars>
      </dgm:prSet>
      <dgm:spPr/>
    </dgm:pt>
  </dgm:ptLst>
  <dgm:cxnLst>
    <dgm:cxn modelId="{789A8F1B-BBE9-49E7-830E-97E55432B7A1}" type="presOf" srcId="{C718ADCF-EE16-40A9-92E0-023D415A390D}" destId="{7210391E-D0BA-4B05-BC9D-4C5F7A7038B2}" srcOrd="0" destOrd="0" presId="urn:microsoft.com/office/officeart/2005/8/layout/hierarchy3"/>
    <dgm:cxn modelId="{CB832925-22C5-4F5B-8B74-9199C54F87AD}" type="presOf" srcId="{D0D20E71-FED1-4623-8034-D329000238BD}" destId="{45B98A4A-0B6D-4F48-B74E-847DD2F0977C}" srcOrd="0" destOrd="0" presId="urn:microsoft.com/office/officeart/2005/8/layout/hierarchy3"/>
    <dgm:cxn modelId="{8771D32B-2FD5-41D5-8330-4336BA908B50}" srcId="{CB9964DC-5E01-4879-9733-CDEE2AB1D1F7}" destId="{CB9F4334-635D-475A-BC5A-5BD2F6616ABA}" srcOrd="1" destOrd="0" parTransId="{08FE7916-FD99-46B7-A172-95F555767E3A}" sibTransId="{BFC81044-2B7B-4F47-BAC4-13C807159BE2}"/>
    <dgm:cxn modelId="{5A0BE935-2E16-4ECD-979E-C3DFA916FC51}" srcId="{CB9964DC-5E01-4879-9733-CDEE2AB1D1F7}" destId="{E9350BBD-0C18-4831-8E7C-F16A45935431}" srcOrd="5" destOrd="0" parTransId="{66EFD120-7370-4236-A1C8-805476443644}" sibTransId="{F16DC11A-92A1-4BB0-B5D0-334054FBA32C}"/>
    <dgm:cxn modelId="{E55F7538-3B66-4099-BDF1-BE2B39DD377E}" type="presOf" srcId="{E9350BBD-0C18-4831-8E7C-F16A45935431}" destId="{33DB687E-6F14-4652-B35A-51688E08CDBC}" srcOrd="0" destOrd="0" presId="urn:microsoft.com/office/officeart/2005/8/layout/hierarchy3"/>
    <dgm:cxn modelId="{47A71A5C-59BD-4053-9BE7-BC3B93335057}" type="presOf" srcId="{CB9964DC-5E01-4879-9733-CDEE2AB1D1F7}" destId="{C7DDC059-89DD-4F99-A10D-9C975D60C8D8}" srcOrd="1" destOrd="0" presId="urn:microsoft.com/office/officeart/2005/8/layout/hierarchy3"/>
    <dgm:cxn modelId="{01A3EA52-69A4-4A23-BC24-EBFF6618563C}" type="presOf" srcId="{7061F2FC-F2AB-4DE3-98B0-886576B4E2C6}" destId="{D433476B-D68D-4328-ADAC-B2895D3D50CF}" srcOrd="0" destOrd="0" presId="urn:microsoft.com/office/officeart/2005/8/layout/hierarchy3"/>
    <dgm:cxn modelId="{3B05F352-65C3-4C51-BF7B-C333C93EA5EF}" type="presOf" srcId="{300571DF-0E8D-4A75-B42A-9E0E27DF9B85}" destId="{2A81AC24-19E8-4B05-BE18-7F7DC22883F5}"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5381A87D-2F9F-4E5B-B016-190F721D8FE2}" srcId="{CB9964DC-5E01-4879-9733-CDEE2AB1D1F7}" destId="{613D9770-E617-4792-A0EF-694D6913B044}" srcOrd="3" destOrd="0" parTransId="{8E58BE12-E61E-4161-87EB-35A7176E5F95}" sibTransId="{E4B6CB5B-513B-4507-8653-2C68DEB5C6C2}"/>
    <dgm:cxn modelId="{5882B67E-993F-4F76-A5CE-3E5205D97815}" type="presOf" srcId="{CB9F4334-635D-475A-BC5A-5BD2F6616ABA}" destId="{7C95FD0E-562B-4B5A-A0F2-D2050E061433}" srcOrd="0" destOrd="0" presId="urn:microsoft.com/office/officeart/2005/8/layout/hierarchy3"/>
    <dgm:cxn modelId="{AEC39A83-76B8-4C0A-97F2-F3865E322778}" srcId="{CB9964DC-5E01-4879-9733-CDEE2AB1D1F7}" destId="{4888119B-4460-4856-B734-0AC31AC71F78}" srcOrd="4" destOrd="0" parTransId="{0E6EAE7D-5720-4E49-8312-A1094045AD70}" sibTransId="{EF609D22-2240-462B-BBC6-2F511A02E366}"/>
    <dgm:cxn modelId="{2C814085-5450-4AE6-9947-427A1B6EBE4F}" type="presOf" srcId="{66EFD120-7370-4236-A1C8-805476443644}" destId="{E1C3DDF9-8D78-42AC-8AD1-4E929A97D46F}" srcOrd="0" destOrd="0" presId="urn:microsoft.com/office/officeart/2005/8/layout/hierarchy3"/>
    <dgm:cxn modelId="{2B3E0B88-707A-418B-AA63-FD88251C59CD}" srcId="{CB9964DC-5E01-4879-9733-CDEE2AB1D1F7}" destId="{D0D20E71-FED1-4623-8034-D329000238BD}" srcOrd="0" destOrd="0" parTransId="{4349BE00-98CD-4A0C-8970-0800DCF0B510}" sibTransId="{9E3869D8-A7FD-4027-8D69-6E2073D34B18}"/>
    <dgm:cxn modelId="{DEC18A89-9950-4C9E-9CED-CAFFEB8D9FFB}" type="presOf" srcId="{613D9770-E617-4792-A0EF-694D6913B044}" destId="{59DD2AFD-1A85-48C2-96F2-E73FC04B45F7}" srcOrd="0" destOrd="0" presId="urn:microsoft.com/office/officeart/2005/8/layout/hierarchy3"/>
    <dgm:cxn modelId="{0C443695-68EE-4FCE-A34F-56354F9BF554}" type="presOf" srcId="{08FE7916-FD99-46B7-A172-95F555767E3A}" destId="{FB240F8B-7E99-4AC3-A02E-577CB4C52831}" srcOrd="0" destOrd="0" presId="urn:microsoft.com/office/officeart/2005/8/layout/hierarchy3"/>
    <dgm:cxn modelId="{F2C4F495-6B8C-482F-A371-D368618DFBD9}" type="presOf" srcId="{CB9964DC-5E01-4879-9733-CDEE2AB1D1F7}" destId="{ECB1CA3E-26B8-4A39-AEF8-6F06E506D3C7}" srcOrd="0" destOrd="0" presId="urn:microsoft.com/office/officeart/2005/8/layout/hierarchy3"/>
    <dgm:cxn modelId="{131B19B9-C8E8-435D-8234-6D58E79BFF9B}" type="presOf" srcId="{4888119B-4460-4856-B734-0AC31AC71F78}" destId="{0AFB512E-0A1F-4167-ADE0-87DA96AF7CDA}" srcOrd="0" destOrd="0" presId="urn:microsoft.com/office/officeart/2005/8/layout/hierarchy3"/>
    <dgm:cxn modelId="{3E5981CB-712E-4EA4-BBAF-ECA923D824DC}" type="presOf" srcId="{8E58BE12-E61E-4161-87EB-35A7176E5F95}" destId="{F27B7295-80E4-4410-9A4D-672618C6243E}" srcOrd="0" destOrd="0" presId="urn:microsoft.com/office/officeart/2005/8/layout/hierarchy3"/>
    <dgm:cxn modelId="{CAFE4DEC-80E8-4AC3-AD82-98ABCB379665}" type="presOf" srcId="{4349BE00-98CD-4A0C-8970-0800DCF0B510}" destId="{6453487C-0FAF-4B32-BD10-ECD1ABD7E947}" srcOrd="0" destOrd="0" presId="urn:microsoft.com/office/officeart/2005/8/layout/hierarchy3"/>
    <dgm:cxn modelId="{26837CF1-B42E-4157-BF55-0812B75BD343}" srcId="{CB9964DC-5E01-4879-9733-CDEE2AB1D1F7}" destId="{C718ADCF-EE16-40A9-92E0-023D415A390D}" srcOrd="2" destOrd="0" parTransId="{300571DF-0E8D-4A75-B42A-9E0E27DF9B85}" sibTransId="{6114FBC9-8357-44C8-835B-83E4DB75B6AA}"/>
    <dgm:cxn modelId="{235AD1FB-B89B-4773-B588-A545CB10DC4E}" type="presOf" srcId="{0E6EAE7D-5720-4E49-8312-A1094045AD70}" destId="{672A5E56-DE7C-423B-8AF4-B37E93A0E788}" srcOrd="0" destOrd="0" presId="urn:microsoft.com/office/officeart/2005/8/layout/hierarchy3"/>
    <dgm:cxn modelId="{9EB26DA8-C59A-4336-8BA7-4FBEEAE4FD86}" type="presParOf" srcId="{D433476B-D68D-4328-ADAC-B2895D3D50CF}" destId="{1E58A3BC-F1F7-40EE-89AA-32E802ED4BF7}" srcOrd="0" destOrd="0" presId="urn:microsoft.com/office/officeart/2005/8/layout/hierarchy3"/>
    <dgm:cxn modelId="{F16A1B86-8195-4106-968A-55FAD14B41F9}" type="presParOf" srcId="{1E58A3BC-F1F7-40EE-89AA-32E802ED4BF7}" destId="{D21DF85A-45CA-4CE0-B0ED-CF4615475EE0}" srcOrd="0" destOrd="0" presId="urn:microsoft.com/office/officeart/2005/8/layout/hierarchy3"/>
    <dgm:cxn modelId="{C23A4655-19D7-4613-AD59-557BD33ECCA1}" type="presParOf" srcId="{D21DF85A-45CA-4CE0-B0ED-CF4615475EE0}" destId="{ECB1CA3E-26B8-4A39-AEF8-6F06E506D3C7}" srcOrd="0" destOrd="0" presId="urn:microsoft.com/office/officeart/2005/8/layout/hierarchy3"/>
    <dgm:cxn modelId="{5262B8D8-B85C-42E8-9B8B-9BC2B2BCDFFE}" type="presParOf" srcId="{D21DF85A-45CA-4CE0-B0ED-CF4615475EE0}" destId="{C7DDC059-89DD-4F99-A10D-9C975D60C8D8}" srcOrd="1" destOrd="0" presId="urn:microsoft.com/office/officeart/2005/8/layout/hierarchy3"/>
    <dgm:cxn modelId="{D48EBEAD-46E4-497D-93CA-B95DEE7430E0}" type="presParOf" srcId="{1E58A3BC-F1F7-40EE-89AA-32E802ED4BF7}" destId="{F784BE88-3DB9-4E87-AFCA-2ED0BF00DEA1}" srcOrd="1" destOrd="0" presId="urn:microsoft.com/office/officeart/2005/8/layout/hierarchy3"/>
    <dgm:cxn modelId="{E22606A4-C4DB-47E7-A1A7-A17946C0871B}" type="presParOf" srcId="{F784BE88-3DB9-4E87-AFCA-2ED0BF00DEA1}" destId="{6453487C-0FAF-4B32-BD10-ECD1ABD7E947}" srcOrd="0" destOrd="0" presId="urn:microsoft.com/office/officeart/2005/8/layout/hierarchy3"/>
    <dgm:cxn modelId="{438F3666-C232-4F7C-873E-CBD803A6FE47}" type="presParOf" srcId="{F784BE88-3DB9-4E87-AFCA-2ED0BF00DEA1}" destId="{45B98A4A-0B6D-4F48-B74E-847DD2F0977C}" srcOrd="1" destOrd="0" presId="urn:microsoft.com/office/officeart/2005/8/layout/hierarchy3"/>
    <dgm:cxn modelId="{490716F3-3ED4-4F55-9031-F18B6E1932F2}" type="presParOf" srcId="{F784BE88-3DB9-4E87-AFCA-2ED0BF00DEA1}" destId="{FB240F8B-7E99-4AC3-A02E-577CB4C52831}" srcOrd="2" destOrd="0" presId="urn:microsoft.com/office/officeart/2005/8/layout/hierarchy3"/>
    <dgm:cxn modelId="{56704918-1C72-4B20-AE5A-6FE121B3C6A1}" type="presParOf" srcId="{F784BE88-3DB9-4E87-AFCA-2ED0BF00DEA1}" destId="{7C95FD0E-562B-4B5A-A0F2-D2050E061433}" srcOrd="3" destOrd="0" presId="urn:microsoft.com/office/officeart/2005/8/layout/hierarchy3"/>
    <dgm:cxn modelId="{E8FFBE24-98F6-485F-9E28-8169C8153F5E}" type="presParOf" srcId="{F784BE88-3DB9-4E87-AFCA-2ED0BF00DEA1}" destId="{2A81AC24-19E8-4B05-BE18-7F7DC22883F5}" srcOrd="4" destOrd="0" presId="urn:microsoft.com/office/officeart/2005/8/layout/hierarchy3"/>
    <dgm:cxn modelId="{080A31F8-B17A-4FB4-935E-A854F031ED27}" type="presParOf" srcId="{F784BE88-3DB9-4E87-AFCA-2ED0BF00DEA1}" destId="{7210391E-D0BA-4B05-BC9D-4C5F7A7038B2}" srcOrd="5" destOrd="0" presId="urn:microsoft.com/office/officeart/2005/8/layout/hierarchy3"/>
    <dgm:cxn modelId="{4F9C333B-2413-4B74-A165-E7F5462A0E45}" type="presParOf" srcId="{F784BE88-3DB9-4E87-AFCA-2ED0BF00DEA1}" destId="{F27B7295-80E4-4410-9A4D-672618C6243E}" srcOrd="6" destOrd="0" presId="urn:microsoft.com/office/officeart/2005/8/layout/hierarchy3"/>
    <dgm:cxn modelId="{BC8D3AB8-BA8B-4B4F-9AE5-4EF8AF097574}" type="presParOf" srcId="{F784BE88-3DB9-4E87-AFCA-2ED0BF00DEA1}" destId="{59DD2AFD-1A85-48C2-96F2-E73FC04B45F7}" srcOrd="7" destOrd="0" presId="urn:microsoft.com/office/officeart/2005/8/layout/hierarchy3"/>
    <dgm:cxn modelId="{3926C6FD-E801-4346-8AB9-94C5A26FE6C9}" type="presParOf" srcId="{F784BE88-3DB9-4E87-AFCA-2ED0BF00DEA1}" destId="{672A5E56-DE7C-423B-8AF4-B37E93A0E788}" srcOrd="8" destOrd="0" presId="urn:microsoft.com/office/officeart/2005/8/layout/hierarchy3"/>
    <dgm:cxn modelId="{CE55D6E9-D386-4BCD-91C7-83C7C4EA0B23}" type="presParOf" srcId="{F784BE88-3DB9-4E87-AFCA-2ED0BF00DEA1}" destId="{0AFB512E-0A1F-4167-ADE0-87DA96AF7CDA}" srcOrd="9" destOrd="0" presId="urn:microsoft.com/office/officeart/2005/8/layout/hierarchy3"/>
    <dgm:cxn modelId="{95B61FAF-69C0-4DB2-86C4-126FBA4ADD2D}" type="presParOf" srcId="{F784BE88-3DB9-4E87-AFCA-2ED0BF00DEA1}" destId="{E1C3DDF9-8D78-42AC-8AD1-4E929A97D46F}" srcOrd="10" destOrd="0" presId="urn:microsoft.com/office/officeart/2005/8/layout/hierarchy3"/>
    <dgm:cxn modelId="{A46C271A-27D9-488A-97CA-AA1CE93BD221}" type="presParOf" srcId="{F784BE88-3DB9-4E87-AFCA-2ED0BF00DEA1}" destId="{33DB687E-6F14-4652-B35A-51688E08CDBC}" srcOrd="1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3_2" csCatId="accent3" phldr="1"/>
      <dgm:spPr/>
      <dgm:t>
        <a:bodyPr/>
        <a:lstStyle/>
        <a:p>
          <a:endParaRPr lang="es-ES"/>
        </a:p>
      </dgm:t>
    </dgm:pt>
    <dgm:pt modelId="{CB9964DC-5E01-4879-9733-CDEE2AB1D1F7}">
      <dgm:prSet phldrT="[Texto]"/>
      <dgm:spPr/>
      <dgm:t>
        <a:bodyPr/>
        <a:lstStyle/>
        <a:p>
          <a:r>
            <a:rPr lang="en-US" dirty="0">
              <a:latin typeface="Cambria" panose="02040503050406030204" pitchFamily="18" charset="0"/>
            </a:rPr>
            <a:t>Ventajas</a:t>
          </a:r>
          <a:endParaRPr lang="es-ES" dirty="0">
            <a:latin typeface="Cambria" panose="02040503050406030204" pitchFamily="18" charset="0"/>
          </a:endParaRPr>
        </a:p>
      </dgm:t>
    </dgm:pt>
    <dgm:pt modelId="{5760939A-00E0-4E0F-82AC-14F95E0A4A90}" type="parTrans" cxnId="{E5DF4D7B-2998-4040-B309-23173E1132D4}">
      <dgm:prSet/>
      <dgm:spPr/>
      <dgm:t>
        <a:bodyPr/>
        <a:lstStyle/>
        <a:p>
          <a:endParaRPr lang="es-ES">
            <a:latin typeface="Cambria" panose="02040503050406030204" pitchFamily="18" charset="0"/>
          </a:endParaRPr>
        </a:p>
      </dgm:t>
    </dgm:pt>
    <dgm:pt modelId="{2BAB4B72-4C27-47D9-A895-24F30C6A71EC}" type="sibTrans" cxnId="{E5DF4D7B-2998-4040-B309-23173E1132D4}">
      <dgm:prSet/>
      <dgm:spPr/>
      <dgm:t>
        <a:bodyPr/>
        <a:lstStyle/>
        <a:p>
          <a:endParaRPr lang="es-ES">
            <a:latin typeface="Cambria" panose="02040503050406030204" pitchFamily="18" charset="0"/>
          </a:endParaRPr>
        </a:p>
      </dgm:t>
    </dgm:pt>
    <dgm:pt modelId="{C718ADCF-EE16-40A9-92E0-023D415A390D}">
      <dgm:prSet phldrT="[Texto]"/>
      <dgm:spPr/>
      <dgm:t>
        <a:bodyPr/>
        <a:lstStyle/>
        <a:p>
          <a:r>
            <a:rPr lang="es-419" dirty="0">
              <a:latin typeface="Cambria" panose="02040503050406030204" pitchFamily="18" charset="0"/>
            </a:rPr>
            <a:t>Costo de producción menor</a:t>
          </a:r>
          <a:endParaRPr lang="es-ES" dirty="0">
            <a:latin typeface="Cambria" panose="02040503050406030204" pitchFamily="18" charset="0"/>
          </a:endParaRPr>
        </a:p>
      </dgm:t>
    </dgm:pt>
    <dgm:pt modelId="{300571DF-0E8D-4A75-B42A-9E0E27DF9B85}" type="parTrans" cxnId="{26837CF1-B42E-4157-BF55-0812B75BD343}">
      <dgm:prSet/>
      <dgm:spPr/>
      <dgm:t>
        <a:bodyPr/>
        <a:lstStyle/>
        <a:p>
          <a:endParaRPr lang="es-ES">
            <a:latin typeface="Cambria" panose="02040503050406030204" pitchFamily="18" charset="0"/>
          </a:endParaRPr>
        </a:p>
      </dgm:t>
    </dgm:pt>
    <dgm:pt modelId="{6114FBC9-8357-44C8-835B-83E4DB75B6AA}" type="sibTrans" cxnId="{26837CF1-B42E-4157-BF55-0812B75BD343}">
      <dgm:prSet/>
      <dgm:spPr/>
      <dgm:t>
        <a:bodyPr/>
        <a:lstStyle/>
        <a:p>
          <a:endParaRPr lang="es-ES">
            <a:latin typeface="Cambria" panose="02040503050406030204" pitchFamily="18" charset="0"/>
          </a:endParaRPr>
        </a:p>
      </dgm:t>
    </dgm:pt>
    <dgm:pt modelId="{D0D20E71-FED1-4623-8034-D329000238BD}">
      <dgm:prSet phldrT="[Texto]"/>
      <dgm:spPr/>
      <dgm:t>
        <a:bodyPr/>
        <a:lstStyle/>
        <a:p>
          <a:r>
            <a:rPr lang="es-ES" dirty="0">
              <a:latin typeface="Cambria" panose="02040503050406030204" pitchFamily="18" charset="0"/>
            </a:rPr>
            <a:t>Mejora calidad de producción</a:t>
          </a:r>
        </a:p>
      </dgm:t>
    </dgm:pt>
    <dgm:pt modelId="{9E3869D8-A7FD-4027-8D69-6E2073D34B18}" type="sibTrans" cxnId="{2B3E0B88-707A-418B-AA63-FD88251C59CD}">
      <dgm:prSet/>
      <dgm:spPr/>
      <dgm:t>
        <a:bodyPr/>
        <a:lstStyle/>
        <a:p>
          <a:endParaRPr lang="es-ES">
            <a:latin typeface="Cambria" panose="02040503050406030204" pitchFamily="18" charset="0"/>
          </a:endParaRPr>
        </a:p>
      </dgm:t>
    </dgm:pt>
    <dgm:pt modelId="{4349BE00-98CD-4A0C-8970-0800DCF0B510}" type="parTrans" cxnId="{2B3E0B88-707A-418B-AA63-FD88251C59CD}">
      <dgm:prSet/>
      <dgm:spPr/>
      <dgm:t>
        <a:bodyPr/>
        <a:lstStyle/>
        <a:p>
          <a:endParaRPr lang="es-ES">
            <a:latin typeface="Cambria" panose="02040503050406030204" pitchFamily="18" charset="0"/>
          </a:endParaRPr>
        </a:p>
      </dgm:t>
    </dgm:pt>
    <dgm:pt modelId="{CB9F4334-635D-475A-BC5A-5BD2F6616ABA}">
      <dgm:prSet phldrT="[Texto]"/>
      <dgm:spPr/>
      <dgm:t>
        <a:bodyPr/>
        <a:lstStyle/>
        <a:p>
          <a:r>
            <a:rPr lang="es-419" dirty="0">
              <a:latin typeface="Cambria" panose="02040503050406030204" pitchFamily="18" charset="0"/>
            </a:rPr>
            <a:t>Facilidad procesos complejos</a:t>
          </a:r>
          <a:endParaRPr lang="es-ES" dirty="0">
            <a:latin typeface="Cambria" panose="02040503050406030204" pitchFamily="18" charset="0"/>
          </a:endParaRPr>
        </a:p>
      </dgm:t>
    </dgm:pt>
    <dgm:pt modelId="{08FE7916-FD99-46B7-A172-95F555767E3A}" type="parTrans" cxnId="{8771D32B-2FD5-41D5-8330-4336BA908B50}">
      <dgm:prSet/>
      <dgm:spPr/>
      <dgm:t>
        <a:bodyPr/>
        <a:lstStyle/>
        <a:p>
          <a:endParaRPr lang="es-ES">
            <a:latin typeface="Cambria" panose="02040503050406030204" pitchFamily="18" charset="0"/>
          </a:endParaRPr>
        </a:p>
      </dgm:t>
    </dgm:pt>
    <dgm:pt modelId="{BFC81044-2B7B-4F47-BAC4-13C807159BE2}" type="sibTrans" cxnId="{8771D32B-2FD5-41D5-8330-4336BA908B50}">
      <dgm:prSet/>
      <dgm:spPr/>
      <dgm:t>
        <a:bodyPr/>
        <a:lstStyle/>
        <a:p>
          <a:endParaRPr lang="es-ES">
            <a:latin typeface="Cambria" panose="02040503050406030204" pitchFamily="18" charset="0"/>
          </a:endParaRPr>
        </a:p>
      </dgm:t>
    </dgm:pt>
    <dgm:pt modelId="{00331CB8-6F2E-4B1E-AEAE-8A8A9407A721}">
      <dgm:prSet phldrT="[Texto]"/>
      <dgm:spPr/>
      <dgm:t>
        <a:bodyPr/>
        <a:lstStyle/>
        <a:p>
          <a:r>
            <a:rPr lang="es-ES" dirty="0">
              <a:latin typeface="Cambria" panose="02040503050406030204" pitchFamily="18" charset="0"/>
            </a:rPr>
            <a:t>Mejor precisión, repetibilidad</a:t>
          </a:r>
        </a:p>
      </dgm:t>
    </dgm:pt>
    <dgm:pt modelId="{065FF0A3-51EB-4FDE-A48C-65E6BAA20C16}" type="parTrans" cxnId="{D8CC3DA4-A2EB-4B95-BEB1-C6BA0D307A32}">
      <dgm:prSet/>
      <dgm:spPr/>
      <dgm:t>
        <a:bodyPr/>
        <a:lstStyle/>
        <a:p>
          <a:endParaRPr lang="es-ES"/>
        </a:p>
      </dgm:t>
    </dgm:pt>
    <dgm:pt modelId="{DEDEEB7F-76D1-4E75-92C2-BBC4B4E3C63E}" type="sibTrans" cxnId="{D8CC3DA4-A2EB-4B95-BEB1-C6BA0D307A32}">
      <dgm:prSet/>
      <dgm:spPr/>
      <dgm:t>
        <a:bodyPr/>
        <a:lstStyle/>
        <a:p>
          <a:endParaRPr lang="es-ES"/>
        </a:p>
      </dgm:t>
    </dgm:pt>
    <dgm:pt modelId="{AD92B0E9-19C7-4019-A01C-E89483275FCA}">
      <dgm:prSet phldrT="[Texto]"/>
      <dgm:spPr/>
      <dgm:t>
        <a:bodyPr/>
        <a:lstStyle/>
        <a:p>
          <a:r>
            <a:rPr lang="es-ES" dirty="0">
              <a:latin typeface="Cambria" panose="02040503050406030204" pitchFamily="18" charset="0"/>
            </a:rPr>
            <a:t>Ausencia de errores humanos</a:t>
          </a:r>
        </a:p>
      </dgm:t>
    </dgm:pt>
    <dgm:pt modelId="{63081F31-9AC7-4E95-999E-B518DD0897EE}" type="parTrans" cxnId="{49ECC16A-EF3E-4946-A3F3-4809C0753F45}">
      <dgm:prSet/>
      <dgm:spPr/>
      <dgm:t>
        <a:bodyPr/>
        <a:lstStyle/>
        <a:p>
          <a:endParaRPr lang="es-ES"/>
        </a:p>
      </dgm:t>
    </dgm:pt>
    <dgm:pt modelId="{222B4D80-4815-4256-952D-4A365853A0AA}" type="sibTrans" cxnId="{49ECC16A-EF3E-4946-A3F3-4809C0753F45}">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dgm:spPr/>
    </dgm:pt>
    <dgm:pt modelId="{C7DDC059-89DD-4F99-A10D-9C975D60C8D8}" type="pres">
      <dgm:prSet presAssocID="{CB9964DC-5E01-4879-9733-CDEE2AB1D1F7}" presName="rootConnector" presStyleLbl="node1" presStyleIdx="0" presStyleCnt="1"/>
      <dgm:spPr/>
    </dgm:pt>
    <dgm:pt modelId="{F784BE88-3DB9-4E87-AFCA-2ED0BF00DEA1}" type="pres">
      <dgm:prSet presAssocID="{CB9964DC-5E01-4879-9733-CDEE2AB1D1F7}" presName="childShape" presStyleCnt="0"/>
      <dgm:spPr/>
    </dgm:pt>
    <dgm:pt modelId="{6453487C-0FAF-4B32-BD10-ECD1ABD7E947}" type="pres">
      <dgm:prSet presAssocID="{4349BE00-98CD-4A0C-8970-0800DCF0B510}" presName="Name13" presStyleLbl="parChTrans1D2" presStyleIdx="0" presStyleCnt="5"/>
      <dgm:spPr/>
    </dgm:pt>
    <dgm:pt modelId="{45B98A4A-0B6D-4F48-B74E-847DD2F0977C}" type="pres">
      <dgm:prSet presAssocID="{D0D20E71-FED1-4623-8034-D329000238BD}" presName="childText" presStyleLbl="bgAcc1" presStyleIdx="0" presStyleCnt="5" custScaleX="739626" custScaleY="95946" custLinFactNeighborX="7389" custLinFactNeighborY="6416">
        <dgm:presLayoutVars>
          <dgm:bulletEnabled val="1"/>
        </dgm:presLayoutVars>
      </dgm:prSet>
      <dgm:spPr/>
    </dgm:pt>
    <dgm:pt modelId="{C6C12A7B-E306-43E5-8A8A-A05F0B3820D0}" type="pres">
      <dgm:prSet presAssocID="{065FF0A3-51EB-4FDE-A48C-65E6BAA20C16}" presName="Name13" presStyleLbl="parChTrans1D2" presStyleIdx="1" presStyleCnt="5"/>
      <dgm:spPr/>
    </dgm:pt>
    <dgm:pt modelId="{3E45E7D3-CCCF-4359-83E9-DB21C8681714}" type="pres">
      <dgm:prSet presAssocID="{00331CB8-6F2E-4B1E-AEAE-8A8A9407A721}" presName="childText" presStyleLbl="bgAcc1" presStyleIdx="1" presStyleCnt="5" custScaleX="739626" custScaleY="95946" custLinFactNeighborX="7389" custLinFactNeighborY="6416">
        <dgm:presLayoutVars>
          <dgm:bulletEnabled val="1"/>
        </dgm:presLayoutVars>
      </dgm:prSet>
      <dgm:spPr/>
    </dgm:pt>
    <dgm:pt modelId="{8A1DB408-F554-45E6-B2CA-7FBDFAC0C9C1}" type="pres">
      <dgm:prSet presAssocID="{63081F31-9AC7-4E95-999E-B518DD0897EE}" presName="Name13" presStyleLbl="parChTrans1D2" presStyleIdx="2" presStyleCnt="5"/>
      <dgm:spPr/>
    </dgm:pt>
    <dgm:pt modelId="{5080C44A-84EB-4404-8D14-C9289DA7CB95}" type="pres">
      <dgm:prSet presAssocID="{AD92B0E9-19C7-4019-A01C-E89483275FCA}" presName="childText" presStyleLbl="bgAcc1" presStyleIdx="2" presStyleCnt="5" custScaleX="739626" custScaleY="95946">
        <dgm:presLayoutVars>
          <dgm:bulletEnabled val="1"/>
        </dgm:presLayoutVars>
      </dgm:prSet>
      <dgm:spPr/>
    </dgm:pt>
    <dgm:pt modelId="{FB240F8B-7E99-4AC3-A02E-577CB4C52831}" type="pres">
      <dgm:prSet presAssocID="{08FE7916-FD99-46B7-A172-95F555767E3A}" presName="Name13" presStyleLbl="parChTrans1D2" presStyleIdx="3" presStyleCnt="5"/>
      <dgm:spPr/>
    </dgm:pt>
    <dgm:pt modelId="{7C95FD0E-562B-4B5A-A0F2-D2050E061433}" type="pres">
      <dgm:prSet presAssocID="{CB9F4334-635D-475A-BC5A-5BD2F6616ABA}" presName="childText" presStyleLbl="bgAcc1" presStyleIdx="3" presStyleCnt="5" custScaleX="739626" custScaleY="95946" custLinFactNeighborX="7389" custLinFactNeighborY="6416">
        <dgm:presLayoutVars>
          <dgm:bulletEnabled val="1"/>
        </dgm:presLayoutVars>
      </dgm:prSet>
      <dgm:spPr/>
    </dgm:pt>
    <dgm:pt modelId="{2A81AC24-19E8-4B05-BE18-7F7DC22883F5}" type="pres">
      <dgm:prSet presAssocID="{300571DF-0E8D-4A75-B42A-9E0E27DF9B85}" presName="Name13" presStyleLbl="parChTrans1D2" presStyleIdx="4" presStyleCnt="5"/>
      <dgm:spPr/>
    </dgm:pt>
    <dgm:pt modelId="{7210391E-D0BA-4B05-BC9D-4C5F7A7038B2}" type="pres">
      <dgm:prSet presAssocID="{C718ADCF-EE16-40A9-92E0-023D415A390D}" presName="childText" presStyleLbl="bgAcc1" presStyleIdx="4" presStyleCnt="5" custScaleX="739626" custScaleY="95946">
        <dgm:presLayoutVars>
          <dgm:bulletEnabled val="1"/>
        </dgm:presLayoutVars>
      </dgm:prSet>
      <dgm:spPr/>
    </dgm:pt>
  </dgm:ptLst>
  <dgm:cxnLst>
    <dgm:cxn modelId="{C178B008-B34D-4433-85F3-F2EF94BD5E5E}" type="presOf" srcId="{065FF0A3-51EB-4FDE-A48C-65E6BAA20C16}" destId="{C6C12A7B-E306-43E5-8A8A-A05F0B3820D0}" srcOrd="0" destOrd="0" presId="urn:microsoft.com/office/officeart/2005/8/layout/hierarchy3"/>
    <dgm:cxn modelId="{075A6B15-C739-436B-A5B5-45830E669D2F}" type="presOf" srcId="{300571DF-0E8D-4A75-B42A-9E0E27DF9B85}" destId="{2A81AC24-19E8-4B05-BE18-7F7DC22883F5}" srcOrd="0" destOrd="0" presId="urn:microsoft.com/office/officeart/2005/8/layout/hierarchy3"/>
    <dgm:cxn modelId="{7429781D-6136-428A-8D17-29C13984C390}" type="presOf" srcId="{CB9964DC-5E01-4879-9733-CDEE2AB1D1F7}" destId="{ECB1CA3E-26B8-4A39-AEF8-6F06E506D3C7}" srcOrd="0" destOrd="0" presId="urn:microsoft.com/office/officeart/2005/8/layout/hierarchy3"/>
    <dgm:cxn modelId="{8771D32B-2FD5-41D5-8330-4336BA908B50}" srcId="{CB9964DC-5E01-4879-9733-CDEE2AB1D1F7}" destId="{CB9F4334-635D-475A-BC5A-5BD2F6616ABA}" srcOrd="3" destOrd="0" parTransId="{08FE7916-FD99-46B7-A172-95F555767E3A}" sibTransId="{BFC81044-2B7B-4F47-BAC4-13C807159BE2}"/>
    <dgm:cxn modelId="{EFF7472C-45C0-43B4-A4F0-A34321FBE944}" type="presOf" srcId="{D0D20E71-FED1-4623-8034-D329000238BD}" destId="{45B98A4A-0B6D-4F48-B74E-847DD2F0977C}" srcOrd="0" destOrd="0" presId="urn:microsoft.com/office/officeart/2005/8/layout/hierarchy3"/>
    <dgm:cxn modelId="{49ECC16A-EF3E-4946-A3F3-4809C0753F45}" srcId="{CB9964DC-5E01-4879-9733-CDEE2AB1D1F7}" destId="{AD92B0E9-19C7-4019-A01C-E89483275FCA}" srcOrd="2" destOrd="0" parTransId="{63081F31-9AC7-4E95-999E-B518DD0897EE}" sibTransId="{222B4D80-4815-4256-952D-4A365853A0AA}"/>
    <dgm:cxn modelId="{DCC64A4F-66D4-481F-B5F4-DF8103AE4059}" type="presOf" srcId="{CB9F4334-635D-475A-BC5A-5BD2F6616ABA}" destId="{7C95FD0E-562B-4B5A-A0F2-D2050E061433}" srcOrd="0" destOrd="0" presId="urn:microsoft.com/office/officeart/2005/8/layout/hierarchy3"/>
    <dgm:cxn modelId="{9364B55A-F14C-4606-B56F-A9B7582B2718}" type="presOf" srcId="{AD92B0E9-19C7-4019-A01C-E89483275FCA}" destId="{5080C44A-84EB-4404-8D14-C9289DA7CB95}"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9BDA437C-C259-48F4-9CF7-DD8456EACBB8}" type="presOf" srcId="{4349BE00-98CD-4A0C-8970-0800DCF0B510}" destId="{6453487C-0FAF-4B32-BD10-ECD1ABD7E947}" srcOrd="0" destOrd="0" presId="urn:microsoft.com/office/officeart/2005/8/layout/hierarchy3"/>
    <dgm:cxn modelId="{2B3E0B88-707A-418B-AA63-FD88251C59CD}" srcId="{CB9964DC-5E01-4879-9733-CDEE2AB1D1F7}" destId="{D0D20E71-FED1-4623-8034-D329000238BD}" srcOrd="0" destOrd="0" parTransId="{4349BE00-98CD-4A0C-8970-0800DCF0B510}" sibTransId="{9E3869D8-A7FD-4027-8D69-6E2073D34B18}"/>
    <dgm:cxn modelId="{7FCFE090-378B-4D87-AFAF-D8D7E7308CF8}" type="presOf" srcId="{08FE7916-FD99-46B7-A172-95F555767E3A}" destId="{FB240F8B-7E99-4AC3-A02E-577CB4C52831}" srcOrd="0" destOrd="0" presId="urn:microsoft.com/office/officeart/2005/8/layout/hierarchy3"/>
    <dgm:cxn modelId="{54A060A0-A2FF-4184-9511-5002C3F20083}" type="presOf" srcId="{00331CB8-6F2E-4B1E-AEAE-8A8A9407A721}" destId="{3E45E7D3-CCCF-4359-83E9-DB21C8681714}" srcOrd="0" destOrd="0" presId="urn:microsoft.com/office/officeart/2005/8/layout/hierarchy3"/>
    <dgm:cxn modelId="{D8CC3DA4-A2EB-4B95-BEB1-C6BA0D307A32}" srcId="{CB9964DC-5E01-4879-9733-CDEE2AB1D1F7}" destId="{00331CB8-6F2E-4B1E-AEAE-8A8A9407A721}" srcOrd="1" destOrd="0" parTransId="{065FF0A3-51EB-4FDE-A48C-65E6BAA20C16}" sibTransId="{DEDEEB7F-76D1-4E75-92C2-BBC4B4E3C63E}"/>
    <dgm:cxn modelId="{005E54AA-29F4-4AFD-9804-3332342BA08C}" type="presOf" srcId="{7061F2FC-F2AB-4DE3-98B0-886576B4E2C6}" destId="{D433476B-D68D-4328-ADAC-B2895D3D50CF}" srcOrd="0" destOrd="0" presId="urn:microsoft.com/office/officeart/2005/8/layout/hierarchy3"/>
    <dgm:cxn modelId="{AB779BDA-0081-4CEE-A99C-72134F55358F}" type="presOf" srcId="{C718ADCF-EE16-40A9-92E0-023D415A390D}" destId="{7210391E-D0BA-4B05-BC9D-4C5F7A7038B2}" srcOrd="0" destOrd="0" presId="urn:microsoft.com/office/officeart/2005/8/layout/hierarchy3"/>
    <dgm:cxn modelId="{79A925E2-7820-4AFD-800B-8960D89ADE95}" type="presOf" srcId="{63081F31-9AC7-4E95-999E-B518DD0897EE}" destId="{8A1DB408-F554-45E6-B2CA-7FBDFAC0C9C1}" srcOrd="0" destOrd="0" presId="urn:microsoft.com/office/officeart/2005/8/layout/hierarchy3"/>
    <dgm:cxn modelId="{624649E4-8E39-4B73-B58C-437B6A14B08F}" type="presOf" srcId="{CB9964DC-5E01-4879-9733-CDEE2AB1D1F7}" destId="{C7DDC059-89DD-4F99-A10D-9C975D60C8D8}" srcOrd="1" destOrd="0" presId="urn:microsoft.com/office/officeart/2005/8/layout/hierarchy3"/>
    <dgm:cxn modelId="{26837CF1-B42E-4157-BF55-0812B75BD343}" srcId="{CB9964DC-5E01-4879-9733-CDEE2AB1D1F7}" destId="{C718ADCF-EE16-40A9-92E0-023D415A390D}" srcOrd="4" destOrd="0" parTransId="{300571DF-0E8D-4A75-B42A-9E0E27DF9B85}" sibTransId="{6114FBC9-8357-44C8-835B-83E4DB75B6AA}"/>
    <dgm:cxn modelId="{760E90D6-D286-45AF-9D6B-E60AE7D050A4}" type="presParOf" srcId="{D433476B-D68D-4328-ADAC-B2895D3D50CF}" destId="{1E58A3BC-F1F7-40EE-89AA-32E802ED4BF7}" srcOrd="0" destOrd="0" presId="urn:microsoft.com/office/officeart/2005/8/layout/hierarchy3"/>
    <dgm:cxn modelId="{D5F45DE6-49AA-448C-ADBA-1F5A42FBED6D}" type="presParOf" srcId="{1E58A3BC-F1F7-40EE-89AA-32E802ED4BF7}" destId="{D21DF85A-45CA-4CE0-B0ED-CF4615475EE0}" srcOrd="0" destOrd="0" presId="urn:microsoft.com/office/officeart/2005/8/layout/hierarchy3"/>
    <dgm:cxn modelId="{487F3E18-BD8F-43DC-BF8E-482202A14780}" type="presParOf" srcId="{D21DF85A-45CA-4CE0-B0ED-CF4615475EE0}" destId="{ECB1CA3E-26B8-4A39-AEF8-6F06E506D3C7}" srcOrd="0" destOrd="0" presId="urn:microsoft.com/office/officeart/2005/8/layout/hierarchy3"/>
    <dgm:cxn modelId="{943A76EC-ED9C-4846-91FA-0E26DDC29362}" type="presParOf" srcId="{D21DF85A-45CA-4CE0-B0ED-CF4615475EE0}" destId="{C7DDC059-89DD-4F99-A10D-9C975D60C8D8}" srcOrd="1" destOrd="0" presId="urn:microsoft.com/office/officeart/2005/8/layout/hierarchy3"/>
    <dgm:cxn modelId="{D5A30880-4048-4E7F-B568-BCB27B27248C}" type="presParOf" srcId="{1E58A3BC-F1F7-40EE-89AA-32E802ED4BF7}" destId="{F784BE88-3DB9-4E87-AFCA-2ED0BF00DEA1}" srcOrd="1" destOrd="0" presId="urn:microsoft.com/office/officeart/2005/8/layout/hierarchy3"/>
    <dgm:cxn modelId="{A1F3E179-18D5-49B8-B5F6-B285072FCE6F}" type="presParOf" srcId="{F784BE88-3DB9-4E87-AFCA-2ED0BF00DEA1}" destId="{6453487C-0FAF-4B32-BD10-ECD1ABD7E947}" srcOrd="0" destOrd="0" presId="urn:microsoft.com/office/officeart/2005/8/layout/hierarchy3"/>
    <dgm:cxn modelId="{7E8A05FD-416F-4C35-AD50-F361F4CEC506}" type="presParOf" srcId="{F784BE88-3DB9-4E87-AFCA-2ED0BF00DEA1}" destId="{45B98A4A-0B6D-4F48-B74E-847DD2F0977C}" srcOrd="1" destOrd="0" presId="urn:microsoft.com/office/officeart/2005/8/layout/hierarchy3"/>
    <dgm:cxn modelId="{2601EAE1-CBA4-423B-B850-CFF335E83FBC}" type="presParOf" srcId="{F784BE88-3DB9-4E87-AFCA-2ED0BF00DEA1}" destId="{C6C12A7B-E306-43E5-8A8A-A05F0B3820D0}" srcOrd="2" destOrd="0" presId="urn:microsoft.com/office/officeart/2005/8/layout/hierarchy3"/>
    <dgm:cxn modelId="{F030D23C-F368-48B3-AAA2-9D20282366E2}" type="presParOf" srcId="{F784BE88-3DB9-4E87-AFCA-2ED0BF00DEA1}" destId="{3E45E7D3-CCCF-4359-83E9-DB21C8681714}" srcOrd="3" destOrd="0" presId="urn:microsoft.com/office/officeart/2005/8/layout/hierarchy3"/>
    <dgm:cxn modelId="{46158C3E-4795-45C9-B60C-92DBD50190D9}" type="presParOf" srcId="{F784BE88-3DB9-4E87-AFCA-2ED0BF00DEA1}" destId="{8A1DB408-F554-45E6-B2CA-7FBDFAC0C9C1}" srcOrd="4" destOrd="0" presId="urn:microsoft.com/office/officeart/2005/8/layout/hierarchy3"/>
    <dgm:cxn modelId="{F32A96BB-D41A-4572-82FB-8EE53D590234}" type="presParOf" srcId="{F784BE88-3DB9-4E87-AFCA-2ED0BF00DEA1}" destId="{5080C44A-84EB-4404-8D14-C9289DA7CB95}" srcOrd="5" destOrd="0" presId="urn:microsoft.com/office/officeart/2005/8/layout/hierarchy3"/>
    <dgm:cxn modelId="{E1E96C64-4FF4-4135-96A5-2D52611A55FA}" type="presParOf" srcId="{F784BE88-3DB9-4E87-AFCA-2ED0BF00DEA1}" destId="{FB240F8B-7E99-4AC3-A02E-577CB4C52831}" srcOrd="6" destOrd="0" presId="urn:microsoft.com/office/officeart/2005/8/layout/hierarchy3"/>
    <dgm:cxn modelId="{49A59E18-FF13-44A7-8E45-01666E6C5D09}" type="presParOf" srcId="{F784BE88-3DB9-4E87-AFCA-2ED0BF00DEA1}" destId="{7C95FD0E-562B-4B5A-A0F2-D2050E061433}" srcOrd="7" destOrd="0" presId="urn:microsoft.com/office/officeart/2005/8/layout/hierarchy3"/>
    <dgm:cxn modelId="{0D57F10C-F67F-4487-A5E0-5AB8CCA5D0C4}" type="presParOf" srcId="{F784BE88-3DB9-4E87-AFCA-2ED0BF00DEA1}" destId="{2A81AC24-19E8-4B05-BE18-7F7DC22883F5}" srcOrd="8" destOrd="0" presId="urn:microsoft.com/office/officeart/2005/8/layout/hierarchy3"/>
    <dgm:cxn modelId="{F811EA78-CDAB-4727-8693-AE773418703E}" type="presParOf" srcId="{F784BE88-3DB9-4E87-AFCA-2ED0BF00DEA1}" destId="{7210391E-D0BA-4B05-BC9D-4C5F7A7038B2}" srcOrd="9"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3_2" csCatId="accent3" phldr="1"/>
      <dgm:spPr/>
      <dgm:t>
        <a:bodyPr/>
        <a:lstStyle/>
        <a:p>
          <a:endParaRPr lang="es-ES"/>
        </a:p>
      </dgm:t>
    </dgm:pt>
    <dgm:pt modelId="{CB9964DC-5E01-4879-9733-CDEE2AB1D1F7}">
      <dgm:prSet phldrT="[Texto]"/>
      <dgm:spPr/>
      <dgm:t>
        <a:bodyPr/>
        <a:lstStyle/>
        <a:p>
          <a:r>
            <a:rPr lang="en-US" dirty="0" err="1">
              <a:latin typeface="Cambria" panose="02040503050406030204" pitchFamily="18" charset="0"/>
            </a:rPr>
            <a:t>Desventajas</a:t>
          </a:r>
          <a:endParaRPr lang="es-ES" dirty="0">
            <a:latin typeface="Cambria" panose="02040503050406030204" pitchFamily="18" charset="0"/>
          </a:endParaRPr>
        </a:p>
      </dgm:t>
    </dgm:pt>
    <dgm:pt modelId="{5760939A-00E0-4E0F-82AC-14F95E0A4A90}" type="parTrans" cxnId="{E5DF4D7B-2998-4040-B309-23173E1132D4}">
      <dgm:prSet/>
      <dgm:spPr/>
      <dgm:t>
        <a:bodyPr/>
        <a:lstStyle/>
        <a:p>
          <a:endParaRPr lang="es-ES">
            <a:latin typeface="Cambria" panose="02040503050406030204" pitchFamily="18" charset="0"/>
          </a:endParaRPr>
        </a:p>
      </dgm:t>
    </dgm:pt>
    <dgm:pt modelId="{2BAB4B72-4C27-47D9-A895-24F30C6A71EC}" type="sibTrans" cxnId="{E5DF4D7B-2998-4040-B309-23173E1132D4}">
      <dgm:prSet/>
      <dgm:spPr/>
      <dgm:t>
        <a:bodyPr/>
        <a:lstStyle/>
        <a:p>
          <a:endParaRPr lang="es-ES">
            <a:latin typeface="Cambria" panose="02040503050406030204" pitchFamily="18" charset="0"/>
          </a:endParaRPr>
        </a:p>
      </dgm:t>
    </dgm:pt>
    <dgm:pt modelId="{D0D20E71-FED1-4623-8034-D329000238BD}">
      <dgm:prSet phldrT="[Texto]"/>
      <dgm:spPr/>
      <dgm:t>
        <a:bodyPr/>
        <a:lstStyle/>
        <a:p>
          <a:r>
            <a:rPr lang="es-ES" dirty="0">
              <a:latin typeface="Cambria" panose="02040503050406030204" pitchFamily="18" charset="0"/>
            </a:rPr>
            <a:t>Herramientas de mayor costo</a:t>
          </a:r>
        </a:p>
      </dgm:t>
    </dgm:pt>
    <dgm:pt modelId="{9E3869D8-A7FD-4027-8D69-6E2073D34B18}" type="sibTrans" cxnId="{2B3E0B88-707A-418B-AA63-FD88251C59CD}">
      <dgm:prSet/>
      <dgm:spPr/>
      <dgm:t>
        <a:bodyPr/>
        <a:lstStyle/>
        <a:p>
          <a:endParaRPr lang="es-ES">
            <a:latin typeface="Cambria" panose="02040503050406030204" pitchFamily="18" charset="0"/>
          </a:endParaRPr>
        </a:p>
      </dgm:t>
    </dgm:pt>
    <dgm:pt modelId="{4349BE00-98CD-4A0C-8970-0800DCF0B510}" type="parTrans" cxnId="{2B3E0B88-707A-418B-AA63-FD88251C59CD}">
      <dgm:prSet/>
      <dgm:spPr/>
      <dgm:t>
        <a:bodyPr/>
        <a:lstStyle/>
        <a:p>
          <a:endParaRPr lang="es-ES">
            <a:latin typeface="Cambria" panose="02040503050406030204" pitchFamily="18" charset="0"/>
          </a:endParaRPr>
        </a:p>
      </dgm:t>
    </dgm:pt>
    <dgm:pt modelId="{CB9F4334-635D-475A-BC5A-5BD2F6616ABA}">
      <dgm:prSet phldrT="[Texto]"/>
      <dgm:spPr/>
      <dgm:t>
        <a:bodyPr/>
        <a:lstStyle/>
        <a:p>
          <a:r>
            <a:rPr lang="es-419" dirty="0">
              <a:latin typeface="Cambria" panose="02040503050406030204" pitchFamily="18" charset="0"/>
            </a:rPr>
            <a:t>Mantenimiento de mayor costo</a:t>
          </a:r>
          <a:endParaRPr lang="es-ES" dirty="0">
            <a:latin typeface="Cambria" panose="02040503050406030204" pitchFamily="18" charset="0"/>
          </a:endParaRPr>
        </a:p>
      </dgm:t>
    </dgm:pt>
    <dgm:pt modelId="{08FE7916-FD99-46B7-A172-95F555767E3A}" type="parTrans" cxnId="{8771D32B-2FD5-41D5-8330-4336BA908B50}">
      <dgm:prSet/>
      <dgm:spPr/>
      <dgm:t>
        <a:bodyPr/>
        <a:lstStyle/>
        <a:p>
          <a:endParaRPr lang="es-ES">
            <a:latin typeface="Cambria" panose="02040503050406030204" pitchFamily="18" charset="0"/>
          </a:endParaRPr>
        </a:p>
      </dgm:t>
    </dgm:pt>
    <dgm:pt modelId="{BFC81044-2B7B-4F47-BAC4-13C807159BE2}" type="sibTrans" cxnId="{8771D32B-2FD5-41D5-8330-4336BA908B50}">
      <dgm:prSet/>
      <dgm:spPr/>
      <dgm:t>
        <a:bodyPr/>
        <a:lstStyle/>
        <a:p>
          <a:endParaRPr lang="es-ES">
            <a:latin typeface="Cambria" panose="02040503050406030204" pitchFamily="18" charset="0"/>
          </a:endParaRPr>
        </a:p>
      </dgm:t>
    </dgm:pt>
    <dgm:pt modelId="{00331CB8-6F2E-4B1E-AEAE-8A8A9407A721}">
      <dgm:prSet phldrT="[Texto]"/>
      <dgm:spPr/>
      <dgm:t>
        <a:bodyPr/>
        <a:lstStyle/>
        <a:p>
          <a:r>
            <a:rPr lang="es-ES" dirty="0">
              <a:latin typeface="Cambria" panose="02040503050406030204" pitchFamily="18" charset="0"/>
            </a:rPr>
            <a:t>Errores de operación y calibración</a:t>
          </a:r>
        </a:p>
      </dgm:t>
    </dgm:pt>
    <dgm:pt modelId="{065FF0A3-51EB-4FDE-A48C-65E6BAA20C16}" type="parTrans" cxnId="{D8CC3DA4-A2EB-4B95-BEB1-C6BA0D307A32}">
      <dgm:prSet/>
      <dgm:spPr/>
      <dgm:t>
        <a:bodyPr/>
        <a:lstStyle/>
        <a:p>
          <a:endParaRPr lang="es-ES"/>
        </a:p>
      </dgm:t>
    </dgm:pt>
    <dgm:pt modelId="{DEDEEB7F-76D1-4E75-92C2-BBC4B4E3C63E}" type="sibTrans" cxnId="{D8CC3DA4-A2EB-4B95-BEB1-C6BA0D307A32}">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dgm:spPr/>
    </dgm:pt>
    <dgm:pt modelId="{C7DDC059-89DD-4F99-A10D-9C975D60C8D8}" type="pres">
      <dgm:prSet presAssocID="{CB9964DC-5E01-4879-9733-CDEE2AB1D1F7}" presName="rootConnector" presStyleLbl="node1" presStyleIdx="0" presStyleCnt="1"/>
      <dgm:spPr/>
    </dgm:pt>
    <dgm:pt modelId="{F784BE88-3DB9-4E87-AFCA-2ED0BF00DEA1}" type="pres">
      <dgm:prSet presAssocID="{CB9964DC-5E01-4879-9733-CDEE2AB1D1F7}" presName="childShape" presStyleCnt="0"/>
      <dgm:spPr/>
    </dgm:pt>
    <dgm:pt modelId="{6453487C-0FAF-4B32-BD10-ECD1ABD7E947}" type="pres">
      <dgm:prSet presAssocID="{4349BE00-98CD-4A0C-8970-0800DCF0B510}" presName="Name13" presStyleLbl="parChTrans1D2" presStyleIdx="0" presStyleCnt="3"/>
      <dgm:spPr/>
    </dgm:pt>
    <dgm:pt modelId="{45B98A4A-0B6D-4F48-B74E-847DD2F0977C}" type="pres">
      <dgm:prSet presAssocID="{D0D20E71-FED1-4623-8034-D329000238BD}" presName="childText" presStyleLbl="bgAcc1" presStyleIdx="0" presStyleCnt="3" custScaleX="739626" custScaleY="95946" custLinFactNeighborX="7389" custLinFactNeighborY="6416">
        <dgm:presLayoutVars>
          <dgm:bulletEnabled val="1"/>
        </dgm:presLayoutVars>
      </dgm:prSet>
      <dgm:spPr/>
    </dgm:pt>
    <dgm:pt modelId="{C6C12A7B-E306-43E5-8A8A-A05F0B3820D0}" type="pres">
      <dgm:prSet presAssocID="{065FF0A3-51EB-4FDE-A48C-65E6BAA20C16}" presName="Name13" presStyleLbl="parChTrans1D2" presStyleIdx="1" presStyleCnt="3"/>
      <dgm:spPr/>
    </dgm:pt>
    <dgm:pt modelId="{3E45E7D3-CCCF-4359-83E9-DB21C8681714}" type="pres">
      <dgm:prSet presAssocID="{00331CB8-6F2E-4B1E-AEAE-8A8A9407A721}" presName="childText" presStyleLbl="bgAcc1" presStyleIdx="1" presStyleCnt="3" custScaleX="739626" custScaleY="95946" custLinFactNeighborX="7389" custLinFactNeighborY="6416">
        <dgm:presLayoutVars>
          <dgm:bulletEnabled val="1"/>
        </dgm:presLayoutVars>
      </dgm:prSet>
      <dgm:spPr/>
    </dgm:pt>
    <dgm:pt modelId="{FB240F8B-7E99-4AC3-A02E-577CB4C52831}" type="pres">
      <dgm:prSet presAssocID="{08FE7916-FD99-46B7-A172-95F555767E3A}" presName="Name13" presStyleLbl="parChTrans1D2" presStyleIdx="2" presStyleCnt="3"/>
      <dgm:spPr/>
    </dgm:pt>
    <dgm:pt modelId="{7C95FD0E-562B-4B5A-A0F2-D2050E061433}" type="pres">
      <dgm:prSet presAssocID="{CB9F4334-635D-475A-BC5A-5BD2F6616ABA}" presName="childText" presStyleLbl="bgAcc1" presStyleIdx="2" presStyleCnt="3" custScaleX="739626" custScaleY="95946" custLinFactNeighborX="7389" custLinFactNeighborY="6416">
        <dgm:presLayoutVars>
          <dgm:bulletEnabled val="1"/>
        </dgm:presLayoutVars>
      </dgm:prSet>
      <dgm:spPr/>
    </dgm:pt>
  </dgm:ptLst>
  <dgm:cxnLst>
    <dgm:cxn modelId="{DA025521-7494-4C9B-9B4A-6527A9211C74}" type="presOf" srcId="{CB9964DC-5E01-4879-9733-CDEE2AB1D1F7}" destId="{C7DDC059-89DD-4F99-A10D-9C975D60C8D8}" srcOrd="1" destOrd="0" presId="urn:microsoft.com/office/officeart/2005/8/layout/hierarchy3"/>
    <dgm:cxn modelId="{D6998922-4B99-44F8-B2FC-AE5C9B88F5AB}" type="presOf" srcId="{CB9964DC-5E01-4879-9733-CDEE2AB1D1F7}" destId="{ECB1CA3E-26B8-4A39-AEF8-6F06E506D3C7}" srcOrd="0" destOrd="0" presId="urn:microsoft.com/office/officeart/2005/8/layout/hierarchy3"/>
    <dgm:cxn modelId="{B77EE228-13A3-4C04-923C-AC77E27C2B94}" type="presOf" srcId="{065FF0A3-51EB-4FDE-A48C-65E6BAA20C16}" destId="{C6C12A7B-E306-43E5-8A8A-A05F0B3820D0}" srcOrd="0" destOrd="0" presId="urn:microsoft.com/office/officeart/2005/8/layout/hierarchy3"/>
    <dgm:cxn modelId="{8771D32B-2FD5-41D5-8330-4336BA908B50}" srcId="{CB9964DC-5E01-4879-9733-CDEE2AB1D1F7}" destId="{CB9F4334-635D-475A-BC5A-5BD2F6616ABA}" srcOrd="2" destOrd="0" parTransId="{08FE7916-FD99-46B7-A172-95F555767E3A}" sibTransId="{BFC81044-2B7B-4F47-BAC4-13C807159BE2}"/>
    <dgm:cxn modelId="{C3132436-EBD6-4711-A9B8-3D8A2471680B}" type="presOf" srcId="{00331CB8-6F2E-4B1E-AEAE-8A8A9407A721}" destId="{3E45E7D3-CCCF-4359-83E9-DB21C8681714}" srcOrd="0" destOrd="0" presId="urn:microsoft.com/office/officeart/2005/8/layout/hierarchy3"/>
    <dgm:cxn modelId="{EC018D64-5DC9-4216-8827-D1CADC8E837F}" type="presOf" srcId="{D0D20E71-FED1-4623-8034-D329000238BD}" destId="{45B98A4A-0B6D-4F48-B74E-847DD2F0977C}" srcOrd="0" destOrd="0" presId="urn:microsoft.com/office/officeart/2005/8/layout/hierarchy3"/>
    <dgm:cxn modelId="{CE119677-A613-4230-BAEE-1DAC15FB3E82}" type="presOf" srcId="{4349BE00-98CD-4A0C-8970-0800DCF0B510}" destId="{6453487C-0FAF-4B32-BD10-ECD1ABD7E947}"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61D1F180-CF0A-4FA8-9260-82EEDBA5ED9D}" type="presOf" srcId="{CB9F4334-635D-475A-BC5A-5BD2F6616ABA}" destId="{7C95FD0E-562B-4B5A-A0F2-D2050E061433}" srcOrd="0" destOrd="0" presId="urn:microsoft.com/office/officeart/2005/8/layout/hierarchy3"/>
    <dgm:cxn modelId="{2B3E0B88-707A-418B-AA63-FD88251C59CD}" srcId="{CB9964DC-5E01-4879-9733-CDEE2AB1D1F7}" destId="{D0D20E71-FED1-4623-8034-D329000238BD}" srcOrd="0" destOrd="0" parTransId="{4349BE00-98CD-4A0C-8970-0800DCF0B510}" sibTransId="{9E3869D8-A7FD-4027-8D69-6E2073D34B18}"/>
    <dgm:cxn modelId="{D8CC3DA4-A2EB-4B95-BEB1-C6BA0D307A32}" srcId="{CB9964DC-5E01-4879-9733-CDEE2AB1D1F7}" destId="{00331CB8-6F2E-4B1E-AEAE-8A8A9407A721}" srcOrd="1" destOrd="0" parTransId="{065FF0A3-51EB-4FDE-A48C-65E6BAA20C16}" sibTransId="{DEDEEB7F-76D1-4E75-92C2-BBC4B4E3C63E}"/>
    <dgm:cxn modelId="{0F5718E9-5AAC-4ACF-9F58-FEF2D6E9A86D}" type="presOf" srcId="{7061F2FC-F2AB-4DE3-98B0-886576B4E2C6}" destId="{D433476B-D68D-4328-ADAC-B2895D3D50CF}" srcOrd="0" destOrd="0" presId="urn:microsoft.com/office/officeart/2005/8/layout/hierarchy3"/>
    <dgm:cxn modelId="{9CC8A5F5-AD28-4D1C-A7D7-48D5D7B0589A}" type="presOf" srcId="{08FE7916-FD99-46B7-A172-95F555767E3A}" destId="{FB240F8B-7E99-4AC3-A02E-577CB4C52831}" srcOrd="0" destOrd="0" presId="urn:microsoft.com/office/officeart/2005/8/layout/hierarchy3"/>
    <dgm:cxn modelId="{FDB93E2B-B2D3-4C5D-8266-2F35E05BD41F}" type="presParOf" srcId="{D433476B-D68D-4328-ADAC-B2895D3D50CF}" destId="{1E58A3BC-F1F7-40EE-89AA-32E802ED4BF7}" srcOrd="0" destOrd="0" presId="urn:microsoft.com/office/officeart/2005/8/layout/hierarchy3"/>
    <dgm:cxn modelId="{32418296-7689-4680-B6AB-B6E1851ACAD4}" type="presParOf" srcId="{1E58A3BC-F1F7-40EE-89AA-32E802ED4BF7}" destId="{D21DF85A-45CA-4CE0-B0ED-CF4615475EE0}" srcOrd="0" destOrd="0" presId="urn:microsoft.com/office/officeart/2005/8/layout/hierarchy3"/>
    <dgm:cxn modelId="{E2A1CF4A-54AB-4018-9E2E-D8B618B47B31}" type="presParOf" srcId="{D21DF85A-45CA-4CE0-B0ED-CF4615475EE0}" destId="{ECB1CA3E-26B8-4A39-AEF8-6F06E506D3C7}" srcOrd="0" destOrd="0" presId="urn:microsoft.com/office/officeart/2005/8/layout/hierarchy3"/>
    <dgm:cxn modelId="{94F4857C-AB0E-4C97-9F72-1E592632A97B}" type="presParOf" srcId="{D21DF85A-45CA-4CE0-B0ED-CF4615475EE0}" destId="{C7DDC059-89DD-4F99-A10D-9C975D60C8D8}" srcOrd="1" destOrd="0" presId="urn:microsoft.com/office/officeart/2005/8/layout/hierarchy3"/>
    <dgm:cxn modelId="{48476F50-A097-4BB7-B6AA-9A8611F64B64}" type="presParOf" srcId="{1E58A3BC-F1F7-40EE-89AA-32E802ED4BF7}" destId="{F784BE88-3DB9-4E87-AFCA-2ED0BF00DEA1}" srcOrd="1" destOrd="0" presId="urn:microsoft.com/office/officeart/2005/8/layout/hierarchy3"/>
    <dgm:cxn modelId="{93338717-B7B9-406B-A306-7E04BBA82092}" type="presParOf" srcId="{F784BE88-3DB9-4E87-AFCA-2ED0BF00DEA1}" destId="{6453487C-0FAF-4B32-BD10-ECD1ABD7E947}" srcOrd="0" destOrd="0" presId="urn:microsoft.com/office/officeart/2005/8/layout/hierarchy3"/>
    <dgm:cxn modelId="{E45BB667-FFF7-42E0-A64B-EB250719745E}" type="presParOf" srcId="{F784BE88-3DB9-4E87-AFCA-2ED0BF00DEA1}" destId="{45B98A4A-0B6D-4F48-B74E-847DD2F0977C}" srcOrd="1" destOrd="0" presId="urn:microsoft.com/office/officeart/2005/8/layout/hierarchy3"/>
    <dgm:cxn modelId="{A0F437D0-6D8F-4102-8D45-58791550B975}" type="presParOf" srcId="{F784BE88-3DB9-4E87-AFCA-2ED0BF00DEA1}" destId="{C6C12A7B-E306-43E5-8A8A-A05F0B3820D0}" srcOrd="2" destOrd="0" presId="urn:microsoft.com/office/officeart/2005/8/layout/hierarchy3"/>
    <dgm:cxn modelId="{4974C897-AC01-4644-8605-5AFB171816DA}" type="presParOf" srcId="{F784BE88-3DB9-4E87-AFCA-2ED0BF00DEA1}" destId="{3E45E7D3-CCCF-4359-83E9-DB21C8681714}" srcOrd="3" destOrd="0" presId="urn:microsoft.com/office/officeart/2005/8/layout/hierarchy3"/>
    <dgm:cxn modelId="{31ED0455-A222-4FFE-AF2B-DDCDB720A69B}" type="presParOf" srcId="{F784BE88-3DB9-4E87-AFCA-2ED0BF00DEA1}" destId="{FB240F8B-7E99-4AC3-A02E-577CB4C52831}" srcOrd="4" destOrd="0" presId="urn:microsoft.com/office/officeart/2005/8/layout/hierarchy3"/>
    <dgm:cxn modelId="{81F45E58-ED29-467A-9657-15073398117F}" type="presParOf" srcId="{F784BE88-3DB9-4E87-AFCA-2ED0BF00DEA1}" destId="{7C95FD0E-562B-4B5A-A0F2-D2050E061433}"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3_2" csCatId="accent3" phldr="1"/>
      <dgm:spPr/>
      <dgm:t>
        <a:bodyPr/>
        <a:lstStyle/>
        <a:p>
          <a:endParaRPr lang="es-ES"/>
        </a:p>
      </dgm:t>
    </dgm:pt>
    <dgm:pt modelId="{CB9964DC-5E01-4879-9733-CDEE2AB1D1F7}">
      <dgm:prSet phldrT="[Texto]"/>
      <dgm:spPr/>
      <dgm:t>
        <a:bodyPr/>
        <a:lstStyle/>
        <a:p>
          <a:r>
            <a:rPr lang="en-US" dirty="0">
              <a:latin typeface="Cambria" panose="02040503050406030204" pitchFamily="18" charset="0"/>
            </a:rPr>
            <a:t>Ventajas</a:t>
          </a:r>
          <a:endParaRPr lang="es-ES" dirty="0">
            <a:latin typeface="Cambria" panose="02040503050406030204" pitchFamily="18" charset="0"/>
          </a:endParaRPr>
        </a:p>
      </dgm:t>
    </dgm:pt>
    <dgm:pt modelId="{5760939A-00E0-4E0F-82AC-14F95E0A4A90}" type="parTrans" cxnId="{E5DF4D7B-2998-4040-B309-23173E1132D4}">
      <dgm:prSet/>
      <dgm:spPr/>
      <dgm:t>
        <a:bodyPr/>
        <a:lstStyle/>
        <a:p>
          <a:endParaRPr lang="es-ES">
            <a:latin typeface="Cambria" panose="02040503050406030204" pitchFamily="18" charset="0"/>
          </a:endParaRPr>
        </a:p>
      </dgm:t>
    </dgm:pt>
    <dgm:pt modelId="{2BAB4B72-4C27-47D9-A895-24F30C6A71EC}" type="sibTrans" cxnId="{E5DF4D7B-2998-4040-B309-23173E1132D4}">
      <dgm:prSet/>
      <dgm:spPr/>
      <dgm:t>
        <a:bodyPr/>
        <a:lstStyle/>
        <a:p>
          <a:endParaRPr lang="es-ES">
            <a:latin typeface="Cambria" panose="02040503050406030204" pitchFamily="18" charset="0"/>
          </a:endParaRPr>
        </a:p>
      </dgm:t>
    </dgm:pt>
    <dgm:pt modelId="{C718ADCF-EE16-40A9-92E0-023D415A390D}">
      <dgm:prSet phldrT="[Texto]"/>
      <dgm:spPr/>
      <dgm:t>
        <a:bodyPr/>
        <a:lstStyle/>
        <a:p>
          <a:r>
            <a:rPr lang="es-419" dirty="0">
              <a:latin typeface="Cambria" panose="02040503050406030204" pitchFamily="18" charset="0"/>
            </a:rPr>
            <a:t>Corte más preciso y limpio</a:t>
          </a:r>
          <a:endParaRPr lang="es-ES" dirty="0">
            <a:latin typeface="Cambria" panose="02040503050406030204" pitchFamily="18" charset="0"/>
          </a:endParaRPr>
        </a:p>
      </dgm:t>
    </dgm:pt>
    <dgm:pt modelId="{300571DF-0E8D-4A75-B42A-9E0E27DF9B85}" type="parTrans" cxnId="{26837CF1-B42E-4157-BF55-0812B75BD343}">
      <dgm:prSet/>
      <dgm:spPr/>
      <dgm:t>
        <a:bodyPr/>
        <a:lstStyle/>
        <a:p>
          <a:endParaRPr lang="es-ES">
            <a:latin typeface="Cambria" panose="02040503050406030204" pitchFamily="18" charset="0"/>
          </a:endParaRPr>
        </a:p>
      </dgm:t>
    </dgm:pt>
    <dgm:pt modelId="{6114FBC9-8357-44C8-835B-83E4DB75B6AA}" type="sibTrans" cxnId="{26837CF1-B42E-4157-BF55-0812B75BD343}">
      <dgm:prSet/>
      <dgm:spPr/>
      <dgm:t>
        <a:bodyPr/>
        <a:lstStyle/>
        <a:p>
          <a:endParaRPr lang="es-ES">
            <a:latin typeface="Cambria" panose="02040503050406030204" pitchFamily="18" charset="0"/>
          </a:endParaRPr>
        </a:p>
      </dgm:t>
    </dgm:pt>
    <dgm:pt modelId="{613D9770-E617-4792-A0EF-694D6913B044}">
      <dgm:prSet phldrT="[Texto]"/>
      <dgm:spPr/>
      <dgm:t>
        <a:bodyPr/>
        <a:lstStyle/>
        <a:p>
          <a:r>
            <a:rPr lang="es-419" dirty="0">
              <a:latin typeface="Cambria" panose="02040503050406030204" pitchFamily="18" charset="0"/>
            </a:rPr>
            <a:t>Produce menos tiempos muertos por precalentamiento</a:t>
          </a:r>
          <a:endParaRPr lang="es-ES" dirty="0">
            <a:latin typeface="Cambria" panose="02040503050406030204" pitchFamily="18" charset="0"/>
          </a:endParaRPr>
        </a:p>
      </dgm:t>
    </dgm:pt>
    <dgm:pt modelId="{8E58BE12-E61E-4161-87EB-35A7176E5F95}" type="parTrans" cxnId="{5381A87D-2F9F-4E5B-B016-190F721D8FE2}">
      <dgm:prSet/>
      <dgm:spPr/>
      <dgm:t>
        <a:bodyPr/>
        <a:lstStyle/>
        <a:p>
          <a:endParaRPr lang="es-ES">
            <a:latin typeface="Cambria" panose="02040503050406030204" pitchFamily="18" charset="0"/>
          </a:endParaRPr>
        </a:p>
      </dgm:t>
    </dgm:pt>
    <dgm:pt modelId="{E4B6CB5B-513B-4507-8653-2C68DEB5C6C2}" type="sibTrans" cxnId="{5381A87D-2F9F-4E5B-B016-190F721D8FE2}">
      <dgm:prSet/>
      <dgm:spPr/>
      <dgm:t>
        <a:bodyPr/>
        <a:lstStyle/>
        <a:p>
          <a:endParaRPr lang="es-ES">
            <a:latin typeface="Cambria" panose="02040503050406030204" pitchFamily="18" charset="0"/>
          </a:endParaRPr>
        </a:p>
      </dgm:t>
    </dgm:pt>
    <dgm:pt modelId="{D0D20E71-FED1-4623-8034-D329000238BD}">
      <dgm:prSet phldrT="[Texto]"/>
      <dgm:spPr/>
      <dgm:t>
        <a:bodyPr/>
        <a:lstStyle/>
        <a:p>
          <a:r>
            <a:rPr lang="es-ES" dirty="0">
              <a:latin typeface="Cambria" panose="02040503050406030204" pitchFamily="18" charset="0"/>
            </a:rPr>
            <a:t>Costo inferior frente al oxicorte</a:t>
          </a:r>
        </a:p>
      </dgm:t>
    </dgm:pt>
    <dgm:pt modelId="{9E3869D8-A7FD-4027-8D69-6E2073D34B18}" type="sibTrans" cxnId="{2B3E0B88-707A-418B-AA63-FD88251C59CD}">
      <dgm:prSet/>
      <dgm:spPr/>
      <dgm:t>
        <a:bodyPr/>
        <a:lstStyle/>
        <a:p>
          <a:endParaRPr lang="es-ES">
            <a:latin typeface="Cambria" panose="02040503050406030204" pitchFamily="18" charset="0"/>
          </a:endParaRPr>
        </a:p>
      </dgm:t>
    </dgm:pt>
    <dgm:pt modelId="{4349BE00-98CD-4A0C-8970-0800DCF0B510}" type="parTrans" cxnId="{2B3E0B88-707A-418B-AA63-FD88251C59CD}">
      <dgm:prSet/>
      <dgm:spPr/>
      <dgm:t>
        <a:bodyPr/>
        <a:lstStyle/>
        <a:p>
          <a:endParaRPr lang="es-ES">
            <a:latin typeface="Cambria" panose="02040503050406030204" pitchFamily="18" charset="0"/>
          </a:endParaRPr>
        </a:p>
      </dgm:t>
    </dgm:pt>
    <dgm:pt modelId="{CB9F4334-635D-475A-BC5A-5BD2F6616ABA}">
      <dgm:prSet phldrT="[Texto]"/>
      <dgm:spPr/>
      <dgm:t>
        <a:bodyPr/>
        <a:lstStyle/>
        <a:p>
          <a:r>
            <a:rPr lang="es-419" dirty="0">
              <a:latin typeface="Cambria" panose="02040503050406030204" pitchFamily="18" charset="0"/>
            </a:rPr>
            <a:t>Brinda mayor productividad por la velocidad de corte</a:t>
          </a:r>
          <a:endParaRPr lang="es-ES" dirty="0">
            <a:latin typeface="Cambria" panose="02040503050406030204" pitchFamily="18" charset="0"/>
          </a:endParaRPr>
        </a:p>
      </dgm:t>
    </dgm:pt>
    <dgm:pt modelId="{08FE7916-FD99-46B7-A172-95F555767E3A}" type="parTrans" cxnId="{8771D32B-2FD5-41D5-8330-4336BA908B50}">
      <dgm:prSet/>
      <dgm:spPr/>
      <dgm:t>
        <a:bodyPr/>
        <a:lstStyle/>
        <a:p>
          <a:endParaRPr lang="es-ES">
            <a:latin typeface="Cambria" panose="02040503050406030204" pitchFamily="18" charset="0"/>
          </a:endParaRPr>
        </a:p>
      </dgm:t>
    </dgm:pt>
    <dgm:pt modelId="{BFC81044-2B7B-4F47-BAC4-13C807159BE2}" type="sibTrans" cxnId="{8771D32B-2FD5-41D5-8330-4336BA908B50}">
      <dgm:prSet/>
      <dgm:spPr/>
      <dgm:t>
        <a:bodyPr/>
        <a:lstStyle/>
        <a:p>
          <a:endParaRPr lang="es-ES">
            <a:latin typeface="Cambria" panose="02040503050406030204" pitchFamily="18" charset="0"/>
          </a:endParaRPr>
        </a:p>
      </dgm:t>
    </dgm:pt>
    <dgm:pt modelId="{00331CB8-6F2E-4B1E-AEAE-8A8A9407A721}">
      <dgm:prSet phldrT="[Texto]"/>
      <dgm:spPr/>
      <dgm:t>
        <a:bodyPr/>
        <a:lstStyle/>
        <a:p>
          <a:r>
            <a:rPr lang="es-ES" dirty="0">
              <a:latin typeface="Cambria" panose="02040503050406030204" pitchFamily="18" charset="0"/>
            </a:rPr>
            <a:t>Versatilidad para cortar metales de espesores delgados</a:t>
          </a:r>
        </a:p>
      </dgm:t>
    </dgm:pt>
    <dgm:pt modelId="{065FF0A3-51EB-4FDE-A48C-65E6BAA20C16}" type="parTrans" cxnId="{D8CC3DA4-A2EB-4B95-BEB1-C6BA0D307A32}">
      <dgm:prSet/>
      <dgm:spPr/>
      <dgm:t>
        <a:bodyPr/>
        <a:lstStyle/>
        <a:p>
          <a:endParaRPr lang="es-ES"/>
        </a:p>
      </dgm:t>
    </dgm:pt>
    <dgm:pt modelId="{DEDEEB7F-76D1-4E75-92C2-BBC4B4E3C63E}" type="sibTrans" cxnId="{D8CC3DA4-A2EB-4B95-BEB1-C6BA0D307A32}">
      <dgm:prSet/>
      <dgm:spPr/>
      <dgm:t>
        <a:bodyPr/>
        <a:lstStyle/>
        <a:p>
          <a:endParaRPr lang="es-ES"/>
        </a:p>
      </dgm:t>
    </dgm:pt>
    <dgm:pt modelId="{90AE38CD-94BC-4D22-B6F3-EAA09E82FA4E}">
      <dgm:prSet phldrT="[Texto]"/>
      <dgm:spPr/>
      <dgm:t>
        <a:bodyPr/>
        <a:lstStyle/>
        <a:p>
          <a:r>
            <a:rPr lang="es-419" dirty="0">
              <a:latin typeface="Cambria" panose="02040503050406030204" pitchFamily="18" charset="0"/>
            </a:rPr>
            <a:t>Produce baja afectación térmica al material</a:t>
          </a:r>
          <a:endParaRPr lang="es-ES" dirty="0">
            <a:latin typeface="Cambria" panose="02040503050406030204" pitchFamily="18" charset="0"/>
          </a:endParaRPr>
        </a:p>
      </dgm:t>
    </dgm:pt>
    <dgm:pt modelId="{148ACEE7-5701-4913-AFF4-247BADE5E9E1}" type="parTrans" cxnId="{70562A80-7E7C-4FD8-923B-D54FA609836A}">
      <dgm:prSet/>
      <dgm:spPr/>
      <dgm:t>
        <a:bodyPr/>
        <a:lstStyle/>
        <a:p>
          <a:endParaRPr lang="es-ES"/>
        </a:p>
      </dgm:t>
    </dgm:pt>
    <dgm:pt modelId="{BFC14AE7-547F-40D6-8CD0-09AE9E991266}" type="sibTrans" cxnId="{70562A80-7E7C-4FD8-923B-D54FA609836A}">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dgm:spPr/>
    </dgm:pt>
    <dgm:pt modelId="{C7DDC059-89DD-4F99-A10D-9C975D60C8D8}" type="pres">
      <dgm:prSet presAssocID="{CB9964DC-5E01-4879-9733-CDEE2AB1D1F7}" presName="rootConnector" presStyleLbl="node1" presStyleIdx="0" presStyleCnt="1"/>
      <dgm:spPr/>
    </dgm:pt>
    <dgm:pt modelId="{F784BE88-3DB9-4E87-AFCA-2ED0BF00DEA1}" type="pres">
      <dgm:prSet presAssocID="{CB9964DC-5E01-4879-9733-CDEE2AB1D1F7}" presName="childShape" presStyleCnt="0"/>
      <dgm:spPr/>
    </dgm:pt>
    <dgm:pt modelId="{6453487C-0FAF-4B32-BD10-ECD1ABD7E947}" type="pres">
      <dgm:prSet presAssocID="{4349BE00-98CD-4A0C-8970-0800DCF0B510}" presName="Name13" presStyleLbl="parChTrans1D2" presStyleIdx="0" presStyleCnt="6"/>
      <dgm:spPr/>
    </dgm:pt>
    <dgm:pt modelId="{45B98A4A-0B6D-4F48-B74E-847DD2F0977C}" type="pres">
      <dgm:prSet presAssocID="{D0D20E71-FED1-4623-8034-D329000238BD}" presName="childText" presStyleLbl="bgAcc1" presStyleIdx="0" presStyleCnt="6" custScaleX="739626" custScaleY="95946" custLinFactNeighborX="7389" custLinFactNeighborY="6416">
        <dgm:presLayoutVars>
          <dgm:bulletEnabled val="1"/>
        </dgm:presLayoutVars>
      </dgm:prSet>
      <dgm:spPr/>
    </dgm:pt>
    <dgm:pt modelId="{C6C12A7B-E306-43E5-8A8A-A05F0B3820D0}" type="pres">
      <dgm:prSet presAssocID="{065FF0A3-51EB-4FDE-A48C-65E6BAA20C16}" presName="Name13" presStyleLbl="parChTrans1D2" presStyleIdx="1" presStyleCnt="6"/>
      <dgm:spPr/>
    </dgm:pt>
    <dgm:pt modelId="{3E45E7D3-CCCF-4359-83E9-DB21C8681714}" type="pres">
      <dgm:prSet presAssocID="{00331CB8-6F2E-4B1E-AEAE-8A8A9407A721}" presName="childText" presStyleLbl="bgAcc1" presStyleIdx="1" presStyleCnt="6" custScaleX="739626" custScaleY="95946" custLinFactNeighborX="7389" custLinFactNeighborY="6416">
        <dgm:presLayoutVars>
          <dgm:bulletEnabled val="1"/>
        </dgm:presLayoutVars>
      </dgm:prSet>
      <dgm:spPr/>
    </dgm:pt>
    <dgm:pt modelId="{FB240F8B-7E99-4AC3-A02E-577CB4C52831}" type="pres">
      <dgm:prSet presAssocID="{08FE7916-FD99-46B7-A172-95F555767E3A}" presName="Name13" presStyleLbl="parChTrans1D2" presStyleIdx="2" presStyleCnt="6"/>
      <dgm:spPr/>
    </dgm:pt>
    <dgm:pt modelId="{7C95FD0E-562B-4B5A-A0F2-D2050E061433}" type="pres">
      <dgm:prSet presAssocID="{CB9F4334-635D-475A-BC5A-5BD2F6616ABA}" presName="childText" presStyleLbl="bgAcc1" presStyleIdx="2" presStyleCnt="6" custScaleX="739626" custScaleY="95946" custLinFactNeighborX="7389" custLinFactNeighborY="6416">
        <dgm:presLayoutVars>
          <dgm:bulletEnabled val="1"/>
        </dgm:presLayoutVars>
      </dgm:prSet>
      <dgm:spPr/>
    </dgm:pt>
    <dgm:pt modelId="{2A81AC24-19E8-4B05-BE18-7F7DC22883F5}" type="pres">
      <dgm:prSet presAssocID="{300571DF-0E8D-4A75-B42A-9E0E27DF9B85}" presName="Name13" presStyleLbl="parChTrans1D2" presStyleIdx="3" presStyleCnt="6"/>
      <dgm:spPr/>
    </dgm:pt>
    <dgm:pt modelId="{7210391E-D0BA-4B05-BC9D-4C5F7A7038B2}" type="pres">
      <dgm:prSet presAssocID="{C718ADCF-EE16-40A9-92E0-023D415A390D}" presName="childText" presStyleLbl="bgAcc1" presStyleIdx="3" presStyleCnt="6" custScaleX="739626" custScaleY="95946">
        <dgm:presLayoutVars>
          <dgm:bulletEnabled val="1"/>
        </dgm:presLayoutVars>
      </dgm:prSet>
      <dgm:spPr/>
    </dgm:pt>
    <dgm:pt modelId="{F27B7295-80E4-4410-9A4D-672618C6243E}" type="pres">
      <dgm:prSet presAssocID="{8E58BE12-E61E-4161-87EB-35A7176E5F95}" presName="Name13" presStyleLbl="parChTrans1D2" presStyleIdx="4" presStyleCnt="6"/>
      <dgm:spPr/>
    </dgm:pt>
    <dgm:pt modelId="{59DD2AFD-1A85-48C2-96F2-E73FC04B45F7}" type="pres">
      <dgm:prSet presAssocID="{613D9770-E617-4792-A0EF-694D6913B044}" presName="childText" presStyleLbl="bgAcc1" presStyleIdx="4" presStyleCnt="6" custScaleX="739626" custScaleY="95946">
        <dgm:presLayoutVars>
          <dgm:bulletEnabled val="1"/>
        </dgm:presLayoutVars>
      </dgm:prSet>
      <dgm:spPr/>
    </dgm:pt>
    <dgm:pt modelId="{363C6EF4-DE16-495B-8A34-D55383645B56}" type="pres">
      <dgm:prSet presAssocID="{148ACEE7-5701-4913-AFF4-247BADE5E9E1}" presName="Name13" presStyleLbl="parChTrans1D2" presStyleIdx="5" presStyleCnt="6"/>
      <dgm:spPr/>
    </dgm:pt>
    <dgm:pt modelId="{2451FED0-9E66-4103-B204-B361AF0D74BF}" type="pres">
      <dgm:prSet presAssocID="{90AE38CD-94BC-4D22-B6F3-EAA09E82FA4E}" presName="childText" presStyleLbl="bgAcc1" presStyleIdx="5" presStyleCnt="6" custScaleX="739626" custScaleY="95946">
        <dgm:presLayoutVars>
          <dgm:bulletEnabled val="1"/>
        </dgm:presLayoutVars>
      </dgm:prSet>
      <dgm:spPr/>
    </dgm:pt>
  </dgm:ptLst>
  <dgm:cxnLst>
    <dgm:cxn modelId="{668ED712-22AC-4A34-AE64-1D30E41FA800}" type="presOf" srcId="{08FE7916-FD99-46B7-A172-95F555767E3A}" destId="{FB240F8B-7E99-4AC3-A02E-577CB4C52831}" srcOrd="0" destOrd="0" presId="urn:microsoft.com/office/officeart/2005/8/layout/hierarchy3"/>
    <dgm:cxn modelId="{8771D32B-2FD5-41D5-8330-4336BA908B50}" srcId="{CB9964DC-5E01-4879-9733-CDEE2AB1D1F7}" destId="{CB9F4334-635D-475A-BC5A-5BD2F6616ABA}" srcOrd="2" destOrd="0" parTransId="{08FE7916-FD99-46B7-A172-95F555767E3A}" sibTransId="{BFC81044-2B7B-4F47-BAC4-13C807159BE2}"/>
    <dgm:cxn modelId="{9D9FF82C-D8E8-4576-86F5-4BA59BC738A6}" type="presOf" srcId="{8E58BE12-E61E-4161-87EB-35A7176E5F95}" destId="{F27B7295-80E4-4410-9A4D-672618C6243E}" srcOrd="0" destOrd="0" presId="urn:microsoft.com/office/officeart/2005/8/layout/hierarchy3"/>
    <dgm:cxn modelId="{4FC7EE61-E921-4D75-A2B7-D73CF031AAE0}" type="presOf" srcId="{00331CB8-6F2E-4B1E-AEAE-8A8A9407A721}" destId="{3E45E7D3-CCCF-4359-83E9-DB21C8681714}" srcOrd="0" destOrd="0" presId="urn:microsoft.com/office/officeart/2005/8/layout/hierarchy3"/>
    <dgm:cxn modelId="{B3E48A43-ADCC-49A6-836E-43A24F240361}" type="presOf" srcId="{148ACEE7-5701-4913-AFF4-247BADE5E9E1}" destId="{363C6EF4-DE16-495B-8A34-D55383645B56}" srcOrd="0" destOrd="0" presId="urn:microsoft.com/office/officeart/2005/8/layout/hierarchy3"/>
    <dgm:cxn modelId="{99FA0D6E-E453-49D6-8FA3-8A43B68A79EA}" type="presOf" srcId="{300571DF-0E8D-4A75-B42A-9E0E27DF9B85}" destId="{2A81AC24-19E8-4B05-BE18-7F7DC22883F5}" srcOrd="0" destOrd="0" presId="urn:microsoft.com/office/officeart/2005/8/layout/hierarchy3"/>
    <dgm:cxn modelId="{6FE02D4F-DD9E-4C4C-B88A-14C358CC4D3F}" type="presOf" srcId="{065FF0A3-51EB-4FDE-A48C-65E6BAA20C16}" destId="{C6C12A7B-E306-43E5-8A8A-A05F0B3820D0}" srcOrd="0" destOrd="0" presId="urn:microsoft.com/office/officeart/2005/8/layout/hierarchy3"/>
    <dgm:cxn modelId="{19517076-3224-4752-A037-AC670D8C561E}" type="presOf" srcId="{CB9F4334-635D-475A-BC5A-5BD2F6616ABA}" destId="{7C95FD0E-562B-4B5A-A0F2-D2050E061433}" srcOrd="0" destOrd="0" presId="urn:microsoft.com/office/officeart/2005/8/layout/hierarchy3"/>
    <dgm:cxn modelId="{AE0D3A58-4458-4F40-8D13-98B5C7919A3C}" type="presOf" srcId="{CB9964DC-5E01-4879-9733-CDEE2AB1D1F7}" destId="{C7DDC059-89DD-4F99-A10D-9C975D60C8D8}" srcOrd="1"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5381A87D-2F9F-4E5B-B016-190F721D8FE2}" srcId="{CB9964DC-5E01-4879-9733-CDEE2AB1D1F7}" destId="{613D9770-E617-4792-A0EF-694D6913B044}" srcOrd="4" destOrd="0" parTransId="{8E58BE12-E61E-4161-87EB-35A7176E5F95}" sibTransId="{E4B6CB5B-513B-4507-8653-2C68DEB5C6C2}"/>
    <dgm:cxn modelId="{70562A80-7E7C-4FD8-923B-D54FA609836A}" srcId="{CB9964DC-5E01-4879-9733-CDEE2AB1D1F7}" destId="{90AE38CD-94BC-4D22-B6F3-EAA09E82FA4E}" srcOrd="5" destOrd="0" parTransId="{148ACEE7-5701-4913-AFF4-247BADE5E9E1}" sibTransId="{BFC14AE7-547F-40D6-8CD0-09AE9E991266}"/>
    <dgm:cxn modelId="{2B3E0B88-707A-418B-AA63-FD88251C59CD}" srcId="{CB9964DC-5E01-4879-9733-CDEE2AB1D1F7}" destId="{D0D20E71-FED1-4623-8034-D329000238BD}" srcOrd="0" destOrd="0" parTransId="{4349BE00-98CD-4A0C-8970-0800DCF0B510}" sibTransId="{9E3869D8-A7FD-4027-8D69-6E2073D34B18}"/>
    <dgm:cxn modelId="{CA07FCA2-4E73-4F66-864F-47CD4D81146E}" type="presOf" srcId="{CB9964DC-5E01-4879-9733-CDEE2AB1D1F7}" destId="{ECB1CA3E-26B8-4A39-AEF8-6F06E506D3C7}" srcOrd="0" destOrd="0" presId="urn:microsoft.com/office/officeart/2005/8/layout/hierarchy3"/>
    <dgm:cxn modelId="{D8CC3DA4-A2EB-4B95-BEB1-C6BA0D307A32}" srcId="{CB9964DC-5E01-4879-9733-CDEE2AB1D1F7}" destId="{00331CB8-6F2E-4B1E-AEAE-8A8A9407A721}" srcOrd="1" destOrd="0" parTransId="{065FF0A3-51EB-4FDE-A48C-65E6BAA20C16}" sibTransId="{DEDEEB7F-76D1-4E75-92C2-BBC4B4E3C63E}"/>
    <dgm:cxn modelId="{CCC8C4A8-2CE6-494C-8BE2-2151A4AFC9F6}" type="presOf" srcId="{C718ADCF-EE16-40A9-92E0-023D415A390D}" destId="{7210391E-D0BA-4B05-BC9D-4C5F7A7038B2}" srcOrd="0" destOrd="0" presId="urn:microsoft.com/office/officeart/2005/8/layout/hierarchy3"/>
    <dgm:cxn modelId="{83F029AF-0ECC-4C1E-8D4E-E0FBB6015482}" type="presOf" srcId="{7061F2FC-F2AB-4DE3-98B0-886576B4E2C6}" destId="{D433476B-D68D-4328-ADAC-B2895D3D50CF}" srcOrd="0" destOrd="0" presId="urn:microsoft.com/office/officeart/2005/8/layout/hierarchy3"/>
    <dgm:cxn modelId="{A1D1ECB3-38AA-4F93-ADC5-8E6ED2D9DE3F}" type="presOf" srcId="{613D9770-E617-4792-A0EF-694D6913B044}" destId="{59DD2AFD-1A85-48C2-96F2-E73FC04B45F7}" srcOrd="0" destOrd="0" presId="urn:microsoft.com/office/officeart/2005/8/layout/hierarchy3"/>
    <dgm:cxn modelId="{C4B9A9C4-828E-4F3C-BDE0-E044AFADBA5F}" type="presOf" srcId="{90AE38CD-94BC-4D22-B6F3-EAA09E82FA4E}" destId="{2451FED0-9E66-4103-B204-B361AF0D74BF}" srcOrd="0" destOrd="0" presId="urn:microsoft.com/office/officeart/2005/8/layout/hierarchy3"/>
    <dgm:cxn modelId="{1EB65EE0-583D-49C7-9578-63FD82C6610B}" type="presOf" srcId="{4349BE00-98CD-4A0C-8970-0800DCF0B510}" destId="{6453487C-0FAF-4B32-BD10-ECD1ABD7E947}" srcOrd="0" destOrd="0" presId="urn:microsoft.com/office/officeart/2005/8/layout/hierarchy3"/>
    <dgm:cxn modelId="{26837CF1-B42E-4157-BF55-0812B75BD343}" srcId="{CB9964DC-5E01-4879-9733-CDEE2AB1D1F7}" destId="{C718ADCF-EE16-40A9-92E0-023D415A390D}" srcOrd="3" destOrd="0" parTransId="{300571DF-0E8D-4A75-B42A-9E0E27DF9B85}" sibTransId="{6114FBC9-8357-44C8-835B-83E4DB75B6AA}"/>
    <dgm:cxn modelId="{0817E2F8-E996-4A3B-A7CD-EEDB30278CCA}" type="presOf" srcId="{D0D20E71-FED1-4623-8034-D329000238BD}" destId="{45B98A4A-0B6D-4F48-B74E-847DD2F0977C}" srcOrd="0" destOrd="0" presId="urn:microsoft.com/office/officeart/2005/8/layout/hierarchy3"/>
    <dgm:cxn modelId="{F780915D-7992-4072-85C4-EDF0B0D4060E}" type="presParOf" srcId="{D433476B-D68D-4328-ADAC-B2895D3D50CF}" destId="{1E58A3BC-F1F7-40EE-89AA-32E802ED4BF7}" srcOrd="0" destOrd="0" presId="urn:microsoft.com/office/officeart/2005/8/layout/hierarchy3"/>
    <dgm:cxn modelId="{59D53408-4090-4F34-B053-2EC7195DBE20}" type="presParOf" srcId="{1E58A3BC-F1F7-40EE-89AA-32E802ED4BF7}" destId="{D21DF85A-45CA-4CE0-B0ED-CF4615475EE0}" srcOrd="0" destOrd="0" presId="urn:microsoft.com/office/officeart/2005/8/layout/hierarchy3"/>
    <dgm:cxn modelId="{6837B217-EB07-421D-AC55-A14A938DA2B4}" type="presParOf" srcId="{D21DF85A-45CA-4CE0-B0ED-CF4615475EE0}" destId="{ECB1CA3E-26B8-4A39-AEF8-6F06E506D3C7}" srcOrd="0" destOrd="0" presId="urn:microsoft.com/office/officeart/2005/8/layout/hierarchy3"/>
    <dgm:cxn modelId="{9DA5ED41-9997-4D8F-93EE-3E3C9869A40E}" type="presParOf" srcId="{D21DF85A-45CA-4CE0-B0ED-CF4615475EE0}" destId="{C7DDC059-89DD-4F99-A10D-9C975D60C8D8}" srcOrd="1" destOrd="0" presId="urn:microsoft.com/office/officeart/2005/8/layout/hierarchy3"/>
    <dgm:cxn modelId="{F02D6352-C5D1-4CFB-A57D-208B925E15A9}" type="presParOf" srcId="{1E58A3BC-F1F7-40EE-89AA-32E802ED4BF7}" destId="{F784BE88-3DB9-4E87-AFCA-2ED0BF00DEA1}" srcOrd="1" destOrd="0" presId="urn:microsoft.com/office/officeart/2005/8/layout/hierarchy3"/>
    <dgm:cxn modelId="{93DEE5FA-4A93-47D0-9410-90F83248DF78}" type="presParOf" srcId="{F784BE88-3DB9-4E87-AFCA-2ED0BF00DEA1}" destId="{6453487C-0FAF-4B32-BD10-ECD1ABD7E947}" srcOrd="0" destOrd="0" presId="urn:microsoft.com/office/officeart/2005/8/layout/hierarchy3"/>
    <dgm:cxn modelId="{F0E9BF14-8E8A-490D-B58B-1F1A064706C5}" type="presParOf" srcId="{F784BE88-3DB9-4E87-AFCA-2ED0BF00DEA1}" destId="{45B98A4A-0B6D-4F48-B74E-847DD2F0977C}" srcOrd="1" destOrd="0" presId="urn:microsoft.com/office/officeart/2005/8/layout/hierarchy3"/>
    <dgm:cxn modelId="{7B50E0DA-8BB1-4AAE-9C99-F153764AAA8A}" type="presParOf" srcId="{F784BE88-3DB9-4E87-AFCA-2ED0BF00DEA1}" destId="{C6C12A7B-E306-43E5-8A8A-A05F0B3820D0}" srcOrd="2" destOrd="0" presId="urn:microsoft.com/office/officeart/2005/8/layout/hierarchy3"/>
    <dgm:cxn modelId="{B74406E2-8D51-44A1-A9FF-621829FD1451}" type="presParOf" srcId="{F784BE88-3DB9-4E87-AFCA-2ED0BF00DEA1}" destId="{3E45E7D3-CCCF-4359-83E9-DB21C8681714}" srcOrd="3" destOrd="0" presId="urn:microsoft.com/office/officeart/2005/8/layout/hierarchy3"/>
    <dgm:cxn modelId="{6AED20B5-6C65-4DC4-9741-D0A67D38A6BC}" type="presParOf" srcId="{F784BE88-3DB9-4E87-AFCA-2ED0BF00DEA1}" destId="{FB240F8B-7E99-4AC3-A02E-577CB4C52831}" srcOrd="4" destOrd="0" presId="urn:microsoft.com/office/officeart/2005/8/layout/hierarchy3"/>
    <dgm:cxn modelId="{0632D7E0-693C-4EC8-B932-3EEBBEB04097}" type="presParOf" srcId="{F784BE88-3DB9-4E87-AFCA-2ED0BF00DEA1}" destId="{7C95FD0E-562B-4B5A-A0F2-D2050E061433}" srcOrd="5" destOrd="0" presId="urn:microsoft.com/office/officeart/2005/8/layout/hierarchy3"/>
    <dgm:cxn modelId="{5CAA4858-67B4-49E4-BE9F-190DA0ECC826}" type="presParOf" srcId="{F784BE88-3DB9-4E87-AFCA-2ED0BF00DEA1}" destId="{2A81AC24-19E8-4B05-BE18-7F7DC22883F5}" srcOrd="6" destOrd="0" presId="urn:microsoft.com/office/officeart/2005/8/layout/hierarchy3"/>
    <dgm:cxn modelId="{FF8D7990-F026-46A4-81B0-D30DA60E8146}" type="presParOf" srcId="{F784BE88-3DB9-4E87-AFCA-2ED0BF00DEA1}" destId="{7210391E-D0BA-4B05-BC9D-4C5F7A7038B2}" srcOrd="7" destOrd="0" presId="urn:microsoft.com/office/officeart/2005/8/layout/hierarchy3"/>
    <dgm:cxn modelId="{2E2C0DD4-CB2C-40E0-BC00-BAA8C037F0AD}" type="presParOf" srcId="{F784BE88-3DB9-4E87-AFCA-2ED0BF00DEA1}" destId="{F27B7295-80E4-4410-9A4D-672618C6243E}" srcOrd="8" destOrd="0" presId="urn:microsoft.com/office/officeart/2005/8/layout/hierarchy3"/>
    <dgm:cxn modelId="{AF2D44A2-F8A4-4E6F-927E-93A1403B8922}" type="presParOf" srcId="{F784BE88-3DB9-4E87-AFCA-2ED0BF00DEA1}" destId="{59DD2AFD-1A85-48C2-96F2-E73FC04B45F7}" srcOrd="9" destOrd="0" presId="urn:microsoft.com/office/officeart/2005/8/layout/hierarchy3"/>
    <dgm:cxn modelId="{32EBA05E-AF83-4265-AB4E-79EDDC561175}" type="presParOf" srcId="{F784BE88-3DB9-4E87-AFCA-2ED0BF00DEA1}" destId="{363C6EF4-DE16-495B-8A34-D55383645B56}" srcOrd="10" destOrd="0" presId="urn:microsoft.com/office/officeart/2005/8/layout/hierarchy3"/>
    <dgm:cxn modelId="{7D4C8731-34E1-46DA-819A-A4074036920B}" type="presParOf" srcId="{F784BE88-3DB9-4E87-AFCA-2ED0BF00DEA1}" destId="{2451FED0-9E66-4103-B204-B361AF0D74BF}" srcOrd="1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3_2" csCatId="accent3" phldr="1"/>
      <dgm:spPr/>
      <dgm:t>
        <a:bodyPr/>
        <a:lstStyle/>
        <a:p>
          <a:endParaRPr lang="es-ES"/>
        </a:p>
      </dgm:t>
    </dgm:pt>
    <dgm:pt modelId="{CB9964DC-5E01-4879-9733-CDEE2AB1D1F7}">
      <dgm:prSet phldrT="[Texto]"/>
      <dgm:spPr/>
      <dgm:t>
        <a:bodyPr/>
        <a:lstStyle/>
        <a:p>
          <a:r>
            <a:rPr lang="en-US" dirty="0" err="1">
              <a:latin typeface="Cambria" panose="02040503050406030204" pitchFamily="18" charset="0"/>
            </a:rPr>
            <a:t>Desventajas</a:t>
          </a:r>
          <a:endParaRPr lang="es-ES" dirty="0">
            <a:latin typeface="Cambria" panose="02040503050406030204" pitchFamily="18" charset="0"/>
          </a:endParaRPr>
        </a:p>
      </dgm:t>
    </dgm:pt>
    <dgm:pt modelId="{5760939A-00E0-4E0F-82AC-14F95E0A4A90}" type="parTrans" cxnId="{E5DF4D7B-2998-4040-B309-23173E1132D4}">
      <dgm:prSet/>
      <dgm:spPr/>
      <dgm:t>
        <a:bodyPr/>
        <a:lstStyle/>
        <a:p>
          <a:endParaRPr lang="es-ES">
            <a:latin typeface="Cambria" panose="02040503050406030204" pitchFamily="18" charset="0"/>
          </a:endParaRPr>
        </a:p>
      </dgm:t>
    </dgm:pt>
    <dgm:pt modelId="{2BAB4B72-4C27-47D9-A895-24F30C6A71EC}" type="sibTrans" cxnId="{E5DF4D7B-2998-4040-B309-23173E1132D4}">
      <dgm:prSet/>
      <dgm:spPr/>
      <dgm:t>
        <a:bodyPr/>
        <a:lstStyle/>
        <a:p>
          <a:endParaRPr lang="es-ES">
            <a:latin typeface="Cambria" panose="02040503050406030204" pitchFamily="18" charset="0"/>
          </a:endParaRPr>
        </a:p>
      </dgm:t>
    </dgm:pt>
    <dgm:pt modelId="{D0D20E71-FED1-4623-8034-D329000238BD}">
      <dgm:prSet phldrT="[Texto]"/>
      <dgm:spPr/>
      <dgm:t>
        <a:bodyPr/>
        <a:lstStyle/>
        <a:p>
          <a:r>
            <a:rPr lang="es-ES" dirty="0">
              <a:latin typeface="Cambria" panose="02040503050406030204" pitchFamily="18" charset="0"/>
            </a:rPr>
            <a:t>Genera polvo de hierro y gases nocivos</a:t>
          </a:r>
        </a:p>
      </dgm:t>
    </dgm:pt>
    <dgm:pt modelId="{9E3869D8-A7FD-4027-8D69-6E2073D34B18}" type="sibTrans" cxnId="{2B3E0B88-707A-418B-AA63-FD88251C59CD}">
      <dgm:prSet/>
      <dgm:spPr/>
      <dgm:t>
        <a:bodyPr/>
        <a:lstStyle/>
        <a:p>
          <a:endParaRPr lang="es-ES">
            <a:latin typeface="Cambria" panose="02040503050406030204" pitchFamily="18" charset="0"/>
          </a:endParaRPr>
        </a:p>
      </dgm:t>
    </dgm:pt>
    <dgm:pt modelId="{4349BE00-98CD-4A0C-8970-0800DCF0B510}" type="parTrans" cxnId="{2B3E0B88-707A-418B-AA63-FD88251C59CD}">
      <dgm:prSet/>
      <dgm:spPr/>
      <dgm:t>
        <a:bodyPr/>
        <a:lstStyle/>
        <a:p>
          <a:endParaRPr lang="es-ES">
            <a:latin typeface="Cambria" panose="02040503050406030204" pitchFamily="18" charset="0"/>
          </a:endParaRPr>
        </a:p>
      </dgm:t>
    </dgm:pt>
    <dgm:pt modelId="{CB9F4334-635D-475A-BC5A-5BD2F6616ABA}">
      <dgm:prSet phldrT="[Texto]"/>
      <dgm:spPr/>
      <dgm:t>
        <a:bodyPr/>
        <a:lstStyle/>
        <a:p>
          <a:r>
            <a:rPr lang="es-419" dirty="0">
              <a:latin typeface="Cambria" panose="02040503050406030204" pitchFamily="18" charset="0"/>
            </a:rPr>
            <a:t>Recomendación usar cama de agua</a:t>
          </a:r>
          <a:endParaRPr lang="es-ES" dirty="0">
            <a:latin typeface="Cambria" panose="02040503050406030204" pitchFamily="18" charset="0"/>
          </a:endParaRPr>
        </a:p>
      </dgm:t>
    </dgm:pt>
    <dgm:pt modelId="{08FE7916-FD99-46B7-A172-95F555767E3A}" type="parTrans" cxnId="{8771D32B-2FD5-41D5-8330-4336BA908B50}">
      <dgm:prSet/>
      <dgm:spPr/>
      <dgm:t>
        <a:bodyPr/>
        <a:lstStyle/>
        <a:p>
          <a:endParaRPr lang="es-ES">
            <a:latin typeface="Cambria" panose="02040503050406030204" pitchFamily="18" charset="0"/>
          </a:endParaRPr>
        </a:p>
      </dgm:t>
    </dgm:pt>
    <dgm:pt modelId="{BFC81044-2B7B-4F47-BAC4-13C807159BE2}" type="sibTrans" cxnId="{8771D32B-2FD5-41D5-8330-4336BA908B50}">
      <dgm:prSet/>
      <dgm:spPr/>
      <dgm:t>
        <a:bodyPr/>
        <a:lstStyle/>
        <a:p>
          <a:endParaRPr lang="es-ES">
            <a:latin typeface="Cambria" panose="02040503050406030204" pitchFamily="18" charset="0"/>
          </a:endParaRPr>
        </a:p>
      </dgm:t>
    </dgm:pt>
    <dgm:pt modelId="{00331CB8-6F2E-4B1E-AEAE-8A8A9407A721}">
      <dgm:prSet phldrT="[Texto]"/>
      <dgm:spPr/>
      <dgm:t>
        <a:bodyPr/>
        <a:lstStyle/>
        <a:p>
          <a:r>
            <a:rPr lang="es-419" dirty="0">
              <a:latin typeface="Cambria" panose="02040503050406030204" pitchFamily="18" charset="0"/>
            </a:rPr>
            <a:t>Extracción por campana no es suficiente</a:t>
          </a:r>
          <a:endParaRPr lang="es-ES" dirty="0">
            <a:latin typeface="Cambria" panose="02040503050406030204" pitchFamily="18" charset="0"/>
          </a:endParaRPr>
        </a:p>
      </dgm:t>
    </dgm:pt>
    <dgm:pt modelId="{065FF0A3-51EB-4FDE-A48C-65E6BAA20C16}" type="parTrans" cxnId="{D8CC3DA4-A2EB-4B95-BEB1-C6BA0D307A32}">
      <dgm:prSet/>
      <dgm:spPr/>
      <dgm:t>
        <a:bodyPr/>
        <a:lstStyle/>
        <a:p>
          <a:endParaRPr lang="es-ES"/>
        </a:p>
      </dgm:t>
    </dgm:pt>
    <dgm:pt modelId="{DEDEEB7F-76D1-4E75-92C2-BBC4B4E3C63E}" type="sibTrans" cxnId="{D8CC3DA4-A2EB-4B95-BEB1-C6BA0D307A32}">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dgm:spPr/>
    </dgm:pt>
    <dgm:pt modelId="{C7DDC059-89DD-4F99-A10D-9C975D60C8D8}" type="pres">
      <dgm:prSet presAssocID="{CB9964DC-5E01-4879-9733-CDEE2AB1D1F7}" presName="rootConnector" presStyleLbl="node1" presStyleIdx="0" presStyleCnt="1"/>
      <dgm:spPr/>
    </dgm:pt>
    <dgm:pt modelId="{F784BE88-3DB9-4E87-AFCA-2ED0BF00DEA1}" type="pres">
      <dgm:prSet presAssocID="{CB9964DC-5E01-4879-9733-CDEE2AB1D1F7}" presName="childShape" presStyleCnt="0"/>
      <dgm:spPr/>
    </dgm:pt>
    <dgm:pt modelId="{6453487C-0FAF-4B32-BD10-ECD1ABD7E947}" type="pres">
      <dgm:prSet presAssocID="{4349BE00-98CD-4A0C-8970-0800DCF0B510}" presName="Name13" presStyleLbl="parChTrans1D2" presStyleIdx="0" presStyleCnt="3"/>
      <dgm:spPr/>
    </dgm:pt>
    <dgm:pt modelId="{45B98A4A-0B6D-4F48-B74E-847DD2F0977C}" type="pres">
      <dgm:prSet presAssocID="{D0D20E71-FED1-4623-8034-D329000238BD}" presName="childText" presStyleLbl="bgAcc1" presStyleIdx="0" presStyleCnt="3" custScaleX="739626" custScaleY="95946" custLinFactNeighborX="7389" custLinFactNeighborY="6416">
        <dgm:presLayoutVars>
          <dgm:bulletEnabled val="1"/>
        </dgm:presLayoutVars>
      </dgm:prSet>
      <dgm:spPr/>
    </dgm:pt>
    <dgm:pt modelId="{C6C12A7B-E306-43E5-8A8A-A05F0B3820D0}" type="pres">
      <dgm:prSet presAssocID="{065FF0A3-51EB-4FDE-A48C-65E6BAA20C16}" presName="Name13" presStyleLbl="parChTrans1D2" presStyleIdx="1" presStyleCnt="3"/>
      <dgm:spPr/>
    </dgm:pt>
    <dgm:pt modelId="{3E45E7D3-CCCF-4359-83E9-DB21C8681714}" type="pres">
      <dgm:prSet presAssocID="{00331CB8-6F2E-4B1E-AEAE-8A8A9407A721}" presName="childText" presStyleLbl="bgAcc1" presStyleIdx="1" presStyleCnt="3" custScaleX="739626" custScaleY="95946" custLinFactNeighborX="7389" custLinFactNeighborY="6416">
        <dgm:presLayoutVars>
          <dgm:bulletEnabled val="1"/>
        </dgm:presLayoutVars>
      </dgm:prSet>
      <dgm:spPr/>
    </dgm:pt>
    <dgm:pt modelId="{FB240F8B-7E99-4AC3-A02E-577CB4C52831}" type="pres">
      <dgm:prSet presAssocID="{08FE7916-FD99-46B7-A172-95F555767E3A}" presName="Name13" presStyleLbl="parChTrans1D2" presStyleIdx="2" presStyleCnt="3"/>
      <dgm:spPr/>
    </dgm:pt>
    <dgm:pt modelId="{7C95FD0E-562B-4B5A-A0F2-D2050E061433}" type="pres">
      <dgm:prSet presAssocID="{CB9F4334-635D-475A-BC5A-5BD2F6616ABA}" presName="childText" presStyleLbl="bgAcc1" presStyleIdx="2" presStyleCnt="3" custScaleX="739626" custScaleY="95946" custLinFactNeighborX="32626" custLinFactNeighborY="4864">
        <dgm:presLayoutVars>
          <dgm:bulletEnabled val="1"/>
        </dgm:presLayoutVars>
      </dgm:prSet>
      <dgm:spPr/>
    </dgm:pt>
  </dgm:ptLst>
  <dgm:cxnLst>
    <dgm:cxn modelId="{54F24D01-310E-4CF1-88E4-9113A4903FC0}" type="presOf" srcId="{D0D20E71-FED1-4623-8034-D329000238BD}" destId="{45B98A4A-0B6D-4F48-B74E-847DD2F0977C}" srcOrd="0" destOrd="0" presId="urn:microsoft.com/office/officeart/2005/8/layout/hierarchy3"/>
    <dgm:cxn modelId="{974AD00D-31EA-4DDF-A25F-36425941C309}" type="presOf" srcId="{CB9964DC-5E01-4879-9733-CDEE2AB1D1F7}" destId="{ECB1CA3E-26B8-4A39-AEF8-6F06E506D3C7}" srcOrd="0" destOrd="0" presId="urn:microsoft.com/office/officeart/2005/8/layout/hierarchy3"/>
    <dgm:cxn modelId="{8771D32B-2FD5-41D5-8330-4336BA908B50}" srcId="{CB9964DC-5E01-4879-9733-CDEE2AB1D1F7}" destId="{CB9F4334-635D-475A-BC5A-5BD2F6616ABA}" srcOrd="2" destOrd="0" parTransId="{08FE7916-FD99-46B7-A172-95F555767E3A}" sibTransId="{BFC81044-2B7B-4F47-BAC4-13C807159BE2}"/>
    <dgm:cxn modelId="{1287C762-7019-4438-8552-12C7E8511997}" type="presOf" srcId="{7061F2FC-F2AB-4DE3-98B0-886576B4E2C6}" destId="{D433476B-D68D-4328-ADAC-B2895D3D50CF}" srcOrd="0" destOrd="0" presId="urn:microsoft.com/office/officeart/2005/8/layout/hierarchy3"/>
    <dgm:cxn modelId="{2DE38C57-58F2-404A-B091-C4C919FE2DA2}" type="presOf" srcId="{CB9F4334-635D-475A-BC5A-5BD2F6616ABA}" destId="{7C95FD0E-562B-4B5A-A0F2-D2050E061433}"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36333287-F209-4A10-A789-85B3763BE151}" type="presOf" srcId="{00331CB8-6F2E-4B1E-AEAE-8A8A9407A721}" destId="{3E45E7D3-CCCF-4359-83E9-DB21C8681714}" srcOrd="0" destOrd="0" presId="urn:microsoft.com/office/officeart/2005/8/layout/hierarchy3"/>
    <dgm:cxn modelId="{2B3E0B88-707A-418B-AA63-FD88251C59CD}" srcId="{CB9964DC-5E01-4879-9733-CDEE2AB1D1F7}" destId="{D0D20E71-FED1-4623-8034-D329000238BD}" srcOrd="0" destOrd="0" parTransId="{4349BE00-98CD-4A0C-8970-0800DCF0B510}" sibTransId="{9E3869D8-A7FD-4027-8D69-6E2073D34B18}"/>
    <dgm:cxn modelId="{D8CC3DA4-A2EB-4B95-BEB1-C6BA0D307A32}" srcId="{CB9964DC-5E01-4879-9733-CDEE2AB1D1F7}" destId="{00331CB8-6F2E-4B1E-AEAE-8A8A9407A721}" srcOrd="1" destOrd="0" parTransId="{065FF0A3-51EB-4FDE-A48C-65E6BAA20C16}" sibTransId="{DEDEEB7F-76D1-4E75-92C2-BBC4B4E3C63E}"/>
    <dgm:cxn modelId="{DE5793B1-944C-4CB2-918D-8CEF252B47E0}" type="presOf" srcId="{CB9964DC-5E01-4879-9733-CDEE2AB1D1F7}" destId="{C7DDC059-89DD-4F99-A10D-9C975D60C8D8}" srcOrd="1" destOrd="0" presId="urn:microsoft.com/office/officeart/2005/8/layout/hierarchy3"/>
    <dgm:cxn modelId="{5DC3BFC9-E53F-4C1A-9C34-0E22AC7DABF5}" type="presOf" srcId="{065FF0A3-51EB-4FDE-A48C-65E6BAA20C16}" destId="{C6C12A7B-E306-43E5-8A8A-A05F0B3820D0}" srcOrd="0" destOrd="0" presId="urn:microsoft.com/office/officeart/2005/8/layout/hierarchy3"/>
    <dgm:cxn modelId="{8ADA65CC-DF5C-4FF4-9504-4A0FCEFB3F26}" type="presOf" srcId="{08FE7916-FD99-46B7-A172-95F555767E3A}" destId="{FB240F8B-7E99-4AC3-A02E-577CB4C52831}" srcOrd="0" destOrd="0" presId="urn:microsoft.com/office/officeart/2005/8/layout/hierarchy3"/>
    <dgm:cxn modelId="{410AD2D6-2BC4-44F3-BED7-161BCA8AF509}" type="presOf" srcId="{4349BE00-98CD-4A0C-8970-0800DCF0B510}" destId="{6453487C-0FAF-4B32-BD10-ECD1ABD7E947}" srcOrd="0" destOrd="0" presId="urn:microsoft.com/office/officeart/2005/8/layout/hierarchy3"/>
    <dgm:cxn modelId="{EAB93691-A0D5-4710-A8BB-FA216F614EDE}" type="presParOf" srcId="{D433476B-D68D-4328-ADAC-B2895D3D50CF}" destId="{1E58A3BC-F1F7-40EE-89AA-32E802ED4BF7}" srcOrd="0" destOrd="0" presId="urn:microsoft.com/office/officeart/2005/8/layout/hierarchy3"/>
    <dgm:cxn modelId="{DBDAC74C-29C8-4FFD-9ED4-9A5610791A02}" type="presParOf" srcId="{1E58A3BC-F1F7-40EE-89AA-32E802ED4BF7}" destId="{D21DF85A-45CA-4CE0-B0ED-CF4615475EE0}" srcOrd="0" destOrd="0" presId="urn:microsoft.com/office/officeart/2005/8/layout/hierarchy3"/>
    <dgm:cxn modelId="{A3EEA34A-FFD7-4EFA-A99A-01D15594CAB3}" type="presParOf" srcId="{D21DF85A-45CA-4CE0-B0ED-CF4615475EE0}" destId="{ECB1CA3E-26B8-4A39-AEF8-6F06E506D3C7}" srcOrd="0" destOrd="0" presId="urn:microsoft.com/office/officeart/2005/8/layout/hierarchy3"/>
    <dgm:cxn modelId="{36FC0D59-22A3-4EA2-8790-6801B27F86F4}" type="presParOf" srcId="{D21DF85A-45CA-4CE0-B0ED-CF4615475EE0}" destId="{C7DDC059-89DD-4F99-A10D-9C975D60C8D8}" srcOrd="1" destOrd="0" presId="urn:microsoft.com/office/officeart/2005/8/layout/hierarchy3"/>
    <dgm:cxn modelId="{613C936B-2ABC-42C9-A793-D663ACEFB374}" type="presParOf" srcId="{1E58A3BC-F1F7-40EE-89AA-32E802ED4BF7}" destId="{F784BE88-3DB9-4E87-AFCA-2ED0BF00DEA1}" srcOrd="1" destOrd="0" presId="urn:microsoft.com/office/officeart/2005/8/layout/hierarchy3"/>
    <dgm:cxn modelId="{E0D20657-CB27-4E9D-9E57-F3057776B292}" type="presParOf" srcId="{F784BE88-3DB9-4E87-AFCA-2ED0BF00DEA1}" destId="{6453487C-0FAF-4B32-BD10-ECD1ABD7E947}" srcOrd="0" destOrd="0" presId="urn:microsoft.com/office/officeart/2005/8/layout/hierarchy3"/>
    <dgm:cxn modelId="{4054BD3F-8181-42C5-B17E-E92B3EBEFDF0}" type="presParOf" srcId="{F784BE88-3DB9-4E87-AFCA-2ED0BF00DEA1}" destId="{45B98A4A-0B6D-4F48-B74E-847DD2F0977C}" srcOrd="1" destOrd="0" presId="urn:microsoft.com/office/officeart/2005/8/layout/hierarchy3"/>
    <dgm:cxn modelId="{EC817C42-F70B-4A0A-AA57-6450A557A44D}" type="presParOf" srcId="{F784BE88-3DB9-4E87-AFCA-2ED0BF00DEA1}" destId="{C6C12A7B-E306-43E5-8A8A-A05F0B3820D0}" srcOrd="2" destOrd="0" presId="urn:microsoft.com/office/officeart/2005/8/layout/hierarchy3"/>
    <dgm:cxn modelId="{6485BCB8-AA43-4645-8F2D-6401D26BBEDF}" type="presParOf" srcId="{F784BE88-3DB9-4E87-AFCA-2ED0BF00DEA1}" destId="{3E45E7D3-CCCF-4359-83E9-DB21C8681714}" srcOrd="3" destOrd="0" presId="urn:microsoft.com/office/officeart/2005/8/layout/hierarchy3"/>
    <dgm:cxn modelId="{F6E793EF-90FF-41F6-BD24-E7030276FEB6}" type="presParOf" srcId="{F784BE88-3DB9-4E87-AFCA-2ED0BF00DEA1}" destId="{FB240F8B-7E99-4AC3-A02E-577CB4C52831}" srcOrd="4" destOrd="0" presId="urn:microsoft.com/office/officeart/2005/8/layout/hierarchy3"/>
    <dgm:cxn modelId="{223ABC4E-C476-4ED8-9138-9953D7464D70}" type="presParOf" srcId="{F784BE88-3DB9-4E87-AFCA-2ED0BF00DEA1}" destId="{7C95FD0E-562B-4B5A-A0F2-D2050E061433}"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209281" y="464403"/>
          <a:ext cx="5475217" cy="971318"/>
        </a:xfrm>
        <a:prstGeom prst="roundRect">
          <a:avLst>
            <a:gd name="adj" fmla="val 10000"/>
          </a:avLst>
        </a:prstGeom>
        <a:solidFill>
          <a:schemeClr val="accent3">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60960" rIns="91440" bIns="60960" numCol="1" spcCol="1270" anchor="ctr" anchorCtr="0">
          <a:noAutofit/>
        </a:bodyPr>
        <a:lstStyle/>
        <a:p>
          <a:pPr marL="0" lvl="0" indent="0" algn="ctr" defTabSz="2133600">
            <a:lnSpc>
              <a:spcPct val="90000"/>
            </a:lnSpc>
            <a:spcBef>
              <a:spcPct val="0"/>
            </a:spcBef>
            <a:spcAft>
              <a:spcPct val="35000"/>
            </a:spcAft>
            <a:buNone/>
          </a:pPr>
          <a:r>
            <a:rPr lang="es-ES" sz="4800" kern="1200" dirty="0">
              <a:latin typeface="Cambria" panose="02040503050406030204" pitchFamily="18" charset="0"/>
            </a:rPr>
            <a:t>Objetivo General</a:t>
          </a:r>
        </a:p>
      </dsp:txBody>
      <dsp:txXfrm>
        <a:off x="237730" y="492852"/>
        <a:ext cx="5418319" cy="914420"/>
      </dsp:txXfrm>
    </dsp:sp>
    <dsp:sp modelId="{BACB21B0-036B-4742-8A60-70178C84CE1F}">
      <dsp:nvSpPr>
        <dsp:cNvPr id="0" name=""/>
        <dsp:cNvSpPr/>
      </dsp:nvSpPr>
      <dsp:spPr>
        <a:xfrm>
          <a:off x="756803" y="1435721"/>
          <a:ext cx="341504" cy="1800244"/>
        </a:xfrm>
        <a:custGeom>
          <a:avLst/>
          <a:gdLst/>
          <a:ahLst/>
          <a:cxnLst/>
          <a:rect l="0" t="0" r="0" b="0"/>
          <a:pathLst>
            <a:path>
              <a:moveTo>
                <a:pt x="0" y="0"/>
              </a:moveTo>
              <a:lnTo>
                <a:pt x="0" y="1800244"/>
              </a:lnTo>
              <a:lnTo>
                <a:pt x="341504" y="1800244"/>
              </a:lnTo>
            </a:path>
          </a:pathLst>
        </a:custGeom>
        <a:noFill/>
        <a:ln w="25400" cap="flat" cmpd="sng" algn="ctr">
          <a:solidFill>
            <a:schemeClr val="accent3">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2A62081-EA37-4F1D-8C73-C0EA7F5A893E}">
      <dsp:nvSpPr>
        <dsp:cNvPr id="0" name=""/>
        <dsp:cNvSpPr/>
      </dsp:nvSpPr>
      <dsp:spPr>
        <a:xfrm>
          <a:off x="1098307" y="1816529"/>
          <a:ext cx="7890027" cy="2838873"/>
        </a:xfrm>
        <a:prstGeom prst="roundRect">
          <a:avLst>
            <a:gd name="adj" fmla="val 10000"/>
          </a:avLst>
        </a:prstGeom>
        <a:solidFill>
          <a:schemeClr val="lt1">
            <a:alpha val="90000"/>
            <a:hueOff val="0"/>
            <a:satOff val="0"/>
            <a:lumOff val="0"/>
            <a:alphaOff val="0"/>
          </a:schemeClr>
        </a:solidFill>
        <a:ln w="25400" cap="flat" cmpd="sng" algn="ctr">
          <a:solidFill>
            <a:schemeClr val="accent3">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45720" rIns="68580" bIns="45720" numCol="1" spcCol="1270" anchor="ctr" anchorCtr="0">
          <a:noAutofit/>
        </a:bodyPr>
        <a:lstStyle/>
        <a:p>
          <a:pPr marL="0" lvl="0" indent="0" algn="just" defTabSz="1600200">
            <a:lnSpc>
              <a:spcPct val="90000"/>
            </a:lnSpc>
            <a:spcBef>
              <a:spcPct val="0"/>
            </a:spcBef>
            <a:spcAft>
              <a:spcPct val="35000"/>
            </a:spcAft>
            <a:buNone/>
          </a:pPr>
          <a:r>
            <a:rPr lang="es-EC" sz="3600" kern="1200" dirty="0">
              <a:latin typeface="Cambria" panose="02040503050406030204" pitchFamily="18" charset="0"/>
            </a:rPr>
            <a:t>Diseñar e implementar una máquina (robot) tipo cartesiano para corte por plasma para el Laboratorio de Procesos de Manufactura de la Universidad de las Fuerzas Armadas “ESPE”.</a:t>
          </a:r>
          <a:endParaRPr lang="es-ES" sz="3600" kern="1200" dirty="0">
            <a:latin typeface="Cambria" panose="02040503050406030204" pitchFamily="18" charset="0"/>
          </a:endParaRPr>
        </a:p>
      </dsp:txBody>
      <dsp:txXfrm>
        <a:off x="1181455" y="1899677"/>
        <a:ext cx="7723731" cy="26725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204758" y="493115"/>
          <a:ext cx="5917606" cy="661326"/>
        </a:xfrm>
        <a:prstGeom prst="roundRect">
          <a:avLst>
            <a:gd name="adj" fmla="val 10000"/>
          </a:avLst>
        </a:prstGeom>
        <a:solidFill>
          <a:schemeClr val="accent3">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60960" rIns="91440" bIns="60960" numCol="1" spcCol="1270" anchor="ctr" anchorCtr="0">
          <a:noAutofit/>
        </a:bodyPr>
        <a:lstStyle/>
        <a:p>
          <a:pPr marL="0" lvl="0" indent="0" algn="ctr" defTabSz="2133600">
            <a:lnSpc>
              <a:spcPct val="90000"/>
            </a:lnSpc>
            <a:spcBef>
              <a:spcPct val="0"/>
            </a:spcBef>
            <a:spcAft>
              <a:spcPct val="35000"/>
            </a:spcAft>
            <a:buNone/>
          </a:pPr>
          <a:r>
            <a:rPr lang="es-ES" sz="4800" kern="1200" dirty="0">
              <a:latin typeface="Cambria" panose="02040503050406030204" pitchFamily="18" charset="0"/>
            </a:rPr>
            <a:t>Objetivos Específicos</a:t>
          </a:r>
        </a:p>
      </dsp:txBody>
      <dsp:txXfrm>
        <a:off x="224128" y="512485"/>
        <a:ext cx="5878866" cy="622586"/>
      </dsp:txXfrm>
    </dsp:sp>
    <dsp:sp modelId="{BACB21B0-036B-4742-8A60-70178C84CE1F}">
      <dsp:nvSpPr>
        <dsp:cNvPr id="0" name=""/>
        <dsp:cNvSpPr/>
      </dsp:nvSpPr>
      <dsp:spPr>
        <a:xfrm>
          <a:off x="796519" y="1154442"/>
          <a:ext cx="387932" cy="1023519"/>
        </a:xfrm>
        <a:custGeom>
          <a:avLst/>
          <a:gdLst/>
          <a:ahLst/>
          <a:cxnLst/>
          <a:rect l="0" t="0" r="0" b="0"/>
          <a:pathLst>
            <a:path>
              <a:moveTo>
                <a:pt x="0" y="0"/>
              </a:moveTo>
              <a:lnTo>
                <a:pt x="0" y="1023519"/>
              </a:lnTo>
              <a:lnTo>
                <a:pt x="387932" y="1023519"/>
              </a:lnTo>
            </a:path>
          </a:pathLst>
        </a:custGeom>
        <a:noFill/>
        <a:ln w="25400" cap="flat" cmpd="sng" algn="ctr">
          <a:solidFill>
            <a:schemeClr val="accent3">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2A62081-EA37-4F1D-8C73-C0EA7F5A893E}">
      <dsp:nvSpPr>
        <dsp:cNvPr id="0" name=""/>
        <dsp:cNvSpPr/>
      </dsp:nvSpPr>
      <dsp:spPr>
        <a:xfrm>
          <a:off x="1184451" y="1531205"/>
          <a:ext cx="7806218" cy="1293512"/>
        </a:xfrm>
        <a:prstGeom prst="roundRect">
          <a:avLst>
            <a:gd name="adj" fmla="val 10000"/>
          </a:avLst>
        </a:prstGeom>
        <a:solidFill>
          <a:schemeClr val="lt1">
            <a:alpha val="90000"/>
            <a:hueOff val="0"/>
            <a:satOff val="0"/>
            <a:lumOff val="0"/>
            <a:alphaOff val="0"/>
          </a:schemeClr>
        </a:solidFill>
        <a:ln w="25400" cap="flat" cmpd="sng" algn="ctr">
          <a:solidFill>
            <a:schemeClr val="accent3">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just" defTabSz="1244600">
            <a:lnSpc>
              <a:spcPct val="90000"/>
            </a:lnSpc>
            <a:spcBef>
              <a:spcPct val="0"/>
            </a:spcBef>
            <a:spcAft>
              <a:spcPct val="35000"/>
            </a:spcAft>
            <a:buNone/>
          </a:pPr>
          <a:r>
            <a:rPr lang="es-ES_tradnl" sz="2800" kern="1200" dirty="0">
              <a:latin typeface="Cambria" panose="02040503050406030204" pitchFamily="18" charset="0"/>
            </a:rPr>
            <a:t>Diseñar un sistema mecánico de transmisión de movimiento y guías que permitan un correcto desplazamiento lineal en los tres ejes</a:t>
          </a:r>
          <a:endParaRPr lang="es-ES" sz="2800" kern="1200" dirty="0">
            <a:latin typeface="Cambria" panose="02040503050406030204" pitchFamily="18" charset="0"/>
          </a:endParaRPr>
        </a:p>
      </dsp:txBody>
      <dsp:txXfrm>
        <a:off x="1222337" y="1569091"/>
        <a:ext cx="7730446" cy="1217740"/>
      </dsp:txXfrm>
    </dsp:sp>
    <dsp:sp modelId="{A4AF665C-7E32-4F2B-858A-8A301C2D00AC}">
      <dsp:nvSpPr>
        <dsp:cNvPr id="0" name=""/>
        <dsp:cNvSpPr/>
      </dsp:nvSpPr>
      <dsp:spPr>
        <a:xfrm>
          <a:off x="796519" y="1154442"/>
          <a:ext cx="387932" cy="2617532"/>
        </a:xfrm>
        <a:custGeom>
          <a:avLst/>
          <a:gdLst/>
          <a:ahLst/>
          <a:cxnLst/>
          <a:rect l="0" t="0" r="0" b="0"/>
          <a:pathLst>
            <a:path>
              <a:moveTo>
                <a:pt x="0" y="0"/>
              </a:moveTo>
              <a:lnTo>
                <a:pt x="0" y="2617532"/>
              </a:lnTo>
              <a:lnTo>
                <a:pt x="387932" y="2617532"/>
              </a:lnTo>
            </a:path>
          </a:pathLst>
        </a:custGeom>
        <a:noFill/>
        <a:ln w="25400" cap="flat" cmpd="sng" algn="ctr">
          <a:solidFill>
            <a:schemeClr val="accent3">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CDC0D8D-D9D4-4758-9E98-3F9B8AE98200}">
      <dsp:nvSpPr>
        <dsp:cNvPr id="0" name=""/>
        <dsp:cNvSpPr/>
      </dsp:nvSpPr>
      <dsp:spPr>
        <a:xfrm>
          <a:off x="1184451" y="2914172"/>
          <a:ext cx="7715704" cy="1715603"/>
        </a:xfrm>
        <a:prstGeom prst="roundRect">
          <a:avLst>
            <a:gd name="adj" fmla="val 10000"/>
          </a:avLst>
        </a:prstGeom>
        <a:solidFill>
          <a:schemeClr val="lt1">
            <a:alpha val="90000"/>
            <a:hueOff val="0"/>
            <a:satOff val="0"/>
            <a:lumOff val="0"/>
            <a:alphaOff val="0"/>
          </a:schemeClr>
        </a:solidFill>
        <a:ln w="25400" cap="flat" cmpd="sng" algn="ctr">
          <a:solidFill>
            <a:schemeClr val="accent3">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just" defTabSz="1244600">
            <a:lnSpc>
              <a:spcPct val="90000"/>
            </a:lnSpc>
            <a:spcBef>
              <a:spcPct val="0"/>
            </a:spcBef>
            <a:spcAft>
              <a:spcPct val="35000"/>
            </a:spcAft>
            <a:buNone/>
          </a:pPr>
          <a:r>
            <a:rPr lang="es-ES_tradnl" sz="2800" kern="1200" dirty="0">
              <a:latin typeface="Cambria" panose="02040503050406030204" pitchFamily="18" charset="0"/>
            </a:rPr>
            <a:t>Implementar un control numérico para el posicionamiento y velocidad del sistema mecánico garantizando precisión y control en el trabajo realizado.</a:t>
          </a:r>
          <a:endParaRPr lang="es-ES" sz="2800" kern="1200" dirty="0">
            <a:latin typeface="Cambria" panose="02040503050406030204" pitchFamily="18" charset="0"/>
          </a:endParaRPr>
        </a:p>
      </dsp:txBody>
      <dsp:txXfrm>
        <a:off x="1234699" y="2964420"/>
        <a:ext cx="7615208" cy="16151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205488" y="801170"/>
          <a:ext cx="6023778" cy="811625"/>
        </a:xfrm>
        <a:prstGeom prst="roundRect">
          <a:avLst>
            <a:gd name="adj" fmla="val 10000"/>
          </a:avLst>
        </a:prstGeom>
        <a:solidFill>
          <a:schemeClr val="accent3">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60960" rIns="91440" bIns="60960" numCol="1" spcCol="1270" anchor="ctr" anchorCtr="0">
          <a:noAutofit/>
        </a:bodyPr>
        <a:lstStyle/>
        <a:p>
          <a:pPr marL="0" lvl="0" indent="0" algn="ctr" defTabSz="2133600">
            <a:lnSpc>
              <a:spcPct val="90000"/>
            </a:lnSpc>
            <a:spcBef>
              <a:spcPct val="0"/>
            </a:spcBef>
            <a:spcAft>
              <a:spcPct val="35000"/>
            </a:spcAft>
            <a:buNone/>
          </a:pPr>
          <a:r>
            <a:rPr lang="es-ES" sz="4800" kern="1200" dirty="0">
              <a:latin typeface="Cambria" panose="02040503050406030204" pitchFamily="18" charset="0"/>
            </a:rPr>
            <a:t>Objetivos Específicos</a:t>
          </a:r>
        </a:p>
      </dsp:txBody>
      <dsp:txXfrm>
        <a:off x="229260" y="824942"/>
        <a:ext cx="5976234" cy="764081"/>
      </dsp:txXfrm>
    </dsp:sp>
    <dsp:sp modelId="{BACB21B0-036B-4742-8A60-70178C84CE1F}">
      <dsp:nvSpPr>
        <dsp:cNvPr id="0" name=""/>
        <dsp:cNvSpPr/>
      </dsp:nvSpPr>
      <dsp:spPr>
        <a:xfrm>
          <a:off x="807866" y="1612796"/>
          <a:ext cx="399174" cy="1018743"/>
        </a:xfrm>
        <a:custGeom>
          <a:avLst/>
          <a:gdLst/>
          <a:ahLst/>
          <a:cxnLst/>
          <a:rect l="0" t="0" r="0" b="0"/>
          <a:pathLst>
            <a:path>
              <a:moveTo>
                <a:pt x="0" y="0"/>
              </a:moveTo>
              <a:lnTo>
                <a:pt x="0" y="1018743"/>
              </a:lnTo>
              <a:lnTo>
                <a:pt x="399174" y="1018743"/>
              </a:lnTo>
            </a:path>
          </a:pathLst>
        </a:custGeom>
        <a:noFill/>
        <a:ln w="25400" cap="flat" cmpd="sng" algn="ctr">
          <a:solidFill>
            <a:schemeClr val="accent3">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2A62081-EA37-4F1D-8C73-C0EA7F5A893E}">
      <dsp:nvSpPr>
        <dsp:cNvPr id="0" name=""/>
        <dsp:cNvSpPr/>
      </dsp:nvSpPr>
      <dsp:spPr>
        <a:xfrm>
          <a:off x="1207041" y="1988403"/>
          <a:ext cx="7782273" cy="1286273"/>
        </a:xfrm>
        <a:prstGeom prst="roundRect">
          <a:avLst>
            <a:gd name="adj" fmla="val 10000"/>
          </a:avLst>
        </a:prstGeom>
        <a:solidFill>
          <a:schemeClr val="lt1">
            <a:alpha val="90000"/>
            <a:hueOff val="0"/>
            <a:satOff val="0"/>
            <a:lumOff val="0"/>
            <a:alphaOff val="0"/>
          </a:schemeClr>
        </a:solidFill>
        <a:ln w="25400" cap="flat" cmpd="sng" algn="ctr">
          <a:solidFill>
            <a:schemeClr val="accent3">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just" defTabSz="1244600">
            <a:lnSpc>
              <a:spcPct val="90000"/>
            </a:lnSpc>
            <a:spcBef>
              <a:spcPct val="0"/>
            </a:spcBef>
            <a:spcAft>
              <a:spcPct val="35000"/>
            </a:spcAft>
            <a:buNone/>
          </a:pPr>
          <a:r>
            <a:rPr lang="es-ES_tradnl" sz="2800" kern="1200" dirty="0">
              <a:latin typeface="Cambria" panose="02040503050406030204" pitchFamily="18" charset="0"/>
            </a:rPr>
            <a:t>Implementar un sistema electrónico que permita el movimiento del sistema mecánico mediante motores con sus respectivos controladores.</a:t>
          </a:r>
          <a:endParaRPr lang="es-ES" sz="2800" kern="1200" dirty="0">
            <a:latin typeface="Cambria" panose="02040503050406030204" pitchFamily="18" charset="0"/>
          </a:endParaRPr>
        </a:p>
      </dsp:txBody>
      <dsp:txXfrm>
        <a:off x="1244715" y="2026077"/>
        <a:ext cx="7706925" cy="1210925"/>
      </dsp:txXfrm>
    </dsp:sp>
    <dsp:sp modelId="{A4AF665C-7E32-4F2B-858A-8A301C2D00AC}">
      <dsp:nvSpPr>
        <dsp:cNvPr id="0" name=""/>
        <dsp:cNvSpPr/>
      </dsp:nvSpPr>
      <dsp:spPr>
        <a:xfrm>
          <a:off x="807866" y="1612796"/>
          <a:ext cx="399174" cy="2230433"/>
        </a:xfrm>
        <a:custGeom>
          <a:avLst/>
          <a:gdLst/>
          <a:ahLst/>
          <a:cxnLst/>
          <a:rect l="0" t="0" r="0" b="0"/>
          <a:pathLst>
            <a:path>
              <a:moveTo>
                <a:pt x="0" y="0"/>
              </a:moveTo>
              <a:lnTo>
                <a:pt x="0" y="2230433"/>
              </a:lnTo>
              <a:lnTo>
                <a:pt x="399174" y="2230433"/>
              </a:lnTo>
            </a:path>
          </a:pathLst>
        </a:custGeom>
        <a:noFill/>
        <a:ln w="25400" cap="flat" cmpd="sng" algn="ctr">
          <a:solidFill>
            <a:schemeClr val="accent3">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CDC0D8D-D9D4-4758-9E98-3F9B8AE98200}">
      <dsp:nvSpPr>
        <dsp:cNvPr id="0" name=""/>
        <dsp:cNvSpPr/>
      </dsp:nvSpPr>
      <dsp:spPr>
        <a:xfrm>
          <a:off x="1207041" y="3363857"/>
          <a:ext cx="7692036" cy="958744"/>
        </a:xfrm>
        <a:prstGeom prst="roundRect">
          <a:avLst>
            <a:gd name="adj" fmla="val 10000"/>
          </a:avLst>
        </a:prstGeom>
        <a:solidFill>
          <a:schemeClr val="lt1">
            <a:alpha val="90000"/>
            <a:hueOff val="0"/>
            <a:satOff val="0"/>
            <a:lumOff val="0"/>
            <a:alphaOff val="0"/>
          </a:schemeClr>
        </a:solidFill>
        <a:ln w="25400" cap="flat" cmpd="sng" algn="ctr">
          <a:solidFill>
            <a:schemeClr val="accent3">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just" defTabSz="1244600">
            <a:lnSpc>
              <a:spcPct val="90000"/>
            </a:lnSpc>
            <a:spcBef>
              <a:spcPct val="0"/>
            </a:spcBef>
            <a:spcAft>
              <a:spcPct val="35000"/>
            </a:spcAft>
            <a:buNone/>
          </a:pPr>
          <a:r>
            <a:rPr lang="es-ES_tradnl" sz="2800" kern="1200" dirty="0">
              <a:latin typeface="Cambria" panose="02040503050406030204" pitchFamily="18" charset="0"/>
            </a:rPr>
            <a:t>Implementar una interfaz de comunicación entre un computador, controladores y motores.</a:t>
          </a:r>
          <a:endParaRPr lang="es-ES" sz="2800" kern="1200" dirty="0">
            <a:latin typeface="Cambria" panose="02040503050406030204" pitchFamily="18" charset="0"/>
          </a:endParaRPr>
        </a:p>
      </dsp:txBody>
      <dsp:txXfrm>
        <a:off x="1235122" y="3391938"/>
        <a:ext cx="7635874" cy="90258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4034" y="918306"/>
          <a:ext cx="7244466" cy="591619"/>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43180" rIns="64770" bIns="43180" numCol="1" spcCol="1270" anchor="ctr" anchorCtr="0">
          <a:noAutofit/>
        </a:bodyPr>
        <a:lstStyle/>
        <a:p>
          <a:pPr marL="0" lvl="0" indent="0" algn="ctr" defTabSz="1511300">
            <a:lnSpc>
              <a:spcPct val="90000"/>
            </a:lnSpc>
            <a:spcBef>
              <a:spcPct val="0"/>
            </a:spcBef>
            <a:spcAft>
              <a:spcPct val="35000"/>
            </a:spcAft>
            <a:buNone/>
          </a:pPr>
          <a:r>
            <a:rPr lang="en-US" sz="3400" kern="1200" dirty="0">
              <a:latin typeface="Cambria" panose="02040503050406030204" pitchFamily="18" charset="0"/>
            </a:rPr>
            <a:t>Temario</a:t>
          </a:r>
          <a:endParaRPr lang="es-ES" sz="3400" kern="1200" dirty="0">
            <a:latin typeface="Cambria" panose="02040503050406030204" pitchFamily="18" charset="0"/>
          </a:endParaRPr>
        </a:p>
      </dsp:txBody>
      <dsp:txXfrm>
        <a:off x="21362" y="935634"/>
        <a:ext cx="7209810" cy="556963"/>
      </dsp:txXfrm>
    </dsp:sp>
    <dsp:sp modelId="{6453487C-0FAF-4B32-BD10-ECD1ABD7E947}">
      <dsp:nvSpPr>
        <dsp:cNvPr id="0" name=""/>
        <dsp:cNvSpPr/>
      </dsp:nvSpPr>
      <dsp:spPr>
        <a:xfrm>
          <a:off x="728481" y="1509925"/>
          <a:ext cx="728481" cy="469680"/>
        </a:xfrm>
        <a:custGeom>
          <a:avLst/>
          <a:gdLst/>
          <a:ahLst/>
          <a:cxnLst/>
          <a:rect l="0" t="0" r="0" b="0"/>
          <a:pathLst>
            <a:path>
              <a:moveTo>
                <a:pt x="0" y="0"/>
              </a:moveTo>
              <a:lnTo>
                <a:pt x="0" y="469680"/>
              </a:lnTo>
              <a:lnTo>
                <a:pt x="728481" y="469680"/>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5B98A4A-0B6D-4F48-B74E-847DD2F0977C}">
      <dsp:nvSpPr>
        <dsp:cNvPr id="0" name=""/>
        <dsp:cNvSpPr/>
      </dsp:nvSpPr>
      <dsp:spPr>
        <a:xfrm>
          <a:off x="1456962" y="1695789"/>
          <a:ext cx="7001237" cy="567635"/>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2865" tIns="41910" rIns="62865" bIns="41910" numCol="1" spcCol="1270" anchor="ctr" anchorCtr="0">
          <a:noAutofit/>
        </a:bodyPr>
        <a:lstStyle/>
        <a:p>
          <a:pPr marL="0" lvl="0" indent="0" algn="ctr" defTabSz="1466850">
            <a:lnSpc>
              <a:spcPct val="90000"/>
            </a:lnSpc>
            <a:spcBef>
              <a:spcPct val="0"/>
            </a:spcBef>
            <a:spcAft>
              <a:spcPct val="35000"/>
            </a:spcAft>
            <a:buNone/>
          </a:pPr>
          <a:r>
            <a:rPr lang="es-ES" sz="3300" kern="1200" dirty="0">
              <a:latin typeface="Cambria" panose="02040503050406030204" pitchFamily="18" charset="0"/>
            </a:rPr>
            <a:t>Antecedentes</a:t>
          </a:r>
        </a:p>
      </dsp:txBody>
      <dsp:txXfrm>
        <a:off x="1473587" y="1712414"/>
        <a:ext cx="6967987" cy="534385"/>
      </dsp:txXfrm>
    </dsp:sp>
    <dsp:sp modelId="{FB240F8B-7E99-4AC3-A02E-577CB4C52831}">
      <dsp:nvSpPr>
        <dsp:cNvPr id="0" name=""/>
        <dsp:cNvSpPr/>
      </dsp:nvSpPr>
      <dsp:spPr>
        <a:xfrm>
          <a:off x="728481" y="1509925"/>
          <a:ext cx="728481" cy="1185221"/>
        </a:xfrm>
        <a:custGeom>
          <a:avLst/>
          <a:gdLst/>
          <a:ahLst/>
          <a:cxnLst/>
          <a:rect l="0" t="0" r="0" b="0"/>
          <a:pathLst>
            <a:path>
              <a:moveTo>
                <a:pt x="0" y="0"/>
              </a:moveTo>
              <a:lnTo>
                <a:pt x="0" y="1185221"/>
              </a:lnTo>
              <a:lnTo>
                <a:pt x="728481" y="1185221"/>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C95FD0E-562B-4B5A-A0F2-D2050E061433}">
      <dsp:nvSpPr>
        <dsp:cNvPr id="0" name=""/>
        <dsp:cNvSpPr/>
      </dsp:nvSpPr>
      <dsp:spPr>
        <a:xfrm>
          <a:off x="1456962" y="2411329"/>
          <a:ext cx="7001237" cy="567635"/>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2865" tIns="41910" rIns="62865" bIns="41910" numCol="1" spcCol="1270" anchor="ctr" anchorCtr="0">
          <a:noAutofit/>
        </a:bodyPr>
        <a:lstStyle/>
        <a:p>
          <a:pPr marL="0" lvl="0" indent="0" algn="ctr" defTabSz="1466850">
            <a:lnSpc>
              <a:spcPct val="90000"/>
            </a:lnSpc>
            <a:spcBef>
              <a:spcPct val="0"/>
            </a:spcBef>
            <a:spcAft>
              <a:spcPct val="35000"/>
            </a:spcAft>
            <a:buNone/>
          </a:pPr>
          <a:r>
            <a:rPr lang="es-ES" sz="3300" kern="1200" dirty="0">
              <a:latin typeface="Cambria" panose="02040503050406030204" pitchFamily="18" charset="0"/>
            </a:rPr>
            <a:t>Control Numérico Computarizado</a:t>
          </a:r>
        </a:p>
      </dsp:txBody>
      <dsp:txXfrm>
        <a:off x="1473587" y="2427954"/>
        <a:ext cx="6967987" cy="534385"/>
      </dsp:txXfrm>
    </dsp:sp>
    <dsp:sp modelId="{2A81AC24-19E8-4B05-BE18-7F7DC22883F5}">
      <dsp:nvSpPr>
        <dsp:cNvPr id="0" name=""/>
        <dsp:cNvSpPr/>
      </dsp:nvSpPr>
      <dsp:spPr>
        <a:xfrm>
          <a:off x="728481" y="1509925"/>
          <a:ext cx="724446" cy="1862803"/>
        </a:xfrm>
        <a:custGeom>
          <a:avLst/>
          <a:gdLst/>
          <a:ahLst/>
          <a:cxnLst/>
          <a:rect l="0" t="0" r="0" b="0"/>
          <a:pathLst>
            <a:path>
              <a:moveTo>
                <a:pt x="0" y="0"/>
              </a:moveTo>
              <a:lnTo>
                <a:pt x="0" y="1862803"/>
              </a:lnTo>
              <a:lnTo>
                <a:pt x="724446" y="1862803"/>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210391E-D0BA-4B05-BC9D-4C5F7A7038B2}">
      <dsp:nvSpPr>
        <dsp:cNvPr id="0" name=""/>
        <dsp:cNvSpPr/>
      </dsp:nvSpPr>
      <dsp:spPr>
        <a:xfrm>
          <a:off x="1452928" y="3088911"/>
          <a:ext cx="7001237" cy="567635"/>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2865" tIns="41910" rIns="62865" bIns="41910" numCol="1" spcCol="1270" anchor="ctr" anchorCtr="0">
          <a:noAutofit/>
        </a:bodyPr>
        <a:lstStyle/>
        <a:p>
          <a:pPr marL="0" lvl="0" indent="0" algn="ctr" defTabSz="1466850">
            <a:lnSpc>
              <a:spcPct val="90000"/>
            </a:lnSpc>
            <a:spcBef>
              <a:spcPct val="0"/>
            </a:spcBef>
            <a:spcAft>
              <a:spcPct val="35000"/>
            </a:spcAft>
            <a:buNone/>
          </a:pPr>
          <a:r>
            <a:rPr lang="es-ES" sz="3300" kern="1200" dirty="0">
              <a:latin typeface="Cambria" panose="02040503050406030204" pitchFamily="18" charset="0"/>
            </a:rPr>
            <a:t>Proceso de Corte por Plasma</a:t>
          </a:r>
        </a:p>
      </dsp:txBody>
      <dsp:txXfrm>
        <a:off x="1469553" y="3105536"/>
        <a:ext cx="6967987" cy="534385"/>
      </dsp:txXfrm>
    </dsp:sp>
    <dsp:sp modelId="{F27B7295-80E4-4410-9A4D-672618C6243E}">
      <dsp:nvSpPr>
        <dsp:cNvPr id="0" name=""/>
        <dsp:cNvSpPr/>
      </dsp:nvSpPr>
      <dsp:spPr>
        <a:xfrm>
          <a:off x="728481" y="1509925"/>
          <a:ext cx="724446" cy="2578343"/>
        </a:xfrm>
        <a:custGeom>
          <a:avLst/>
          <a:gdLst/>
          <a:ahLst/>
          <a:cxnLst/>
          <a:rect l="0" t="0" r="0" b="0"/>
          <a:pathLst>
            <a:path>
              <a:moveTo>
                <a:pt x="0" y="0"/>
              </a:moveTo>
              <a:lnTo>
                <a:pt x="0" y="2578343"/>
              </a:lnTo>
              <a:lnTo>
                <a:pt x="724446" y="2578343"/>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9DD2AFD-1A85-48C2-96F2-E73FC04B45F7}">
      <dsp:nvSpPr>
        <dsp:cNvPr id="0" name=""/>
        <dsp:cNvSpPr/>
      </dsp:nvSpPr>
      <dsp:spPr>
        <a:xfrm>
          <a:off x="1452928" y="3804451"/>
          <a:ext cx="7001237" cy="567635"/>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2865" tIns="41910" rIns="62865" bIns="41910" numCol="1" spcCol="1270" anchor="ctr" anchorCtr="0">
          <a:noAutofit/>
        </a:bodyPr>
        <a:lstStyle/>
        <a:p>
          <a:pPr marL="0" lvl="0" indent="0" algn="ctr" defTabSz="1466850">
            <a:lnSpc>
              <a:spcPct val="90000"/>
            </a:lnSpc>
            <a:spcBef>
              <a:spcPct val="0"/>
            </a:spcBef>
            <a:spcAft>
              <a:spcPct val="35000"/>
            </a:spcAft>
            <a:buNone/>
          </a:pPr>
          <a:r>
            <a:rPr lang="es-ES" sz="3300" kern="1200" dirty="0">
              <a:latin typeface="Cambria" panose="02040503050406030204" pitchFamily="18" charset="0"/>
            </a:rPr>
            <a:t>Diseño, Selección e Implementación</a:t>
          </a:r>
        </a:p>
      </dsp:txBody>
      <dsp:txXfrm>
        <a:off x="1469553" y="3821076"/>
        <a:ext cx="6967987" cy="534385"/>
      </dsp:txXfrm>
    </dsp:sp>
    <dsp:sp modelId="{672A5E56-DE7C-423B-8AF4-B37E93A0E788}">
      <dsp:nvSpPr>
        <dsp:cNvPr id="0" name=""/>
        <dsp:cNvSpPr/>
      </dsp:nvSpPr>
      <dsp:spPr>
        <a:xfrm>
          <a:off x="728481" y="1509925"/>
          <a:ext cx="724446" cy="3293884"/>
        </a:xfrm>
        <a:custGeom>
          <a:avLst/>
          <a:gdLst/>
          <a:ahLst/>
          <a:cxnLst/>
          <a:rect l="0" t="0" r="0" b="0"/>
          <a:pathLst>
            <a:path>
              <a:moveTo>
                <a:pt x="0" y="0"/>
              </a:moveTo>
              <a:lnTo>
                <a:pt x="0" y="3293884"/>
              </a:lnTo>
              <a:lnTo>
                <a:pt x="724446" y="3293884"/>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AFB512E-0A1F-4167-ADE0-87DA96AF7CDA}">
      <dsp:nvSpPr>
        <dsp:cNvPr id="0" name=""/>
        <dsp:cNvSpPr/>
      </dsp:nvSpPr>
      <dsp:spPr>
        <a:xfrm>
          <a:off x="1452928" y="4519992"/>
          <a:ext cx="7001237" cy="567635"/>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2865" tIns="41910" rIns="62865" bIns="41910" numCol="1" spcCol="1270" anchor="ctr" anchorCtr="0">
          <a:noAutofit/>
        </a:bodyPr>
        <a:lstStyle/>
        <a:p>
          <a:pPr marL="0" lvl="0" indent="0" algn="ctr" defTabSz="1466850">
            <a:lnSpc>
              <a:spcPct val="90000"/>
            </a:lnSpc>
            <a:spcBef>
              <a:spcPct val="0"/>
            </a:spcBef>
            <a:spcAft>
              <a:spcPct val="35000"/>
            </a:spcAft>
            <a:buNone/>
          </a:pPr>
          <a:r>
            <a:rPr lang="es-419" sz="3300" kern="1200" dirty="0">
              <a:latin typeface="Cambria" panose="02040503050406030204" pitchFamily="18" charset="0"/>
            </a:rPr>
            <a:t>Pruebas y Resultados</a:t>
          </a:r>
          <a:endParaRPr lang="es-ES" sz="3300" kern="1200" dirty="0">
            <a:latin typeface="Cambria" panose="02040503050406030204" pitchFamily="18" charset="0"/>
          </a:endParaRPr>
        </a:p>
      </dsp:txBody>
      <dsp:txXfrm>
        <a:off x="1469553" y="4536617"/>
        <a:ext cx="6967987" cy="534385"/>
      </dsp:txXfrm>
    </dsp:sp>
    <dsp:sp modelId="{E1C3DDF9-8D78-42AC-8AD1-4E929A97D46F}">
      <dsp:nvSpPr>
        <dsp:cNvPr id="0" name=""/>
        <dsp:cNvSpPr/>
      </dsp:nvSpPr>
      <dsp:spPr>
        <a:xfrm>
          <a:off x="728481" y="1509925"/>
          <a:ext cx="724446" cy="4009424"/>
        </a:xfrm>
        <a:custGeom>
          <a:avLst/>
          <a:gdLst/>
          <a:ahLst/>
          <a:cxnLst/>
          <a:rect l="0" t="0" r="0" b="0"/>
          <a:pathLst>
            <a:path>
              <a:moveTo>
                <a:pt x="0" y="0"/>
              </a:moveTo>
              <a:lnTo>
                <a:pt x="0" y="4009424"/>
              </a:lnTo>
              <a:lnTo>
                <a:pt x="724446" y="4009424"/>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DB687E-6F14-4652-B35A-51688E08CDBC}">
      <dsp:nvSpPr>
        <dsp:cNvPr id="0" name=""/>
        <dsp:cNvSpPr/>
      </dsp:nvSpPr>
      <dsp:spPr>
        <a:xfrm>
          <a:off x="1452928" y="5235532"/>
          <a:ext cx="7001237" cy="567635"/>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2865" tIns="41910" rIns="62865" bIns="41910" numCol="1" spcCol="1270" anchor="ctr" anchorCtr="0">
          <a:noAutofit/>
        </a:bodyPr>
        <a:lstStyle/>
        <a:p>
          <a:pPr marL="0" lvl="0" indent="0" algn="ctr" defTabSz="1466850">
            <a:lnSpc>
              <a:spcPct val="90000"/>
            </a:lnSpc>
            <a:spcBef>
              <a:spcPct val="0"/>
            </a:spcBef>
            <a:spcAft>
              <a:spcPct val="35000"/>
            </a:spcAft>
            <a:buNone/>
          </a:pPr>
          <a:r>
            <a:rPr lang="en-US" sz="3300" kern="1200" dirty="0" err="1">
              <a:latin typeface="Cambria" panose="02040503050406030204" pitchFamily="18" charset="0"/>
            </a:rPr>
            <a:t>Conclusiones</a:t>
          </a:r>
          <a:r>
            <a:rPr lang="en-US" sz="3300" kern="1200" dirty="0">
              <a:latin typeface="Cambria" panose="02040503050406030204" pitchFamily="18" charset="0"/>
            </a:rPr>
            <a:t> y </a:t>
          </a:r>
          <a:r>
            <a:rPr lang="en-US" sz="3300" kern="1200" dirty="0" err="1">
              <a:latin typeface="Cambria" panose="02040503050406030204" pitchFamily="18" charset="0"/>
            </a:rPr>
            <a:t>Recomendaciones</a:t>
          </a:r>
          <a:endParaRPr lang="es-ES" sz="3300" kern="1200" dirty="0">
            <a:latin typeface="Cambria" panose="02040503050406030204" pitchFamily="18" charset="0"/>
          </a:endParaRPr>
        </a:p>
      </dsp:txBody>
      <dsp:txXfrm>
        <a:off x="1469553" y="5252157"/>
        <a:ext cx="6967987" cy="53438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4034" y="1276076"/>
          <a:ext cx="7244466" cy="591619"/>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43180" rIns="64770" bIns="43180" numCol="1" spcCol="1270" anchor="ctr" anchorCtr="0">
          <a:noAutofit/>
        </a:bodyPr>
        <a:lstStyle/>
        <a:p>
          <a:pPr marL="0" lvl="0" indent="0" algn="ctr" defTabSz="1511300">
            <a:lnSpc>
              <a:spcPct val="90000"/>
            </a:lnSpc>
            <a:spcBef>
              <a:spcPct val="0"/>
            </a:spcBef>
            <a:spcAft>
              <a:spcPct val="35000"/>
            </a:spcAft>
            <a:buNone/>
          </a:pPr>
          <a:r>
            <a:rPr lang="en-US" sz="3400" kern="1200" dirty="0">
              <a:latin typeface="Cambria" panose="02040503050406030204" pitchFamily="18" charset="0"/>
            </a:rPr>
            <a:t>Ventajas</a:t>
          </a:r>
          <a:endParaRPr lang="es-ES" sz="3400" kern="1200" dirty="0">
            <a:latin typeface="Cambria" panose="02040503050406030204" pitchFamily="18" charset="0"/>
          </a:endParaRPr>
        </a:p>
      </dsp:txBody>
      <dsp:txXfrm>
        <a:off x="21362" y="1293404"/>
        <a:ext cx="7209810" cy="556963"/>
      </dsp:txXfrm>
    </dsp:sp>
    <dsp:sp modelId="{6453487C-0FAF-4B32-BD10-ECD1ABD7E947}">
      <dsp:nvSpPr>
        <dsp:cNvPr id="0" name=""/>
        <dsp:cNvSpPr/>
      </dsp:nvSpPr>
      <dsp:spPr>
        <a:xfrm>
          <a:off x="728481" y="1867695"/>
          <a:ext cx="728481" cy="469680"/>
        </a:xfrm>
        <a:custGeom>
          <a:avLst/>
          <a:gdLst/>
          <a:ahLst/>
          <a:cxnLst/>
          <a:rect l="0" t="0" r="0" b="0"/>
          <a:pathLst>
            <a:path>
              <a:moveTo>
                <a:pt x="0" y="0"/>
              </a:moveTo>
              <a:lnTo>
                <a:pt x="0" y="469680"/>
              </a:lnTo>
              <a:lnTo>
                <a:pt x="728481" y="469680"/>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5B98A4A-0B6D-4F48-B74E-847DD2F0977C}">
      <dsp:nvSpPr>
        <dsp:cNvPr id="0" name=""/>
        <dsp:cNvSpPr/>
      </dsp:nvSpPr>
      <dsp:spPr>
        <a:xfrm>
          <a:off x="1456962" y="2053559"/>
          <a:ext cx="7001237" cy="567635"/>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2865" tIns="41910" rIns="62865" bIns="41910" numCol="1" spcCol="1270" anchor="ctr" anchorCtr="0">
          <a:noAutofit/>
        </a:bodyPr>
        <a:lstStyle/>
        <a:p>
          <a:pPr marL="0" lvl="0" indent="0" algn="ctr" defTabSz="1466850">
            <a:lnSpc>
              <a:spcPct val="90000"/>
            </a:lnSpc>
            <a:spcBef>
              <a:spcPct val="0"/>
            </a:spcBef>
            <a:spcAft>
              <a:spcPct val="35000"/>
            </a:spcAft>
            <a:buNone/>
          </a:pPr>
          <a:r>
            <a:rPr lang="es-ES" sz="3300" kern="1200" dirty="0">
              <a:latin typeface="Cambria" panose="02040503050406030204" pitchFamily="18" charset="0"/>
            </a:rPr>
            <a:t>Mejora calidad de producción</a:t>
          </a:r>
        </a:p>
      </dsp:txBody>
      <dsp:txXfrm>
        <a:off x="1473587" y="2070184"/>
        <a:ext cx="6967987" cy="534385"/>
      </dsp:txXfrm>
    </dsp:sp>
    <dsp:sp modelId="{C6C12A7B-E306-43E5-8A8A-A05F0B3820D0}">
      <dsp:nvSpPr>
        <dsp:cNvPr id="0" name=""/>
        <dsp:cNvSpPr/>
      </dsp:nvSpPr>
      <dsp:spPr>
        <a:xfrm>
          <a:off x="728481" y="1867695"/>
          <a:ext cx="728481" cy="1185221"/>
        </a:xfrm>
        <a:custGeom>
          <a:avLst/>
          <a:gdLst/>
          <a:ahLst/>
          <a:cxnLst/>
          <a:rect l="0" t="0" r="0" b="0"/>
          <a:pathLst>
            <a:path>
              <a:moveTo>
                <a:pt x="0" y="0"/>
              </a:moveTo>
              <a:lnTo>
                <a:pt x="0" y="1185221"/>
              </a:lnTo>
              <a:lnTo>
                <a:pt x="728481" y="1185221"/>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E45E7D3-CCCF-4359-83E9-DB21C8681714}">
      <dsp:nvSpPr>
        <dsp:cNvPr id="0" name=""/>
        <dsp:cNvSpPr/>
      </dsp:nvSpPr>
      <dsp:spPr>
        <a:xfrm>
          <a:off x="1456962" y="2769099"/>
          <a:ext cx="7001237" cy="567635"/>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2865" tIns="41910" rIns="62865" bIns="41910" numCol="1" spcCol="1270" anchor="ctr" anchorCtr="0">
          <a:noAutofit/>
        </a:bodyPr>
        <a:lstStyle/>
        <a:p>
          <a:pPr marL="0" lvl="0" indent="0" algn="ctr" defTabSz="1466850">
            <a:lnSpc>
              <a:spcPct val="90000"/>
            </a:lnSpc>
            <a:spcBef>
              <a:spcPct val="0"/>
            </a:spcBef>
            <a:spcAft>
              <a:spcPct val="35000"/>
            </a:spcAft>
            <a:buNone/>
          </a:pPr>
          <a:r>
            <a:rPr lang="es-ES" sz="3300" kern="1200" dirty="0">
              <a:latin typeface="Cambria" panose="02040503050406030204" pitchFamily="18" charset="0"/>
            </a:rPr>
            <a:t>Mejor precisión, repetibilidad</a:t>
          </a:r>
        </a:p>
      </dsp:txBody>
      <dsp:txXfrm>
        <a:off x="1473587" y="2785724"/>
        <a:ext cx="6967987" cy="534385"/>
      </dsp:txXfrm>
    </dsp:sp>
    <dsp:sp modelId="{8A1DB408-F554-45E6-B2CA-7FBDFAC0C9C1}">
      <dsp:nvSpPr>
        <dsp:cNvPr id="0" name=""/>
        <dsp:cNvSpPr/>
      </dsp:nvSpPr>
      <dsp:spPr>
        <a:xfrm>
          <a:off x="728481" y="1867695"/>
          <a:ext cx="724446" cy="1862803"/>
        </a:xfrm>
        <a:custGeom>
          <a:avLst/>
          <a:gdLst/>
          <a:ahLst/>
          <a:cxnLst/>
          <a:rect l="0" t="0" r="0" b="0"/>
          <a:pathLst>
            <a:path>
              <a:moveTo>
                <a:pt x="0" y="0"/>
              </a:moveTo>
              <a:lnTo>
                <a:pt x="0" y="1862803"/>
              </a:lnTo>
              <a:lnTo>
                <a:pt x="724446" y="1862803"/>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080C44A-84EB-4404-8D14-C9289DA7CB95}">
      <dsp:nvSpPr>
        <dsp:cNvPr id="0" name=""/>
        <dsp:cNvSpPr/>
      </dsp:nvSpPr>
      <dsp:spPr>
        <a:xfrm>
          <a:off x="1452928" y="3446681"/>
          <a:ext cx="7001237" cy="567635"/>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2865" tIns="41910" rIns="62865" bIns="41910" numCol="1" spcCol="1270" anchor="ctr" anchorCtr="0">
          <a:noAutofit/>
        </a:bodyPr>
        <a:lstStyle/>
        <a:p>
          <a:pPr marL="0" lvl="0" indent="0" algn="ctr" defTabSz="1466850">
            <a:lnSpc>
              <a:spcPct val="90000"/>
            </a:lnSpc>
            <a:spcBef>
              <a:spcPct val="0"/>
            </a:spcBef>
            <a:spcAft>
              <a:spcPct val="35000"/>
            </a:spcAft>
            <a:buNone/>
          </a:pPr>
          <a:r>
            <a:rPr lang="es-ES" sz="3300" kern="1200" dirty="0">
              <a:latin typeface="Cambria" panose="02040503050406030204" pitchFamily="18" charset="0"/>
            </a:rPr>
            <a:t>Ausencia de errores humanos</a:t>
          </a:r>
        </a:p>
      </dsp:txBody>
      <dsp:txXfrm>
        <a:off x="1469553" y="3463306"/>
        <a:ext cx="6967987" cy="534385"/>
      </dsp:txXfrm>
    </dsp:sp>
    <dsp:sp modelId="{FB240F8B-7E99-4AC3-A02E-577CB4C52831}">
      <dsp:nvSpPr>
        <dsp:cNvPr id="0" name=""/>
        <dsp:cNvSpPr/>
      </dsp:nvSpPr>
      <dsp:spPr>
        <a:xfrm>
          <a:off x="728481" y="1867695"/>
          <a:ext cx="728481" cy="2616302"/>
        </a:xfrm>
        <a:custGeom>
          <a:avLst/>
          <a:gdLst/>
          <a:ahLst/>
          <a:cxnLst/>
          <a:rect l="0" t="0" r="0" b="0"/>
          <a:pathLst>
            <a:path>
              <a:moveTo>
                <a:pt x="0" y="0"/>
              </a:moveTo>
              <a:lnTo>
                <a:pt x="0" y="2616302"/>
              </a:lnTo>
              <a:lnTo>
                <a:pt x="728481" y="2616302"/>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C95FD0E-562B-4B5A-A0F2-D2050E061433}">
      <dsp:nvSpPr>
        <dsp:cNvPr id="0" name=""/>
        <dsp:cNvSpPr/>
      </dsp:nvSpPr>
      <dsp:spPr>
        <a:xfrm>
          <a:off x="1456962" y="4200180"/>
          <a:ext cx="7001237" cy="567635"/>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2865" tIns="41910" rIns="62865" bIns="41910" numCol="1" spcCol="1270" anchor="ctr" anchorCtr="0">
          <a:noAutofit/>
        </a:bodyPr>
        <a:lstStyle/>
        <a:p>
          <a:pPr marL="0" lvl="0" indent="0" algn="ctr" defTabSz="1466850">
            <a:lnSpc>
              <a:spcPct val="90000"/>
            </a:lnSpc>
            <a:spcBef>
              <a:spcPct val="0"/>
            </a:spcBef>
            <a:spcAft>
              <a:spcPct val="35000"/>
            </a:spcAft>
            <a:buNone/>
          </a:pPr>
          <a:r>
            <a:rPr lang="es-419" sz="3300" kern="1200" dirty="0">
              <a:latin typeface="Cambria" panose="02040503050406030204" pitchFamily="18" charset="0"/>
            </a:rPr>
            <a:t>Facilidad procesos complejos</a:t>
          </a:r>
          <a:endParaRPr lang="es-ES" sz="3300" kern="1200" dirty="0">
            <a:latin typeface="Cambria" panose="02040503050406030204" pitchFamily="18" charset="0"/>
          </a:endParaRPr>
        </a:p>
      </dsp:txBody>
      <dsp:txXfrm>
        <a:off x="1473587" y="4216805"/>
        <a:ext cx="6967987" cy="534385"/>
      </dsp:txXfrm>
    </dsp:sp>
    <dsp:sp modelId="{2A81AC24-19E8-4B05-BE18-7F7DC22883F5}">
      <dsp:nvSpPr>
        <dsp:cNvPr id="0" name=""/>
        <dsp:cNvSpPr/>
      </dsp:nvSpPr>
      <dsp:spPr>
        <a:xfrm>
          <a:off x="728481" y="1867695"/>
          <a:ext cx="724446" cy="3293884"/>
        </a:xfrm>
        <a:custGeom>
          <a:avLst/>
          <a:gdLst/>
          <a:ahLst/>
          <a:cxnLst/>
          <a:rect l="0" t="0" r="0" b="0"/>
          <a:pathLst>
            <a:path>
              <a:moveTo>
                <a:pt x="0" y="0"/>
              </a:moveTo>
              <a:lnTo>
                <a:pt x="0" y="3293884"/>
              </a:lnTo>
              <a:lnTo>
                <a:pt x="724446" y="3293884"/>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210391E-D0BA-4B05-BC9D-4C5F7A7038B2}">
      <dsp:nvSpPr>
        <dsp:cNvPr id="0" name=""/>
        <dsp:cNvSpPr/>
      </dsp:nvSpPr>
      <dsp:spPr>
        <a:xfrm>
          <a:off x="1452928" y="4877762"/>
          <a:ext cx="7001237" cy="567635"/>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2865" tIns="41910" rIns="62865" bIns="41910" numCol="1" spcCol="1270" anchor="ctr" anchorCtr="0">
          <a:noAutofit/>
        </a:bodyPr>
        <a:lstStyle/>
        <a:p>
          <a:pPr marL="0" lvl="0" indent="0" algn="ctr" defTabSz="1466850">
            <a:lnSpc>
              <a:spcPct val="90000"/>
            </a:lnSpc>
            <a:spcBef>
              <a:spcPct val="0"/>
            </a:spcBef>
            <a:spcAft>
              <a:spcPct val="35000"/>
            </a:spcAft>
            <a:buNone/>
          </a:pPr>
          <a:r>
            <a:rPr lang="es-419" sz="3300" kern="1200" dirty="0">
              <a:latin typeface="Cambria" panose="02040503050406030204" pitchFamily="18" charset="0"/>
            </a:rPr>
            <a:t>Costo de producción menor</a:t>
          </a:r>
          <a:endParaRPr lang="es-ES" sz="3300" kern="1200" dirty="0">
            <a:latin typeface="Cambria" panose="02040503050406030204" pitchFamily="18" charset="0"/>
          </a:endParaRPr>
        </a:p>
      </dsp:txBody>
      <dsp:txXfrm>
        <a:off x="1469553" y="4894387"/>
        <a:ext cx="6967987" cy="53438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4034" y="1991616"/>
          <a:ext cx="7244466" cy="591619"/>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43180" rIns="64770" bIns="43180" numCol="1" spcCol="1270" anchor="ctr" anchorCtr="0">
          <a:noAutofit/>
        </a:bodyPr>
        <a:lstStyle/>
        <a:p>
          <a:pPr marL="0" lvl="0" indent="0" algn="ctr" defTabSz="1511300">
            <a:lnSpc>
              <a:spcPct val="90000"/>
            </a:lnSpc>
            <a:spcBef>
              <a:spcPct val="0"/>
            </a:spcBef>
            <a:spcAft>
              <a:spcPct val="35000"/>
            </a:spcAft>
            <a:buNone/>
          </a:pPr>
          <a:r>
            <a:rPr lang="en-US" sz="3400" kern="1200" dirty="0" err="1">
              <a:latin typeface="Cambria" panose="02040503050406030204" pitchFamily="18" charset="0"/>
            </a:rPr>
            <a:t>Desventajas</a:t>
          </a:r>
          <a:endParaRPr lang="es-ES" sz="3400" kern="1200" dirty="0">
            <a:latin typeface="Cambria" panose="02040503050406030204" pitchFamily="18" charset="0"/>
          </a:endParaRPr>
        </a:p>
      </dsp:txBody>
      <dsp:txXfrm>
        <a:off x="21362" y="2008944"/>
        <a:ext cx="7209810" cy="556963"/>
      </dsp:txXfrm>
    </dsp:sp>
    <dsp:sp modelId="{6453487C-0FAF-4B32-BD10-ECD1ABD7E947}">
      <dsp:nvSpPr>
        <dsp:cNvPr id="0" name=""/>
        <dsp:cNvSpPr/>
      </dsp:nvSpPr>
      <dsp:spPr>
        <a:xfrm>
          <a:off x="728481" y="2583236"/>
          <a:ext cx="728481" cy="469680"/>
        </a:xfrm>
        <a:custGeom>
          <a:avLst/>
          <a:gdLst/>
          <a:ahLst/>
          <a:cxnLst/>
          <a:rect l="0" t="0" r="0" b="0"/>
          <a:pathLst>
            <a:path>
              <a:moveTo>
                <a:pt x="0" y="0"/>
              </a:moveTo>
              <a:lnTo>
                <a:pt x="0" y="469680"/>
              </a:lnTo>
              <a:lnTo>
                <a:pt x="728481" y="469680"/>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5B98A4A-0B6D-4F48-B74E-847DD2F0977C}">
      <dsp:nvSpPr>
        <dsp:cNvPr id="0" name=""/>
        <dsp:cNvSpPr/>
      </dsp:nvSpPr>
      <dsp:spPr>
        <a:xfrm>
          <a:off x="1456962" y="2769099"/>
          <a:ext cx="7001237" cy="567635"/>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2865" tIns="41910" rIns="62865" bIns="41910" numCol="1" spcCol="1270" anchor="ctr" anchorCtr="0">
          <a:noAutofit/>
        </a:bodyPr>
        <a:lstStyle/>
        <a:p>
          <a:pPr marL="0" lvl="0" indent="0" algn="ctr" defTabSz="1466850">
            <a:lnSpc>
              <a:spcPct val="90000"/>
            </a:lnSpc>
            <a:spcBef>
              <a:spcPct val="0"/>
            </a:spcBef>
            <a:spcAft>
              <a:spcPct val="35000"/>
            </a:spcAft>
            <a:buNone/>
          </a:pPr>
          <a:r>
            <a:rPr lang="es-ES" sz="3300" kern="1200" dirty="0">
              <a:latin typeface="Cambria" panose="02040503050406030204" pitchFamily="18" charset="0"/>
            </a:rPr>
            <a:t>Herramientas de mayor costo</a:t>
          </a:r>
        </a:p>
      </dsp:txBody>
      <dsp:txXfrm>
        <a:off x="1473587" y="2785724"/>
        <a:ext cx="6967987" cy="534385"/>
      </dsp:txXfrm>
    </dsp:sp>
    <dsp:sp modelId="{C6C12A7B-E306-43E5-8A8A-A05F0B3820D0}">
      <dsp:nvSpPr>
        <dsp:cNvPr id="0" name=""/>
        <dsp:cNvSpPr/>
      </dsp:nvSpPr>
      <dsp:spPr>
        <a:xfrm>
          <a:off x="728481" y="2583236"/>
          <a:ext cx="728481" cy="1185221"/>
        </a:xfrm>
        <a:custGeom>
          <a:avLst/>
          <a:gdLst/>
          <a:ahLst/>
          <a:cxnLst/>
          <a:rect l="0" t="0" r="0" b="0"/>
          <a:pathLst>
            <a:path>
              <a:moveTo>
                <a:pt x="0" y="0"/>
              </a:moveTo>
              <a:lnTo>
                <a:pt x="0" y="1185221"/>
              </a:lnTo>
              <a:lnTo>
                <a:pt x="728481" y="1185221"/>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E45E7D3-CCCF-4359-83E9-DB21C8681714}">
      <dsp:nvSpPr>
        <dsp:cNvPr id="0" name=""/>
        <dsp:cNvSpPr/>
      </dsp:nvSpPr>
      <dsp:spPr>
        <a:xfrm>
          <a:off x="1456962" y="3484639"/>
          <a:ext cx="7001237" cy="567635"/>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2865" tIns="41910" rIns="62865" bIns="41910" numCol="1" spcCol="1270" anchor="ctr" anchorCtr="0">
          <a:noAutofit/>
        </a:bodyPr>
        <a:lstStyle/>
        <a:p>
          <a:pPr marL="0" lvl="0" indent="0" algn="ctr" defTabSz="1466850">
            <a:lnSpc>
              <a:spcPct val="90000"/>
            </a:lnSpc>
            <a:spcBef>
              <a:spcPct val="0"/>
            </a:spcBef>
            <a:spcAft>
              <a:spcPct val="35000"/>
            </a:spcAft>
            <a:buNone/>
          </a:pPr>
          <a:r>
            <a:rPr lang="es-ES" sz="3300" kern="1200" dirty="0">
              <a:latin typeface="Cambria" panose="02040503050406030204" pitchFamily="18" charset="0"/>
            </a:rPr>
            <a:t>Errores de operación y calibración</a:t>
          </a:r>
        </a:p>
      </dsp:txBody>
      <dsp:txXfrm>
        <a:off x="1473587" y="3501264"/>
        <a:ext cx="6967987" cy="534385"/>
      </dsp:txXfrm>
    </dsp:sp>
    <dsp:sp modelId="{FB240F8B-7E99-4AC3-A02E-577CB4C52831}">
      <dsp:nvSpPr>
        <dsp:cNvPr id="0" name=""/>
        <dsp:cNvSpPr/>
      </dsp:nvSpPr>
      <dsp:spPr>
        <a:xfrm>
          <a:off x="728481" y="2583236"/>
          <a:ext cx="728481" cy="1900761"/>
        </a:xfrm>
        <a:custGeom>
          <a:avLst/>
          <a:gdLst/>
          <a:ahLst/>
          <a:cxnLst/>
          <a:rect l="0" t="0" r="0" b="0"/>
          <a:pathLst>
            <a:path>
              <a:moveTo>
                <a:pt x="0" y="0"/>
              </a:moveTo>
              <a:lnTo>
                <a:pt x="0" y="1900761"/>
              </a:lnTo>
              <a:lnTo>
                <a:pt x="728481" y="1900761"/>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C95FD0E-562B-4B5A-A0F2-D2050E061433}">
      <dsp:nvSpPr>
        <dsp:cNvPr id="0" name=""/>
        <dsp:cNvSpPr/>
      </dsp:nvSpPr>
      <dsp:spPr>
        <a:xfrm>
          <a:off x="1456962" y="4200180"/>
          <a:ext cx="7001237" cy="567635"/>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2865" tIns="41910" rIns="62865" bIns="41910" numCol="1" spcCol="1270" anchor="ctr" anchorCtr="0">
          <a:noAutofit/>
        </a:bodyPr>
        <a:lstStyle/>
        <a:p>
          <a:pPr marL="0" lvl="0" indent="0" algn="ctr" defTabSz="1466850">
            <a:lnSpc>
              <a:spcPct val="90000"/>
            </a:lnSpc>
            <a:spcBef>
              <a:spcPct val="0"/>
            </a:spcBef>
            <a:spcAft>
              <a:spcPct val="35000"/>
            </a:spcAft>
            <a:buNone/>
          </a:pPr>
          <a:r>
            <a:rPr lang="es-419" sz="3300" kern="1200" dirty="0">
              <a:latin typeface="Cambria" panose="02040503050406030204" pitchFamily="18" charset="0"/>
            </a:rPr>
            <a:t>Mantenimiento de mayor costo</a:t>
          </a:r>
          <a:endParaRPr lang="es-ES" sz="3300" kern="1200" dirty="0">
            <a:latin typeface="Cambria" panose="02040503050406030204" pitchFamily="18" charset="0"/>
          </a:endParaRPr>
        </a:p>
      </dsp:txBody>
      <dsp:txXfrm>
        <a:off x="1473587" y="4216805"/>
        <a:ext cx="6967987" cy="53438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4034" y="918306"/>
          <a:ext cx="7244466" cy="591619"/>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43180" rIns="64770" bIns="43180" numCol="1" spcCol="1270" anchor="ctr" anchorCtr="0">
          <a:noAutofit/>
        </a:bodyPr>
        <a:lstStyle/>
        <a:p>
          <a:pPr marL="0" lvl="0" indent="0" algn="ctr" defTabSz="1511300">
            <a:lnSpc>
              <a:spcPct val="90000"/>
            </a:lnSpc>
            <a:spcBef>
              <a:spcPct val="0"/>
            </a:spcBef>
            <a:spcAft>
              <a:spcPct val="35000"/>
            </a:spcAft>
            <a:buNone/>
          </a:pPr>
          <a:r>
            <a:rPr lang="en-US" sz="3400" kern="1200" dirty="0">
              <a:latin typeface="Cambria" panose="02040503050406030204" pitchFamily="18" charset="0"/>
            </a:rPr>
            <a:t>Ventajas</a:t>
          </a:r>
          <a:endParaRPr lang="es-ES" sz="3400" kern="1200" dirty="0">
            <a:latin typeface="Cambria" panose="02040503050406030204" pitchFamily="18" charset="0"/>
          </a:endParaRPr>
        </a:p>
      </dsp:txBody>
      <dsp:txXfrm>
        <a:off x="21362" y="935634"/>
        <a:ext cx="7209810" cy="556963"/>
      </dsp:txXfrm>
    </dsp:sp>
    <dsp:sp modelId="{6453487C-0FAF-4B32-BD10-ECD1ABD7E947}">
      <dsp:nvSpPr>
        <dsp:cNvPr id="0" name=""/>
        <dsp:cNvSpPr/>
      </dsp:nvSpPr>
      <dsp:spPr>
        <a:xfrm>
          <a:off x="728481" y="1509925"/>
          <a:ext cx="728481" cy="469680"/>
        </a:xfrm>
        <a:custGeom>
          <a:avLst/>
          <a:gdLst/>
          <a:ahLst/>
          <a:cxnLst/>
          <a:rect l="0" t="0" r="0" b="0"/>
          <a:pathLst>
            <a:path>
              <a:moveTo>
                <a:pt x="0" y="0"/>
              </a:moveTo>
              <a:lnTo>
                <a:pt x="0" y="469680"/>
              </a:lnTo>
              <a:lnTo>
                <a:pt x="728481" y="469680"/>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5B98A4A-0B6D-4F48-B74E-847DD2F0977C}">
      <dsp:nvSpPr>
        <dsp:cNvPr id="0" name=""/>
        <dsp:cNvSpPr/>
      </dsp:nvSpPr>
      <dsp:spPr>
        <a:xfrm>
          <a:off x="1456962" y="1695789"/>
          <a:ext cx="7001237" cy="567635"/>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es-ES" sz="2300" kern="1200" dirty="0">
              <a:latin typeface="Cambria" panose="02040503050406030204" pitchFamily="18" charset="0"/>
            </a:rPr>
            <a:t>Costo inferior frente al oxicorte</a:t>
          </a:r>
        </a:p>
      </dsp:txBody>
      <dsp:txXfrm>
        <a:off x="1473587" y="1712414"/>
        <a:ext cx="6967987" cy="534385"/>
      </dsp:txXfrm>
    </dsp:sp>
    <dsp:sp modelId="{C6C12A7B-E306-43E5-8A8A-A05F0B3820D0}">
      <dsp:nvSpPr>
        <dsp:cNvPr id="0" name=""/>
        <dsp:cNvSpPr/>
      </dsp:nvSpPr>
      <dsp:spPr>
        <a:xfrm>
          <a:off x="728481" y="1509925"/>
          <a:ext cx="728481" cy="1185221"/>
        </a:xfrm>
        <a:custGeom>
          <a:avLst/>
          <a:gdLst/>
          <a:ahLst/>
          <a:cxnLst/>
          <a:rect l="0" t="0" r="0" b="0"/>
          <a:pathLst>
            <a:path>
              <a:moveTo>
                <a:pt x="0" y="0"/>
              </a:moveTo>
              <a:lnTo>
                <a:pt x="0" y="1185221"/>
              </a:lnTo>
              <a:lnTo>
                <a:pt x="728481" y="1185221"/>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E45E7D3-CCCF-4359-83E9-DB21C8681714}">
      <dsp:nvSpPr>
        <dsp:cNvPr id="0" name=""/>
        <dsp:cNvSpPr/>
      </dsp:nvSpPr>
      <dsp:spPr>
        <a:xfrm>
          <a:off x="1456962" y="2411329"/>
          <a:ext cx="7001237" cy="567635"/>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es-ES" sz="2300" kern="1200" dirty="0">
              <a:latin typeface="Cambria" panose="02040503050406030204" pitchFamily="18" charset="0"/>
            </a:rPr>
            <a:t>Versatilidad para cortar metales de espesores delgados</a:t>
          </a:r>
        </a:p>
      </dsp:txBody>
      <dsp:txXfrm>
        <a:off x="1473587" y="2427954"/>
        <a:ext cx="6967987" cy="534385"/>
      </dsp:txXfrm>
    </dsp:sp>
    <dsp:sp modelId="{FB240F8B-7E99-4AC3-A02E-577CB4C52831}">
      <dsp:nvSpPr>
        <dsp:cNvPr id="0" name=""/>
        <dsp:cNvSpPr/>
      </dsp:nvSpPr>
      <dsp:spPr>
        <a:xfrm>
          <a:off x="728481" y="1509925"/>
          <a:ext cx="728481" cy="1900761"/>
        </a:xfrm>
        <a:custGeom>
          <a:avLst/>
          <a:gdLst/>
          <a:ahLst/>
          <a:cxnLst/>
          <a:rect l="0" t="0" r="0" b="0"/>
          <a:pathLst>
            <a:path>
              <a:moveTo>
                <a:pt x="0" y="0"/>
              </a:moveTo>
              <a:lnTo>
                <a:pt x="0" y="1900761"/>
              </a:lnTo>
              <a:lnTo>
                <a:pt x="728481" y="1900761"/>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C95FD0E-562B-4B5A-A0F2-D2050E061433}">
      <dsp:nvSpPr>
        <dsp:cNvPr id="0" name=""/>
        <dsp:cNvSpPr/>
      </dsp:nvSpPr>
      <dsp:spPr>
        <a:xfrm>
          <a:off x="1456962" y="3126869"/>
          <a:ext cx="7001237" cy="567635"/>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es-419" sz="2300" kern="1200" dirty="0">
              <a:latin typeface="Cambria" panose="02040503050406030204" pitchFamily="18" charset="0"/>
            </a:rPr>
            <a:t>Brinda mayor productividad por la velocidad de corte</a:t>
          </a:r>
          <a:endParaRPr lang="es-ES" sz="2300" kern="1200" dirty="0">
            <a:latin typeface="Cambria" panose="02040503050406030204" pitchFamily="18" charset="0"/>
          </a:endParaRPr>
        </a:p>
      </dsp:txBody>
      <dsp:txXfrm>
        <a:off x="1473587" y="3143494"/>
        <a:ext cx="6967987" cy="534385"/>
      </dsp:txXfrm>
    </dsp:sp>
    <dsp:sp modelId="{2A81AC24-19E8-4B05-BE18-7F7DC22883F5}">
      <dsp:nvSpPr>
        <dsp:cNvPr id="0" name=""/>
        <dsp:cNvSpPr/>
      </dsp:nvSpPr>
      <dsp:spPr>
        <a:xfrm>
          <a:off x="728481" y="1509925"/>
          <a:ext cx="724446" cy="2578343"/>
        </a:xfrm>
        <a:custGeom>
          <a:avLst/>
          <a:gdLst/>
          <a:ahLst/>
          <a:cxnLst/>
          <a:rect l="0" t="0" r="0" b="0"/>
          <a:pathLst>
            <a:path>
              <a:moveTo>
                <a:pt x="0" y="0"/>
              </a:moveTo>
              <a:lnTo>
                <a:pt x="0" y="2578343"/>
              </a:lnTo>
              <a:lnTo>
                <a:pt x="724446" y="2578343"/>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210391E-D0BA-4B05-BC9D-4C5F7A7038B2}">
      <dsp:nvSpPr>
        <dsp:cNvPr id="0" name=""/>
        <dsp:cNvSpPr/>
      </dsp:nvSpPr>
      <dsp:spPr>
        <a:xfrm>
          <a:off x="1452928" y="3804451"/>
          <a:ext cx="7001237" cy="567635"/>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es-419" sz="2300" kern="1200" dirty="0">
              <a:latin typeface="Cambria" panose="02040503050406030204" pitchFamily="18" charset="0"/>
            </a:rPr>
            <a:t>Corte más preciso y limpio</a:t>
          </a:r>
          <a:endParaRPr lang="es-ES" sz="2300" kern="1200" dirty="0">
            <a:latin typeface="Cambria" panose="02040503050406030204" pitchFamily="18" charset="0"/>
          </a:endParaRPr>
        </a:p>
      </dsp:txBody>
      <dsp:txXfrm>
        <a:off x="1469553" y="3821076"/>
        <a:ext cx="6967987" cy="534385"/>
      </dsp:txXfrm>
    </dsp:sp>
    <dsp:sp modelId="{F27B7295-80E4-4410-9A4D-672618C6243E}">
      <dsp:nvSpPr>
        <dsp:cNvPr id="0" name=""/>
        <dsp:cNvSpPr/>
      </dsp:nvSpPr>
      <dsp:spPr>
        <a:xfrm>
          <a:off x="728481" y="1509925"/>
          <a:ext cx="724446" cy="3293884"/>
        </a:xfrm>
        <a:custGeom>
          <a:avLst/>
          <a:gdLst/>
          <a:ahLst/>
          <a:cxnLst/>
          <a:rect l="0" t="0" r="0" b="0"/>
          <a:pathLst>
            <a:path>
              <a:moveTo>
                <a:pt x="0" y="0"/>
              </a:moveTo>
              <a:lnTo>
                <a:pt x="0" y="3293884"/>
              </a:lnTo>
              <a:lnTo>
                <a:pt x="724446" y="3293884"/>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9DD2AFD-1A85-48C2-96F2-E73FC04B45F7}">
      <dsp:nvSpPr>
        <dsp:cNvPr id="0" name=""/>
        <dsp:cNvSpPr/>
      </dsp:nvSpPr>
      <dsp:spPr>
        <a:xfrm>
          <a:off x="1452928" y="4519992"/>
          <a:ext cx="7001237" cy="567635"/>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es-419" sz="2300" kern="1200" dirty="0">
              <a:latin typeface="Cambria" panose="02040503050406030204" pitchFamily="18" charset="0"/>
            </a:rPr>
            <a:t>Produce menos tiempos muertos por precalentamiento</a:t>
          </a:r>
          <a:endParaRPr lang="es-ES" sz="2300" kern="1200" dirty="0">
            <a:latin typeface="Cambria" panose="02040503050406030204" pitchFamily="18" charset="0"/>
          </a:endParaRPr>
        </a:p>
      </dsp:txBody>
      <dsp:txXfrm>
        <a:off x="1469553" y="4536617"/>
        <a:ext cx="6967987" cy="534385"/>
      </dsp:txXfrm>
    </dsp:sp>
    <dsp:sp modelId="{363C6EF4-DE16-495B-8A34-D55383645B56}">
      <dsp:nvSpPr>
        <dsp:cNvPr id="0" name=""/>
        <dsp:cNvSpPr/>
      </dsp:nvSpPr>
      <dsp:spPr>
        <a:xfrm>
          <a:off x="728481" y="1509925"/>
          <a:ext cx="724446" cy="4009424"/>
        </a:xfrm>
        <a:custGeom>
          <a:avLst/>
          <a:gdLst/>
          <a:ahLst/>
          <a:cxnLst/>
          <a:rect l="0" t="0" r="0" b="0"/>
          <a:pathLst>
            <a:path>
              <a:moveTo>
                <a:pt x="0" y="0"/>
              </a:moveTo>
              <a:lnTo>
                <a:pt x="0" y="4009424"/>
              </a:lnTo>
              <a:lnTo>
                <a:pt x="724446" y="4009424"/>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451FED0-9E66-4103-B204-B361AF0D74BF}">
      <dsp:nvSpPr>
        <dsp:cNvPr id="0" name=""/>
        <dsp:cNvSpPr/>
      </dsp:nvSpPr>
      <dsp:spPr>
        <a:xfrm>
          <a:off x="1452928" y="5235532"/>
          <a:ext cx="7001237" cy="567635"/>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es-419" sz="2300" kern="1200" dirty="0">
              <a:latin typeface="Cambria" panose="02040503050406030204" pitchFamily="18" charset="0"/>
            </a:rPr>
            <a:t>Produce baja afectación térmica al material</a:t>
          </a:r>
          <a:endParaRPr lang="es-ES" sz="2300" kern="1200" dirty="0">
            <a:latin typeface="Cambria" panose="02040503050406030204" pitchFamily="18" charset="0"/>
          </a:endParaRPr>
        </a:p>
      </dsp:txBody>
      <dsp:txXfrm>
        <a:off x="1469553" y="5252157"/>
        <a:ext cx="6967987" cy="53438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4034" y="1991616"/>
          <a:ext cx="7244466" cy="591619"/>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43180" rIns="64770" bIns="43180" numCol="1" spcCol="1270" anchor="ctr" anchorCtr="0">
          <a:noAutofit/>
        </a:bodyPr>
        <a:lstStyle/>
        <a:p>
          <a:pPr marL="0" lvl="0" indent="0" algn="ctr" defTabSz="1511300">
            <a:lnSpc>
              <a:spcPct val="90000"/>
            </a:lnSpc>
            <a:spcBef>
              <a:spcPct val="0"/>
            </a:spcBef>
            <a:spcAft>
              <a:spcPct val="35000"/>
            </a:spcAft>
            <a:buNone/>
          </a:pPr>
          <a:r>
            <a:rPr lang="en-US" sz="3400" kern="1200" dirty="0" err="1">
              <a:latin typeface="Cambria" panose="02040503050406030204" pitchFamily="18" charset="0"/>
            </a:rPr>
            <a:t>Desventajas</a:t>
          </a:r>
          <a:endParaRPr lang="es-ES" sz="3400" kern="1200" dirty="0">
            <a:latin typeface="Cambria" panose="02040503050406030204" pitchFamily="18" charset="0"/>
          </a:endParaRPr>
        </a:p>
      </dsp:txBody>
      <dsp:txXfrm>
        <a:off x="21362" y="2008944"/>
        <a:ext cx="7209810" cy="556963"/>
      </dsp:txXfrm>
    </dsp:sp>
    <dsp:sp modelId="{6453487C-0FAF-4B32-BD10-ECD1ABD7E947}">
      <dsp:nvSpPr>
        <dsp:cNvPr id="0" name=""/>
        <dsp:cNvSpPr/>
      </dsp:nvSpPr>
      <dsp:spPr>
        <a:xfrm>
          <a:off x="728481" y="2583236"/>
          <a:ext cx="728481" cy="469680"/>
        </a:xfrm>
        <a:custGeom>
          <a:avLst/>
          <a:gdLst/>
          <a:ahLst/>
          <a:cxnLst/>
          <a:rect l="0" t="0" r="0" b="0"/>
          <a:pathLst>
            <a:path>
              <a:moveTo>
                <a:pt x="0" y="0"/>
              </a:moveTo>
              <a:lnTo>
                <a:pt x="0" y="469680"/>
              </a:lnTo>
              <a:lnTo>
                <a:pt x="728481" y="469680"/>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5B98A4A-0B6D-4F48-B74E-847DD2F0977C}">
      <dsp:nvSpPr>
        <dsp:cNvPr id="0" name=""/>
        <dsp:cNvSpPr/>
      </dsp:nvSpPr>
      <dsp:spPr>
        <a:xfrm>
          <a:off x="1456962" y="2769099"/>
          <a:ext cx="7001237" cy="567635"/>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9055" tIns="39370" rIns="59055" bIns="39370" numCol="1" spcCol="1270" anchor="ctr" anchorCtr="0">
          <a:noAutofit/>
        </a:bodyPr>
        <a:lstStyle/>
        <a:p>
          <a:pPr marL="0" lvl="0" indent="0" algn="ctr" defTabSz="1377950">
            <a:lnSpc>
              <a:spcPct val="90000"/>
            </a:lnSpc>
            <a:spcBef>
              <a:spcPct val="0"/>
            </a:spcBef>
            <a:spcAft>
              <a:spcPct val="35000"/>
            </a:spcAft>
            <a:buNone/>
          </a:pPr>
          <a:r>
            <a:rPr lang="es-ES" sz="3100" kern="1200" dirty="0">
              <a:latin typeface="Cambria" panose="02040503050406030204" pitchFamily="18" charset="0"/>
            </a:rPr>
            <a:t>Genera polvo de hierro y gases nocivos</a:t>
          </a:r>
        </a:p>
      </dsp:txBody>
      <dsp:txXfrm>
        <a:off x="1473587" y="2785724"/>
        <a:ext cx="6967987" cy="534385"/>
      </dsp:txXfrm>
    </dsp:sp>
    <dsp:sp modelId="{C6C12A7B-E306-43E5-8A8A-A05F0B3820D0}">
      <dsp:nvSpPr>
        <dsp:cNvPr id="0" name=""/>
        <dsp:cNvSpPr/>
      </dsp:nvSpPr>
      <dsp:spPr>
        <a:xfrm>
          <a:off x="728481" y="2583236"/>
          <a:ext cx="728481" cy="1185221"/>
        </a:xfrm>
        <a:custGeom>
          <a:avLst/>
          <a:gdLst/>
          <a:ahLst/>
          <a:cxnLst/>
          <a:rect l="0" t="0" r="0" b="0"/>
          <a:pathLst>
            <a:path>
              <a:moveTo>
                <a:pt x="0" y="0"/>
              </a:moveTo>
              <a:lnTo>
                <a:pt x="0" y="1185221"/>
              </a:lnTo>
              <a:lnTo>
                <a:pt x="728481" y="1185221"/>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E45E7D3-CCCF-4359-83E9-DB21C8681714}">
      <dsp:nvSpPr>
        <dsp:cNvPr id="0" name=""/>
        <dsp:cNvSpPr/>
      </dsp:nvSpPr>
      <dsp:spPr>
        <a:xfrm>
          <a:off x="1456962" y="3484639"/>
          <a:ext cx="7001237" cy="567635"/>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9055" tIns="39370" rIns="59055" bIns="39370" numCol="1" spcCol="1270" anchor="ctr" anchorCtr="0">
          <a:noAutofit/>
        </a:bodyPr>
        <a:lstStyle/>
        <a:p>
          <a:pPr marL="0" lvl="0" indent="0" algn="ctr" defTabSz="1377950">
            <a:lnSpc>
              <a:spcPct val="90000"/>
            </a:lnSpc>
            <a:spcBef>
              <a:spcPct val="0"/>
            </a:spcBef>
            <a:spcAft>
              <a:spcPct val="35000"/>
            </a:spcAft>
            <a:buNone/>
          </a:pPr>
          <a:r>
            <a:rPr lang="es-419" sz="3100" kern="1200" dirty="0">
              <a:latin typeface="Cambria" panose="02040503050406030204" pitchFamily="18" charset="0"/>
            </a:rPr>
            <a:t>Extracción por campana no es suficiente</a:t>
          </a:r>
          <a:endParaRPr lang="es-ES" sz="3100" kern="1200" dirty="0">
            <a:latin typeface="Cambria" panose="02040503050406030204" pitchFamily="18" charset="0"/>
          </a:endParaRPr>
        </a:p>
      </dsp:txBody>
      <dsp:txXfrm>
        <a:off x="1473587" y="3501264"/>
        <a:ext cx="6967987" cy="534385"/>
      </dsp:txXfrm>
    </dsp:sp>
    <dsp:sp modelId="{FB240F8B-7E99-4AC3-A02E-577CB4C52831}">
      <dsp:nvSpPr>
        <dsp:cNvPr id="0" name=""/>
        <dsp:cNvSpPr/>
      </dsp:nvSpPr>
      <dsp:spPr>
        <a:xfrm>
          <a:off x="728481" y="2583236"/>
          <a:ext cx="728481" cy="1891579"/>
        </a:xfrm>
        <a:custGeom>
          <a:avLst/>
          <a:gdLst/>
          <a:ahLst/>
          <a:cxnLst/>
          <a:rect l="0" t="0" r="0" b="0"/>
          <a:pathLst>
            <a:path>
              <a:moveTo>
                <a:pt x="0" y="0"/>
              </a:moveTo>
              <a:lnTo>
                <a:pt x="0" y="1891579"/>
              </a:lnTo>
              <a:lnTo>
                <a:pt x="728481" y="1891579"/>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C95FD0E-562B-4B5A-A0F2-D2050E061433}">
      <dsp:nvSpPr>
        <dsp:cNvPr id="0" name=""/>
        <dsp:cNvSpPr/>
      </dsp:nvSpPr>
      <dsp:spPr>
        <a:xfrm>
          <a:off x="1456962" y="4190998"/>
          <a:ext cx="7001237" cy="567635"/>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9055" tIns="39370" rIns="59055" bIns="39370" numCol="1" spcCol="1270" anchor="ctr" anchorCtr="0">
          <a:noAutofit/>
        </a:bodyPr>
        <a:lstStyle/>
        <a:p>
          <a:pPr marL="0" lvl="0" indent="0" algn="ctr" defTabSz="1377950">
            <a:lnSpc>
              <a:spcPct val="90000"/>
            </a:lnSpc>
            <a:spcBef>
              <a:spcPct val="0"/>
            </a:spcBef>
            <a:spcAft>
              <a:spcPct val="35000"/>
            </a:spcAft>
            <a:buNone/>
          </a:pPr>
          <a:r>
            <a:rPr lang="es-419" sz="3100" kern="1200" dirty="0">
              <a:latin typeface="Cambria" panose="02040503050406030204" pitchFamily="18" charset="0"/>
            </a:rPr>
            <a:t>Recomendación usar cama de agua</a:t>
          </a:r>
          <a:endParaRPr lang="es-ES" sz="3100" kern="1200" dirty="0">
            <a:latin typeface="Cambria" panose="02040503050406030204" pitchFamily="18" charset="0"/>
          </a:endParaRPr>
        </a:p>
      </dsp:txBody>
      <dsp:txXfrm>
        <a:off x="1473587" y="4207623"/>
        <a:ext cx="6967987" cy="53438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59A0059-2925-4C41-9472-DA7896AE44C0}" type="datetimeFigureOut">
              <a:rPr lang="es-ES" smtClean="0"/>
              <a:t>01/03/2018</a:t>
            </a:fld>
            <a:endParaRPr lang="es-ES"/>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CE90096-80A3-440E-9350-9E32FEFA4505}" type="slidenum">
              <a:rPr lang="es-ES" smtClean="0"/>
              <a:t>‹Nº›</a:t>
            </a:fld>
            <a:endParaRPr lang="es-ES"/>
          </a:p>
        </p:txBody>
      </p:sp>
    </p:spTree>
    <p:extLst>
      <p:ext uri="{BB962C8B-B14F-4D97-AF65-F5344CB8AC3E}">
        <p14:creationId xmlns:p14="http://schemas.microsoft.com/office/powerpoint/2010/main" val="104317658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E0F86A1-04FC-41B3-8814-61C279CB4662}" type="datetimeFigureOut">
              <a:rPr lang="es-ES" smtClean="0"/>
              <a:t>01/03/2018</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03CB458-7C3A-45F9-8815-E28D4955E256}" type="slidenum">
              <a:rPr lang="es-ES" smtClean="0"/>
              <a:t>‹Nº›</a:t>
            </a:fld>
            <a:endParaRPr lang="es-ES"/>
          </a:p>
        </p:txBody>
      </p:sp>
    </p:spTree>
    <p:extLst>
      <p:ext uri="{BB962C8B-B14F-4D97-AF65-F5344CB8AC3E}">
        <p14:creationId xmlns:p14="http://schemas.microsoft.com/office/powerpoint/2010/main" val="363193608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419" dirty="0"/>
              <a:t>“No creo que haya alguna emoción</a:t>
            </a:r>
            <a:r>
              <a:rPr lang="es-419" baseline="0" dirty="0"/>
              <a:t> más intensa para un inventor que ver alguna de sus creaciones funcionando. Esa emoción hace que uno se olvide de comer, de dormir, de todo” Nikola Tesla</a:t>
            </a:r>
          </a:p>
          <a:p>
            <a:r>
              <a:rPr lang="es-419" baseline="0" dirty="0"/>
              <a:t>Ing. Luis Segura, David Loza, Boris Culqui, Byron Cortés</a:t>
            </a:r>
          </a:p>
          <a:p>
            <a:r>
              <a:rPr lang="es-419" baseline="0" dirty="0"/>
              <a:t>Público en general Bienvenidos todos</a:t>
            </a:r>
          </a:p>
          <a:p>
            <a:r>
              <a:rPr lang="es-419" baseline="0" dirty="0"/>
              <a:t>Esta mañana mi compañero y yo tenemos por finalidad darles a conocer nuestro trabajo de titulación “Diseño e Implementación de un robot tipo cartesiano para corte por plasma” dirigido por el ingeniero Luis Segura</a:t>
            </a:r>
          </a:p>
        </p:txBody>
      </p:sp>
      <p:sp>
        <p:nvSpPr>
          <p:cNvPr id="4" name="3 Marcador de número de diapositiva"/>
          <p:cNvSpPr>
            <a:spLocks noGrp="1"/>
          </p:cNvSpPr>
          <p:nvPr>
            <p:ph type="sldNum" sz="quarter" idx="10"/>
          </p:nvPr>
        </p:nvSpPr>
        <p:spPr/>
        <p:txBody>
          <a:bodyPr/>
          <a:lstStyle/>
          <a:p>
            <a:fld id="{303CB458-7C3A-45F9-8815-E28D4955E256}" type="slidenum">
              <a:rPr lang="es-ES" smtClean="0"/>
              <a:t>1</a:t>
            </a:fld>
            <a:endParaRPr lang="es-ES" dirty="0"/>
          </a:p>
        </p:txBody>
      </p:sp>
    </p:spTree>
    <p:extLst>
      <p:ext uri="{BB962C8B-B14F-4D97-AF65-F5344CB8AC3E}">
        <p14:creationId xmlns:p14="http://schemas.microsoft.com/office/powerpoint/2010/main" val="31348024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Marcador de notas 2"/>
              <p:cNvSpPr>
                <a:spLocks noGrp="1"/>
              </p:cNvSpPr>
              <p:nvPr>
                <p:ph type="body" idx="1"/>
              </p:nvPr>
            </p:nvSpPr>
            <p:spPr/>
            <p:txBody>
              <a:bodyPr/>
              <a:lstStyle/>
              <a:p>
                <a:pPr marL="914400" marR="0" lvl="2"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Como se observa, el elemento que posee mayor deformación es la viga superior de 1.5 m de longitud. La estructura será soldada para tener una mayor rigidez y soporte, por lo que para su análisis se tiene una viga hiperestática, con doble empotramiento y una carga distribuida de peso sobre ella como se observa en la Figura 20.</a:t>
                </a:r>
              </a:p>
              <a:p>
                <a:r>
                  <a:rPr lang="es-ES_tradnl" sz="1200" kern="1200" dirty="0">
                    <a:solidFill>
                      <a:schemeClr val="tx1"/>
                    </a:solidFill>
                    <a:effectLst/>
                    <a:latin typeface="+mn-lt"/>
                    <a:ea typeface="+mn-ea"/>
                    <a:cs typeface="+mn-cs"/>
                  </a:rPr>
                  <a:t>Al analizar el catálogo de perfiles disponible en </a:t>
                </a:r>
                <a:r>
                  <a:rPr lang="es-EC" sz="1200" kern="1200" dirty="0">
                    <a:solidFill>
                      <a:schemeClr val="tx1"/>
                    </a:solidFill>
                    <a:effectLst/>
                    <a:latin typeface="+mn-lt"/>
                    <a:ea typeface="+mn-ea"/>
                    <a:cs typeface="+mn-cs"/>
                  </a:rPr>
                  <a:t>(IPAC, 2015)</a:t>
                </a:r>
                <a:r>
                  <a:rPr lang="es-ES_tradnl" sz="1200" kern="1200" dirty="0">
                    <a:solidFill>
                      <a:schemeClr val="tx1"/>
                    </a:solidFill>
                    <a:effectLst/>
                    <a:latin typeface="+mn-lt"/>
                    <a:ea typeface="+mn-ea"/>
                    <a:cs typeface="+mn-cs"/>
                  </a:rPr>
                  <a:t>, se determinó usar un perfil cuadrado estructural de 50 mm, con un espesor de 3mm que posee en Módulo de sección de 4.48 </a:t>
                </a:r>
                <a14:m>
                  <m:oMath xmlns:m="http://schemas.openxmlformats.org/officeDocument/2006/math">
                    <m:r>
                      <a:rPr lang="es-ES_tradnl" sz="1200" i="1" kern="1200">
                        <a:solidFill>
                          <a:schemeClr val="tx1"/>
                        </a:solidFill>
                        <a:effectLst/>
                        <a:latin typeface="Cambria Math" panose="02040503050406030204" pitchFamily="18" charset="0"/>
                        <a:ea typeface="+mn-ea"/>
                        <a:cs typeface="+mn-cs"/>
                      </a:rPr>
                      <m:t>𝑐</m:t>
                    </m:r>
                    <m:sSup>
                      <m:sSupPr>
                        <m:ctrlPr>
                          <a:rPr lang="es-ES" sz="1200" i="1" kern="1200">
                            <a:solidFill>
                              <a:schemeClr val="tx1"/>
                            </a:solidFill>
                            <a:effectLst/>
                            <a:latin typeface="Cambria Math" panose="02040503050406030204" pitchFamily="18" charset="0"/>
                            <a:ea typeface="+mn-ea"/>
                            <a:cs typeface="+mn-cs"/>
                          </a:rPr>
                        </m:ctrlPr>
                      </m:sSupPr>
                      <m:e>
                        <m:r>
                          <a:rPr lang="es-ES_tradnl" sz="1200" i="1" kern="1200">
                            <a:solidFill>
                              <a:schemeClr val="tx1"/>
                            </a:solidFill>
                            <a:effectLst/>
                            <a:latin typeface="Cambria Math" panose="02040503050406030204" pitchFamily="18" charset="0"/>
                            <a:ea typeface="+mn-ea"/>
                            <a:cs typeface="+mn-cs"/>
                          </a:rPr>
                          <m:t>𝑚</m:t>
                        </m:r>
                      </m:e>
                      <m:sup>
                        <m:r>
                          <a:rPr lang="es-ES_tradnl" sz="1200" i="1" kern="1200">
                            <a:solidFill>
                              <a:schemeClr val="tx1"/>
                            </a:solidFill>
                            <a:effectLst/>
                            <a:latin typeface="Cambria Math" panose="02040503050406030204" pitchFamily="18" charset="0"/>
                            <a:ea typeface="+mn-ea"/>
                            <a:cs typeface="+mn-cs"/>
                          </a:rPr>
                          <m:t>3</m:t>
                        </m:r>
                      </m:sup>
                    </m:sSup>
                  </m:oMath>
                </a14:m>
                <a:r>
                  <a:rPr lang="es-ES_tradnl" sz="1200" kern="1200" dirty="0">
                    <a:solidFill>
                      <a:schemeClr val="tx1"/>
                    </a:solidFill>
                    <a:effectLst/>
                    <a:latin typeface="+mn-lt"/>
                    <a:ea typeface="+mn-ea"/>
                    <a:cs typeface="+mn-cs"/>
                  </a:rPr>
                  <a:t>.</a:t>
                </a:r>
                <a:endParaRPr lang="es-ES" sz="10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El análisis del elemento estructural será en sus extremos, ya que en este punto existe una mayor concentración de esfuerzos por las cargas a las que se encuentra sometido; además, en esta sección el esfuerzo flector será máximo, y el cortante será 0, dado que este elemento está sometido a flexión pura.</a:t>
                </a:r>
                <a:endParaRPr lang="es-ES" sz="10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Dado que se tiene un factor de seguridad mayor a dos, el espesor utilizado sería suficiente para satisfacer las condiciones de carga solicitadas, este factor de seguridad asegura un correcto diseño dinámico, evitando fallas ante frecuencia natural, resonancia, análisis espectral, armónicos, etc. Con ello se logrará reducir el desequilibro en el mecanismo, tener una mayor robustez de la estructura, disminuir las fallas por fatiga, elementos móviles y por concentradores de esfuerzos. </a:t>
                </a:r>
                <a:endParaRPr lang="es-ES" sz="1200" kern="1200" dirty="0">
                  <a:solidFill>
                    <a:schemeClr val="tx1"/>
                  </a:solidFill>
                  <a:effectLst/>
                  <a:latin typeface="+mn-lt"/>
                  <a:ea typeface="+mn-ea"/>
                  <a:cs typeface="+mn-cs"/>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effectLst/>
                  <a:latin typeface="+mn-lt"/>
                  <a:ea typeface="+mn-ea"/>
                  <a:cs typeface="+mn-cs"/>
                </a:endParaRPr>
              </a:p>
            </p:txBody>
          </p:sp>
        </mc:Choice>
        <mc:Fallback xmlns="">
          <p:sp>
            <p:nvSpPr>
              <p:cNvPr id="3" name="Marcador de notas 2"/>
              <p:cNvSpPr>
                <a:spLocks noGrp="1"/>
              </p:cNvSpPr>
              <p:nvPr>
                <p:ph type="body" idx="1"/>
              </p:nvPr>
            </p:nvSpPr>
            <p:spPr/>
            <p:txBody>
              <a:bodyPr/>
              <a:lstStyle/>
              <a:p>
                <a:pPr marL="914400" marR="0" lvl="2" indent="0" algn="l" defTabSz="914400" rtl="0" eaLnBrk="1" fontAlgn="auto" latinLnBrk="0" hangingPunct="1">
                  <a:lnSpc>
                    <a:spcPct val="100000"/>
                  </a:lnSpc>
                  <a:spcBef>
                    <a:spcPts val="0"/>
                  </a:spcBef>
                  <a:spcAft>
                    <a:spcPts val="0"/>
                  </a:spcAft>
                  <a:buClrTx/>
                  <a:buSzTx/>
                  <a:buFontTx/>
                  <a:buNone/>
                  <a:tabLst/>
                  <a:defRPr/>
                </a:pPr>
                <a:r>
                  <a:rPr lang="es-ES_tradnl" sz="1200" kern="1200" dirty="0" smtClean="0">
                    <a:solidFill>
                      <a:schemeClr val="tx1"/>
                    </a:solidFill>
                    <a:effectLst/>
                    <a:latin typeface="+mn-lt"/>
                    <a:ea typeface="+mn-ea"/>
                    <a:cs typeface="+mn-cs"/>
                  </a:rPr>
                  <a:t>Como se observa, el elemento que posee mayor deformación es la viga superior de 1.5 m de longitud. La estructura será soldada para tener una mayor rigidez y soporte, por lo que para su análisis se tiene una viga hiperestática, con doble empotramiento y una carga distribuida de peso sobre ella como se observa en la Figura 20.</a:t>
                </a:r>
              </a:p>
              <a:p>
                <a:r>
                  <a:rPr lang="es-ES_tradnl" sz="1200" kern="1200" dirty="0" smtClean="0">
                    <a:solidFill>
                      <a:schemeClr val="tx1"/>
                    </a:solidFill>
                    <a:effectLst/>
                    <a:latin typeface="+mn-lt"/>
                    <a:ea typeface="+mn-ea"/>
                    <a:cs typeface="+mn-cs"/>
                  </a:rPr>
                  <a:t>Al analizar el catálogo de perfiles disponible en </a:t>
                </a:r>
                <a:r>
                  <a:rPr lang="es-EC" sz="1200" kern="1200" dirty="0">
                    <a:solidFill>
                      <a:schemeClr val="tx1"/>
                    </a:solidFill>
                    <a:effectLst/>
                    <a:latin typeface="+mn-lt"/>
                    <a:ea typeface="+mn-ea"/>
                    <a:cs typeface="+mn-cs"/>
                  </a:rPr>
                  <a:t>(IPAC, 2015)</a:t>
                </a:r>
                <a:r>
                  <a:rPr lang="es-ES_tradnl" sz="1200" kern="1200" dirty="0">
                    <a:solidFill>
                      <a:schemeClr val="tx1"/>
                    </a:solidFill>
                    <a:effectLst/>
                    <a:latin typeface="+mn-lt"/>
                    <a:ea typeface="+mn-ea"/>
                    <a:cs typeface="+mn-cs"/>
                  </a:rPr>
                  <a:t>, se determinó usar un perfil cuadrado estructural de 50 mm, con un espesor de 3mm que posee en Módulo de sección de 4.48 </a:t>
                </a:r>
                <a:r>
                  <a:rPr lang="es-ES_tradnl" sz="1200" i="0" kern="1200">
                    <a:solidFill>
                      <a:schemeClr val="tx1"/>
                    </a:solidFill>
                    <a:effectLst/>
                    <a:latin typeface="+mn-lt"/>
                    <a:ea typeface="+mn-ea"/>
                    <a:cs typeface="+mn-cs"/>
                  </a:rPr>
                  <a:t>𝑐𝑚</a:t>
                </a:r>
                <a:r>
                  <a:rPr lang="es-ES" sz="1200" i="0" kern="1200">
                    <a:solidFill>
                      <a:schemeClr val="tx1"/>
                    </a:solidFill>
                    <a:effectLst/>
                    <a:latin typeface="+mn-lt"/>
                    <a:ea typeface="+mn-ea"/>
                    <a:cs typeface="+mn-cs"/>
                  </a:rPr>
                  <a:t>^</a:t>
                </a:r>
                <a:r>
                  <a:rPr lang="es-ES_tradnl" sz="1200" i="0" kern="1200">
                    <a:solidFill>
                      <a:schemeClr val="tx1"/>
                    </a:solidFill>
                    <a:effectLst/>
                    <a:latin typeface="+mn-lt"/>
                    <a:ea typeface="+mn-ea"/>
                    <a:cs typeface="+mn-cs"/>
                  </a:rPr>
                  <a:t>3</a:t>
                </a:r>
                <a:r>
                  <a:rPr lang="es-ES_tradnl" sz="1200" kern="1200" dirty="0">
                    <a:solidFill>
                      <a:schemeClr val="tx1"/>
                    </a:solidFill>
                    <a:effectLst/>
                    <a:latin typeface="+mn-lt"/>
                    <a:ea typeface="+mn-ea"/>
                    <a:cs typeface="+mn-cs"/>
                  </a:rPr>
                  <a:t>.</a:t>
                </a:r>
                <a:endParaRPr lang="es-ES" sz="10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El análisis del elemento estructural será en sus extremos, ya que en este punto existe una mayor concentración de esfuerzos por las cargas a las que se encuentra sometido; además, en esta sección el esfuerzo flector será máximo, y el cortante será 0, dado que este elemento está sometido a flexión </a:t>
                </a:r>
                <a:r>
                  <a:rPr lang="es-ES_tradnl" sz="1200" kern="1200" dirty="0" smtClean="0">
                    <a:solidFill>
                      <a:schemeClr val="tx1"/>
                    </a:solidFill>
                    <a:effectLst/>
                    <a:latin typeface="+mn-lt"/>
                    <a:ea typeface="+mn-ea"/>
                    <a:cs typeface="+mn-cs"/>
                  </a:rPr>
                  <a:t>pura.</a:t>
                </a:r>
                <a:endParaRPr lang="es-ES" sz="10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Dado que se tiene un factor de seguridad mayor a dos, el espesor utilizado sería suficiente para satisfacer las condiciones de carga solicitadas, este factor de seguridad asegura un correcto diseño dinámico, evitando fallas ante frecuencia natural, resonancia, análisis espectral, armónicos, etc. Con ello se logrará reducir el desequilibro en el mecanismo, tener una mayor robustez de la estructura, disminuir las fallas por fatiga, elementos móviles y por concentradores de esfuerzos. </a:t>
                </a:r>
                <a:endParaRPr lang="es-ES" sz="1200" kern="1200" dirty="0" smtClean="0">
                  <a:solidFill>
                    <a:schemeClr val="tx1"/>
                  </a:solidFill>
                  <a:effectLst/>
                  <a:latin typeface="+mn-lt"/>
                  <a:ea typeface="+mn-ea"/>
                  <a:cs typeface="+mn-cs"/>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p:txBody>
          </p:sp>
        </mc:Fallback>
      </mc:AlternateContent>
      <p:sp>
        <p:nvSpPr>
          <p:cNvPr id="4" name="Marcador de número de diapositiva 3"/>
          <p:cNvSpPr>
            <a:spLocks noGrp="1"/>
          </p:cNvSpPr>
          <p:nvPr>
            <p:ph type="sldNum" sz="quarter" idx="10"/>
          </p:nvPr>
        </p:nvSpPr>
        <p:spPr/>
        <p:txBody>
          <a:bodyPr/>
          <a:lstStyle/>
          <a:p>
            <a:fld id="{303CB458-7C3A-45F9-8815-E28D4955E256}" type="slidenum">
              <a:rPr lang="es-ES" smtClean="0"/>
              <a:t>14</a:t>
            </a:fld>
            <a:endParaRPr lang="es-ES"/>
          </a:p>
        </p:txBody>
      </p:sp>
    </p:spTree>
    <p:extLst>
      <p:ext uri="{BB962C8B-B14F-4D97-AF65-F5344CB8AC3E}">
        <p14:creationId xmlns:p14="http://schemas.microsoft.com/office/powerpoint/2010/main" val="25073079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Marcador de notas 2"/>
              <p:cNvSpPr>
                <a:spLocks noGrp="1"/>
              </p:cNvSpPr>
              <p:nvPr>
                <p:ph type="body" idx="1"/>
              </p:nvPr>
            </p:nvSpPr>
            <p:spPr/>
            <p:txBody>
              <a:bodyPr/>
              <a:lstStyle/>
              <a:p>
                <a:pPr marL="914400" marR="0" lvl="2"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Como se observa, el elemento que posee mayor deformación es la viga superior de 1.5 m de longitud. La estructura será soldada para tener una mayor rigidez y soporte, por lo que para su análisis se tiene una viga hiperestática, con doble empotramiento y una carga distribuida de peso sobre ella como se observa en la Figura 20.</a:t>
                </a:r>
              </a:p>
              <a:p>
                <a:r>
                  <a:rPr lang="es-ES_tradnl" sz="1200" kern="1200" dirty="0">
                    <a:solidFill>
                      <a:schemeClr val="tx1"/>
                    </a:solidFill>
                    <a:effectLst/>
                    <a:latin typeface="+mn-lt"/>
                    <a:ea typeface="+mn-ea"/>
                    <a:cs typeface="+mn-cs"/>
                  </a:rPr>
                  <a:t>Al analizar el catálogo de perfiles disponible en </a:t>
                </a:r>
                <a:r>
                  <a:rPr lang="es-EC" sz="1200" kern="1200" dirty="0">
                    <a:solidFill>
                      <a:schemeClr val="tx1"/>
                    </a:solidFill>
                    <a:effectLst/>
                    <a:latin typeface="+mn-lt"/>
                    <a:ea typeface="+mn-ea"/>
                    <a:cs typeface="+mn-cs"/>
                  </a:rPr>
                  <a:t>(IPAC, 2015)</a:t>
                </a:r>
                <a:r>
                  <a:rPr lang="es-ES_tradnl" sz="1200" kern="1200" dirty="0">
                    <a:solidFill>
                      <a:schemeClr val="tx1"/>
                    </a:solidFill>
                    <a:effectLst/>
                    <a:latin typeface="+mn-lt"/>
                    <a:ea typeface="+mn-ea"/>
                    <a:cs typeface="+mn-cs"/>
                  </a:rPr>
                  <a:t>, se determinó usar un perfil cuadrado estructural de 50 mm, con un espesor de 3mm que posee en Módulo de sección de 4.48 </a:t>
                </a:r>
                <a14:m>
                  <m:oMath xmlns:m="http://schemas.openxmlformats.org/officeDocument/2006/math">
                    <m:r>
                      <a:rPr lang="es-ES_tradnl" sz="1200" i="1" kern="1200">
                        <a:solidFill>
                          <a:schemeClr val="tx1"/>
                        </a:solidFill>
                        <a:effectLst/>
                        <a:latin typeface="Cambria Math" panose="02040503050406030204" pitchFamily="18" charset="0"/>
                        <a:ea typeface="+mn-ea"/>
                        <a:cs typeface="+mn-cs"/>
                      </a:rPr>
                      <m:t>𝑐</m:t>
                    </m:r>
                    <m:sSup>
                      <m:sSupPr>
                        <m:ctrlPr>
                          <a:rPr lang="es-ES" sz="1200" i="1" kern="1200">
                            <a:solidFill>
                              <a:schemeClr val="tx1"/>
                            </a:solidFill>
                            <a:effectLst/>
                            <a:latin typeface="Cambria Math" panose="02040503050406030204" pitchFamily="18" charset="0"/>
                            <a:ea typeface="+mn-ea"/>
                            <a:cs typeface="+mn-cs"/>
                          </a:rPr>
                        </m:ctrlPr>
                      </m:sSupPr>
                      <m:e>
                        <m:r>
                          <a:rPr lang="es-ES_tradnl" sz="1200" i="1" kern="1200">
                            <a:solidFill>
                              <a:schemeClr val="tx1"/>
                            </a:solidFill>
                            <a:effectLst/>
                            <a:latin typeface="Cambria Math" panose="02040503050406030204" pitchFamily="18" charset="0"/>
                            <a:ea typeface="+mn-ea"/>
                            <a:cs typeface="+mn-cs"/>
                          </a:rPr>
                          <m:t>𝑚</m:t>
                        </m:r>
                      </m:e>
                      <m:sup>
                        <m:r>
                          <a:rPr lang="es-ES_tradnl" sz="1200" i="1" kern="1200">
                            <a:solidFill>
                              <a:schemeClr val="tx1"/>
                            </a:solidFill>
                            <a:effectLst/>
                            <a:latin typeface="Cambria Math" panose="02040503050406030204" pitchFamily="18" charset="0"/>
                            <a:ea typeface="+mn-ea"/>
                            <a:cs typeface="+mn-cs"/>
                          </a:rPr>
                          <m:t>3</m:t>
                        </m:r>
                      </m:sup>
                    </m:sSup>
                  </m:oMath>
                </a14:m>
                <a:r>
                  <a:rPr lang="es-ES_tradnl" sz="1200" kern="1200" dirty="0">
                    <a:solidFill>
                      <a:schemeClr val="tx1"/>
                    </a:solidFill>
                    <a:effectLst/>
                    <a:latin typeface="+mn-lt"/>
                    <a:ea typeface="+mn-ea"/>
                    <a:cs typeface="+mn-cs"/>
                  </a:rPr>
                  <a:t>.</a:t>
                </a:r>
                <a:endParaRPr lang="es-ES" sz="10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El análisis del elemento estructural será en sus extremos, ya que en este punto existe una mayor concentración de esfuerzos por las cargas a las que se encuentra sometido; además, en esta sección el esfuerzo flector será máximo, y el cortante será 0, dado que este elemento está sometido a flexión pura.</a:t>
                </a:r>
                <a:endParaRPr lang="es-ES" sz="10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Dado que se tiene un factor de seguridad mayor a dos, el espesor utilizado sería suficiente para satisfacer las condiciones de carga solicitadas, este factor de seguridad asegura un correcto diseño dinámico, evitando fallas ante frecuencia natural, resonancia, análisis espectral, armónicos, etc. Con ello se logrará reducir el desequilibro en el mecanismo, tener una mayor robustez de la estructura, disminuir las fallas por fatiga, elementos móviles y por concentradores de esfuerzos. </a:t>
                </a:r>
                <a:endParaRPr lang="es-ES" sz="1200" kern="1200" dirty="0">
                  <a:solidFill>
                    <a:schemeClr val="tx1"/>
                  </a:solidFill>
                  <a:effectLst/>
                  <a:latin typeface="+mn-lt"/>
                  <a:ea typeface="+mn-ea"/>
                  <a:cs typeface="+mn-cs"/>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effectLst/>
                  <a:latin typeface="+mn-lt"/>
                  <a:ea typeface="+mn-ea"/>
                  <a:cs typeface="+mn-cs"/>
                </a:endParaRPr>
              </a:p>
            </p:txBody>
          </p:sp>
        </mc:Choice>
        <mc:Fallback xmlns="">
          <p:sp>
            <p:nvSpPr>
              <p:cNvPr id="3" name="Marcador de notas 2"/>
              <p:cNvSpPr>
                <a:spLocks noGrp="1"/>
              </p:cNvSpPr>
              <p:nvPr>
                <p:ph type="body" idx="1"/>
              </p:nvPr>
            </p:nvSpPr>
            <p:spPr/>
            <p:txBody>
              <a:bodyPr/>
              <a:lstStyle/>
              <a:p>
                <a:pPr marL="914400" marR="0" lvl="2" indent="0" algn="l" defTabSz="914400" rtl="0" eaLnBrk="1" fontAlgn="auto" latinLnBrk="0" hangingPunct="1">
                  <a:lnSpc>
                    <a:spcPct val="100000"/>
                  </a:lnSpc>
                  <a:spcBef>
                    <a:spcPts val="0"/>
                  </a:spcBef>
                  <a:spcAft>
                    <a:spcPts val="0"/>
                  </a:spcAft>
                  <a:buClrTx/>
                  <a:buSzTx/>
                  <a:buFontTx/>
                  <a:buNone/>
                  <a:tabLst/>
                  <a:defRPr/>
                </a:pPr>
                <a:r>
                  <a:rPr lang="es-ES_tradnl" sz="1200" kern="1200" dirty="0" smtClean="0">
                    <a:solidFill>
                      <a:schemeClr val="tx1"/>
                    </a:solidFill>
                    <a:effectLst/>
                    <a:latin typeface="+mn-lt"/>
                    <a:ea typeface="+mn-ea"/>
                    <a:cs typeface="+mn-cs"/>
                  </a:rPr>
                  <a:t>Como se observa, el elemento que posee mayor deformación es la viga superior de 1.5 m de longitud. La estructura será soldada para tener una mayor rigidez y soporte, por lo que para su análisis se tiene una viga hiperestática, con doble empotramiento y una carga distribuida de peso sobre ella como se observa en la Figura 20.</a:t>
                </a:r>
              </a:p>
              <a:p>
                <a:r>
                  <a:rPr lang="es-ES_tradnl" sz="1200" kern="1200" dirty="0" smtClean="0">
                    <a:solidFill>
                      <a:schemeClr val="tx1"/>
                    </a:solidFill>
                    <a:effectLst/>
                    <a:latin typeface="+mn-lt"/>
                    <a:ea typeface="+mn-ea"/>
                    <a:cs typeface="+mn-cs"/>
                  </a:rPr>
                  <a:t>Al analizar el catálogo de perfiles disponible en </a:t>
                </a:r>
                <a:r>
                  <a:rPr lang="es-EC" sz="1200" kern="1200" dirty="0">
                    <a:solidFill>
                      <a:schemeClr val="tx1"/>
                    </a:solidFill>
                    <a:effectLst/>
                    <a:latin typeface="+mn-lt"/>
                    <a:ea typeface="+mn-ea"/>
                    <a:cs typeface="+mn-cs"/>
                  </a:rPr>
                  <a:t>(IPAC, 2015)</a:t>
                </a:r>
                <a:r>
                  <a:rPr lang="es-ES_tradnl" sz="1200" kern="1200" dirty="0">
                    <a:solidFill>
                      <a:schemeClr val="tx1"/>
                    </a:solidFill>
                    <a:effectLst/>
                    <a:latin typeface="+mn-lt"/>
                    <a:ea typeface="+mn-ea"/>
                    <a:cs typeface="+mn-cs"/>
                  </a:rPr>
                  <a:t>, se determinó usar un perfil cuadrado estructural de 50 mm, con un espesor de 3mm que posee en Módulo de sección de 4.48 </a:t>
                </a:r>
                <a:r>
                  <a:rPr lang="es-ES_tradnl" sz="1200" i="0" kern="1200">
                    <a:solidFill>
                      <a:schemeClr val="tx1"/>
                    </a:solidFill>
                    <a:effectLst/>
                    <a:latin typeface="+mn-lt"/>
                    <a:ea typeface="+mn-ea"/>
                    <a:cs typeface="+mn-cs"/>
                  </a:rPr>
                  <a:t>𝑐𝑚</a:t>
                </a:r>
                <a:r>
                  <a:rPr lang="es-ES" sz="1200" i="0" kern="1200">
                    <a:solidFill>
                      <a:schemeClr val="tx1"/>
                    </a:solidFill>
                    <a:effectLst/>
                    <a:latin typeface="+mn-lt"/>
                    <a:ea typeface="+mn-ea"/>
                    <a:cs typeface="+mn-cs"/>
                  </a:rPr>
                  <a:t>^</a:t>
                </a:r>
                <a:r>
                  <a:rPr lang="es-ES_tradnl" sz="1200" i="0" kern="1200">
                    <a:solidFill>
                      <a:schemeClr val="tx1"/>
                    </a:solidFill>
                    <a:effectLst/>
                    <a:latin typeface="+mn-lt"/>
                    <a:ea typeface="+mn-ea"/>
                    <a:cs typeface="+mn-cs"/>
                  </a:rPr>
                  <a:t>3</a:t>
                </a:r>
                <a:r>
                  <a:rPr lang="es-ES_tradnl" sz="1200" kern="1200" dirty="0">
                    <a:solidFill>
                      <a:schemeClr val="tx1"/>
                    </a:solidFill>
                    <a:effectLst/>
                    <a:latin typeface="+mn-lt"/>
                    <a:ea typeface="+mn-ea"/>
                    <a:cs typeface="+mn-cs"/>
                  </a:rPr>
                  <a:t>.</a:t>
                </a:r>
                <a:endParaRPr lang="es-ES" sz="10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El análisis del elemento estructural será en sus extremos, ya que en este punto existe una mayor concentración de esfuerzos por las cargas a las que se encuentra sometido; además, en esta sección el esfuerzo flector será máximo, y el cortante será 0, dado que este elemento está sometido a flexión </a:t>
                </a:r>
                <a:r>
                  <a:rPr lang="es-ES_tradnl" sz="1200" kern="1200" dirty="0" smtClean="0">
                    <a:solidFill>
                      <a:schemeClr val="tx1"/>
                    </a:solidFill>
                    <a:effectLst/>
                    <a:latin typeface="+mn-lt"/>
                    <a:ea typeface="+mn-ea"/>
                    <a:cs typeface="+mn-cs"/>
                  </a:rPr>
                  <a:t>pura.</a:t>
                </a:r>
                <a:endParaRPr lang="es-ES" sz="10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Dado que se tiene un factor de seguridad mayor a dos, el espesor utilizado sería suficiente para satisfacer las condiciones de carga solicitadas, este factor de seguridad asegura un correcto diseño dinámico, evitando fallas ante frecuencia natural, resonancia, análisis espectral, armónicos, etc. Con ello se logrará reducir el desequilibro en el mecanismo, tener una mayor robustez de la estructura, disminuir las fallas por fatiga, elementos móviles y por concentradores de esfuerzos. </a:t>
                </a:r>
                <a:endParaRPr lang="es-ES" sz="1200" kern="1200" dirty="0" smtClean="0">
                  <a:solidFill>
                    <a:schemeClr val="tx1"/>
                  </a:solidFill>
                  <a:effectLst/>
                  <a:latin typeface="+mn-lt"/>
                  <a:ea typeface="+mn-ea"/>
                  <a:cs typeface="+mn-cs"/>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p:txBody>
          </p:sp>
        </mc:Fallback>
      </mc:AlternateContent>
      <p:sp>
        <p:nvSpPr>
          <p:cNvPr id="4" name="Marcador de número de diapositiva 3"/>
          <p:cNvSpPr>
            <a:spLocks noGrp="1"/>
          </p:cNvSpPr>
          <p:nvPr>
            <p:ph type="sldNum" sz="quarter" idx="10"/>
          </p:nvPr>
        </p:nvSpPr>
        <p:spPr/>
        <p:txBody>
          <a:bodyPr/>
          <a:lstStyle/>
          <a:p>
            <a:fld id="{303CB458-7C3A-45F9-8815-E28D4955E256}" type="slidenum">
              <a:rPr lang="es-ES" smtClean="0"/>
              <a:t>15</a:t>
            </a:fld>
            <a:endParaRPr lang="es-ES"/>
          </a:p>
        </p:txBody>
      </p:sp>
    </p:spTree>
    <p:extLst>
      <p:ext uri="{BB962C8B-B14F-4D97-AF65-F5344CB8AC3E}">
        <p14:creationId xmlns:p14="http://schemas.microsoft.com/office/powerpoint/2010/main" val="29480777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Marcador de notas 2"/>
              <p:cNvSpPr>
                <a:spLocks noGrp="1"/>
              </p:cNvSpPr>
              <p:nvPr>
                <p:ph type="body" idx="1"/>
              </p:nvPr>
            </p:nvSpPr>
            <p:spPr/>
            <p:txBody>
              <a:bodyPr/>
              <a:lstStyle/>
              <a:p>
                <a:pPr marL="914400" marR="0" lvl="2"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En la figura se muestra un tramo de lo que es el sistema de transmisión conjuntamente con las guías lineales, el tipo de transmisión utilizado es pi</a:t>
                </a:r>
                <a:r>
                  <a:rPr lang="es-ES" sz="1200" kern="1200" noProof="0" dirty="0">
                    <a:solidFill>
                      <a:schemeClr val="tx1"/>
                    </a:solidFill>
                    <a:effectLst/>
                    <a:latin typeface="+mn-lt"/>
                    <a:ea typeface="+mn-ea"/>
                    <a:cs typeface="+mn-cs"/>
                  </a:rPr>
                  <a:t>ñon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cremallera</a:t>
                </a:r>
                <a:r>
                  <a:rPr lang="en-US" sz="1200" kern="1200" dirty="0">
                    <a:solidFill>
                      <a:schemeClr val="tx1"/>
                    </a:solidFill>
                    <a:effectLst/>
                    <a:latin typeface="+mn-lt"/>
                    <a:ea typeface="+mn-ea"/>
                    <a:cs typeface="+mn-cs"/>
                  </a:rPr>
                  <a:t>, que se </a:t>
                </a:r>
                <a:r>
                  <a:rPr lang="en-US" sz="1200" kern="1200" dirty="0" err="1">
                    <a:solidFill>
                      <a:schemeClr val="tx1"/>
                    </a:solidFill>
                    <a:effectLst/>
                    <a:latin typeface="+mn-lt"/>
                    <a:ea typeface="+mn-ea"/>
                    <a:cs typeface="+mn-cs"/>
                  </a:rPr>
                  <a:t>caracteriza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una</a:t>
                </a:r>
                <a:r>
                  <a:rPr lang="en-US" sz="1200" kern="1200" dirty="0">
                    <a:solidFill>
                      <a:schemeClr val="tx1"/>
                    </a:solidFill>
                    <a:effectLst/>
                    <a:latin typeface="+mn-lt"/>
                    <a:ea typeface="+mn-ea"/>
                    <a:cs typeface="+mn-cs"/>
                  </a:rPr>
                  <a:t> gran </a:t>
                </a:r>
                <a:r>
                  <a:rPr lang="en-US" sz="1200" kern="1200" dirty="0" err="1">
                    <a:solidFill>
                      <a:schemeClr val="tx1"/>
                    </a:solidFill>
                    <a:effectLst/>
                    <a:latin typeface="+mn-lt"/>
                    <a:ea typeface="+mn-ea"/>
                    <a:cs typeface="+mn-cs"/>
                  </a:rPr>
                  <a:t>solidez</a:t>
                </a:r>
                <a:r>
                  <a:rPr lang="en-US" sz="1200" kern="1200" dirty="0">
                    <a:solidFill>
                      <a:schemeClr val="tx1"/>
                    </a:solidFill>
                    <a:effectLst/>
                    <a:latin typeface="+mn-lt"/>
                    <a:ea typeface="+mn-ea"/>
                    <a:cs typeface="+mn-cs"/>
                  </a:rPr>
                  <a:t> y precision para </a:t>
                </a:r>
                <a:r>
                  <a:rPr lang="en-US" sz="1200" kern="1200" dirty="0" err="1">
                    <a:solidFill>
                      <a:schemeClr val="tx1"/>
                    </a:solidFill>
                    <a:effectLst/>
                    <a:latin typeface="+mn-lt"/>
                    <a:ea typeface="+mn-ea"/>
                    <a:cs typeface="+mn-cs"/>
                  </a:rPr>
                  <a:t>desplazamientos</a:t>
                </a:r>
                <a:r>
                  <a:rPr lang="en-US" sz="1200" kern="1200" dirty="0">
                    <a:solidFill>
                      <a:schemeClr val="tx1"/>
                    </a:solidFill>
                    <a:effectLst/>
                    <a:latin typeface="+mn-lt"/>
                    <a:ea typeface="+mn-ea"/>
                    <a:cs typeface="+mn-cs"/>
                  </a:rPr>
                  <a:t> largos, que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nuestro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caso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necesario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ya</a:t>
                </a:r>
                <a:r>
                  <a:rPr lang="en-US" sz="1200" kern="1200" dirty="0">
                    <a:solidFill>
                      <a:schemeClr val="tx1"/>
                    </a:solidFill>
                    <a:effectLst/>
                    <a:latin typeface="+mn-lt"/>
                    <a:ea typeface="+mn-ea"/>
                    <a:cs typeface="+mn-cs"/>
                  </a:rPr>
                  <a:t> que se </a:t>
                </a:r>
                <a:r>
                  <a:rPr lang="en-US" sz="1200" kern="1200" dirty="0" err="1">
                    <a:solidFill>
                      <a:schemeClr val="tx1"/>
                    </a:solidFill>
                    <a:effectLst/>
                    <a:latin typeface="+mn-lt"/>
                    <a:ea typeface="+mn-ea"/>
                    <a:cs typeface="+mn-cs"/>
                  </a:rPr>
                  <a:t>tiene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necesidad</a:t>
                </a:r>
                <a:r>
                  <a:rPr lang="en-US" sz="1200" kern="1200" dirty="0">
                    <a:solidFill>
                      <a:schemeClr val="tx1"/>
                    </a:solidFill>
                    <a:effectLst/>
                    <a:latin typeface="+mn-lt"/>
                    <a:ea typeface="+mn-ea"/>
                    <a:cs typeface="+mn-cs"/>
                  </a:rPr>
                  <a:t> un </a:t>
                </a:r>
                <a:r>
                  <a:rPr lang="en-US" sz="1200" kern="1200" dirty="0" err="1">
                    <a:solidFill>
                      <a:schemeClr val="tx1"/>
                    </a:solidFill>
                    <a:effectLst/>
                    <a:latin typeface="+mn-lt"/>
                    <a:ea typeface="+mn-ea"/>
                    <a:cs typeface="+mn-cs"/>
                  </a:rPr>
                  <a:t>recorrido</a:t>
                </a:r>
                <a:r>
                  <a:rPr lang="en-US" sz="1200" kern="1200" dirty="0">
                    <a:solidFill>
                      <a:schemeClr val="tx1"/>
                    </a:solidFill>
                    <a:effectLst/>
                    <a:latin typeface="+mn-lt"/>
                    <a:ea typeface="+mn-ea"/>
                    <a:cs typeface="+mn-cs"/>
                  </a:rPr>
                  <a:t> lineal de 1.2 metros, </a:t>
                </a:r>
                <a:r>
                  <a:rPr lang="en-US" sz="1200" kern="1200" dirty="0" err="1">
                    <a:solidFill>
                      <a:schemeClr val="tx1"/>
                    </a:solidFill>
                    <a:effectLst/>
                    <a:latin typeface="+mn-lt"/>
                    <a:ea typeface="+mn-ea"/>
                    <a:cs typeface="+mn-cs"/>
                  </a:rPr>
                  <a:t>ademas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este</a:t>
                </a:r>
                <a:r>
                  <a:rPr lang="en-US" sz="1200" kern="1200" dirty="0">
                    <a:solidFill>
                      <a:schemeClr val="tx1"/>
                    </a:solidFill>
                    <a:effectLst/>
                    <a:latin typeface="+mn-lt"/>
                    <a:ea typeface="+mn-ea"/>
                    <a:cs typeface="+mn-cs"/>
                  </a:rPr>
                  <a:t> Sistema </a:t>
                </a:r>
                <a:r>
                  <a:rPr lang="en-US" sz="1200" kern="1200" dirty="0" err="1">
                    <a:solidFill>
                      <a:schemeClr val="tx1"/>
                    </a:solidFill>
                    <a:effectLst/>
                    <a:latin typeface="+mn-lt"/>
                    <a:ea typeface="+mn-ea"/>
                    <a:cs typeface="+mn-cs"/>
                  </a:rPr>
                  <a:t>consta</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una</a:t>
                </a:r>
                <a:r>
                  <a:rPr lang="en-US" sz="1200" kern="1200" dirty="0">
                    <a:solidFill>
                      <a:schemeClr val="tx1"/>
                    </a:solidFill>
                    <a:effectLst/>
                    <a:latin typeface="+mn-lt"/>
                    <a:ea typeface="+mn-ea"/>
                    <a:cs typeface="+mn-cs"/>
                  </a:rPr>
                  <a:t> gran </a:t>
                </a:r>
                <a:r>
                  <a:rPr lang="en-US" sz="1200" kern="1200" dirty="0" err="1">
                    <a:solidFill>
                      <a:schemeClr val="tx1"/>
                    </a:solidFill>
                    <a:effectLst/>
                    <a:latin typeface="+mn-lt"/>
                    <a:ea typeface="+mn-ea"/>
                    <a:cs typeface="+mn-cs"/>
                  </a:rPr>
                  <a:t>vida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util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ya</a:t>
                </a:r>
                <a:r>
                  <a:rPr lang="en-US" sz="1200" kern="1200" dirty="0">
                    <a:solidFill>
                      <a:schemeClr val="tx1"/>
                    </a:solidFill>
                    <a:effectLst/>
                    <a:latin typeface="+mn-lt"/>
                    <a:ea typeface="+mn-ea"/>
                    <a:cs typeface="+mn-cs"/>
                  </a:rPr>
                  <a:t> que se </a:t>
                </a:r>
                <a:r>
                  <a:rPr lang="en-US" sz="1200" kern="1200" dirty="0" err="1">
                    <a:solidFill>
                      <a:schemeClr val="tx1"/>
                    </a:solidFill>
                    <a:effectLst/>
                    <a:latin typeface="+mn-lt"/>
                    <a:ea typeface="+mn-ea"/>
                    <a:cs typeface="+mn-cs"/>
                  </a:rPr>
                  <a:t>realizó</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cremallera</a:t>
                </a:r>
                <a:r>
                  <a:rPr lang="en-US" sz="1200" kern="1200" dirty="0">
                    <a:solidFill>
                      <a:schemeClr val="tx1"/>
                    </a:solidFill>
                    <a:effectLst/>
                    <a:latin typeface="+mn-lt"/>
                    <a:ea typeface="+mn-ea"/>
                    <a:cs typeface="+mn-cs"/>
                  </a:rPr>
                  <a:t> de un material con mayor </a:t>
                </a:r>
                <a:r>
                  <a:rPr lang="en-US" sz="1200" kern="1200" dirty="0" err="1">
                    <a:solidFill>
                      <a:schemeClr val="tx1"/>
                    </a:solidFill>
                    <a:effectLst/>
                    <a:latin typeface="+mn-lt"/>
                    <a:ea typeface="+mn-ea"/>
                    <a:cs typeface="+mn-cs"/>
                  </a:rPr>
                  <a:t>dureza</a:t>
                </a:r>
                <a:r>
                  <a:rPr lang="en-US" sz="1200" kern="1200" dirty="0">
                    <a:solidFill>
                      <a:schemeClr val="tx1"/>
                    </a:solidFill>
                    <a:effectLst/>
                    <a:latin typeface="+mn-lt"/>
                    <a:ea typeface="+mn-ea"/>
                    <a:cs typeface="+mn-cs"/>
                  </a:rPr>
                  <a:t> que el material del piñon, element de </a:t>
                </a:r>
                <a:r>
                  <a:rPr lang="en-US" sz="1200" kern="1200" dirty="0" err="1">
                    <a:solidFill>
                      <a:schemeClr val="tx1"/>
                    </a:solidFill>
                    <a:effectLst/>
                    <a:latin typeface="+mn-lt"/>
                    <a:ea typeface="+mn-ea"/>
                    <a:cs typeface="+mn-cs"/>
                  </a:rPr>
                  <a:t>menor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costo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caso</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necesitar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cambio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desgaste</a:t>
                </a:r>
                <a:r>
                  <a:rPr lang="en-US" sz="1200" kern="1200" dirty="0">
                    <a:solidFill>
                      <a:schemeClr val="tx1"/>
                    </a:solidFill>
                    <a:effectLst/>
                    <a:latin typeface="+mn-lt"/>
                    <a:ea typeface="+mn-ea"/>
                    <a:cs typeface="+mn-cs"/>
                  </a:rPr>
                  <a:t>. Para el Sistema de </a:t>
                </a:r>
                <a:r>
                  <a:rPr lang="en-US" sz="1200" kern="1200" dirty="0" err="1">
                    <a:solidFill>
                      <a:schemeClr val="tx1"/>
                    </a:solidFill>
                    <a:effectLst/>
                    <a:latin typeface="+mn-lt"/>
                    <a:ea typeface="+mn-ea"/>
                    <a:cs typeface="+mn-cs"/>
                  </a:rPr>
                  <a:t>guias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lineales</a:t>
                </a:r>
                <a:r>
                  <a:rPr lang="en-US" sz="1200" kern="1200" dirty="0">
                    <a:solidFill>
                      <a:schemeClr val="tx1"/>
                    </a:solidFill>
                    <a:effectLst/>
                    <a:latin typeface="+mn-lt"/>
                    <a:ea typeface="+mn-ea"/>
                    <a:cs typeface="+mn-cs"/>
                  </a:rPr>
                  <a:t>, se </a:t>
                </a:r>
                <a:r>
                  <a:rPr lang="en-US" sz="1200" kern="1200" dirty="0" err="1">
                    <a:solidFill>
                      <a:schemeClr val="tx1"/>
                    </a:solidFill>
                    <a:effectLst/>
                    <a:latin typeface="+mn-lt"/>
                    <a:ea typeface="+mn-ea"/>
                    <a:cs typeface="+mn-cs"/>
                  </a:rPr>
                  <a:t>utilizó</a:t>
                </a:r>
                <a:r>
                  <a:rPr lang="en-US" sz="1200" kern="1200" dirty="0">
                    <a:solidFill>
                      <a:schemeClr val="tx1"/>
                    </a:solidFill>
                    <a:effectLst/>
                    <a:latin typeface="+mn-lt"/>
                    <a:ea typeface="+mn-ea"/>
                    <a:cs typeface="+mn-cs"/>
                  </a:rPr>
                  <a:t> el </a:t>
                </a:r>
                <a:r>
                  <a:rPr lang="en-US" sz="1200" kern="1200" dirty="0" err="1">
                    <a:solidFill>
                      <a:schemeClr val="tx1"/>
                    </a:solidFill>
                    <a:effectLst/>
                    <a:latin typeface="+mn-lt"/>
                    <a:ea typeface="+mn-ea"/>
                    <a:cs typeface="+mn-cs"/>
                  </a:rPr>
                  <a:t>mismo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tubo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guia</a:t>
                </a:r>
                <a:r>
                  <a:rPr lang="en-US" sz="1200" kern="1200" dirty="0">
                    <a:solidFill>
                      <a:schemeClr val="tx1"/>
                    </a:solidFill>
                    <a:effectLst/>
                    <a:latin typeface="+mn-lt"/>
                    <a:ea typeface="+mn-ea"/>
                    <a:cs typeface="+mn-cs"/>
                  </a:rPr>
                  <a:t>, el </a:t>
                </a:r>
                <a:r>
                  <a:rPr lang="en-US" sz="1200" kern="1200" dirty="0" err="1">
                    <a:solidFill>
                      <a:schemeClr val="tx1"/>
                    </a:solidFill>
                    <a:effectLst/>
                    <a:latin typeface="+mn-lt"/>
                    <a:ea typeface="+mn-ea"/>
                    <a:cs typeface="+mn-cs"/>
                  </a:rPr>
                  <a:t>cual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a:t>
                </a:r>
                <a:r>
                  <a:rPr lang="en-US" sz="1200" kern="1200" dirty="0">
                    <a:solidFill>
                      <a:schemeClr val="tx1"/>
                    </a:solidFill>
                    <a:effectLst/>
                    <a:latin typeface="+mn-lt"/>
                    <a:ea typeface="+mn-ea"/>
                    <a:cs typeface="+mn-cs"/>
                  </a:rPr>
                  <a:t> un </a:t>
                </a:r>
                <a:r>
                  <a:rPr lang="en-US" sz="1200" kern="1200" dirty="0" err="1">
                    <a:solidFill>
                      <a:schemeClr val="tx1"/>
                    </a:solidFill>
                    <a:effectLst/>
                    <a:latin typeface="+mn-lt"/>
                    <a:ea typeface="+mn-ea"/>
                    <a:cs typeface="+mn-cs"/>
                  </a:rPr>
                  <a:t>perfil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cuadrado</a:t>
                </a:r>
                <a:r>
                  <a:rPr lang="en-US" sz="1200" kern="1200" dirty="0">
                    <a:solidFill>
                      <a:schemeClr val="tx1"/>
                    </a:solidFill>
                    <a:effectLst/>
                    <a:latin typeface="+mn-lt"/>
                    <a:ea typeface="+mn-ea"/>
                    <a:cs typeface="+mn-cs"/>
                  </a:rPr>
                  <a:t> de 50mm, </a:t>
                </a:r>
                <a:r>
                  <a:rPr lang="en-US" sz="1200" kern="1200" dirty="0" err="1">
                    <a:solidFill>
                      <a:schemeClr val="tx1"/>
                    </a:solidFill>
                    <a:effectLst/>
                    <a:latin typeface="+mn-lt"/>
                    <a:ea typeface="+mn-ea"/>
                    <a:cs typeface="+mn-cs"/>
                  </a:rPr>
                  <a:t>ademas</a:t>
                </a:r>
                <a:r>
                  <a:rPr lang="en-US" sz="1200" kern="1200" dirty="0">
                    <a:solidFill>
                      <a:schemeClr val="tx1"/>
                    </a:solidFill>
                    <a:effectLst/>
                    <a:latin typeface="+mn-lt"/>
                    <a:ea typeface="+mn-ea"/>
                    <a:cs typeface="+mn-cs"/>
                  </a:rPr>
                  <a:t> el Sistema </a:t>
                </a:r>
                <a:r>
                  <a:rPr lang="en-US" sz="1200" kern="1200" dirty="0" err="1">
                    <a:solidFill>
                      <a:schemeClr val="tx1"/>
                    </a:solidFill>
                    <a:effectLst/>
                    <a:latin typeface="+mn-lt"/>
                    <a:ea typeface="+mn-ea"/>
                    <a:cs typeface="+mn-cs"/>
                  </a:rPr>
                  <a:t>movil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consta</a:t>
                </a:r>
                <a:r>
                  <a:rPr lang="en-US" sz="1200" kern="1200" dirty="0">
                    <a:solidFill>
                      <a:schemeClr val="tx1"/>
                    </a:solidFill>
                    <a:effectLst/>
                    <a:latin typeface="+mn-lt"/>
                    <a:ea typeface="+mn-ea"/>
                    <a:cs typeface="+mn-cs"/>
                  </a:rPr>
                  <a:t> de 3 </a:t>
                </a:r>
                <a:r>
                  <a:rPr lang="en-US" sz="1200" kern="1200" dirty="0" err="1">
                    <a:solidFill>
                      <a:schemeClr val="tx1"/>
                    </a:solidFill>
                    <a:effectLst/>
                    <a:latin typeface="+mn-lt"/>
                    <a:ea typeface="+mn-ea"/>
                    <a:cs typeface="+mn-cs"/>
                  </a:rPr>
                  <a:t>placas</a:t>
                </a:r>
                <a:r>
                  <a:rPr lang="en-US" sz="1200" kern="1200" dirty="0">
                    <a:solidFill>
                      <a:schemeClr val="tx1"/>
                    </a:solidFill>
                    <a:effectLst/>
                    <a:latin typeface="+mn-lt"/>
                    <a:ea typeface="+mn-ea"/>
                    <a:cs typeface="+mn-cs"/>
                  </a:rPr>
                  <a:t> de 3 mm de </a:t>
                </a:r>
                <a:r>
                  <a:rPr lang="en-US" sz="1200" kern="1200" dirty="0" err="1">
                    <a:solidFill>
                      <a:schemeClr val="tx1"/>
                    </a:solidFill>
                    <a:effectLst/>
                    <a:latin typeface="+mn-lt"/>
                    <a:ea typeface="+mn-ea"/>
                    <a:cs typeface="+mn-cs"/>
                  </a:rPr>
                  <a:t>espesor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unidas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mediante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soldadura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estas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placas</a:t>
                </a:r>
                <a:r>
                  <a:rPr lang="en-US" sz="1200" kern="1200" dirty="0">
                    <a:solidFill>
                      <a:schemeClr val="tx1"/>
                    </a:solidFill>
                    <a:effectLst/>
                    <a:latin typeface="+mn-lt"/>
                    <a:ea typeface="+mn-ea"/>
                    <a:cs typeface="+mn-cs"/>
                  </a:rPr>
                  <a:t> se </a:t>
                </a:r>
                <a:r>
                  <a:rPr lang="en-US" sz="1200" kern="1200" dirty="0" err="1">
                    <a:solidFill>
                      <a:schemeClr val="tx1"/>
                    </a:solidFill>
                    <a:effectLst/>
                    <a:latin typeface="+mn-lt"/>
                    <a:ea typeface="+mn-ea"/>
                    <a:cs typeface="+mn-cs"/>
                  </a:rPr>
                  <a:t>sujetan</a:t>
                </a:r>
                <a:r>
                  <a:rPr lang="en-US" sz="1200" kern="1200" dirty="0">
                    <a:solidFill>
                      <a:schemeClr val="tx1"/>
                    </a:solidFill>
                    <a:effectLst/>
                    <a:latin typeface="+mn-lt"/>
                    <a:ea typeface="+mn-ea"/>
                    <a:cs typeface="+mn-cs"/>
                  </a:rPr>
                  <a:t> 6 </a:t>
                </a:r>
                <a:r>
                  <a:rPr lang="en-US" sz="1200" kern="1200" dirty="0" err="1">
                    <a:solidFill>
                      <a:schemeClr val="tx1"/>
                    </a:solidFill>
                    <a:effectLst/>
                    <a:latin typeface="+mn-lt"/>
                    <a:ea typeface="+mn-ea"/>
                    <a:cs typeface="+mn-cs"/>
                  </a:rPr>
                  <a:t>rodamientos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radiales</a:t>
                </a:r>
                <a:r>
                  <a:rPr lang="en-US" sz="1200" kern="1200" dirty="0">
                    <a:solidFill>
                      <a:schemeClr val="tx1"/>
                    </a:solidFill>
                    <a:effectLst/>
                    <a:latin typeface="+mn-lt"/>
                    <a:ea typeface="+mn-ea"/>
                    <a:cs typeface="+mn-cs"/>
                  </a:rPr>
                  <a:t> RS 628, </a:t>
                </a:r>
                <a:r>
                  <a:rPr lang="en-US" sz="1200" kern="1200" dirty="0" err="1">
                    <a:solidFill>
                      <a:schemeClr val="tx1"/>
                    </a:solidFill>
                    <a:effectLst/>
                    <a:latin typeface="+mn-lt"/>
                    <a:ea typeface="+mn-ea"/>
                    <a:cs typeface="+mn-cs"/>
                  </a:rPr>
                  <a:t>mediante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pernos</a:t>
                </a:r>
                <a:r>
                  <a:rPr lang="en-US" sz="1200" kern="1200" dirty="0">
                    <a:solidFill>
                      <a:schemeClr val="tx1"/>
                    </a:solidFill>
                    <a:effectLst/>
                    <a:latin typeface="+mn-lt"/>
                    <a:ea typeface="+mn-ea"/>
                    <a:cs typeface="+mn-cs"/>
                  </a:rPr>
                  <a:t> M8.  </a:t>
                </a:r>
                <a:r>
                  <a:rPr lang="en-US" sz="1200" kern="1200" dirty="0" err="1">
                    <a:solidFill>
                      <a:schemeClr val="tx1"/>
                    </a:solidFill>
                    <a:effectLst/>
                    <a:latin typeface="+mn-lt"/>
                    <a:ea typeface="+mn-ea"/>
                    <a:cs typeface="+mn-cs"/>
                  </a:rPr>
                  <a:t>Finalmente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como</a:t>
                </a:r>
                <a:r>
                  <a:rPr lang="en-US" sz="1200" kern="1200" dirty="0">
                    <a:solidFill>
                      <a:schemeClr val="tx1"/>
                    </a:solidFill>
                    <a:effectLst/>
                    <a:latin typeface="+mn-lt"/>
                    <a:ea typeface="+mn-ea"/>
                    <a:cs typeface="+mn-cs"/>
                  </a:rPr>
                  <a:t> </a:t>
                </a:r>
                <a:r>
                  <a:rPr lang="es-ES" sz="1200" kern="1200" noProof="0" dirty="0">
                    <a:solidFill>
                      <a:schemeClr val="tx1"/>
                    </a:solidFill>
                    <a:effectLst/>
                    <a:latin typeface="+mn-lt"/>
                    <a:ea typeface="+mn-ea"/>
                    <a:cs typeface="+mn-cs"/>
                  </a:rPr>
                  <a:t>Podemos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obseervar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placa</a:t>
                </a:r>
                <a:r>
                  <a:rPr lang="en-US" sz="1200" kern="1200" dirty="0">
                    <a:solidFill>
                      <a:schemeClr val="tx1"/>
                    </a:solidFill>
                    <a:effectLst/>
                    <a:latin typeface="+mn-lt"/>
                    <a:ea typeface="+mn-ea"/>
                    <a:cs typeface="+mn-cs"/>
                  </a:rPr>
                  <a:t> superior se </a:t>
                </a:r>
                <a:r>
                  <a:rPr lang="en-US" sz="1200" kern="1200" dirty="0" err="1">
                    <a:solidFill>
                      <a:schemeClr val="tx1"/>
                    </a:solidFill>
                    <a:effectLst/>
                    <a:latin typeface="+mn-lt"/>
                    <a:ea typeface="+mn-ea"/>
                    <a:cs typeface="+mn-cs"/>
                  </a:rPr>
                  <a:t>sujeta</a:t>
                </a:r>
                <a:r>
                  <a:rPr lang="en-US" sz="1200" kern="1200" dirty="0">
                    <a:solidFill>
                      <a:schemeClr val="tx1"/>
                    </a:solidFill>
                    <a:effectLst/>
                    <a:latin typeface="+mn-lt"/>
                    <a:ea typeface="+mn-ea"/>
                    <a:cs typeface="+mn-cs"/>
                  </a:rPr>
                  <a:t> el motor </a:t>
                </a:r>
                <a:r>
                  <a:rPr lang="en-US" sz="1200" kern="1200" dirty="0" err="1">
                    <a:solidFill>
                      <a:schemeClr val="tx1"/>
                    </a:solidFill>
                    <a:effectLst/>
                    <a:latin typeface="+mn-lt"/>
                    <a:ea typeface="+mn-ea"/>
                    <a:cs typeface="+mn-cs"/>
                  </a:rPr>
                  <a:t>paso</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paso</a:t>
                </a:r>
                <a:r>
                  <a:rPr lang="en-US" sz="1200" kern="1200" dirty="0">
                    <a:solidFill>
                      <a:schemeClr val="tx1"/>
                    </a:solidFill>
                    <a:effectLst/>
                    <a:latin typeface="+mn-lt"/>
                    <a:ea typeface="+mn-ea"/>
                    <a:cs typeface="+mn-cs"/>
                  </a:rPr>
                  <a:t>, el </a:t>
                </a:r>
                <a:r>
                  <a:rPr lang="en-US" sz="1200" kern="1200" dirty="0" err="1">
                    <a:solidFill>
                      <a:schemeClr val="tx1"/>
                    </a:solidFill>
                    <a:effectLst/>
                    <a:latin typeface="+mn-lt"/>
                    <a:ea typeface="+mn-ea"/>
                    <a:cs typeface="+mn-cs"/>
                  </a:rPr>
                  <a:t>cual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generara</a:t>
                </a:r>
                <a:r>
                  <a:rPr lang="en-US" sz="1200" kern="1200" dirty="0">
                    <a:solidFill>
                      <a:schemeClr val="tx1"/>
                    </a:solidFill>
                    <a:effectLst/>
                    <a:latin typeface="+mn-lt"/>
                    <a:ea typeface="+mn-ea"/>
                    <a:cs typeface="+mn-cs"/>
                  </a:rPr>
                  <a:t> el </a:t>
                </a:r>
                <a:r>
                  <a:rPr lang="en-US" sz="1200" kern="1200" dirty="0" err="1">
                    <a:solidFill>
                      <a:schemeClr val="tx1"/>
                    </a:solidFill>
                    <a:effectLst/>
                    <a:latin typeface="+mn-lt"/>
                    <a:ea typeface="+mn-ea"/>
                    <a:cs typeface="+mn-cs"/>
                  </a:rPr>
                  <a:t>movimiento</a:t>
                </a:r>
                <a:r>
                  <a:rPr lang="en-US" sz="1200" kern="1200" dirty="0">
                    <a:solidFill>
                      <a:schemeClr val="tx1"/>
                    </a:solidFill>
                    <a:effectLst/>
                    <a:latin typeface="+mn-lt"/>
                    <a:ea typeface="+mn-ea"/>
                    <a:cs typeface="+mn-cs"/>
                  </a:rPr>
                  <a:t> del Sistema. </a:t>
                </a:r>
                <a:endParaRPr lang="es-ES" sz="1200" kern="1200" dirty="0">
                  <a:solidFill>
                    <a:schemeClr val="tx1"/>
                  </a:solidFill>
                  <a:effectLst/>
                  <a:latin typeface="+mn-lt"/>
                  <a:ea typeface="+mn-ea"/>
                  <a:cs typeface="+mn-cs"/>
                </a:endParaRPr>
              </a:p>
            </p:txBody>
          </p:sp>
        </mc:Choice>
        <mc:Fallback xmlns="">
          <p:sp>
            <p:nvSpPr>
              <p:cNvPr id="3" name="Marcador de notas 2"/>
              <p:cNvSpPr>
                <a:spLocks noGrp="1"/>
              </p:cNvSpPr>
              <p:nvPr>
                <p:ph type="body" idx="1"/>
              </p:nvPr>
            </p:nvSpPr>
            <p:spPr/>
            <p:txBody>
              <a:bodyPr/>
              <a:lstStyle/>
              <a:p>
                <a:pPr marL="914400" marR="0" lvl="2" indent="0" algn="l" defTabSz="914400" rtl="0" eaLnBrk="1" fontAlgn="auto" latinLnBrk="0" hangingPunct="1">
                  <a:lnSpc>
                    <a:spcPct val="100000"/>
                  </a:lnSpc>
                  <a:spcBef>
                    <a:spcPts val="0"/>
                  </a:spcBef>
                  <a:spcAft>
                    <a:spcPts val="0"/>
                  </a:spcAft>
                  <a:buClrTx/>
                  <a:buSzTx/>
                  <a:buFontTx/>
                  <a:buNone/>
                  <a:tabLst/>
                  <a:defRPr/>
                </a:pPr>
                <a:r>
                  <a:rPr lang="es-ES_tradnl" sz="1200" kern="1200" dirty="0" smtClean="0">
                    <a:solidFill>
                      <a:schemeClr val="tx1"/>
                    </a:solidFill>
                    <a:effectLst/>
                    <a:latin typeface="+mn-lt"/>
                    <a:ea typeface="+mn-ea"/>
                    <a:cs typeface="+mn-cs"/>
                  </a:rPr>
                  <a:t>Como se observa, el elemento que posee mayor deformación es la viga superior de 1.5 m de longitud. La estructura será soldada para tener una mayor rigidez y soporte, por lo que para su análisis se tiene una viga hiperestática, con doble empotramiento y una carga distribuida de peso sobre ella como se observa en la Figura 20.</a:t>
                </a:r>
              </a:p>
              <a:p>
                <a:r>
                  <a:rPr lang="es-ES_tradnl" sz="1200" kern="1200" dirty="0" smtClean="0">
                    <a:solidFill>
                      <a:schemeClr val="tx1"/>
                    </a:solidFill>
                    <a:effectLst/>
                    <a:latin typeface="+mn-lt"/>
                    <a:ea typeface="+mn-ea"/>
                    <a:cs typeface="+mn-cs"/>
                  </a:rPr>
                  <a:t>Al analizar el catálogo de perfiles disponible en </a:t>
                </a:r>
                <a:r>
                  <a:rPr lang="es-EC" sz="1200" kern="1200" dirty="0">
                    <a:solidFill>
                      <a:schemeClr val="tx1"/>
                    </a:solidFill>
                    <a:effectLst/>
                    <a:latin typeface="+mn-lt"/>
                    <a:ea typeface="+mn-ea"/>
                    <a:cs typeface="+mn-cs"/>
                  </a:rPr>
                  <a:t>(IPAC, 2015)</a:t>
                </a:r>
                <a:r>
                  <a:rPr lang="es-ES_tradnl" sz="1200" kern="1200" dirty="0">
                    <a:solidFill>
                      <a:schemeClr val="tx1"/>
                    </a:solidFill>
                    <a:effectLst/>
                    <a:latin typeface="+mn-lt"/>
                    <a:ea typeface="+mn-ea"/>
                    <a:cs typeface="+mn-cs"/>
                  </a:rPr>
                  <a:t>, se determinó usar un perfil cuadrado estructural de 50 mm, con un espesor de 3mm que posee en Módulo de sección de 4.48 </a:t>
                </a:r>
                <a:r>
                  <a:rPr lang="es-ES_tradnl" sz="1200" i="0" kern="1200">
                    <a:solidFill>
                      <a:schemeClr val="tx1"/>
                    </a:solidFill>
                    <a:effectLst/>
                    <a:latin typeface="+mn-lt"/>
                    <a:ea typeface="+mn-ea"/>
                    <a:cs typeface="+mn-cs"/>
                  </a:rPr>
                  <a:t>𝑐𝑚</a:t>
                </a:r>
                <a:r>
                  <a:rPr lang="es-ES" sz="1200" i="0" kern="1200">
                    <a:solidFill>
                      <a:schemeClr val="tx1"/>
                    </a:solidFill>
                    <a:effectLst/>
                    <a:latin typeface="+mn-lt"/>
                    <a:ea typeface="+mn-ea"/>
                    <a:cs typeface="+mn-cs"/>
                  </a:rPr>
                  <a:t>^</a:t>
                </a:r>
                <a:r>
                  <a:rPr lang="es-ES_tradnl" sz="1200" i="0" kern="1200">
                    <a:solidFill>
                      <a:schemeClr val="tx1"/>
                    </a:solidFill>
                    <a:effectLst/>
                    <a:latin typeface="+mn-lt"/>
                    <a:ea typeface="+mn-ea"/>
                    <a:cs typeface="+mn-cs"/>
                  </a:rPr>
                  <a:t>3</a:t>
                </a:r>
                <a:r>
                  <a:rPr lang="es-ES_tradnl" sz="1200" kern="1200" dirty="0">
                    <a:solidFill>
                      <a:schemeClr val="tx1"/>
                    </a:solidFill>
                    <a:effectLst/>
                    <a:latin typeface="+mn-lt"/>
                    <a:ea typeface="+mn-ea"/>
                    <a:cs typeface="+mn-cs"/>
                  </a:rPr>
                  <a:t>.</a:t>
                </a:r>
                <a:endParaRPr lang="es-ES" sz="10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El análisis del elemento estructural será en sus extremos, ya que en este punto existe una mayor concentración de esfuerzos por las cargas a las que se encuentra sometido; además, en esta sección el esfuerzo flector será máximo, y el cortante será 0, dado que este elemento está sometido a flexión </a:t>
                </a:r>
                <a:r>
                  <a:rPr lang="es-ES_tradnl" sz="1200" kern="1200" dirty="0" smtClean="0">
                    <a:solidFill>
                      <a:schemeClr val="tx1"/>
                    </a:solidFill>
                    <a:effectLst/>
                    <a:latin typeface="+mn-lt"/>
                    <a:ea typeface="+mn-ea"/>
                    <a:cs typeface="+mn-cs"/>
                  </a:rPr>
                  <a:t>pura.</a:t>
                </a:r>
                <a:endParaRPr lang="es-ES" sz="10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Dado que se tiene un factor de seguridad mayor a dos, el espesor utilizado sería suficiente para satisfacer las condiciones de carga solicitadas, este factor de seguridad asegura un correcto diseño dinámico, evitando fallas ante frecuencia natural, resonancia, análisis espectral, armónicos, etc. Con ello se logrará reducir el desequilibro en el mecanismo, tener una mayor robustez de la estructura, disminuir las fallas por fatiga, elementos móviles y por concentradores de esfuerzos. </a:t>
                </a:r>
                <a:endParaRPr lang="es-ES" sz="1200" kern="1200" dirty="0" smtClean="0">
                  <a:solidFill>
                    <a:schemeClr val="tx1"/>
                  </a:solidFill>
                  <a:effectLst/>
                  <a:latin typeface="+mn-lt"/>
                  <a:ea typeface="+mn-ea"/>
                  <a:cs typeface="+mn-cs"/>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p:txBody>
          </p:sp>
        </mc:Fallback>
      </mc:AlternateContent>
      <p:sp>
        <p:nvSpPr>
          <p:cNvPr id="4" name="Marcador de número de diapositiva 3"/>
          <p:cNvSpPr>
            <a:spLocks noGrp="1"/>
          </p:cNvSpPr>
          <p:nvPr>
            <p:ph type="sldNum" sz="quarter" idx="10"/>
          </p:nvPr>
        </p:nvSpPr>
        <p:spPr/>
        <p:txBody>
          <a:bodyPr/>
          <a:lstStyle/>
          <a:p>
            <a:fld id="{303CB458-7C3A-45F9-8815-E28D4955E256}" type="slidenum">
              <a:rPr lang="es-ES" smtClean="0"/>
              <a:t>16</a:t>
            </a:fld>
            <a:endParaRPr lang="es-ES"/>
          </a:p>
        </p:txBody>
      </p:sp>
    </p:spTree>
    <p:extLst>
      <p:ext uri="{BB962C8B-B14F-4D97-AF65-F5344CB8AC3E}">
        <p14:creationId xmlns:p14="http://schemas.microsoft.com/office/powerpoint/2010/main" val="3704286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Marcador de notas 2"/>
              <p:cNvSpPr>
                <a:spLocks noGrp="1"/>
              </p:cNvSpPr>
              <p:nvPr>
                <p:ph type="body" idx="1"/>
              </p:nvPr>
            </p:nvSpPr>
            <p:spPr/>
            <p:txBody>
              <a:bodyPr/>
              <a:lstStyle/>
              <a:p>
                <a:pPr marL="914400" marR="0" lvl="2" indent="0" algn="l" defTabSz="914400" rtl="0" eaLnBrk="1" fontAlgn="auto" latinLnBrk="0" hangingPunct="1">
                  <a:lnSpc>
                    <a:spcPct val="100000"/>
                  </a:lnSpc>
                  <a:spcBef>
                    <a:spcPts val="0"/>
                  </a:spcBef>
                  <a:spcAft>
                    <a:spcPts val="0"/>
                  </a:spcAft>
                  <a:buClrTx/>
                  <a:buSzTx/>
                  <a:buFontTx/>
                  <a:buNone/>
                  <a:tabLst/>
                  <a:defRPr/>
                </a:pPr>
                <a:r>
                  <a:rPr lang="es-419" sz="1200" kern="1200" dirty="0">
                    <a:solidFill>
                      <a:schemeClr val="tx1"/>
                    </a:solidFill>
                    <a:effectLst/>
                    <a:latin typeface="+mn-lt"/>
                    <a:ea typeface="+mn-ea"/>
                    <a:cs typeface="+mn-cs"/>
                  </a:rPr>
                  <a:t>Para la selección de los motores se opto por utilizar motores paso a paso nema 23, los cuales están fabricados para soportar ambientes industriales, como humedad, polvo, ruido, vibraciones. En la tabla podemos observar las especificaciones técnicas del motor utilizado, entre las que destacan un valor de 1,8 grados por cada paso, una corriente de funcionamiento de 3,5 A, una baja </a:t>
                </a:r>
                <a:r>
                  <a:rPr lang="es-419" sz="1200" kern="1200" dirty="0" err="1">
                    <a:solidFill>
                      <a:schemeClr val="tx1"/>
                    </a:solidFill>
                    <a:effectLst/>
                    <a:latin typeface="+mn-lt"/>
                    <a:ea typeface="+mn-ea"/>
                    <a:cs typeface="+mn-cs"/>
                  </a:rPr>
                  <a:t>inductacia</a:t>
                </a:r>
                <a:r>
                  <a:rPr lang="es-419" sz="1200" kern="1200" dirty="0">
                    <a:solidFill>
                      <a:schemeClr val="tx1"/>
                    </a:solidFill>
                    <a:effectLst/>
                    <a:latin typeface="+mn-lt"/>
                    <a:ea typeface="+mn-ea"/>
                    <a:cs typeface="+mn-cs"/>
                  </a:rPr>
                  <a:t> 2,8 </a:t>
                </a:r>
                <a:r>
                  <a:rPr lang="es-419" sz="1200" kern="1200" dirty="0" err="1">
                    <a:solidFill>
                      <a:schemeClr val="tx1"/>
                    </a:solidFill>
                    <a:effectLst/>
                    <a:latin typeface="+mn-lt"/>
                    <a:ea typeface="+mn-ea"/>
                    <a:cs typeface="+mn-cs"/>
                  </a:rPr>
                  <a:t>mH</a:t>
                </a:r>
                <a:r>
                  <a:rPr lang="es-419" sz="1200" kern="1200" dirty="0">
                    <a:solidFill>
                      <a:schemeClr val="tx1"/>
                    </a:solidFill>
                    <a:effectLst/>
                    <a:latin typeface="+mn-lt"/>
                    <a:ea typeface="+mn-ea"/>
                    <a:cs typeface="+mn-cs"/>
                  </a:rPr>
                  <a:t> y un torque de 381 Oz-in.</a:t>
                </a:r>
                <a:endParaRPr lang="es-ES" sz="1200" kern="1200" dirty="0">
                  <a:solidFill>
                    <a:schemeClr val="tx1"/>
                  </a:solidFill>
                  <a:effectLst/>
                  <a:latin typeface="+mn-lt"/>
                  <a:ea typeface="+mn-ea"/>
                  <a:cs typeface="+mn-cs"/>
                </a:endParaRPr>
              </a:p>
            </p:txBody>
          </p:sp>
        </mc:Choice>
        <mc:Fallback xmlns="">
          <p:sp>
            <p:nvSpPr>
              <p:cNvPr id="3" name="Marcador de notas 2"/>
              <p:cNvSpPr>
                <a:spLocks noGrp="1"/>
              </p:cNvSpPr>
              <p:nvPr>
                <p:ph type="body" idx="1"/>
              </p:nvPr>
            </p:nvSpPr>
            <p:spPr/>
            <p:txBody>
              <a:bodyPr/>
              <a:lstStyle/>
              <a:p>
                <a:pPr marL="914400" marR="0" lvl="2" indent="0" algn="l" defTabSz="914400" rtl="0" eaLnBrk="1" fontAlgn="auto" latinLnBrk="0" hangingPunct="1">
                  <a:lnSpc>
                    <a:spcPct val="100000"/>
                  </a:lnSpc>
                  <a:spcBef>
                    <a:spcPts val="0"/>
                  </a:spcBef>
                  <a:spcAft>
                    <a:spcPts val="0"/>
                  </a:spcAft>
                  <a:buClrTx/>
                  <a:buSzTx/>
                  <a:buFontTx/>
                  <a:buNone/>
                  <a:tabLst/>
                  <a:defRPr/>
                </a:pPr>
                <a:r>
                  <a:rPr lang="es-ES_tradnl" sz="1200" kern="1200" dirty="0" smtClean="0">
                    <a:solidFill>
                      <a:schemeClr val="tx1"/>
                    </a:solidFill>
                    <a:effectLst/>
                    <a:latin typeface="+mn-lt"/>
                    <a:ea typeface="+mn-ea"/>
                    <a:cs typeface="+mn-cs"/>
                  </a:rPr>
                  <a:t>Como se observa, el elemento que posee mayor deformación es la viga superior de 1.5 m de longitud. La estructura será soldada para tener una mayor rigidez y soporte, por lo que para su análisis se tiene una viga hiperestática, con doble empotramiento y una carga distribuida de peso sobre ella como se observa en la Figura 20.</a:t>
                </a:r>
              </a:p>
              <a:p>
                <a:r>
                  <a:rPr lang="es-ES_tradnl" sz="1200" kern="1200" dirty="0" smtClean="0">
                    <a:solidFill>
                      <a:schemeClr val="tx1"/>
                    </a:solidFill>
                    <a:effectLst/>
                    <a:latin typeface="+mn-lt"/>
                    <a:ea typeface="+mn-ea"/>
                    <a:cs typeface="+mn-cs"/>
                  </a:rPr>
                  <a:t>Al analizar el catálogo de perfiles disponible en </a:t>
                </a:r>
                <a:r>
                  <a:rPr lang="es-EC" sz="1200" kern="1200" dirty="0">
                    <a:solidFill>
                      <a:schemeClr val="tx1"/>
                    </a:solidFill>
                    <a:effectLst/>
                    <a:latin typeface="+mn-lt"/>
                    <a:ea typeface="+mn-ea"/>
                    <a:cs typeface="+mn-cs"/>
                  </a:rPr>
                  <a:t>(IPAC, 2015)</a:t>
                </a:r>
                <a:r>
                  <a:rPr lang="es-ES_tradnl" sz="1200" kern="1200" dirty="0">
                    <a:solidFill>
                      <a:schemeClr val="tx1"/>
                    </a:solidFill>
                    <a:effectLst/>
                    <a:latin typeface="+mn-lt"/>
                    <a:ea typeface="+mn-ea"/>
                    <a:cs typeface="+mn-cs"/>
                  </a:rPr>
                  <a:t>, se determinó usar un perfil cuadrado estructural de 50 mm, con un espesor de 3mm que posee en Módulo de sección de 4.48 </a:t>
                </a:r>
                <a:r>
                  <a:rPr lang="es-ES_tradnl" sz="1200" i="0" kern="1200">
                    <a:solidFill>
                      <a:schemeClr val="tx1"/>
                    </a:solidFill>
                    <a:effectLst/>
                    <a:latin typeface="+mn-lt"/>
                    <a:ea typeface="+mn-ea"/>
                    <a:cs typeface="+mn-cs"/>
                  </a:rPr>
                  <a:t>𝑐𝑚</a:t>
                </a:r>
                <a:r>
                  <a:rPr lang="es-ES" sz="1200" i="0" kern="1200">
                    <a:solidFill>
                      <a:schemeClr val="tx1"/>
                    </a:solidFill>
                    <a:effectLst/>
                    <a:latin typeface="+mn-lt"/>
                    <a:ea typeface="+mn-ea"/>
                    <a:cs typeface="+mn-cs"/>
                  </a:rPr>
                  <a:t>^</a:t>
                </a:r>
                <a:r>
                  <a:rPr lang="es-ES_tradnl" sz="1200" i="0" kern="1200">
                    <a:solidFill>
                      <a:schemeClr val="tx1"/>
                    </a:solidFill>
                    <a:effectLst/>
                    <a:latin typeface="+mn-lt"/>
                    <a:ea typeface="+mn-ea"/>
                    <a:cs typeface="+mn-cs"/>
                  </a:rPr>
                  <a:t>3</a:t>
                </a:r>
                <a:r>
                  <a:rPr lang="es-ES_tradnl" sz="1200" kern="1200" dirty="0">
                    <a:solidFill>
                      <a:schemeClr val="tx1"/>
                    </a:solidFill>
                    <a:effectLst/>
                    <a:latin typeface="+mn-lt"/>
                    <a:ea typeface="+mn-ea"/>
                    <a:cs typeface="+mn-cs"/>
                  </a:rPr>
                  <a:t>.</a:t>
                </a:r>
                <a:endParaRPr lang="es-ES" sz="10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El análisis del elemento estructural será en sus extremos, ya que en este punto existe una mayor concentración de esfuerzos por las cargas a las que se encuentra sometido; además, en esta sección el esfuerzo flector será máximo, y el cortante será 0, dado que este elemento está sometido a flexión </a:t>
                </a:r>
                <a:r>
                  <a:rPr lang="es-ES_tradnl" sz="1200" kern="1200" dirty="0" smtClean="0">
                    <a:solidFill>
                      <a:schemeClr val="tx1"/>
                    </a:solidFill>
                    <a:effectLst/>
                    <a:latin typeface="+mn-lt"/>
                    <a:ea typeface="+mn-ea"/>
                    <a:cs typeface="+mn-cs"/>
                  </a:rPr>
                  <a:t>pura.</a:t>
                </a:r>
                <a:endParaRPr lang="es-ES" sz="10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Dado que se tiene un factor de seguridad mayor a dos, el espesor utilizado sería suficiente para satisfacer las condiciones de carga solicitadas, este factor de seguridad asegura un correcto diseño dinámico, evitando fallas ante frecuencia natural, resonancia, análisis espectral, armónicos, etc. Con ello se logrará reducir el desequilibro en el mecanismo, tener una mayor robustez de la estructura, disminuir las fallas por fatiga, elementos móviles y por concentradores de esfuerzos. </a:t>
                </a:r>
                <a:endParaRPr lang="es-ES" sz="1200" kern="1200" dirty="0" smtClean="0">
                  <a:solidFill>
                    <a:schemeClr val="tx1"/>
                  </a:solidFill>
                  <a:effectLst/>
                  <a:latin typeface="+mn-lt"/>
                  <a:ea typeface="+mn-ea"/>
                  <a:cs typeface="+mn-cs"/>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p:txBody>
          </p:sp>
        </mc:Fallback>
      </mc:AlternateContent>
      <p:sp>
        <p:nvSpPr>
          <p:cNvPr id="4" name="Marcador de número de diapositiva 3"/>
          <p:cNvSpPr>
            <a:spLocks noGrp="1"/>
          </p:cNvSpPr>
          <p:nvPr>
            <p:ph type="sldNum" sz="quarter" idx="10"/>
          </p:nvPr>
        </p:nvSpPr>
        <p:spPr/>
        <p:txBody>
          <a:bodyPr/>
          <a:lstStyle/>
          <a:p>
            <a:fld id="{303CB458-7C3A-45F9-8815-E28D4955E256}" type="slidenum">
              <a:rPr lang="es-ES" smtClean="0"/>
              <a:t>17</a:t>
            </a:fld>
            <a:endParaRPr lang="es-ES"/>
          </a:p>
        </p:txBody>
      </p:sp>
    </p:spTree>
    <p:extLst>
      <p:ext uri="{BB962C8B-B14F-4D97-AF65-F5344CB8AC3E}">
        <p14:creationId xmlns:p14="http://schemas.microsoft.com/office/powerpoint/2010/main" val="13874861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Marcador de notas 2"/>
              <p:cNvSpPr>
                <a:spLocks noGrp="1"/>
              </p:cNvSpPr>
              <p:nvPr>
                <p:ph type="body" idx="1"/>
              </p:nvPr>
            </p:nvSpPr>
            <p:spPr/>
            <p:txBody>
              <a:bodyPr/>
              <a:lstStyle/>
              <a:p>
                <a:pPr lvl="2"/>
                <a:endParaRPr lang="es-ES" sz="1000" kern="1200" dirty="0">
                  <a:solidFill>
                    <a:schemeClr val="tx1"/>
                  </a:solidFill>
                  <a:effectLst/>
                  <a:latin typeface="+mn-lt"/>
                  <a:ea typeface="+mn-ea"/>
                  <a:cs typeface="+mn-cs"/>
                </a:endParaRPr>
              </a:p>
              <a:p>
                <a:pPr marL="914400" marR="0" lvl="2" indent="0" algn="l" defTabSz="914400" rtl="0" eaLnBrk="1" fontAlgn="auto" latinLnBrk="0" hangingPunct="1">
                  <a:lnSpc>
                    <a:spcPct val="100000"/>
                  </a:lnSpc>
                  <a:spcBef>
                    <a:spcPts val="0"/>
                  </a:spcBef>
                  <a:spcAft>
                    <a:spcPts val="0"/>
                  </a:spcAft>
                  <a:buClrTx/>
                  <a:buSzTx/>
                  <a:buFontTx/>
                  <a:buNone/>
                  <a:tabLst/>
                  <a:defRPr/>
                </a:pPr>
                <a:r>
                  <a:rPr lang="en-US" sz="1000" b="1" kern="1200" dirty="0">
                    <a:solidFill>
                      <a:schemeClr val="tx1"/>
                    </a:solidFill>
                    <a:effectLst/>
                    <a:latin typeface="+mn-lt"/>
                    <a:ea typeface="+mn-ea"/>
                    <a:cs typeface="+mn-cs"/>
                  </a:rPr>
                  <a:t>El driver </a:t>
                </a:r>
                <a:r>
                  <a:rPr lang="en-US" sz="1000" b="1" kern="1200" dirty="0" err="1">
                    <a:solidFill>
                      <a:schemeClr val="tx1"/>
                    </a:solidFill>
                    <a:effectLst/>
                    <a:latin typeface="+mn-lt"/>
                    <a:ea typeface="+mn-ea"/>
                    <a:cs typeface="+mn-cs"/>
                  </a:rPr>
                  <a:t>utilizado</a:t>
                </a:r>
                <a:r>
                  <a:rPr lang="en-US" sz="1000" b="1" kern="1200" dirty="0">
                    <a:solidFill>
                      <a:schemeClr val="tx1"/>
                    </a:solidFill>
                    <a:effectLst/>
                    <a:latin typeface="+mn-lt"/>
                    <a:ea typeface="+mn-ea"/>
                    <a:cs typeface="+mn-cs"/>
                  </a:rPr>
                  <a:t> </a:t>
                </a:r>
                <a:r>
                  <a:rPr lang="en-US" sz="1000" b="1" kern="1200" dirty="0" err="1">
                    <a:solidFill>
                      <a:schemeClr val="tx1"/>
                    </a:solidFill>
                    <a:effectLst/>
                    <a:latin typeface="+mn-lt"/>
                    <a:ea typeface="+mn-ea"/>
                    <a:cs typeface="+mn-cs"/>
                  </a:rPr>
                  <a:t>es</a:t>
                </a:r>
                <a:r>
                  <a:rPr lang="en-US" sz="1000" b="1" kern="1200" dirty="0">
                    <a:solidFill>
                      <a:schemeClr val="tx1"/>
                    </a:solidFill>
                    <a:effectLst/>
                    <a:latin typeface="+mn-lt"/>
                    <a:ea typeface="+mn-ea"/>
                    <a:cs typeface="+mn-cs"/>
                  </a:rPr>
                  <a:t> un Gecko G540, el </a:t>
                </a:r>
                <a:r>
                  <a:rPr lang="en-US" sz="1000" b="1" kern="1200" dirty="0" err="1">
                    <a:solidFill>
                      <a:schemeClr val="tx1"/>
                    </a:solidFill>
                    <a:effectLst/>
                    <a:latin typeface="+mn-lt"/>
                    <a:ea typeface="+mn-ea"/>
                    <a:cs typeface="+mn-cs"/>
                  </a:rPr>
                  <a:t>cual</a:t>
                </a:r>
                <a:r>
                  <a:rPr lang="en-US" sz="1000" b="1" kern="1200" dirty="0">
                    <a:solidFill>
                      <a:schemeClr val="tx1"/>
                    </a:solidFill>
                    <a:effectLst/>
                    <a:latin typeface="+mn-lt"/>
                    <a:ea typeface="+mn-ea"/>
                    <a:cs typeface="+mn-cs"/>
                  </a:rPr>
                  <a:t> </a:t>
                </a:r>
                <a:r>
                  <a:rPr lang="en-US" sz="1000" b="1" kern="1200" dirty="0" err="1">
                    <a:solidFill>
                      <a:schemeClr val="tx1"/>
                    </a:solidFill>
                    <a:effectLst/>
                    <a:latin typeface="+mn-lt"/>
                    <a:ea typeface="+mn-ea"/>
                    <a:cs typeface="+mn-cs"/>
                  </a:rPr>
                  <a:t>posee</a:t>
                </a:r>
                <a:r>
                  <a:rPr lang="en-US" sz="1000" b="1" kern="1200" dirty="0">
                    <a:solidFill>
                      <a:schemeClr val="tx1"/>
                    </a:solidFill>
                    <a:effectLst/>
                    <a:latin typeface="+mn-lt"/>
                    <a:ea typeface="+mn-ea"/>
                    <a:cs typeface="+mn-cs"/>
                  </a:rPr>
                  <a:t> 4 </a:t>
                </a:r>
                <a:r>
                  <a:rPr lang="en-US" sz="1000" b="1" kern="1200" dirty="0" err="1">
                    <a:solidFill>
                      <a:schemeClr val="tx1"/>
                    </a:solidFill>
                    <a:effectLst/>
                    <a:latin typeface="+mn-lt"/>
                    <a:ea typeface="+mn-ea"/>
                    <a:cs typeface="+mn-cs"/>
                  </a:rPr>
                  <a:t>puertos</a:t>
                </a:r>
                <a:r>
                  <a:rPr lang="en-US" sz="1000" b="1" kern="1200" dirty="0">
                    <a:solidFill>
                      <a:schemeClr val="tx1"/>
                    </a:solidFill>
                    <a:effectLst/>
                    <a:latin typeface="+mn-lt"/>
                    <a:ea typeface="+mn-ea"/>
                    <a:cs typeface="+mn-cs"/>
                  </a:rPr>
                  <a:t> DB9 </a:t>
                </a:r>
                <a:r>
                  <a:rPr lang="en-US" sz="1000" b="1" kern="1200" dirty="0" err="1">
                    <a:solidFill>
                      <a:schemeClr val="tx1"/>
                    </a:solidFill>
                    <a:effectLst/>
                    <a:latin typeface="+mn-lt"/>
                    <a:ea typeface="+mn-ea"/>
                    <a:cs typeface="+mn-cs"/>
                  </a:rPr>
                  <a:t>los</a:t>
                </a:r>
                <a:r>
                  <a:rPr lang="en-US" sz="1000" b="1" kern="1200" dirty="0">
                    <a:solidFill>
                      <a:schemeClr val="tx1"/>
                    </a:solidFill>
                    <a:effectLst/>
                    <a:latin typeface="+mn-lt"/>
                    <a:ea typeface="+mn-ea"/>
                    <a:cs typeface="+mn-cs"/>
                  </a:rPr>
                  <a:t> </a:t>
                </a:r>
                <a:r>
                  <a:rPr lang="en-US" sz="1000" b="1" kern="1200" dirty="0" err="1">
                    <a:solidFill>
                      <a:schemeClr val="tx1"/>
                    </a:solidFill>
                    <a:effectLst/>
                    <a:latin typeface="+mn-lt"/>
                    <a:ea typeface="+mn-ea"/>
                    <a:cs typeface="+mn-cs"/>
                  </a:rPr>
                  <a:t>cuales</a:t>
                </a:r>
                <a:r>
                  <a:rPr lang="en-US" sz="1000" b="1" kern="1200" dirty="0">
                    <a:solidFill>
                      <a:schemeClr val="tx1"/>
                    </a:solidFill>
                    <a:effectLst/>
                    <a:latin typeface="+mn-lt"/>
                    <a:ea typeface="+mn-ea"/>
                    <a:cs typeface="+mn-cs"/>
                  </a:rPr>
                  <a:t> </a:t>
                </a:r>
                <a:r>
                  <a:rPr lang="en-US" sz="1000" b="1" kern="1200" dirty="0" err="1">
                    <a:solidFill>
                      <a:schemeClr val="tx1"/>
                    </a:solidFill>
                    <a:effectLst/>
                    <a:latin typeface="+mn-lt"/>
                    <a:ea typeface="+mn-ea"/>
                    <a:cs typeface="+mn-cs"/>
                  </a:rPr>
                  <a:t>permitiran</a:t>
                </a:r>
                <a:r>
                  <a:rPr lang="en-US" sz="1000" b="1" kern="1200" dirty="0">
                    <a:solidFill>
                      <a:schemeClr val="tx1"/>
                    </a:solidFill>
                    <a:effectLst/>
                    <a:latin typeface="+mn-lt"/>
                    <a:ea typeface="+mn-ea"/>
                    <a:cs typeface="+mn-cs"/>
                  </a:rPr>
                  <a:t> </a:t>
                </a:r>
                <a:r>
                  <a:rPr lang="en-US" sz="1000" b="1" kern="1200" dirty="0" err="1">
                    <a:solidFill>
                      <a:schemeClr val="tx1"/>
                    </a:solidFill>
                    <a:effectLst/>
                    <a:latin typeface="+mn-lt"/>
                    <a:ea typeface="+mn-ea"/>
                    <a:cs typeface="+mn-cs"/>
                  </a:rPr>
                  <a:t>una</a:t>
                </a:r>
                <a:r>
                  <a:rPr lang="en-US" sz="1000" b="1" kern="1200" dirty="0">
                    <a:solidFill>
                      <a:schemeClr val="tx1"/>
                    </a:solidFill>
                    <a:effectLst/>
                    <a:latin typeface="+mn-lt"/>
                    <a:ea typeface="+mn-ea"/>
                    <a:cs typeface="+mn-cs"/>
                  </a:rPr>
                  <a:t> </a:t>
                </a:r>
                <a:r>
                  <a:rPr lang="en-US" sz="1000" b="1" kern="1200" dirty="0" err="1">
                    <a:solidFill>
                      <a:schemeClr val="tx1"/>
                    </a:solidFill>
                    <a:effectLst/>
                    <a:latin typeface="+mn-lt"/>
                    <a:ea typeface="+mn-ea"/>
                    <a:cs typeface="+mn-cs"/>
                  </a:rPr>
                  <a:t>facil</a:t>
                </a:r>
                <a:r>
                  <a:rPr lang="en-US" sz="1000" b="1" kern="1200" dirty="0">
                    <a:solidFill>
                      <a:schemeClr val="tx1"/>
                    </a:solidFill>
                    <a:effectLst/>
                    <a:latin typeface="+mn-lt"/>
                    <a:ea typeface="+mn-ea"/>
                    <a:cs typeface="+mn-cs"/>
                  </a:rPr>
                  <a:t> </a:t>
                </a:r>
                <a:r>
                  <a:rPr lang="en-US" sz="1000" b="1" kern="1200" dirty="0" err="1">
                    <a:solidFill>
                      <a:schemeClr val="tx1"/>
                    </a:solidFill>
                    <a:effectLst/>
                    <a:latin typeface="+mn-lt"/>
                    <a:ea typeface="+mn-ea"/>
                    <a:cs typeface="+mn-cs"/>
                  </a:rPr>
                  <a:t>conecxion</a:t>
                </a:r>
                <a:r>
                  <a:rPr lang="en-US" sz="1000" b="1" kern="1200" dirty="0">
                    <a:solidFill>
                      <a:schemeClr val="tx1"/>
                    </a:solidFill>
                    <a:effectLst/>
                    <a:latin typeface="+mn-lt"/>
                    <a:ea typeface="+mn-ea"/>
                    <a:cs typeface="+mn-cs"/>
                  </a:rPr>
                  <a:t> de </a:t>
                </a:r>
                <a:r>
                  <a:rPr lang="en-US" sz="1000" b="1" kern="1200" dirty="0" err="1">
                    <a:solidFill>
                      <a:schemeClr val="tx1"/>
                    </a:solidFill>
                    <a:effectLst/>
                    <a:latin typeface="+mn-lt"/>
                    <a:ea typeface="+mn-ea"/>
                    <a:cs typeface="+mn-cs"/>
                  </a:rPr>
                  <a:t>los</a:t>
                </a:r>
                <a:r>
                  <a:rPr lang="en-US" sz="1000" b="1" kern="1200" dirty="0">
                    <a:solidFill>
                      <a:schemeClr val="tx1"/>
                    </a:solidFill>
                    <a:effectLst/>
                    <a:latin typeface="+mn-lt"/>
                    <a:ea typeface="+mn-ea"/>
                    <a:cs typeface="+mn-cs"/>
                  </a:rPr>
                  <a:t> </a:t>
                </a:r>
                <a:r>
                  <a:rPr lang="en-US" sz="1000" b="1" kern="1200" dirty="0" err="1">
                    <a:solidFill>
                      <a:schemeClr val="tx1"/>
                    </a:solidFill>
                    <a:effectLst/>
                    <a:latin typeface="+mn-lt"/>
                    <a:ea typeface="+mn-ea"/>
                    <a:cs typeface="+mn-cs"/>
                  </a:rPr>
                  <a:t>motores</a:t>
                </a:r>
                <a:r>
                  <a:rPr lang="en-US" sz="1000" b="1" kern="1200" dirty="0">
                    <a:solidFill>
                      <a:schemeClr val="tx1"/>
                    </a:solidFill>
                    <a:effectLst/>
                    <a:latin typeface="+mn-lt"/>
                    <a:ea typeface="+mn-ea"/>
                    <a:cs typeface="+mn-cs"/>
                  </a:rPr>
                  <a:t>, </a:t>
                </a:r>
                <a:r>
                  <a:rPr lang="en-US" sz="1000" b="1" kern="1200" dirty="0" err="1">
                    <a:solidFill>
                      <a:schemeClr val="tx1"/>
                    </a:solidFill>
                    <a:effectLst/>
                    <a:latin typeface="+mn-lt"/>
                    <a:ea typeface="+mn-ea"/>
                    <a:cs typeface="+mn-cs"/>
                  </a:rPr>
                  <a:t>ademas</a:t>
                </a:r>
                <a:r>
                  <a:rPr lang="en-US" sz="1000" b="1" kern="1200" dirty="0">
                    <a:solidFill>
                      <a:schemeClr val="tx1"/>
                    </a:solidFill>
                    <a:effectLst/>
                    <a:latin typeface="+mn-lt"/>
                    <a:ea typeface="+mn-ea"/>
                    <a:cs typeface="+mn-cs"/>
                  </a:rPr>
                  <a:t> de un Puerto DB25 que </a:t>
                </a:r>
                <a:r>
                  <a:rPr lang="en-US" sz="1000" b="1" kern="1200" dirty="0" err="1">
                    <a:solidFill>
                      <a:schemeClr val="tx1"/>
                    </a:solidFill>
                    <a:effectLst/>
                    <a:latin typeface="+mn-lt"/>
                    <a:ea typeface="+mn-ea"/>
                    <a:cs typeface="+mn-cs"/>
                  </a:rPr>
                  <a:t>esta</a:t>
                </a:r>
                <a:r>
                  <a:rPr lang="en-US" sz="1000" b="1" kern="1200" dirty="0">
                    <a:solidFill>
                      <a:schemeClr val="tx1"/>
                    </a:solidFill>
                    <a:effectLst/>
                    <a:latin typeface="+mn-lt"/>
                    <a:ea typeface="+mn-ea"/>
                    <a:cs typeface="+mn-cs"/>
                  </a:rPr>
                  <a:t> </a:t>
                </a:r>
                <a:r>
                  <a:rPr lang="en-US" sz="1000" b="1" kern="1200" dirty="0" err="1">
                    <a:solidFill>
                      <a:schemeClr val="tx1"/>
                    </a:solidFill>
                    <a:effectLst/>
                    <a:latin typeface="+mn-lt"/>
                    <a:ea typeface="+mn-ea"/>
                    <a:cs typeface="+mn-cs"/>
                  </a:rPr>
                  <a:t>destinado</a:t>
                </a:r>
                <a:r>
                  <a:rPr lang="en-US" sz="1000" b="1" kern="1200" dirty="0">
                    <a:solidFill>
                      <a:schemeClr val="tx1"/>
                    </a:solidFill>
                    <a:effectLst/>
                    <a:latin typeface="+mn-lt"/>
                    <a:ea typeface="+mn-ea"/>
                    <a:cs typeface="+mn-cs"/>
                  </a:rPr>
                  <a:t> para la </a:t>
                </a:r>
                <a:r>
                  <a:rPr lang="en-US" sz="1000" b="1" kern="1200" dirty="0" err="1">
                    <a:solidFill>
                      <a:schemeClr val="tx1"/>
                    </a:solidFill>
                    <a:effectLst/>
                    <a:latin typeface="+mn-lt"/>
                    <a:ea typeface="+mn-ea"/>
                    <a:cs typeface="+mn-cs"/>
                  </a:rPr>
                  <a:t>comunicacion</a:t>
                </a:r>
                <a:r>
                  <a:rPr lang="en-US" sz="1000" b="1" kern="1200" dirty="0">
                    <a:solidFill>
                      <a:schemeClr val="tx1"/>
                    </a:solidFill>
                    <a:effectLst/>
                    <a:latin typeface="+mn-lt"/>
                    <a:ea typeface="+mn-ea"/>
                    <a:cs typeface="+mn-cs"/>
                  </a:rPr>
                  <a:t> </a:t>
                </a:r>
                <a:r>
                  <a:rPr lang="en-US" sz="1000" b="1" kern="1200" dirty="0" err="1">
                    <a:solidFill>
                      <a:schemeClr val="tx1"/>
                    </a:solidFill>
                    <a:effectLst/>
                    <a:latin typeface="+mn-lt"/>
                    <a:ea typeface="+mn-ea"/>
                    <a:cs typeface="+mn-cs"/>
                  </a:rPr>
                  <a:t>hacia</a:t>
                </a:r>
                <a:r>
                  <a:rPr lang="en-US" sz="1000" b="1" kern="1200" dirty="0">
                    <a:solidFill>
                      <a:schemeClr val="tx1"/>
                    </a:solidFill>
                    <a:effectLst/>
                    <a:latin typeface="+mn-lt"/>
                    <a:ea typeface="+mn-ea"/>
                    <a:cs typeface="+mn-cs"/>
                  </a:rPr>
                  <a:t> el software de control </a:t>
                </a:r>
                <a:r>
                  <a:rPr lang="en-US" sz="1000" b="1" kern="1200" dirty="0" err="1">
                    <a:solidFill>
                      <a:schemeClr val="tx1"/>
                    </a:solidFill>
                    <a:effectLst/>
                    <a:latin typeface="+mn-lt"/>
                    <a:ea typeface="+mn-ea"/>
                    <a:cs typeface="+mn-cs"/>
                  </a:rPr>
                  <a:t>mediante</a:t>
                </a:r>
                <a:r>
                  <a:rPr lang="en-US" sz="1000" b="1" kern="1200" dirty="0">
                    <a:solidFill>
                      <a:schemeClr val="tx1"/>
                    </a:solidFill>
                    <a:effectLst/>
                    <a:latin typeface="+mn-lt"/>
                    <a:ea typeface="+mn-ea"/>
                    <a:cs typeface="+mn-cs"/>
                  </a:rPr>
                  <a:t> un cable Puerto </a:t>
                </a:r>
                <a:r>
                  <a:rPr lang="en-US" sz="1000" b="1" kern="1200" dirty="0" err="1">
                    <a:solidFill>
                      <a:schemeClr val="tx1"/>
                    </a:solidFill>
                    <a:effectLst/>
                    <a:latin typeface="+mn-lt"/>
                    <a:ea typeface="+mn-ea"/>
                    <a:cs typeface="+mn-cs"/>
                  </a:rPr>
                  <a:t>Paralelo</a:t>
                </a:r>
                <a:r>
                  <a:rPr lang="en-US" sz="1000" b="1" kern="1200" dirty="0">
                    <a:solidFill>
                      <a:schemeClr val="tx1"/>
                    </a:solidFill>
                    <a:effectLst/>
                    <a:latin typeface="+mn-lt"/>
                    <a:ea typeface="+mn-ea"/>
                    <a:cs typeface="+mn-cs"/>
                  </a:rPr>
                  <a:t>, </a:t>
                </a:r>
                <a:r>
                  <a:rPr lang="en-US" sz="1000" b="1" kern="1200" dirty="0" err="1">
                    <a:solidFill>
                      <a:schemeClr val="tx1"/>
                    </a:solidFill>
                    <a:effectLst/>
                    <a:latin typeface="+mn-lt"/>
                    <a:ea typeface="+mn-ea"/>
                    <a:cs typeface="+mn-cs"/>
                  </a:rPr>
                  <a:t>en</a:t>
                </a:r>
                <a:r>
                  <a:rPr lang="en-US" sz="1000" b="1" kern="1200" dirty="0">
                    <a:solidFill>
                      <a:schemeClr val="tx1"/>
                    </a:solidFill>
                    <a:effectLst/>
                    <a:latin typeface="+mn-lt"/>
                    <a:ea typeface="+mn-ea"/>
                    <a:cs typeface="+mn-cs"/>
                  </a:rPr>
                  <a:t> la </a:t>
                </a:r>
                <a:r>
                  <a:rPr lang="en-US" sz="1000" b="1" kern="1200" dirty="0" err="1">
                    <a:solidFill>
                      <a:schemeClr val="tx1"/>
                    </a:solidFill>
                    <a:effectLst/>
                    <a:latin typeface="+mn-lt"/>
                    <a:ea typeface="+mn-ea"/>
                    <a:cs typeface="+mn-cs"/>
                  </a:rPr>
                  <a:t>aprte</a:t>
                </a:r>
                <a:r>
                  <a:rPr lang="en-US" sz="1000" b="1" kern="1200" dirty="0">
                    <a:solidFill>
                      <a:schemeClr val="tx1"/>
                    </a:solidFill>
                    <a:effectLst/>
                    <a:latin typeface="+mn-lt"/>
                    <a:ea typeface="+mn-ea"/>
                    <a:cs typeface="+mn-cs"/>
                  </a:rPr>
                  <a:t> inferior </a:t>
                </a:r>
                <a:r>
                  <a:rPr lang="en-US" sz="1000" b="1" kern="1200" dirty="0" err="1">
                    <a:solidFill>
                      <a:schemeClr val="tx1"/>
                    </a:solidFill>
                    <a:effectLst/>
                    <a:latin typeface="+mn-lt"/>
                    <a:ea typeface="+mn-ea"/>
                    <a:cs typeface="+mn-cs"/>
                  </a:rPr>
                  <a:t>este</a:t>
                </a:r>
                <a:r>
                  <a:rPr lang="en-US" sz="1000" b="1" kern="1200" dirty="0">
                    <a:solidFill>
                      <a:schemeClr val="tx1"/>
                    </a:solidFill>
                    <a:effectLst/>
                    <a:latin typeface="+mn-lt"/>
                    <a:ea typeface="+mn-ea"/>
                    <a:cs typeface="+mn-cs"/>
                  </a:rPr>
                  <a:t> </a:t>
                </a:r>
                <a:r>
                  <a:rPr lang="en-US" sz="1000" b="1" kern="1200" dirty="0" err="1">
                    <a:solidFill>
                      <a:schemeClr val="tx1"/>
                    </a:solidFill>
                    <a:effectLst/>
                    <a:latin typeface="+mn-lt"/>
                    <a:ea typeface="+mn-ea"/>
                    <a:cs typeface="+mn-cs"/>
                  </a:rPr>
                  <a:t>posee</a:t>
                </a:r>
                <a:r>
                  <a:rPr lang="en-US" sz="1000" b="1" kern="1200" dirty="0">
                    <a:solidFill>
                      <a:schemeClr val="tx1"/>
                    </a:solidFill>
                    <a:effectLst/>
                    <a:latin typeface="+mn-lt"/>
                    <a:ea typeface="+mn-ea"/>
                    <a:cs typeface="+mn-cs"/>
                  </a:rPr>
                  <a:t> 12 pines </a:t>
                </a:r>
                <a:r>
                  <a:rPr lang="en-US" sz="1000" b="1" kern="1200" dirty="0" err="1">
                    <a:solidFill>
                      <a:schemeClr val="tx1"/>
                    </a:solidFill>
                    <a:effectLst/>
                    <a:latin typeface="+mn-lt"/>
                    <a:ea typeface="+mn-ea"/>
                    <a:cs typeface="+mn-cs"/>
                  </a:rPr>
                  <a:t>los</a:t>
                </a:r>
                <a:r>
                  <a:rPr lang="en-US" sz="1000" b="1" kern="1200" dirty="0">
                    <a:solidFill>
                      <a:schemeClr val="tx1"/>
                    </a:solidFill>
                    <a:effectLst/>
                    <a:latin typeface="+mn-lt"/>
                    <a:ea typeface="+mn-ea"/>
                    <a:cs typeface="+mn-cs"/>
                  </a:rPr>
                  <a:t> </a:t>
                </a:r>
                <a:r>
                  <a:rPr lang="en-US" sz="1000" b="1" kern="1200" dirty="0" err="1">
                    <a:solidFill>
                      <a:schemeClr val="tx1"/>
                    </a:solidFill>
                    <a:effectLst/>
                    <a:latin typeface="+mn-lt"/>
                    <a:ea typeface="+mn-ea"/>
                    <a:cs typeface="+mn-cs"/>
                  </a:rPr>
                  <a:t>cuales</a:t>
                </a:r>
                <a:r>
                  <a:rPr lang="en-US" sz="1000" b="1" kern="1200" dirty="0">
                    <a:solidFill>
                      <a:schemeClr val="tx1"/>
                    </a:solidFill>
                    <a:effectLst/>
                    <a:latin typeface="+mn-lt"/>
                    <a:ea typeface="+mn-ea"/>
                    <a:cs typeface="+mn-cs"/>
                  </a:rPr>
                  <a:t> </a:t>
                </a:r>
                <a:r>
                  <a:rPr lang="en-US" sz="1000" b="1" kern="1200" dirty="0" err="1">
                    <a:solidFill>
                      <a:schemeClr val="tx1"/>
                    </a:solidFill>
                    <a:effectLst/>
                    <a:latin typeface="+mn-lt"/>
                    <a:ea typeface="+mn-ea"/>
                    <a:cs typeface="+mn-cs"/>
                  </a:rPr>
                  <a:t>permiten</a:t>
                </a:r>
                <a:r>
                  <a:rPr lang="en-US" sz="1000" b="1" kern="1200" dirty="0">
                    <a:solidFill>
                      <a:schemeClr val="tx1"/>
                    </a:solidFill>
                    <a:effectLst/>
                    <a:latin typeface="+mn-lt"/>
                    <a:ea typeface="+mn-ea"/>
                    <a:cs typeface="+mn-cs"/>
                  </a:rPr>
                  <a:t> la </a:t>
                </a:r>
                <a:r>
                  <a:rPr lang="en-US" sz="1000" b="1" kern="1200" dirty="0" err="1">
                    <a:solidFill>
                      <a:schemeClr val="tx1"/>
                    </a:solidFill>
                    <a:effectLst/>
                    <a:latin typeface="+mn-lt"/>
                    <a:ea typeface="+mn-ea"/>
                    <a:cs typeface="+mn-cs"/>
                  </a:rPr>
                  <a:t>energizacion</a:t>
                </a:r>
                <a:r>
                  <a:rPr lang="en-US" sz="1000" b="1" kern="1200" dirty="0">
                    <a:solidFill>
                      <a:schemeClr val="tx1"/>
                    </a:solidFill>
                    <a:effectLst/>
                    <a:latin typeface="+mn-lt"/>
                    <a:ea typeface="+mn-ea"/>
                    <a:cs typeface="+mn-cs"/>
                  </a:rPr>
                  <a:t> del driver, </a:t>
                </a:r>
                <a:r>
                  <a:rPr lang="en-US" sz="1000" b="1" kern="1200" dirty="0" err="1">
                    <a:solidFill>
                      <a:schemeClr val="tx1"/>
                    </a:solidFill>
                    <a:effectLst/>
                    <a:latin typeface="+mn-lt"/>
                    <a:ea typeface="+mn-ea"/>
                    <a:cs typeface="+mn-cs"/>
                  </a:rPr>
                  <a:t>encendido</a:t>
                </a:r>
                <a:r>
                  <a:rPr lang="en-US" sz="1000" b="1" kern="1200" dirty="0">
                    <a:solidFill>
                      <a:schemeClr val="tx1"/>
                    </a:solidFill>
                    <a:effectLst/>
                    <a:latin typeface="+mn-lt"/>
                    <a:ea typeface="+mn-ea"/>
                    <a:cs typeface="+mn-cs"/>
                  </a:rPr>
                  <a:t> y </a:t>
                </a:r>
                <a:r>
                  <a:rPr lang="en-US" sz="1000" b="1" kern="1200" dirty="0" err="1">
                    <a:solidFill>
                      <a:schemeClr val="tx1"/>
                    </a:solidFill>
                    <a:effectLst/>
                    <a:latin typeface="+mn-lt"/>
                    <a:ea typeface="+mn-ea"/>
                    <a:cs typeface="+mn-cs"/>
                  </a:rPr>
                  <a:t>apagado</a:t>
                </a:r>
                <a:r>
                  <a:rPr lang="en-US" sz="1000" b="1" kern="1200" dirty="0">
                    <a:solidFill>
                      <a:schemeClr val="tx1"/>
                    </a:solidFill>
                    <a:effectLst/>
                    <a:latin typeface="+mn-lt"/>
                    <a:ea typeface="+mn-ea"/>
                    <a:cs typeface="+mn-cs"/>
                  </a:rPr>
                  <a:t> de la </a:t>
                </a:r>
                <a:r>
                  <a:rPr lang="en-US" sz="1000" b="1" kern="1200" dirty="0" err="1">
                    <a:solidFill>
                      <a:schemeClr val="tx1"/>
                    </a:solidFill>
                    <a:effectLst/>
                    <a:latin typeface="+mn-lt"/>
                    <a:ea typeface="+mn-ea"/>
                    <a:cs typeface="+mn-cs"/>
                  </a:rPr>
                  <a:t>antorcha</a:t>
                </a:r>
                <a:r>
                  <a:rPr lang="en-US" sz="1000" b="1" kern="1200" dirty="0">
                    <a:solidFill>
                      <a:schemeClr val="tx1"/>
                    </a:solidFill>
                    <a:effectLst/>
                    <a:latin typeface="+mn-lt"/>
                    <a:ea typeface="+mn-ea"/>
                    <a:cs typeface="+mn-cs"/>
                  </a:rPr>
                  <a:t>, </a:t>
                </a:r>
                <a:r>
                  <a:rPr lang="en-US" sz="1000" b="1" kern="1200" dirty="0" err="1">
                    <a:solidFill>
                      <a:schemeClr val="tx1"/>
                    </a:solidFill>
                    <a:effectLst/>
                    <a:latin typeface="+mn-lt"/>
                    <a:ea typeface="+mn-ea"/>
                    <a:cs typeface="+mn-cs"/>
                  </a:rPr>
                  <a:t>conexcion</a:t>
                </a:r>
                <a:r>
                  <a:rPr lang="en-US" sz="1000" b="1" kern="1200" dirty="0">
                    <a:solidFill>
                      <a:schemeClr val="tx1"/>
                    </a:solidFill>
                    <a:effectLst/>
                    <a:latin typeface="+mn-lt"/>
                    <a:ea typeface="+mn-ea"/>
                    <a:cs typeface="+mn-cs"/>
                  </a:rPr>
                  <a:t> de un </a:t>
                </a:r>
                <a:r>
                  <a:rPr lang="en-US" sz="1000" b="1" kern="1200" dirty="0" err="1">
                    <a:solidFill>
                      <a:schemeClr val="tx1"/>
                    </a:solidFill>
                    <a:effectLst/>
                    <a:latin typeface="+mn-lt"/>
                    <a:ea typeface="+mn-ea"/>
                    <a:cs typeface="+mn-cs"/>
                  </a:rPr>
                  <a:t>boton</a:t>
                </a:r>
                <a:r>
                  <a:rPr lang="en-US" sz="1000" b="1" kern="1200" dirty="0">
                    <a:solidFill>
                      <a:schemeClr val="tx1"/>
                    </a:solidFill>
                    <a:effectLst/>
                    <a:latin typeface="+mn-lt"/>
                    <a:ea typeface="+mn-ea"/>
                    <a:cs typeface="+mn-cs"/>
                  </a:rPr>
                  <a:t> de </a:t>
                </a:r>
                <a:r>
                  <a:rPr lang="en-US" sz="1000" b="1" kern="1200" dirty="0" err="1">
                    <a:solidFill>
                      <a:schemeClr val="tx1"/>
                    </a:solidFill>
                    <a:effectLst/>
                    <a:latin typeface="+mn-lt"/>
                    <a:ea typeface="+mn-ea"/>
                    <a:cs typeface="+mn-cs"/>
                  </a:rPr>
                  <a:t>aprada</a:t>
                </a:r>
                <a:r>
                  <a:rPr lang="en-US" sz="1000" b="1" kern="1200" dirty="0">
                    <a:solidFill>
                      <a:schemeClr val="tx1"/>
                    </a:solidFill>
                    <a:effectLst/>
                    <a:latin typeface="+mn-lt"/>
                    <a:ea typeface="+mn-ea"/>
                    <a:cs typeface="+mn-cs"/>
                  </a:rPr>
                  <a:t> de </a:t>
                </a:r>
                <a:r>
                  <a:rPr lang="en-US" sz="1000" b="1" kern="1200" dirty="0" err="1">
                    <a:solidFill>
                      <a:schemeClr val="tx1"/>
                    </a:solidFill>
                    <a:effectLst/>
                    <a:latin typeface="+mn-lt"/>
                    <a:ea typeface="+mn-ea"/>
                    <a:cs typeface="+mn-cs"/>
                  </a:rPr>
                  <a:t>emergencia</a:t>
                </a:r>
                <a:r>
                  <a:rPr lang="en-US" sz="1000" b="1" kern="1200" dirty="0">
                    <a:solidFill>
                      <a:schemeClr val="tx1"/>
                    </a:solidFill>
                    <a:effectLst/>
                    <a:latin typeface="+mn-lt"/>
                    <a:ea typeface="+mn-ea"/>
                    <a:cs typeface="+mn-cs"/>
                  </a:rPr>
                  <a:t> y </a:t>
                </a:r>
                <a:r>
                  <a:rPr lang="en-US" sz="1000" b="1" kern="1200" dirty="0" err="1">
                    <a:solidFill>
                      <a:schemeClr val="tx1"/>
                    </a:solidFill>
                    <a:effectLst/>
                    <a:latin typeface="+mn-lt"/>
                    <a:ea typeface="+mn-ea"/>
                    <a:cs typeface="+mn-cs"/>
                  </a:rPr>
                  <a:t>conexcion</a:t>
                </a:r>
                <a:r>
                  <a:rPr lang="en-US" sz="1000" b="1" kern="1200" dirty="0">
                    <a:solidFill>
                      <a:schemeClr val="tx1"/>
                    </a:solidFill>
                    <a:effectLst/>
                    <a:latin typeface="+mn-lt"/>
                    <a:ea typeface="+mn-ea"/>
                    <a:cs typeface="+mn-cs"/>
                  </a:rPr>
                  <a:t> de </a:t>
                </a:r>
                <a:r>
                  <a:rPr lang="en-US" sz="1000" b="1" kern="1200" dirty="0" err="1">
                    <a:solidFill>
                      <a:schemeClr val="tx1"/>
                    </a:solidFill>
                    <a:effectLst/>
                    <a:latin typeface="+mn-lt"/>
                    <a:ea typeface="+mn-ea"/>
                    <a:cs typeface="+mn-cs"/>
                  </a:rPr>
                  <a:t>los</a:t>
                </a:r>
                <a:r>
                  <a:rPr lang="en-US" sz="1000" b="1" kern="1200" dirty="0">
                    <a:solidFill>
                      <a:schemeClr val="tx1"/>
                    </a:solidFill>
                    <a:effectLst/>
                    <a:latin typeface="+mn-lt"/>
                    <a:ea typeface="+mn-ea"/>
                    <a:cs typeface="+mn-cs"/>
                  </a:rPr>
                  <a:t> fines de Carrera, que son </a:t>
                </a:r>
                <a:r>
                  <a:rPr lang="en-US" sz="1000" b="1" kern="1200" dirty="0" err="1">
                    <a:solidFill>
                      <a:schemeClr val="tx1"/>
                    </a:solidFill>
                    <a:effectLst/>
                    <a:latin typeface="+mn-lt"/>
                    <a:ea typeface="+mn-ea"/>
                    <a:cs typeface="+mn-cs"/>
                  </a:rPr>
                  <a:t>los</a:t>
                </a:r>
                <a:r>
                  <a:rPr lang="en-US" sz="1000" b="1" kern="1200" dirty="0">
                    <a:solidFill>
                      <a:schemeClr val="tx1"/>
                    </a:solidFill>
                    <a:effectLst/>
                    <a:latin typeface="+mn-lt"/>
                    <a:ea typeface="+mn-ea"/>
                    <a:cs typeface="+mn-cs"/>
                  </a:rPr>
                  <a:t> </a:t>
                </a:r>
                <a:r>
                  <a:rPr lang="en-US" sz="1000" b="1" kern="1200" dirty="0" err="1">
                    <a:solidFill>
                      <a:schemeClr val="tx1"/>
                    </a:solidFill>
                    <a:effectLst/>
                    <a:latin typeface="+mn-lt"/>
                    <a:ea typeface="+mn-ea"/>
                    <a:cs typeface="+mn-cs"/>
                  </a:rPr>
                  <a:t>sensores</a:t>
                </a:r>
                <a:r>
                  <a:rPr lang="en-US" sz="1000" b="1" kern="1200" dirty="0">
                    <a:solidFill>
                      <a:schemeClr val="tx1"/>
                    </a:solidFill>
                    <a:effectLst/>
                    <a:latin typeface="+mn-lt"/>
                    <a:ea typeface="+mn-ea"/>
                    <a:cs typeface="+mn-cs"/>
                  </a:rPr>
                  <a:t> </a:t>
                </a:r>
                <a:r>
                  <a:rPr lang="en-US" sz="1000" b="1" kern="1200" dirty="0" err="1">
                    <a:solidFill>
                      <a:schemeClr val="tx1"/>
                    </a:solidFill>
                    <a:effectLst/>
                    <a:latin typeface="+mn-lt"/>
                    <a:ea typeface="+mn-ea"/>
                    <a:cs typeface="+mn-cs"/>
                  </a:rPr>
                  <a:t>utilizados</a:t>
                </a:r>
                <a:r>
                  <a:rPr lang="en-US" sz="1000" b="1" kern="1200" dirty="0">
                    <a:solidFill>
                      <a:schemeClr val="tx1"/>
                    </a:solidFill>
                    <a:effectLst/>
                    <a:latin typeface="+mn-lt"/>
                    <a:ea typeface="+mn-ea"/>
                    <a:cs typeface="+mn-cs"/>
                  </a:rPr>
                  <a:t> para </a:t>
                </a:r>
                <a:r>
                  <a:rPr lang="en-US" sz="1000" b="1" kern="1200" dirty="0" err="1">
                    <a:solidFill>
                      <a:schemeClr val="tx1"/>
                    </a:solidFill>
                    <a:effectLst/>
                    <a:latin typeface="+mn-lt"/>
                    <a:ea typeface="+mn-ea"/>
                    <a:cs typeface="+mn-cs"/>
                  </a:rPr>
                  <a:t>limitar</a:t>
                </a:r>
                <a:r>
                  <a:rPr lang="en-US" sz="1000" b="1" kern="1200" dirty="0">
                    <a:solidFill>
                      <a:schemeClr val="tx1"/>
                    </a:solidFill>
                    <a:effectLst/>
                    <a:latin typeface="+mn-lt"/>
                    <a:ea typeface="+mn-ea"/>
                    <a:cs typeface="+mn-cs"/>
                  </a:rPr>
                  <a:t> el </a:t>
                </a:r>
                <a:r>
                  <a:rPr lang="en-US" sz="1000" b="1" kern="1200" dirty="0" err="1">
                    <a:solidFill>
                      <a:schemeClr val="tx1"/>
                    </a:solidFill>
                    <a:effectLst/>
                    <a:latin typeface="+mn-lt"/>
                    <a:ea typeface="+mn-ea"/>
                    <a:cs typeface="+mn-cs"/>
                  </a:rPr>
                  <a:t>desplazamiento</a:t>
                </a:r>
                <a:r>
                  <a:rPr lang="en-US" sz="1000" b="1" kern="1200" dirty="0">
                    <a:solidFill>
                      <a:schemeClr val="tx1"/>
                    </a:solidFill>
                    <a:effectLst/>
                    <a:latin typeface="+mn-lt"/>
                    <a:ea typeface="+mn-ea"/>
                    <a:cs typeface="+mn-cs"/>
                  </a:rPr>
                  <a:t> de </a:t>
                </a:r>
                <a:r>
                  <a:rPr lang="en-US" sz="1000" b="1" kern="1200" dirty="0" err="1">
                    <a:solidFill>
                      <a:schemeClr val="tx1"/>
                    </a:solidFill>
                    <a:effectLst/>
                    <a:latin typeface="+mn-lt"/>
                    <a:ea typeface="+mn-ea"/>
                    <a:cs typeface="+mn-cs"/>
                  </a:rPr>
                  <a:t>cada</a:t>
                </a:r>
                <a:r>
                  <a:rPr lang="en-US" sz="1000" b="1" kern="1200" dirty="0">
                    <a:solidFill>
                      <a:schemeClr val="tx1"/>
                    </a:solidFill>
                    <a:effectLst/>
                    <a:latin typeface="+mn-lt"/>
                    <a:ea typeface="+mn-ea"/>
                    <a:cs typeface="+mn-cs"/>
                  </a:rPr>
                  <a:t> </a:t>
                </a:r>
                <a:r>
                  <a:rPr lang="en-US" sz="1000" b="1" kern="1200" dirty="0" err="1">
                    <a:solidFill>
                      <a:schemeClr val="tx1"/>
                    </a:solidFill>
                    <a:effectLst/>
                    <a:latin typeface="+mn-lt"/>
                    <a:ea typeface="+mn-ea"/>
                    <a:cs typeface="+mn-cs"/>
                  </a:rPr>
                  <a:t>uno</a:t>
                </a:r>
                <a:r>
                  <a:rPr lang="en-US" sz="1000" b="1" kern="1200" dirty="0">
                    <a:solidFill>
                      <a:schemeClr val="tx1"/>
                    </a:solidFill>
                    <a:effectLst/>
                    <a:latin typeface="+mn-lt"/>
                    <a:ea typeface="+mn-ea"/>
                    <a:cs typeface="+mn-cs"/>
                  </a:rPr>
                  <a:t> de </a:t>
                </a:r>
                <a:r>
                  <a:rPr lang="en-US" sz="1000" b="1" kern="1200" dirty="0" err="1">
                    <a:solidFill>
                      <a:schemeClr val="tx1"/>
                    </a:solidFill>
                    <a:effectLst/>
                    <a:latin typeface="+mn-lt"/>
                    <a:ea typeface="+mn-ea"/>
                    <a:cs typeface="+mn-cs"/>
                  </a:rPr>
                  <a:t>los</a:t>
                </a:r>
                <a:r>
                  <a:rPr lang="en-US" sz="1000" b="1" kern="1200" dirty="0">
                    <a:solidFill>
                      <a:schemeClr val="tx1"/>
                    </a:solidFill>
                    <a:effectLst/>
                    <a:latin typeface="+mn-lt"/>
                    <a:ea typeface="+mn-ea"/>
                    <a:cs typeface="+mn-cs"/>
                  </a:rPr>
                  <a:t> </a:t>
                </a:r>
                <a:r>
                  <a:rPr lang="en-US" sz="1000" b="1" kern="1200" dirty="0" err="1">
                    <a:solidFill>
                      <a:schemeClr val="tx1"/>
                    </a:solidFill>
                    <a:effectLst/>
                    <a:latin typeface="+mn-lt"/>
                    <a:ea typeface="+mn-ea"/>
                    <a:cs typeface="+mn-cs"/>
                  </a:rPr>
                  <a:t>ejes</a:t>
                </a:r>
                <a:r>
                  <a:rPr lang="en-US" sz="1000" b="1" kern="1200" dirty="0">
                    <a:solidFill>
                      <a:schemeClr val="tx1"/>
                    </a:solidFill>
                    <a:effectLst/>
                    <a:latin typeface="+mn-lt"/>
                    <a:ea typeface="+mn-ea"/>
                    <a:cs typeface="+mn-cs"/>
                  </a:rPr>
                  <a:t>. Tambien </a:t>
                </a:r>
                <a:r>
                  <a:rPr lang="en-US" sz="1000" b="1" kern="1200" dirty="0" err="1">
                    <a:solidFill>
                      <a:schemeClr val="tx1"/>
                    </a:solidFill>
                    <a:effectLst/>
                    <a:latin typeface="+mn-lt"/>
                    <a:ea typeface="+mn-ea"/>
                    <a:cs typeface="+mn-cs"/>
                  </a:rPr>
                  <a:t>cuanta</a:t>
                </a:r>
                <a:r>
                  <a:rPr lang="en-US" sz="1000" b="1" kern="1200" dirty="0">
                    <a:solidFill>
                      <a:schemeClr val="tx1"/>
                    </a:solidFill>
                    <a:effectLst/>
                    <a:latin typeface="+mn-lt"/>
                    <a:ea typeface="+mn-ea"/>
                    <a:cs typeface="+mn-cs"/>
                  </a:rPr>
                  <a:t> con </a:t>
                </a:r>
                <a:r>
                  <a:rPr lang="en-US" sz="1000" b="1" kern="1200" dirty="0" err="1">
                    <a:solidFill>
                      <a:schemeClr val="tx1"/>
                    </a:solidFill>
                    <a:effectLst/>
                    <a:latin typeface="+mn-lt"/>
                    <a:ea typeface="+mn-ea"/>
                    <a:cs typeface="+mn-cs"/>
                  </a:rPr>
                  <a:t>proteccion</a:t>
                </a:r>
                <a:r>
                  <a:rPr lang="en-US" sz="1000" b="1" kern="1200" dirty="0">
                    <a:solidFill>
                      <a:schemeClr val="tx1"/>
                    </a:solidFill>
                    <a:effectLst/>
                    <a:latin typeface="+mn-lt"/>
                    <a:ea typeface="+mn-ea"/>
                    <a:cs typeface="+mn-cs"/>
                  </a:rPr>
                  <a:t> a </a:t>
                </a:r>
                <a:r>
                  <a:rPr lang="en-US" sz="1000" b="1" kern="1200" dirty="0" err="1">
                    <a:solidFill>
                      <a:schemeClr val="tx1"/>
                    </a:solidFill>
                    <a:effectLst/>
                    <a:latin typeface="+mn-lt"/>
                    <a:ea typeface="+mn-ea"/>
                    <a:cs typeface="+mn-cs"/>
                  </a:rPr>
                  <a:t>corto</a:t>
                </a:r>
                <a:r>
                  <a:rPr lang="en-US" sz="1000" b="1" kern="1200" dirty="0">
                    <a:solidFill>
                      <a:schemeClr val="tx1"/>
                    </a:solidFill>
                    <a:effectLst/>
                    <a:latin typeface="+mn-lt"/>
                    <a:ea typeface="+mn-ea"/>
                    <a:cs typeface="+mn-cs"/>
                  </a:rPr>
                  <a:t> </a:t>
                </a:r>
                <a:r>
                  <a:rPr lang="en-US" sz="1000" b="1" kern="1200" dirty="0" err="1">
                    <a:solidFill>
                      <a:schemeClr val="tx1"/>
                    </a:solidFill>
                    <a:effectLst/>
                    <a:latin typeface="+mn-lt"/>
                    <a:ea typeface="+mn-ea"/>
                    <a:cs typeface="+mn-cs"/>
                  </a:rPr>
                  <a:t>circutos</a:t>
                </a:r>
                <a:r>
                  <a:rPr lang="en-US" sz="1000" b="1" kern="1200" dirty="0">
                    <a:solidFill>
                      <a:schemeClr val="tx1"/>
                    </a:solidFill>
                    <a:effectLst/>
                    <a:latin typeface="+mn-lt"/>
                    <a:ea typeface="+mn-ea"/>
                    <a:cs typeface="+mn-cs"/>
                  </a:rPr>
                  <a:t> </a:t>
                </a:r>
                <a:r>
                  <a:rPr lang="en-US" sz="1000" b="1" kern="1200" dirty="0" err="1">
                    <a:solidFill>
                      <a:schemeClr val="tx1"/>
                    </a:solidFill>
                    <a:effectLst/>
                    <a:latin typeface="+mn-lt"/>
                    <a:ea typeface="+mn-ea"/>
                    <a:cs typeface="+mn-cs"/>
                  </a:rPr>
                  <a:t>sobre</a:t>
                </a:r>
                <a:r>
                  <a:rPr lang="en-US" sz="1000" b="1" kern="1200" dirty="0">
                    <a:solidFill>
                      <a:schemeClr val="tx1"/>
                    </a:solidFill>
                    <a:effectLst/>
                    <a:latin typeface="+mn-lt"/>
                    <a:ea typeface="+mn-ea"/>
                    <a:cs typeface="+mn-cs"/>
                  </a:rPr>
                  <a:t> </a:t>
                </a:r>
                <a:r>
                  <a:rPr lang="en-US" sz="1000" b="1" kern="1200" dirty="0" err="1">
                    <a:solidFill>
                      <a:schemeClr val="tx1"/>
                    </a:solidFill>
                    <a:effectLst/>
                    <a:latin typeface="+mn-lt"/>
                    <a:ea typeface="+mn-ea"/>
                    <a:cs typeface="+mn-cs"/>
                  </a:rPr>
                  <a:t>voltajes</a:t>
                </a:r>
                <a:r>
                  <a:rPr lang="en-US" sz="1000" b="1" kern="1200" dirty="0">
                    <a:solidFill>
                      <a:schemeClr val="tx1"/>
                    </a:solidFill>
                    <a:effectLst/>
                    <a:latin typeface="+mn-lt"/>
                    <a:ea typeface="+mn-ea"/>
                    <a:cs typeface="+mn-cs"/>
                  </a:rPr>
                  <a:t> y </a:t>
                </a:r>
                <a:r>
                  <a:rPr lang="en-US" sz="1000" b="1" kern="1200" dirty="0" err="1">
                    <a:solidFill>
                      <a:schemeClr val="tx1"/>
                    </a:solidFill>
                    <a:effectLst/>
                    <a:latin typeface="+mn-lt"/>
                    <a:ea typeface="+mn-ea"/>
                    <a:cs typeface="+mn-cs"/>
                  </a:rPr>
                  <a:t>sobre</a:t>
                </a:r>
                <a:r>
                  <a:rPr lang="en-US" sz="1000" b="1" kern="1200" dirty="0">
                    <a:solidFill>
                      <a:schemeClr val="tx1"/>
                    </a:solidFill>
                    <a:effectLst/>
                    <a:latin typeface="+mn-lt"/>
                    <a:ea typeface="+mn-ea"/>
                    <a:cs typeface="+mn-cs"/>
                  </a:rPr>
                  <a:t> Corrientes. Este driver </a:t>
                </a:r>
                <a:r>
                  <a:rPr lang="en-US" sz="1000" b="1" kern="1200" dirty="0" err="1">
                    <a:solidFill>
                      <a:schemeClr val="tx1"/>
                    </a:solidFill>
                    <a:effectLst/>
                    <a:latin typeface="+mn-lt"/>
                    <a:ea typeface="+mn-ea"/>
                    <a:cs typeface="+mn-cs"/>
                  </a:rPr>
                  <a:t>tiene</a:t>
                </a:r>
                <a:r>
                  <a:rPr lang="en-US" sz="1000" b="1" kern="1200" dirty="0">
                    <a:solidFill>
                      <a:schemeClr val="tx1"/>
                    </a:solidFill>
                    <a:effectLst/>
                    <a:latin typeface="+mn-lt"/>
                    <a:ea typeface="+mn-ea"/>
                    <a:cs typeface="+mn-cs"/>
                  </a:rPr>
                  <a:t> un </a:t>
                </a:r>
                <a:r>
                  <a:rPr lang="en-US" sz="1000" b="1" kern="1200" dirty="0" err="1">
                    <a:solidFill>
                      <a:schemeClr val="tx1"/>
                    </a:solidFill>
                    <a:effectLst/>
                    <a:latin typeface="+mn-lt"/>
                    <a:ea typeface="+mn-ea"/>
                    <a:cs typeface="+mn-cs"/>
                  </a:rPr>
                  <a:t>chachis</a:t>
                </a:r>
                <a:r>
                  <a:rPr lang="en-US" sz="1000" b="1" kern="1200" dirty="0">
                    <a:solidFill>
                      <a:schemeClr val="tx1"/>
                    </a:solidFill>
                    <a:effectLst/>
                    <a:latin typeface="+mn-lt"/>
                    <a:ea typeface="+mn-ea"/>
                    <a:cs typeface="+mn-cs"/>
                  </a:rPr>
                  <a:t> de </a:t>
                </a:r>
                <a:r>
                  <a:rPr lang="en-US" sz="1000" b="1" kern="1200" dirty="0" err="1">
                    <a:solidFill>
                      <a:schemeClr val="tx1"/>
                    </a:solidFill>
                    <a:effectLst/>
                    <a:latin typeface="+mn-lt"/>
                    <a:ea typeface="+mn-ea"/>
                    <a:cs typeface="+mn-cs"/>
                  </a:rPr>
                  <a:t>aluminio</a:t>
                </a:r>
                <a:r>
                  <a:rPr lang="en-US" sz="1000" b="1" kern="1200" dirty="0">
                    <a:solidFill>
                      <a:schemeClr val="tx1"/>
                    </a:solidFill>
                    <a:effectLst/>
                    <a:latin typeface="+mn-lt"/>
                    <a:ea typeface="+mn-ea"/>
                    <a:cs typeface="+mn-cs"/>
                  </a:rPr>
                  <a:t> que </a:t>
                </a:r>
                <a:r>
                  <a:rPr lang="en-US" sz="1000" b="1" kern="1200" dirty="0" err="1">
                    <a:solidFill>
                      <a:schemeClr val="tx1"/>
                    </a:solidFill>
                    <a:effectLst/>
                    <a:latin typeface="+mn-lt"/>
                    <a:ea typeface="+mn-ea"/>
                    <a:cs typeface="+mn-cs"/>
                  </a:rPr>
                  <a:t>es</a:t>
                </a:r>
                <a:r>
                  <a:rPr lang="en-US" sz="1000" b="1" kern="1200" dirty="0">
                    <a:solidFill>
                      <a:schemeClr val="tx1"/>
                    </a:solidFill>
                    <a:effectLst/>
                    <a:latin typeface="+mn-lt"/>
                    <a:ea typeface="+mn-ea"/>
                    <a:cs typeface="+mn-cs"/>
                  </a:rPr>
                  <a:t> un material </a:t>
                </a:r>
                <a:r>
                  <a:rPr lang="en-US" sz="1000" b="1" kern="1200" dirty="0" err="1">
                    <a:solidFill>
                      <a:schemeClr val="tx1"/>
                    </a:solidFill>
                    <a:effectLst/>
                    <a:latin typeface="+mn-lt"/>
                    <a:ea typeface="+mn-ea"/>
                    <a:cs typeface="+mn-cs"/>
                  </a:rPr>
                  <a:t>lijero</a:t>
                </a:r>
                <a:r>
                  <a:rPr lang="en-US" sz="1000" b="1" kern="1200" dirty="0">
                    <a:solidFill>
                      <a:schemeClr val="tx1"/>
                    </a:solidFill>
                    <a:effectLst/>
                    <a:latin typeface="+mn-lt"/>
                    <a:ea typeface="+mn-ea"/>
                    <a:cs typeface="+mn-cs"/>
                  </a:rPr>
                  <a:t> y con </a:t>
                </a:r>
                <a:r>
                  <a:rPr lang="en-US" sz="1000" b="1" kern="1200" dirty="0" err="1">
                    <a:solidFill>
                      <a:schemeClr val="tx1"/>
                    </a:solidFill>
                    <a:effectLst/>
                    <a:latin typeface="+mn-lt"/>
                    <a:ea typeface="+mn-ea"/>
                    <a:cs typeface="+mn-cs"/>
                  </a:rPr>
                  <a:t>una</a:t>
                </a:r>
                <a:r>
                  <a:rPr lang="en-US" sz="1000" b="1" kern="1200" dirty="0">
                    <a:solidFill>
                      <a:schemeClr val="tx1"/>
                    </a:solidFill>
                    <a:effectLst/>
                    <a:latin typeface="+mn-lt"/>
                    <a:ea typeface="+mn-ea"/>
                    <a:cs typeface="+mn-cs"/>
                  </a:rPr>
                  <a:t> gran </a:t>
                </a:r>
                <a:r>
                  <a:rPr lang="en-US" sz="1000" b="1" kern="1200" dirty="0" err="1">
                    <a:solidFill>
                      <a:schemeClr val="tx1"/>
                    </a:solidFill>
                    <a:effectLst/>
                    <a:latin typeface="+mn-lt"/>
                    <a:ea typeface="+mn-ea"/>
                    <a:cs typeface="+mn-cs"/>
                  </a:rPr>
                  <a:t>capacodad</a:t>
                </a:r>
                <a:r>
                  <a:rPr lang="en-US" sz="1000" b="1" kern="1200" dirty="0">
                    <a:solidFill>
                      <a:schemeClr val="tx1"/>
                    </a:solidFill>
                    <a:effectLst/>
                    <a:latin typeface="+mn-lt"/>
                    <a:ea typeface="+mn-ea"/>
                    <a:cs typeface="+mn-cs"/>
                  </a:rPr>
                  <a:t> de </a:t>
                </a:r>
                <a:r>
                  <a:rPr lang="en-US" sz="1000" b="1" kern="1200" dirty="0" err="1">
                    <a:solidFill>
                      <a:schemeClr val="tx1"/>
                    </a:solidFill>
                    <a:effectLst/>
                    <a:latin typeface="+mn-lt"/>
                    <a:ea typeface="+mn-ea"/>
                    <a:cs typeface="+mn-cs"/>
                  </a:rPr>
                  <a:t>disipacion</a:t>
                </a:r>
                <a:r>
                  <a:rPr lang="en-US" sz="1000" b="1" kern="1200" dirty="0">
                    <a:solidFill>
                      <a:schemeClr val="tx1"/>
                    </a:solidFill>
                    <a:effectLst/>
                    <a:latin typeface="+mn-lt"/>
                    <a:ea typeface="+mn-ea"/>
                    <a:cs typeface="+mn-cs"/>
                  </a:rPr>
                  <a:t> de </a:t>
                </a:r>
                <a:r>
                  <a:rPr lang="en-US" sz="1000" b="1" kern="1200" dirty="0" err="1">
                    <a:solidFill>
                      <a:schemeClr val="tx1"/>
                    </a:solidFill>
                    <a:effectLst/>
                    <a:latin typeface="+mn-lt"/>
                    <a:ea typeface="+mn-ea"/>
                    <a:cs typeface="+mn-cs"/>
                  </a:rPr>
                  <a:t>calor</a:t>
                </a:r>
                <a:r>
                  <a:rPr lang="en-US" sz="1000" b="1" kern="1200" dirty="0">
                    <a:solidFill>
                      <a:schemeClr val="tx1"/>
                    </a:solidFill>
                    <a:effectLst/>
                    <a:latin typeface="+mn-lt"/>
                    <a:ea typeface="+mn-ea"/>
                    <a:cs typeface="+mn-cs"/>
                  </a:rPr>
                  <a:t>. Pero </a:t>
                </a:r>
                <a:r>
                  <a:rPr lang="en-US" sz="1000" b="1" kern="1200" dirty="0" err="1">
                    <a:solidFill>
                      <a:schemeClr val="tx1"/>
                    </a:solidFill>
                    <a:effectLst/>
                    <a:latin typeface="+mn-lt"/>
                    <a:ea typeface="+mn-ea"/>
                    <a:cs typeface="+mn-cs"/>
                  </a:rPr>
                  <a:t>segun</a:t>
                </a:r>
                <a:r>
                  <a:rPr lang="en-US" sz="1000" b="1" kern="1200" dirty="0">
                    <a:solidFill>
                      <a:schemeClr val="tx1"/>
                    </a:solidFill>
                    <a:effectLst/>
                    <a:latin typeface="+mn-lt"/>
                    <a:ea typeface="+mn-ea"/>
                    <a:cs typeface="+mn-cs"/>
                  </a:rPr>
                  <a:t> el </a:t>
                </a:r>
                <a:r>
                  <a:rPr lang="en-US" sz="1000" b="1" kern="1200" dirty="0" err="1">
                    <a:solidFill>
                      <a:schemeClr val="tx1"/>
                    </a:solidFill>
                    <a:effectLst/>
                    <a:latin typeface="+mn-lt"/>
                    <a:ea typeface="+mn-ea"/>
                    <a:cs typeface="+mn-cs"/>
                  </a:rPr>
                  <a:t>fabricante</a:t>
                </a:r>
                <a:r>
                  <a:rPr lang="en-US" sz="1000" b="1" kern="1200" dirty="0">
                    <a:solidFill>
                      <a:schemeClr val="tx1"/>
                    </a:solidFill>
                    <a:effectLst/>
                    <a:latin typeface="+mn-lt"/>
                    <a:ea typeface="+mn-ea"/>
                    <a:cs typeface="+mn-cs"/>
                  </a:rPr>
                  <a:t> del driver, </a:t>
                </a:r>
                <a:r>
                  <a:rPr lang="en-US" sz="1000" b="1" kern="1200" dirty="0" err="1">
                    <a:solidFill>
                      <a:schemeClr val="tx1"/>
                    </a:solidFill>
                    <a:effectLst/>
                    <a:latin typeface="+mn-lt"/>
                    <a:ea typeface="+mn-ea"/>
                    <a:cs typeface="+mn-cs"/>
                  </a:rPr>
                  <a:t>es</a:t>
                </a:r>
                <a:r>
                  <a:rPr lang="en-US" sz="1000" b="1" kern="1200" dirty="0">
                    <a:solidFill>
                      <a:schemeClr val="tx1"/>
                    </a:solidFill>
                    <a:effectLst/>
                    <a:latin typeface="+mn-lt"/>
                    <a:ea typeface="+mn-ea"/>
                    <a:cs typeface="+mn-cs"/>
                  </a:rPr>
                  <a:t> </a:t>
                </a:r>
                <a:r>
                  <a:rPr lang="en-US" sz="1000" b="1" kern="1200" dirty="0" err="1">
                    <a:solidFill>
                      <a:schemeClr val="tx1"/>
                    </a:solidFill>
                    <a:effectLst/>
                    <a:latin typeface="+mn-lt"/>
                    <a:ea typeface="+mn-ea"/>
                    <a:cs typeface="+mn-cs"/>
                  </a:rPr>
                  <a:t>ncesario</a:t>
                </a:r>
                <a:r>
                  <a:rPr lang="en-US" sz="1000" b="1" kern="1200" dirty="0">
                    <a:solidFill>
                      <a:schemeClr val="tx1"/>
                    </a:solidFill>
                    <a:effectLst/>
                    <a:latin typeface="+mn-lt"/>
                    <a:ea typeface="+mn-ea"/>
                    <a:cs typeface="+mn-cs"/>
                  </a:rPr>
                  <a:t> </a:t>
                </a:r>
                <a:r>
                  <a:rPr lang="en-US" sz="1000" b="1" kern="1200" dirty="0" err="1">
                    <a:solidFill>
                      <a:schemeClr val="tx1"/>
                    </a:solidFill>
                    <a:effectLst/>
                    <a:latin typeface="+mn-lt"/>
                    <a:ea typeface="+mn-ea"/>
                    <a:cs typeface="+mn-cs"/>
                  </a:rPr>
                  <a:t>incorporar</a:t>
                </a:r>
                <a:r>
                  <a:rPr lang="en-US" sz="1000" b="1" kern="1200" dirty="0">
                    <a:solidFill>
                      <a:schemeClr val="tx1"/>
                    </a:solidFill>
                    <a:effectLst/>
                    <a:latin typeface="+mn-lt"/>
                    <a:ea typeface="+mn-ea"/>
                    <a:cs typeface="+mn-cs"/>
                  </a:rPr>
                  <a:t> un </a:t>
                </a:r>
                <a:r>
                  <a:rPr lang="en-US" sz="1000" b="1" kern="1200" dirty="0" err="1">
                    <a:solidFill>
                      <a:schemeClr val="tx1"/>
                    </a:solidFill>
                    <a:effectLst/>
                    <a:latin typeface="+mn-lt"/>
                    <a:ea typeface="+mn-ea"/>
                    <a:cs typeface="+mn-cs"/>
                  </a:rPr>
                  <a:t>disipador</a:t>
                </a:r>
                <a:r>
                  <a:rPr lang="en-US" sz="1000" b="1" kern="1200" dirty="0">
                    <a:solidFill>
                      <a:schemeClr val="tx1"/>
                    </a:solidFill>
                    <a:effectLst/>
                    <a:latin typeface="+mn-lt"/>
                    <a:ea typeface="+mn-ea"/>
                    <a:cs typeface="+mn-cs"/>
                  </a:rPr>
                  <a:t> de </a:t>
                </a:r>
                <a:r>
                  <a:rPr lang="en-US" sz="1000" b="1" kern="1200" dirty="0" err="1">
                    <a:solidFill>
                      <a:schemeClr val="tx1"/>
                    </a:solidFill>
                    <a:effectLst/>
                    <a:latin typeface="+mn-lt"/>
                    <a:ea typeface="+mn-ea"/>
                    <a:cs typeface="+mn-cs"/>
                  </a:rPr>
                  <a:t>calor</a:t>
                </a:r>
                <a:r>
                  <a:rPr lang="en-US" sz="1000" b="1" kern="1200" dirty="0">
                    <a:solidFill>
                      <a:schemeClr val="tx1"/>
                    </a:solidFill>
                    <a:effectLst/>
                    <a:latin typeface="+mn-lt"/>
                    <a:ea typeface="+mn-ea"/>
                    <a:cs typeface="+mn-cs"/>
                  </a:rPr>
                  <a:t> y </a:t>
                </a:r>
                <a:r>
                  <a:rPr lang="en-US" sz="1000" b="1" kern="1200" dirty="0" err="1">
                    <a:solidFill>
                      <a:schemeClr val="tx1"/>
                    </a:solidFill>
                    <a:effectLst/>
                    <a:latin typeface="+mn-lt"/>
                    <a:ea typeface="+mn-ea"/>
                    <a:cs typeface="+mn-cs"/>
                  </a:rPr>
                  <a:t>ventilacion</a:t>
                </a:r>
                <a:r>
                  <a:rPr lang="en-US" sz="1000" b="1" kern="1200" dirty="0">
                    <a:solidFill>
                      <a:schemeClr val="tx1"/>
                    </a:solidFill>
                    <a:effectLst/>
                    <a:latin typeface="+mn-lt"/>
                    <a:ea typeface="+mn-ea"/>
                    <a:cs typeface="+mn-cs"/>
                  </a:rPr>
                  <a:t> externa, para que </a:t>
                </a:r>
                <a:r>
                  <a:rPr lang="en-US" sz="1000" b="1" kern="1200" dirty="0" err="1">
                    <a:solidFill>
                      <a:schemeClr val="tx1"/>
                    </a:solidFill>
                    <a:effectLst/>
                    <a:latin typeface="+mn-lt"/>
                    <a:ea typeface="+mn-ea"/>
                    <a:cs typeface="+mn-cs"/>
                  </a:rPr>
                  <a:t>los</a:t>
                </a:r>
                <a:r>
                  <a:rPr lang="en-US" sz="1000" b="1" kern="1200" dirty="0">
                    <a:solidFill>
                      <a:schemeClr val="tx1"/>
                    </a:solidFill>
                    <a:effectLst/>
                    <a:latin typeface="+mn-lt"/>
                    <a:ea typeface="+mn-ea"/>
                    <a:cs typeface="+mn-cs"/>
                  </a:rPr>
                  <a:t> </a:t>
                </a:r>
                <a:r>
                  <a:rPr lang="en-US" sz="1000" b="1" kern="1200" dirty="0" err="1">
                    <a:solidFill>
                      <a:schemeClr val="tx1"/>
                    </a:solidFill>
                    <a:effectLst/>
                    <a:latin typeface="+mn-lt"/>
                    <a:ea typeface="+mn-ea"/>
                    <a:cs typeface="+mn-cs"/>
                  </a:rPr>
                  <a:t>niveles</a:t>
                </a:r>
                <a:r>
                  <a:rPr lang="en-US" sz="1000" b="1" kern="1200" dirty="0">
                    <a:solidFill>
                      <a:schemeClr val="tx1"/>
                    </a:solidFill>
                    <a:effectLst/>
                    <a:latin typeface="+mn-lt"/>
                    <a:ea typeface="+mn-ea"/>
                    <a:cs typeface="+mn-cs"/>
                  </a:rPr>
                  <a:t> de temperature de </a:t>
                </a:r>
                <a:r>
                  <a:rPr lang="en-US" sz="1000" b="1" kern="1200" dirty="0" err="1">
                    <a:solidFill>
                      <a:schemeClr val="tx1"/>
                    </a:solidFill>
                    <a:effectLst/>
                    <a:latin typeface="+mn-lt"/>
                    <a:ea typeface="+mn-ea"/>
                    <a:cs typeface="+mn-cs"/>
                  </a:rPr>
                  <a:t>trabajo</a:t>
                </a:r>
                <a:r>
                  <a:rPr lang="en-US" sz="1000" b="1" kern="1200" dirty="0">
                    <a:solidFill>
                      <a:schemeClr val="tx1"/>
                    </a:solidFill>
                    <a:effectLst/>
                    <a:latin typeface="+mn-lt"/>
                    <a:ea typeface="+mn-ea"/>
                    <a:cs typeface="+mn-cs"/>
                  </a:rPr>
                  <a:t> del driver se </a:t>
                </a:r>
                <a:r>
                  <a:rPr lang="en-US" sz="1000" b="1" kern="1200" dirty="0" err="1">
                    <a:solidFill>
                      <a:schemeClr val="tx1"/>
                    </a:solidFill>
                    <a:effectLst/>
                    <a:latin typeface="+mn-lt"/>
                    <a:ea typeface="+mn-ea"/>
                    <a:cs typeface="+mn-cs"/>
                  </a:rPr>
                  <a:t>reduzcan</a:t>
                </a:r>
                <a:r>
                  <a:rPr lang="en-US" sz="1000" b="1" kern="1200" dirty="0">
                    <a:solidFill>
                      <a:schemeClr val="tx1"/>
                    </a:solidFill>
                    <a:effectLst/>
                    <a:latin typeface="+mn-lt"/>
                    <a:ea typeface="+mn-ea"/>
                    <a:cs typeface="+mn-cs"/>
                  </a:rPr>
                  <a:t> de </a:t>
                </a:r>
                <a:r>
                  <a:rPr lang="en-US" sz="1000" b="1" kern="1200" dirty="0" err="1">
                    <a:solidFill>
                      <a:schemeClr val="tx1"/>
                    </a:solidFill>
                    <a:effectLst/>
                    <a:latin typeface="+mn-lt"/>
                    <a:ea typeface="+mn-ea"/>
                    <a:cs typeface="+mn-cs"/>
                  </a:rPr>
                  <a:t>nadera</a:t>
                </a:r>
                <a:r>
                  <a:rPr lang="en-US" sz="1000" b="1" kern="1200" dirty="0">
                    <a:solidFill>
                      <a:schemeClr val="tx1"/>
                    </a:solidFill>
                    <a:effectLst/>
                    <a:latin typeface="+mn-lt"/>
                    <a:ea typeface="+mn-ea"/>
                    <a:cs typeface="+mn-cs"/>
                  </a:rPr>
                  <a:t> notable, </a:t>
                </a:r>
                <a:r>
                  <a:rPr lang="en-US" sz="1000" b="1" kern="1200" dirty="0" err="1">
                    <a:solidFill>
                      <a:schemeClr val="tx1"/>
                    </a:solidFill>
                    <a:effectLst/>
                    <a:latin typeface="+mn-lt"/>
                    <a:ea typeface="+mn-ea"/>
                    <a:cs typeface="+mn-cs"/>
                  </a:rPr>
                  <a:t>garantizando</a:t>
                </a:r>
                <a:r>
                  <a:rPr lang="en-US" sz="1000" b="1" kern="1200" dirty="0">
                    <a:solidFill>
                      <a:schemeClr val="tx1"/>
                    </a:solidFill>
                    <a:effectLst/>
                    <a:latin typeface="+mn-lt"/>
                    <a:ea typeface="+mn-ea"/>
                    <a:cs typeface="+mn-cs"/>
                  </a:rPr>
                  <a:t> </a:t>
                </a:r>
                <a:r>
                  <a:rPr lang="en-US" sz="1000" b="1" kern="1200" dirty="0" err="1">
                    <a:solidFill>
                      <a:schemeClr val="tx1"/>
                    </a:solidFill>
                    <a:effectLst/>
                    <a:latin typeface="+mn-lt"/>
                    <a:ea typeface="+mn-ea"/>
                    <a:cs typeface="+mn-cs"/>
                  </a:rPr>
                  <a:t>una</a:t>
                </a:r>
                <a:r>
                  <a:rPr lang="en-US" sz="1000" b="1" kern="1200" dirty="0">
                    <a:solidFill>
                      <a:schemeClr val="tx1"/>
                    </a:solidFill>
                    <a:effectLst/>
                    <a:latin typeface="+mn-lt"/>
                    <a:ea typeface="+mn-ea"/>
                    <a:cs typeface="+mn-cs"/>
                  </a:rPr>
                  <a:t> </a:t>
                </a:r>
                <a:r>
                  <a:rPr lang="en-US" sz="1000" b="1" kern="1200" dirty="0" err="1">
                    <a:solidFill>
                      <a:schemeClr val="tx1"/>
                    </a:solidFill>
                    <a:effectLst/>
                    <a:latin typeface="+mn-lt"/>
                    <a:ea typeface="+mn-ea"/>
                    <a:cs typeface="+mn-cs"/>
                  </a:rPr>
                  <a:t>larga</a:t>
                </a:r>
                <a:r>
                  <a:rPr lang="en-US" sz="1000" b="1" kern="1200" dirty="0">
                    <a:solidFill>
                      <a:schemeClr val="tx1"/>
                    </a:solidFill>
                    <a:effectLst/>
                    <a:latin typeface="+mn-lt"/>
                    <a:ea typeface="+mn-ea"/>
                    <a:cs typeface="+mn-cs"/>
                  </a:rPr>
                  <a:t> </a:t>
                </a:r>
                <a:r>
                  <a:rPr lang="en-US" sz="1000" b="1" kern="1200" dirty="0" err="1">
                    <a:solidFill>
                      <a:schemeClr val="tx1"/>
                    </a:solidFill>
                    <a:effectLst/>
                    <a:latin typeface="+mn-lt"/>
                    <a:ea typeface="+mn-ea"/>
                    <a:cs typeface="+mn-cs"/>
                  </a:rPr>
                  <a:t>vida</a:t>
                </a:r>
                <a:r>
                  <a:rPr lang="en-US" sz="1000" b="1" kern="1200" dirty="0">
                    <a:solidFill>
                      <a:schemeClr val="tx1"/>
                    </a:solidFill>
                    <a:effectLst/>
                    <a:latin typeface="+mn-lt"/>
                    <a:ea typeface="+mn-ea"/>
                    <a:cs typeface="+mn-cs"/>
                  </a:rPr>
                  <a:t> </a:t>
                </a:r>
                <a:r>
                  <a:rPr lang="en-US" sz="1000" b="1" kern="1200" dirty="0" err="1">
                    <a:solidFill>
                      <a:schemeClr val="tx1"/>
                    </a:solidFill>
                    <a:effectLst/>
                    <a:latin typeface="+mn-lt"/>
                    <a:ea typeface="+mn-ea"/>
                    <a:cs typeface="+mn-cs"/>
                  </a:rPr>
                  <a:t>util</a:t>
                </a:r>
                <a:r>
                  <a:rPr lang="en-US" sz="1000" b="1" kern="1200" dirty="0">
                    <a:solidFill>
                      <a:schemeClr val="tx1"/>
                    </a:solidFill>
                    <a:effectLst/>
                    <a:latin typeface="+mn-lt"/>
                    <a:ea typeface="+mn-ea"/>
                    <a:cs typeface="+mn-cs"/>
                  </a:rPr>
                  <a:t> y </a:t>
                </a:r>
                <a:r>
                  <a:rPr lang="en-US" sz="1000" b="1" kern="1200" dirty="0" err="1">
                    <a:solidFill>
                      <a:schemeClr val="tx1"/>
                    </a:solidFill>
                    <a:effectLst/>
                    <a:latin typeface="+mn-lt"/>
                    <a:ea typeface="+mn-ea"/>
                    <a:cs typeface="+mn-cs"/>
                  </a:rPr>
                  <a:t>correcto</a:t>
                </a:r>
                <a:r>
                  <a:rPr lang="en-US" sz="1000" b="1" kern="1200" dirty="0">
                    <a:solidFill>
                      <a:schemeClr val="tx1"/>
                    </a:solidFill>
                    <a:effectLst/>
                    <a:latin typeface="+mn-lt"/>
                    <a:ea typeface="+mn-ea"/>
                    <a:cs typeface="+mn-cs"/>
                  </a:rPr>
                  <a:t> </a:t>
                </a:r>
                <a:r>
                  <a:rPr lang="en-US" sz="1000" b="1" kern="1200" dirty="0" err="1">
                    <a:solidFill>
                      <a:schemeClr val="tx1"/>
                    </a:solidFill>
                    <a:effectLst/>
                    <a:latin typeface="+mn-lt"/>
                    <a:ea typeface="+mn-ea"/>
                    <a:cs typeface="+mn-cs"/>
                  </a:rPr>
                  <a:t>funcionamiento</a:t>
                </a:r>
                <a:r>
                  <a:rPr lang="en-US" sz="1000" b="1" kern="1200" dirty="0">
                    <a:solidFill>
                      <a:schemeClr val="tx1"/>
                    </a:solidFill>
                    <a:effectLst/>
                    <a:latin typeface="+mn-lt"/>
                    <a:ea typeface="+mn-ea"/>
                    <a:cs typeface="+mn-cs"/>
                  </a:rPr>
                  <a:t> del </a:t>
                </a:r>
                <a:r>
                  <a:rPr lang="en-US" sz="1000" b="1" kern="1200" dirty="0" err="1">
                    <a:solidFill>
                      <a:schemeClr val="tx1"/>
                    </a:solidFill>
                    <a:effectLst/>
                    <a:latin typeface="+mn-lt"/>
                    <a:ea typeface="+mn-ea"/>
                    <a:cs typeface="+mn-cs"/>
                  </a:rPr>
                  <a:t>dispositivo</a:t>
                </a:r>
                <a:r>
                  <a:rPr lang="en-US" sz="1000" b="1" kern="1200" dirty="0">
                    <a:solidFill>
                      <a:schemeClr val="tx1"/>
                    </a:solidFill>
                    <a:effectLst/>
                    <a:latin typeface="+mn-lt"/>
                    <a:ea typeface="+mn-ea"/>
                    <a:cs typeface="+mn-cs"/>
                  </a:rPr>
                  <a:t>.</a:t>
                </a:r>
              </a:p>
              <a:p>
                <a:pPr lvl="2"/>
                <a:endParaRPr lang="es-ES" sz="1000" kern="1200" dirty="0">
                  <a:solidFill>
                    <a:schemeClr val="tx1"/>
                  </a:solidFill>
                  <a:effectLst/>
                  <a:latin typeface="+mn-lt"/>
                  <a:ea typeface="+mn-ea"/>
                  <a:cs typeface="+mn-cs"/>
                </a:endParaRPr>
              </a:p>
            </p:txBody>
          </p:sp>
        </mc:Choice>
        <mc:Fallback xmlns="">
          <p:sp>
            <p:nvSpPr>
              <p:cNvPr id="3" name="Marcador de notas 2"/>
              <p:cNvSpPr>
                <a:spLocks noGrp="1"/>
              </p:cNvSpPr>
              <p:nvPr>
                <p:ph type="body" idx="1"/>
              </p:nvPr>
            </p:nvSpPr>
            <p:spPr/>
            <p:txBody>
              <a:bodyPr/>
              <a:lstStyle/>
              <a:p>
                <a:pPr marL="914400" marR="0" lvl="2" indent="0" algn="l" defTabSz="914400" rtl="0" eaLnBrk="1" fontAlgn="auto" latinLnBrk="0" hangingPunct="1">
                  <a:lnSpc>
                    <a:spcPct val="100000"/>
                  </a:lnSpc>
                  <a:spcBef>
                    <a:spcPts val="0"/>
                  </a:spcBef>
                  <a:spcAft>
                    <a:spcPts val="0"/>
                  </a:spcAft>
                  <a:buClrTx/>
                  <a:buSzTx/>
                  <a:buFontTx/>
                  <a:buNone/>
                  <a:tabLst/>
                  <a:defRPr/>
                </a:pPr>
                <a:r>
                  <a:rPr lang="es-ES_tradnl" sz="1200" kern="1200" dirty="0" smtClean="0">
                    <a:solidFill>
                      <a:schemeClr val="tx1"/>
                    </a:solidFill>
                    <a:effectLst/>
                    <a:latin typeface="+mn-lt"/>
                    <a:ea typeface="+mn-ea"/>
                    <a:cs typeface="+mn-cs"/>
                  </a:rPr>
                  <a:t>Como se observa, el elemento que posee mayor deformación es la viga superior de 1.5 m de longitud. La estructura será soldada para tener una mayor rigidez y soporte, por lo que para su análisis se tiene una viga hiperestática, con doble empotramiento y una carga distribuida de peso sobre ella como se observa en la Figura 20.</a:t>
                </a:r>
              </a:p>
              <a:p>
                <a:r>
                  <a:rPr lang="es-ES_tradnl" sz="1200" kern="1200" dirty="0" smtClean="0">
                    <a:solidFill>
                      <a:schemeClr val="tx1"/>
                    </a:solidFill>
                    <a:effectLst/>
                    <a:latin typeface="+mn-lt"/>
                    <a:ea typeface="+mn-ea"/>
                    <a:cs typeface="+mn-cs"/>
                  </a:rPr>
                  <a:t>Al analizar el catálogo de perfiles disponible en </a:t>
                </a:r>
                <a:r>
                  <a:rPr lang="es-EC" sz="1200" kern="1200" dirty="0">
                    <a:solidFill>
                      <a:schemeClr val="tx1"/>
                    </a:solidFill>
                    <a:effectLst/>
                    <a:latin typeface="+mn-lt"/>
                    <a:ea typeface="+mn-ea"/>
                    <a:cs typeface="+mn-cs"/>
                  </a:rPr>
                  <a:t>(IPAC, 2015)</a:t>
                </a:r>
                <a:r>
                  <a:rPr lang="es-ES_tradnl" sz="1200" kern="1200" dirty="0">
                    <a:solidFill>
                      <a:schemeClr val="tx1"/>
                    </a:solidFill>
                    <a:effectLst/>
                    <a:latin typeface="+mn-lt"/>
                    <a:ea typeface="+mn-ea"/>
                    <a:cs typeface="+mn-cs"/>
                  </a:rPr>
                  <a:t>, se determinó usar un perfil cuadrado estructural de 50 mm, con un espesor de 3mm que posee en Módulo de sección de 4.48 </a:t>
                </a:r>
                <a:r>
                  <a:rPr lang="es-ES_tradnl" sz="1200" i="0" kern="1200">
                    <a:solidFill>
                      <a:schemeClr val="tx1"/>
                    </a:solidFill>
                    <a:effectLst/>
                    <a:latin typeface="+mn-lt"/>
                    <a:ea typeface="+mn-ea"/>
                    <a:cs typeface="+mn-cs"/>
                  </a:rPr>
                  <a:t>𝑐𝑚</a:t>
                </a:r>
                <a:r>
                  <a:rPr lang="es-ES" sz="1200" i="0" kern="1200">
                    <a:solidFill>
                      <a:schemeClr val="tx1"/>
                    </a:solidFill>
                    <a:effectLst/>
                    <a:latin typeface="+mn-lt"/>
                    <a:ea typeface="+mn-ea"/>
                    <a:cs typeface="+mn-cs"/>
                  </a:rPr>
                  <a:t>^</a:t>
                </a:r>
                <a:r>
                  <a:rPr lang="es-ES_tradnl" sz="1200" i="0" kern="1200">
                    <a:solidFill>
                      <a:schemeClr val="tx1"/>
                    </a:solidFill>
                    <a:effectLst/>
                    <a:latin typeface="+mn-lt"/>
                    <a:ea typeface="+mn-ea"/>
                    <a:cs typeface="+mn-cs"/>
                  </a:rPr>
                  <a:t>3</a:t>
                </a:r>
                <a:r>
                  <a:rPr lang="es-ES_tradnl" sz="1200" kern="1200" dirty="0">
                    <a:solidFill>
                      <a:schemeClr val="tx1"/>
                    </a:solidFill>
                    <a:effectLst/>
                    <a:latin typeface="+mn-lt"/>
                    <a:ea typeface="+mn-ea"/>
                    <a:cs typeface="+mn-cs"/>
                  </a:rPr>
                  <a:t>.</a:t>
                </a:r>
                <a:endParaRPr lang="es-ES" sz="10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El análisis del elemento estructural será en sus extremos, ya que en este punto existe una mayor concentración de esfuerzos por las cargas a las que se encuentra sometido; además, en esta sección el esfuerzo flector será máximo, y el cortante será 0, dado que este elemento está sometido a flexión </a:t>
                </a:r>
                <a:r>
                  <a:rPr lang="es-ES_tradnl" sz="1200" kern="1200" dirty="0" smtClean="0">
                    <a:solidFill>
                      <a:schemeClr val="tx1"/>
                    </a:solidFill>
                    <a:effectLst/>
                    <a:latin typeface="+mn-lt"/>
                    <a:ea typeface="+mn-ea"/>
                    <a:cs typeface="+mn-cs"/>
                  </a:rPr>
                  <a:t>pura.</a:t>
                </a:r>
                <a:endParaRPr lang="es-ES" sz="10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Dado que se tiene un factor de seguridad mayor a dos, el espesor utilizado sería suficiente para satisfacer las condiciones de carga solicitadas, este factor de seguridad asegura un correcto diseño dinámico, evitando fallas ante frecuencia natural, resonancia, análisis espectral, armónicos, etc. Con ello se logrará reducir el desequilibro en el mecanismo, tener una mayor robustez de la estructura, disminuir las fallas por fatiga, elementos móviles y por concentradores de esfuerzos. </a:t>
                </a:r>
                <a:endParaRPr lang="es-ES" sz="1200" kern="1200" dirty="0" smtClean="0">
                  <a:solidFill>
                    <a:schemeClr val="tx1"/>
                  </a:solidFill>
                  <a:effectLst/>
                  <a:latin typeface="+mn-lt"/>
                  <a:ea typeface="+mn-ea"/>
                  <a:cs typeface="+mn-cs"/>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p:txBody>
          </p:sp>
        </mc:Fallback>
      </mc:AlternateContent>
      <p:sp>
        <p:nvSpPr>
          <p:cNvPr id="4" name="Marcador de número de diapositiva 3"/>
          <p:cNvSpPr>
            <a:spLocks noGrp="1"/>
          </p:cNvSpPr>
          <p:nvPr>
            <p:ph type="sldNum" sz="quarter" idx="10"/>
          </p:nvPr>
        </p:nvSpPr>
        <p:spPr/>
        <p:txBody>
          <a:bodyPr/>
          <a:lstStyle/>
          <a:p>
            <a:fld id="{303CB458-7C3A-45F9-8815-E28D4955E256}" type="slidenum">
              <a:rPr lang="es-ES" smtClean="0"/>
              <a:t>18</a:t>
            </a:fld>
            <a:endParaRPr lang="es-ES"/>
          </a:p>
        </p:txBody>
      </p:sp>
    </p:spTree>
    <p:extLst>
      <p:ext uri="{BB962C8B-B14F-4D97-AF65-F5344CB8AC3E}">
        <p14:creationId xmlns:p14="http://schemas.microsoft.com/office/powerpoint/2010/main" val="26082858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Marcador de notas 2"/>
              <p:cNvSpPr>
                <a:spLocks noGrp="1"/>
              </p:cNvSpPr>
              <p:nvPr>
                <p:ph type="body" idx="1"/>
              </p:nvPr>
            </p:nvSpPr>
            <p:spPr/>
            <p:txBody>
              <a:bodyPr/>
              <a:lstStyle/>
              <a:p>
                <a:pPr marL="914400" marR="0" lvl="2" indent="0" algn="l" defTabSz="9144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effectLst/>
                  <a:latin typeface="+mn-lt"/>
                  <a:ea typeface="+mn-ea"/>
                  <a:cs typeface="+mn-cs"/>
                </a:endParaRPr>
              </a:p>
            </p:txBody>
          </p:sp>
        </mc:Choice>
        <mc:Fallback xmlns="">
          <p:sp>
            <p:nvSpPr>
              <p:cNvPr id="3" name="Marcador de notas 2"/>
              <p:cNvSpPr>
                <a:spLocks noGrp="1"/>
              </p:cNvSpPr>
              <p:nvPr>
                <p:ph type="body" idx="1"/>
              </p:nvPr>
            </p:nvSpPr>
            <p:spPr/>
            <p:txBody>
              <a:bodyPr/>
              <a:lstStyle/>
              <a:p>
                <a:pPr marL="914400" marR="0" lvl="2" indent="0" algn="l" defTabSz="914400" rtl="0" eaLnBrk="1" fontAlgn="auto" latinLnBrk="0" hangingPunct="1">
                  <a:lnSpc>
                    <a:spcPct val="100000"/>
                  </a:lnSpc>
                  <a:spcBef>
                    <a:spcPts val="0"/>
                  </a:spcBef>
                  <a:spcAft>
                    <a:spcPts val="0"/>
                  </a:spcAft>
                  <a:buClrTx/>
                  <a:buSzTx/>
                  <a:buFontTx/>
                  <a:buNone/>
                  <a:tabLst/>
                  <a:defRPr/>
                </a:pPr>
                <a:r>
                  <a:rPr lang="es-ES_tradnl" sz="1200" kern="1200" dirty="0" smtClean="0">
                    <a:solidFill>
                      <a:schemeClr val="tx1"/>
                    </a:solidFill>
                    <a:effectLst/>
                    <a:latin typeface="+mn-lt"/>
                    <a:ea typeface="+mn-ea"/>
                    <a:cs typeface="+mn-cs"/>
                  </a:rPr>
                  <a:t>Como se observa, el elemento que posee mayor deformación es la viga superior de 1.5 m de longitud. La estructura será soldada para tener una mayor rigidez y soporte, por lo que para su análisis se tiene una viga hiperestática, con doble empotramiento y una carga distribuida de peso sobre ella como se observa en la Figura 20.</a:t>
                </a:r>
              </a:p>
              <a:p>
                <a:r>
                  <a:rPr lang="es-ES_tradnl" sz="1200" kern="1200" dirty="0" smtClean="0">
                    <a:solidFill>
                      <a:schemeClr val="tx1"/>
                    </a:solidFill>
                    <a:effectLst/>
                    <a:latin typeface="+mn-lt"/>
                    <a:ea typeface="+mn-ea"/>
                    <a:cs typeface="+mn-cs"/>
                  </a:rPr>
                  <a:t>Al analizar el catálogo de perfiles disponible en </a:t>
                </a:r>
                <a:r>
                  <a:rPr lang="es-EC" sz="1200" kern="1200" dirty="0">
                    <a:solidFill>
                      <a:schemeClr val="tx1"/>
                    </a:solidFill>
                    <a:effectLst/>
                    <a:latin typeface="+mn-lt"/>
                    <a:ea typeface="+mn-ea"/>
                    <a:cs typeface="+mn-cs"/>
                  </a:rPr>
                  <a:t>(IPAC, 2015)</a:t>
                </a:r>
                <a:r>
                  <a:rPr lang="es-ES_tradnl" sz="1200" kern="1200" dirty="0">
                    <a:solidFill>
                      <a:schemeClr val="tx1"/>
                    </a:solidFill>
                    <a:effectLst/>
                    <a:latin typeface="+mn-lt"/>
                    <a:ea typeface="+mn-ea"/>
                    <a:cs typeface="+mn-cs"/>
                  </a:rPr>
                  <a:t>, se determinó usar un perfil cuadrado estructural de 50 mm, con un espesor de 3mm que posee en Módulo de sección de 4.48 </a:t>
                </a:r>
                <a:r>
                  <a:rPr lang="es-ES_tradnl" sz="1200" i="0" kern="1200">
                    <a:solidFill>
                      <a:schemeClr val="tx1"/>
                    </a:solidFill>
                    <a:effectLst/>
                    <a:latin typeface="+mn-lt"/>
                    <a:ea typeface="+mn-ea"/>
                    <a:cs typeface="+mn-cs"/>
                  </a:rPr>
                  <a:t>𝑐𝑚</a:t>
                </a:r>
                <a:r>
                  <a:rPr lang="es-ES" sz="1200" i="0" kern="1200">
                    <a:solidFill>
                      <a:schemeClr val="tx1"/>
                    </a:solidFill>
                    <a:effectLst/>
                    <a:latin typeface="+mn-lt"/>
                    <a:ea typeface="+mn-ea"/>
                    <a:cs typeface="+mn-cs"/>
                  </a:rPr>
                  <a:t>^</a:t>
                </a:r>
                <a:r>
                  <a:rPr lang="es-ES_tradnl" sz="1200" i="0" kern="1200">
                    <a:solidFill>
                      <a:schemeClr val="tx1"/>
                    </a:solidFill>
                    <a:effectLst/>
                    <a:latin typeface="+mn-lt"/>
                    <a:ea typeface="+mn-ea"/>
                    <a:cs typeface="+mn-cs"/>
                  </a:rPr>
                  <a:t>3</a:t>
                </a:r>
                <a:r>
                  <a:rPr lang="es-ES_tradnl" sz="1200" kern="1200" dirty="0">
                    <a:solidFill>
                      <a:schemeClr val="tx1"/>
                    </a:solidFill>
                    <a:effectLst/>
                    <a:latin typeface="+mn-lt"/>
                    <a:ea typeface="+mn-ea"/>
                    <a:cs typeface="+mn-cs"/>
                  </a:rPr>
                  <a:t>.</a:t>
                </a:r>
                <a:endParaRPr lang="es-ES" sz="10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El análisis del elemento estructural será en sus extremos, ya que en este punto existe una mayor concentración de esfuerzos por las cargas a las que se encuentra sometido; además, en esta sección el esfuerzo flector será máximo, y el cortante será 0, dado que este elemento está sometido a flexión </a:t>
                </a:r>
                <a:r>
                  <a:rPr lang="es-ES_tradnl" sz="1200" kern="1200" dirty="0" smtClean="0">
                    <a:solidFill>
                      <a:schemeClr val="tx1"/>
                    </a:solidFill>
                    <a:effectLst/>
                    <a:latin typeface="+mn-lt"/>
                    <a:ea typeface="+mn-ea"/>
                    <a:cs typeface="+mn-cs"/>
                  </a:rPr>
                  <a:t>pura.</a:t>
                </a:r>
                <a:endParaRPr lang="es-ES" sz="10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Dado que se tiene un factor de seguridad mayor a dos, el espesor utilizado sería suficiente para satisfacer las condiciones de carga solicitadas, este factor de seguridad asegura un correcto diseño dinámico, evitando fallas ante frecuencia natural, resonancia, análisis espectral, armónicos, etc. Con ello se logrará reducir el desequilibro en el mecanismo, tener una mayor robustez de la estructura, disminuir las fallas por fatiga, elementos móviles y por concentradores de esfuerzos. </a:t>
                </a:r>
                <a:endParaRPr lang="es-ES" sz="1200" kern="1200" dirty="0" smtClean="0">
                  <a:solidFill>
                    <a:schemeClr val="tx1"/>
                  </a:solidFill>
                  <a:effectLst/>
                  <a:latin typeface="+mn-lt"/>
                  <a:ea typeface="+mn-ea"/>
                  <a:cs typeface="+mn-cs"/>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p:txBody>
          </p:sp>
        </mc:Fallback>
      </mc:AlternateContent>
      <p:sp>
        <p:nvSpPr>
          <p:cNvPr id="4" name="Marcador de número de diapositiva 3"/>
          <p:cNvSpPr>
            <a:spLocks noGrp="1"/>
          </p:cNvSpPr>
          <p:nvPr>
            <p:ph type="sldNum" sz="quarter" idx="10"/>
          </p:nvPr>
        </p:nvSpPr>
        <p:spPr/>
        <p:txBody>
          <a:bodyPr/>
          <a:lstStyle/>
          <a:p>
            <a:fld id="{303CB458-7C3A-45F9-8815-E28D4955E256}" type="slidenum">
              <a:rPr lang="es-ES" smtClean="0"/>
              <a:t>19</a:t>
            </a:fld>
            <a:endParaRPr lang="es-ES"/>
          </a:p>
        </p:txBody>
      </p:sp>
    </p:spTree>
    <p:extLst>
      <p:ext uri="{BB962C8B-B14F-4D97-AF65-F5344CB8AC3E}">
        <p14:creationId xmlns:p14="http://schemas.microsoft.com/office/powerpoint/2010/main" val="18498825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Marcador de notas 2"/>
              <p:cNvSpPr>
                <a:spLocks noGrp="1"/>
              </p:cNvSpPr>
              <p:nvPr>
                <p:ph type="body" idx="1"/>
              </p:nvPr>
            </p:nvSpPr>
            <p:spPr/>
            <p:txBody>
              <a:bodyPr/>
              <a:lstStyle/>
              <a:p>
                <a:pPr lvl="1"/>
                <a:r>
                  <a:rPr lang="en-US" sz="1200" b="1" kern="1200" dirty="0">
                    <a:solidFill>
                      <a:schemeClr val="tx1"/>
                    </a:solidFill>
                    <a:effectLst/>
                    <a:latin typeface="+mn-lt"/>
                    <a:ea typeface="+mn-ea"/>
                    <a:cs typeface="+mn-cs"/>
                  </a:rPr>
                  <a:t>Software de control MACH3 </a:t>
                </a:r>
                <a:endParaRPr lang="es-ES" sz="1200" kern="1200" dirty="0">
                  <a:solidFill>
                    <a:schemeClr val="tx1"/>
                  </a:solidFill>
                  <a:effectLst/>
                  <a:latin typeface="+mn-lt"/>
                  <a:ea typeface="+mn-ea"/>
                  <a:cs typeface="+mn-cs"/>
                </a:endParaRPr>
              </a:p>
              <a:p>
                <a:r>
                  <a:rPr lang="es-EC" sz="1200" kern="1200" dirty="0">
                    <a:solidFill>
                      <a:schemeClr val="tx1"/>
                    </a:solidFill>
                    <a:effectLst/>
                    <a:latin typeface="+mn-lt"/>
                    <a:ea typeface="+mn-ea"/>
                    <a:cs typeface="+mn-cs"/>
                  </a:rPr>
                  <a:t>En esta sección, se explica de manera general el funcionamiento y comunicación del driver </a:t>
                </a:r>
                <a:r>
                  <a:rPr lang="es-EC" sz="1200" kern="1200" dirty="0" err="1">
                    <a:solidFill>
                      <a:schemeClr val="tx1"/>
                    </a:solidFill>
                    <a:effectLst/>
                    <a:latin typeface="+mn-lt"/>
                    <a:ea typeface="+mn-ea"/>
                    <a:cs typeface="+mn-cs"/>
                  </a:rPr>
                  <a:t>Gecko</a:t>
                </a:r>
                <a:r>
                  <a:rPr lang="es-EC" sz="1200" kern="1200" dirty="0">
                    <a:solidFill>
                      <a:schemeClr val="tx1"/>
                    </a:solidFill>
                    <a:effectLst/>
                    <a:latin typeface="+mn-lt"/>
                    <a:ea typeface="+mn-ea"/>
                    <a:cs typeface="+mn-cs"/>
                  </a:rPr>
                  <a:t> G540 y el software de control Mach3.</a:t>
                </a:r>
                <a:endParaRPr lang="es-ES" sz="1000" kern="1200" dirty="0">
                  <a:solidFill>
                    <a:schemeClr val="tx1"/>
                  </a:solidFill>
                  <a:effectLst/>
                  <a:latin typeface="+mn-lt"/>
                  <a:ea typeface="+mn-ea"/>
                  <a:cs typeface="+mn-cs"/>
                </a:endParaRPr>
              </a:p>
              <a:p>
                <a:r>
                  <a:rPr lang="es-EC" sz="1200" kern="1200" dirty="0">
                    <a:solidFill>
                      <a:schemeClr val="tx1"/>
                    </a:solidFill>
                    <a:effectLst/>
                    <a:latin typeface="+mn-lt"/>
                    <a:ea typeface="+mn-ea"/>
                    <a:cs typeface="+mn-cs"/>
                  </a:rPr>
                  <a:t>Mach3 es un paquete de software, que funciona en un computador de preferencia Windows XP o 7, cuyo objetivo es hacer de controlador de una máquina, siendo este rápido y económico. Este software de control se caracteriza por utilizar puerto paralelo (de impresora DB25) para su comunicación o por medio de un puerto serial (COM). Cabe mencionar que existen adaptaciones de puerto paralelo a USB, sin embargo es importante verificar que dicho adaptador tenga el controlador apropiado para esta comunicación.</a:t>
                </a: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a:solidFill>
                      <a:schemeClr val="tx1"/>
                    </a:solidFill>
                    <a:effectLst/>
                    <a:latin typeface="+mn-lt"/>
                    <a:ea typeface="+mn-ea"/>
                    <a:cs typeface="+mn-cs"/>
                  </a:rPr>
                  <a:t>Este software envía una señal de pulsos mediante el puerto paralelo al driver con condiciones de: paso, velocidad y de dirección; es por esta razón que el driver que se seleccione debe tener la capacidad de receptar señales de este tipo. La configuración para la máquina cortadora de plasma se tiene más detalladamente en el Anexo 4.</a:t>
                </a:r>
                <a:endParaRPr lang="es-ES" sz="1200" kern="1200" dirty="0">
                  <a:solidFill>
                    <a:schemeClr val="tx1"/>
                  </a:solidFill>
                  <a:effectLst/>
                  <a:latin typeface="+mn-lt"/>
                  <a:ea typeface="+mn-ea"/>
                  <a:cs typeface="+mn-cs"/>
                </a:endParaRPr>
              </a:p>
              <a:p>
                <a:endParaRPr lang="es-ES" sz="1000" kern="1200" dirty="0">
                  <a:solidFill>
                    <a:schemeClr val="tx1"/>
                  </a:solidFill>
                  <a:effectLst/>
                  <a:latin typeface="+mn-lt"/>
                  <a:ea typeface="+mn-ea"/>
                  <a:cs typeface="+mn-cs"/>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effectLst/>
                  <a:latin typeface="+mn-lt"/>
                  <a:ea typeface="+mn-ea"/>
                  <a:cs typeface="+mn-cs"/>
                </a:endParaRPr>
              </a:p>
            </p:txBody>
          </p:sp>
        </mc:Choice>
        <mc:Fallback xmlns="">
          <p:sp>
            <p:nvSpPr>
              <p:cNvPr id="3" name="Marcador de notas 2"/>
              <p:cNvSpPr>
                <a:spLocks noGrp="1"/>
              </p:cNvSpPr>
              <p:nvPr>
                <p:ph type="body" idx="1"/>
              </p:nvPr>
            </p:nvSpPr>
            <p:spPr/>
            <p:txBody>
              <a:bodyPr/>
              <a:lstStyle/>
              <a:p>
                <a:pPr marL="914400" marR="0" lvl="2" indent="0" algn="l" defTabSz="914400" rtl="0" eaLnBrk="1" fontAlgn="auto" latinLnBrk="0" hangingPunct="1">
                  <a:lnSpc>
                    <a:spcPct val="100000"/>
                  </a:lnSpc>
                  <a:spcBef>
                    <a:spcPts val="0"/>
                  </a:spcBef>
                  <a:spcAft>
                    <a:spcPts val="0"/>
                  </a:spcAft>
                  <a:buClrTx/>
                  <a:buSzTx/>
                  <a:buFontTx/>
                  <a:buNone/>
                  <a:tabLst/>
                  <a:defRPr/>
                </a:pPr>
                <a:r>
                  <a:rPr lang="es-ES_tradnl" sz="1200" kern="1200" dirty="0" smtClean="0">
                    <a:solidFill>
                      <a:schemeClr val="tx1"/>
                    </a:solidFill>
                    <a:effectLst/>
                    <a:latin typeface="+mn-lt"/>
                    <a:ea typeface="+mn-ea"/>
                    <a:cs typeface="+mn-cs"/>
                  </a:rPr>
                  <a:t>Como se observa, el elemento que posee mayor deformación es la viga superior de 1.5 m de longitud. La estructura será soldada para tener una mayor rigidez y soporte, por lo que para su análisis se tiene una viga hiperestática, con doble empotramiento y una carga distribuida de peso sobre ella como se observa en la Figura 20.</a:t>
                </a:r>
              </a:p>
              <a:p>
                <a:r>
                  <a:rPr lang="es-ES_tradnl" sz="1200" kern="1200" dirty="0" smtClean="0">
                    <a:solidFill>
                      <a:schemeClr val="tx1"/>
                    </a:solidFill>
                    <a:effectLst/>
                    <a:latin typeface="+mn-lt"/>
                    <a:ea typeface="+mn-ea"/>
                    <a:cs typeface="+mn-cs"/>
                  </a:rPr>
                  <a:t>Al analizar el catálogo de perfiles disponible en </a:t>
                </a:r>
                <a:r>
                  <a:rPr lang="es-EC" sz="1200" kern="1200" dirty="0">
                    <a:solidFill>
                      <a:schemeClr val="tx1"/>
                    </a:solidFill>
                    <a:effectLst/>
                    <a:latin typeface="+mn-lt"/>
                    <a:ea typeface="+mn-ea"/>
                    <a:cs typeface="+mn-cs"/>
                  </a:rPr>
                  <a:t>(IPAC, 2015)</a:t>
                </a:r>
                <a:r>
                  <a:rPr lang="es-ES_tradnl" sz="1200" kern="1200" dirty="0">
                    <a:solidFill>
                      <a:schemeClr val="tx1"/>
                    </a:solidFill>
                    <a:effectLst/>
                    <a:latin typeface="+mn-lt"/>
                    <a:ea typeface="+mn-ea"/>
                    <a:cs typeface="+mn-cs"/>
                  </a:rPr>
                  <a:t>, se determinó usar un perfil cuadrado estructural de 50 mm, con un espesor de 3mm que posee en Módulo de sección de 4.48 </a:t>
                </a:r>
                <a:r>
                  <a:rPr lang="es-ES_tradnl" sz="1200" i="0" kern="1200">
                    <a:solidFill>
                      <a:schemeClr val="tx1"/>
                    </a:solidFill>
                    <a:effectLst/>
                    <a:latin typeface="+mn-lt"/>
                    <a:ea typeface="+mn-ea"/>
                    <a:cs typeface="+mn-cs"/>
                  </a:rPr>
                  <a:t>𝑐𝑚</a:t>
                </a:r>
                <a:r>
                  <a:rPr lang="es-ES" sz="1200" i="0" kern="1200">
                    <a:solidFill>
                      <a:schemeClr val="tx1"/>
                    </a:solidFill>
                    <a:effectLst/>
                    <a:latin typeface="+mn-lt"/>
                    <a:ea typeface="+mn-ea"/>
                    <a:cs typeface="+mn-cs"/>
                  </a:rPr>
                  <a:t>^</a:t>
                </a:r>
                <a:r>
                  <a:rPr lang="es-ES_tradnl" sz="1200" i="0" kern="1200">
                    <a:solidFill>
                      <a:schemeClr val="tx1"/>
                    </a:solidFill>
                    <a:effectLst/>
                    <a:latin typeface="+mn-lt"/>
                    <a:ea typeface="+mn-ea"/>
                    <a:cs typeface="+mn-cs"/>
                  </a:rPr>
                  <a:t>3</a:t>
                </a:r>
                <a:r>
                  <a:rPr lang="es-ES_tradnl" sz="1200" kern="1200" dirty="0">
                    <a:solidFill>
                      <a:schemeClr val="tx1"/>
                    </a:solidFill>
                    <a:effectLst/>
                    <a:latin typeface="+mn-lt"/>
                    <a:ea typeface="+mn-ea"/>
                    <a:cs typeface="+mn-cs"/>
                  </a:rPr>
                  <a:t>.</a:t>
                </a:r>
                <a:endParaRPr lang="es-ES" sz="10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El análisis del elemento estructural será en sus extremos, ya que en este punto existe una mayor concentración de esfuerzos por las cargas a las que se encuentra sometido; además, en esta sección el esfuerzo flector será máximo, y el cortante será 0, dado que este elemento está sometido a flexión </a:t>
                </a:r>
                <a:r>
                  <a:rPr lang="es-ES_tradnl" sz="1200" kern="1200" dirty="0" smtClean="0">
                    <a:solidFill>
                      <a:schemeClr val="tx1"/>
                    </a:solidFill>
                    <a:effectLst/>
                    <a:latin typeface="+mn-lt"/>
                    <a:ea typeface="+mn-ea"/>
                    <a:cs typeface="+mn-cs"/>
                  </a:rPr>
                  <a:t>pura.</a:t>
                </a:r>
                <a:endParaRPr lang="es-ES" sz="10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Dado que se tiene un factor de seguridad mayor a dos, el espesor utilizado sería suficiente para satisfacer las condiciones de carga solicitadas, este factor de seguridad asegura un correcto diseño dinámico, evitando fallas ante frecuencia natural, resonancia, análisis espectral, armónicos, etc. Con ello se logrará reducir el desequilibro en el mecanismo, tener una mayor robustez de la estructura, disminuir las fallas por fatiga, elementos móviles y por concentradores de esfuerzos. </a:t>
                </a:r>
                <a:endParaRPr lang="es-ES" sz="1200" kern="1200" dirty="0" smtClean="0">
                  <a:solidFill>
                    <a:schemeClr val="tx1"/>
                  </a:solidFill>
                  <a:effectLst/>
                  <a:latin typeface="+mn-lt"/>
                  <a:ea typeface="+mn-ea"/>
                  <a:cs typeface="+mn-cs"/>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p:txBody>
          </p:sp>
        </mc:Fallback>
      </mc:AlternateContent>
      <p:sp>
        <p:nvSpPr>
          <p:cNvPr id="4" name="Marcador de número de diapositiva 3"/>
          <p:cNvSpPr>
            <a:spLocks noGrp="1"/>
          </p:cNvSpPr>
          <p:nvPr>
            <p:ph type="sldNum" sz="quarter" idx="10"/>
          </p:nvPr>
        </p:nvSpPr>
        <p:spPr/>
        <p:txBody>
          <a:bodyPr/>
          <a:lstStyle/>
          <a:p>
            <a:fld id="{303CB458-7C3A-45F9-8815-E28D4955E256}" type="slidenum">
              <a:rPr lang="es-ES" smtClean="0"/>
              <a:t>20</a:t>
            </a:fld>
            <a:endParaRPr lang="es-ES"/>
          </a:p>
        </p:txBody>
      </p:sp>
    </p:spTree>
    <p:extLst>
      <p:ext uri="{BB962C8B-B14F-4D97-AF65-F5344CB8AC3E}">
        <p14:creationId xmlns:p14="http://schemas.microsoft.com/office/powerpoint/2010/main" val="38972969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Marcador de notas 2"/>
              <p:cNvSpPr>
                <a:spLocks noGrp="1"/>
              </p:cNvSpPr>
              <p:nvPr>
                <p:ph type="body" idx="1"/>
              </p:nvPr>
            </p:nvSpPr>
            <p:spPr/>
            <p:txBody>
              <a:bodyPr/>
              <a:lstStyle/>
              <a:p>
                <a:r>
                  <a:rPr lang="es-ES_tradnl" sz="1200" kern="1200" dirty="0">
                    <a:solidFill>
                      <a:schemeClr val="tx1"/>
                    </a:solidFill>
                    <a:effectLst/>
                    <a:latin typeface="+mn-lt"/>
                    <a:ea typeface="+mn-ea"/>
                    <a:cs typeface="+mn-cs"/>
                  </a:rPr>
                  <a:t>El fin de este control estadístico de procesos, es verificar si un proceso está o no controlado adecuadamente de manera estadística. Para ello dicho proceso incluye el análisis de variables relacionadas entre sí, como son la media y la desviación estándar de un grupo de datos obtenidos como resultados de pruebas en la máquina.</a:t>
                </a:r>
                <a:endParaRPr lang="es-ES" sz="10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Para las pruebas realizadas se toma como referencia el siguiente modelo de referencia de la figura, para el cual se tomaron medidas de longitud, y diámetro para verificar la precisión de cada uno de los ejes de movimiento de la máquina.</a:t>
                </a:r>
                <a:endParaRPr lang="es-ES" sz="1000" kern="1200" dirty="0">
                  <a:solidFill>
                    <a:schemeClr val="tx1"/>
                  </a:solidFill>
                  <a:effectLst/>
                  <a:latin typeface="+mn-lt"/>
                  <a:ea typeface="+mn-ea"/>
                  <a:cs typeface="+mn-cs"/>
                </a:endParaRPr>
              </a:p>
              <a:p>
                <a:r>
                  <a:rPr lang="es-EC" sz="1200" kern="1200" dirty="0">
                    <a:solidFill>
                      <a:schemeClr val="tx1"/>
                    </a:solidFill>
                    <a:effectLst/>
                    <a:latin typeface="+mn-lt"/>
                    <a:ea typeface="+mn-ea"/>
                    <a:cs typeface="+mn-cs"/>
                  </a:rPr>
                  <a:t>En la Figura se muestra, el material cortado con la máquina implementada, de acuerdo al modelo de referencia mostrado en la Figura 86, cabe mencionar que para este corte se utilizó los siguientes parámetros de corte:</a:t>
                </a:r>
                <a:endParaRPr lang="es-ES" sz="1000" kern="1200" dirty="0">
                  <a:solidFill>
                    <a:schemeClr val="tx1"/>
                  </a:solidFill>
                  <a:effectLst/>
                  <a:latin typeface="+mn-lt"/>
                  <a:ea typeface="+mn-ea"/>
                  <a:cs typeface="+mn-cs"/>
                </a:endParaRPr>
              </a:p>
              <a:p>
                <a:pPr lvl="0"/>
                <a:r>
                  <a:rPr lang="es-MX" sz="1200" kern="1200" dirty="0">
                    <a:solidFill>
                      <a:schemeClr val="tx1"/>
                    </a:solidFill>
                    <a:effectLst/>
                    <a:latin typeface="+mn-lt"/>
                    <a:ea typeface="+mn-ea"/>
                    <a:cs typeface="+mn-cs"/>
                  </a:rPr>
                  <a:t>Velocidad de avance para corte: 850 [mm/min]</a:t>
                </a:r>
                <a:endParaRPr lang="es-ES" sz="1200" kern="1200" dirty="0">
                  <a:solidFill>
                    <a:schemeClr val="tx1"/>
                  </a:solidFill>
                  <a:effectLst/>
                  <a:latin typeface="+mn-lt"/>
                  <a:ea typeface="+mn-ea"/>
                  <a:cs typeface="+mn-cs"/>
                </a:endParaRPr>
              </a:p>
              <a:p>
                <a:pPr lvl="0"/>
                <a:r>
                  <a:rPr lang="es-MX" sz="1200" kern="1200" dirty="0">
                    <a:solidFill>
                      <a:schemeClr val="tx1"/>
                    </a:solidFill>
                    <a:effectLst/>
                    <a:latin typeface="+mn-lt"/>
                    <a:ea typeface="+mn-ea"/>
                    <a:cs typeface="+mn-cs"/>
                  </a:rPr>
                  <a:t>Intensidad de corriente en la máquina: 50 [A]</a:t>
                </a:r>
                <a:endParaRPr lang="es-ES" sz="1200" kern="1200" dirty="0">
                  <a:solidFill>
                    <a:schemeClr val="tx1"/>
                  </a:solidFill>
                  <a:effectLst/>
                  <a:latin typeface="+mn-lt"/>
                  <a:ea typeface="+mn-ea"/>
                  <a:cs typeface="+mn-cs"/>
                </a:endParaRPr>
              </a:p>
              <a:p>
                <a:pPr lvl="0"/>
                <a:r>
                  <a:rPr lang="es-MX" sz="1200" kern="1200" dirty="0">
                    <a:solidFill>
                      <a:schemeClr val="tx1"/>
                    </a:solidFill>
                    <a:effectLst/>
                    <a:latin typeface="+mn-lt"/>
                    <a:ea typeface="+mn-ea"/>
                    <a:cs typeface="+mn-cs"/>
                  </a:rPr>
                  <a:t>Presión de aire de la máquina: 80-85 [PSI]</a:t>
                </a:r>
              </a:p>
              <a:p>
                <a:pPr lvl="0"/>
                <a:r>
                  <a:rPr lang="es-MX" sz="1200" kern="1200" dirty="0">
                    <a:solidFill>
                      <a:schemeClr val="tx1"/>
                    </a:solidFill>
                    <a:effectLst/>
                    <a:latin typeface="+mn-lt"/>
                    <a:ea typeface="+mn-ea"/>
                    <a:cs typeface="+mn-cs"/>
                  </a:rPr>
                  <a:t>Para</a:t>
                </a:r>
                <a:r>
                  <a:rPr lang="es-MX" sz="1200" kern="1200" baseline="0" dirty="0">
                    <a:solidFill>
                      <a:schemeClr val="tx1"/>
                    </a:solidFill>
                    <a:effectLst/>
                    <a:latin typeface="+mn-lt"/>
                    <a:ea typeface="+mn-ea"/>
                    <a:cs typeface="+mn-cs"/>
                  </a:rPr>
                  <a:t> el estudio de resultados se realizaron 25 pruebas y cada una con 5 mediciones en diferentes puntos de la longitud a estudiar, como se muestra en la tabla</a:t>
                </a:r>
                <a:endParaRPr lang="es-ES" sz="1200" kern="1200" dirty="0">
                  <a:solidFill>
                    <a:schemeClr val="tx1"/>
                  </a:solidFill>
                  <a:effectLst/>
                  <a:latin typeface="+mn-lt"/>
                  <a:ea typeface="+mn-ea"/>
                  <a:cs typeface="+mn-cs"/>
                </a:endParaRPr>
              </a:p>
            </p:txBody>
          </p:sp>
        </mc:Choice>
        <mc:Fallback xmlns="">
          <p:sp>
            <p:nvSpPr>
              <p:cNvPr id="3" name="Marcador de notas 2"/>
              <p:cNvSpPr>
                <a:spLocks noGrp="1"/>
              </p:cNvSpPr>
              <p:nvPr>
                <p:ph type="body" idx="1"/>
              </p:nvPr>
            </p:nvSpPr>
            <p:spPr/>
            <p:txBody>
              <a:bodyPr/>
              <a:lstStyle/>
              <a:p>
                <a:pPr marL="914400" marR="0" lvl="2" indent="0" algn="l" defTabSz="914400" rtl="0" eaLnBrk="1" fontAlgn="auto" latinLnBrk="0" hangingPunct="1">
                  <a:lnSpc>
                    <a:spcPct val="100000"/>
                  </a:lnSpc>
                  <a:spcBef>
                    <a:spcPts val="0"/>
                  </a:spcBef>
                  <a:spcAft>
                    <a:spcPts val="0"/>
                  </a:spcAft>
                  <a:buClrTx/>
                  <a:buSzTx/>
                  <a:buFontTx/>
                  <a:buNone/>
                  <a:tabLst/>
                  <a:defRPr/>
                </a:pPr>
                <a:r>
                  <a:rPr lang="es-ES_tradnl" sz="1200" kern="1200" dirty="0" smtClean="0">
                    <a:solidFill>
                      <a:schemeClr val="tx1"/>
                    </a:solidFill>
                    <a:effectLst/>
                    <a:latin typeface="+mn-lt"/>
                    <a:ea typeface="+mn-ea"/>
                    <a:cs typeface="+mn-cs"/>
                  </a:rPr>
                  <a:t>Como se observa, el elemento que posee mayor deformación es la viga superior de 1.5 m de longitud. La estructura será soldada para tener una mayor rigidez y soporte, por lo que para su análisis se tiene una viga hiperestática, con doble empotramiento y una carga distribuida de peso sobre ella como se observa en la Figura 20.</a:t>
                </a:r>
              </a:p>
              <a:p>
                <a:r>
                  <a:rPr lang="es-ES_tradnl" sz="1200" kern="1200" dirty="0" smtClean="0">
                    <a:solidFill>
                      <a:schemeClr val="tx1"/>
                    </a:solidFill>
                    <a:effectLst/>
                    <a:latin typeface="+mn-lt"/>
                    <a:ea typeface="+mn-ea"/>
                    <a:cs typeface="+mn-cs"/>
                  </a:rPr>
                  <a:t>Al analizar el catálogo de perfiles disponible en </a:t>
                </a:r>
                <a:r>
                  <a:rPr lang="es-EC" sz="1200" kern="1200" dirty="0">
                    <a:solidFill>
                      <a:schemeClr val="tx1"/>
                    </a:solidFill>
                    <a:effectLst/>
                    <a:latin typeface="+mn-lt"/>
                    <a:ea typeface="+mn-ea"/>
                    <a:cs typeface="+mn-cs"/>
                  </a:rPr>
                  <a:t>(IPAC, 2015)</a:t>
                </a:r>
                <a:r>
                  <a:rPr lang="es-ES_tradnl" sz="1200" kern="1200" dirty="0">
                    <a:solidFill>
                      <a:schemeClr val="tx1"/>
                    </a:solidFill>
                    <a:effectLst/>
                    <a:latin typeface="+mn-lt"/>
                    <a:ea typeface="+mn-ea"/>
                    <a:cs typeface="+mn-cs"/>
                  </a:rPr>
                  <a:t>, se determinó usar un perfil cuadrado estructural de 50 mm, con un espesor de 3mm que posee en Módulo de sección de 4.48 </a:t>
                </a:r>
                <a:r>
                  <a:rPr lang="es-ES_tradnl" sz="1200" i="0" kern="1200">
                    <a:solidFill>
                      <a:schemeClr val="tx1"/>
                    </a:solidFill>
                    <a:effectLst/>
                    <a:latin typeface="+mn-lt"/>
                    <a:ea typeface="+mn-ea"/>
                    <a:cs typeface="+mn-cs"/>
                  </a:rPr>
                  <a:t>𝑐𝑚</a:t>
                </a:r>
                <a:r>
                  <a:rPr lang="es-ES" sz="1200" i="0" kern="1200">
                    <a:solidFill>
                      <a:schemeClr val="tx1"/>
                    </a:solidFill>
                    <a:effectLst/>
                    <a:latin typeface="+mn-lt"/>
                    <a:ea typeface="+mn-ea"/>
                    <a:cs typeface="+mn-cs"/>
                  </a:rPr>
                  <a:t>^</a:t>
                </a:r>
                <a:r>
                  <a:rPr lang="es-ES_tradnl" sz="1200" i="0" kern="1200">
                    <a:solidFill>
                      <a:schemeClr val="tx1"/>
                    </a:solidFill>
                    <a:effectLst/>
                    <a:latin typeface="+mn-lt"/>
                    <a:ea typeface="+mn-ea"/>
                    <a:cs typeface="+mn-cs"/>
                  </a:rPr>
                  <a:t>3</a:t>
                </a:r>
                <a:r>
                  <a:rPr lang="es-ES_tradnl" sz="1200" kern="1200" dirty="0">
                    <a:solidFill>
                      <a:schemeClr val="tx1"/>
                    </a:solidFill>
                    <a:effectLst/>
                    <a:latin typeface="+mn-lt"/>
                    <a:ea typeface="+mn-ea"/>
                    <a:cs typeface="+mn-cs"/>
                  </a:rPr>
                  <a:t>.</a:t>
                </a:r>
                <a:endParaRPr lang="es-ES" sz="10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El análisis del elemento estructural será en sus extremos, ya que en este punto existe una mayor concentración de esfuerzos por las cargas a las que se encuentra sometido; además, en esta sección el esfuerzo flector será máximo, y el cortante será 0, dado que este elemento está sometido a flexión </a:t>
                </a:r>
                <a:r>
                  <a:rPr lang="es-ES_tradnl" sz="1200" kern="1200" dirty="0" smtClean="0">
                    <a:solidFill>
                      <a:schemeClr val="tx1"/>
                    </a:solidFill>
                    <a:effectLst/>
                    <a:latin typeface="+mn-lt"/>
                    <a:ea typeface="+mn-ea"/>
                    <a:cs typeface="+mn-cs"/>
                  </a:rPr>
                  <a:t>pura.</a:t>
                </a:r>
                <a:endParaRPr lang="es-ES" sz="10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Dado que se tiene un factor de seguridad mayor a dos, el espesor utilizado sería suficiente para satisfacer las condiciones de carga solicitadas, este factor de seguridad asegura un correcto diseño dinámico, evitando fallas ante frecuencia natural, resonancia, análisis espectral, armónicos, etc. Con ello se logrará reducir el desequilibro en el mecanismo, tener una mayor robustez de la estructura, disminuir las fallas por fatiga, elementos móviles y por concentradores de esfuerzos. </a:t>
                </a:r>
                <a:endParaRPr lang="es-ES" sz="1200" kern="1200" dirty="0" smtClean="0">
                  <a:solidFill>
                    <a:schemeClr val="tx1"/>
                  </a:solidFill>
                  <a:effectLst/>
                  <a:latin typeface="+mn-lt"/>
                  <a:ea typeface="+mn-ea"/>
                  <a:cs typeface="+mn-cs"/>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p:txBody>
          </p:sp>
        </mc:Fallback>
      </mc:AlternateContent>
      <p:sp>
        <p:nvSpPr>
          <p:cNvPr id="4" name="Marcador de número de diapositiva 3"/>
          <p:cNvSpPr>
            <a:spLocks noGrp="1"/>
          </p:cNvSpPr>
          <p:nvPr>
            <p:ph type="sldNum" sz="quarter" idx="10"/>
          </p:nvPr>
        </p:nvSpPr>
        <p:spPr/>
        <p:txBody>
          <a:bodyPr/>
          <a:lstStyle/>
          <a:p>
            <a:fld id="{303CB458-7C3A-45F9-8815-E28D4955E256}" type="slidenum">
              <a:rPr lang="es-ES" smtClean="0"/>
              <a:t>21</a:t>
            </a:fld>
            <a:endParaRPr lang="es-ES"/>
          </a:p>
        </p:txBody>
      </p:sp>
    </p:spTree>
    <p:extLst>
      <p:ext uri="{BB962C8B-B14F-4D97-AF65-F5344CB8AC3E}">
        <p14:creationId xmlns:p14="http://schemas.microsoft.com/office/powerpoint/2010/main" val="6262142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a:solidFill>
                      <a:schemeClr val="tx1"/>
                    </a:solidFill>
                    <a:effectLst/>
                    <a:latin typeface="+mn-lt"/>
                    <a:ea typeface="+mn-ea"/>
                    <a:cs typeface="+mn-cs"/>
                  </a:rPr>
                  <a:t>Como se observa en ambas cartas de control, la línea de dispersión de los datos experimentales está dentro de sus límites de control correspondientes, por lo cual se puede concluir que el proceso se encuentra en control estadístico.</a:t>
                </a:r>
                <a:endParaRPr lang="es-ES" sz="1200" kern="1200" dirty="0">
                  <a:solidFill>
                    <a:schemeClr val="tx1"/>
                  </a:solidFill>
                  <a:effectLst/>
                  <a:latin typeface="+mn-lt"/>
                  <a:ea typeface="+mn-ea"/>
                  <a:cs typeface="+mn-cs"/>
                </a:endParaRPr>
              </a:p>
              <a:p>
                <a:endParaRPr lang="es-ES" sz="1200" kern="1200" dirty="0">
                  <a:solidFill>
                    <a:schemeClr val="tx1"/>
                  </a:solidFill>
                  <a:effectLst/>
                  <a:latin typeface="+mn-lt"/>
                  <a:ea typeface="+mn-ea"/>
                  <a:cs typeface="+mn-cs"/>
                </a:endParaRPr>
              </a:p>
            </p:txBody>
          </p:sp>
        </mc:Choice>
        <mc:Fallback xmlns="">
          <p:sp>
            <p:nvSpPr>
              <p:cNvPr id="3" name="Marcador de notas 2"/>
              <p:cNvSpPr>
                <a:spLocks noGrp="1"/>
              </p:cNvSpPr>
              <p:nvPr>
                <p:ph type="body" idx="1"/>
              </p:nvPr>
            </p:nvSpPr>
            <p:spPr/>
            <p:txBody>
              <a:bodyPr/>
              <a:lstStyle/>
              <a:p>
                <a:pPr marL="914400" marR="0" lvl="2" indent="0" algn="l" defTabSz="914400" rtl="0" eaLnBrk="1" fontAlgn="auto" latinLnBrk="0" hangingPunct="1">
                  <a:lnSpc>
                    <a:spcPct val="100000"/>
                  </a:lnSpc>
                  <a:spcBef>
                    <a:spcPts val="0"/>
                  </a:spcBef>
                  <a:spcAft>
                    <a:spcPts val="0"/>
                  </a:spcAft>
                  <a:buClrTx/>
                  <a:buSzTx/>
                  <a:buFontTx/>
                  <a:buNone/>
                  <a:tabLst/>
                  <a:defRPr/>
                </a:pPr>
                <a:r>
                  <a:rPr lang="es-ES_tradnl" sz="1200" kern="1200" dirty="0" smtClean="0">
                    <a:solidFill>
                      <a:schemeClr val="tx1"/>
                    </a:solidFill>
                    <a:effectLst/>
                    <a:latin typeface="+mn-lt"/>
                    <a:ea typeface="+mn-ea"/>
                    <a:cs typeface="+mn-cs"/>
                  </a:rPr>
                  <a:t>Como se observa, el elemento que posee mayor deformación es la viga superior de 1.5 m de longitud. La estructura será soldada para tener una mayor rigidez y soporte, por lo que para su análisis se tiene una viga hiperestática, con doble empotramiento y una carga distribuida de peso sobre ella como se observa en la Figura 20.</a:t>
                </a:r>
              </a:p>
              <a:p>
                <a:r>
                  <a:rPr lang="es-ES_tradnl" sz="1200" kern="1200" dirty="0" smtClean="0">
                    <a:solidFill>
                      <a:schemeClr val="tx1"/>
                    </a:solidFill>
                    <a:effectLst/>
                    <a:latin typeface="+mn-lt"/>
                    <a:ea typeface="+mn-ea"/>
                    <a:cs typeface="+mn-cs"/>
                  </a:rPr>
                  <a:t>Al analizar el catálogo de perfiles disponible en </a:t>
                </a:r>
                <a:r>
                  <a:rPr lang="es-EC" sz="1200" kern="1200" dirty="0">
                    <a:solidFill>
                      <a:schemeClr val="tx1"/>
                    </a:solidFill>
                    <a:effectLst/>
                    <a:latin typeface="+mn-lt"/>
                    <a:ea typeface="+mn-ea"/>
                    <a:cs typeface="+mn-cs"/>
                  </a:rPr>
                  <a:t>(IPAC, 2015)</a:t>
                </a:r>
                <a:r>
                  <a:rPr lang="es-ES_tradnl" sz="1200" kern="1200" dirty="0">
                    <a:solidFill>
                      <a:schemeClr val="tx1"/>
                    </a:solidFill>
                    <a:effectLst/>
                    <a:latin typeface="+mn-lt"/>
                    <a:ea typeface="+mn-ea"/>
                    <a:cs typeface="+mn-cs"/>
                  </a:rPr>
                  <a:t>, se determinó usar un perfil cuadrado estructural de 50 mm, con un espesor de 3mm que posee en Módulo de sección de 4.48 </a:t>
                </a:r>
                <a:r>
                  <a:rPr lang="es-ES_tradnl" sz="1200" i="0" kern="1200">
                    <a:solidFill>
                      <a:schemeClr val="tx1"/>
                    </a:solidFill>
                    <a:effectLst/>
                    <a:latin typeface="+mn-lt"/>
                    <a:ea typeface="+mn-ea"/>
                    <a:cs typeface="+mn-cs"/>
                  </a:rPr>
                  <a:t>𝑐𝑚</a:t>
                </a:r>
                <a:r>
                  <a:rPr lang="es-ES" sz="1200" i="0" kern="1200">
                    <a:solidFill>
                      <a:schemeClr val="tx1"/>
                    </a:solidFill>
                    <a:effectLst/>
                    <a:latin typeface="+mn-lt"/>
                    <a:ea typeface="+mn-ea"/>
                    <a:cs typeface="+mn-cs"/>
                  </a:rPr>
                  <a:t>^</a:t>
                </a:r>
                <a:r>
                  <a:rPr lang="es-ES_tradnl" sz="1200" i="0" kern="1200">
                    <a:solidFill>
                      <a:schemeClr val="tx1"/>
                    </a:solidFill>
                    <a:effectLst/>
                    <a:latin typeface="+mn-lt"/>
                    <a:ea typeface="+mn-ea"/>
                    <a:cs typeface="+mn-cs"/>
                  </a:rPr>
                  <a:t>3</a:t>
                </a:r>
                <a:r>
                  <a:rPr lang="es-ES_tradnl" sz="1200" kern="1200" dirty="0">
                    <a:solidFill>
                      <a:schemeClr val="tx1"/>
                    </a:solidFill>
                    <a:effectLst/>
                    <a:latin typeface="+mn-lt"/>
                    <a:ea typeface="+mn-ea"/>
                    <a:cs typeface="+mn-cs"/>
                  </a:rPr>
                  <a:t>.</a:t>
                </a:r>
                <a:endParaRPr lang="es-ES" sz="10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El análisis del elemento estructural será en sus extremos, ya que en este punto existe una mayor concentración de esfuerzos por las cargas a las que se encuentra sometido; además, en esta sección el esfuerzo flector será máximo, y el cortante será 0, dado que este elemento está sometido a flexión </a:t>
                </a:r>
                <a:r>
                  <a:rPr lang="es-ES_tradnl" sz="1200" kern="1200" dirty="0" smtClean="0">
                    <a:solidFill>
                      <a:schemeClr val="tx1"/>
                    </a:solidFill>
                    <a:effectLst/>
                    <a:latin typeface="+mn-lt"/>
                    <a:ea typeface="+mn-ea"/>
                    <a:cs typeface="+mn-cs"/>
                  </a:rPr>
                  <a:t>pura.</a:t>
                </a:r>
                <a:endParaRPr lang="es-ES" sz="10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Dado que se tiene un factor de seguridad mayor a dos, el espesor utilizado sería suficiente para satisfacer las condiciones de carga solicitadas, este factor de seguridad asegura un correcto diseño dinámico, evitando fallas ante frecuencia natural, resonancia, análisis espectral, armónicos, etc. Con ello se logrará reducir el desequilibro en el mecanismo, tener una mayor robustez de la estructura, disminuir las fallas por fatiga, elementos móviles y por concentradores de esfuerzos. </a:t>
                </a:r>
                <a:endParaRPr lang="es-ES" sz="1200" kern="1200" dirty="0" smtClean="0">
                  <a:solidFill>
                    <a:schemeClr val="tx1"/>
                  </a:solidFill>
                  <a:effectLst/>
                  <a:latin typeface="+mn-lt"/>
                  <a:ea typeface="+mn-ea"/>
                  <a:cs typeface="+mn-cs"/>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p:txBody>
          </p:sp>
        </mc:Fallback>
      </mc:AlternateContent>
      <p:sp>
        <p:nvSpPr>
          <p:cNvPr id="4" name="Marcador de número de diapositiva 3"/>
          <p:cNvSpPr>
            <a:spLocks noGrp="1"/>
          </p:cNvSpPr>
          <p:nvPr>
            <p:ph type="sldNum" sz="quarter" idx="10"/>
          </p:nvPr>
        </p:nvSpPr>
        <p:spPr/>
        <p:txBody>
          <a:bodyPr/>
          <a:lstStyle/>
          <a:p>
            <a:fld id="{303CB458-7C3A-45F9-8815-E28D4955E256}" type="slidenum">
              <a:rPr lang="es-ES" smtClean="0"/>
              <a:t>22</a:t>
            </a:fld>
            <a:endParaRPr lang="es-ES"/>
          </a:p>
        </p:txBody>
      </p:sp>
    </p:spTree>
    <p:extLst>
      <p:ext uri="{BB962C8B-B14F-4D97-AF65-F5344CB8AC3E}">
        <p14:creationId xmlns:p14="http://schemas.microsoft.com/office/powerpoint/2010/main" val="4873041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a:solidFill>
                      <a:schemeClr val="tx1"/>
                    </a:solidFill>
                    <a:effectLst/>
                    <a:latin typeface="+mn-lt"/>
                    <a:ea typeface="+mn-ea"/>
                    <a:cs typeface="+mn-cs"/>
                  </a:rPr>
                  <a:t>Como se observa en ambas cartas de control, la línea de dispersión de los datos experimentales está dentro de sus límites de control correspondientes, por lo cual se puede concluir que el proceso se encuentra en control estadístico.</a:t>
                </a:r>
                <a:endParaRPr lang="es-ES" sz="1200" kern="1200" dirty="0">
                  <a:solidFill>
                    <a:schemeClr val="tx1"/>
                  </a:solidFill>
                  <a:effectLst/>
                  <a:latin typeface="+mn-lt"/>
                  <a:ea typeface="+mn-ea"/>
                  <a:cs typeface="+mn-cs"/>
                </a:endParaRPr>
              </a:p>
              <a:p>
                <a:endParaRPr lang="es-ES" sz="1200" kern="1200" dirty="0">
                  <a:solidFill>
                    <a:schemeClr val="tx1"/>
                  </a:solidFill>
                  <a:effectLst/>
                  <a:latin typeface="+mn-lt"/>
                  <a:ea typeface="+mn-ea"/>
                  <a:cs typeface="+mn-cs"/>
                </a:endParaRPr>
              </a:p>
            </p:txBody>
          </p:sp>
        </mc:Choice>
        <mc:Fallback xmlns="">
          <p:sp>
            <p:nvSpPr>
              <p:cNvPr id="3" name="Marcador de notas 2"/>
              <p:cNvSpPr>
                <a:spLocks noGrp="1"/>
              </p:cNvSpPr>
              <p:nvPr>
                <p:ph type="body" idx="1"/>
              </p:nvPr>
            </p:nvSpPr>
            <p:spPr/>
            <p:txBody>
              <a:bodyPr/>
              <a:lstStyle/>
              <a:p>
                <a:pPr marL="914400" marR="0" lvl="2" indent="0" algn="l" defTabSz="914400" rtl="0" eaLnBrk="1" fontAlgn="auto" latinLnBrk="0" hangingPunct="1">
                  <a:lnSpc>
                    <a:spcPct val="100000"/>
                  </a:lnSpc>
                  <a:spcBef>
                    <a:spcPts val="0"/>
                  </a:spcBef>
                  <a:spcAft>
                    <a:spcPts val="0"/>
                  </a:spcAft>
                  <a:buClrTx/>
                  <a:buSzTx/>
                  <a:buFontTx/>
                  <a:buNone/>
                  <a:tabLst/>
                  <a:defRPr/>
                </a:pPr>
                <a:r>
                  <a:rPr lang="es-ES_tradnl" sz="1200" kern="1200" dirty="0" smtClean="0">
                    <a:solidFill>
                      <a:schemeClr val="tx1"/>
                    </a:solidFill>
                    <a:effectLst/>
                    <a:latin typeface="+mn-lt"/>
                    <a:ea typeface="+mn-ea"/>
                    <a:cs typeface="+mn-cs"/>
                  </a:rPr>
                  <a:t>Como se observa, el elemento que posee mayor deformación es la viga superior de 1.5 m de longitud. La estructura será soldada para tener una mayor rigidez y soporte, por lo que para su análisis se tiene una viga hiperestática, con doble empotramiento y una carga distribuida de peso sobre ella como se observa en la Figura 20.</a:t>
                </a:r>
              </a:p>
              <a:p>
                <a:r>
                  <a:rPr lang="es-ES_tradnl" sz="1200" kern="1200" dirty="0" smtClean="0">
                    <a:solidFill>
                      <a:schemeClr val="tx1"/>
                    </a:solidFill>
                    <a:effectLst/>
                    <a:latin typeface="+mn-lt"/>
                    <a:ea typeface="+mn-ea"/>
                    <a:cs typeface="+mn-cs"/>
                  </a:rPr>
                  <a:t>Al analizar el catálogo de perfiles disponible en </a:t>
                </a:r>
                <a:r>
                  <a:rPr lang="es-EC" sz="1200" kern="1200" dirty="0">
                    <a:solidFill>
                      <a:schemeClr val="tx1"/>
                    </a:solidFill>
                    <a:effectLst/>
                    <a:latin typeface="+mn-lt"/>
                    <a:ea typeface="+mn-ea"/>
                    <a:cs typeface="+mn-cs"/>
                  </a:rPr>
                  <a:t>(IPAC, 2015)</a:t>
                </a:r>
                <a:r>
                  <a:rPr lang="es-ES_tradnl" sz="1200" kern="1200" dirty="0">
                    <a:solidFill>
                      <a:schemeClr val="tx1"/>
                    </a:solidFill>
                    <a:effectLst/>
                    <a:latin typeface="+mn-lt"/>
                    <a:ea typeface="+mn-ea"/>
                    <a:cs typeface="+mn-cs"/>
                  </a:rPr>
                  <a:t>, se determinó usar un perfil cuadrado estructural de 50 mm, con un espesor de 3mm que posee en Módulo de sección de 4.48 </a:t>
                </a:r>
                <a:r>
                  <a:rPr lang="es-ES_tradnl" sz="1200" i="0" kern="1200">
                    <a:solidFill>
                      <a:schemeClr val="tx1"/>
                    </a:solidFill>
                    <a:effectLst/>
                    <a:latin typeface="+mn-lt"/>
                    <a:ea typeface="+mn-ea"/>
                    <a:cs typeface="+mn-cs"/>
                  </a:rPr>
                  <a:t>𝑐𝑚</a:t>
                </a:r>
                <a:r>
                  <a:rPr lang="es-ES" sz="1200" i="0" kern="1200">
                    <a:solidFill>
                      <a:schemeClr val="tx1"/>
                    </a:solidFill>
                    <a:effectLst/>
                    <a:latin typeface="+mn-lt"/>
                    <a:ea typeface="+mn-ea"/>
                    <a:cs typeface="+mn-cs"/>
                  </a:rPr>
                  <a:t>^</a:t>
                </a:r>
                <a:r>
                  <a:rPr lang="es-ES_tradnl" sz="1200" i="0" kern="1200">
                    <a:solidFill>
                      <a:schemeClr val="tx1"/>
                    </a:solidFill>
                    <a:effectLst/>
                    <a:latin typeface="+mn-lt"/>
                    <a:ea typeface="+mn-ea"/>
                    <a:cs typeface="+mn-cs"/>
                  </a:rPr>
                  <a:t>3</a:t>
                </a:r>
                <a:r>
                  <a:rPr lang="es-ES_tradnl" sz="1200" kern="1200" dirty="0">
                    <a:solidFill>
                      <a:schemeClr val="tx1"/>
                    </a:solidFill>
                    <a:effectLst/>
                    <a:latin typeface="+mn-lt"/>
                    <a:ea typeface="+mn-ea"/>
                    <a:cs typeface="+mn-cs"/>
                  </a:rPr>
                  <a:t>.</a:t>
                </a:r>
                <a:endParaRPr lang="es-ES" sz="10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El análisis del elemento estructural será en sus extremos, ya que en este punto existe una mayor concentración de esfuerzos por las cargas a las que se encuentra sometido; además, en esta sección el esfuerzo flector será máximo, y el cortante será 0, dado que este elemento está sometido a flexión </a:t>
                </a:r>
                <a:r>
                  <a:rPr lang="es-ES_tradnl" sz="1200" kern="1200" dirty="0" smtClean="0">
                    <a:solidFill>
                      <a:schemeClr val="tx1"/>
                    </a:solidFill>
                    <a:effectLst/>
                    <a:latin typeface="+mn-lt"/>
                    <a:ea typeface="+mn-ea"/>
                    <a:cs typeface="+mn-cs"/>
                  </a:rPr>
                  <a:t>pura.</a:t>
                </a:r>
                <a:endParaRPr lang="es-ES" sz="10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Dado que se tiene un factor de seguridad mayor a dos, el espesor utilizado sería suficiente para satisfacer las condiciones de carga solicitadas, este factor de seguridad asegura un correcto diseño dinámico, evitando fallas ante frecuencia natural, resonancia, análisis espectral, armónicos, etc. Con ello se logrará reducir el desequilibro en el mecanismo, tener una mayor robustez de la estructura, disminuir las fallas por fatiga, elementos móviles y por concentradores de esfuerzos. </a:t>
                </a:r>
                <a:endParaRPr lang="es-ES" sz="1200" kern="1200" dirty="0" smtClean="0">
                  <a:solidFill>
                    <a:schemeClr val="tx1"/>
                  </a:solidFill>
                  <a:effectLst/>
                  <a:latin typeface="+mn-lt"/>
                  <a:ea typeface="+mn-ea"/>
                  <a:cs typeface="+mn-cs"/>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p:txBody>
          </p:sp>
        </mc:Fallback>
      </mc:AlternateContent>
      <p:sp>
        <p:nvSpPr>
          <p:cNvPr id="4" name="Marcador de número de diapositiva 3"/>
          <p:cNvSpPr>
            <a:spLocks noGrp="1"/>
          </p:cNvSpPr>
          <p:nvPr>
            <p:ph type="sldNum" sz="quarter" idx="10"/>
          </p:nvPr>
        </p:nvSpPr>
        <p:spPr/>
        <p:txBody>
          <a:bodyPr/>
          <a:lstStyle/>
          <a:p>
            <a:fld id="{303CB458-7C3A-45F9-8815-E28D4955E256}" type="slidenum">
              <a:rPr lang="es-ES" smtClean="0"/>
              <a:t>23</a:t>
            </a:fld>
            <a:endParaRPr lang="es-ES"/>
          </a:p>
        </p:txBody>
      </p:sp>
    </p:spTree>
    <p:extLst>
      <p:ext uri="{BB962C8B-B14F-4D97-AF65-F5344CB8AC3E}">
        <p14:creationId xmlns:p14="http://schemas.microsoft.com/office/powerpoint/2010/main" val="1500101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419" dirty="0"/>
              <a:t>En la actualidad</a:t>
            </a:r>
            <a:r>
              <a:rPr lang="es-419" baseline="0" dirty="0"/>
              <a:t> en Ecuador, el número de máquinas automatizadas para el proceso de corte por plasma es reducido, debido a su alto costo, ya que no son elaboradas aquí sino en su mayoría son importadas, es por esta razón que el proceso de corte por plasma es realizado de manera </a:t>
            </a:r>
            <a:r>
              <a:rPr lang="es-419" baseline="0"/>
              <a:t>manual y </a:t>
            </a:r>
            <a:r>
              <a:rPr lang="es-419" baseline="0" dirty="0"/>
              <a:t>únicamente permitirá realzar cortes de baja complejidad. Hoy en día el desarrollo industrial, ha generado la necesidad de piezas mucho mas complejas para diferentes aplicaciones, por esto es de gran utilidad maquinaria automatizada, con la cual se puede lograr geometrías complejas. Es así que nuestro proyecto impulsa la construcción de maquinaria industrial automatizada y de bajo costo.</a:t>
            </a:r>
            <a:endParaRPr lang="es-ES" dirty="0"/>
          </a:p>
        </p:txBody>
      </p:sp>
      <p:sp>
        <p:nvSpPr>
          <p:cNvPr id="4" name="Marcador de número de diapositiva 3"/>
          <p:cNvSpPr>
            <a:spLocks noGrp="1"/>
          </p:cNvSpPr>
          <p:nvPr>
            <p:ph type="sldNum" sz="quarter" idx="10"/>
          </p:nvPr>
        </p:nvSpPr>
        <p:spPr/>
        <p:txBody>
          <a:bodyPr/>
          <a:lstStyle/>
          <a:p>
            <a:fld id="{303CB458-7C3A-45F9-8815-E28D4955E256}" type="slidenum">
              <a:rPr lang="es-ES" smtClean="0"/>
              <a:t>6</a:t>
            </a:fld>
            <a:endParaRPr lang="es-ES"/>
          </a:p>
        </p:txBody>
      </p:sp>
    </p:spTree>
    <p:extLst>
      <p:ext uri="{BB962C8B-B14F-4D97-AF65-F5344CB8AC3E}">
        <p14:creationId xmlns:p14="http://schemas.microsoft.com/office/powerpoint/2010/main" val="35234066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a:solidFill>
                      <a:schemeClr val="tx1"/>
                    </a:solidFill>
                    <a:effectLst/>
                    <a:latin typeface="+mn-lt"/>
                    <a:ea typeface="+mn-ea"/>
                    <a:cs typeface="+mn-cs"/>
                  </a:rPr>
                  <a:t>Como se observa en ambas cartas de control, la línea de dispersión de los datos experimentales está dentro de sus límites de control correspondientes, por lo cual se puede concluir que el proceso se encuentra en control estadístico.</a:t>
                </a:r>
                <a:endParaRPr lang="es-ES" sz="1200" kern="1200" dirty="0">
                  <a:solidFill>
                    <a:schemeClr val="tx1"/>
                  </a:solidFill>
                  <a:effectLst/>
                  <a:latin typeface="+mn-lt"/>
                  <a:ea typeface="+mn-ea"/>
                  <a:cs typeface="+mn-cs"/>
                </a:endParaRPr>
              </a:p>
              <a:p>
                <a:endParaRPr lang="es-ES" sz="1200" kern="1200" dirty="0">
                  <a:solidFill>
                    <a:schemeClr val="tx1"/>
                  </a:solidFill>
                  <a:effectLst/>
                  <a:latin typeface="+mn-lt"/>
                  <a:ea typeface="+mn-ea"/>
                  <a:cs typeface="+mn-cs"/>
                </a:endParaRPr>
              </a:p>
            </p:txBody>
          </p:sp>
        </mc:Choice>
        <mc:Fallback xmlns="">
          <p:sp>
            <p:nvSpPr>
              <p:cNvPr id="3" name="Marcador de notas 2"/>
              <p:cNvSpPr>
                <a:spLocks noGrp="1"/>
              </p:cNvSpPr>
              <p:nvPr>
                <p:ph type="body" idx="1"/>
              </p:nvPr>
            </p:nvSpPr>
            <p:spPr/>
            <p:txBody>
              <a:bodyPr/>
              <a:lstStyle/>
              <a:p>
                <a:pPr marL="914400" marR="0" lvl="2" indent="0" algn="l" defTabSz="914400" rtl="0" eaLnBrk="1" fontAlgn="auto" latinLnBrk="0" hangingPunct="1">
                  <a:lnSpc>
                    <a:spcPct val="100000"/>
                  </a:lnSpc>
                  <a:spcBef>
                    <a:spcPts val="0"/>
                  </a:spcBef>
                  <a:spcAft>
                    <a:spcPts val="0"/>
                  </a:spcAft>
                  <a:buClrTx/>
                  <a:buSzTx/>
                  <a:buFontTx/>
                  <a:buNone/>
                  <a:tabLst/>
                  <a:defRPr/>
                </a:pPr>
                <a:r>
                  <a:rPr lang="es-ES_tradnl" sz="1200" kern="1200" dirty="0" smtClean="0">
                    <a:solidFill>
                      <a:schemeClr val="tx1"/>
                    </a:solidFill>
                    <a:effectLst/>
                    <a:latin typeface="+mn-lt"/>
                    <a:ea typeface="+mn-ea"/>
                    <a:cs typeface="+mn-cs"/>
                  </a:rPr>
                  <a:t>Como se observa, el elemento que posee mayor deformación es la viga superior de 1.5 m de longitud. La estructura será soldada para tener una mayor rigidez y soporte, por lo que para su análisis se tiene una viga hiperestática, con doble empotramiento y una carga distribuida de peso sobre ella como se observa en la Figura 20.</a:t>
                </a:r>
              </a:p>
              <a:p>
                <a:r>
                  <a:rPr lang="es-ES_tradnl" sz="1200" kern="1200" dirty="0" smtClean="0">
                    <a:solidFill>
                      <a:schemeClr val="tx1"/>
                    </a:solidFill>
                    <a:effectLst/>
                    <a:latin typeface="+mn-lt"/>
                    <a:ea typeface="+mn-ea"/>
                    <a:cs typeface="+mn-cs"/>
                  </a:rPr>
                  <a:t>Al analizar el catálogo de perfiles disponible en </a:t>
                </a:r>
                <a:r>
                  <a:rPr lang="es-EC" sz="1200" kern="1200" dirty="0">
                    <a:solidFill>
                      <a:schemeClr val="tx1"/>
                    </a:solidFill>
                    <a:effectLst/>
                    <a:latin typeface="+mn-lt"/>
                    <a:ea typeface="+mn-ea"/>
                    <a:cs typeface="+mn-cs"/>
                  </a:rPr>
                  <a:t>(IPAC, 2015)</a:t>
                </a:r>
                <a:r>
                  <a:rPr lang="es-ES_tradnl" sz="1200" kern="1200" dirty="0">
                    <a:solidFill>
                      <a:schemeClr val="tx1"/>
                    </a:solidFill>
                    <a:effectLst/>
                    <a:latin typeface="+mn-lt"/>
                    <a:ea typeface="+mn-ea"/>
                    <a:cs typeface="+mn-cs"/>
                  </a:rPr>
                  <a:t>, se determinó usar un perfil cuadrado estructural de 50 mm, con un espesor de 3mm que posee en Módulo de sección de 4.48 </a:t>
                </a:r>
                <a:r>
                  <a:rPr lang="es-ES_tradnl" sz="1200" i="0" kern="1200">
                    <a:solidFill>
                      <a:schemeClr val="tx1"/>
                    </a:solidFill>
                    <a:effectLst/>
                    <a:latin typeface="+mn-lt"/>
                    <a:ea typeface="+mn-ea"/>
                    <a:cs typeface="+mn-cs"/>
                  </a:rPr>
                  <a:t>𝑐𝑚</a:t>
                </a:r>
                <a:r>
                  <a:rPr lang="es-ES" sz="1200" i="0" kern="1200">
                    <a:solidFill>
                      <a:schemeClr val="tx1"/>
                    </a:solidFill>
                    <a:effectLst/>
                    <a:latin typeface="+mn-lt"/>
                    <a:ea typeface="+mn-ea"/>
                    <a:cs typeface="+mn-cs"/>
                  </a:rPr>
                  <a:t>^</a:t>
                </a:r>
                <a:r>
                  <a:rPr lang="es-ES_tradnl" sz="1200" i="0" kern="1200">
                    <a:solidFill>
                      <a:schemeClr val="tx1"/>
                    </a:solidFill>
                    <a:effectLst/>
                    <a:latin typeface="+mn-lt"/>
                    <a:ea typeface="+mn-ea"/>
                    <a:cs typeface="+mn-cs"/>
                  </a:rPr>
                  <a:t>3</a:t>
                </a:r>
                <a:r>
                  <a:rPr lang="es-ES_tradnl" sz="1200" kern="1200" dirty="0">
                    <a:solidFill>
                      <a:schemeClr val="tx1"/>
                    </a:solidFill>
                    <a:effectLst/>
                    <a:latin typeface="+mn-lt"/>
                    <a:ea typeface="+mn-ea"/>
                    <a:cs typeface="+mn-cs"/>
                  </a:rPr>
                  <a:t>.</a:t>
                </a:r>
                <a:endParaRPr lang="es-ES" sz="10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El análisis del elemento estructural será en sus extremos, ya que en este punto existe una mayor concentración de esfuerzos por las cargas a las que se encuentra sometido; además, en esta sección el esfuerzo flector será máximo, y el cortante será 0, dado que este elemento está sometido a flexión </a:t>
                </a:r>
                <a:r>
                  <a:rPr lang="es-ES_tradnl" sz="1200" kern="1200" dirty="0" smtClean="0">
                    <a:solidFill>
                      <a:schemeClr val="tx1"/>
                    </a:solidFill>
                    <a:effectLst/>
                    <a:latin typeface="+mn-lt"/>
                    <a:ea typeface="+mn-ea"/>
                    <a:cs typeface="+mn-cs"/>
                  </a:rPr>
                  <a:t>pura.</a:t>
                </a:r>
                <a:endParaRPr lang="es-ES" sz="10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Dado que se tiene un factor de seguridad mayor a dos, el espesor utilizado sería suficiente para satisfacer las condiciones de carga solicitadas, este factor de seguridad asegura un correcto diseño dinámico, evitando fallas ante frecuencia natural, resonancia, análisis espectral, armónicos, etc. Con ello se logrará reducir el desequilibro en el mecanismo, tener una mayor robustez de la estructura, disminuir las fallas por fatiga, elementos móviles y por concentradores de esfuerzos. </a:t>
                </a:r>
                <a:endParaRPr lang="es-ES" sz="1200" kern="1200" dirty="0" smtClean="0">
                  <a:solidFill>
                    <a:schemeClr val="tx1"/>
                  </a:solidFill>
                  <a:effectLst/>
                  <a:latin typeface="+mn-lt"/>
                  <a:ea typeface="+mn-ea"/>
                  <a:cs typeface="+mn-cs"/>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p:txBody>
          </p:sp>
        </mc:Fallback>
      </mc:AlternateContent>
      <p:sp>
        <p:nvSpPr>
          <p:cNvPr id="4" name="Marcador de número de diapositiva 3"/>
          <p:cNvSpPr>
            <a:spLocks noGrp="1"/>
          </p:cNvSpPr>
          <p:nvPr>
            <p:ph type="sldNum" sz="quarter" idx="10"/>
          </p:nvPr>
        </p:nvSpPr>
        <p:spPr/>
        <p:txBody>
          <a:bodyPr/>
          <a:lstStyle/>
          <a:p>
            <a:fld id="{303CB458-7C3A-45F9-8815-E28D4955E256}" type="slidenum">
              <a:rPr lang="es-ES" smtClean="0"/>
              <a:t>24</a:t>
            </a:fld>
            <a:endParaRPr lang="es-ES"/>
          </a:p>
        </p:txBody>
      </p:sp>
    </p:spTree>
    <p:extLst>
      <p:ext uri="{BB962C8B-B14F-4D97-AF65-F5344CB8AC3E}">
        <p14:creationId xmlns:p14="http://schemas.microsoft.com/office/powerpoint/2010/main" val="9645322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la imagen Podemos observer un </a:t>
            </a:r>
            <a:r>
              <a:rPr lang="en-US" sz="1200" kern="1200" dirty="0" err="1">
                <a:solidFill>
                  <a:schemeClr val="tx1"/>
                </a:solidFill>
                <a:effectLst/>
                <a:latin typeface="+mn-lt"/>
                <a:ea typeface="+mn-ea"/>
                <a:cs typeface="+mn-cs"/>
              </a:rPr>
              <a:t>diseño</a:t>
            </a:r>
            <a:r>
              <a:rPr lang="en-US" sz="1200" kern="1200" dirty="0">
                <a:solidFill>
                  <a:schemeClr val="tx1"/>
                </a:solidFill>
                <a:effectLst/>
                <a:latin typeface="+mn-lt"/>
                <a:ea typeface="+mn-ea"/>
                <a:cs typeface="+mn-cs"/>
              </a:rPr>
              <a:t> CAD, que </a:t>
            </a:r>
            <a:r>
              <a:rPr lang="en-US" sz="1200" kern="1200" dirty="0" err="1">
                <a:solidFill>
                  <a:schemeClr val="tx1"/>
                </a:solidFill>
                <a:effectLst/>
                <a:latin typeface="+mn-lt"/>
                <a:ea typeface="+mn-ea"/>
                <a:cs typeface="+mn-cs"/>
              </a:rPr>
              <a:t>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nuestro</a:t>
            </a:r>
            <a:r>
              <a:rPr lang="en-US" sz="1200" kern="1200" dirty="0">
                <a:solidFill>
                  <a:schemeClr val="tx1"/>
                </a:solidFill>
                <a:effectLst/>
                <a:latin typeface="+mn-lt"/>
                <a:ea typeface="+mn-ea"/>
                <a:cs typeface="+mn-cs"/>
              </a:rPr>
              <a:t> product final,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el </a:t>
            </a:r>
            <a:r>
              <a:rPr lang="en-US" sz="1200" kern="1200" dirty="0" err="1">
                <a:solidFill>
                  <a:schemeClr val="tx1"/>
                </a:solidFill>
                <a:effectLst/>
                <a:latin typeface="+mn-lt"/>
                <a:ea typeface="+mn-ea"/>
                <a:cs typeface="+mn-cs"/>
              </a:rPr>
              <a:t>cual</a:t>
            </a:r>
            <a:r>
              <a:rPr lang="en-US" sz="1200" kern="1200" dirty="0">
                <a:solidFill>
                  <a:schemeClr val="tx1"/>
                </a:solidFill>
                <a:effectLst/>
                <a:latin typeface="+mn-lt"/>
                <a:ea typeface="+mn-ea"/>
                <a:cs typeface="+mn-cs"/>
              </a:rPr>
              <a:t> Podemos </a:t>
            </a:r>
            <a:r>
              <a:rPr lang="en-US" sz="1200" kern="1200" dirty="0" err="1">
                <a:solidFill>
                  <a:schemeClr val="tx1"/>
                </a:solidFill>
                <a:effectLst/>
                <a:latin typeface="+mn-lt"/>
                <a:ea typeface="+mn-ea"/>
                <a:cs typeface="+mn-cs"/>
              </a:rPr>
              <a:t>observar</a:t>
            </a:r>
            <a:r>
              <a:rPr lang="en-US" sz="1200" kern="1200" dirty="0">
                <a:solidFill>
                  <a:schemeClr val="tx1"/>
                </a:solidFill>
                <a:effectLst/>
                <a:latin typeface="+mn-lt"/>
                <a:ea typeface="+mn-ea"/>
                <a:cs typeface="+mn-cs"/>
              </a:rPr>
              <a:t> lo que </a:t>
            </a:r>
            <a:r>
              <a:rPr lang="en-US" sz="1200" kern="1200" dirty="0" err="1">
                <a:solidFill>
                  <a:schemeClr val="tx1"/>
                </a:solidFill>
                <a:effectLst/>
                <a:latin typeface="+mn-lt"/>
                <a:ea typeface="+mn-ea"/>
                <a:cs typeface="+mn-cs"/>
              </a:rPr>
              <a:t>es</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estructura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metalica</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soporte</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todos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components, el portico </a:t>
            </a:r>
            <a:r>
              <a:rPr lang="en-US" sz="1200" kern="1200" dirty="0" err="1">
                <a:solidFill>
                  <a:schemeClr val="tx1"/>
                </a:solidFill>
                <a:effectLst/>
                <a:latin typeface="+mn-lt"/>
                <a:ea typeface="+mn-ea"/>
                <a:cs typeface="+mn-cs"/>
              </a:rPr>
              <a:t>movil</a:t>
            </a:r>
            <a:r>
              <a:rPr lang="en-US" sz="1200" kern="1200" dirty="0">
                <a:solidFill>
                  <a:schemeClr val="tx1"/>
                </a:solidFill>
                <a:effectLst/>
                <a:latin typeface="+mn-lt"/>
                <a:ea typeface="+mn-ea"/>
                <a:cs typeface="+mn-cs"/>
              </a:rPr>
              <a:t>, el Sistema de </a:t>
            </a:r>
            <a:r>
              <a:rPr lang="en-US" sz="1200" kern="1200" dirty="0" err="1">
                <a:solidFill>
                  <a:schemeClr val="tx1"/>
                </a:solidFill>
                <a:effectLst/>
                <a:latin typeface="+mn-lt"/>
                <a:ea typeface="+mn-ea"/>
                <a:cs typeface="+mn-cs"/>
              </a:rPr>
              <a:t>sujecion</a:t>
            </a:r>
            <a:r>
              <a:rPr lang="en-US" sz="1200" kern="1200" dirty="0">
                <a:solidFill>
                  <a:schemeClr val="tx1"/>
                </a:solidFill>
                <a:effectLst/>
                <a:latin typeface="+mn-lt"/>
                <a:ea typeface="+mn-ea"/>
                <a:cs typeface="+mn-cs"/>
              </a:rPr>
              <a:t> de la </a:t>
            </a:r>
            <a:r>
              <a:rPr lang="en-US" sz="1200" kern="1200" dirty="0" err="1">
                <a:solidFill>
                  <a:schemeClr val="tx1"/>
                </a:solidFill>
                <a:effectLst/>
                <a:latin typeface="+mn-lt"/>
                <a:ea typeface="+mn-ea"/>
                <a:cs typeface="+mn-cs"/>
              </a:rPr>
              <a:t>antorcha</a:t>
            </a:r>
            <a:r>
              <a:rPr lang="en-US" sz="1200" kern="1200" dirty="0">
                <a:solidFill>
                  <a:schemeClr val="tx1"/>
                </a:solidFill>
                <a:effectLst/>
                <a:latin typeface="+mn-lt"/>
                <a:ea typeface="+mn-ea"/>
                <a:cs typeface="+mn-cs"/>
              </a:rPr>
              <a:t>, el Sistema de </a:t>
            </a:r>
            <a:r>
              <a:rPr lang="en-US" sz="1200" kern="1200" dirty="0" err="1">
                <a:solidFill>
                  <a:schemeClr val="tx1"/>
                </a:solidFill>
                <a:effectLst/>
                <a:latin typeface="+mn-lt"/>
                <a:ea typeface="+mn-ea"/>
                <a:cs typeface="+mn-cs"/>
              </a:rPr>
              <a:t>transmision</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guias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lineales</a:t>
            </a:r>
            <a:r>
              <a:rPr lang="en-US" sz="1200" kern="1200" dirty="0">
                <a:solidFill>
                  <a:schemeClr val="tx1"/>
                </a:solidFill>
                <a:effectLst/>
                <a:latin typeface="+mn-lt"/>
                <a:ea typeface="+mn-ea"/>
                <a:cs typeface="+mn-cs"/>
              </a:rPr>
              <a:t> y el </a:t>
            </a:r>
            <a:r>
              <a:rPr lang="en-US" sz="1200" kern="1200" dirty="0" err="1">
                <a:solidFill>
                  <a:schemeClr val="tx1"/>
                </a:solidFill>
                <a:effectLst/>
                <a:latin typeface="+mn-lt"/>
                <a:ea typeface="+mn-ea"/>
                <a:cs typeface="+mn-cs"/>
              </a:rPr>
              <a:t>gabinete</a:t>
            </a:r>
            <a:r>
              <a:rPr lang="en-US" sz="1200" kern="1200" dirty="0">
                <a:solidFill>
                  <a:schemeClr val="tx1"/>
                </a:solidFill>
                <a:effectLst/>
                <a:latin typeface="+mn-lt"/>
                <a:ea typeface="+mn-ea"/>
                <a:cs typeface="+mn-cs"/>
              </a:rPr>
              <a:t> de control.</a:t>
            </a:r>
            <a:endParaRPr lang="es-E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effectLst/>
              <a:latin typeface="+mn-lt"/>
              <a:ea typeface="+mn-ea"/>
              <a:cs typeface="+mn-cs"/>
            </a:endParaRPr>
          </a:p>
          <a:p>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303CB458-7C3A-45F9-8815-E28D4955E256}" type="slidenum">
              <a:rPr lang="es-ES" smtClean="0"/>
              <a:t>25</a:t>
            </a:fld>
            <a:endParaRPr lang="es-ES"/>
          </a:p>
        </p:txBody>
      </p:sp>
    </p:spTree>
    <p:extLst>
      <p:ext uri="{BB962C8B-B14F-4D97-AF65-F5344CB8AC3E}">
        <p14:creationId xmlns:p14="http://schemas.microsoft.com/office/powerpoint/2010/main" val="6738369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A continuación les presentaremos un video del funcionamiento de nuestra maquina.</a:t>
            </a:r>
          </a:p>
        </p:txBody>
      </p:sp>
      <p:sp>
        <p:nvSpPr>
          <p:cNvPr id="4" name="Marcador de número de diapositiva 3"/>
          <p:cNvSpPr>
            <a:spLocks noGrp="1"/>
          </p:cNvSpPr>
          <p:nvPr>
            <p:ph type="sldNum" sz="quarter" idx="10"/>
          </p:nvPr>
        </p:nvSpPr>
        <p:spPr/>
        <p:txBody>
          <a:bodyPr/>
          <a:lstStyle/>
          <a:p>
            <a:fld id="{303CB458-7C3A-45F9-8815-E28D4955E256}" type="slidenum">
              <a:rPr lang="es-ES" smtClean="0"/>
              <a:t>26</a:t>
            </a:fld>
            <a:endParaRPr lang="es-ES"/>
          </a:p>
        </p:txBody>
      </p:sp>
    </p:spTree>
    <p:extLst>
      <p:ext uri="{BB962C8B-B14F-4D97-AF65-F5344CB8AC3E}">
        <p14:creationId xmlns:p14="http://schemas.microsoft.com/office/powerpoint/2010/main" val="37196398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Con el </a:t>
                </a:r>
                <a:r>
                  <a:rPr lang="en-US" sz="1200" kern="1200" dirty="0" err="1">
                    <a:solidFill>
                      <a:schemeClr val="tx1"/>
                    </a:solidFill>
                    <a:effectLst/>
                    <a:latin typeface="+mn-lt"/>
                    <a:ea typeface="+mn-ea"/>
                    <a:cs typeface="+mn-cs"/>
                  </a:rPr>
                  <a:t>mismo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proceso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mostrado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anteriormente</a:t>
                </a:r>
                <a:r>
                  <a:rPr lang="en-US" sz="1200" kern="1200" dirty="0">
                    <a:solidFill>
                      <a:schemeClr val="tx1"/>
                    </a:solidFill>
                    <a:effectLst/>
                    <a:latin typeface="+mn-lt"/>
                    <a:ea typeface="+mn-ea"/>
                    <a:cs typeface="+mn-cs"/>
                  </a:rPr>
                  <a:t>, se </a:t>
                </a:r>
                <a:r>
                  <a:rPr lang="en-US" sz="1200" kern="1200" dirty="0" err="1">
                    <a:solidFill>
                      <a:schemeClr val="tx1"/>
                    </a:solidFill>
                    <a:effectLst/>
                    <a:latin typeface="+mn-lt"/>
                    <a:ea typeface="+mn-ea"/>
                    <a:cs typeface="+mn-cs"/>
                  </a:rPr>
                  <a:t>realizaron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diferentes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cortes</a:t>
                </a:r>
                <a:r>
                  <a:rPr lang="en-US" sz="1200" kern="1200" dirty="0">
                    <a:solidFill>
                      <a:schemeClr val="tx1"/>
                    </a:solidFill>
                    <a:effectLst/>
                    <a:latin typeface="+mn-lt"/>
                    <a:ea typeface="+mn-ea"/>
                    <a:cs typeface="+mn-cs"/>
                  </a:rPr>
                  <a:t> que Podemos </a:t>
                </a:r>
                <a:r>
                  <a:rPr lang="en-US" sz="1200" kern="1200" dirty="0" err="1">
                    <a:solidFill>
                      <a:schemeClr val="tx1"/>
                    </a:solidFill>
                    <a:effectLst/>
                    <a:latin typeface="+mn-lt"/>
                    <a:ea typeface="+mn-ea"/>
                    <a:cs typeface="+mn-cs"/>
                  </a:rPr>
                  <a:t>observar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las </a:t>
                </a:r>
                <a:r>
                  <a:rPr lang="en-US" sz="1200" kern="1200" dirty="0" err="1">
                    <a:solidFill>
                      <a:schemeClr val="tx1"/>
                    </a:solidFill>
                    <a:effectLst/>
                    <a:latin typeface="+mn-lt"/>
                    <a:ea typeface="+mn-ea"/>
                    <a:cs typeface="+mn-cs"/>
                  </a:rPr>
                  <a:t>figuras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un </a:t>
                </a:r>
                <a:r>
                  <a:rPr lang="en-US" sz="1200" kern="1200" dirty="0" err="1">
                    <a:solidFill>
                      <a:schemeClr val="tx1"/>
                    </a:solidFill>
                    <a:effectLst/>
                    <a:latin typeface="+mn-lt"/>
                    <a:ea typeface="+mn-ea"/>
                    <a:cs typeface="+mn-cs"/>
                  </a:rPr>
                  <a:t>acero</a:t>
                </a:r>
                <a:r>
                  <a:rPr lang="en-US" sz="1200" kern="1200" dirty="0">
                    <a:solidFill>
                      <a:schemeClr val="tx1"/>
                    </a:solidFill>
                    <a:effectLst/>
                    <a:latin typeface="+mn-lt"/>
                    <a:ea typeface="+mn-ea"/>
                    <a:cs typeface="+mn-cs"/>
                  </a:rPr>
                  <a:t> de 6mm de </a:t>
                </a:r>
                <a:r>
                  <a:rPr lang="en-US" sz="1200" kern="1200" dirty="0" err="1">
                    <a:solidFill>
                      <a:schemeClr val="tx1"/>
                    </a:solidFill>
                    <a:effectLst/>
                    <a:latin typeface="+mn-lt"/>
                    <a:ea typeface="+mn-ea"/>
                    <a:cs typeface="+mn-cs"/>
                  </a:rPr>
                  <a:t>espesor</a:t>
                </a:r>
                <a:r>
                  <a:rPr lang="en-US" sz="1200" kern="1200" dirty="0">
                    <a:solidFill>
                      <a:schemeClr val="tx1"/>
                    </a:solidFill>
                    <a:effectLst/>
                    <a:latin typeface="+mn-lt"/>
                    <a:ea typeface="+mn-ea"/>
                    <a:cs typeface="+mn-cs"/>
                  </a:rPr>
                  <a:t>,  que </a:t>
                </a:r>
                <a:r>
                  <a:rPr lang="en-US" sz="1200" kern="1200" dirty="0" err="1">
                    <a:solidFill>
                      <a:schemeClr val="tx1"/>
                    </a:solidFill>
                    <a:effectLst/>
                    <a:latin typeface="+mn-lt"/>
                    <a:ea typeface="+mn-ea"/>
                    <a:cs typeface="+mn-cs"/>
                  </a:rPr>
                  <a:t>como</a:t>
                </a:r>
                <a:r>
                  <a:rPr lang="en-US" sz="1200" kern="1200" dirty="0">
                    <a:solidFill>
                      <a:schemeClr val="tx1"/>
                    </a:solidFill>
                    <a:effectLst/>
                    <a:latin typeface="+mn-lt"/>
                    <a:ea typeface="+mn-ea"/>
                    <a:cs typeface="+mn-cs"/>
                  </a:rPr>
                  <a:t> Podemos </a:t>
                </a:r>
                <a:r>
                  <a:rPr lang="en-US" sz="1200" kern="1200" dirty="0" err="1">
                    <a:solidFill>
                      <a:schemeClr val="tx1"/>
                    </a:solidFill>
                    <a:effectLst/>
                    <a:latin typeface="+mn-lt"/>
                    <a:ea typeface="+mn-ea"/>
                    <a:cs typeface="+mn-cs"/>
                  </a:rPr>
                  <a:t>ver</a:t>
                </a:r>
                <a:r>
                  <a:rPr lang="en-US" sz="1200" kern="1200" dirty="0">
                    <a:solidFill>
                      <a:schemeClr val="tx1"/>
                    </a:solidFill>
                    <a:effectLst/>
                    <a:latin typeface="+mn-lt"/>
                    <a:ea typeface="+mn-ea"/>
                    <a:cs typeface="+mn-cs"/>
                  </a:rPr>
                  <a:t> son </a:t>
                </a:r>
                <a:r>
                  <a:rPr lang="en-US" sz="1200" kern="1200" dirty="0" err="1">
                    <a:solidFill>
                      <a:schemeClr val="tx1"/>
                    </a:solidFill>
                    <a:effectLst/>
                    <a:latin typeface="+mn-lt"/>
                    <a:ea typeface="+mn-ea"/>
                    <a:cs typeface="+mn-cs"/>
                  </a:rPr>
                  <a:t>piezas</a:t>
                </a:r>
                <a:r>
                  <a:rPr lang="en-US" sz="1200" kern="1200" dirty="0">
                    <a:solidFill>
                      <a:schemeClr val="tx1"/>
                    </a:solidFill>
                    <a:effectLst/>
                    <a:latin typeface="+mn-lt"/>
                    <a:ea typeface="+mn-ea"/>
                    <a:cs typeface="+mn-cs"/>
                  </a:rPr>
                  <a:t> un </a:t>
                </a:r>
                <a:r>
                  <a:rPr lang="en-US" sz="1200" kern="1200" dirty="0" err="1">
                    <a:solidFill>
                      <a:schemeClr val="tx1"/>
                    </a:solidFill>
                    <a:effectLst/>
                    <a:latin typeface="+mn-lt"/>
                    <a:ea typeface="+mn-ea"/>
                    <a:cs typeface="+mn-cs"/>
                  </a:rPr>
                  <a:t>tanto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complejas</a:t>
                </a:r>
                <a:r>
                  <a:rPr lang="en-US" sz="1200" kern="1200" dirty="0">
                    <a:solidFill>
                      <a:schemeClr val="tx1"/>
                    </a:solidFill>
                    <a:effectLst/>
                    <a:latin typeface="+mn-lt"/>
                    <a:ea typeface="+mn-ea"/>
                    <a:cs typeface="+mn-cs"/>
                  </a:rPr>
                  <a:t> las </a:t>
                </a:r>
                <a:r>
                  <a:rPr lang="en-US" sz="1200" kern="1200" dirty="0" err="1">
                    <a:solidFill>
                      <a:schemeClr val="tx1"/>
                    </a:solidFill>
                    <a:effectLst/>
                    <a:latin typeface="+mn-lt"/>
                    <a:ea typeface="+mn-ea"/>
                    <a:cs typeface="+mn-cs"/>
                  </a:rPr>
                  <a:t>cuales</a:t>
                </a:r>
                <a:r>
                  <a:rPr lang="en-US" sz="1200" kern="1200" dirty="0">
                    <a:solidFill>
                      <a:schemeClr val="tx1"/>
                    </a:solidFill>
                    <a:effectLst/>
                    <a:latin typeface="+mn-lt"/>
                    <a:ea typeface="+mn-ea"/>
                    <a:cs typeface="+mn-cs"/>
                  </a:rPr>
                  <a:t> no se </a:t>
                </a:r>
                <a:r>
                  <a:rPr lang="en-US" sz="1200" kern="1200" dirty="0" err="1">
                    <a:solidFill>
                      <a:schemeClr val="tx1"/>
                    </a:solidFill>
                    <a:effectLst/>
                    <a:latin typeface="+mn-lt"/>
                    <a:ea typeface="+mn-ea"/>
                    <a:cs typeface="+mn-cs"/>
                  </a:rPr>
                  <a:t>podrian</a:t>
                </a:r>
                <a:r>
                  <a:rPr lang="en-US" sz="1200" kern="1200" dirty="0">
                    <a:solidFill>
                      <a:schemeClr val="tx1"/>
                    </a:solidFill>
                    <a:effectLst/>
                    <a:latin typeface="+mn-lt"/>
                    <a:ea typeface="+mn-ea"/>
                    <a:cs typeface="+mn-cs"/>
                  </a:rPr>
                  <a:t> realizer </a:t>
                </a:r>
                <a:r>
                  <a:rPr lang="en-US" sz="1200" kern="1200" dirty="0" err="1">
                    <a:solidFill>
                      <a:schemeClr val="tx1"/>
                    </a:solidFill>
                    <a:effectLst/>
                    <a:latin typeface="+mn-lt"/>
                    <a:ea typeface="+mn-ea"/>
                    <a:cs typeface="+mn-cs"/>
                  </a:rPr>
                  <a:t>manualmente</a:t>
                </a:r>
                <a:r>
                  <a:rPr lang="en-US" sz="1200" kern="1200" dirty="0">
                    <a:solidFill>
                      <a:schemeClr val="tx1"/>
                    </a:solidFill>
                    <a:effectLst/>
                    <a:latin typeface="+mn-lt"/>
                    <a:ea typeface="+mn-ea"/>
                    <a:cs typeface="+mn-cs"/>
                  </a:rPr>
                  <a:t>.</a:t>
                </a:r>
                <a:endParaRPr lang="es-ES" sz="1200" kern="1200" dirty="0">
                  <a:solidFill>
                    <a:schemeClr val="tx1"/>
                  </a:solidFill>
                  <a:effectLst/>
                  <a:latin typeface="+mn-lt"/>
                  <a:ea typeface="+mn-ea"/>
                  <a:cs typeface="+mn-cs"/>
                </a:endParaRPr>
              </a:p>
              <a:p>
                <a:endParaRPr lang="es-ES" sz="1200" kern="1200" dirty="0">
                  <a:solidFill>
                    <a:schemeClr val="tx1"/>
                  </a:solidFill>
                  <a:effectLst/>
                  <a:latin typeface="+mn-lt"/>
                  <a:ea typeface="+mn-ea"/>
                  <a:cs typeface="+mn-cs"/>
                </a:endParaRPr>
              </a:p>
            </p:txBody>
          </p:sp>
        </mc:Choice>
        <mc:Fallback xmlns="">
          <p:sp>
            <p:nvSpPr>
              <p:cNvPr id="3" name="Marcador de notas 2"/>
              <p:cNvSpPr>
                <a:spLocks noGrp="1"/>
              </p:cNvSpPr>
              <p:nvPr>
                <p:ph type="body" idx="1"/>
              </p:nvPr>
            </p:nvSpPr>
            <p:spPr/>
            <p:txBody>
              <a:bodyPr/>
              <a:lstStyle/>
              <a:p>
                <a:pPr marL="914400" marR="0" lvl="2" indent="0" algn="l" defTabSz="914400" rtl="0" eaLnBrk="1" fontAlgn="auto" latinLnBrk="0" hangingPunct="1">
                  <a:lnSpc>
                    <a:spcPct val="100000"/>
                  </a:lnSpc>
                  <a:spcBef>
                    <a:spcPts val="0"/>
                  </a:spcBef>
                  <a:spcAft>
                    <a:spcPts val="0"/>
                  </a:spcAft>
                  <a:buClrTx/>
                  <a:buSzTx/>
                  <a:buFontTx/>
                  <a:buNone/>
                  <a:tabLst/>
                  <a:defRPr/>
                </a:pPr>
                <a:r>
                  <a:rPr lang="es-ES_tradnl" sz="1200" kern="1200" dirty="0" smtClean="0">
                    <a:solidFill>
                      <a:schemeClr val="tx1"/>
                    </a:solidFill>
                    <a:effectLst/>
                    <a:latin typeface="+mn-lt"/>
                    <a:ea typeface="+mn-ea"/>
                    <a:cs typeface="+mn-cs"/>
                  </a:rPr>
                  <a:t>Como se observa, el elemento que posee mayor deformación es la viga superior de 1.5 m de longitud. La estructura será soldada para tener una mayor rigidez y soporte, por lo que para su análisis se tiene una viga hiperestática, con doble empotramiento y una carga distribuida de peso sobre ella como se observa en la Figura 20.</a:t>
                </a:r>
              </a:p>
              <a:p>
                <a:r>
                  <a:rPr lang="es-ES_tradnl" sz="1200" kern="1200" dirty="0" smtClean="0">
                    <a:solidFill>
                      <a:schemeClr val="tx1"/>
                    </a:solidFill>
                    <a:effectLst/>
                    <a:latin typeface="+mn-lt"/>
                    <a:ea typeface="+mn-ea"/>
                    <a:cs typeface="+mn-cs"/>
                  </a:rPr>
                  <a:t>Al analizar el catálogo de perfiles disponible en </a:t>
                </a:r>
                <a:r>
                  <a:rPr lang="es-EC" sz="1200" kern="1200" dirty="0">
                    <a:solidFill>
                      <a:schemeClr val="tx1"/>
                    </a:solidFill>
                    <a:effectLst/>
                    <a:latin typeface="+mn-lt"/>
                    <a:ea typeface="+mn-ea"/>
                    <a:cs typeface="+mn-cs"/>
                  </a:rPr>
                  <a:t>(IPAC, 2015)</a:t>
                </a:r>
                <a:r>
                  <a:rPr lang="es-ES_tradnl" sz="1200" kern="1200" dirty="0">
                    <a:solidFill>
                      <a:schemeClr val="tx1"/>
                    </a:solidFill>
                    <a:effectLst/>
                    <a:latin typeface="+mn-lt"/>
                    <a:ea typeface="+mn-ea"/>
                    <a:cs typeface="+mn-cs"/>
                  </a:rPr>
                  <a:t>, se determinó usar un perfil cuadrado estructural de 50 mm, con un espesor de 3mm que posee en Módulo de sección de 4.48 </a:t>
                </a:r>
                <a:r>
                  <a:rPr lang="es-ES_tradnl" sz="1200" i="0" kern="1200">
                    <a:solidFill>
                      <a:schemeClr val="tx1"/>
                    </a:solidFill>
                    <a:effectLst/>
                    <a:latin typeface="+mn-lt"/>
                    <a:ea typeface="+mn-ea"/>
                    <a:cs typeface="+mn-cs"/>
                  </a:rPr>
                  <a:t>𝑐𝑚</a:t>
                </a:r>
                <a:r>
                  <a:rPr lang="es-ES" sz="1200" i="0" kern="1200">
                    <a:solidFill>
                      <a:schemeClr val="tx1"/>
                    </a:solidFill>
                    <a:effectLst/>
                    <a:latin typeface="+mn-lt"/>
                    <a:ea typeface="+mn-ea"/>
                    <a:cs typeface="+mn-cs"/>
                  </a:rPr>
                  <a:t>^</a:t>
                </a:r>
                <a:r>
                  <a:rPr lang="es-ES_tradnl" sz="1200" i="0" kern="1200">
                    <a:solidFill>
                      <a:schemeClr val="tx1"/>
                    </a:solidFill>
                    <a:effectLst/>
                    <a:latin typeface="+mn-lt"/>
                    <a:ea typeface="+mn-ea"/>
                    <a:cs typeface="+mn-cs"/>
                  </a:rPr>
                  <a:t>3</a:t>
                </a:r>
                <a:r>
                  <a:rPr lang="es-ES_tradnl" sz="1200" kern="1200" dirty="0">
                    <a:solidFill>
                      <a:schemeClr val="tx1"/>
                    </a:solidFill>
                    <a:effectLst/>
                    <a:latin typeface="+mn-lt"/>
                    <a:ea typeface="+mn-ea"/>
                    <a:cs typeface="+mn-cs"/>
                  </a:rPr>
                  <a:t>.</a:t>
                </a:r>
                <a:endParaRPr lang="es-ES" sz="10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El análisis del elemento estructural será en sus extremos, ya que en este punto existe una mayor concentración de esfuerzos por las cargas a las que se encuentra sometido; además, en esta sección el esfuerzo flector será máximo, y el cortante será 0, dado que este elemento está sometido a flexión </a:t>
                </a:r>
                <a:r>
                  <a:rPr lang="es-ES_tradnl" sz="1200" kern="1200" dirty="0" smtClean="0">
                    <a:solidFill>
                      <a:schemeClr val="tx1"/>
                    </a:solidFill>
                    <a:effectLst/>
                    <a:latin typeface="+mn-lt"/>
                    <a:ea typeface="+mn-ea"/>
                    <a:cs typeface="+mn-cs"/>
                  </a:rPr>
                  <a:t>pura.</a:t>
                </a:r>
                <a:endParaRPr lang="es-ES" sz="10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Dado que se tiene un factor de seguridad mayor a dos, el espesor utilizado sería suficiente para satisfacer las condiciones de carga solicitadas, este factor de seguridad asegura un correcto diseño dinámico, evitando fallas ante frecuencia natural, resonancia, análisis espectral, armónicos, etc. Con ello se logrará reducir el desequilibro en el mecanismo, tener una mayor robustez de la estructura, disminuir las fallas por fatiga, elementos móviles y por concentradores de esfuerzos. </a:t>
                </a:r>
                <a:endParaRPr lang="es-ES" sz="1200" kern="1200" dirty="0" smtClean="0">
                  <a:solidFill>
                    <a:schemeClr val="tx1"/>
                  </a:solidFill>
                  <a:effectLst/>
                  <a:latin typeface="+mn-lt"/>
                  <a:ea typeface="+mn-ea"/>
                  <a:cs typeface="+mn-cs"/>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p:txBody>
          </p:sp>
        </mc:Fallback>
      </mc:AlternateContent>
      <p:sp>
        <p:nvSpPr>
          <p:cNvPr id="4" name="Marcador de número de diapositiva 3"/>
          <p:cNvSpPr>
            <a:spLocks noGrp="1"/>
          </p:cNvSpPr>
          <p:nvPr>
            <p:ph type="sldNum" sz="quarter" idx="10"/>
          </p:nvPr>
        </p:nvSpPr>
        <p:spPr/>
        <p:txBody>
          <a:bodyPr/>
          <a:lstStyle/>
          <a:p>
            <a:fld id="{303CB458-7C3A-45F9-8815-E28D4955E256}" type="slidenum">
              <a:rPr lang="es-ES" smtClean="0"/>
              <a:t>27</a:t>
            </a:fld>
            <a:endParaRPr lang="es-ES"/>
          </a:p>
        </p:txBody>
      </p:sp>
    </p:spTree>
    <p:extLst>
      <p:ext uri="{BB962C8B-B14F-4D97-AF65-F5344CB8AC3E}">
        <p14:creationId xmlns:p14="http://schemas.microsoft.com/office/powerpoint/2010/main" val="24279130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a:solidFill>
                  <a:schemeClr val="tx1"/>
                </a:solidFill>
                <a:effectLst/>
                <a:latin typeface="+mn-lt"/>
                <a:ea typeface="+mn-ea"/>
                <a:cs typeface="+mn-cs"/>
              </a:rPr>
              <a:t>El propósito de la matriz de planificación QFD es trasladar las necesidades del cliente a las características de las actividades del proceso, las cuales serán desplegadas a través del diseño del mismo. </a:t>
            </a:r>
          </a:p>
          <a:p>
            <a:r>
              <a:rPr lang="es-ES_tradnl" sz="1200" kern="1200" dirty="0">
                <a:solidFill>
                  <a:schemeClr val="tx1"/>
                </a:solidFill>
                <a:effectLst/>
                <a:latin typeface="+mn-lt"/>
                <a:ea typeface="+mn-ea"/>
                <a:cs typeface="+mn-cs"/>
              </a:rPr>
              <a:t>Rojo: requerimientos en función de la necesidad del cliente</a:t>
            </a:r>
            <a:br>
              <a:rPr lang="es-ES_tradnl" sz="1200" kern="1200" dirty="0">
                <a:solidFill>
                  <a:schemeClr val="tx1"/>
                </a:solidFill>
                <a:effectLst/>
                <a:latin typeface="+mn-lt"/>
                <a:ea typeface="+mn-ea"/>
                <a:cs typeface="+mn-cs"/>
              </a:rPr>
            </a:br>
            <a:r>
              <a:rPr lang="es-ES_tradnl" sz="1200" kern="1200" dirty="0">
                <a:solidFill>
                  <a:schemeClr val="tx1"/>
                </a:solidFill>
                <a:effectLst/>
                <a:latin typeface="+mn-lt"/>
                <a:ea typeface="+mn-ea"/>
                <a:cs typeface="+mn-cs"/>
              </a:rPr>
              <a:t>Azul: parámetros del diseñador para</a:t>
            </a:r>
            <a:r>
              <a:rPr lang="es-ES_tradnl" sz="1200" kern="1200" baseline="0" dirty="0">
                <a:solidFill>
                  <a:schemeClr val="tx1"/>
                </a:solidFill>
                <a:effectLst/>
                <a:latin typeface="+mn-lt"/>
                <a:ea typeface="+mn-ea"/>
                <a:cs typeface="+mn-cs"/>
              </a:rPr>
              <a:t> solventar los requerimientos del cliente</a:t>
            </a:r>
          </a:p>
          <a:p>
            <a:r>
              <a:rPr lang="es-ES_tradnl" sz="1200" kern="1200" baseline="0" dirty="0">
                <a:solidFill>
                  <a:schemeClr val="tx1"/>
                </a:solidFill>
                <a:effectLst/>
                <a:latin typeface="+mn-lt"/>
                <a:ea typeface="+mn-ea"/>
                <a:cs typeface="+mn-cs"/>
              </a:rPr>
              <a:t>Naranja: análisis de la alternativa de solución versus máquinas existentes en el mercado</a:t>
            </a:r>
          </a:p>
          <a:p>
            <a:r>
              <a:rPr lang="es-419" sz="1200" kern="1200" dirty="0">
                <a:solidFill>
                  <a:schemeClr val="tx1"/>
                </a:solidFill>
                <a:effectLst/>
                <a:latin typeface="+mn-lt"/>
                <a:ea typeface="+mn-ea"/>
                <a:cs typeface="+mn-cs"/>
              </a:rPr>
              <a:t>Celeste:</a:t>
            </a:r>
            <a:r>
              <a:rPr lang="es-419" sz="1200" kern="1200" baseline="0" dirty="0">
                <a:solidFill>
                  <a:schemeClr val="tx1"/>
                </a:solidFill>
                <a:effectLst/>
                <a:latin typeface="+mn-lt"/>
                <a:ea typeface="+mn-ea"/>
                <a:cs typeface="+mn-cs"/>
              </a:rPr>
              <a:t> ingeniería inversa, evaluación técnica y de importancia de los parámetros del diseñador</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kern="1200" baseline="0" dirty="0">
                <a:solidFill>
                  <a:schemeClr val="tx1"/>
                </a:solidFill>
                <a:effectLst/>
                <a:latin typeface="+mn-lt"/>
                <a:ea typeface="+mn-ea"/>
                <a:cs typeface="+mn-cs"/>
              </a:rPr>
              <a:t>Verde: Matriz de correlaciones entre los parámetros del diseñador</a:t>
            </a:r>
          </a:p>
        </p:txBody>
      </p:sp>
      <p:sp>
        <p:nvSpPr>
          <p:cNvPr id="4" name="Marcador de número de diapositiva 3"/>
          <p:cNvSpPr>
            <a:spLocks noGrp="1"/>
          </p:cNvSpPr>
          <p:nvPr>
            <p:ph type="sldNum" sz="quarter" idx="10"/>
          </p:nvPr>
        </p:nvSpPr>
        <p:spPr/>
        <p:txBody>
          <a:bodyPr/>
          <a:lstStyle/>
          <a:p>
            <a:fld id="{303CB458-7C3A-45F9-8815-E28D4955E256}" type="slidenum">
              <a:rPr lang="es-ES" smtClean="0"/>
              <a:t>32</a:t>
            </a:fld>
            <a:endParaRPr lang="es-ES"/>
          </a:p>
        </p:txBody>
      </p:sp>
    </p:spTree>
    <p:extLst>
      <p:ext uri="{BB962C8B-B14F-4D97-AF65-F5344CB8AC3E}">
        <p14:creationId xmlns:p14="http://schemas.microsoft.com/office/powerpoint/2010/main" val="9394578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2"/>
            <a:r>
              <a:rPr lang="es-ES_tradnl" sz="1200" b="1" kern="1200" dirty="0">
                <a:solidFill>
                  <a:schemeClr val="tx1"/>
                </a:solidFill>
                <a:effectLst/>
                <a:latin typeface="+mn-lt"/>
                <a:ea typeface="+mn-ea"/>
                <a:cs typeface="+mn-cs"/>
              </a:rPr>
              <a:t>Requerimientos de calidad en términos del cliente</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Esta etapa de análisis consiste en describir las necesidades o requerimientos del producto a desarrollar, valorando la importancia de cada uno de ellos (en una escala del 1 al 5, siendo 1 la de menor importancia), en función de la opinión del solicitante (ver Tabla 4).</a:t>
            </a:r>
            <a:endParaRPr lang="es-ES" sz="10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303CB458-7C3A-45F9-8815-E28D4955E256}" type="slidenum">
              <a:rPr lang="es-ES" smtClean="0"/>
              <a:t>33</a:t>
            </a:fld>
            <a:endParaRPr lang="es-ES"/>
          </a:p>
        </p:txBody>
      </p:sp>
    </p:spTree>
    <p:extLst>
      <p:ext uri="{BB962C8B-B14F-4D97-AF65-F5344CB8AC3E}">
        <p14:creationId xmlns:p14="http://schemas.microsoft.com/office/powerpoint/2010/main" val="24099247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2"/>
            <a:r>
              <a:rPr lang="es-ES_tradnl" sz="1200" b="1" kern="1200" dirty="0">
                <a:solidFill>
                  <a:schemeClr val="tx1"/>
                </a:solidFill>
                <a:effectLst/>
                <a:latin typeface="+mn-lt"/>
                <a:ea typeface="+mn-ea"/>
                <a:cs typeface="+mn-cs"/>
              </a:rPr>
              <a:t>Actividades del proceso</a:t>
            </a:r>
            <a:endParaRPr lang="es-ES"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 </a:t>
            </a:r>
            <a:r>
              <a:rPr lang="es-ES_tradnl" sz="1200" kern="1200" dirty="0">
                <a:solidFill>
                  <a:schemeClr val="tx1"/>
                </a:solidFill>
                <a:effectLst/>
                <a:latin typeface="+mn-lt"/>
                <a:ea typeface="+mn-ea"/>
                <a:cs typeface="+mn-cs"/>
              </a:rPr>
              <a:t>En esta etapa de diseño, se lista las actividades del proceso (ver Tabla 5) mediante las cuales se logrará satisfacer los requerimientos (necesidades) provistas por el cliente para asegurar un buen producto o servicio.</a:t>
            </a:r>
            <a:endParaRPr lang="es-ES" sz="1000" kern="1200" dirty="0">
              <a:solidFill>
                <a:schemeClr val="tx1"/>
              </a:solidFill>
              <a:effectLst/>
              <a:latin typeface="+mn-lt"/>
              <a:ea typeface="+mn-ea"/>
              <a:cs typeface="+mn-cs"/>
            </a:endParaRPr>
          </a:p>
          <a:p>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303CB458-7C3A-45F9-8815-E28D4955E256}" type="slidenum">
              <a:rPr lang="es-ES" smtClean="0"/>
              <a:t>34</a:t>
            </a:fld>
            <a:endParaRPr lang="es-ES"/>
          </a:p>
        </p:txBody>
      </p:sp>
    </p:spTree>
    <p:extLst>
      <p:ext uri="{BB962C8B-B14F-4D97-AF65-F5344CB8AC3E}">
        <p14:creationId xmlns:p14="http://schemas.microsoft.com/office/powerpoint/2010/main" val="38843021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2"/>
            <a:r>
              <a:rPr lang="es-ES_tradnl" sz="1200" b="1" kern="1200" dirty="0">
                <a:solidFill>
                  <a:schemeClr val="tx1"/>
                </a:solidFill>
                <a:effectLst/>
                <a:latin typeface="+mn-lt"/>
                <a:ea typeface="+mn-ea"/>
                <a:cs typeface="+mn-cs"/>
              </a:rPr>
              <a:t>Matriz de relaciones entre requerimientos y actividades </a:t>
            </a:r>
            <a:endParaRPr lang="es-ES" sz="1200" kern="1200" dirty="0">
              <a:solidFill>
                <a:schemeClr val="tx1"/>
              </a:solidFill>
              <a:effectLst/>
              <a:latin typeface="+mn-lt"/>
              <a:ea typeface="+mn-ea"/>
              <a:cs typeface="+mn-cs"/>
            </a:endParaRPr>
          </a:p>
          <a:p>
            <a:r>
              <a:rPr lang="es-EC" sz="1200" kern="1200" dirty="0">
                <a:solidFill>
                  <a:schemeClr val="tx1"/>
                </a:solidFill>
                <a:effectLst/>
                <a:latin typeface="+mn-lt"/>
                <a:ea typeface="+mn-ea"/>
                <a:cs typeface="+mn-cs"/>
              </a:rPr>
              <a:t>En el análisis QFD esta etapa consiste en identificar cuáles son  las relaciones entre los requerimientos del cliente y las actividades que se van a llevar a cabo (ver Tabla 6) para cumplir satisfactoriamente con estos requerimientos.</a:t>
            </a:r>
            <a:endParaRPr lang="es-ES" sz="1000" kern="1200" dirty="0">
              <a:solidFill>
                <a:schemeClr val="tx1"/>
              </a:solidFill>
              <a:effectLst/>
              <a:latin typeface="+mn-lt"/>
              <a:ea typeface="+mn-ea"/>
              <a:cs typeface="+mn-cs"/>
            </a:endParaRPr>
          </a:p>
          <a:p>
            <a:r>
              <a:rPr lang="es-EC" sz="1200" kern="1200" dirty="0">
                <a:solidFill>
                  <a:schemeClr val="tx1"/>
                </a:solidFill>
                <a:effectLst/>
                <a:latin typeface="+mn-lt"/>
                <a:ea typeface="+mn-ea"/>
                <a:cs typeface="+mn-cs"/>
              </a:rPr>
              <a:t>Para este caso se lo realiza bajo las siguientes condiciones de evaluación:</a:t>
            </a:r>
            <a:endParaRPr lang="es-ES" sz="1000" kern="1200" dirty="0">
              <a:solidFill>
                <a:schemeClr val="tx1"/>
              </a:solidFill>
              <a:effectLst/>
              <a:latin typeface="+mn-lt"/>
              <a:ea typeface="+mn-ea"/>
              <a:cs typeface="+mn-cs"/>
            </a:endParaRPr>
          </a:p>
          <a:p>
            <a:r>
              <a:rPr lang="es-EC" sz="1200" kern="1200" dirty="0">
                <a:solidFill>
                  <a:schemeClr val="tx1"/>
                </a:solidFill>
                <a:effectLst/>
                <a:latin typeface="+mn-lt"/>
                <a:ea typeface="+mn-ea"/>
                <a:cs typeface="+mn-cs"/>
              </a:rPr>
              <a:t>Circulo pintado: Relación fuerte</a:t>
            </a:r>
            <a:endParaRPr lang="es-ES" sz="1000" kern="1200" dirty="0">
              <a:solidFill>
                <a:schemeClr val="tx1"/>
              </a:solidFill>
              <a:effectLst/>
              <a:latin typeface="+mn-lt"/>
              <a:ea typeface="+mn-ea"/>
              <a:cs typeface="+mn-cs"/>
            </a:endParaRPr>
          </a:p>
          <a:p>
            <a:r>
              <a:rPr lang="es-EC" sz="1200" kern="1200" dirty="0">
                <a:solidFill>
                  <a:schemeClr val="tx1"/>
                </a:solidFill>
                <a:effectLst/>
                <a:latin typeface="+mn-lt"/>
                <a:ea typeface="+mn-ea"/>
                <a:cs typeface="+mn-cs"/>
              </a:rPr>
              <a:t>circulo: Relación media</a:t>
            </a:r>
            <a:endParaRPr lang="es-ES" sz="1000" kern="1200" dirty="0">
              <a:solidFill>
                <a:schemeClr val="tx1"/>
              </a:solidFill>
              <a:effectLst/>
              <a:latin typeface="+mn-lt"/>
              <a:ea typeface="+mn-ea"/>
              <a:cs typeface="+mn-cs"/>
            </a:endParaRPr>
          </a:p>
          <a:p>
            <a:r>
              <a:rPr lang="es-EC" sz="1200" kern="1200" dirty="0">
                <a:solidFill>
                  <a:schemeClr val="tx1"/>
                </a:solidFill>
                <a:effectLst/>
                <a:latin typeface="+mn-lt"/>
                <a:ea typeface="+mn-ea"/>
                <a:cs typeface="+mn-cs"/>
              </a:rPr>
              <a:t>triangulo: Relación débil</a:t>
            </a:r>
            <a:endParaRPr lang="es-ES" sz="1000" kern="1200" dirty="0">
              <a:solidFill>
                <a:schemeClr val="tx1"/>
              </a:solidFill>
              <a:effectLst/>
              <a:latin typeface="+mn-lt"/>
              <a:ea typeface="+mn-ea"/>
              <a:cs typeface="+mn-cs"/>
            </a:endParaRPr>
          </a:p>
          <a:p>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303CB458-7C3A-45F9-8815-E28D4955E256}" type="slidenum">
              <a:rPr lang="es-ES" smtClean="0"/>
              <a:t>35</a:t>
            </a:fld>
            <a:endParaRPr lang="es-ES"/>
          </a:p>
        </p:txBody>
      </p:sp>
    </p:spTree>
    <p:extLst>
      <p:ext uri="{BB962C8B-B14F-4D97-AF65-F5344CB8AC3E}">
        <p14:creationId xmlns:p14="http://schemas.microsoft.com/office/powerpoint/2010/main" val="32870411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914400" lvl="2" indent="0">
              <a:buFont typeface="Arial" panose="020B0604020202020204" pitchFamily="34" charset="0"/>
              <a:buNone/>
            </a:pPr>
            <a:r>
              <a:rPr lang="es-ES_tradnl" sz="1200" b="1" kern="1200" dirty="0">
                <a:solidFill>
                  <a:schemeClr val="tx1"/>
                </a:solidFill>
                <a:effectLst/>
                <a:latin typeface="+mn-lt"/>
                <a:ea typeface="+mn-ea"/>
                <a:cs typeface="+mn-cs"/>
              </a:rPr>
              <a:t>Importancia técnica de los parámetros </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Para esta etapa del proceso de diseño, se analiza y compara, los resultados de las evaluaciones de las características de calidad de las actividades del proceso</a:t>
            </a:r>
          </a:p>
          <a:p>
            <a:r>
              <a:rPr lang="es-ES_tradnl" sz="1200" kern="1200" dirty="0">
                <a:solidFill>
                  <a:schemeClr val="tx1"/>
                </a:solidFill>
                <a:effectLst/>
                <a:latin typeface="+mn-lt"/>
                <a:ea typeface="+mn-ea"/>
                <a:cs typeface="+mn-cs"/>
              </a:rPr>
              <a:t>Según este análisis realizado, se puede concluir que los parámetros de mayor importancia técnica son, la precisión y exactitud de la máquina, la velocidad de desplazamiento, el costo de manufactura y la velocidad de corte de esta, en ese orden respectivamente. Por ello en un análisis posterior estos serán los parámetros de diseño que más se tomarán en cuenta.</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303CB458-7C3A-45F9-8815-E28D4955E256}" type="slidenum">
              <a:rPr lang="es-ES" smtClean="0"/>
              <a:t>36</a:t>
            </a:fld>
            <a:endParaRPr lang="es-ES"/>
          </a:p>
        </p:txBody>
      </p:sp>
    </p:spTree>
    <p:extLst>
      <p:ext uri="{BB962C8B-B14F-4D97-AF65-F5344CB8AC3E}">
        <p14:creationId xmlns:p14="http://schemas.microsoft.com/office/powerpoint/2010/main" val="30669104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2"/>
            <a:r>
              <a:rPr lang="es-ES_tradnl" sz="1200" b="1" kern="1200" dirty="0">
                <a:solidFill>
                  <a:schemeClr val="tx1"/>
                </a:solidFill>
                <a:effectLst/>
                <a:latin typeface="+mn-lt"/>
                <a:ea typeface="+mn-ea"/>
                <a:cs typeface="+mn-cs"/>
              </a:rPr>
              <a:t>Tipo de material de la estructura de soporte fijo</a:t>
            </a:r>
            <a:endParaRPr lang="es-ES" sz="10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Para la selección de los siguientes parámetros se realizó matrices de comparación, mostradas a continuación.</a:t>
            </a:r>
            <a:endParaRPr lang="es-ES" sz="10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Primero se determina un porcentaje en función de la importancia de cada parámetro a ser tomado en cuenta, se realiza una comparativa de importancia entre los parámetros, de la siguiente forma, ver Tabla 13:</a:t>
            </a:r>
            <a:endParaRPr lang="es-ES" sz="10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0: Si el parámetro no es importante en comparación al otro</a:t>
            </a:r>
            <a:endParaRPr lang="es-ES" sz="10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5: Si el parámetro es más importante que el otro</a:t>
            </a:r>
            <a:endParaRPr lang="es-ES" sz="10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2.5: Si ambos parámetros tienen igual importancia</a:t>
            </a:r>
          </a:p>
          <a:p>
            <a:r>
              <a:rPr lang="es-ES_tradnl" sz="1200" kern="1200" dirty="0">
                <a:solidFill>
                  <a:schemeClr val="tx1"/>
                </a:solidFill>
                <a:effectLst/>
                <a:latin typeface="+mn-lt"/>
                <a:ea typeface="+mn-ea"/>
                <a:cs typeface="+mn-cs"/>
              </a:rPr>
              <a:t>A continuación se muestra en la Tabla 14, la matriz de comparación para la selección de la estructura de soporte fijo, en donde se califica de la siguiente manera:</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1: Si es bueno</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3: Si es muy bueno</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5: Si es excelente</a:t>
            </a:r>
            <a:endParaRPr lang="es-ES" sz="1200" kern="1200" dirty="0">
              <a:solidFill>
                <a:schemeClr val="tx1"/>
              </a:solidFill>
              <a:effectLst/>
              <a:latin typeface="+mn-lt"/>
              <a:ea typeface="+mn-ea"/>
              <a:cs typeface="+mn-cs"/>
            </a:endParaRPr>
          </a:p>
          <a:p>
            <a:r>
              <a:rPr lang="es-EC" sz="1200" kern="1200" dirty="0">
                <a:solidFill>
                  <a:schemeClr val="tx1"/>
                </a:solidFill>
                <a:effectLst/>
                <a:latin typeface="+mn-lt"/>
                <a:ea typeface="+mn-ea"/>
                <a:cs typeface="+mn-cs"/>
              </a:rPr>
              <a:t>De acuerdo con la Tabla 14, se puede concluir, que para el diseño de la estructura, se selecciona como material de soporte fijo el Acero A36, que está sujeto a una mejor soldabilidad, facilitando de esta manera los procedimientos a ser realizados como sujeción del soporte.</a:t>
            </a:r>
            <a:endParaRPr lang="es-ES" sz="1000" kern="1200" dirty="0">
              <a:solidFill>
                <a:schemeClr val="tx1"/>
              </a:solidFill>
              <a:effectLst/>
              <a:latin typeface="+mn-lt"/>
              <a:ea typeface="+mn-ea"/>
              <a:cs typeface="+mn-cs"/>
            </a:endParaRPr>
          </a:p>
          <a:p>
            <a:pPr marL="914400" lvl="2" indent="0">
              <a:buFont typeface="Arial" panose="020B0604020202020204" pitchFamily="34" charset="0"/>
              <a:buNone/>
            </a:pP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303CB458-7C3A-45F9-8815-E28D4955E256}" type="slidenum">
              <a:rPr lang="es-ES" smtClean="0"/>
              <a:t>37</a:t>
            </a:fld>
            <a:endParaRPr lang="es-ES"/>
          </a:p>
        </p:txBody>
      </p:sp>
    </p:spTree>
    <p:extLst>
      <p:ext uri="{BB962C8B-B14F-4D97-AF65-F5344CB8AC3E}">
        <p14:creationId xmlns:p14="http://schemas.microsoft.com/office/powerpoint/2010/main" val="475740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419" sz="1200" b="0" i="0" kern="1200" dirty="0">
                <a:solidFill>
                  <a:schemeClr val="tx1"/>
                </a:solidFill>
                <a:effectLst/>
                <a:latin typeface="+mn-lt"/>
                <a:ea typeface="+mn-ea"/>
                <a:cs typeface="+mn-cs"/>
              </a:rPr>
              <a:t>En la figura mostrada</a:t>
            </a:r>
            <a:r>
              <a:rPr lang="es-419" sz="1200" b="0" i="0" kern="1200" baseline="0" dirty="0">
                <a:solidFill>
                  <a:schemeClr val="tx1"/>
                </a:solidFill>
                <a:effectLst/>
                <a:latin typeface="+mn-lt"/>
                <a:ea typeface="+mn-ea"/>
                <a:cs typeface="+mn-cs"/>
              </a:rPr>
              <a:t> se puede </a:t>
            </a:r>
            <a:r>
              <a:rPr lang="es-419" sz="1200" b="0" i="0" kern="1200" dirty="0">
                <a:solidFill>
                  <a:schemeClr val="tx1"/>
                </a:solidFill>
                <a:effectLst/>
                <a:latin typeface="+mn-lt"/>
                <a:ea typeface="+mn-ea"/>
                <a:cs typeface="+mn-cs"/>
              </a:rPr>
              <a:t>apreciar un esquema básico de un sistema de</a:t>
            </a:r>
            <a:r>
              <a:rPr lang="es-419" sz="1200" b="0" i="0" kern="1200" baseline="0" dirty="0">
                <a:solidFill>
                  <a:schemeClr val="tx1"/>
                </a:solidFill>
                <a:effectLst/>
                <a:latin typeface="+mn-lt"/>
                <a:ea typeface="+mn-ea"/>
                <a:cs typeface="+mn-cs"/>
              </a:rPr>
              <a:t> control numérico computarizado</a:t>
            </a:r>
            <a:r>
              <a:rPr lang="es-419" sz="1200" b="0" i="0" kern="1200" dirty="0">
                <a:solidFill>
                  <a:schemeClr val="tx1"/>
                </a:solidFill>
                <a:effectLst/>
                <a:latin typeface="+mn-lt"/>
                <a:ea typeface="+mn-ea"/>
                <a:cs typeface="+mn-cs"/>
              </a:rPr>
              <a:t> con sus partes principales. Entre las que se tiene fundamentalmente tres:</a:t>
            </a:r>
          </a:p>
          <a:p>
            <a:r>
              <a:rPr lang="es-419" sz="1200" b="0" i="0" kern="1200" dirty="0">
                <a:solidFill>
                  <a:schemeClr val="tx1"/>
                </a:solidFill>
                <a:effectLst/>
                <a:latin typeface="+mn-lt"/>
                <a:ea typeface="+mn-ea"/>
                <a:cs typeface="+mn-cs"/>
              </a:rPr>
              <a:t>- Primera: El equipo que proporciona la tecnología de corte,</a:t>
            </a:r>
            <a:r>
              <a:rPr lang="es-419" sz="1200" b="0" i="0" kern="1200" baseline="0" dirty="0">
                <a:solidFill>
                  <a:schemeClr val="tx1"/>
                </a:solidFill>
                <a:effectLst/>
                <a:latin typeface="+mn-lt"/>
                <a:ea typeface="+mn-ea"/>
                <a:cs typeface="+mn-cs"/>
              </a:rPr>
              <a:t> en este caso la máquina de corte por plasma</a:t>
            </a:r>
            <a:endParaRPr lang="es-419" sz="1200" b="0" i="0" kern="1200" dirty="0">
              <a:solidFill>
                <a:schemeClr val="tx1"/>
              </a:solidFill>
              <a:effectLst/>
              <a:latin typeface="+mn-lt"/>
              <a:ea typeface="+mn-ea"/>
              <a:cs typeface="+mn-cs"/>
            </a:endParaRPr>
          </a:p>
          <a:p>
            <a:r>
              <a:rPr lang="es-419" sz="1200" b="0" i="0" kern="1200" dirty="0">
                <a:solidFill>
                  <a:schemeClr val="tx1"/>
                </a:solidFill>
                <a:effectLst/>
                <a:latin typeface="+mn-lt"/>
                <a:ea typeface="+mn-ea"/>
                <a:cs typeface="+mn-cs"/>
              </a:rPr>
              <a:t>-Segunda:</a:t>
            </a:r>
            <a:r>
              <a:rPr lang="es-419" sz="1200" b="0" i="0" kern="1200" baseline="0" dirty="0">
                <a:solidFill>
                  <a:schemeClr val="tx1"/>
                </a:solidFill>
                <a:effectLst/>
                <a:latin typeface="+mn-lt"/>
                <a:ea typeface="+mn-ea"/>
                <a:cs typeface="+mn-cs"/>
              </a:rPr>
              <a:t> </a:t>
            </a:r>
            <a:r>
              <a:rPr lang="es-419" sz="1200" b="0" i="0" kern="1200" dirty="0">
                <a:solidFill>
                  <a:schemeClr val="tx1"/>
                </a:solidFill>
                <a:effectLst/>
                <a:latin typeface="+mn-lt"/>
                <a:ea typeface="+mn-ea"/>
                <a:cs typeface="+mn-cs"/>
              </a:rPr>
              <a:t>La mesa de corte, que incluye a la mesa en sí, el sistema THC para control de altura y de contención de polvo/humo generados en el corte, como así también el tipo de motores que controlan el movimiento de</a:t>
            </a:r>
            <a:r>
              <a:rPr lang="es-419" sz="1200" b="0" i="0" kern="1200" baseline="0" dirty="0">
                <a:solidFill>
                  <a:schemeClr val="tx1"/>
                </a:solidFill>
                <a:effectLst/>
                <a:latin typeface="+mn-lt"/>
                <a:ea typeface="+mn-ea"/>
                <a:cs typeface="+mn-cs"/>
              </a:rPr>
              <a:t> </a:t>
            </a:r>
            <a:r>
              <a:rPr lang="es-419" sz="1200" b="0" i="0" kern="1200" dirty="0">
                <a:solidFill>
                  <a:schemeClr val="tx1"/>
                </a:solidFill>
                <a:effectLst/>
                <a:latin typeface="+mn-lt"/>
                <a:ea typeface="+mn-ea"/>
                <a:cs typeface="+mn-cs"/>
              </a:rPr>
              <a:t>la antorcha.</a:t>
            </a:r>
          </a:p>
          <a:p>
            <a:r>
              <a:rPr lang="es-419" sz="1200" b="0" i="0" kern="1200" dirty="0">
                <a:solidFill>
                  <a:schemeClr val="tx1"/>
                </a:solidFill>
                <a:effectLst/>
                <a:latin typeface="+mn-lt"/>
                <a:ea typeface="+mn-ea"/>
                <a:cs typeface="+mn-cs"/>
              </a:rPr>
              <a:t>-Tercera: El software que ejecuta el equipo y diseña los patrones de corte.</a:t>
            </a:r>
          </a:p>
          <a:p>
            <a:r>
              <a:rPr lang="es-419" sz="1200" kern="1200" dirty="0">
                <a:solidFill>
                  <a:schemeClr val="tx1"/>
                </a:solidFill>
                <a:effectLst/>
                <a:latin typeface="+mn-lt"/>
                <a:ea typeface="+mn-ea"/>
                <a:cs typeface="+mn-cs"/>
              </a:rPr>
              <a:t>Este</a:t>
            </a:r>
            <a:r>
              <a:rPr lang="es-419" sz="1200" kern="1200" baseline="0" dirty="0">
                <a:solidFill>
                  <a:schemeClr val="tx1"/>
                </a:solidFill>
                <a:effectLst/>
                <a:latin typeface="+mn-lt"/>
                <a:ea typeface="+mn-ea"/>
                <a:cs typeface="+mn-cs"/>
              </a:rPr>
              <a:t> tercer componente, en otras palabras el control numérico computarizado, consiste en el </a:t>
            </a:r>
            <a:r>
              <a:rPr lang="es-419" sz="1200" b="1" i="0" kern="1200" dirty="0">
                <a:solidFill>
                  <a:schemeClr val="tx1"/>
                </a:solidFill>
                <a:effectLst/>
                <a:latin typeface="+mn-lt"/>
                <a:ea typeface="+mn-ea"/>
                <a:cs typeface="+mn-cs"/>
              </a:rPr>
              <a:t>uso de una computadora para controlar y monitorear los movimientos de una máquina herramienta</a:t>
            </a:r>
            <a:r>
              <a:rPr lang="es-419" sz="1200" b="0" i="0" kern="1200" dirty="0">
                <a:solidFill>
                  <a:schemeClr val="tx1"/>
                </a:solidFill>
                <a:effectLst/>
                <a:latin typeface="+mn-lt"/>
                <a:ea typeface="+mn-ea"/>
                <a:cs typeface="+mn-cs"/>
              </a:rPr>
              <a:t>. Entre esas máquinas herramienta, podemos mencionar algunas como: </a:t>
            </a:r>
            <a:r>
              <a:rPr lang="es-419" sz="1200" b="0" i="0" u="none" strike="noStrike" kern="1200" dirty="0">
                <a:solidFill>
                  <a:schemeClr val="tx1"/>
                </a:solidFill>
                <a:effectLst/>
                <a:latin typeface="+mn-lt"/>
                <a:ea typeface="+mn-ea"/>
                <a:cs typeface="+mn-cs"/>
              </a:rPr>
              <a:t>fresadora,</a:t>
            </a:r>
            <a:r>
              <a:rPr lang="es-419" sz="1200" b="0" i="0" u="none" strike="noStrike" kern="1200" baseline="0" dirty="0">
                <a:solidFill>
                  <a:schemeClr val="tx1"/>
                </a:solidFill>
                <a:effectLst/>
                <a:latin typeface="+mn-lt"/>
                <a:ea typeface="+mn-ea"/>
                <a:cs typeface="+mn-cs"/>
              </a:rPr>
              <a:t> torno, rectificadora</a:t>
            </a:r>
            <a:r>
              <a:rPr lang="es-419" sz="1200" b="0" i="0" kern="1200" dirty="0">
                <a:solidFill>
                  <a:schemeClr val="tx1"/>
                </a:solidFill>
                <a:effectLst/>
                <a:latin typeface="+mn-lt"/>
                <a:ea typeface="+mn-ea"/>
                <a:cs typeface="+mn-cs"/>
              </a:rPr>
              <a:t>, brazos</a:t>
            </a:r>
            <a:r>
              <a:rPr lang="es-419" sz="1200" b="0" i="0" kern="1200" baseline="0" dirty="0">
                <a:solidFill>
                  <a:schemeClr val="tx1"/>
                </a:solidFill>
                <a:effectLst/>
                <a:latin typeface="+mn-lt"/>
                <a:ea typeface="+mn-ea"/>
                <a:cs typeface="+mn-cs"/>
              </a:rPr>
              <a:t> robóticos, entre otras</a:t>
            </a:r>
            <a:r>
              <a:rPr lang="es-419" sz="1200" b="0" i="0" kern="1200" dirty="0">
                <a:solidFill>
                  <a:schemeClr val="tx1"/>
                </a:solidFill>
                <a:effectLst/>
                <a:latin typeface="+mn-lt"/>
                <a:ea typeface="+mn-ea"/>
                <a:cs typeface="+mn-cs"/>
              </a:rPr>
              <a:t>. </a:t>
            </a:r>
          </a:p>
          <a:p>
            <a:r>
              <a:rPr lang="es-419" sz="1200" b="0" i="0" kern="1200" dirty="0">
                <a:solidFill>
                  <a:schemeClr val="tx1"/>
                </a:solidFill>
                <a:effectLst/>
                <a:latin typeface="+mn-lt"/>
                <a:ea typeface="+mn-ea"/>
                <a:cs typeface="+mn-cs"/>
              </a:rPr>
              <a:t>Las máquinas usadas en talleres admiten el uso de una computadora personal externa. El controlador CNC trabaja en conjunto con una serie de </a:t>
            </a:r>
            <a:r>
              <a:rPr lang="es-419" sz="1200" b="0" i="0" u="none" strike="noStrike" kern="1200" dirty="0">
                <a:solidFill>
                  <a:schemeClr val="tx1"/>
                </a:solidFill>
                <a:effectLst/>
                <a:latin typeface="+mn-lt"/>
                <a:ea typeface="+mn-ea"/>
                <a:cs typeface="+mn-cs"/>
              </a:rPr>
              <a:t>motores</a:t>
            </a:r>
            <a:r>
              <a:rPr lang="es-419" sz="1200" b="0" i="0" u="none" strike="noStrike" kern="1200" baseline="0" dirty="0">
                <a:solidFill>
                  <a:schemeClr val="tx1"/>
                </a:solidFill>
                <a:effectLst/>
                <a:latin typeface="+mn-lt"/>
                <a:ea typeface="+mn-ea"/>
                <a:cs typeface="+mn-cs"/>
              </a:rPr>
              <a:t> para su movimiento</a:t>
            </a:r>
            <a:r>
              <a:rPr lang="es-419" sz="1200" b="0" i="0" kern="1200" dirty="0">
                <a:solidFill>
                  <a:schemeClr val="tx1"/>
                </a:solidFill>
                <a:effectLst/>
                <a:latin typeface="+mn-lt"/>
                <a:ea typeface="+mn-ea"/>
                <a:cs typeface="+mn-cs"/>
              </a:rPr>
              <a:t>, así como </a:t>
            </a:r>
            <a:r>
              <a:rPr lang="es-419" sz="1200" b="0" i="0" u="none" strike="noStrike" kern="1200" dirty="0">
                <a:solidFill>
                  <a:schemeClr val="tx1"/>
                </a:solidFill>
                <a:effectLst/>
                <a:latin typeface="+mn-lt"/>
                <a:ea typeface="+mn-ea"/>
                <a:cs typeface="+mn-cs"/>
              </a:rPr>
              <a:t>componentes</a:t>
            </a:r>
            <a:r>
              <a:rPr lang="es-419" sz="1200" b="0" i="0" u="none" strike="noStrike" kern="1200" baseline="0" dirty="0">
                <a:solidFill>
                  <a:schemeClr val="tx1"/>
                </a:solidFill>
                <a:effectLst/>
                <a:latin typeface="+mn-lt"/>
                <a:ea typeface="+mn-ea"/>
                <a:cs typeface="+mn-cs"/>
              </a:rPr>
              <a:t> de accionamiento</a:t>
            </a:r>
            <a:r>
              <a:rPr lang="es-419" sz="1200" b="0" i="0" u="none" strike="noStrike" kern="1200" dirty="0">
                <a:solidFill>
                  <a:schemeClr val="tx1"/>
                </a:solidFill>
                <a:effectLst/>
                <a:latin typeface="+mn-lt"/>
                <a:ea typeface="+mn-ea"/>
                <a:cs typeface="+mn-cs"/>
              </a:rPr>
              <a:t> </a:t>
            </a:r>
            <a:r>
              <a:rPr lang="es-419" sz="1200" b="0" i="0" kern="1200" dirty="0">
                <a:solidFill>
                  <a:schemeClr val="tx1"/>
                </a:solidFill>
                <a:effectLst/>
                <a:latin typeface="+mn-lt"/>
                <a:ea typeface="+mn-ea"/>
                <a:cs typeface="+mn-cs"/>
              </a:rPr>
              <a:t>para desplazar los ejes de la máquina de manera controlada y ejecutar los movimientos programados.</a:t>
            </a:r>
          </a:p>
          <a:p>
            <a:r>
              <a:rPr lang="es-419" sz="1200" b="0" i="0" kern="1200" dirty="0">
                <a:solidFill>
                  <a:schemeClr val="tx1"/>
                </a:solidFill>
                <a:effectLst/>
                <a:latin typeface="+mn-lt"/>
                <a:ea typeface="+mn-ea"/>
                <a:cs typeface="+mn-cs"/>
              </a:rPr>
              <a:t>Una máquina CNC, por lo tanto, consiste en seis elementos principales:</a:t>
            </a:r>
          </a:p>
          <a:p>
            <a:r>
              <a:rPr lang="es-419" sz="1200" b="0" i="0" kern="1200" dirty="0">
                <a:solidFill>
                  <a:schemeClr val="tx1"/>
                </a:solidFill>
                <a:effectLst/>
                <a:latin typeface="+mn-lt"/>
                <a:ea typeface="+mn-ea"/>
                <a:cs typeface="+mn-cs"/>
              </a:rPr>
              <a:t>Dispositivo de entrada</a:t>
            </a:r>
          </a:p>
          <a:p>
            <a:r>
              <a:rPr lang="es-419" sz="1200" b="0" i="0" kern="1200" dirty="0">
                <a:solidFill>
                  <a:schemeClr val="tx1"/>
                </a:solidFill>
                <a:effectLst/>
                <a:latin typeface="+mn-lt"/>
                <a:ea typeface="+mn-ea"/>
                <a:cs typeface="+mn-cs"/>
              </a:rPr>
              <a:t>Unidad de control o controlador</a:t>
            </a:r>
          </a:p>
          <a:p>
            <a:r>
              <a:rPr lang="es-419" sz="1200" b="0" i="0" kern="1200" dirty="0">
                <a:solidFill>
                  <a:schemeClr val="tx1"/>
                </a:solidFill>
                <a:effectLst/>
                <a:latin typeface="+mn-lt"/>
                <a:ea typeface="+mn-ea"/>
                <a:cs typeface="+mn-cs"/>
              </a:rPr>
              <a:t>Máquina herramienta</a:t>
            </a:r>
          </a:p>
          <a:p>
            <a:r>
              <a:rPr lang="es-419" sz="1200" b="0" i="0" kern="1200" dirty="0">
                <a:solidFill>
                  <a:schemeClr val="tx1"/>
                </a:solidFill>
                <a:effectLst/>
                <a:latin typeface="+mn-lt"/>
                <a:ea typeface="+mn-ea"/>
                <a:cs typeface="+mn-cs"/>
              </a:rPr>
              <a:t>Sistema de accionamiento</a:t>
            </a:r>
          </a:p>
          <a:p>
            <a:r>
              <a:rPr lang="es-419" sz="1200" b="0" i="0" kern="1200" dirty="0">
                <a:solidFill>
                  <a:schemeClr val="tx1"/>
                </a:solidFill>
                <a:effectLst/>
                <a:latin typeface="+mn-lt"/>
                <a:ea typeface="+mn-ea"/>
                <a:cs typeface="+mn-cs"/>
              </a:rPr>
              <a:t>Dispositivos de realimentación </a:t>
            </a:r>
          </a:p>
          <a:p>
            <a:r>
              <a:rPr lang="es-419" sz="1200" b="0" i="0" kern="1200" dirty="0">
                <a:solidFill>
                  <a:schemeClr val="tx1"/>
                </a:solidFill>
                <a:effectLst/>
                <a:latin typeface="+mn-lt"/>
                <a:ea typeface="+mn-ea"/>
                <a:cs typeface="+mn-cs"/>
              </a:rPr>
              <a:t>Monitor</a:t>
            </a:r>
          </a:p>
          <a:p>
            <a:r>
              <a:rPr lang="es-419" sz="1200" b="0" i="0" kern="1200" dirty="0">
                <a:solidFill>
                  <a:schemeClr val="tx1"/>
                </a:solidFill>
                <a:effectLst/>
                <a:latin typeface="+mn-lt"/>
                <a:ea typeface="+mn-ea"/>
                <a:cs typeface="+mn-cs"/>
              </a:rPr>
              <a:t>En</a:t>
            </a:r>
            <a:r>
              <a:rPr lang="es-419" sz="1200" b="0" i="0" kern="1200" baseline="0" dirty="0">
                <a:solidFill>
                  <a:schemeClr val="tx1"/>
                </a:solidFill>
                <a:effectLst/>
                <a:latin typeface="+mn-lt"/>
                <a:ea typeface="+mn-ea"/>
                <a:cs typeface="+mn-cs"/>
              </a:rPr>
              <a:t> la figura se muestra</a:t>
            </a:r>
            <a:r>
              <a:rPr lang="es-419" sz="1200" b="0" i="0" kern="1200" dirty="0">
                <a:solidFill>
                  <a:schemeClr val="tx1"/>
                </a:solidFill>
                <a:effectLst/>
                <a:latin typeface="+mn-lt"/>
                <a:ea typeface="+mn-ea"/>
                <a:cs typeface="+mn-cs"/>
              </a:rPr>
              <a:t> un diagrama de bloques de una máquina CNC típica, provista de servomotores.</a:t>
            </a:r>
          </a:p>
          <a:p>
            <a:r>
              <a:rPr lang="es-419" sz="1200" b="0" i="0" kern="1200" dirty="0">
                <a:solidFill>
                  <a:schemeClr val="tx1"/>
                </a:solidFill>
                <a:effectLst/>
                <a:latin typeface="+mn-lt"/>
                <a:ea typeface="+mn-ea"/>
                <a:cs typeface="+mn-cs"/>
              </a:rPr>
              <a:t>Como observamos, básicamente, el controlador de las máquinas CNC recibe instrucciones de la computadora (en forma de códigos G y códigos M) y mediante su propio software convierte esas instrucciones en señales eléctricas destinadas a activar los motores que, a su vez, pondrán en marcha el sistema de accionamiento.</a:t>
            </a:r>
          </a:p>
          <a:p>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303CB458-7C3A-45F9-8815-E28D4955E256}" type="slidenum">
              <a:rPr lang="es-ES" smtClean="0"/>
              <a:t>7</a:t>
            </a:fld>
            <a:endParaRPr lang="es-ES"/>
          </a:p>
        </p:txBody>
      </p:sp>
    </p:spTree>
    <p:extLst>
      <p:ext uri="{BB962C8B-B14F-4D97-AF65-F5344CB8AC3E}">
        <p14:creationId xmlns:p14="http://schemas.microsoft.com/office/powerpoint/2010/main" val="13802052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914400" lvl="2" indent="0">
              <a:buFont typeface="Arial" panose="020B0604020202020204" pitchFamily="34" charset="0"/>
              <a:buNone/>
            </a:pPr>
            <a:r>
              <a:rPr lang="es-EC" sz="1200" kern="1200" dirty="0">
                <a:solidFill>
                  <a:schemeClr val="tx1"/>
                </a:solidFill>
                <a:effectLst/>
                <a:latin typeface="+mn-lt"/>
                <a:ea typeface="+mn-ea"/>
                <a:cs typeface="+mn-cs"/>
              </a:rPr>
              <a:t>Tipo de transmisión</a:t>
            </a:r>
          </a:p>
          <a:p>
            <a:pPr marL="914400" lvl="2" indent="0">
              <a:buFont typeface="Arial" panose="020B0604020202020204" pitchFamily="34" charset="0"/>
              <a:buNone/>
            </a:pPr>
            <a:r>
              <a:rPr lang="es-EC" sz="1200" kern="1200" dirty="0">
                <a:solidFill>
                  <a:schemeClr val="tx1"/>
                </a:solidFill>
                <a:effectLst/>
                <a:latin typeface="+mn-lt"/>
                <a:ea typeface="+mn-ea"/>
                <a:cs typeface="+mn-cs"/>
              </a:rPr>
              <a:t>De acuerdo con la Tabla 18, se concluye, que para el diseño se optó por una transmisión por piñón-cremallera, ya que no posee deslizamiento, su peso es inferior en comparación al husillo de bolas, además de transmitir altos torques, y un menor costo de adquisición para la implementación de este tipo de sistema.</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303CB458-7C3A-45F9-8815-E28D4955E256}" type="slidenum">
              <a:rPr lang="es-ES" smtClean="0"/>
              <a:t>38</a:t>
            </a:fld>
            <a:endParaRPr lang="es-ES"/>
          </a:p>
        </p:txBody>
      </p:sp>
    </p:spTree>
    <p:extLst>
      <p:ext uri="{BB962C8B-B14F-4D97-AF65-F5344CB8AC3E}">
        <p14:creationId xmlns:p14="http://schemas.microsoft.com/office/powerpoint/2010/main" val="4255008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2"/>
            <a:r>
              <a:rPr lang="es-ES_tradnl" sz="1200" b="1" kern="1200" dirty="0">
                <a:solidFill>
                  <a:schemeClr val="tx1"/>
                </a:solidFill>
                <a:effectLst/>
                <a:latin typeface="+mn-lt"/>
                <a:ea typeface="+mn-ea"/>
                <a:cs typeface="+mn-cs"/>
              </a:rPr>
              <a:t>Tipo de actuador para movimiento</a:t>
            </a:r>
            <a:endParaRPr lang="es-ES"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 </a:t>
            </a:r>
            <a:endParaRPr lang="es-ES" sz="10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A continuación se procede a determinar el porcentaje de importancia de los parámetros que intervienen en este caso, ver Tabla 19:</a:t>
            </a:r>
            <a:endParaRPr lang="es-ES" sz="1200" kern="1200" dirty="0">
              <a:solidFill>
                <a:schemeClr val="tx1"/>
              </a:solidFill>
              <a:effectLst/>
              <a:latin typeface="+mn-lt"/>
              <a:ea typeface="+mn-ea"/>
              <a:cs typeface="+mn-cs"/>
            </a:endParaRPr>
          </a:p>
          <a:p>
            <a:r>
              <a:rPr lang="es-EC" sz="1200" kern="1200" dirty="0">
                <a:solidFill>
                  <a:schemeClr val="tx1"/>
                </a:solidFill>
                <a:effectLst/>
                <a:latin typeface="+mn-lt"/>
                <a:ea typeface="+mn-ea"/>
                <a:cs typeface="+mn-cs"/>
              </a:rPr>
              <a:t>De acuerdo con la Tabla 20, se concluye, que para el diseño se usará motores paso a paso como actuadores para el movimiento por sus prestaciones tanto en costo, como en facilidad de adquisición y fácil control mediante software, además de satisfacer las necesidades de torque y precisión para la máquina.</a:t>
            </a:r>
            <a:endParaRPr lang="es-ES" sz="10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303CB458-7C3A-45F9-8815-E28D4955E256}" type="slidenum">
              <a:rPr lang="es-ES" smtClean="0"/>
              <a:t>39</a:t>
            </a:fld>
            <a:endParaRPr lang="es-ES"/>
          </a:p>
        </p:txBody>
      </p:sp>
    </p:spTree>
    <p:extLst>
      <p:ext uri="{BB962C8B-B14F-4D97-AF65-F5344CB8AC3E}">
        <p14:creationId xmlns:p14="http://schemas.microsoft.com/office/powerpoint/2010/main" val="29349329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2"/>
            <a:r>
              <a:rPr lang="es-ES_tradnl" sz="1200" b="1" kern="1200" dirty="0">
                <a:solidFill>
                  <a:schemeClr val="tx1"/>
                </a:solidFill>
                <a:effectLst/>
                <a:latin typeface="+mn-lt"/>
                <a:ea typeface="+mn-ea"/>
                <a:cs typeface="+mn-cs"/>
              </a:rPr>
              <a:t>Tipo de guías para desplazamiento</a:t>
            </a:r>
            <a:endParaRPr lang="es-ES"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 </a:t>
            </a:r>
            <a:endParaRPr lang="es-ES" sz="10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A continuación se procede a determinar el porcentaje de importancia de los parámetros que intervienen en este caso, ver Tabla 23: </a:t>
            </a:r>
          </a:p>
          <a:p>
            <a:r>
              <a:rPr lang="es-EC" sz="1200" kern="1200" dirty="0">
                <a:solidFill>
                  <a:schemeClr val="tx1"/>
                </a:solidFill>
                <a:effectLst/>
                <a:latin typeface="+mn-lt"/>
                <a:ea typeface="+mn-ea"/>
                <a:cs typeface="+mn-cs"/>
              </a:rPr>
              <a:t>De acuerdo con la Tabla 24, se concluye, que para esta aplicación se implementará guías con rodamientos radiales para el desplazamiento del pórtico móvil de la máquina CNC para corte por plasma, por su facilidad de adquisición y menor costo en comparación a la de rodamientos radiales.</a:t>
            </a:r>
            <a:endParaRPr lang="es-ES" sz="10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303CB458-7C3A-45F9-8815-E28D4955E256}" type="slidenum">
              <a:rPr lang="es-ES" smtClean="0"/>
              <a:t>40</a:t>
            </a:fld>
            <a:endParaRPr lang="es-ES"/>
          </a:p>
        </p:txBody>
      </p:sp>
    </p:spTree>
    <p:extLst>
      <p:ext uri="{BB962C8B-B14F-4D97-AF65-F5344CB8AC3E}">
        <p14:creationId xmlns:p14="http://schemas.microsoft.com/office/powerpoint/2010/main" val="35702990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Alternativa de solución</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En base a las necesidades mencionadas anteriormente por parte del Laboratorio de Procesos de Manufactura y una investigación de las máquinas industriales existentes en el mercado, se presenta la alternativa de solución mostrada en la figura. </a:t>
            </a:r>
          </a:p>
          <a:p>
            <a:r>
              <a:rPr lang="es-ES_tradnl" sz="1200" kern="1200" dirty="0">
                <a:solidFill>
                  <a:schemeClr val="tx1"/>
                </a:solidFill>
                <a:effectLst/>
                <a:latin typeface="+mn-lt"/>
                <a:ea typeface="+mn-ea"/>
                <a:cs typeface="+mn-cs"/>
              </a:rPr>
              <a:t>La cual entre sus características técnicas presenta las siguientes:</a:t>
            </a:r>
            <a:endParaRPr lang="es-ES" sz="1200" kern="1200" dirty="0">
              <a:solidFill>
                <a:schemeClr val="tx1"/>
              </a:solidFill>
              <a:effectLst/>
              <a:latin typeface="+mn-lt"/>
              <a:ea typeface="+mn-ea"/>
              <a:cs typeface="+mn-cs"/>
            </a:endParaRPr>
          </a:p>
          <a:p>
            <a:pPr lvl="0"/>
            <a:r>
              <a:rPr lang="es-ES_tradnl" sz="1200" kern="1200" dirty="0">
                <a:solidFill>
                  <a:schemeClr val="tx1"/>
                </a:solidFill>
                <a:effectLst/>
                <a:latin typeface="+mn-lt"/>
                <a:ea typeface="+mn-ea"/>
                <a:cs typeface="+mn-cs"/>
              </a:rPr>
              <a:t>Estructura de pórtico móvil y mesa fija para el sistema de corte mecanizado</a:t>
            </a:r>
            <a:endParaRPr lang="es-ES" sz="1200" kern="1200" dirty="0">
              <a:solidFill>
                <a:schemeClr val="tx1"/>
              </a:solidFill>
              <a:effectLst/>
              <a:latin typeface="+mn-lt"/>
              <a:ea typeface="+mn-ea"/>
              <a:cs typeface="+mn-cs"/>
            </a:endParaRPr>
          </a:p>
          <a:p>
            <a:pPr lvl="0"/>
            <a:r>
              <a:rPr lang="es-ES_tradnl" sz="1200" kern="1200" dirty="0">
                <a:solidFill>
                  <a:schemeClr val="tx1"/>
                </a:solidFill>
                <a:effectLst/>
                <a:latin typeface="+mn-lt"/>
                <a:ea typeface="+mn-ea"/>
                <a:cs typeface="+mn-cs"/>
              </a:rPr>
              <a:t>Dimensiones máximas: 3 x 3 m</a:t>
            </a:r>
            <a:endParaRPr lang="es-ES" sz="1200" kern="1200" dirty="0">
              <a:solidFill>
                <a:schemeClr val="tx1"/>
              </a:solidFill>
              <a:effectLst/>
              <a:latin typeface="+mn-lt"/>
              <a:ea typeface="+mn-ea"/>
              <a:cs typeface="+mn-cs"/>
            </a:endParaRPr>
          </a:p>
          <a:p>
            <a:pPr lvl="0"/>
            <a:r>
              <a:rPr lang="es-ES_tradnl" sz="1200" kern="1200" dirty="0">
                <a:solidFill>
                  <a:schemeClr val="tx1"/>
                </a:solidFill>
                <a:effectLst/>
                <a:latin typeface="+mn-lt"/>
                <a:ea typeface="+mn-ea"/>
                <a:cs typeface="+mn-cs"/>
              </a:rPr>
              <a:t>Mesa de trabajo de 1.2 x 1.2 m</a:t>
            </a:r>
            <a:endParaRPr lang="es-ES" sz="1200" kern="1200" dirty="0">
              <a:solidFill>
                <a:schemeClr val="tx1"/>
              </a:solidFill>
              <a:effectLst/>
              <a:latin typeface="+mn-lt"/>
              <a:ea typeface="+mn-ea"/>
              <a:cs typeface="+mn-cs"/>
            </a:endParaRPr>
          </a:p>
          <a:p>
            <a:pPr lvl="0"/>
            <a:r>
              <a:rPr lang="es-ES_tradnl" sz="1200" kern="1200" dirty="0">
                <a:solidFill>
                  <a:schemeClr val="tx1"/>
                </a:solidFill>
                <a:effectLst/>
                <a:latin typeface="+mn-lt"/>
                <a:ea typeface="+mn-ea"/>
                <a:cs typeface="+mn-cs"/>
              </a:rPr>
              <a:t>Precisión de corte esperada: 0.5 mm de error</a:t>
            </a:r>
            <a:endParaRPr lang="es-ES" sz="1200" kern="1200" dirty="0">
              <a:solidFill>
                <a:schemeClr val="tx1"/>
              </a:solidFill>
              <a:effectLst/>
              <a:latin typeface="+mn-lt"/>
              <a:ea typeface="+mn-ea"/>
              <a:cs typeface="+mn-cs"/>
            </a:endParaRPr>
          </a:p>
          <a:p>
            <a:pPr lvl="0"/>
            <a:r>
              <a:rPr lang="es-ES_tradnl" sz="1200" kern="1200" dirty="0">
                <a:solidFill>
                  <a:schemeClr val="tx1"/>
                </a:solidFill>
                <a:effectLst/>
                <a:latin typeface="+mn-lt"/>
                <a:ea typeface="+mn-ea"/>
                <a:cs typeface="+mn-cs"/>
              </a:rPr>
              <a:t>Velocidad máxima de corte: 6000 mm/min</a:t>
            </a:r>
            <a:endParaRPr lang="es-ES" sz="1200" kern="1200" dirty="0">
              <a:solidFill>
                <a:schemeClr val="tx1"/>
              </a:solidFill>
              <a:effectLst/>
              <a:latin typeface="+mn-lt"/>
              <a:ea typeface="+mn-ea"/>
              <a:cs typeface="+mn-cs"/>
            </a:endParaRPr>
          </a:p>
          <a:p>
            <a:pPr lvl="0"/>
            <a:r>
              <a:rPr lang="es-ES_tradnl" sz="1200" kern="1200" dirty="0">
                <a:solidFill>
                  <a:schemeClr val="tx1"/>
                </a:solidFill>
                <a:effectLst/>
                <a:latin typeface="+mn-lt"/>
                <a:ea typeface="+mn-ea"/>
                <a:cs typeface="+mn-cs"/>
              </a:rPr>
              <a:t>Espesores: mínimo de 1.9 mm y máximo de 12 mm</a:t>
            </a:r>
            <a:endParaRPr lang="es-ES" sz="1200" kern="1200" dirty="0">
              <a:solidFill>
                <a:schemeClr val="tx1"/>
              </a:solidFill>
              <a:effectLst/>
              <a:latin typeface="+mn-lt"/>
              <a:ea typeface="+mn-ea"/>
              <a:cs typeface="+mn-cs"/>
            </a:endParaRPr>
          </a:p>
          <a:p>
            <a:pPr lvl="0"/>
            <a:r>
              <a:rPr lang="es-ES_tradnl" sz="1200" kern="1200" dirty="0">
                <a:solidFill>
                  <a:schemeClr val="tx1"/>
                </a:solidFill>
                <a:effectLst/>
                <a:latin typeface="+mn-lt"/>
                <a:ea typeface="+mn-ea"/>
                <a:cs typeface="+mn-cs"/>
              </a:rPr>
              <a:t>Tipo de movimiento: motorizado</a:t>
            </a:r>
            <a:endParaRPr lang="es-ES" sz="1200" kern="1200" dirty="0">
              <a:solidFill>
                <a:schemeClr val="tx1"/>
              </a:solidFill>
              <a:effectLst/>
              <a:latin typeface="+mn-lt"/>
              <a:ea typeface="+mn-ea"/>
              <a:cs typeface="+mn-cs"/>
            </a:endParaRPr>
          </a:p>
          <a:p>
            <a:pPr lvl="0"/>
            <a:r>
              <a:rPr lang="es-ES_tradnl" sz="1200" kern="1200" dirty="0">
                <a:solidFill>
                  <a:schemeClr val="tx1"/>
                </a:solidFill>
                <a:effectLst/>
                <a:latin typeface="+mn-lt"/>
                <a:ea typeface="+mn-ea"/>
                <a:cs typeface="+mn-cs"/>
              </a:rPr>
              <a:t>Control variable de altura y posicionamiento de la antorcha</a:t>
            </a:r>
            <a:endParaRPr lang="es-E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effectLst/>
              <a:latin typeface="+mn-lt"/>
              <a:ea typeface="+mn-ea"/>
              <a:cs typeface="+mn-cs"/>
            </a:endParaRPr>
          </a:p>
          <a:p>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303CB458-7C3A-45F9-8815-E28D4955E256}" type="slidenum">
              <a:rPr lang="es-ES" smtClean="0"/>
              <a:t>41</a:t>
            </a:fld>
            <a:endParaRPr lang="es-ES"/>
          </a:p>
        </p:txBody>
      </p:sp>
    </p:spTree>
    <p:extLst>
      <p:ext uri="{BB962C8B-B14F-4D97-AF65-F5344CB8AC3E}">
        <p14:creationId xmlns:p14="http://schemas.microsoft.com/office/powerpoint/2010/main" val="4253945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r>
              <a:rPr lang="es-ES_tradnl" sz="1200" kern="1200" dirty="0">
                <a:solidFill>
                  <a:schemeClr val="tx1"/>
                </a:solidFill>
                <a:effectLst/>
                <a:latin typeface="+mn-lt"/>
                <a:ea typeface="+mn-ea"/>
                <a:cs typeface="+mn-cs"/>
              </a:rPr>
              <a:t>-Una mejora altamente considerable en la calidad de la producción, por su mejor precisión, Repetibilidad y ausencia de errores humanos al momento del proceso de manufactura. (mostrar tres cuadros)</a:t>
            </a:r>
            <a:endParaRPr lang="es-ES" sz="1200" kern="1200" dirty="0">
              <a:solidFill>
                <a:schemeClr val="tx1"/>
              </a:solidFill>
              <a:effectLst/>
              <a:latin typeface="+mn-lt"/>
              <a:ea typeface="+mn-ea"/>
              <a:cs typeface="+mn-cs"/>
            </a:endParaRPr>
          </a:p>
          <a:p>
            <a:pPr lvl="0"/>
            <a:r>
              <a:rPr lang="es-ES_tradnl" sz="1200" kern="1200" dirty="0">
                <a:solidFill>
                  <a:schemeClr val="tx1"/>
                </a:solidFill>
                <a:effectLst/>
                <a:latin typeface="+mn-lt"/>
                <a:ea typeface="+mn-ea"/>
                <a:cs typeface="+mn-cs"/>
              </a:rPr>
              <a:t>-Facilidad para la realización de procesos complejos para el humano, pero que con esta máquina son sencillos de realizar, además de tener una alta precisión, con márgenes de error bajos.</a:t>
            </a:r>
            <a:endParaRPr lang="es-ES" sz="1200" kern="1200" dirty="0">
              <a:solidFill>
                <a:schemeClr val="tx1"/>
              </a:solidFill>
              <a:effectLst/>
              <a:latin typeface="+mn-lt"/>
              <a:ea typeface="+mn-ea"/>
              <a:cs typeface="+mn-cs"/>
            </a:endParaRPr>
          </a:p>
          <a:p>
            <a:pPr lvl="0"/>
            <a:r>
              <a:rPr lang="es-ES_tradnl" sz="1200" kern="1200" dirty="0">
                <a:solidFill>
                  <a:schemeClr val="tx1"/>
                </a:solidFill>
                <a:effectLst/>
                <a:latin typeface="+mn-lt"/>
                <a:ea typeface="+mn-ea"/>
                <a:cs typeface="+mn-cs"/>
              </a:rPr>
              <a:t>-Costo de producción menor, debido a que el tiempo de uso de la máquina es reducido en comparación a una convencional, además tiene la capacidad de ser calibrada para realizar el mismo proceso muchas veces de manera autónoma, lo que reduce considerablemente los tiempos de producción, e inspección, dado que con los resultados obtenidos de la primera pieza fabricada se requiere una inspección menos minuciosa para las demás piezas subsiguientes producidas.</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303CB458-7C3A-45F9-8815-E28D4955E256}" type="slidenum">
              <a:rPr lang="es-ES" smtClean="0"/>
              <a:t>8</a:t>
            </a:fld>
            <a:endParaRPr lang="es-ES"/>
          </a:p>
        </p:txBody>
      </p:sp>
    </p:spTree>
    <p:extLst>
      <p:ext uri="{BB962C8B-B14F-4D97-AF65-F5344CB8AC3E}">
        <p14:creationId xmlns:p14="http://schemas.microsoft.com/office/powerpoint/2010/main" val="637835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r>
              <a:rPr lang="es-ES_tradnl" sz="1200" kern="1200" dirty="0">
                <a:solidFill>
                  <a:schemeClr val="tx1"/>
                </a:solidFill>
                <a:effectLst/>
                <a:latin typeface="+mn-lt"/>
                <a:ea typeface="+mn-ea"/>
                <a:cs typeface="+mn-cs"/>
              </a:rPr>
              <a:t>-Al ser un proceso de manufactura avanzado, es necesario tener las herramientas adecuadas para optimizar los resultados, ya que en su mayoría estas son de alto costo, en comparación a las máquinas convencionales.</a:t>
            </a:r>
            <a:endParaRPr lang="es-ES" sz="1200" kern="1200" dirty="0">
              <a:solidFill>
                <a:schemeClr val="tx1"/>
              </a:solidFill>
              <a:effectLst/>
              <a:latin typeface="+mn-lt"/>
              <a:ea typeface="+mn-ea"/>
              <a:cs typeface="+mn-cs"/>
            </a:endParaRPr>
          </a:p>
          <a:p>
            <a:pPr lvl="0"/>
            <a:r>
              <a:rPr lang="es-ES_tradnl" sz="1200" kern="1200" dirty="0">
                <a:solidFill>
                  <a:schemeClr val="tx1"/>
                </a:solidFill>
                <a:effectLst/>
                <a:latin typeface="+mn-lt"/>
                <a:ea typeface="+mn-ea"/>
                <a:cs typeface="+mn-cs"/>
              </a:rPr>
              <a:t>-A pesar de tener una gran reducción de errores en la producción por imprecisiones humanas, sigue existiendo el error ocasionado por los operadores al no calibrar adecuadamente la máquina, o simplemente manipular de una manera errada la misma, por esta razón se suma a los costos de adquisición de este tipo de máquinas la capacitación a los mismos, e incluso para su mantenimiento se requiere de personal capacitado.</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303CB458-7C3A-45F9-8815-E28D4955E256}" type="slidenum">
              <a:rPr lang="es-ES" smtClean="0"/>
              <a:t>9</a:t>
            </a:fld>
            <a:endParaRPr lang="es-ES"/>
          </a:p>
        </p:txBody>
      </p:sp>
    </p:spTree>
    <p:extLst>
      <p:ext uri="{BB962C8B-B14F-4D97-AF65-F5344CB8AC3E}">
        <p14:creationId xmlns:p14="http://schemas.microsoft.com/office/powerpoint/2010/main" val="3606647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En el centro de la antorcha hay un electrodo con polaridad negativa, separado por un canal se encuentran las paredes que tienen polaridad positiva, la diferencia de polaridad es esencial en la creación del plasma. Cuando el cortador de plasma se enciende, este envía el aire comprimido y la electricidad por el mismo conducto, pero no hacen contacto. Cuando el aire comprimido llega a la antorcha, este llena el espacio alrededor de las paredes positivas y en el interior rodea al electrodo, posteriormente la corriente eléctrica llega al electrodo negativo y las paredes positivas atraen dicha corriente, haciendo que se genere un pequeño arco eléctrico, el aire comprimido al hacer contacto con el arco eléctrico hace que este sufra un cambio de estado muy violento, convirtiéndolo en plasma. El plasma se ha generado dentro de la antorcha, y para cortar el metal tiene que salir, es por esta razón que se tiene un terminal positivo abrazado al metal que se va a cortar el cual convierte toda la superficie en positiva de área mucho mas grande que las paredes internas, entonces al acercar la antorcha hacia la superficie de trabajo el terminal positivo atrae toda la corriente eléctrica. El plasma que se encontraba dentro de la antorcha sale hacia la superficie metálica de forma instantánea, el plasma es tan caliente que funde e incluso vaporiza el metal, y este metal es expulsado de forma inmediata gracias al aire comprimido que sale del canal exterior. El resultado es un corte limpio y preciso usando solo aire comprimido y electricidad.</a:t>
            </a:r>
            <a:endParaRPr lang="es-ES_tradnl" sz="1200" kern="1200" dirty="0">
              <a:solidFill>
                <a:schemeClr val="tx1"/>
              </a:solidFill>
              <a:effectLst/>
              <a:latin typeface="+mn-lt"/>
              <a:ea typeface="+mn-ea"/>
              <a:cs typeface="+mn-cs"/>
            </a:endParaRPr>
          </a:p>
          <a:p>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303CB458-7C3A-45F9-8815-E28D4955E256}" type="slidenum">
              <a:rPr lang="es-ES" smtClean="0"/>
              <a:t>10</a:t>
            </a:fld>
            <a:endParaRPr lang="es-ES"/>
          </a:p>
        </p:txBody>
      </p:sp>
    </p:spTree>
    <p:extLst>
      <p:ext uri="{BB962C8B-B14F-4D97-AF65-F5344CB8AC3E}">
        <p14:creationId xmlns:p14="http://schemas.microsoft.com/office/powerpoint/2010/main" val="6473289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419" sz="1200" b="0" i="0" kern="1200" dirty="0">
                <a:solidFill>
                  <a:schemeClr val="tx1"/>
                </a:solidFill>
                <a:effectLst/>
                <a:latin typeface="+mn-lt"/>
                <a:ea typeface="+mn-ea"/>
                <a:cs typeface="+mn-cs"/>
              </a:rPr>
              <a:t>Ya que el oxicorte es un proceso similar, se lo ha comparado con el corte por plasma y se identifican las siguientes ventajas</a:t>
            </a:r>
          </a:p>
          <a:p>
            <a:r>
              <a:rPr lang="es-419" sz="1200" b="0" i="0" kern="1200" dirty="0">
                <a:solidFill>
                  <a:schemeClr val="tx1"/>
                </a:solidFill>
                <a:effectLst/>
                <a:latin typeface="+mn-lt"/>
                <a:ea typeface="+mn-ea"/>
                <a:cs typeface="+mn-cs"/>
              </a:rPr>
              <a:t>-El costo operativo del corte por plasma es un poco inferior al oxicorte</a:t>
            </a:r>
          </a:p>
          <a:p>
            <a:r>
              <a:rPr lang="es-419" sz="1200" b="0" i="0" kern="1200" dirty="0">
                <a:solidFill>
                  <a:schemeClr val="tx1"/>
                </a:solidFill>
                <a:effectLst/>
                <a:latin typeface="+mn-lt"/>
                <a:ea typeface="+mn-ea"/>
                <a:cs typeface="+mn-cs"/>
              </a:rPr>
              <a:t>-Tiene una gran versatilidad para cortar metales de espesores delgados, lo cual con oxicorte no sería posible.</a:t>
            </a:r>
          </a:p>
          <a:p>
            <a:r>
              <a:rPr lang="es-419" sz="1200" b="0" i="0" kern="1200" dirty="0">
                <a:solidFill>
                  <a:schemeClr val="tx1"/>
                </a:solidFill>
                <a:effectLst/>
                <a:latin typeface="+mn-lt"/>
                <a:ea typeface="+mn-ea"/>
                <a:cs typeface="+mn-cs"/>
              </a:rPr>
              <a:t>-El corte con plasma es un proceso que brinda mayor productividad ya que la velocidad de corte es mayor, dependiendo del espesor del material que se desee cortar, es hasta 6 veces mas rápido, lo cual entrega un </a:t>
            </a:r>
            <a:r>
              <a:rPr lang="es-419" sz="1200" b="0" i="1" kern="1200" dirty="0">
                <a:solidFill>
                  <a:schemeClr val="tx1"/>
                </a:solidFill>
                <a:effectLst/>
                <a:latin typeface="+mn-lt"/>
                <a:ea typeface="+mn-ea"/>
                <a:cs typeface="+mn-cs"/>
              </a:rPr>
              <a:t>costo-beneficio </a:t>
            </a:r>
            <a:r>
              <a:rPr lang="es-419" sz="1200" b="0" i="0" kern="1200" dirty="0">
                <a:solidFill>
                  <a:schemeClr val="tx1"/>
                </a:solidFill>
                <a:effectLst/>
                <a:latin typeface="+mn-lt"/>
                <a:ea typeface="+mn-ea"/>
                <a:cs typeface="+mn-cs"/>
              </a:rPr>
              <a:t>mejor que el oxicorte.</a:t>
            </a:r>
          </a:p>
          <a:p>
            <a:r>
              <a:rPr lang="es-419" sz="1200" b="0" i="0" kern="1200" dirty="0">
                <a:solidFill>
                  <a:schemeClr val="tx1"/>
                </a:solidFill>
                <a:effectLst/>
                <a:latin typeface="+mn-lt"/>
                <a:ea typeface="+mn-ea"/>
                <a:cs typeface="+mn-cs"/>
              </a:rPr>
              <a:t>-Con el corte por plasma conseguimos una mayor precisión y limpieza en la zona de corte que con el oxicorte convencional.</a:t>
            </a:r>
          </a:p>
          <a:p>
            <a:pPr marL="0" marR="0" indent="0" algn="l" defTabSz="914400" rtl="0" eaLnBrk="1" fontAlgn="auto" latinLnBrk="0" hangingPunct="1">
              <a:lnSpc>
                <a:spcPct val="100000"/>
              </a:lnSpc>
              <a:spcBef>
                <a:spcPts val="0"/>
              </a:spcBef>
              <a:spcAft>
                <a:spcPts val="0"/>
              </a:spcAft>
              <a:buClrTx/>
              <a:buSzTx/>
              <a:buFontTx/>
              <a:buNone/>
              <a:tabLst/>
              <a:defRPr/>
            </a:pPr>
            <a:r>
              <a:rPr lang="es-419" sz="1200" b="0" i="0" kern="1200" dirty="0">
                <a:solidFill>
                  <a:schemeClr val="tx1"/>
                </a:solidFill>
                <a:effectLst/>
                <a:latin typeface="+mn-lt"/>
                <a:ea typeface="+mn-ea"/>
                <a:cs typeface="+mn-cs"/>
              </a:rPr>
              <a:t>-Este proceso permite mecanizar a altas velocidades de corte y produce menos tiempos muertos, ya que no se necesita precalentamiento, que es un factor indispensable para el oxicorte</a:t>
            </a:r>
          </a:p>
          <a:p>
            <a:r>
              <a:rPr lang="es-419" sz="1200" b="0" i="0" kern="1200" dirty="0">
                <a:solidFill>
                  <a:schemeClr val="tx1"/>
                </a:solidFill>
                <a:effectLst/>
                <a:latin typeface="+mn-lt"/>
                <a:ea typeface="+mn-ea"/>
                <a:cs typeface="+mn-cs"/>
              </a:rPr>
              <a:t>-Al no existir precalentamiento el proceso produce una baja afectación térmica del material gracias a la alta concentración energética del </a:t>
            </a:r>
            <a:r>
              <a:rPr lang="es-419" sz="1200" b="0" i="1" kern="1200" dirty="0">
                <a:solidFill>
                  <a:schemeClr val="tx1"/>
                </a:solidFill>
                <a:effectLst/>
                <a:latin typeface="+mn-lt"/>
                <a:ea typeface="+mn-ea"/>
                <a:cs typeface="+mn-cs"/>
              </a:rPr>
              <a:t>arco-plasma</a:t>
            </a:r>
            <a:r>
              <a:rPr lang="es-419" sz="1200" b="0" i="0" kern="1200" dirty="0">
                <a:solidFill>
                  <a:schemeClr val="tx1"/>
                </a:solidFill>
                <a:effectLst/>
                <a:latin typeface="+mn-lt"/>
                <a:ea typeface="+mn-ea"/>
                <a:cs typeface="+mn-cs"/>
              </a:rPr>
              <a:t>. El comienzo del corte es prácticamente instantáneo y produce una deformación mínima de la pieza.</a:t>
            </a:r>
          </a:p>
          <a:p>
            <a:pPr lvl="0"/>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303CB458-7C3A-45F9-8815-E28D4955E256}" type="slidenum">
              <a:rPr lang="es-ES" smtClean="0"/>
              <a:t>11</a:t>
            </a:fld>
            <a:endParaRPr lang="es-ES"/>
          </a:p>
        </p:txBody>
      </p:sp>
    </p:spTree>
    <p:extLst>
      <p:ext uri="{BB962C8B-B14F-4D97-AF65-F5344CB8AC3E}">
        <p14:creationId xmlns:p14="http://schemas.microsoft.com/office/powerpoint/2010/main" val="37659703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r>
              <a:rPr lang="es-ES_tradnl" sz="1200" kern="1200" dirty="0">
                <a:solidFill>
                  <a:schemeClr val="tx1"/>
                </a:solidFill>
                <a:effectLst/>
                <a:latin typeface="+mn-lt"/>
                <a:ea typeface="+mn-ea"/>
                <a:cs typeface="+mn-cs"/>
              </a:rPr>
              <a:t>Como desventajas se tienen las siguientes:</a:t>
            </a:r>
          </a:p>
          <a:p>
            <a:pPr lvl="0"/>
            <a:r>
              <a:rPr lang="es-ES_tradnl" sz="1200" kern="1200" dirty="0">
                <a:solidFill>
                  <a:schemeClr val="tx1"/>
                </a:solidFill>
                <a:effectLst/>
                <a:latin typeface="+mn-lt"/>
                <a:ea typeface="+mn-ea"/>
                <a:cs typeface="+mn-cs"/>
              </a:rPr>
              <a:t>Este proceso genera polvo de hierro y gases nocivos para la salud del operador.</a:t>
            </a:r>
          </a:p>
          <a:p>
            <a:pPr lvl="0"/>
            <a:r>
              <a:rPr lang="es-ES_tradnl" sz="1200" kern="1200" dirty="0">
                <a:solidFill>
                  <a:schemeClr val="tx1"/>
                </a:solidFill>
                <a:effectLst/>
                <a:latin typeface="+mn-lt"/>
                <a:ea typeface="+mn-ea"/>
                <a:cs typeface="+mn-cs"/>
              </a:rPr>
              <a:t>Por esta razón se implementa sistemas de extracción de gases tipo campana sin embargo estos no son suficientes, es por esto que se recomienda  implementar un sistema de extracción tipo cama de agua, con este el polvo de hierro queda atrapado, reduciendo de manera considerable la afectación en el ambiente.</a:t>
            </a:r>
          </a:p>
        </p:txBody>
      </p:sp>
      <p:sp>
        <p:nvSpPr>
          <p:cNvPr id="4" name="Marcador de número de diapositiva 3"/>
          <p:cNvSpPr>
            <a:spLocks noGrp="1"/>
          </p:cNvSpPr>
          <p:nvPr>
            <p:ph type="sldNum" sz="quarter" idx="10"/>
          </p:nvPr>
        </p:nvSpPr>
        <p:spPr/>
        <p:txBody>
          <a:bodyPr/>
          <a:lstStyle/>
          <a:p>
            <a:fld id="{303CB458-7C3A-45F9-8815-E28D4955E256}" type="slidenum">
              <a:rPr lang="es-ES" smtClean="0"/>
              <a:t>12</a:t>
            </a:fld>
            <a:endParaRPr lang="es-ES"/>
          </a:p>
        </p:txBody>
      </p:sp>
    </p:spTree>
    <p:extLst>
      <p:ext uri="{BB962C8B-B14F-4D97-AF65-F5344CB8AC3E}">
        <p14:creationId xmlns:p14="http://schemas.microsoft.com/office/powerpoint/2010/main" val="3785001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914400" marR="0" lvl="2"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Previo al diseño de la estructura de soporte fijo, es necesario tomar en consideración todos los pesos que actuarán sobre la misma, de los cuales se presenta un resumen en la siguiente Tabla 25:</a:t>
            </a:r>
            <a:endParaRPr lang="es-ES" sz="1200" kern="1200" dirty="0">
              <a:solidFill>
                <a:schemeClr val="tx1"/>
              </a:solidFill>
              <a:effectLst/>
              <a:latin typeface="+mn-lt"/>
              <a:ea typeface="+mn-ea"/>
              <a:cs typeface="+mn-cs"/>
            </a:endParaRPr>
          </a:p>
          <a:p>
            <a:pPr lvl="2"/>
            <a:endParaRPr lang="es-ES" sz="10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303CB458-7C3A-45F9-8815-E28D4955E256}" type="slidenum">
              <a:rPr lang="es-ES" smtClean="0"/>
              <a:t>13</a:t>
            </a:fld>
            <a:endParaRPr lang="es-ES"/>
          </a:p>
        </p:txBody>
      </p:sp>
    </p:spTree>
    <p:extLst>
      <p:ext uri="{BB962C8B-B14F-4D97-AF65-F5344CB8AC3E}">
        <p14:creationId xmlns:p14="http://schemas.microsoft.com/office/powerpoint/2010/main" val="29321828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n-US"/>
              <a:t>Click to edit Master title style</a:t>
            </a:r>
            <a:endParaRPr lang="es-EC"/>
          </a:p>
        </p:txBody>
      </p:sp>
      <p:sp>
        <p:nvSpPr>
          <p:cNvPr id="3" name="2 Marcador de contenido"/>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C"/>
          </a:p>
        </p:txBody>
      </p:sp>
    </p:spTree>
  </p:cSld>
  <p:clrMapOvr>
    <a:masterClrMapping/>
  </p:clrMapOvr>
  <p:transition spd="med">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r>
              <a:rPr lang="es-ES"/>
              <a:t>Tema de la presentacion</a:t>
            </a:r>
          </a:p>
        </p:txBody>
      </p:sp>
      <p:sp>
        <p:nvSpPr>
          <p:cNvPr id="5" name="4 Marcador de pie de página"/>
          <p:cNvSpPr>
            <a:spLocks noGrp="1"/>
          </p:cNvSpPr>
          <p:nvPr>
            <p:ph type="ftr" sz="quarter" idx="11"/>
          </p:nvPr>
        </p:nvSpPr>
        <p:spPr/>
        <p:txBody>
          <a:bodyPr/>
          <a:lstStyle/>
          <a:p>
            <a:r>
              <a:rPr lang="es-ES"/>
              <a:t>Autor de la presentación</a:t>
            </a:r>
          </a:p>
        </p:txBody>
      </p:sp>
      <p:sp>
        <p:nvSpPr>
          <p:cNvPr id="6" name="5 Marcador de número de diapositiva"/>
          <p:cNvSpPr>
            <a:spLocks noGrp="1"/>
          </p:cNvSpPr>
          <p:nvPr>
            <p:ph type="sldNum" sz="quarter" idx="12"/>
          </p:nvPr>
        </p:nvSpPr>
        <p:spPr/>
        <p:txBody>
          <a:bodyPr/>
          <a:lstStyle/>
          <a:p>
            <a:fld id="{970440E7-6EC3-4D22-82CC-383AB5DD1DC3}" type="slidenum">
              <a:rPr lang="es-ES" smtClean="0"/>
              <a:t>‹Nº›</a:t>
            </a:fld>
            <a:endParaRPr lang="es-ES"/>
          </a:p>
        </p:txBody>
      </p:sp>
    </p:spTree>
    <p:extLst>
      <p:ext uri="{BB962C8B-B14F-4D97-AF65-F5344CB8AC3E}">
        <p14:creationId xmlns:p14="http://schemas.microsoft.com/office/powerpoint/2010/main" val="19324521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r>
              <a:rPr lang="es-ES"/>
              <a:t>Tema de la presentacion</a:t>
            </a:r>
          </a:p>
        </p:txBody>
      </p:sp>
      <p:sp>
        <p:nvSpPr>
          <p:cNvPr id="5" name="4 Marcador de pie de página"/>
          <p:cNvSpPr>
            <a:spLocks noGrp="1"/>
          </p:cNvSpPr>
          <p:nvPr>
            <p:ph type="ftr" sz="quarter" idx="11"/>
          </p:nvPr>
        </p:nvSpPr>
        <p:spPr/>
        <p:txBody>
          <a:bodyPr/>
          <a:lstStyle/>
          <a:p>
            <a:r>
              <a:rPr lang="es-ES"/>
              <a:t>Autor de la presentación</a:t>
            </a:r>
          </a:p>
        </p:txBody>
      </p:sp>
      <p:sp>
        <p:nvSpPr>
          <p:cNvPr id="6" name="5 Marcador de número de diapositiva"/>
          <p:cNvSpPr>
            <a:spLocks noGrp="1"/>
          </p:cNvSpPr>
          <p:nvPr>
            <p:ph type="sldNum" sz="quarter" idx="12"/>
          </p:nvPr>
        </p:nvSpPr>
        <p:spPr/>
        <p:txBody>
          <a:bodyPr/>
          <a:lstStyle/>
          <a:p>
            <a:fld id="{970440E7-6EC3-4D22-82CC-383AB5DD1DC3}" type="slidenum">
              <a:rPr lang="es-ES" smtClean="0"/>
              <a:t>‹Nº›</a:t>
            </a:fld>
            <a:endParaRPr lang="es-ES"/>
          </a:p>
        </p:txBody>
      </p:sp>
    </p:spTree>
    <p:extLst>
      <p:ext uri="{BB962C8B-B14F-4D97-AF65-F5344CB8AC3E}">
        <p14:creationId xmlns:p14="http://schemas.microsoft.com/office/powerpoint/2010/main" val="3594334894"/>
      </p:ext>
    </p:extLst>
  </p:cSld>
  <p:clrMapOvr>
    <a:masterClrMapping/>
  </p:clrMapOvr>
  <p:transition spd="med">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r>
              <a:rPr lang="es-ES"/>
              <a:t>Tema de la presentacion</a:t>
            </a:r>
          </a:p>
        </p:txBody>
      </p:sp>
      <p:sp>
        <p:nvSpPr>
          <p:cNvPr id="5" name="4 Marcador de pie de página"/>
          <p:cNvSpPr>
            <a:spLocks noGrp="1"/>
          </p:cNvSpPr>
          <p:nvPr>
            <p:ph type="ftr" sz="quarter" idx="11"/>
          </p:nvPr>
        </p:nvSpPr>
        <p:spPr/>
        <p:txBody>
          <a:bodyPr/>
          <a:lstStyle/>
          <a:p>
            <a:r>
              <a:rPr lang="es-ES"/>
              <a:t>Autor de la presentación</a:t>
            </a:r>
          </a:p>
        </p:txBody>
      </p:sp>
      <p:sp>
        <p:nvSpPr>
          <p:cNvPr id="6" name="5 Marcador de número de diapositiva"/>
          <p:cNvSpPr>
            <a:spLocks noGrp="1"/>
          </p:cNvSpPr>
          <p:nvPr>
            <p:ph type="sldNum" sz="quarter" idx="12"/>
          </p:nvPr>
        </p:nvSpPr>
        <p:spPr/>
        <p:txBody>
          <a:bodyPr/>
          <a:lstStyle/>
          <a:p>
            <a:fld id="{970440E7-6EC3-4D22-82CC-383AB5DD1DC3}" type="slidenum">
              <a:rPr lang="es-ES" smtClean="0"/>
              <a:t>‹Nº›</a:t>
            </a:fld>
            <a:endParaRPr lang="es-ES"/>
          </a:p>
        </p:txBody>
      </p:sp>
    </p:spTree>
    <p:extLst>
      <p:ext uri="{BB962C8B-B14F-4D97-AF65-F5344CB8AC3E}">
        <p14:creationId xmlns:p14="http://schemas.microsoft.com/office/powerpoint/2010/main" val="33239156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r>
              <a:rPr lang="es-ES"/>
              <a:t>Tema de la presentacion</a:t>
            </a:r>
          </a:p>
        </p:txBody>
      </p:sp>
      <p:sp>
        <p:nvSpPr>
          <p:cNvPr id="6" name="5 Marcador de pie de página"/>
          <p:cNvSpPr>
            <a:spLocks noGrp="1"/>
          </p:cNvSpPr>
          <p:nvPr>
            <p:ph type="ftr" sz="quarter" idx="11"/>
          </p:nvPr>
        </p:nvSpPr>
        <p:spPr/>
        <p:txBody>
          <a:bodyPr/>
          <a:lstStyle/>
          <a:p>
            <a:r>
              <a:rPr lang="es-ES"/>
              <a:t>Autor de la presentación</a:t>
            </a:r>
          </a:p>
        </p:txBody>
      </p:sp>
      <p:sp>
        <p:nvSpPr>
          <p:cNvPr id="7" name="6 Marcador de número de diapositiva"/>
          <p:cNvSpPr>
            <a:spLocks noGrp="1"/>
          </p:cNvSpPr>
          <p:nvPr>
            <p:ph type="sldNum" sz="quarter" idx="12"/>
          </p:nvPr>
        </p:nvSpPr>
        <p:spPr/>
        <p:txBody>
          <a:bodyPr/>
          <a:lstStyle/>
          <a:p>
            <a:fld id="{970440E7-6EC3-4D22-82CC-383AB5DD1DC3}" type="slidenum">
              <a:rPr lang="es-ES" smtClean="0"/>
              <a:t>‹Nº›</a:t>
            </a:fld>
            <a:endParaRPr lang="es-ES"/>
          </a:p>
        </p:txBody>
      </p:sp>
    </p:spTree>
    <p:extLst>
      <p:ext uri="{BB962C8B-B14F-4D97-AF65-F5344CB8AC3E}">
        <p14:creationId xmlns:p14="http://schemas.microsoft.com/office/powerpoint/2010/main" val="422681604"/>
      </p:ext>
    </p:extLst>
  </p:cSld>
  <p:clrMapOvr>
    <a:masterClrMapping/>
  </p:clrMapOvr>
  <p:transition spd="med">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r>
              <a:rPr lang="es-ES"/>
              <a:t>Tema de la presentacion</a:t>
            </a:r>
          </a:p>
        </p:txBody>
      </p:sp>
      <p:sp>
        <p:nvSpPr>
          <p:cNvPr id="8" name="7 Marcador de pie de página"/>
          <p:cNvSpPr>
            <a:spLocks noGrp="1"/>
          </p:cNvSpPr>
          <p:nvPr>
            <p:ph type="ftr" sz="quarter" idx="11"/>
          </p:nvPr>
        </p:nvSpPr>
        <p:spPr/>
        <p:txBody>
          <a:bodyPr/>
          <a:lstStyle/>
          <a:p>
            <a:r>
              <a:rPr lang="es-ES"/>
              <a:t>Autor de la presentación</a:t>
            </a:r>
          </a:p>
        </p:txBody>
      </p:sp>
      <p:sp>
        <p:nvSpPr>
          <p:cNvPr id="9" name="8 Marcador de número de diapositiva"/>
          <p:cNvSpPr>
            <a:spLocks noGrp="1"/>
          </p:cNvSpPr>
          <p:nvPr>
            <p:ph type="sldNum" sz="quarter" idx="12"/>
          </p:nvPr>
        </p:nvSpPr>
        <p:spPr/>
        <p:txBody>
          <a:bodyPr/>
          <a:lstStyle/>
          <a:p>
            <a:fld id="{970440E7-6EC3-4D22-82CC-383AB5DD1DC3}" type="slidenum">
              <a:rPr lang="es-ES" smtClean="0"/>
              <a:t>‹Nº›</a:t>
            </a:fld>
            <a:endParaRPr lang="es-ES"/>
          </a:p>
        </p:txBody>
      </p:sp>
    </p:spTree>
    <p:extLst>
      <p:ext uri="{BB962C8B-B14F-4D97-AF65-F5344CB8AC3E}">
        <p14:creationId xmlns:p14="http://schemas.microsoft.com/office/powerpoint/2010/main" val="16160184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r>
              <a:rPr lang="es-ES"/>
              <a:t>Tema de la presentacion</a:t>
            </a:r>
          </a:p>
        </p:txBody>
      </p:sp>
      <p:sp>
        <p:nvSpPr>
          <p:cNvPr id="4" name="3 Marcador de pie de página"/>
          <p:cNvSpPr>
            <a:spLocks noGrp="1"/>
          </p:cNvSpPr>
          <p:nvPr>
            <p:ph type="ftr" sz="quarter" idx="11"/>
          </p:nvPr>
        </p:nvSpPr>
        <p:spPr/>
        <p:txBody>
          <a:bodyPr/>
          <a:lstStyle/>
          <a:p>
            <a:r>
              <a:rPr lang="es-ES"/>
              <a:t>Autor de la presentación</a:t>
            </a:r>
          </a:p>
        </p:txBody>
      </p:sp>
      <p:sp>
        <p:nvSpPr>
          <p:cNvPr id="5" name="4 Marcador de número de diapositiva"/>
          <p:cNvSpPr>
            <a:spLocks noGrp="1"/>
          </p:cNvSpPr>
          <p:nvPr>
            <p:ph type="sldNum" sz="quarter" idx="12"/>
          </p:nvPr>
        </p:nvSpPr>
        <p:spPr/>
        <p:txBody>
          <a:bodyPr/>
          <a:lstStyle/>
          <a:p>
            <a:fld id="{970440E7-6EC3-4D22-82CC-383AB5DD1DC3}" type="slidenum">
              <a:rPr lang="es-ES" smtClean="0"/>
              <a:t>‹Nº›</a:t>
            </a:fld>
            <a:endParaRPr lang="es-ES"/>
          </a:p>
        </p:txBody>
      </p:sp>
    </p:spTree>
    <p:extLst>
      <p:ext uri="{BB962C8B-B14F-4D97-AF65-F5344CB8AC3E}">
        <p14:creationId xmlns:p14="http://schemas.microsoft.com/office/powerpoint/2010/main" val="39933716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r>
              <a:rPr lang="es-ES"/>
              <a:t>Tema de la presentacion</a:t>
            </a:r>
          </a:p>
        </p:txBody>
      </p:sp>
      <p:sp>
        <p:nvSpPr>
          <p:cNvPr id="3" name="2 Marcador de pie de página"/>
          <p:cNvSpPr>
            <a:spLocks noGrp="1"/>
          </p:cNvSpPr>
          <p:nvPr>
            <p:ph type="ftr" sz="quarter" idx="11"/>
          </p:nvPr>
        </p:nvSpPr>
        <p:spPr/>
        <p:txBody>
          <a:bodyPr/>
          <a:lstStyle/>
          <a:p>
            <a:r>
              <a:rPr lang="es-ES"/>
              <a:t>Autor de la presentación</a:t>
            </a:r>
          </a:p>
        </p:txBody>
      </p:sp>
      <p:sp>
        <p:nvSpPr>
          <p:cNvPr id="4" name="3 Marcador de número de diapositiva"/>
          <p:cNvSpPr>
            <a:spLocks noGrp="1"/>
          </p:cNvSpPr>
          <p:nvPr>
            <p:ph type="sldNum" sz="quarter" idx="12"/>
          </p:nvPr>
        </p:nvSpPr>
        <p:spPr/>
        <p:txBody>
          <a:bodyPr/>
          <a:lstStyle/>
          <a:p>
            <a:fld id="{970440E7-6EC3-4D22-82CC-383AB5DD1DC3}" type="slidenum">
              <a:rPr lang="es-ES" smtClean="0"/>
              <a:t>‹Nº›</a:t>
            </a:fld>
            <a:endParaRPr lang="es-ES"/>
          </a:p>
        </p:txBody>
      </p:sp>
    </p:spTree>
    <p:extLst>
      <p:ext uri="{BB962C8B-B14F-4D97-AF65-F5344CB8AC3E}">
        <p14:creationId xmlns:p14="http://schemas.microsoft.com/office/powerpoint/2010/main" val="3941463325"/>
      </p:ext>
    </p:extLst>
  </p:cSld>
  <p:clrMapOvr>
    <a:masterClrMapping/>
  </p:clrMapOvr>
  <p:transitio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r>
              <a:rPr lang="es-ES"/>
              <a:t>Tema de la presentacion</a:t>
            </a:r>
          </a:p>
        </p:txBody>
      </p:sp>
      <p:sp>
        <p:nvSpPr>
          <p:cNvPr id="6" name="5 Marcador de pie de página"/>
          <p:cNvSpPr>
            <a:spLocks noGrp="1"/>
          </p:cNvSpPr>
          <p:nvPr>
            <p:ph type="ftr" sz="quarter" idx="11"/>
          </p:nvPr>
        </p:nvSpPr>
        <p:spPr/>
        <p:txBody>
          <a:bodyPr/>
          <a:lstStyle/>
          <a:p>
            <a:r>
              <a:rPr lang="es-ES"/>
              <a:t>Autor de la presentación</a:t>
            </a:r>
          </a:p>
        </p:txBody>
      </p:sp>
      <p:sp>
        <p:nvSpPr>
          <p:cNvPr id="7" name="6 Marcador de número de diapositiva"/>
          <p:cNvSpPr>
            <a:spLocks noGrp="1"/>
          </p:cNvSpPr>
          <p:nvPr>
            <p:ph type="sldNum" sz="quarter" idx="12"/>
          </p:nvPr>
        </p:nvSpPr>
        <p:spPr/>
        <p:txBody>
          <a:bodyPr/>
          <a:lstStyle/>
          <a:p>
            <a:fld id="{970440E7-6EC3-4D22-82CC-383AB5DD1DC3}" type="slidenum">
              <a:rPr lang="es-ES" smtClean="0"/>
              <a:t>‹Nº›</a:t>
            </a:fld>
            <a:endParaRPr lang="es-ES"/>
          </a:p>
        </p:txBody>
      </p:sp>
    </p:spTree>
    <p:extLst>
      <p:ext uri="{BB962C8B-B14F-4D97-AF65-F5344CB8AC3E}">
        <p14:creationId xmlns:p14="http://schemas.microsoft.com/office/powerpoint/2010/main" val="32377496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r>
              <a:rPr lang="es-ES"/>
              <a:t>Tema de la presentacion</a:t>
            </a:r>
          </a:p>
        </p:txBody>
      </p:sp>
      <p:sp>
        <p:nvSpPr>
          <p:cNvPr id="6" name="5 Marcador de pie de página"/>
          <p:cNvSpPr>
            <a:spLocks noGrp="1"/>
          </p:cNvSpPr>
          <p:nvPr>
            <p:ph type="ftr" sz="quarter" idx="11"/>
          </p:nvPr>
        </p:nvSpPr>
        <p:spPr/>
        <p:txBody>
          <a:bodyPr/>
          <a:lstStyle/>
          <a:p>
            <a:r>
              <a:rPr lang="es-ES"/>
              <a:t>Autor de la presentación</a:t>
            </a:r>
          </a:p>
        </p:txBody>
      </p:sp>
      <p:sp>
        <p:nvSpPr>
          <p:cNvPr id="7" name="6 Marcador de número de diapositiva"/>
          <p:cNvSpPr>
            <a:spLocks noGrp="1"/>
          </p:cNvSpPr>
          <p:nvPr>
            <p:ph type="sldNum" sz="quarter" idx="12"/>
          </p:nvPr>
        </p:nvSpPr>
        <p:spPr/>
        <p:txBody>
          <a:bodyPr/>
          <a:lstStyle/>
          <a:p>
            <a:fld id="{970440E7-6EC3-4D22-82CC-383AB5DD1DC3}" type="slidenum">
              <a:rPr lang="es-ES" smtClean="0"/>
              <a:t>‹Nº›</a:t>
            </a:fld>
            <a:endParaRPr lang="es-ES"/>
          </a:p>
        </p:txBody>
      </p:sp>
    </p:spTree>
    <p:extLst>
      <p:ext uri="{BB962C8B-B14F-4D97-AF65-F5344CB8AC3E}">
        <p14:creationId xmlns:p14="http://schemas.microsoft.com/office/powerpoint/2010/main" val="17083786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r>
              <a:rPr lang="es-ES"/>
              <a:t>Tema de la presentacion</a:t>
            </a:r>
          </a:p>
        </p:txBody>
      </p:sp>
      <p:sp>
        <p:nvSpPr>
          <p:cNvPr id="5" name="4 Marcador de pie de página"/>
          <p:cNvSpPr>
            <a:spLocks noGrp="1"/>
          </p:cNvSpPr>
          <p:nvPr>
            <p:ph type="ftr" sz="quarter" idx="11"/>
          </p:nvPr>
        </p:nvSpPr>
        <p:spPr/>
        <p:txBody>
          <a:bodyPr/>
          <a:lstStyle/>
          <a:p>
            <a:r>
              <a:rPr lang="es-ES"/>
              <a:t>Autor de la presentación</a:t>
            </a:r>
          </a:p>
        </p:txBody>
      </p:sp>
      <p:sp>
        <p:nvSpPr>
          <p:cNvPr id="6" name="5 Marcador de número de diapositiva"/>
          <p:cNvSpPr>
            <a:spLocks noGrp="1"/>
          </p:cNvSpPr>
          <p:nvPr>
            <p:ph type="sldNum" sz="quarter" idx="12"/>
          </p:nvPr>
        </p:nvSpPr>
        <p:spPr/>
        <p:txBody>
          <a:bodyPr/>
          <a:lstStyle/>
          <a:p>
            <a:fld id="{970440E7-6EC3-4D22-82CC-383AB5DD1DC3}" type="slidenum">
              <a:rPr lang="es-ES" smtClean="0"/>
              <a:t>‹Nº›</a:t>
            </a:fld>
            <a:endParaRPr lang="es-ES"/>
          </a:p>
        </p:txBody>
      </p:sp>
    </p:spTree>
    <p:extLst>
      <p:ext uri="{BB962C8B-B14F-4D97-AF65-F5344CB8AC3E}">
        <p14:creationId xmlns:p14="http://schemas.microsoft.com/office/powerpoint/2010/main" val="2339474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transition spd="med">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r>
              <a:rPr lang="es-ES"/>
              <a:t>Tema de la presentacion</a:t>
            </a:r>
          </a:p>
        </p:txBody>
      </p:sp>
      <p:sp>
        <p:nvSpPr>
          <p:cNvPr id="5" name="4 Marcador de pie de página"/>
          <p:cNvSpPr>
            <a:spLocks noGrp="1"/>
          </p:cNvSpPr>
          <p:nvPr>
            <p:ph type="ftr" sz="quarter" idx="11"/>
          </p:nvPr>
        </p:nvSpPr>
        <p:spPr/>
        <p:txBody>
          <a:bodyPr/>
          <a:lstStyle/>
          <a:p>
            <a:r>
              <a:rPr lang="es-ES"/>
              <a:t>Autor de la presentación</a:t>
            </a:r>
          </a:p>
        </p:txBody>
      </p:sp>
      <p:sp>
        <p:nvSpPr>
          <p:cNvPr id="6" name="5 Marcador de número de diapositiva"/>
          <p:cNvSpPr>
            <a:spLocks noGrp="1"/>
          </p:cNvSpPr>
          <p:nvPr>
            <p:ph type="sldNum" sz="quarter" idx="12"/>
          </p:nvPr>
        </p:nvSpPr>
        <p:spPr/>
        <p:txBody>
          <a:bodyPr/>
          <a:lstStyle/>
          <a:p>
            <a:fld id="{970440E7-6EC3-4D22-82CC-383AB5DD1DC3}" type="slidenum">
              <a:rPr lang="es-ES" smtClean="0"/>
              <a:t>‹Nº›</a:t>
            </a:fld>
            <a:endParaRPr lang="es-ES"/>
          </a:p>
        </p:txBody>
      </p:sp>
    </p:spTree>
    <p:extLst>
      <p:ext uri="{BB962C8B-B14F-4D97-AF65-F5344CB8AC3E}">
        <p14:creationId xmlns:p14="http://schemas.microsoft.com/office/powerpoint/2010/main" val="1251618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57200" y="274638"/>
            <a:ext cx="82296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C"/>
          </a:p>
        </p:txBody>
      </p:sp>
    </p:spTree>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fourObj" preserve="1">
  <p:cSld name="Título y 4 objetos">
    <p:spTree>
      <p:nvGrpSpPr>
        <p:cNvPr id="1" name=""/>
        <p:cNvGrpSpPr/>
        <p:nvPr/>
      </p:nvGrpSpPr>
      <p:grpSpPr>
        <a:xfrm>
          <a:off x="0" y="0"/>
          <a:ext cx="0" cy="0"/>
          <a:chOff x="0" y="0"/>
          <a:chExt cx="0" cy="0"/>
        </a:xfrm>
      </p:grpSpPr>
      <p:sp>
        <p:nvSpPr>
          <p:cNvPr id="2" name="1 Título"/>
          <p:cNvSpPr>
            <a:spLocks noGrp="1"/>
          </p:cNvSpPr>
          <p:nvPr>
            <p:ph type="title" sz="quarter"/>
          </p:nvPr>
        </p:nvSpPr>
        <p:spPr>
          <a:xfrm>
            <a:off x="457200" y="274638"/>
            <a:ext cx="8229600" cy="1143000"/>
          </a:xfrm>
          <a:prstGeom prst="rect">
            <a:avLst/>
          </a:prstGeom>
        </p:spPr>
        <p:txBody>
          <a:bodyPr/>
          <a:lstStyle/>
          <a:p>
            <a:r>
              <a:rPr lang="en-US"/>
              <a:t>Click to edit Master title style</a:t>
            </a:r>
            <a:endParaRPr lang="es-EC"/>
          </a:p>
        </p:txBody>
      </p:sp>
      <p:sp>
        <p:nvSpPr>
          <p:cNvPr id="3" name="2 Marcador de contenido"/>
          <p:cNvSpPr>
            <a:spLocks noGrp="1"/>
          </p:cNvSpPr>
          <p:nvPr>
            <p:ph sz="quarter" idx="1"/>
          </p:nvPr>
        </p:nvSpPr>
        <p:spPr>
          <a:xfrm>
            <a:off x="457200" y="16002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C"/>
          </a:p>
        </p:txBody>
      </p:sp>
      <p:sp>
        <p:nvSpPr>
          <p:cNvPr id="4" name="3 Marcador de contenido"/>
          <p:cNvSpPr>
            <a:spLocks noGrp="1"/>
          </p:cNvSpPr>
          <p:nvPr>
            <p:ph sz="quarter" idx="2"/>
          </p:nvPr>
        </p:nvSpPr>
        <p:spPr>
          <a:xfrm>
            <a:off x="4648200" y="16002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C"/>
          </a:p>
        </p:txBody>
      </p:sp>
      <p:sp>
        <p:nvSpPr>
          <p:cNvPr id="5" name="4 Marcador de contenido"/>
          <p:cNvSpPr>
            <a:spLocks noGrp="1"/>
          </p:cNvSpPr>
          <p:nvPr>
            <p:ph sz="quarter" idx="3"/>
          </p:nvPr>
        </p:nvSpPr>
        <p:spPr>
          <a:xfrm>
            <a:off x="457200" y="3938588"/>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C"/>
          </a:p>
        </p:txBody>
      </p:sp>
      <p:sp>
        <p:nvSpPr>
          <p:cNvPr id="6" name="5 Marcador de contenido"/>
          <p:cNvSpPr>
            <a:spLocks noGrp="1"/>
          </p:cNvSpPr>
          <p:nvPr>
            <p:ph sz="quarter" idx="4"/>
          </p:nvPr>
        </p:nvSpPr>
        <p:spPr>
          <a:xfrm>
            <a:off x="4648200" y="3938588"/>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C"/>
          </a:p>
        </p:txBody>
      </p:sp>
    </p:spTree>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n-US"/>
              <a:t>Click to edit Master title style</a:t>
            </a:r>
            <a:endParaRPr lang="es-EC"/>
          </a:p>
        </p:txBody>
      </p:sp>
      <p:sp>
        <p:nvSpPr>
          <p:cNvPr id="3" name="2 Marcador de contenido"/>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C"/>
          </a:p>
        </p:txBody>
      </p:sp>
      <p:sp>
        <p:nvSpPr>
          <p:cNvPr id="4" name="3 Marcador de contenido"/>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C"/>
          </a:p>
        </p:txBody>
      </p:sp>
    </p:spTree>
  </p:cSld>
  <p:clrMapOvr>
    <a:masterClrMapping/>
  </p:clrMapOvr>
  <p:transition spd="med">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AndTwoObj" preserve="1">
  <p:cSld name="Título, 1 obje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n-US"/>
              <a:t>Click to edit Master title style</a:t>
            </a:r>
            <a:endParaRPr lang="es-EC"/>
          </a:p>
        </p:txBody>
      </p:sp>
      <p:sp>
        <p:nvSpPr>
          <p:cNvPr id="3" name="2 Marcador de contenido"/>
          <p:cNvSpPr>
            <a:spLocks noGrp="1"/>
          </p:cNvSpPr>
          <p:nvPr>
            <p:ph sz="half" idx="1"/>
          </p:nvPr>
        </p:nvSpPr>
        <p:spPr>
          <a:xfrm>
            <a:off x="457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C"/>
          </a:p>
        </p:txBody>
      </p:sp>
      <p:sp>
        <p:nvSpPr>
          <p:cNvPr id="4" name="3 Marcador de contenido"/>
          <p:cNvSpPr>
            <a:spLocks noGrp="1"/>
          </p:cNvSpPr>
          <p:nvPr>
            <p:ph sz="quarter" idx="2"/>
          </p:nvPr>
        </p:nvSpPr>
        <p:spPr>
          <a:xfrm>
            <a:off x="4648200" y="16002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C"/>
          </a:p>
        </p:txBody>
      </p:sp>
      <p:sp>
        <p:nvSpPr>
          <p:cNvPr id="5" name="4 Marcador de contenido"/>
          <p:cNvSpPr>
            <a:spLocks noGrp="1"/>
          </p:cNvSpPr>
          <p:nvPr>
            <p:ph sz="quarter" idx="3"/>
          </p:nvPr>
        </p:nvSpPr>
        <p:spPr>
          <a:xfrm>
            <a:off x="4648200" y="3938588"/>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C"/>
          </a:p>
        </p:txBody>
      </p:sp>
    </p:spTree>
  </p:cSld>
  <p:clrMapOvr>
    <a:masterClrMapping/>
  </p:clrMapOvr>
  <p:transition spd="med">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xAndTwoObj" preserve="1">
  <p:cSld name="Título, tex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n-US"/>
              <a:t>Click to edit Master title style</a:t>
            </a:r>
            <a:endParaRPr lang="es-EC"/>
          </a:p>
        </p:txBody>
      </p:sp>
      <p:sp>
        <p:nvSpPr>
          <p:cNvPr id="3" name="2 Marcador de texto"/>
          <p:cNvSpPr>
            <a:spLocks noGrp="1"/>
          </p:cNvSpPr>
          <p:nvPr>
            <p:ph type="body" sz="half" idx="1"/>
          </p:nvPr>
        </p:nvSpPr>
        <p:spPr>
          <a:xfrm>
            <a:off x="457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C"/>
          </a:p>
        </p:txBody>
      </p:sp>
      <p:sp>
        <p:nvSpPr>
          <p:cNvPr id="4" name="3 Marcador de contenido"/>
          <p:cNvSpPr>
            <a:spLocks noGrp="1"/>
          </p:cNvSpPr>
          <p:nvPr>
            <p:ph sz="quarter" idx="2"/>
          </p:nvPr>
        </p:nvSpPr>
        <p:spPr>
          <a:xfrm>
            <a:off x="4648200" y="16002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C"/>
          </a:p>
        </p:txBody>
      </p:sp>
      <p:sp>
        <p:nvSpPr>
          <p:cNvPr id="5" name="4 Marcador de contenido"/>
          <p:cNvSpPr>
            <a:spLocks noGrp="1"/>
          </p:cNvSpPr>
          <p:nvPr>
            <p:ph sz="quarter" idx="3"/>
          </p:nvPr>
        </p:nvSpPr>
        <p:spPr>
          <a:xfrm>
            <a:off x="4648200" y="3938588"/>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C"/>
          </a:p>
        </p:txBody>
      </p:sp>
    </p:spTree>
  </p:cSld>
  <p:clrMapOvr>
    <a:masterClrMapping/>
  </p:clrMapOvr>
  <p:transition spd="med">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pic>
        <p:nvPicPr>
          <p:cNvPr id="2" name="Picture 11"/>
          <p:cNvPicPr>
            <a:picLocks noChangeAspect="1" noChangeArrowheads="1"/>
          </p:cNvPicPr>
          <p:nvPr/>
        </p:nvPicPr>
        <p:blipFill>
          <a:blip r:embed="rId2" cstate="print"/>
          <a:srcRect/>
          <a:stretch>
            <a:fillRect/>
          </a:stretch>
        </p:blipFill>
        <p:spPr bwMode="auto">
          <a:xfrm>
            <a:off x="-19050" y="0"/>
            <a:ext cx="9163050" cy="6958013"/>
          </a:xfrm>
          <a:prstGeom prst="rect">
            <a:avLst/>
          </a:prstGeom>
          <a:noFill/>
          <a:ln w="9525">
            <a:noFill/>
            <a:miter lim="800000"/>
            <a:headEnd/>
            <a:tailEnd/>
          </a:ln>
        </p:spPr>
      </p:pic>
      <p:pic>
        <p:nvPicPr>
          <p:cNvPr id="3" name="Picture 12" descr="LOGO ESPE ORIGINAL"/>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04800" y="306388"/>
            <a:ext cx="2611438" cy="639762"/>
          </a:xfrm>
          <a:prstGeom prst="rect">
            <a:avLst/>
          </a:prstGeom>
          <a:solidFill>
            <a:schemeClr val="bg1"/>
          </a:solidFill>
          <a:ln w="9525">
            <a:noFill/>
            <a:miter lim="800000"/>
            <a:headEnd/>
            <a:tailEnd/>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endParaRPr lang="es-E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s-ES"/>
          </a:p>
        </p:txBody>
      </p:sp>
      <p:sp>
        <p:nvSpPr>
          <p:cNvPr id="4" name="Date Placeholder 3"/>
          <p:cNvSpPr>
            <a:spLocks noGrp="1"/>
          </p:cNvSpPr>
          <p:nvPr>
            <p:ph type="dt" sz="half" idx="10"/>
          </p:nvPr>
        </p:nvSpPr>
        <p:spPr>
          <a:xfrm>
            <a:off x="457200" y="6356350"/>
            <a:ext cx="2133600" cy="365125"/>
          </a:xfrm>
          <a:prstGeom prst="rect">
            <a:avLst/>
          </a:prstGeom>
        </p:spPr>
        <p:txBody>
          <a:bodyPr/>
          <a:lstStyle/>
          <a:p>
            <a:r>
              <a:rPr lang="es-ES"/>
              <a:t>Tema de la presentacion</a:t>
            </a: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s-ES"/>
              <a:t>Autor de la presentación</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3AF908C-076E-4FB3-8B0D-B1FA4702EDFF}" type="slidenum">
              <a:rPr lang="es-ES" smtClean="0"/>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9218" name="Picture 8"/>
          <p:cNvPicPr>
            <a:picLocks noChangeAspect="1" noChangeArrowheads="1"/>
          </p:cNvPicPr>
          <p:nvPr/>
        </p:nvPicPr>
        <p:blipFill>
          <a:blip r:embed="rId11" cstate="print"/>
          <a:srcRect/>
          <a:stretch>
            <a:fillRect/>
          </a:stretch>
        </p:blipFill>
        <p:spPr bwMode="auto">
          <a:xfrm>
            <a:off x="1588" y="1588"/>
            <a:ext cx="9144000" cy="6858000"/>
          </a:xfrm>
          <a:prstGeom prst="rect">
            <a:avLst/>
          </a:prstGeom>
          <a:noFill/>
          <a:ln w="9525">
            <a:noFill/>
            <a:miter lim="800000"/>
            <a:headEnd/>
            <a:tailEnd/>
          </a:ln>
        </p:spPr>
      </p:pic>
      <p:pic>
        <p:nvPicPr>
          <p:cNvPr id="9219" name="Picture 9" descr="LOGO ESPE ORIGINAL"/>
          <p:cNvPicPr>
            <a:picLocks noChangeAspect="1" noChangeArrowheads="1"/>
          </p:cNvPicPr>
          <p:nvPr/>
        </p:nvPicPr>
        <p:blipFill>
          <a:blip r:embed="rId12" cstate="print"/>
          <a:srcRect/>
          <a:stretch>
            <a:fillRect/>
          </a:stretch>
        </p:blipFill>
        <p:spPr bwMode="auto">
          <a:xfrm>
            <a:off x="6659563" y="5949950"/>
            <a:ext cx="2305050" cy="563563"/>
          </a:xfrm>
          <a:prstGeom prst="rect">
            <a:avLst/>
          </a:prstGeom>
          <a:noFill/>
          <a:ln w="9525">
            <a:noFill/>
            <a:miter lim="800000"/>
            <a:headEnd/>
            <a:tailEnd/>
          </a:ln>
        </p:spPr>
      </p:pic>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ransition spd="med">
    <p:randomBar dir="vert"/>
  </p:transition>
  <p:hf hdr="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s-ES"/>
              <a:t>Tema de la presentacion</a:t>
            </a: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s-ES"/>
              <a:t>Autor de la presentación</a:t>
            </a: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0440E7-6EC3-4D22-82CC-383AB5DD1DC3}" type="slidenum">
              <a:rPr lang="es-ES" smtClean="0"/>
              <a:t>‹Nº›</a:t>
            </a:fld>
            <a:endParaRPr lang="es-ES"/>
          </a:p>
        </p:txBody>
      </p:sp>
    </p:spTree>
    <p:extLst>
      <p:ext uri="{BB962C8B-B14F-4D97-AF65-F5344CB8AC3E}">
        <p14:creationId xmlns:p14="http://schemas.microsoft.com/office/powerpoint/2010/main" val="1449991722"/>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ransition spd="med">
    <p:randomBar dir="vert"/>
  </p:transition>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30.JP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0.xml"/><Relationship Id="rId5" Type="http://schemas.openxmlformats.org/officeDocument/2006/relationships/image" Target="../media/image36.JP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10.xml"/><Relationship Id="rId5" Type="http://schemas.openxmlformats.org/officeDocument/2006/relationships/image" Target="../media/image40.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10.xml"/><Relationship Id="rId5" Type="http://schemas.openxmlformats.org/officeDocument/2006/relationships/image" Target="../media/image4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10.xml"/><Relationship Id="rId5" Type="http://schemas.openxmlformats.org/officeDocument/2006/relationships/image" Target="../media/image45.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10.xml"/><Relationship Id="rId5" Type="http://schemas.openxmlformats.org/officeDocument/2006/relationships/image" Target="../media/image47.pn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49.png"/><Relationship Id="rId4" Type="http://schemas.openxmlformats.org/officeDocument/2006/relationships/notesSlide" Target="../notesSlides/notesSlide22.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10.xml"/><Relationship Id="rId5" Type="http://schemas.openxmlformats.org/officeDocument/2006/relationships/image" Target="../media/image62.png"/><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9.xml"/><Relationship Id="rId1" Type="http://schemas.openxmlformats.org/officeDocument/2006/relationships/slideLayout" Target="../slideLayouts/slideLayout10.xml"/><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10.xml"/><Relationship Id="rId4" Type="http://schemas.openxmlformats.org/officeDocument/2006/relationships/image" Target="../media/image67.png"/></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1.xml"/><Relationship Id="rId1" Type="http://schemas.openxmlformats.org/officeDocument/2006/relationships/slideLayout" Target="../slideLayouts/slideLayout10.xml"/><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2.xml"/><Relationship Id="rId1" Type="http://schemas.openxmlformats.org/officeDocument/2006/relationships/slideLayout" Target="../slideLayouts/slideLayout10.xml"/><Relationship Id="rId4" Type="http://schemas.openxmlformats.org/officeDocument/2006/relationships/image" Target="../media/image71.png"/></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0.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13.gif"/></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296330" y="595531"/>
            <a:ext cx="8542870" cy="175432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C" sz="3600" b="1" cap="none" spc="50" dirty="0">
                <a:ln w="11430"/>
                <a:latin typeface="Cambria" panose="02040503050406030204" pitchFamily="18" charset="0"/>
                <a:cs typeface="Arial" panose="020B0604020202020204" pitchFamily="34" charset="0"/>
              </a:rPr>
              <a:t>DISEÑO E IMPLEMENTACIÓN DE UN ROBOT TIPO CARTESIANO PARA CORTE POR PLASMA</a:t>
            </a:r>
            <a:endParaRPr lang="en-US" sz="3600" b="1" cap="none" spc="50" dirty="0">
              <a:ln w="11430"/>
              <a:latin typeface="Cambria" panose="02040503050406030204" pitchFamily="18" charset="0"/>
              <a:cs typeface="Arial" panose="020B0604020202020204" pitchFamily="34" charset="0"/>
            </a:endParaRPr>
          </a:p>
        </p:txBody>
      </p:sp>
      <p:sp>
        <p:nvSpPr>
          <p:cNvPr id="6" name="5 Subtítulo"/>
          <p:cNvSpPr>
            <a:spLocks noGrp="1"/>
          </p:cNvSpPr>
          <p:nvPr>
            <p:ph type="subTitle" idx="1"/>
          </p:nvPr>
        </p:nvSpPr>
        <p:spPr>
          <a:xfrm>
            <a:off x="887837" y="2344462"/>
            <a:ext cx="7619999" cy="852220"/>
          </a:xfrm>
        </p:spPr>
        <p:txBody>
          <a:bodyPr>
            <a:normAutofit fontScale="85000" lnSpcReduction="10000"/>
          </a:bodyPr>
          <a:lstStyle/>
          <a:p>
            <a:r>
              <a:rPr lang="en-US" sz="2800" dirty="0">
                <a:solidFill>
                  <a:schemeClr val="tx1"/>
                </a:solidFill>
                <a:latin typeface="Cambria" panose="02040503050406030204" pitchFamily="18" charset="0"/>
              </a:rPr>
              <a:t>TRABAJO DE TITULACIÓN PREVIO A LA OBTENCIÓN DEL TÍTULO DE INGENIERO MECATRÓNICO</a:t>
            </a:r>
            <a:endParaRPr lang="es-ES" sz="2800" dirty="0">
              <a:solidFill>
                <a:schemeClr val="tx1"/>
              </a:solidFill>
              <a:latin typeface="Cambria" panose="02040503050406030204" pitchFamily="18" charset="0"/>
            </a:endParaRPr>
          </a:p>
        </p:txBody>
      </p:sp>
      <p:sp>
        <p:nvSpPr>
          <p:cNvPr id="8" name="7 Marcador de número de diapositiva"/>
          <p:cNvSpPr>
            <a:spLocks noGrp="1"/>
          </p:cNvSpPr>
          <p:nvPr>
            <p:ph type="sldNum" sz="quarter" idx="12"/>
          </p:nvPr>
        </p:nvSpPr>
        <p:spPr/>
        <p:txBody>
          <a:bodyPr/>
          <a:lstStyle/>
          <a:p>
            <a:fld id="{43AF908C-076E-4FB3-8B0D-B1FA4702EDFF}" type="slidenum">
              <a:rPr lang="es-ES" smtClean="0"/>
              <a:t>1</a:t>
            </a:fld>
            <a:endParaRPr lang="es-E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5867399"/>
            <a:ext cx="2362200" cy="804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5 Marcador de pie de página"/>
          <p:cNvSpPr txBox="1">
            <a:spLocks/>
          </p:cNvSpPr>
          <p:nvPr/>
        </p:nvSpPr>
        <p:spPr>
          <a:xfrm>
            <a:off x="3124200" y="635635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419" dirty="0"/>
              <a:t>Lara Jonathan, Muso Erik</a:t>
            </a:r>
            <a:endParaRPr lang="es-ES" dirty="0"/>
          </a:p>
        </p:txBody>
      </p:sp>
      <p:sp>
        <p:nvSpPr>
          <p:cNvPr id="10" name="1 Marcador de fecha"/>
          <p:cNvSpPr txBox="1">
            <a:spLocks/>
          </p:cNvSpPr>
          <p:nvPr/>
        </p:nvSpPr>
        <p:spPr>
          <a:xfrm>
            <a:off x="457200" y="6356350"/>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Trabajo de Titulación</a:t>
            </a:r>
            <a:endParaRPr lang="es-ES" dirty="0"/>
          </a:p>
        </p:txBody>
      </p:sp>
      <p:sp>
        <p:nvSpPr>
          <p:cNvPr id="11" name="5 Subtítulo"/>
          <p:cNvSpPr txBox="1">
            <a:spLocks/>
          </p:cNvSpPr>
          <p:nvPr/>
        </p:nvSpPr>
        <p:spPr>
          <a:xfrm>
            <a:off x="2449938" y="4943421"/>
            <a:ext cx="4495799" cy="130459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400" dirty="0">
                <a:solidFill>
                  <a:schemeClr val="tx1"/>
                </a:solidFill>
                <a:latin typeface="Cambria" panose="02040503050406030204" pitchFamily="18" charset="0"/>
              </a:rPr>
              <a:t>AUTORES: Lara Jonathan </a:t>
            </a:r>
            <a:br>
              <a:rPr lang="en-US" sz="2400" dirty="0">
                <a:solidFill>
                  <a:schemeClr val="tx1"/>
                </a:solidFill>
                <a:latin typeface="Cambria" panose="02040503050406030204" pitchFamily="18" charset="0"/>
              </a:rPr>
            </a:br>
            <a:r>
              <a:rPr lang="en-US" sz="2400" dirty="0">
                <a:solidFill>
                  <a:schemeClr val="tx1"/>
                </a:solidFill>
                <a:latin typeface="Cambria" panose="02040503050406030204" pitchFamily="18" charset="0"/>
              </a:rPr>
              <a:t>             Muso Erik</a:t>
            </a:r>
          </a:p>
          <a:p>
            <a:r>
              <a:rPr lang="en-US" sz="2400" dirty="0">
                <a:solidFill>
                  <a:schemeClr val="tx1"/>
                </a:solidFill>
                <a:latin typeface="Cambria" panose="02040503050406030204" pitchFamily="18" charset="0"/>
              </a:rPr>
              <a:t>DIRECTOR: Ing. Luis Segura</a:t>
            </a:r>
            <a:endParaRPr lang="es-ES" sz="2400" dirty="0">
              <a:solidFill>
                <a:schemeClr val="tx1"/>
              </a:solidFill>
              <a:latin typeface="Cambria" panose="02040503050406030204" pitchFamily="18" charset="0"/>
            </a:endParaRPr>
          </a:p>
        </p:txBody>
      </p:sp>
      <p:pic>
        <p:nvPicPr>
          <p:cNvPr id="2" name="Picture 2" descr="Resultado de imagen para espe mecatronic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3015047"/>
            <a:ext cx="1623277" cy="18200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43AF908C-076E-4FB3-8B0D-B1FA4702EDFF}" type="slidenum">
              <a:rPr lang="es-ES" smtClean="0"/>
              <a:t>10</a:t>
            </a:fld>
            <a:endParaRPr lang="es-ES"/>
          </a:p>
        </p:txBody>
      </p:sp>
      <p:sp>
        <p:nvSpPr>
          <p:cNvPr id="7" name="5 Marcador de pie de página"/>
          <p:cNvSpPr>
            <a:spLocks noGrp="1"/>
          </p:cNvSpPr>
          <p:nvPr>
            <p:ph type="ftr" sz="quarter" idx="11"/>
          </p:nvPr>
        </p:nvSpPr>
        <p:spPr>
          <a:xfrm>
            <a:off x="3124200" y="6356350"/>
            <a:ext cx="2895600" cy="365125"/>
          </a:xfrm>
        </p:spPr>
        <p:txBody>
          <a:bodyPr/>
          <a:lstStyle/>
          <a:p>
            <a:r>
              <a:rPr lang="es-419" dirty="0"/>
              <a:t>Lara Jonathan, Muso Erik</a:t>
            </a:r>
            <a:endParaRPr lang="es-ES" dirty="0"/>
          </a:p>
        </p:txBody>
      </p:sp>
      <p:sp>
        <p:nvSpPr>
          <p:cNvPr id="9" name="8 Rectángulo"/>
          <p:cNvSpPr/>
          <p:nvPr/>
        </p:nvSpPr>
        <p:spPr>
          <a:xfrm>
            <a:off x="1143000" y="0"/>
            <a:ext cx="7848600" cy="461665"/>
          </a:xfrm>
          <a:prstGeom prst="rect">
            <a:avLst/>
          </a:prstGeom>
        </p:spPr>
        <p:txBody>
          <a:bodyPr wrap="square">
            <a:spAutoFit/>
          </a:bodyPr>
          <a:lstStyle/>
          <a:p>
            <a:pPr algn="r"/>
            <a:r>
              <a:rPr lang="pt-BR"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419"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Proceso de Corte por Plasma</a:t>
            </a:r>
          </a:p>
        </p:txBody>
      </p:sp>
      <p:sp>
        <p:nvSpPr>
          <p:cNvPr id="10" name="1 Marcador de fecha"/>
          <p:cNvSpPr>
            <a:spLocks noGrp="1"/>
          </p:cNvSpPr>
          <p:nvPr>
            <p:ph type="dt" sz="half" idx="10"/>
          </p:nvPr>
        </p:nvSpPr>
        <p:spPr>
          <a:xfrm>
            <a:off x="457200" y="6356350"/>
            <a:ext cx="2133600" cy="365125"/>
          </a:xfrm>
        </p:spPr>
        <p:txBody>
          <a:bodyPr/>
          <a:lstStyle/>
          <a:p>
            <a:r>
              <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Trabajo de Titulación</a:t>
            </a:r>
            <a:endParaRPr lang="es-ES" dirty="0"/>
          </a:p>
        </p:txBody>
      </p:sp>
      <p:pic>
        <p:nvPicPr>
          <p:cNvPr id="4" name="Corte Plasm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524000"/>
            <a:ext cx="9144000" cy="3429000"/>
          </a:xfrm>
          <a:prstGeom prst="rect">
            <a:avLst/>
          </a:prstGeom>
        </p:spPr>
      </p:pic>
    </p:spTree>
    <p:extLst>
      <p:ext uri="{BB962C8B-B14F-4D97-AF65-F5344CB8AC3E}">
        <p14:creationId xmlns:p14="http://schemas.microsoft.com/office/powerpoint/2010/main" val="14152243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43AF908C-076E-4FB3-8B0D-B1FA4702EDFF}" type="slidenum">
              <a:rPr lang="es-ES" smtClean="0"/>
              <a:t>11</a:t>
            </a:fld>
            <a:endParaRPr lang="es-ES"/>
          </a:p>
        </p:txBody>
      </p:sp>
      <p:sp>
        <p:nvSpPr>
          <p:cNvPr id="7" name="5 Marcador de pie de página"/>
          <p:cNvSpPr>
            <a:spLocks noGrp="1"/>
          </p:cNvSpPr>
          <p:nvPr>
            <p:ph type="ftr" sz="quarter" idx="11"/>
          </p:nvPr>
        </p:nvSpPr>
        <p:spPr>
          <a:xfrm>
            <a:off x="3124200" y="6356350"/>
            <a:ext cx="2895600" cy="365125"/>
          </a:xfrm>
        </p:spPr>
        <p:txBody>
          <a:bodyPr/>
          <a:lstStyle/>
          <a:p>
            <a:r>
              <a:rPr lang="es-419" dirty="0"/>
              <a:t>Lara Jonathan, Muso Erik</a:t>
            </a:r>
            <a:endParaRPr lang="es-ES" dirty="0"/>
          </a:p>
        </p:txBody>
      </p:sp>
      <p:sp>
        <p:nvSpPr>
          <p:cNvPr id="9" name="8 Rectángulo"/>
          <p:cNvSpPr/>
          <p:nvPr/>
        </p:nvSpPr>
        <p:spPr>
          <a:xfrm>
            <a:off x="1143000" y="0"/>
            <a:ext cx="7848600" cy="461665"/>
          </a:xfrm>
          <a:prstGeom prst="rect">
            <a:avLst/>
          </a:prstGeom>
        </p:spPr>
        <p:txBody>
          <a:bodyPr wrap="square">
            <a:spAutoFit/>
          </a:bodyPr>
          <a:lstStyle/>
          <a:p>
            <a:pPr algn="r"/>
            <a:r>
              <a:rPr lang="pt-BR"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419"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Proceso de Corte por Plasma</a:t>
            </a:r>
          </a:p>
        </p:txBody>
      </p:sp>
      <p:sp>
        <p:nvSpPr>
          <p:cNvPr id="10" name="1 Marcador de fecha"/>
          <p:cNvSpPr>
            <a:spLocks noGrp="1"/>
          </p:cNvSpPr>
          <p:nvPr>
            <p:ph type="dt" sz="half" idx="10"/>
          </p:nvPr>
        </p:nvSpPr>
        <p:spPr>
          <a:xfrm>
            <a:off x="457200" y="6356350"/>
            <a:ext cx="2133600" cy="365125"/>
          </a:xfrm>
        </p:spPr>
        <p:txBody>
          <a:bodyPr/>
          <a:lstStyle/>
          <a:p>
            <a:r>
              <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Trabajo de Titulación</a:t>
            </a:r>
            <a:endParaRPr lang="es-ES" dirty="0"/>
          </a:p>
        </p:txBody>
      </p:sp>
      <p:graphicFrame>
        <p:nvGraphicFramePr>
          <p:cNvPr id="16" name="4 Diagrama"/>
          <p:cNvGraphicFramePr/>
          <p:nvPr>
            <p:extLst>
              <p:ext uri="{D42A27DB-BD31-4B8C-83A1-F6EECF244321}">
                <p14:modId xmlns:p14="http://schemas.microsoft.com/office/powerpoint/2010/main" val="3625934880"/>
              </p:ext>
            </p:extLst>
          </p:nvPr>
        </p:nvGraphicFramePr>
        <p:xfrm>
          <a:off x="228600" y="0"/>
          <a:ext cx="8458200" cy="67214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24243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graphicEl>
                                              <a:dgm id="{ECB1CA3E-26B8-4A39-AEF8-6F06E506D3C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graphicEl>
                                              <a:dgm id="{6453487C-0FAF-4B32-BD10-ECD1ABD7E947}"/>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graphicEl>
                                              <a:dgm id="{45B98A4A-0B6D-4F48-B74E-847DD2F0977C}"/>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graphicEl>
                                              <a:dgm id="{C6C12A7B-E306-43E5-8A8A-A05F0B3820D0}"/>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graphicEl>
                                              <a:dgm id="{3E45E7D3-CCCF-4359-83E9-DB21C8681714}"/>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graphicEl>
                                              <a:dgm id="{FB240F8B-7E99-4AC3-A02E-577CB4C52831}"/>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graphicEl>
                                              <a:dgm id="{7C95FD0E-562B-4B5A-A0F2-D2050E061433}"/>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graphicEl>
                                              <a:dgm id="{2A81AC24-19E8-4B05-BE18-7F7DC22883F5}"/>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graphicEl>
                                              <a:dgm id="{7210391E-D0BA-4B05-BC9D-4C5F7A7038B2}"/>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graphicEl>
                                              <a:dgm id="{F27B7295-80E4-4410-9A4D-672618C6243E}"/>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
                                            <p:graphicEl>
                                              <a:dgm id="{59DD2AFD-1A85-48C2-96F2-E73FC04B45F7}"/>
                                            </p:graphic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6">
                                            <p:graphicEl>
                                              <a:dgm id="{363C6EF4-DE16-495B-8A34-D55383645B56}"/>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
                                            <p:graphicEl>
                                              <a:dgm id="{2451FED0-9E66-4103-B204-B361AF0D74BF}"/>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Sub>
          <a:bldDgm bld="lvl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43AF908C-076E-4FB3-8B0D-B1FA4702EDFF}" type="slidenum">
              <a:rPr lang="es-ES" smtClean="0"/>
              <a:t>12</a:t>
            </a:fld>
            <a:endParaRPr lang="es-ES"/>
          </a:p>
        </p:txBody>
      </p:sp>
      <p:sp>
        <p:nvSpPr>
          <p:cNvPr id="7" name="5 Marcador de pie de página"/>
          <p:cNvSpPr>
            <a:spLocks noGrp="1"/>
          </p:cNvSpPr>
          <p:nvPr>
            <p:ph type="ftr" sz="quarter" idx="11"/>
          </p:nvPr>
        </p:nvSpPr>
        <p:spPr>
          <a:xfrm>
            <a:off x="3124200" y="6356350"/>
            <a:ext cx="2895600" cy="365125"/>
          </a:xfrm>
        </p:spPr>
        <p:txBody>
          <a:bodyPr/>
          <a:lstStyle/>
          <a:p>
            <a:r>
              <a:rPr lang="es-419" dirty="0"/>
              <a:t>Lara Jonathan, Muso Erik</a:t>
            </a:r>
            <a:endParaRPr lang="es-ES" dirty="0"/>
          </a:p>
        </p:txBody>
      </p:sp>
      <p:sp>
        <p:nvSpPr>
          <p:cNvPr id="9" name="8 Rectángulo"/>
          <p:cNvSpPr/>
          <p:nvPr/>
        </p:nvSpPr>
        <p:spPr>
          <a:xfrm>
            <a:off x="1143000" y="0"/>
            <a:ext cx="7848600" cy="461665"/>
          </a:xfrm>
          <a:prstGeom prst="rect">
            <a:avLst/>
          </a:prstGeom>
        </p:spPr>
        <p:txBody>
          <a:bodyPr wrap="square">
            <a:spAutoFit/>
          </a:bodyPr>
          <a:lstStyle/>
          <a:p>
            <a:pPr algn="r"/>
            <a:r>
              <a:rPr lang="pt-BR"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419"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Proceso de Corte por Plasma</a:t>
            </a:r>
          </a:p>
        </p:txBody>
      </p:sp>
      <p:sp>
        <p:nvSpPr>
          <p:cNvPr id="10" name="1 Marcador de fecha"/>
          <p:cNvSpPr>
            <a:spLocks noGrp="1"/>
          </p:cNvSpPr>
          <p:nvPr>
            <p:ph type="dt" sz="half" idx="10"/>
          </p:nvPr>
        </p:nvSpPr>
        <p:spPr>
          <a:xfrm>
            <a:off x="457200" y="6356350"/>
            <a:ext cx="2133600" cy="365125"/>
          </a:xfrm>
        </p:spPr>
        <p:txBody>
          <a:bodyPr/>
          <a:lstStyle/>
          <a:p>
            <a:r>
              <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Trabajo de Titulación</a:t>
            </a:r>
            <a:endParaRPr lang="es-ES" dirty="0"/>
          </a:p>
        </p:txBody>
      </p:sp>
      <p:graphicFrame>
        <p:nvGraphicFramePr>
          <p:cNvPr id="16" name="4 Diagrama"/>
          <p:cNvGraphicFramePr/>
          <p:nvPr>
            <p:extLst>
              <p:ext uri="{D42A27DB-BD31-4B8C-83A1-F6EECF244321}">
                <p14:modId xmlns:p14="http://schemas.microsoft.com/office/powerpoint/2010/main" val="1683033832"/>
              </p:ext>
            </p:extLst>
          </p:nvPr>
        </p:nvGraphicFramePr>
        <p:xfrm>
          <a:off x="533400" y="-8467"/>
          <a:ext cx="8458200" cy="67214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25097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graphicEl>
                                              <a:dgm id="{ECB1CA3E-26B8-4A39-AEF8-6F06E506D3C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graphicEl>
                                              <a:dgm id="{6453487C-0FAF-4B32-BD10-ECD1ABD7E947}"/>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graphicEl>
                                              <a:dgm id="{45B98A4A-0B6D-4F48-B74E-847DD2F0977C}"/>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graphicEl>
                                              <a:dgm id="{C6C12A7B-E306-43E5-8A8A-A05F0B3820D0}"/>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graphicEl>
                                              <a:dgm id="{3E45E7D3-CCCF-4359-83E9-DB21C8681714}"/>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graphicEl>
                                              <a:dgm id="{FB240F8B-7E99-4AC3-A02E-577CB4C52831}"/>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graphicEl>
                                              <a:dgm id="{7C95FD0E-562B-4B5A-A0F2-D2050E061433}"/>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Sub>
          <a:bldDgm bld="lvl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1143000" y="990600"/>
            <a:ext cx="7200900" cy="4833651"/>
          </a:xfrm>
          <a:prstGeom prst="rect">
            <a:avLst/>
          </a:prstGeom>
        </p:spPr>
      </p:pic>
      <p:sp>
        <p:nvSpPr>
          <p:cNvPr id="3" name="2 Marcador de número de diapositiva"/>
          <p:cNvSpPr>
            <a:spLocks noGrp="1"/>
          </p:cNvSpPr>
          <p:nvPr>
            <p:ph type="sldNum" sz="quarter" idx="12"/>
          </p:nvPr>
        </p:nvSpPr>
        <p:spPr/>
        <p:txBody>
          <a:bodyPr/>
          <a:lstStyle/>
          <a:p>
            <a:fld id="{43AF908C-076E-4FB3-8B0D-B1FA4702EDFF}" type="slidenum">
              <a:rPr lang="es-ES" smtClean="0"/>
              <a:t>13</a:t>
            </a:fld>
            <a:endParaRPr lang="es-ES"/>
          </a:p>
        </p:txBody>
      </p:sp>
      <p:sp>
        <p:nvSpPr>
          <p:cNvPr id="7" name="5 Marcador de pie de página"/>
          <p:cNvSpPr>
            <a:spLocks noGrp="1"/>
          </p:cNvSpPr>
          <p:nvPr>
            <p:ph type="ftr" sz="quarter" idx="11"/>
          </p:nvPr>
        </p:nvSpPr>
        <p:spPr>
          <a:xfrm>
            <a:off x="3124200" y="6356350"/>
            <a:ext cx="2895600" cy="365125"/>
          </a:xfrm>
        </p:spPr>
        <p:txBody>
          <a:bodyPr/>
          <a:lstStyle/>
          <a:p>
            <a:r>
              <a:rPr lang="es-419" dirty="0"/>
              <a:t>Lara Jonathan, Muso Erik</a:t>
            </a:r>
            <a:endParaRPr lang="es-ES" dirty="0"/>
          </a:p>
        </p:txBody>
      </p:sp>
      <p:sp>
        <p:nvSpPr>
          <p:cNvPr id="9" name="8 Rectángulo"/>
          <p:cNvSpPr/>
          <p:nvPr/>
        </p:nvSpPr>
        <p:spPr>
          <a:xfrm>
            <a:off x="1143000" y="159603"/>
            <a:ext cx="7848600" cy="830997"/>
          </a:xfrm>
          <a:prstGeom prst="rect">
            <a:avLst/>
          </a:prstGeom>
        </p:spPr>
        <p:txBody>
          <a:bodyPr wrap="square">
            <a:spAutoFit/>
          </a:bodyPr>
          <a:lstStyle/>
          <a:p>
            <a:pPr algn="r"/>
            <a:r>
              <a:rPr lang="pt-BR"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419"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del Sistema Mecatrónico</a:t>
            </a:r>
            <a:br>
              <a:rPr lang="es-419"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es-419"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Mecánico</a:t>
            </a:r>
          </a:p>
        </p:txBody>
      </p:sp>
      <p:sp>
        <p:nvSpPr>
          <p:cNvPr id="10" name="1 Marcador de fecha"/>
          <p:cNvSpPr>
            <a:spLocks noGrp="1"/>
          </p:cNvSpPr>
          <p:nvPr>
            <p:ph type="dt" sz="half" idx="10"/>
          </p:nvPr>
        </p:nvSpPr>
        <p:spPr>
          <a:xfrm>
            <a:off x="457200" y="6356350"/>
            <a:ext cx="2133600" cy="365125"/>
          </a:xfrm>
        </p:spPr>
        <p:txBody>
          <a:bodyPr/>
          <a:lstStyle/>
          <a:p>
            <a:r>
              <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Trabajo de Titulación</a:t>
            </a:r>
            <a:endParaRPr lang="es-ES" dirty="0"/>
          </a:p>
        </p:txBody>
      </p:sp>
      <p:pic>
        <p:nvPicPr>
          <p:cNvPr id="2" name="Imagen 1"/>
          <p:cNvPicPr>
            <a:picLocks noChangeAspect="1"/>
          </p:cNvPicPr>
          <p:nvPr/>
        </p:nvPicPr>
        <p:blipFill>
          <a:blip r:embed="rId4"/>
          <a:stretch>
            <a:fillRect/>
          </a:stretch>
        </p:blipFill>
        <p:spPr>
          <a:xfrm>
            <a:off x="934624" y="990600"/>
            <a:ext cx="7617652" cy="4717143"/>
          </a:xfrm>
          <a:prstGeom prst="rect">
            <a:avLst/>
          </a:prstGeom>
        </p:spPr>
      </p:pic>
    </p:spTree>
    <p:extLst>
      <p:ext uri="{BB962C8B-B14F-4D97-AF65-F5344CB8AC3E}">
        <p14:creationId xmlns:p14="http://schemas.microsoft.com/office/powerpoint/2010/main" val="1267512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43AF908C-076E-4FB3-8B0D-B1FA4702EDFF}" type="slidenum">
              <a:rPr lang="es-ES" smtClean="0"/>
              <a:t>14</a:t>
            </a:fld>
            <a:endParaRPr lang="es-ES"/>
          </a:p>
        </p:txBody>
      </p:sp>
      <p:sp>
        <p:nvSpPr>
          <p:cNvPr id="7" name="5 Marcador de pie de página"/>
          <p:cNvSpPr>
            <a:spLocks noGrp="1"/>
          </p:cNvSpPr>
          <p:nvPr>
            <p:ph type="ftr" sz="quarter" idx="11"/>
          </p:nvPr>
        </p:nvSpPr>
        <p:spPr>
          <a:xfrm>
            <a:off x="3124200" y="6356350"/>
            <a:ext cx="2895600" cy="365125"/>
          </a:xfrm>
        </p:spPr>
        <p:txBody>
          <a:bodyPr/>
          <a:lstStyle/>
          <a:p>
            <a:r>
              <a:rPr lang="es-419" dirty="0"/>
              <a:t>Lara Jonathan, Muso Erik</a:t>
            </a:r>
            <a:endParaRPr lang="es-ES" dirty="0"/>
          </a:p>
        </p:txBody>
      </p:sp>
      <p:sp>
        <p:nvSpPr>
          <p:cNvPr id="9" name="8 Rectángulo"/>
          <p:cNvSpPr/>
          <p:nvPr/>
        </p:nvSpPr>
        <p:spPr>
          <a:xfrm>
            <a:off x="1143000" y="159603"/>
            <a:ext cx="7848600" cy="830997"/>
          </a:xfrm>
          <a:prstGeom prst="rect">
            <a:avLst/>
          </a:prstGeom>
        </p:spPr>
        <p:txBody>
          <a:bodyPr wrap="square">
            <a:spAutoFit/>
          </a:bodyPr>
          <a:lstStyle/>
          <a:p>
            <a:pPr algn="r"/>
            <a:r>
              <a:rPr lang="pt-BR"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419"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del Sistema Mecatrónico</a:t>
            </a:r>
            <a:br>
              <a:rPr lang="es-419"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es-419"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Mecánico</a:t>
            </a:r>
          </a:p>
        </p:txBody>
      </p:sp>
      <p:sp>
        <p:nvSpPr>
          <p:cNvPr id="10" name="1 Marcador de fecha"/>
          <p:cNvSpPr>
            <a:spLocks noGrp="1"/>
          </p:cNvSpPr>
          <p:nvPr>
            <p:ph type="dt" sz="half" idx="10"/>
          </p:nvPr>
        </p:nvSpPr>
        <p:spPr>
          <a:xfrm>
            <a:off x="457200" y="6356350"/>
            <a:ext cx="2133600" cy="365125"/>
          </a:xfrm>
        </p:spPr>
        <p:txBody>
          <a:bodyPr/>
          <a:lstStyle/>
          <a:p>
            <a:r>
              <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Trabajo de Titulación</a:t>
            </a:r>
            <a:endParaRPr lang="es-ES" dirty="0"/>
          </a:p>
        </p:txBody>
      </p:sp>
      <p:pic>
        <p:nvPicPr>
          <p:cNvPr id="2" name="Imagen 1"/>
          <p:cNvPicPr>
            <a:picLocks noChangeAspect="1"/>
          </p:cNvPicPr>
          <p:nvPr/>
        </p:nvPicPr>
        <p:blipFill>
          <a:blip r:embed="rId3"/>
          <a:stretch>
            <a:fillRect/>
          </a:stretch>
        </p:blipFill>
        <p:spPr>
          <a:xfrm>
            <a:off x="1369210" y="1383323"/>
            <a:ext cx="6862780" cy="3661077"/>
          </a:xfrm>
          <a:prstGeom prst="rect">
            <a:avLst/>
          </a:prstGeom>
        </p:spPr>
      </p:pic>
      <p:grpSp>
        <p:nvGrpSpPr>
          <p:cNvPr id="12" name="Grupo 11"/>
          <p:cNvGrpSpPr/>
          <p:nvPr/>
        </p:nvGrpSpPr>
        <p:grpSpPr>
          <a:xfrm>
            <a:off x="1429494" y="1149144"/>
            <a:ext cx="6802496" cy="4166012"/>
            <a:chOff x="3886200" y="3262312"/>
            <a:chExt cx="5844728" cy="3595688"/>
          </a:xfrm>
        </p:grpSpPr>
        <p:pic>
          <p:nvPicPr>
            <p:cNvPr id="4" name="Imagen 3"/>
            <p:cNvPicPr>
              <a:picLocks noChangeAspect="1"/>
            </p:cNvPicPr>
            <p:nvPr/>
          </p:nvPicPr>
          <p:blipFill>
            <a:blip r:embed="rId4"/>
            <a:stretch>
              <a:fillRect/>
            </a:stretch>
          </p:blipFill>
          <p:spPr>
            <a:xfrm>
              <a:off x="3886200" y="3262312"/>
              <a:ext cx="5844728" cy="3595688"/>
            </a:xfrm>
            <a:prstGeom prst="rect">
              <a:avLst/>
            </a:prstGeom>
          </p:spPr>
        </p:pic>
        <p:pic>
          <p:nvPicPr>
            <p:cNvPr id="5" name="Imagen 4"/>
            <p:cNvPicPr>
              <a:picLocks noChangeAspect="1"/>
            </p:cNvPicPr>
            <p:nvPr/>
          </p:nvPicPr>
          <p:blipFill>
            <a:blip r:embed="rId5"/>
            <a:stretch>
              <a:fillRect/>
            </a:stretch>
          </p:blipFill>
          <p:spPr>
            <a:xfrm>
              <a:off x="4562475" y="3429000"/>
              <a:ext cx="619125" cy="180975"/>
            </a:xfrm>
            <a:prstGeom prst="rect">
              <a:avLst/>
            </a:prstGeom>
          </p:spPr>
        </p:pic>
        <p:pic>
          <p:nvPicPr>
            <p:cNvPr id="6" name="Imagen 5"/>
            <p:cNvPicPr>
              <a:picLocks noChangeAspect="1"/>
            </p:cNvPicPr>
            <p:nvPr/>
          </p:nvPicPr>
          <p:blipFill>
            <a:blip r:embed="rId6"/>
            <a:stretch>
              <a:fillRect/>
            </a:stretch>
          </p:blipFill>
          <p:spPr>
            <a:xfrm>
              <a:off x="8439150" y="6270625"/>
              <a:ext cx="704850" cy="171450"/>
            </a:xfrm>
            <a:prstGeom prst="rect">
              <a:avLst/>
            </a:prstGeom>
          </p:spPr>
        </p:pic>
      </p:grpSp>
      <p:grpSp>
        <p:nvGrpSpPr>
          <p:cNvPr id="17" name="Grupo 16"/>
          <p:cNvGrpSpPr/>
          <p:nvPr/>
        </p:nvGrpSpPr>
        <p:grpSpPr>
          <a:xfrm>
            <a:off x="1447800" y="1202230"/>
            <a:ext cx="6799075" cy="4271470"/>
            <a:chOff x="76654" y="2980901"/>
            <a:chExt cx="6126801" cy="3740573"/>
          </a:xfrm>
        </p:grpSpPr>
        <p:pic>
          <p:nvPicPr>
            <p:cNvPr id="13" name="Imagen 12"/>
            <p:cNvPicPr>
              <a:picLocks noChangeAspect="1"/>
            </p:cNvPicPr>
            <p:nvPr/>
          </p:nvPicPr>
          <p:blipFill>
            <a:blip r:embed="rId7"/>
            <a:stretch>
              <a:fillRect/>
            </a:stretch>
          </p:blipFill>
          <p:spPr>
            <a:xfrm>
              <a:off x="76654" y="2980901"/>
              <a:ext cx="6126801" cy="3740573"/>
            </a:xfrm>
            <a:prstGeom prst="rect">
              <a:avLst/>
            </a:prstGeom>
          </p:spPr>
        </p:pic>
        <p:pic>
          <p:nvPicPr>
            <p:cNvPr id="14" name="Imagen 13"/>
            <p:cNvPicPr>
              <a:picLocks noChangeAspect="1"/>
            </p:cNvPicPr>
            <p:nvPr/>
          </p:nvPicPr>
          <p:blipFill>
            <a:blip r:embed="rId8"/>
            <a:stretch>
              <a:fillRect/>
            </a:stretch>
          </p:blipFill>
          <p:spPr>
            <a:xfrm>
              <a:off x="609600" y="3104326"/>
              <a:ext cx="809625" cy="219075"/>
            </a:xfrm>
            <a:prstGeom prst="rect">
              <a:avLst/>
            </a:prstGeom>
          </p:spPr>
        </p:pic>
        <p:pic>
          <p:nvPicPr>
            <p:cNvPr id="15" name="Imagen 14"/>
            <p:cNvPicPr>
              <a:picLocks noChangeAspect="1"/>
            </p:cNvPicPr>
            <p:nvPr/>
          </p:nvPicPr>
          <p:blipFill>
            <a:blip r:embed="rId8"/>
            <a:stretch>
              <a:fillRect/>
            </a:stretch>
          </p:blipFill>
          <p:spPr>
            <a:xfrm>
              <a:off x="4800600" y="3104325"/>
              <a:ext cx="809625" cy="219075"/>
            </a:xfrm>
            <a:prstGeom prst="rect">
              <a:avLst/>
            </a:prstGeom>
          </p:spPr>
        </p:pic>
        <p:pic>
          <p:nvPicPr>
            <p:cNvPr id="16" name="Imagen 15"/>
            <p:cNvPicPr>
              <a:picLocks noChangeAspect="1"/>
            </p:cNvPicPr>
            <p:nvPr/>
          </p:nvPicPr>
          <p:blipFill>
            <a:blip r:embed="rId9"/>
            <a:stretch>
              <a:fillRect/>
            </a:stretch>
          </p:blipFill>
          <p:spPr>
            <a:xfrm>
              <a:off x="2682421" y="5567247"/>
              <a:ext cx="876300" cy="200025"/>
            </a:xfrm>
            <a:prstGeom prst="rect">
              <a:avLst/>
            </a:prstGeom>
          </p:spPr>
        </p:pic>
      </p:grpSp>
      <p:pic>
        <p:nvPicPr>
          <p:cNvPr id="18" name="Imagen 17"/>
          <p:cNvPicPr>
            <a:picLocks noChangeAspect="1"/>
          </p:cNvPicPr>
          <p:nvPr/>
        </p:nvPicPr>
        <p:blipFill>
          <a:blip r:embed="rId10"/>
          <a:stretch>
            <a:fillRect/>
          </a:stretch>
        </p:blipFill>
        <p:spPr>
          <a:xfrm>
            <a:off x="2214972" y="5542113"/>
            <a:ext cx="4338228" cy="554890"/>
          </a:xfrm>
          <a:prstGeom prst="rect">
            <a:avLst/>
          </a:prstGeom>
        </p:spPr>
      </p:pic>
      <p:pic>
        <p:nvPicPr>
          <p:cNvPr id="8" name="Imagen 7"/>
          <p:cNvPicPr>
            <a:picLocks noChangeAspect="1"/>
          </p:cNvPicPr>
          <p:nvPr/>
        </p:nvPicPr>
        <p:blipFill>
          <a:blip r:embed="rId11"/>
          <a:stretch>
            <a:fillRect/>
          </a:stretch>
        </p:blipFill>
        <p:spPr>
          <a:xfrm>
            <a:off x="4634613" y="1040057"/>
            <a:ext cx="4172942" cy="4166903"/>
          </a:xfrm>
          <a:prstGeom prst="rect">
            <a:avLst/>
          </a:prstGeom>
        </p:spPr>
      </p:pic>
      <p:sp>
        <p:nvSpPr>
          <p:cNvPr id="11" name="Rectángulo 10"/>
          <p:cNvSpPr/>
          <p:nvPr/>
        </p:nvSpPr>
        <p:spPr>
          <a:xfrm>
            <a:off x="4800600" y="3657600"/>
            <a:ext cx="2338106"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9" name="Imagen 18"/>
          <p:cNvPicPr>
            <a:picLocks noChangeAspect="1"/>
          </p:cNvPicPr>
          <p:nvPr/>
        </p:nvPicPr>
        <p:blipFill>
          <a:blip r:embed="rId12"/>
          <a:stretch>
            <a:fillRect/>
          </a:stretch>
        </p:blipFill>
        <p:spPr>
          <a:xfrm>
            <a:off x="1249173" y="3931816"/>
            <a:ext cx="2809875" cy="447675"/>
          </a:xfrm>
          <a:prstGeom prst="rect">
            <a:avLst/>
          </a:prstGeom>
        </p:spPr>
      </p:pic>
      <p:pic>
        <p:nvPicPr>
          <p:cNvPr id="20" name="Imagen 19"/>
          <p:cNvPicPr>
            <a:picLocks noChangeAspect="1"/>
          </p:cNvPicPr>
          <p:nvPr/>
        </p:nvPicPr>
        <p:blipFill>
          <a:blip r:embed="rId13"/>
          <a:stretch>
            <a:fillRect/>
          </a:stretch>
        </p:blipFill>
        <p:spPr>
          <a:xfrm>
            <a:off x="1606360" y="4488578"/>
            <a:ext cx="2095500" cy="495300"/>
          </a:xfrm>
          <a:prstGeom prst="rect">
            <a:avLst/>
          </a:prstGeom>
        </p:spPr>
      </p:pic>
      <p:sp>
        <p:nvSpPr>
          <p:cNvPr id="21" name="Rectángulo 20"/>
          <p:cNvSpPr/>
          <p:nvPr/>
        </p:nvSpPr>
        <p:spPr>
          <a:xfrm>
            <a:off x="4800600" y="2667000"/>
            <a:ext cx="2338106"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23441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fill="hold"/>
                                        <p:tgtEl>
                                          <p:spTgt spid="20"/>
                                        </p:tgtEl>
                                        <p:attrNameLst>
                                          <p:attrName>ppt_x</p:attrName>
                                        </p:attrNameLst>
                                      </p:cBhvr>
                                      <p:tavLst>
                                        <p:tav tm="0">
                                          <p:val>
                                            <p:strVal val="#ppt_x"/>
                                          </p:val>
                                        </p:tav>
                                        <p:tav tm="100000">
                                          <p:val>
                                            <p:strVal val="#ppt_x"/>
                                          </p:val>
                                        </p:tav>
                                      </p:tavLst>
                                    </p:anim>
                                    <p:anim calcmode="lin" valueType="num">
                                      <p:cBhvr additive="base">
                                        <p:cTn id="5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43AF908C-076E-4FB3-8B0D-B1FA4702EDFF}" type="slidenum">
              <a:rPr lang="es-ES" smtClean="0"/>
              <a:t>15</a:t>
            </a:fld>
            <a:endParaRPr lang="es-ES"/>
          </a:p>
        </p:txBody>
      </p:sp>
      <p:sp>
        <p:nvSpPr>
          <p:cNvPr id="7" name="5 Marcador de pie de página"/>
          <p:cNvSpPr>
            <a:spLocks noGrp="1"/>
          </p:cNvSpPr>
          <p:nvPr>
            <p:ph type="ftr" sz="quarter" idx="11"/>
          </p:nvPr>
        </p:nvSpPr>
        <p:spPr>
          <a:xfrm>
            <a:off x="3124200" y="6356350"/>
            <a:ext cx="2895600" cy="365125"/>
          </a:xfrm>
        </p:spPr>
        <p:txBody>
          <a:bodyPr/>
          <a:lstStyle/>
          <a:p>
            <a:r>
              <a:rPr lang="es-419" dirty="0"/>
              <a:t>Lara Jonathan, Muso Erik</a:t>
            </a:r>
            <a:endParaRPr lang="es-ES" dirty="0"/>
          </a:p>
        </p:txBody>
      </p:sp>
      <p:sp>
        <p:nvSpPr>
          <p:cNvPr id="9" name="8 Rectángulo"/>
          <p:cNvSpPr/>
          <p:nvPr/>
        </p:nvSpPr>
        <p:spPr>
          <a:xfrm>
            <a:off x="1143000" y="159603"/>
            <a:ext cx="7848600" cy="830997"/>
          </a:xfrm>
          <a:prstGeom prst="rect">
            <a:avLst/>
          </a:prstGeom>
        </p:spPr>
        <p:txBody>
          <a:bodyPr wrap="square">
            <a:spAutoFit/>
          </a:bodyPr>
          <a:lstStyle/>
          <a:p>
            <a:pPr algn="r"/>
            <a:r>
              <a:rPr lang="pt-BR"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419"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del Sistema Mecatrónico</a:t>
            </a:r>
            <a:br>
              <a:rPr lang="es-419"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es-419"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Estructura de Soporte</a:t>
            </a:r>
          </a:p>
        </p:txBody>
      </p:sp>
      <p:sp>
        <p:nvSpPr>
          <p:cNvPr id="10" name="1 Marcador de fecha"/>
          <p:cNvSpPr>
            <a:spLocks noGrp="1"/>
          </p:cNvSpPr>
          <p:nvPr>
            <p:ph type="dt" sz="half" idx="10"/>
          </p:nvPr>
        </p:nvSpPr>
        <p:spPr>
          <a:xfrm>
            <a:off x="457200" y="6356350"/>
            <a:ext cx="2133600" cy="365125"/>
          </a:xfrm>
        </p:spPr>
        <p:txBody>
          <a:bodyPr/>
          <a:lstStyle/>
          <a:p>
            <a:r>
              <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Trabajo de Titulación</a:t>
            </a:r>
            <a:endParaRPr lang="es-ES" dirty="0"/>
          </a:p>
        </p:txBody>
      </p:sp>
      <p:pic>
        <p:nvPicPr>
          <p:cNvPr id="22" name="Imagen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974271"/>
            <a:ext cx="5669881" cy="4953000"/>
          </a:xfrm>
          <a:prstGeom prst="rect">
            <a:avLst/>
          </a:prstGeom>
        </p:spPr>
      </p:pic>
    </p:spTree>
    <p:extLst>
      <p:ext uri="{BB962C8B-B14F-4D97-AF65-F5344CB8AC3E}">
        <p14:creationId xmlns:p14="http://schemas.microsoft.com/office/powerpoint/2010/main" val="30535459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43AF908C-076E-4FB3-8B0D-B1FA4702EDFF}" type="slidenum">
              <a:rPr lang="es-ES" smtClean="0"/>
              <a:t>16</a:t>
            </a:fld>
            <a:endParaRPr lang="es-ES"/>
          </a:p>
        </p:txBody>
      </p:sp>
      <p:sp>
        <p:nvSpPr>
          <p:cNvPr id="7" name="5 Marcador de pie de página"/>
          <p:cNvSpPr>
            <a:spLocks noGrp="1"/>
          </p:cNvSpPr>
          <p:nvPr>
            <p:ph type="ftr" sz="quarter" idx="11"/>
          </p:nvPr>
        </p:nvSpPr>
        <p:spPr>
          <a:xfrm>
            <a:off x="3124200" y="6356350"/>
            <a:ext cx="2895600" cy="365125"/>
          </a:xfrm>
        </p:spPr>
        <p:txBody>
          <a:bodyPr/>
          <a:lstStyle/>
          <a:p>
            <a:r>
              <a:rPr lang="es-419" dirty="0"/>
              <a:t>Lara Jonathan, Muso Erik</a:t>
            </a:r>
            <a:endParaRPr lang="es-ES" dirty="0"/>
          </a:p>
        </p:txBody>
      </p:sp>
      <p:sp>
        <p:nvSpPr>
          <p:cNvPr id="9" name="8 Rectángulo"/>
          <p:cNvSpPr/>
          <p:nvPr/>
        </p:nvSpPr>
        <p:spPr>
          <a:xfrm>
            <a:off x="1143000" y="159603"/>
            <a:ext cx="7848600" cy="830997"/>
          </a:xfrm>
          <a:prstGeom prst="rect">
            <a:avLst/>
          </a:prstGeom>
        </p:spPr>
        <p:txBody>
          <a:bodyPr wrap="square">
            <a:spAutoFit/>
          </a:bodyPr>
          <a:lstStyle/>
          <a:p>
            <a:pPr algn="r"/>
            <a:r>
              <a:rPr lang="pt-BR"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419"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del Sistema Mecatrónico</a:t>
            </a:r>
            <a:br>
              <a:rPr lang="es-419"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es-419"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Sistema de Transmisión y Guías Lineales</a:t>
            </a:r>
          </a:p>
        </p:txBody>
      </p:sp>
      <p:sp>
        <p:nvSpPr>
          <p:cNvPr id="10" name="1 Marcador de fecha"/>
          <p:cNvSpPr>
            <a:spLocks noGrp="1"/>
          </p:cNvSpPr>
          <p:nvPr>
            <p:ph type="dt" sz="half" idx="10"/>
          </p:nvPr>
        </p:nvSpPr>
        <p:spPr>
          <a:xfrm>
            <a:off x="457200" y="6356350"/>
            <a:ext cx="2133600" cy="365125"/>
          </a:xfrm>
        </p:spPr>
        <p:txBody>
          <a:bodyPr/>
          <a:lstStyle/>
          <a:p>
            <a:r>
              <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Trabajo de Titulación</a:t>
            </a:r>
            <a:endParaRPr lang="es-ES" dirty="0"/>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39779"/>
            <a:ext cx="9144000" cy="4378441"/>
          </a:xfrm>
          <a:prstGeom prst="rect">
            <a:avLst/>
          </a:prstGeom>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1066798"/>
            <a:ext cx="6096000" cy="4723910"/>
          </a:xfrm>
          <a:prstGeom prst="rect">
            <a:avLst/>
          </a:prstGeom>
        </p:spPr>
      </p:pic>
    </p:spTree>
    <p:extLst>
      <p:ext uri="{BB962C8B-B14F-4D97-AF65-F5344CB8AC3E}">
        <p14:creationId xmlns:p14="http://schemas.microsoft.com/office/powerpoint/2010/main" val="4290698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43AF908C-076E-4FB3-8B0D-B1FA4702EDFF}" type="slidenum">
              <a:rPr lang="es-ES" smtClean="0"/>
              <a:t>17</a:t>
            </a:fld>
            <a:endParaRPr lang="es-ES"/>
          </a:p>
        </p:txBody>
      </p:sp>
      <p:sp>
        <p:nvSpPr>
          <p:cNvPr id="7" name="5 Marcador de pie de página"/>
          <p:cNvSpPr>
            <a:spLocks noGrp="1"/>
          </p:cNvSpPr>
          <p:nvPr>
            <p:ph type="ftr" sz="quarter" idx="11"/>
          </p:nvPr>
        </p:nvSpPr>
        <p:spPr>
          <a:xfrm>
            <a:off x="3124200" y="6356350"/>
            <a:ext cx="2895600" cy="365125"/>
          </a:xfrm>
        </p:spPr>
        <p:txBody>
          <a:bodyPr/>
          <a:lstStyle/>
          <a:p>
            <a:r>
              <a:rPr lang="es-419" dirty="0"/>
              <a:t>Lara Jonathan, Muso Erik</a:t>
            </a:r>
            <a:endParaRPr lang="es-ES" dirty="0"/>
          </a:p>
        </p:txBody>
      </p:sp>
      <p:sp>
        <p:nvSpPr>
          <p:cNvPr id="9" name="8 Rectángulo"/>
          <p:cNvSpPr/>
          <p:nvPr/>
        </p:nvSpPr>
        <p:spPr>
          <a:xfrm>
            <a:off x="1143000" y="159603"/>
            <a:ext cx="7848600" cy="830997"/>
          </a:xfrm>
          <a:prstGeom prst="rect">
            <a:avLst/>
          </a:prstGeom>
        </p:spPr>
        <p:txBody>
          <a:bodyPr wrap="square">
            <a:spAutoFit/>
          </a:bodyPr>
          <a:lstStyle/>
          <a:p>
            <a:pPr algn="r"/>
            <a:r>
              <a:rPr lang="pt-BR"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419"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del Sistema Mecatrónico</a:t>
            </a:r>
            <a:br>
              <a:rPr lang="es-419"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es-419"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Selección motores</a:t>
            </a:r>
          </a:p>
        </p:txBody>
      </p:sp>
      <p:sp>
        <p:nvSpPr>
          <p:cNvPr id="10" name="1 Marcador de fecha"/>
          <p:cNvSpPr>
            <a:spLocks noGrp="1"/>
          </p:cNvSpPr>
          <p:nvPr>
            <p:ph type="dt" sz="half" idx="10"/>
          </p:nvPr>
        </p:nvSpPr>
        <p:spPr>
          <a:xfrm>
            <a:off x="457200" y="6356350"/>
            <a:ext cx="2133600" cy="365125"/>
          </a:xfrm>
        </p:spPr>
        <p:txBody>
          <a:bodyPr/>
          <a:lstStyle/>
          <a:p>
            <a:r>
              <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Trabajo de Titulación</a:t>
            </a:r>
            <a:endParaRPr lang="es-ES" dirty="0"/>
          </a:p>
        </p:txBody>
      </p:sp>
      <p:pic>
        <p:nvPicPr>
          <p:cNvPr id="11" name="Imagen 10"/>
          <p:cNvPicPr>
            <a:picLocks noChangeAspect="1"/>
          </p:cNvPicPr>
          <p:nvPr/>
        </p:nvPicPr>
        <p:blipFill>
          <a:blip r:embed="rId3"/>
          <a:stretch>
            <a:fillRect/>
          </a:stretch>
        </p:blipFill>
        <p:spPr>
          <a:xfrm>
            <a:off x="838200" y="3170238"/>
            <a:ext cx="7986713" cy="2573322"/>
          </a:xfrm>
          <a:prstGeom prst="rect">
            <a:avLst/>
          </a:prstGeom>
        </p:spPr>
      </p:pic>
      <p:pic>
        <p:nvPicPr>
          <p:cNvPr id="2050" name="Picture 2" descr="Resultado de imagen para motor nema 23 bipolar negr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3886" y="884237"/>
            <a:ext cx="2286000" cy="228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0674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43AF908C-076E-4FB3-8B0D-B1FA4702EDFF}" type="slidenum">
              <a:rPr lang="es-ES" smtClean="0"/>
              <a:t>18</a:t>
            </a:fld>
            <a:endParaRPr lang="es-ES"/>
          </a:p>
        </p:txBody>
      </p:sp>
      <p:sp>
        <p:nvSpPr>
          <p:cNvPr id="7" name="5 Marcador de pie de página"/>
          <p:cNvSpPr>
            <a:spLocks noGrp="1"/>
          </p:cNvSpPr>
          <p:nvPr>
            <p:ph type="ftr" sz="quarter" idx="11"/>
          </p:nvPr>
        </p:nvSpPr>
        <p:spPr>
          <a:xfrm>
            <a:off x="3124200" y="6356350"/>
            <a:ext cx="2895600" cy="365125"/>
          </a:xfrm>
        </p:spPr>
        <p:txBody>
          <a:bodyPr/>
          <a:lstStyle/>
          <a:p>
            <a:r>
              <a:rPr lang="es-419" dirty="0"/>
              <a:t>Lara Jonathan, Muso Erik</a:t>
            </a:r>
            <a:endParaRPr lang="es-ES" dirty="0"/>
          </a:p>
        </p:txBody>
      </p:sp>
      <p:sp>
        <p:nvSpPr>
          <p:cNvPr id="9" name="8 Rectángulo"/>
          <p:cNvSpPr/>
          <p:nvPr/>
        </p:nvSpPr>
        <p:spPr>
          <a:xfrm>
            <a:off x="1143000" y="159603"/>
            <a:ext cx="7848600" cy="830997"/>
          </a:xfrm>
          <a:prstGeom prst="rect">
            <a:avLst/>
          </a:prstGeom>
        </p:spPr>
        <p:txBody>
          <a:bodyPr wrap="square">
            <a:spAutoFit/>
          </a:bodyPr>
          <a:lstStyle/>
          <a:p>
            <a:pPr algn="r"/>
            <a:r>
              <a:rPr lang="pt-BR"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419"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del Sistema Mecatrónico</a:t>
            </a:r>
            <a:br>
              <a:rPr lang="es-419"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es-419"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Selección de Driver para motores</a:t>
            </a:r>
          </a:p>
        </p:txBody>
      </p:sp>
      <p:sp>
        <p:nvSpPr>
          <p:cNvPr id="10" name="1 Marcador de fecha"/>
          <p:cNvSpPr>
            <a:spLocks noGrp="1"/>
          </p:cNvSpPr>
          <p:nvPr>
            <p:ph type="dt" sz="half" idx="10"/>
          </p:nvPr>
        </p:nvSpPr>
        <p:spPr>
          <a:xfrm>
            <a:off x="457200" y="6356350"/>
            <a:ext cx="2133600" cy="365125"/>
          </a:xfrm>
        </p:spPr>
        <p:txBody>
          <a:bodyPr/>
          <a:lstStyle/>
          <a:p>
            <a:r>
              <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Trabajo de Titulación</a:t>
            </a:r>
            <a:endParaRPr lang="es-ES" dirty="0"/>
          </a:p>
        </p:txBody>
      </p:sp>
      <p:pic>
        <p:nvPicPr>
          <p:cNvPr id="1026" name="Picture 2" descr="Resultado de imagen para driver gecko g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2112" y="1620814"/>
            <a:ext cx="3279775" cy="2891669"/>
          </a:xfrm>
          <a:prstGeom prst="rect">
            <a:avLst/>
          </a:prstGeom>
          <a:noFill/>
          <a:extLst>
            <a:ext uri="{909E8E84-426E-40DD-AFC4-6F175D3DCCD1}">
              <a14:hiddenFill xmlns:a14="http://schemas.microsoft.com/office/drawing/2010/main">
                <a:solidFill>
                  <a:srgbClr val="FFFFFF"/>
                </a:solidFill>
              </a14:hiddenFill>
            </a:ext>
          </a:extLst>
        </p:spPr>
      </p:pic>
      <p:sp>
        <p:nvSpPr>
          <p:cNvPr id="19" name="5 Subtítulo"/>
          <p:cNvSpPr>
            <a:spLocks noGrp="1"/>
          </p:cNvSpPr>
          <p:nvPr>
            <p:ph type="subTitle" idx="1"/>
          </p:nvPr>
        </p:nvSpPr>
        <p:spPr>
          <a:xfrm>
            <a:off x="2932112" y="2174649"/>
            <a:ext cx="7619999" cy="852220"/>
          </a:xfrm>
        </p:spPr>
        <p:txBody>
          <a:bodyPr>
            <a:normAutofit/>
          </a:bodyPr>
          <a:lstStyle/>
          <a:p>
            <a:r>
              <a:rPr lang="en-US" sz="2800" dirty="0">
                <a:solidFill>
                  <a:schemeClr val="tx1"/>
                </a:solidFill>
                <a:latin typeface="Cambria" panose="02040503050406030204" pitchFamily="18" charset="0"/>
              </a:rPr>
              <a:t>GECKO G540</a:t>
            </a:r>
            <a:endParaRPr lang="es-ES" sz="2800" dirty="0">
              <a:solidFill>
                <a:schemeClr val="tx1"/>
              </a:solidFill>
              <a:latin typeface="Cambria" panose="02040503050406030204" pitchFamily="18" charset="0"/>
            </a:endParaRPr>
          </a:p>
        </p:txBody>
      </p:sp>
    </p:spTree>
    <p:extLst>
      <p:ext uri="{BB962C8B-B14F-4D97-AF65-F5344CB8AC3E}">
        <p14:creationId xmlns:p14="http://schemas.microsoft.com/office/powerpoint/2010/main" val="3115999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7" dur="500"/>
                                        <p:tgtEl>
                                          <p:spTgt spid="19">
                                            <p:txEl>
                                              <p:pRg st="0" end="0"/>
                                            </p:txEl>
                                          </p:spTgt>
                                        </p:tgtEl>
                                        <p:attrNameLst>
                                          <p:attrName>ppt_y</p:attrName>
                                        </p:attrNameLst>
                                      </p:cBhvr>
                                      <p:tavLst>
                                        <p:tav tm="0">
                                          <p:val>
                                            <p:strVal val="ppt_y"/>
                                          </p:val>
                                        </p:tav>
                                        <p:tav tm="100000">
                                          <p:val>
                                            <p:strVal val="1+ppt_h/2"/>
                                          </p:val>
                                        </p:tav>
                                      </p:tavLst>
                                    </p:anim>
                                    <p:set>
                                      <p:cBhvr>
                                        <p:cTn id="8" dur="1" fill="hold">
                                          <p:stCondLst>
                                            <p:cond delay="499"/>
                                          </p:stCondLst>
                                        </p:cTn>
                                        <p:tgtEl>
                                          <p:spTgt spid="19">
                                            <p:txEl>
                                              <p:pRg st="0" end="0"/>
                                            </p:txEl>
                                          </p:spTgt>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1026"/>
                                        </p:tgtEl>
                                        <p:attrNameLst>
                                          <p:attrName>ppt_x</p:attrName>
                                        </p:attrNameLst>
                                      </p:cBhvr>
                                      <p:tavLst>
                                        <p:tav tm="0">
                                          <p:val>
                                            <p:strVal val="ppt_x"/>
                                          </p:val>
                                        </p:tav>
                                        <p:tav tm="100000">
                                          <p:val>
                                            <p:strVal val="ppt_x"/>
                                          </p:val>
                                        </p:tav>
                                      </p:tavLst>
                                    </p:anim>
                                    <p:anim calcmode="lin" valueType="num">
                                      <p:cBhvr additive="base">
                                        <p:cTn id="11" dur="500"/>
                                        <p:tgtEl>
                                          <p:spTgt spid="1026"/>
                                        </p:tgtEl>
                                        <p:attrNameLst>
                                          <p:attrName>ppt_y</p:attrName>
                                        </p:attrNameLst>
                                      </p:cBhvr>
                                      <p:tavLst>
                                        <p:tav tm="0">
                                          <p:val>
                                            <p:strVal val="ppt_y"/>
                                          </p:val>
                                        </p:tav>
                                        <p:tav tm="100000">
                                          <p:val>
                                            <p:strVal val="1+ppt_h/2"/>
                                          </p:val>
                                        </p:tav>
                                      </p:tavLst>
                                    </p:anim>
                                    <p:set>
                                      <p:cBhvr>
                                        <p:cTn id="12" dur="1" fill="hold">
                                          <p:stCondLst>
                                            <p:cond delay="499"/>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304800" y="1371600"/>
            <a:ext cx="4981575" cy="2114550"/>
          </a:xfrm>
          <a:prstGeom prst="rect">
            <a:avLst/>
          </a:prstGeom>
        </p:spPr>
      </p:pic>
      <p:sp>
        <p:nvSpPr>
          <p:cNvPr id="3" name="2 Marcador de número de diapositiva"/>
          <p:cNvSpPr>
            <a:spLocks noGrp="1"/>
          </p:cNvSpPr>
          <p:nvPr>
            <p:ph type="sldNum" sz="quarter" idx="12"/>
          </p:nvPr>
        </p:nvSpPr>
        <p:spPr/>
        <p:txBody>
          <a:bodyPr/>
          <a:lstStyle/>
          <a:p>
            <a:fld id="{43AF908C-076E-4FB3-8B0D-B1FA4702EDFF}" type="slidenum">
              <a:rPr lang="es-ES" smtClean="0"/>
              <a:t>19</a:t>
            </a:fld>
            <a:endParaRPr lang="es-ES"/>
          </a:p>
        </p:txBody>
      </p:sp>
      <p:sp>
        <p:nvSpPr>
          <p:cNvPr id="7" name="5 Marcador de pie de página"/>
          <p:cNvSpPr>
            <a:spLocks noGrp="1"/>
          </p:cNvSpPr>
          <p:nvPr>
            <p:ph type="ftr" sz="quarter" idx="11"/>
          </p:nvPr>
        </p:nvSpPr>
        <p:spPr>
          <a:xfrm>
            <a:off x="3124200" y="6356350"/>
            <a:ext cx="2895600" cy="365125"/>
          </a:xfrm>
        </p:spPr>
        <p:txBody>
          <a:bodyPr/>
          <a:lstStyle/>
          <a:p>
            <a:r>
              <a:rPr lang="es-419" dirty="0"/>
              <a:t>Lara Jonathan, Muso Erik</a:t>
            </a:r>
            <a:endParaRPr lang="es-ES" dirty="0"/>
          </a:p>
        </p:txBody>
      </p:sp>
      <p:sp>
        <p:nvSpPr>
          <p:cNvPr id="9" name="8 Rectángulo"/>
          <p:cNvSpPr/>
          <p:nvPr/>
        </p:nvSpPr>
        <p:spPr>
          <a:xfrm>
            <a:off x="1143000" y="159603"/>
            <a:ext cx="7848600" cy="830997"/>
          </a:xfrm>
          <a:prstGeom prst="rect">
            <a:avLst/>
          </a:prstGeom>
        </p:spPr>
        <p:txBody>
          <a:bodyPr wrap="square">
            <a:spAutoFit/>
          </a:bodyPr>
          <a:lstStyle/>
          <a:p>
            <a:pPr algn="r"/>
            <a:r>
              <a:rPr lang="pt-BR"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419"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del Sistema Mecatrónico</a:t>
            </a:r>
            <a:br>
              <a:rPr lang="es-419"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es-419"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Gabinete Eléctrico de Control</a:t>
            </a:r>
          </a:p>
        </p:txBody>
      </p:sp>
      <p:sp>
        <p:nvSpPr>
          <p:cNvPr id="10" name="1 Marcador de fecha"/>
          <p:cNvSpPr>
            <a:spLocks noGrp="1"/>
          </p:cNvSpPr>
          <p:nvPr>
            <p:ph type="dt" sz="half" idx="10"/>
          </p:nvPr>
        </p:nvSpPr>
        <p:spPr>
          <a:xfrm>
            <a:off x="457200" y="6356350"/>
            <a:ext cx="2133600" cy="365125"/>
          </a:xfrm>
        </p:spPr>
        <p:txBody>
          <a:bodyPr/>
          <a:lstStyle/>
          <a:p>
            <a:r>
              <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Trabajo de Titulación</a:t>
            </a:r>
            <a:endParaRPr lang="es-ES" dirty="0"/>
          </a:p>
        </p:txBody>
      </p:sp>
      <p:pic>
        <p:nvPicPr>
          <p:cNvPr id="12" name="Imagen 11"/>
          <p:cNvPicPr>
            <a:picLocks noChangeAspect="1"/>
          </p:cNvPicPr>
          <p:nvPr/>
        </p:nvPicPr>
        <p:blipFill>
          <a:blip r:embed="rId4"/>
          <a:stretch>
            <a:fillRect/>
          </a:stretch>
        </p:blipFill>
        <p:spPr>
          <a:xfrm>
            <a:off x="285750" y="3657600"/>
            <a:ext cx="2476500" cy="1562100"/>
          </a:xfrm>
          <a:prstGeom prst="rect">
            <a:avLst/>
          </a:prstGeom>
        </p:spPr>
      </p:pic>
      <p:pic>
        <p:nvPicPr>
          <p:cNvPr id="6" name="Imagen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25637" y="1648619"/>
            <a:ext cx="4619716" cy="4218782"/>
          </a:xfrm>
          <a:prstGeom prst="rect">
            <a:avLst/>
          </a:prstGeom>
        </p:spPr>
      </p:pic>
      <p:sp>
        <p:nvSpPr>
          <p:cNvPr id="2" name="Elipse 1">
            <a:extLst>
              <a:ext uri="{FF2B5EF4-FFF2-40B4-BE49-F238E27FC236}">
                <a16:creationId xmlns:a16="http://schemas.microsoft.com/office/drawing/2014/main" id="{5B65A2D8-2600-4065-B48E-EC6081CE3CD9}"/>
              </a:ext>
            </a:extLst>
          </p:cNvPr>
          <p:cNvSpPr/>
          <p:nvPr/>
        </p:nvSpPr>
        <p:spPr>
          <a:xfrm>
            <a:off x="3886200" y="4800600"/>
            <a:ext cx="1524000" cy="990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Elipse 10">
            <a:extLst>
              <a:ext uri="{FF2B5EF4-FFF2-40B4-BE49-F238E27FC236}">
                <a16:creationId xmlns:a16="http://schemas.microsoft.com/office/drawing/2014/main" id="{5E7C3795-1E22-4A4A-A636-60A37B9C3E53}"/>
              </a:ext>
            </a:extLst>
          </p:cNvPr>
          <p:cNvSpPr/>
          <p:nvPr/>
        </p:nvSpPr>
        <p:spPr>
          <a:xfrm>
            <a:off x="6705600" y="2209800"/>
            <a:ext cx="381000" cy="685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Elipse 12">
            <a:extLst>
              <a:ext uri="{FF2B5EF4-FFF2-40B4-BE49-F238E27FC236}">
                <a16:creationId xmlns:a16="http://schemas.microsoft.com/office/drawing/2014/main" id="{ED5DCE93-0030-4472-856E-0A1CA5762A83}"/>
              </a:ext>
            </a:extLst>
          </p:cNvPr>
          <p:cNvSpPr/>
          <p:nvPr/>
        </p:nvSpPr>
        <p:spPr>
          <a:xfrm rot="1577557">
            <a:off x="6391034" y="2240208"/>
            <a:ext cx="1749780" cy="1011629"/>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Elipse 13">
            <a:extLst>
              <a:ext uri="{FF2B5EF4-FFF2-40B4-BE49-F238E27FC236}">
                <a16:creationId xmlns:a16="http://schemas.microsoft.com/office/drawing/2014/main" id="{3DF1EA51-81E3-4EAA-B459-45398D6E96BC}"/>
              </a:ext>
            </a:extLst>
          </p:cNvPr>
          <p:cNvSpPr/>
          <p:nvPr/>
        </p:nvSpPr>
        <p:spPr>
          <a:xfrm>
            <a:off x="7620000" y="3919097"/>
            <a:ext cx="533400" cy="990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Elipse 14">
            <a:extLst>
              <a:ext uri="{FF2B5EF4-FFF2-40B4-BE49-F238E27FC236}">
                <a16:creationId xmlns:a16="http://schemas.microsoft.com/office/drawing/2014/main" id="{B8E0068A-3C48-451F-BF61-FA9DA29BE3E2}"/>
              </a:ext>
            </a:extLst>
          </p:cNvPr>
          <p:cNvSpPr/>
          <p:nvPr/>
        </p:nvSpPr>
        <p:spPr>
          <a:xfrm>
            <a:off x="6999224" y="3657600"/>
            <a:ext cx="533400" cy="60999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Elipse 4">
            <a:extLst>
              <a:ext uri="{FF2B5EF4-FFF2-40B4-BE49-F238E27FC236}">
                <a16:creationId xmlns:a16="http://schemas.microsoft.com/office/drawing/2014/main" id="{329AEC11-5AFD-48C6-9B4F-B39051E112B8}"/>
              </a:ext>
            </a:extLst>
          </p:cNvPr>
          <p:cNvSpPr/>
          <p:nvPr/>
        </p:nvSpPr>
        <p:spPr>
          <a:xfrm rot="2092193">
            <a:off x="4735164" y="3635849"/>
            <a:ext cx="1219200" cy="445579"/>
          </a:xfrm>
          <a:prstGeom prst="ellipse">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Elipse 15">
            <a:extLst>
              <a:ext uri="{FF2B5EF4-FFF2-40B4-BE49-F238E27FC236}">
                <a16:creationId xmlns:a16="http://schemas.microsoft.com/office/drawing/2014/main" id="{3B0FF898-886C-4FE3-9753-B43477358524}"/>
              </a:ext>
            </a:extLst>
          </p:cNvPr>
          <p:cNvSpPr/>
          <p:nvPr/>
        </p:nvSpPr>
        <p:spPr>
          <a:xfrm>
            <a:off x="4734207" y="4063194"/>
            <a:ext cx="475685" cy="492931"/>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Elipse 16">
            <a:extLst>
              <a:ext uri="{FF2B5EF4-FFF2-40B4-BE49-F238E27FC236}">
                <a16:creationId xmlns:a16="http://schemas.microsoft.com/office/drawing/2014/main" id="{99C21081-2A06-4B6B-A635-2502B73241C7}"/>
              </a:ext>
            </a:extLst>
          </p:cNvPr>
          <p:cNvSpPr/>
          <p:nvPr/>
        </p:nvSpPr>
        <p:spPr>
          <a:xfrm>
            <a:off x="5768019" y="2170738"/>
            <a:ext cx="475685" cy="492931"/>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119671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additive="base">
                                        <p:cTn id="49" dur="500" fill="hold"/>
                                        <p:tgtEl>
                                          <p:spTgt spid="5"/>
                                        </p:tgtEl>
                                        <p:attrNameLst>
                                          <p:attrName>ppt_x</p:attrName>
                                        </p:attrNameLst>
                                      </p:cBhvr>
                                      <p:tavLst>
                                        <p:tav tm="0">
                                          <p:val>
                                            <p:strVal val="#ppt_x"/>
                                          </p:val>
                                        </p:tav>
                                        <p:tav tm="100000">
                                          <p:val>
                                            <p:strVal val="#ppt_x"/>
                                          </p:val>
                                        </p:tav>
                                      </p:tavLst>
                                    </p:anim>
                                    <p:anim calcmode="lin" valueType="num">
                                      <p:cBhvr additive="base">
                                        <p:cTn id="5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ppt_x"/>
                                          </p:val>
                                        </p:tav>
                                        <p:tav tm="100000">
                                          <p:val>
                                            <p:strVal val="#ppt_x"/>
                                          </p:val>
                                        </p:tav>
                                      </p:tavLst>
                                    </p:anim>
                                    <p:anim calcmode="lin" valueType="num">
                                      <p:cBhvr additive="base">
                                        <p:cTn id="5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ppt_x"/>
                                          </p:val>
                                        </p:tav>
                                        <p:tav tm="100000">
                                          <p:val>
                                            <p:strVal val="#ppt_x"/>
                                          </p:val>
                                        </p:tav>
                                      </p:tavLst>
                                    </p:anim>
                                    <p:anim calcmode="lin" valueType="num">
                                      <p:cBhvr additive="base">
                                        <p:cTn id="6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3" grpId="0" animBg="1"/>
      <p:bldP spid="14" grpId="0" animBg="1"/>
      <p:bldP spid="15" grpId="0" animBg="1"/>
      <p:bldP spid="5" grpId="0" animBg="1"/>
      <p:bldP spid="16"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3285009774"/>
              </p:ext>
            </p:extLst>
          </p:nvPr>
        </p:nvGraphicFramePr>
        <p:xfrm>
          <a:off x="19318" y="830997"/>
          <a:ext cx="8991600" cy="541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Marcador de número de diapositiva"/>
          <p:cNvSpPr>
            <a:spLocks noGrp="1"/>
          </p:cNvSpPr>
          <p:nvPr>
            <p:ph type="sldNum" sz="quarter" idx="12"/>
          </p:nvPr>
        </p:nvSpPr>
        <p:spPr/>
        <p:txBody>
          <a:bodyPr/>
          <a:lstStyle/>
          <a:p>
            <a:fld id="{43AF908C-076E-4FB3-8B0D-B1FA4702EDFF}" type="slidenum">
              <a:rPr lang="es-ES" smtClean="0"/>
              <a:t>2</a:t>
            </a:fld>
            <a:endParaRPr lang="es-ES" dirty="0"/>
          </a:p>
        </p:txBody>
      </p:sp>
      <p:sp>
        <p:nvSpPr>
          <p:cNvPr id="10" name="5 Marcador de pie de página"/>
          <p:cNvSpPr>
            <a:spLocks noGrp="1"/>
          </p:cNvSpPr>
          <p:nvPr>
            <p:ph type="ftr" sz="quarter" idx="11"/>
          </p:nvPr>
        </p:nvSpPr>
        <p:spPr>
          <a:xfrm>
            <a:off x="3124200" y="6356350"/>
            <a:ext cx="2895600" cy="365125"/>
          </a:xfrm>
        </p:spPr>
        <p:txBody>
          <a:bodyPr/>
          <a:lstStyle/>
          <a:p>
            <a:r>
              <a:rPr lang="es-419" dirty="0"/>
              <a:t>Lara Jonathan, Muso Erik</a:t>
            </a:r>
            <a:endParaRPr lang="es-ES" dirty="0"/>
          </a:p>
        </p:txBody>
      </p:sp>
      <p:sp>
        <p:nvSpPr>
          <p:cNvPr id="8" name="7 Rectángulo"/>
          <p:cNvSpPr/>
          <p:nvPr/>
        </p:nvSpPr>
        <p:spPr>
          <a:xfrm>
            <a:off x="1143000" y="0"/>
            <a:ext cx="7848600" cy="830997"/>
          </a:xfrm>
          <a:prstGeom prst="rect">
            <a:avLst/>
          </a:prstGeom>
        </p:spPr>
        <p:txBody>
          <a:bodyPr wrap="square">
            <a:spAutoFit/>
          </a:bodyPr>
          <a:lstStyle/>
          <a:p>
            <a:pPr algn="ctr"/>
            <a:r>
              <a:rPr lang="es-419"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E IMPLEMENTACIÓN DE UN ROBOT TIPO CARTESIANO PARA CORTE POR PLASMA</a:t>
            </a:r>
          </a:p>
        </p:txBody>
      </p:sp>
      <p:sp>
        <p:nvSpPr>
          <p:cNvPr id="9" name="1 Marcador de fecha"/>
          <p:cNvSpPr>
            <a:spLocks noGrp="1"/>
          </p:cNvSpPr>
          <p:nvPr>
            <p:ph type="dt" sz="half" idx="10"/>
          </p:nvPr>
        </p:nvSpPr>
        <p:spPr>
          <a:xfrm>
            <a:off x="457200" y="6356350"/>
            <a:ext cx="2133600" cy="365125"/>
          </a:xfrm>
        </p:spPr>
        <p:txBody>
          <a:bodyPr/>
          <a:lstStyle/>
          <a:p>
            <a:r>
              <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Trabajo de Titulación</a:t>
            </a:r>
            <a:endParaRPr lang="es-ES" dirty="0"/>
          </a:p>
        </p:txBody>
      </p:sp>
    </p:spTree>
    <p:extLst>
      <p:ext uri="{BB962C8B-B14F-4D97-AF65-F5344CB8AC3E}">
        <p14:creationId xmlns:p14="http://schemas.microsoft.com/office/powerpoint/2010/main" val="2572983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ECB1CA3E-26B8-4A39-AEF8-6F06E506D3C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BACB21B0-036B-4742-8A60-70178C84CE1F}"/>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graphicEl>
                                              <a:dgm id="{E2A62081-EA37-4F1D-8C73-C0EA7F5A893E}"/>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lvlOne"/>
        </p:bldSub>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43AF908C-076E-4FB3-8B0D-B1FA4702EDFF}" type="slidenum">
              <a:rPr lang="es-ES" smtClean="0"/>
              <a:t>20</a:t>
            </a:fld>
            <a:endParaRPr lang="es-ES"/>
          </a:p>
        </p:txBody>
      </p:sp>
      <p:sp>
        <p:nvSpPr>
          <p:cNvPr id="7" name="5 Marcador de pie de página"/>
          <p:cNvSpPr>
            <a:spLocks noGrp="1"/>
          </p:cNvSpPr>
          <p:nvPr>
            <p:ph type="ftr" sz="quarter" idx="11"/>
          </p:nvPr>
        </p:nvSpPr>
        <p:spPr>
          <a:xfrm>
            <a:off x="3124200" y="6356350"/>
            <a:ext cx="2895600" cy="365125"/>
          </a:xfrm>
        </p:spPr>
        <p:txBody>
          <a:bodyPr/>
          <a:lstStyle/>
          <a:p>
            <a:r>
              <a:rPr lang="es-419" dirty="0"/>
              <a:t>Lara Jonathan, Muso Erik</a:t>
            </a:r>
            <a:endParaRPr lang="es-ES" dirty="0"/>
          </a:p>
        </p:txBody>
      </p:sp>
      <p:sp>
        <p:nvSpPr>
          <p:cNvPr id="9" name="8 Rectángulo"/>
          <p:cNvSpPr/>
          <p:nvPr/>
        </p:nvSpPr>
        <p:spPr>
          <a:xfrm>
            <a:off x="1143000" y="159603"/>
            <a:ext cx="7848600" cy="830997"/>
          </a:xfrm>
          <a:prstGeom prst="rect">
            <a:avLst/>
          </a:prstGeom>
        </p:spPr>
        <p:txBody>
          <a:bodyPr wrap="square">
            <a:spAutoFit/>
          </a:bodyPr>
          <a:lstStyle/>
          <a:p>
            <a:pPr algn="r"/>
            <a:r>
              <a:rPr lang="pt-BR"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419"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del Sistema Mecatrónico</a:t>
            </a:r>
            <a:br>
              <a:rPr lang="es-419"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es-419"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Software de control MACH3</a:t>
            </a:r>
          </a:p>
        </p:txBody>
      </p:sp>
      <p:sp>
        <p:nvSpPr>
          <p:cNvPr id="10" name="1 Marcador de fecha"/>
          <p:cNvSpPr>
            <a:spLocks noGrp="1"/>
          </p:cNvSpPr>
          <p:nvPr>
            <p:ph type="dt" sz="half" idx="10"/>
          </p:nvPr>
        </p:nvSpPr>
        <p:spPr>
          <a:xfrm>
            <a:off x="457200" y="6356350"/>
            <a:ext cx="2133600" cy="365125"/>
          </a:xfrm>
        </p:spPr>
        <p:txBody>
          <a:bodyPr/>
          <a:lstStyle/>
          <a:p>
            <a:r>
              <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Trabajo de Titulación</a:t>
            </a:r>
            <a:endParaRPr lang="es-ES" dirty="0"/>
          </a:p>
        </p:txBody>
      </p:sp>
      <p:pic>
        <p:nvPicPr>
          <p:cNvPr id="3074" name="Picture 2" descr="Resultado de imagen para mach3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1214" y="1357447"/>
            <a:ext cx="6373586" cy="3824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39432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stretch>
            <a:fillRect/>
          </a:stretch>
        </p:blipFill>
        <p:spPr>
          <a:xfrm>
            <a:off x="4448175" y="1065893"/>
            <a:ext cx="4695825" cy="3981450"/>
          </a:xfrm>
          <a:prstGeom prst="rect">
            <a:avLst/>
          </a:prstGeom>
        </p:spPr>
      </p:pic>
      <p:sp>
        <p:nvSpPr>
          <p:cNvPr id="3" name="2 Marcador de número de diapositiva"/>
          <p:cNvSpPr>
            <a:spLocks noGrp="1"/>
          </p:cNvSpPr>
          <p:nvPr>
            <p:ph type="sldNum" sz="quarter" idx="12"/>
          </p:nvPr>
        </p:nvSpPr>
        <p:spPr/>
        <p:txBody>
          <a:bodyPr/>
          <a:lstStyle/>
          <a:p>
            <a:fld id="{43AF908C-076E-4FB3-8B0D-B1FA4702EDFF}" type="slidenum">
              <a:rPr lang="es-ES" smtClean="0"/>
              <a:t>21</a:t>
            </a:fld>
            <a:endParaRPr lang="es-ES"/>
          </a:p>
        </p:txBody>
      </p:sp>
      <p:sp>
        <p:nvSpPr>
          <p:cNvPr id="7" name="5 Marcador de pie de página"/>
          <p:cNvSpPr>
            <a:spLocks noGrp="1"/>
          </p:cNvSpPr>
          <p:nvPr>
            <p:ph type="ftr" sz="quarter" idx="11"/>
          </p:nvPr>
        </p:nvSpPr>
        <p:spPr>
          <a:xfrm>
            <a:off x="3124200" y="6356350"/>
            <a:ext cx="2895600" cy="365125"/>
          </a:xfrm>
        </p:spPr>
        <p:txBody>
          <a:bodyPr/>
          <a:lstStyle/>
          <a:p>
            <a:r>
              <a:rPr lang="es-419" dirty="0"/>
              <a:t>Lara Jonathan, Muso Erik</a:t>
            </a:r>
            <a:endParaRPr lang="es-ES" dirty="0"/>
          </a:p>
        </p:txBody>
      </p:sp>
      <p:sp>
        <p:nvSpPr>
          <p:cNvPr id="9" name="8 Rectángulo"/>
          <p:cNvSpPr/>
          <p:nvPr/>
        </p:nvSpPr>
        <p:spPr>
          <a:xfrm>
            <a:off x="1143000" y="159603"/>
            <a:ext cx="7848600" cy="830997"/>
          </a:xfrm>
          <a:prstGeom prst="rect">
            <a:avLst/>
          </a:prstGeom>
        </p:spPr>
        <p:txBody>
          <a:bodyPr wrap="square">
            <a:spAutoFit/>
          </a:bodyPr>
          <a:lstStyle/>
          <a:p>
            <a:pPr algn="r"/>
            <a:r>
              <a:rPr lang="pt-BR"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419"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Pruebas y Resultados</a:t>
            </a:r>
            <a:br>
              <a:rPr lang="es-419"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es-419"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Control estadístico de procesos</a:t>
            </a:r>
          </a:p>
        </p:txBody>
      </p:sp>
      <p:sp>
        <p:nvSpPr>
          <p:cNvPr id="10" name="1 Marcador de fecha"/>
          <p:cNvSpPr>
            <a:spLocks noGrp="1"/>
          </p:cNvSpPr>
          <p:nvPr>
            <p:ph type="dt" sz="half" idx="10"/>
          </p:nvPr>
        </p:nvSpPr>
        <p:spPr>
          <a:xfrm>
            <a:off x="457200" y="6356350"/>
            <a:ext cx="2133600" cy="365125"/>
          </a:xfrm>
        </p:spPr>
        <p:txBody>
          <a:bodyPr/>
          <a:lstStyle/>
          <a:p>
            <a:r>
              <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Trabajo de Titulación</a:t>
            </a:r>
            <a:endParaRPr lang="es-ES" dirty="0"/>
          </a:p>
        </p:txBody>
      </p:sp>
      <p:pic>
        <p:nvPicPr>
          <p:cNvPr id="2" name="Imagen 1"/>
          <p:cNvPicPr>
            <a:picLocks noChangeAspect="1"/>
          </p:cNvPicPr>
          <p:nvPr/>
        </p:nvPicPr>
        <p:blipFill>
          <a:blip r:embed="rId4"/>
          <a:stretch>
            <a:fillRect/>
          </a:stretch>
        </p:blipFill>
        <p:spPr>
          <a:xfrm>
            <a:off x="1143000" y="1295400"/>
            <a:ext cx="7162800" cy="3751943"/>
          </a:xfrm>
          <a:prstGeom prst="rect">
            <a:avLst/>
          </a:prstGeom>
        </p:spPr>
      </p:pic>
      <p:pic>
        <p:nvPicPr>
          <p:cNvPr id="5" name="Imagen 4"/>
          <p:cNvPicPr>
            <a:picLocks noChangeAspect="1"/>
          </p:cNvPicPr>
          <p:nvPr/>
        </p:nvPicPr>
        <p:blipFill>
          <a:blip r:embed="rId5"/>
          <a:stretch>
            <a:fillRect/>
          </a:stretch>
        </p:blipFill>
        <p:spPr>
          <a:xfrm>
            <a:off x="0" y="1392038"/>
            <a:ext cx="5431971" cy="3637162"/>
          </a:xfrm>
          <a:prstGeom prst="rect">
            <a:avLst/>
          </a:prstGeom>
        </p:spPr>
      </p:pic>
    </p:spTree>
    <p:extLst>
      <p:ext uri="{BB962C8B-B14F-4D97-AF65-F5344CB8AC3E}">
        <p14:creationId xmlns:p14="http://schemas.microsoft.com/office/powerpoint/2010/main" val="4272093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43AF908C-076E-4FB3-8B0D-B1FA4702EDFF}" type="slidenum">
              <a:rPr lang="es-ES" smtClean="0"/>
              <a:t>22</a:t>
            </a:fld>
            <a:endParaRPr lang="es-ES"/>
          </a:p>
        </p:txBody>
      </p:sp>
      <p:sp>
        <p:nvSpPr>
          <p:cNvPr id="7" name="5 Marcador de pie de página"/>
          <p:cNvSpPr>
            <a:spLocks noGrp="1"/>
          </p:cNvSpPr>
          <p:nvPr>
            <p:ph type="ftr" sz="quarter" idx="11"/>
          </p:nvPr>
        </p:nvSpPr>
        <p:spPr>
          <a:xfrm>
            <a:off x="3124200" y="6356350"/>
            <a:ext cx="2895600" cy="365125"/>
          </a:xfrm>
        </p:spPr>
        <p:txBody>
          <a:bodyPr/>
          <a:lstStyle/>
          <a:p>
            <a:r>
              <a:rPr lang="es-419" dirty="0"/>
              <a:t>Lara Jonathan, Muso Erik</a:t>
            </a:r>
            <a:endParaRPr lang="es-ES" dirty="0"/>
          </a:p>
        </p:txBody>
      </p:sp>
      <p:sp>
        <p:nvSpPr>
          <p:cNvPr id="9" name="8 Rectángulo"/>
          <p:cNvSpPr/>
          <p:nvPr/>
        </p:nvSpPr>
        <p:spPr>
          <a:xfrm>
            <a:off x="1143000" y="159603"/>
            <a:ext cx="7848600" cy="461665"/>
          </a:xfrm>
          <a:prstGeom prst="rect">
            <a:avLst/>
          </a:prstGeom>
        </p:spPr>
        <p:txBody>
          <a:bodyPr wrap="square">
            <a:spAutoFit/>
          </a:bodyPr>
          <a:lstStyle/>
          <a:p>
            <a:pPr algn="r"/>
            <a:r>
              <a:rPr lang="pt-BR"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419"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Pruebas y Resultados</a:t>
            </a:r>
          </a:p>
        </p:txBody>
      </p:sp>
      <p:sp>
        <p:nvSpPr>
          <p:cNvPr id="10" name="1 Marcador de fecha"/>
          <p:cNvSpPr>
            <a:spLocks noGrp="1"/>
          </p:cNvSpPr>
          <p:nvPr>
            <p:ph type="dt" sz="half" idx="10"/>
          </p:nvPr>
        </p:nvSpPr>
        <p:spPr>
          <a:xfrm>
            <a:off x="457200" y="6356350"/>
            <a:ext cx="2133600" cy="365125"/>
          </a:xfrm>
        </p:spPr>
        <p:txBody>
          <a:bodyPr/>
          <a:lstStyle/>
          <a:p>
            <a:r>
              <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Trabajo de Titulación</a:t>
            </a:r>
            <a:endParaRPr lang="es-ES" dirty="0"/>
          </a:p>
        </p:txBody>
      </p:sp>
      <p:pic>
        <p:nvPicPr>
          <p:cNvPr id="12" name="Imagen 11"/>
          <p:cNvPicPr/>
          <p:nvPr/>
        </p:nvPicPr>
        <p:blipFill rotWithShape="1">
          <a:blip r:embed="rId3"/>
          <a:srcRect l="10455" t="20803" r="46301" b="24344"/>
          <a:stretch/>
        </p:blipFill>
        <p:spPr bwMode="auto">
          <a:xfrm>
            <a:off x="609600" y="1055235"/>
            <a:ext cx="5410200" cy="3463924"/>
          </a:xfrm>
          <a:prstGeom prst="rect">
            <a:avLst/>
          </a:prstGeom>
          <a:ln>
            <a:noFill/>
          </a:ln>
          <a:extLst>
            <a:ext uri="{53640926-AAD7-44D8-BBD7-CCE9431645EC}">
              <a14:shadowObscured xmlns:a14="http://schemas.microsoft.com/office/drawing/2010/main"/>
            </a:ext>
          </a:extLst>
        </p:spPr>
      </p:pic>
      <p:pic>
        <p:nvPicPr>
          <p:cNvPr id="4" name="Imagen 3"/>
          <p:cNvPicPr>
            <a:picLocks noChangeAspect="1"/>
          </p:cNvPicPr>
          <p:nvPr/>
        </p:nvPicPr>
        <p:blipFill>
          <a:blip r:embed="rId4"/>
          <a:stretch>
            <a:fillRect/>
          </a:stretch>
        </p:blipFill>
        <p:spPr>
          <a:xfrm>
            <a:off x="647700" y="4724400"/>
            <a:ext cx="5892800" cy="1295400"/>
          </a:xfrm>
          <a:prstGeom prst="rect">
            <a:avLst/>
          </a:prstGeom>
        </p:spPr>
      </p:pic>
      <p:pic>
        <p:nvPicPr>
          <p:cNvPr id="8" name="Imagen 7"/>
          <p:cNvPicPr>
            <a:picLocks noChangeAspect="1"/>
          </p:cNvPicPr>
          <p:nvPr/>
        </p:nvPicPr>
        <p:blipFill>
          <a:blip r:embed="rId5"/>
          <a:stretch>
            <a:fillRect/>
          </a:stretch>
        </p:blipFill>
        <p:spPr>
          <a:xfrm>
            <a:off x="6154458" y="2590801"/>
            <a:ext cx="2837142" cy="676882"/>
          </a:xfrm>
          <a:prstGeom prst="rect">
            <a:avLst/>
          </a:prstGeom>
        </p:spPr>
      </p:pic>
    </p:spTree>
    <p:extLst>
      <p:ext uri="{BB962C8B-B14F-4D97-AF65-F5344CB8AC3E}">
        <p14:creationId xmlns:p14="http://schemas.microsoft.com/office/powerpoint/2010/main" val="9847961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43AF908C-076E-4FB3-8B0D-B1FA4702EDFF}" type="slidenum">
              <a:rPr lang="es-ES" smtClean="0"/>
              <a:t>23</a:t>
            </a:fld>
            <a:endParaRPr lang="es-ES"/>
          </a:p>
        </p:txBody>
      </p:sp>
      <p:sp>
        <p:nvSpPr>
          <p:cNvPr id="7" name="5 Marcador de pie de página"/>
          <p:cNvSpPr>
            <a:spLocks noGrp="1"/>
          </p:cNvSpPr>
          <p:nvPr>
            <p:ph type="ftr" sz="quarter" idx="11"/>
          </p:nvPr>
        </p:nvSpPr>
        <p:spPr>
          <a:xfrm>
            <a:off x="3124200" y="6356350"/>
            <a:ext cx="2895600" cy="365125"/>
          </a:xfrm>
        </p:spPr>
        <p:txBody>
          <a:bodyPr/>
          <a:lstStyle/>
          <a:p>
            <a:r>
              <a:rPr lang="es-419" dirty="0"/>
              <a:t>Lara Jonathan, Muso Erik</a:t>
            </a:r>
            <a:endParaRPr lang="es-ES" dirty="0"/>
          </a:p>
        </p:txBody>
      </p:sp>
      <p:sp>
        <p:nvSpPr>
          <p:cNvPr id="9" name="8 Rectángulo"/>
          <p:cNvSpPr/>
          <p:nvPr/>
        </p:nvSpPr>
        <p:spPr>
          <a:xfrm>
            <a:off x="1143000" y="159603"/>
            <a:ext cx="7848600" cy="461665"/>
          </a:xfrm>
          <a:prstGeom prst="rect">
            <a:avLst/>
          </a:prstGeom>
        </p:spPr>
        <p:txBody>
          <a:bodyPr wrap="square">
            <a:spAutoFit/>
          </a:bodyPr>
          <a:lstStyle/>
          <a:p>
            <a:pPr algn="r"/>
            <a:r>
              <a:rPr lang="pt-BR"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419"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Pruebas y Resultados</a:t>
            </a:r>
          </a:p>
        </p:txBody>
      </p:sp>
      <p:sp>
        <p:nvSpPr>
          <p:cNvPr id="10" name="1 Marcador de fecha"/>
          <p:cNvSpPr>
            <a:spLocks noGrp="1"/>
          </p:cNvSpPr>
          <p:nvPr>
            <p:ph type="dt" sz="half" idx="10"/>
          </p:nvPr>
        </p:nvSpPr>
        <p:spPr>
          <a:xfrm>
            <a:off x="457200" y="6356350"/>
            <a:ext cx="2133600" cy="365125"/>
          </a:xfrm>
        </p:spPr>
        <p:txBody>
          <a:bodyPr/>
          <a:lstStyle/>
          <a:p>
            <a:r>
              <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Trabajo de Titulación</a:t>
            </a:r>
            <a:endParaRPr lang="es-ES" dirty="0"/>
          </a:p>
        </p:txBody>
      </p:sp>
      <p:pic>
        <p:nvPicPr>
          <p:cNvPr id="4" name="Imagen 3"/>
          <p:cNvPicPr>
            <a:picLocks noChangeAspect="1"/>
          </p:cNvPicPr>
          <p:nvPr/>
        </p:nvPicPr>
        <p:blipFill>
          <a:blip r:embed="rId3"/>
          <a:stretch>
            <a:fillRect/>
          </a:stretch>
        </p:blipFill>
        <p:spPr>
          <a:xfrm>
            <a:off x="647700" y="4724400"/>
            <a:ext cx="5892800" cy="1295400"/>
          </a:xfrm>
          <a:prstGeom prst="rect">
            <a:avLst/>
          </a:prstGeom>
        </p:spPr>
      </p:pic>
      <p:pic>
        <p:nvPicPr>
          <p:cNvPr id="11" name="Imagen 10"/>
          <p:cNvPicPr/>
          <p:nvPr/>
        </p:nvPicPr>
        <p:blipFill rotWithShape="1">
          <a:blip r:embed="rId4"/>
          <a:srcRect l="17366" t="16075" r="18294" b="4066"/>
          <a:stretch/>
        </p:blipFill>
        <p:spPr bwMode="auto">
          <a:xfrm>
            <a:off x="609600" y="914400"/>
            <a:ext cx="5265103" cy="3733800"/>
          </a:xfrm>
          <a:prstGeom prst="rect">
            <a:avLst/>
          </a:prstGeom>
          <a:ln>
            <a:noFill/>
          </a:ln>
          <a:extLst>
            <a:ext uri="{53640926-AAD7-44D8-BBD7-CCE9431645EC}">
              <a14:shadowObscured xmlns:a14="http://schemas.microsoft.com/office/drawing/2010/main"/>
            </a:ext>
          </a:extLst>
        </p:spPr>
      </p:pic>
      <p:pic>
        <p:nvPicPr>
          <p:cNvPr id="2" name="Imagen 1"/>
          <p:cNvPicPr>
            <a:picLocks noChangeAspect="1"/>
          </p:cNvPicPr>
          <p:nvPr/>
        </p:nvPicPr>
        <p:blipFill>
          <a:blip r:embed="rId5"/>
          <a:stretch>
            <a:fillRect/>
          </a:stretch>
        </p:blipFill>
        <p:spPr>
          <a:xfrm>
            <a:off x="6019800" y="2576512"/>
            <a:ext cx="2649353" cy="700088"/>
          </a:xfrm>
          <a:prstGeom prst="rect">
            <a:avLst/>
          </a:prstGeom>
        </p:spPr>
      </p:pic>
    </p:spTree>
    <p:extLst>
      <p:ext uri="{BB962C8B-B14F-4D97-AF65-F5344CB8AC3E}">
        <p14:creationId xmlns:p14="http://schemas.microsoft.com/office/powerpoint/2010/main" val="9747084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43AF908C-076E-4FB3-8B0D-B1FA4702EDFF}" type="slidenum">
              <a:rPr lang="es-ES" smtClean="0"/>
              <a:t>24</a:t>
            </a:fld>
            <a:endParaRPr lang="es-ES"/>
          </a:p>
        </p:txBody>
      </p:sp>
      <p:sp>
        <p:nvSpPr>
          <p:cNvPr id="7" name="5 Marcador de pie de página"/>
          <p:cNvSpPr>
            <a:spLocks noGrp="1"/>
          </p:cNvSpPr>
          <p:nvPr>
            <p:ph type="ftr" sz="quarter" idx="11"/>
          </p:nvPr>
        </p:nvSpPr>
        <p:spPr>
          <a:xfrm>
            <a:off x="3124200" y="6356350"/>
            <a:ext cx="2895600" cy="365125"/>
          </a:xfrm>
        </p:spPr>
        <p:txBody>
          <a:bodyPr/>
          <a:lstStyle/>
          <a:p>
            <a:r>
              <a:rPr lang="es-419" dirty="0"/>
              <a:t>Lara Jonathan, Muso Erik</a:t>
            </a:r>
            <a:endParaRPr lang="es-ES" dirty="0"/>
          </a:p>
        </p:txBody>
      </p:sp>
      <p:sp>
        <p:nvSpPr>
          <p:cNvPr id="9" name="8 Rectángulo"/>
          <p:cNvSpPr/>
          <p:nvPr/>
        </p:nvSpPr>
        <p:spPr>
          <a:xfrm>
            <a:off x="1143000" y="159603"/>
            <a:ext cx="7848600" cy="461665"/>
          </a:xfrm>
          <a:prstGeom prst="rect">
            <a:avLst/>
          </a:prstGeom>
        </p:spPr>
        <p:txBody>
          <a:bodyPr wrap="square">
            <a:spAutoFit/>
          </a:bodyPr>
          <a:lstStyle/>
          <a:p>
            <a:pPr algn="r"/>
            <a:r>
              <a:rPr lang="pt-BR"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419"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Pruebas y Resultados</a:t>
            </a:r>
          </a:p>
        </p:txBody>
      </p:sp>
      <p:sp>
        <p:nvSpPr>
          <p:cNvPr id="10" name="1 Marcador de fecha"/>
          <p:cNvSpPr>
            <a:spLocks noGrp="1"/>
          </p:cNvSpPr>
          <p:nvPr>
            <p:ph type="dt" sz="half" idx="10"/>
          </p:nvPr>
        </p:nvSpPr>
        <p:spPr>
          <a:xfrm>
            <a:off x="457200" y="6356350"/>
            <a:ext cx="2133600" cy="365125"/>
          </a:xfrm>
        </p:spPr>
        <p:txBody>
          <a:bodyPr/>
          <a:lstStyle/>
          <a:p>
            <a:r>
              <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Trabajo de Titulación</a:t>
            </a:r>
            <a:endParaRPr lang="es-ES" dirty="0"/>
          </a:p>
        </p:txBody>
      </p:sp>
      <p:pic>
        <p:nvPicPr>
          <p:cNvPr id="4" name="Imagen 3"/>
          <p:cNvPicPr>
            <a:picLocks noChangeAspect="1"/>
          </p:cNvPicPr>
          <p:nvPr/>
        </p:nvPicPr>
        <p:blipFill>
          <a:blip r:embed="rId3"/>
          <a:stretch>
            <a:fillRect/>
          </a:stretch>
        </p:blipFill>
        <p:spPr>
          <a:xfrm>
            <a:off x="647700" y="4724400"/>
            <a:ext cx="5892800" cy="1295400"/>
          </a:xfrm>
          <a:prstGeom prst="rect">
            <a:avLst/>
          </a:prstGeom>
        </p:spPr>
      </p:pic>
      <p:pic>
        <p:nvPicPr>
          <p:cNvPr id="12" name="Imagen 11"/>
          <p:cNvPicPr/>
          <p:nvPr/>
        </p:nvPicPr>
        <p:blipFill>
          <a:blip r:embed="rId4"/>
          <a:stretch>
            <a:fillRect/>
          </a:stretch>
        </p:blipFill>
        <p:spPr>
          <a:xfrm>
            <a:off x="800100" y="990600"/>
            <a:ext cx="5219700" cy="3505200"/>
          </a:xfrm>
          <a:prstGeom prst="rect">
            <a:avLst/>
          </a:prstGeom>
        </p:spPr>
      </p:pic>
      <p:pic>
        <p:nvPicPr>
          <p:cNvPr id="5" name="Imagen 4"/>
          <p:cNvPicPr>
            <a:picLocks noChangeAspect="1"/>
          </p:cNvPicPr>
          <p:nvPr/>
        </p:nvPicPr>
        <p:blipFill>
          <a:blip r:embed="rId5"/>
          <a:stretch>
            <a:fillRect/>
          </a:stretch>
        </p:blipFill>
        <p:spPr>
          <a:xfrm>
            <a:off x="6324599" y="2538638"/>
            <a:ext cx="2733361" cy="661761"/>
          </a:xfrm>
          <a:prstGeom prst="rect">
            <a:avLst/>
          </a:prstGeom>
        </p:spPr>
      </p:pic>
    </p:spTree>
    <p:extLst>
      <p:ext uri="{BB962C8B-B14F-4D97-AF65-F5344CB8AC3E}">
        <p14:creationId xmlns:p14="http://schemas.microsoft.com/office/powerpoint/2010/main" val="20411839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43AF908C-076E-4FB3-8B0D-B1FA4702EDFF}" type="slidenum">
              <a:rPr lang="es-ES" smtClean="0"/>
              <a:t>25</a:t>
            </a:fld>
            <a:endParaRPr lang="es-ES"/>
          </a:p>
        </p:txBody>
      </p:sp>
      <p:sp>
        <p:nvSpPr>
          <p:cNvPr id="7" name="5 Marcador de pie de página"/>
          <p:cNvSpPr>
            <a:spLocks noGrp="1"/>
          </p:cNvSpPr>
          <p:nvPr>
            <p:ph type="ftr" sz="quarter" idx="11"/>
          </p:nvPr>
        </p:nvSpPr>
        <p:spPr>
          <a:xfrm>
            <a:off x="3124200" y="6356350"/>
            <a:ext cx="2895600" cy="365125"/>
          </a:xfrm>
        </p:spPr>
        <p:txBody>
          <a:bodyPr/>
          <a:lstStyle/>
          <a:p>
            <a:r>
              <a:rPr lang="es-419" dirty="0"/>
              <a:t>Lara Jonathan, Muso Erik</a:t>
            </a:r>
            <a:endParaRPr lang="es-ES" dirty="0"/>
          </a:p>
        </p:txBody>
      </p:sp>
      <p:sp>
        <p:nvSpPr>
          <p:cNvPr id="9" name="8 Rectángulo"/>
          <p:cNvSpPr/>
          <p:nvPr/>
        </p:nvSpPr>
        <p:spPr>
          <a:xfrm>
            <a:off x="1143000" y="197703"/>
            <a:ext cx="7848600" cy="830997"/>
          </a:xfrm>
          <a:prstGeom prst="rect">
            <a:avLst/>
          </a:prstGeom>
        </p:spPr>
        <p:txBody>
          <a:bodyPr wrap="square">
            <a:spAutoFit/>
          </a:bodyPr>
          <a:lstStyle/>
          <a:p>
            <a:pPr algn="r"/>
            <a:r>
              <a:rPr lang="pt-BR"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419"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del Sistema Mecatrónico</a:t>
            </a:r>
            <a:br>
              <a:rPr lang="es-419"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es-419"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Diagrama CAD</a:t>
            </a:r>
          </a:p>
        </p:txBody>
      </p:sp>
      <p:sp>
        <p:nvSpPr>
          <p:cNvPr id="10" name="1 Marcador de fecha"/>
          <p:cNvSpPr>
            <a:spLocks noGrp="1"/>
          </p:cNvSpPr>
          <p:nvPr>
            <p:ph type="dt" sz="half" idx="10"/>
          </p:nvPr>
        </p:nvSpPr>
        <p:spPr>
          <a:xfrm>
            <a:off x="457200" y="6356350"/>
            <a:ext cx="2133600" cy="365125"/>
          </a:xfrm>
        </p:spPr>
        <p:txBody>
          <a:bodyPr/>
          <a:lstStyle/>
          <a:p>
            <a:r>
              <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Trabajo de Titulación</a:t>
            </a:r>
            <a:endParaRPr lang="es-ES" dirty="0"/>
          </a:p>
        </p:txBody>
      </p:sp>
      <p:pic>
        <p:nvPicPr>
          <p:cNvPr id="1026" name="Picture 2" descr="https://scontent.fuio2-1.fna.fbcdn.net/v/t34.0-12/28383338_10210733355840967_76221947_n.png?oh=2f73f05639885673ae581c6d9be86e7e&amp;oe=5A8ED64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9470" y="990600"/>
            <a:ext cx="5365059" cy="4815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56395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1518884039">
            <a:hlinkClick r:id="" action="ppaction://media"/>
          </p:cNvPr>
          <p:cNvPicPr>
            <a:picLocks noChangeAspect="1"/>
          </p:cNvPicPr>
          <p:nvPr>
            <a:videoFile r:link="rId1"/>
            <p:extLst>
              <p:ext uri="{DAA4B4D4-6D71-4841-9C94-3DE7FCFB9230}">
                <p14:media xmlns:p14="http://schemas.microsoft.com/office/powerpoint/2010/main" r:embed="rId2">
                  <p14:trim st="10608"/>
                </p14:media>
              </p:ext>
            </p:extLst>
          </p:nvPr>
        </p:nvPicPr>
        <p:blipFill>
          <a:blip r:embed="rId5"/>
          <a:stretch>
            <a:fillRect/>
          </a:stretch>
        </p:blipFill>
        <p:spPr>
          <a:xfrm>
            <a:off x="304801" y="838200"/>
            <a:ext cx="8496300" cy="4885373"/>
          </a:xfrm>
          <a:prstGeom prst="rect">
            <a:avLst/>
          </a:prstGeom>
        </p:spPr>
      </p:pic>
      <p:sp>
        <p:nvSpPr>
          <p:cNvPr id="4" name="7 Rectángulo"/>
          <p:cNvSpPr/>
          <p:nvPr/>
        </p:nvSpPr>
        <p:spPr>
          <a:xfrm>
            <a:off x="952501" y="152400"/>
            <a:ext cx="7848600" cy="461665"/>
          </a:xfrm>
          <a:prstGeom prst="rect">
            <a:avLst/>
          </a:prstGeom>
        </p:spPr>
        <p:txBody>
          <a:bodyPr wrap="square">
            <a:spAutoFit/>
          </a:bodyPr>
          <a:lstStyle/>
          <a:p>
            <a:pPr algn="r"/>
            <a:r>
              <a:rPr lang="es-419"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FUNCIONAMIENTO  </a:t>
            </a:r>
          </a:p>
        </p:txBody>
      </p:sp>
    </p:spTree>
    <p:extLst>
      <p:ext uri="{BB962C8B-B14F-4D97-AF65-F5344CB8AC3E}">
        <p14:creationId xmlns:p14="http://schemas.microsoft.com/office/powerpoint/2010/main" val="25259873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43AF908C-076E-4FB3-8B0D-B1FA4702EDFF}" type="slidenum">
              <a:rPr lang="es-ES" smtClean="0"/>
              <a:t>27</a:t>
            </a:fld>
            <a:endParaRPr lang="es-ES"/>
          </a:p>
        </p:txBody>
      </p:sp>
      <p:sp>
        <p:nvSpPr>
          <p:cNvPr id="7" name="5 Marcador de pie de página"/>
          <p:cNvSpPr>
            <a:spLocks noGrp="1"/>
          </p:cNvSpPr>
          <p:nvPr>
            <p:ph type="ftr" sz="quarter" idx="11"/>
          </p:nvPr>
        </p:nvSpPr>
        <p:spPr>
          <a:xfrm>
            <a:off x="3124200" y="6356350"/>
            <a:ext cx="2895600" cy="365125"/>
          </a:xfrm>
        </p:spPr>
        <p:txBody>
          <a:bodyPr/>
          <a:lstStyle/>
          <a:p>
            <a:r>
              <a:rPr lang="es-419" dirty="0"/>
              <a:t>Lara Jonathan, Muso Erik</a:t>
            </a:r>
            <a:endParaRPr lang="es-ES" dirty="0"/>
          </a:p>
        </p:txBody>
      </p:sp>
      <p:sp>
        <p:nvSpPr>
          <p:cNvPr id="9" name="8 Rectángulo"/>
          <p:cNvSpPr/>
          <p:nvPr/>
        </p:nvSpPr>
        <p:spPr>
          <a:xfrm>
            <a:off x="1143000" y="159603"/>
            <a:ext cx="7848600" cy="461665"/>
          </a:xfrm>
          <a:prstGeom prst="rect">
            <a:avLst/>
          </a:prstGeom>
        </p:spPr>
        <p:txBody>
          <a:bodyPr wrap="square">
            <a:spAutoFit/>
          </a:bodyPr>
          <a:lstStyle/>
          <a:p>
            <a:pPr algn="r"/>
            <a:r>
              <a:rPr lang="pt-BR"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419"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Pruebas y Resultados</a:t>
            </a:r>
          </a:p>
        </p:txBody>
      </p:sp>
      <p:sp>
        <p:nvSpPr>
          <p:cNvPr id="10" name="1 Marcador de fecha"/>
          <p:cNvSpPr>
            <a:spLocks noGrp="1"/>
          </p:cNvSpPr>
          <p:nvPr>
            <p:ph type="dt" sz="half" idx="10"/>
          </p:nvPr>
        </p:nvSpPr>
        <p:spPr>
          <a:xfrm>
            <a:off x="457200" y="6356350"/>
            <a:ext cx="2133600" cy="365125"/>
          </a:xfrm>
        </p:spPr>
        <p:txBody>
          <a:bodyPr/>
          <a:lstStyle/>
          <a:p>
            <a:r>
              <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Trabajo de Titulación</a:t>
            </a:r>
            <a:endParaRPr lang="es-ES" dirty="0"/>
          </a:p>
        </p:txBody>
      </p:sp>
      <p:pic>
        <p:nvPicPr>
          <p:cNvPr id="11" name="Imagen 10"/>
          <p:cNvPicPr>
            <a:picLocks noChangeAspect="1"/>
          </p:cNvPicPr>
          <p:nvPr/>
        </p:nvPicPr>
        <p:blipFill>
          <a:blip r:embed="rId3"/>
          <a:stretch>
            <a:fillRect/>
          </a:stretch>
        </p:blipFill>
        <p:spPr>
          <a:xfrm>
            <a:off x="907211" y="768652"/>
            <a:ext cx="3817189" cy="2477599"/>
          </a:xfrm>
          <a:prstGeom prst="rect">
            <a:avLst/>
          </a:prstGeom>
        </p:spPr>
      </p:pic>
      <p:pic>
        <p:nvPicPr>
          <p:cNvPr id="13" name="Imagen 12"/>
          <p:cNvPicPr>
            <a:picLocks noChangeAspect="1"/>
          </p:cNvPicPr>
          <p:nvPr/>
        </p:nvPicPr>
        <p:blipFill>
          <a:blip r:embed="rId4"/>
          <a:stretch>
            <a:fillRect/>
          </a:stretch>
        </p:blipFill>
        <p:spPr>
          <a:xfrm>
            <a:off x="907211" y="3352800"/>
            <a:ext cx="3817189" cy="2524532"/>
          </a:xfrm>
          <a:prstGeom prst="rect">
            <a:avLst/>
          </a:prstGeom>
        </p:spPr>
      </p:pic>
      <p:pic>
        <p:nvPicPr>
          <p:cNvPr id="14" name="Imagen 13"/>
          <p:cNvPicPr>
            <a:picLocks noChangeAspect="1"/>
          </p:cNvPicPr>
          <p:nvPr/>
        </p:nvPicPr>
        <p:blipFill>
          <a:blip r:embed="rId5"/>
          <a:stretch>
            <a:fillRect/>
          </a:stretch>
        </p:blipFill>
        <p:spPr>
          <a:xfrm>
            <a:off x="4816526" y="763671"/>
            <a:ext cx="3473348" cy="2482580"/>
          </a:xfrm>
          <a:prstGeom prst="rect">
            <a:avLst/>
          </a:prstGeom>
        </p:spPr>
      </p:pic>
      <p:pic>
        <p:nvPicPr>
          <p:cNvPr id="15" name="Imagen 14"/>
          <p:cNvPicPr>
            <a:picLocks noChangeAspect="1"/>
          </p:cNvPicPr>
          <p:nvPr/>
        </p:nvPicPr>
        <p:blipFill>
          <a:blip r:embed="rId6"/>
          <a:stretch>
            <a:fillRect/>
          </a:stretch>
        </p:blipFill>
        <p:spPr>
          <a:xfrm>
            <a:off x="4838700" y="3339856"/>
            <a:ext cx="3429000" cy="2530344"/>
          </a:xfrm>
          <a:prstGeom prst="rect">
            <a:avLst/>
          </a:prstGeom>
        </p:spPr>
      </p:pic>
    </p:spTree>
    <p:extLst>
      <p:ext uri="{BB962C8B-B14F-4D97-AF65-F5344CB8AC3E}">
        <p14:creationId xmlns:p14="http://schemas.microsoft.com/office/powerpoint/2010/main" val="1693587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fltVal val="0"/>
                                          </p:val>
                                        </p:tav>
                                        <p:tav tm="100000">
                                          <p:val>
                                            <p:strVal val="#ppt_h"/>
                                          </p:val>
                                        </p:tav>
                                      </p:tavLst>
                                    </p:anim>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b="17697"/>
          <a:stretch/>
        </p:blipFill>
        <p:spPr>
          <a:xfrm>
            <a:off x="1193799" y="1371600"/>
            <a:ext cx="6705602" cy="4649217"/>
          </a:xfrm>
          <a:prstGeom prst="rect">
            <a:avLst/>
          </a:prstGeom>
        </p:spPr>
      </p:pic>
      <p:sp>
        <p:nvSpPr>
          <p:cNvPr id="3" name="2 Marcador de número de diapositiva"/>
          <p:cNvSpPr>
            <a:spLocks noGrp="1"/>
          </p:cNvSpPr>
          <p:nvPr>
            <p:ph type="sldNum" sz="quarter" idx="12"/>
          </p:nvPr>
        </p:nvSpPr>
        <p:spPr/>
        <p:txBody>
          <a:bodyPr/>
          <a:lstStyle/>
          <a:p>
            <a:fld id="{43AF908C-076E-4FB3-8B0D-B1FA4702EDFF}" type="slidenum">
              <a:rPr lang="es-ES" smtClean="0"/>
              <a:t>28</a:t>
            </a:fld>
            <a:endParaRPr lang="es-ES"/>
          </a:p>
        </p:txBody>
      </p:sp>
      <p:sp>
        <p:nvSpPr>
          <p:cNvPr id="10" name="5 Marcador de pie de página"/>
          <p:cNvSpPr>
            <a:spLocks noGrp="1"/>
          </p:cNvSpPr>
          <p:nvPr>
            <p:ph type="ftr" sz="quarter" idx="11"/>
          </p:nvPr>
        </p:nvSpPr>
        <p:spPr>
          <a:xfrm>
            <a:off x="3124200" y="6356350"/>
            <a:ext cx="2895600" cy="365125"/>
          </a:xfrm>
        </p:spPr>
        <p:txBody>
          <a:bodyPr/>
          <a:lstStyle/>
          <a:p>
            <a:r>
              <a:rPr lang="es-419" dirty="0"/>
              <a:t>Lara Jonathan, Muso Erik</a:t>
            </a:r>
            <a:endParaRPr lang="es-ES" dirty="0"/>
          </a:p>
        </p:txBody>
      </p:sp>
      <p:sp>
        <p:nvSpPr>
          <p:cNvPr id="8" name="7 Rectángulo"/>
          <p:cNvSpPr/>
          <p:nvPr/>
        </p:nvSpPr>
        <p:spPr>
          <a:xfrm>
            <a:off x="1143000" y="0"/>
            <a:ext cx="7848600" cy="830997"/>
          </a:xfrm>
          <a:prstGeom prst="rect">
            <a:avLst/>
          </a:prstGeom>
        </p:spPr>
        <p:txBody>
          <a:bodyPr wrap="square">
            <a:spAutoFit/>
          </a:bodyPr>
          <a:lstStyle/>
          <a:p>
            <a:pPr algn="ctr"/>
            <a:r>
              <a:rPr lang="es-419"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E IMPLEMENTACIÓN DE UN ROBOT TIPO CARTESIANO PARA CORTE POR PLASMA</a:t>
            </a:r>
          </a:p>
        </p:txBody>
      </p:sp>
      <p:sp>
        <p:nvSpPr>
          <p:cNvPr id="9" name="1 Marcador de fecha"/>
          <p:cNvSpPr>
            <a:spLocks noGrp="1"/>
          </p:cNvSpPr>
          <p:nvPr>
            <p:ph type="dt" sz="half" idx="10"/>
          </p:nvPr>
        </p:nvSpPr>
        <p:spPr>
          <a:xfrm>
            <a:off x="457200" y="6356350"/>
            <a:ext cx="2133600" cy="365125"/>
          </a:xfrm>
        </p:spPr>
        <p:txBody>
          <a:bodyPr/>
          <a:lstStyle/>
          <a:p>
            <a:r>
              <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Trabajo de Titulación</a:t>
            </a:r>
            <a:endParaRPr lang="es-ES" dirty="0"/>
          </a:p>
        </p:txBody>
      </p:sp>
      <p:sp>
        <p:nvSpPr>
          <p:cNvPr id="7" name="5 Subtítulo"/>
          <p:cNvSpPr>
            <a:spLocks noGrp="1"/>
          </p:cNvSpPr>
          <p:nvPr>
            <p:ph type="subTitle" idx="1"/>
          </p:nvPr>
        </p:nvSpPr>
        <p:spPr>
          <a:xfrm>
            <a:off x="2971800" y="830997"/>
            <a:ext cx="3886199" cy="540603"/>
          </a:xfrm>
        </p:spPr>
        <p:txBody>
          <a:bodyPr>
            <a:normAutofit/>
          </a:bodyPr>
          <a:lstStyle/>
          <a:p>
            <a:r>
              <a:rPr lang="en-US" sz="2800" dirty="0">
                <a:solidFill>
                  <a:schemeClr val="tx1"/>
                </a:solidFill>
                <a:latin typeface="Cambria" panose="02040503050406030204" pitchFamily="18" charset="0"/>
              </a:rPr>
              <a:t>CONCLUSIONES</a:t>
            </a:r>
            <a:endParaRPr lang="es-ES" sz="2800" dirty="0">
              <a:solidFill>
                <a:schemeClr val="tx1"/>
              </a:solidFill>
              <a:latin typeface="Cambria" panose="02040503050406030204" pitchFamily="18" charset="0"/>
            </a:endParaRPr>
          </a:p>
        </p:txBody>
      </p:sp>
      <p:pic>
        <p:nvPicPr>
          <p:cNvPr id="4" name="Imagen 3"/>
          <p:cNvPicPr>
            <a:picLocks noChangeAspect="1"/>
          </p:cNvPicPr>
          <p:nvPr/>
        </p:nvPicPr>
        <p:blipFill>
          <a:blip r:embed="rId3"/>
          <a:stretch>
            <a:fillRect/>
          </a:stretch>
        </p:blipFill>
        <p:spPr>
          <a:xfrm>
            <a:off x="1193799" y="1371599"/>
            <a:ext cx="6705602" cy="4367633"/>
          </a:xfrm>
          <a:prstGeom prst="rect">
            <a:avLst/>
          </a:prstGeom>
        </p:spPr>
      </p:pic>
    </p:spTree>
    <p:extLst>
      <p:ext uri="{BB962C8B-B14F-4D97-AF65-F5344CB8AC3E}">
        <p14:creationId xmlns:p14="http://schemas.microsoft.com/office/powerpoint/2010/main" val="2515224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43AF908C-076E-4FB3-8B0D-B1FA4702EDFF}" type="slidenum">
              <a:rPr lang="es-ES" smtClean="0"/>
              <a:t>29</a:t>
            </a:fld>
            <a:endParaRPr lang="es-ES"/>
          </a:p>
        </p:txBody>
      </p:sp>
      <p:sp>
        <p:nvSpPr>
          <p:cNvPr id="10" name="5 Marcador de pie de página"/>
          <p:cNvSpPr>
            <a:spLocks noGrp="1"/>
          </p:cNvSpPr>
          <p:nvPr>
            <p:ph type="ftr" sz="quarter" idx="11"/>
          </p:nvPr>
        </p:nvSpPr>
        <p:spPr>
          <a:xfrm>
            <a:off x="3124200" y="6356350"/>
            <a:ext cx="2895600" cy="365125"/>
          </a:xfrm>
        </p:spPr>
        <p:txBody>
          <a:bodyPr/>
          <a:lstStyle/>
          <a:p>
            <a:r>
              <a:rPr lang="es-419" dirty="0"/>
              <a:t>Lara Jonathan, Muso Erik</a:t>
            </a:r>
            <a:endParaRPr lang="es-ES" dirty="0"/>
          </a:p>
        </p:txBody>
      </p:sp>
      <p:sp>
        <p:nvSpPr>
          <p:cNvPr id="8" name="7 Rectángulo"/>
          <p:cNvSpPr/>
          <p:nvPr/>
        </p:nvSpPr>
        <p:spPr>
          <a:xfrm>
            <a:off x="1143000" y="0"/>
            <a:ext cx="7848600" cy="830997"/>
          </a:xfrm>
          <a:prstGeom prst="rect">
            <a:avLst/>
          </a:prstGeom>
        </p:spPr>
        <p:txBody>
          <a:bodyPr wrap="square">
            <a:spAutoFit/>
          </a:bodyPr>
          <a:lstStyle/>
          <a:p>
            <a:pPr algn="ctr"/>
            <a:r>
              <a:rPr lang="es-419"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E IMPLEMENTACIÓN DE UN ROBOT TIPO CARTESIANO PARA CORTE POR PLASMA</a:t>
            </a:r>
          </a:p>
        </p:txBody>
      </p:sp>
      <p:sp>
        <p:nvSpPr>
          <p:cNvPr id="9" name="1 Marcador de fecha"/>
          <p:cNvSpPr>
            <a:spLocks noGrp="1"/>
          </p:cNvSpPr>
          <p:nvPr>
            <p:ph type="dt" sz="half" idx="10"/>
          </p:nvPr>
        </p:nvSpPr>
        <p:spPr>
          <a:xfrm>
            <a:off x="457200" y="6356350"/>
            <a:ext cx="2133600" cy="365125"/>
          </a:xfrm>
        </p:spPr>
        <p:txBody>
          <a:bodyPr/>
          <a:lstStyle/>
          <a:p>
            <a:r>
              <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Trabajo de Titulación</a:t>
            </a:r>
            <a:endParaRPr lang="es-ES" dirty="0"/>
          </a:p>
        </p:txBody>
      </p:sp>
      <p:sp>
        <p:nvSpPr>
          <p:cNvPr id="7" name="5 Subtítulo"/>
          <p:cNvSpPr>
            <a:spLocks noGrp="1"/>
          </p:cNvSpPr>
          <p:nvPr>
            <p:ph type="subTitle" idx="1"/>
          </p:nvPr>
        </p:nvSpPr>
        <p:spPr>
          <a:xfrm>
            <a:off x="2971800" y="830997"/>
            <a:ext cx="3886199" cy="540603"/>
          </a:xfrm>
        </p:spPr>
        <p:txBody>
          <a:bodyPr>
            <a:normAutofit/>
          </a:bodyPr>
          <a:lstStyle/>
          <a:p>
            <a:r>
              <a:rPr lang="en-US" sz="2800" dirty="0">
                <a:solidFill>
                  <a:schemeClr val="tx1"/>
                </a:solidFill>
                <a:latin typeface="Cambria" panose="02040503050406030204" pitchFamily="18" charset="0"/>
              </a:rPr>
              <a:t>RECOMENDACIONES</a:t>
            </a:r>
            <a:endParaRPr lang="es-ES" sz="2800" dirty="0">
              <a:solidFill>
                <a:schemeClr val="tx1"/>
              </a:solidFill>
              <a:latin typeface="Cambria" panose="02040503050406030204" pitchFamily="18" charset="0"/>
            </a:endParaRPr>
          </a:p>
        </p:txBody>
      </p:sp>
      <p:pic>
        <p:nvPicPr>
          <p:cNvPr id="6" name="Imagen 5"/>
          <p:cNvPicPr>
            <a:picLocks noChangeAspect="1"/>
          </p:cNvPicPr>
          <p:nvPr/>
        </p:nvPicPr>
        <p:blipFill>
          <a:blip r:embed="rId2"/>
          <a:stretch>
            <a:fillRect/>
          </a:stretch>
        </p:blipFill>
        <p:spPr>
          <a:xfrm>
            <a:off x="1143000" y="1371599"/>
            <a:ext cx="7162800" cy="4422855"/>
          </a:xfrm>
          <a:prstGeom prst="rect">
            <a:avLst/>
          </a:prstGeom>
        </p:spPr>
      </p:pic>
    </p:spTree>
    <p:extLst>
      <p:ext uri="{BB962C8B-B14F-4D97-AF65-F5344CB8AC3E}">
        <p14:creationId xmlns:p14="http://schemas.microsoft.com/office/powerpoint/2010/main" val="17922774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3670875844"/>
              </p:ext>
            </p:extLst>
          </p:nvPr>
        </p:nvGraphicFramePr>
        <p:xfrm>
          <a:off x="19318" y="830997"/>
          <a:ext cx="8991600" cy="541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Marcador de número de diapositiva"/>
          <p:cNvSpPr>
            <a:spLocks noGrp="1"/>
          </p:cNvSpPr>
          <p:nvPr>
            <p:ph type="sldNum" sz="quarter" idx="12"/>
          </p:nvPr>
        </p:nvSpPr>
        <p:spPr/>
        <p:txBody>
          <a:bodyPr/>
          <a:lstStyle/>
          <a:p>
            <a:fld id="{43AF908C-076E-4FB3-8B0D-B1FA4702EDFF}" type="slidenum">
              <a:rPr lang="es-ES" smtClean="0"/>
              <a:t>3</a:t>
            </a:fld>
            <a:endParaRPr lang="es-ES" dirty="0"/>
          </a:p>
        </p:txBody>
      </p:sp>
      <p:sp>
        <p:nvSpPr>
          <p:cNvPr id="10" name="5 Marcador de pie de página"/>
          <p:cNvSpPr>
            <a:spLocks noGrp="1"/>
          </p:cNvSpPr>
          <p:nvPr>
            <p:ph type="ftr" sz="quarter" idx="11"/>
          </p:nvPr>
        </p:nvSpPr>
        <p:spPr>
          <a:xfrm>
            <a:off x="3124200" y="6356350"/>
            <a:ext cx="2895600" cy="365125"/>
          </a:xfrm>
        </p:spPr>
        <p:txBody>
          <a:bodyPr/>
          <a:lstStyle/>
          <a:p>
            <a:r>
              <a:rPr lang="es-419" dirty="0"/>
              <a:t>Lara Jonathan, Muso Erik</a:t>
            </a:r>
            <a:endParaRPr lang="es-ES" dirty="0"/>
          </a:p>
        </p:txBody>
      </p:sp>
      <p:sp>
        <p:nvSpPr>
          <p:cNvPr id="8" name="7 Rectángulo"/>
          <p:cNvSpPr/>
          <p:nvPr/>
        </p:nvSpPr>
        <p:spPr>
          <a:xfrm>
            <a:off x="1143000" y="0"/>
            <a:ext cx="7848600" cy="830997"/>
          </a:xfrm>
          <a:prstGeom prst="rect">
            <a:avLst/>
          </a:prstGeom>
        </p:spPr>
        <p:txBody>
          <a:bodyPr wrap="square">
            <a:spAutoFit/>
          </a:bodyPr>
          <a:lstStyle/>
          <a:p>
            <a:pPr algn="ctr"/>
            <a:r>
              <a:rPr lang="es-419"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E IMPLEMENTACIÓN DE UN ROBOT TIPO CARTESIANO PARA CORTE POR PLASMA</a:t>
            </a:r>
          </a:p>
        </p:txBody>
      </p:sp>
      <p:sp>
        <p:nvSpPr>
          <p:cNvPr id="9" name="1 Marcador de fecha"/>
          <p:cNvSpPr>
            <a:spLocks noGrp="1"/>
          </p:cNvSpPr>
          <p:nvPr>
            <p:ph type="dt" sz="half" idx="10"/>
          </p:nvPr>
        </p:nvSpPr>
        <p:spPr>
          <a:xfrm>
            <a:off x="457200" y="6356350"/>
            <a:ext cx="2133600" cy="365125"/>
          </a:xfrm>
        </p:spPr>
        <p:txBody>
          <a:bodyPr/>
          <a:lstStyle/>
          <a:p>
            <a:r>
              <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Trabajo de Titulación</a:t>
            </a:r>
            <a:endParaRPr lang="es-ES" dirty="0"/>
          </a:p>
        </p:txBody>
      </p:sp>
    </p:spTree>
    <p:extLst>
      <p:ext uri="{BB962C8B-B14F-4D97-AF65-F5344CB8AC3E}">
        <p14:creationId xmlns:p14="http://schemas.microsoft.com/office/powerpoint/2010/main" val="1374151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ECB1CA3E-26B8-4A39-AEF8-6F06E506D3C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BACB21B0-036B-4742-8A60-70178C84CE1F}"/>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graphicEl>
                                              <a:dgm id="{E2A62081-EA37-4F1D-8C73-C0EA7F5A893E}"/>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graphicEl>
                                              <a:dgm id="{A4AF665C-7E32-4F2B-858A-8A301C2D00AC}"/>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graphicEl>
                                              <a:dgm id="{BCDC0D8D-D9D4-4758-9E98-3F9B8AE98200}"/>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lvlOne"/>
        </p:bldSub>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4 Rectángulo"/>
          <p:cNvSpPr/>
          <p:nvPr/>
        </p:nvSpPr>
        <p:spPr>
          <a:xfrm>
            <a:off x="619879" y="2438400"/>
            <a:ext cx="8542870" cy="156966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C" sz="9600" b="1" cap="none" spc="50" dirty="0">
                <a:ln w="11430"/>
                <a:solidFill>
                  <a:schemeClr val="accent3">
                    <a:lumMod val="75000"/>
                  </a:schemeClr>
                </a:solidFill>
                <a:latin typeface="Cambria" panose="02040503050406030204" pitchFamily="18" charset="0"/>
                <a:cs typeface="Arial" panose="020B0604020202020204" pitchFamily="34" charset="0"/>
              </a:rPr>
              <a:t>GRACIAS</a:t>
            </a:r>
            <a:endParaRPr lang="en-US" sz="9600" b="1" cap="none" spc="50" dirty="0">
              <a:ln w="11430"/>
              <a:solidFill>
                <a:schemeClr val="accent3">
                  <a:lumMod val="75000"/>
                </a:schemeClr>
              </a:solidFill>
              <a:latin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8263024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43AF908C-076E-4FB3-8B0D-B1FA4702EDFF}" type="slidenum">
              <a:rPr lang="es-ES" smtClean="0"/>
              <a:t>31</a:t>
            </a:fld>
            <a:endParaRPr lang="es-ES"/>
          </a:p>
        </p:txBody>
      </p:sp>
      <p:sp>
        <p:nvSpPr>
          <p:cNvPr id="10" name="5 Marcador de pie de página"/>
          <p:cNvSpPr>
            <a:spLocks noGrp="1"/>
          </p:cNvSpPr>
          <p:nvPr>
            <p:ph type="ftr" sz="quarter" idx="11"/>
          </p:nvPr>
        </p:nvSpPr>
        <p:spPr>
          <a:xfrm>
            <a:off x="3124200" y="6356350"/>
            <a:ext cx="2895600" cy="365125"/>
          </a:xfrm>
        </p:spPr>
        <p:txBody>
          <a:bodyPr/>
          <a:lstStyle/>
          <a:p>
            <a:r>
              <a:rPr lang="es-419" dirty="0"/>
              <a:t>Lara Jonathan, Muso Erik</a:t>
            </a:r>
            <a:endParaRPr lang="es-ES" dirty="0"/>
          </a:p>
        </p:txBody>
      </p:sp>
      <p:sp>
        <p:nvSpPr>
          <p:cNvPr id="8" name="7 Rectángulo"/>
          <p:cNvSpPr/>
          <p:nvPr/>
        </p:nvSpPr>
        <p:spPr>
          <a:xfrm>
            <a:off x="1143000" y="0"/>
            <a:ext cx="7848600" cy="830997"/>
          </a:xfrm>
          <a:prstGeom prst="rect">
            <a:avLst/>
          </a:prstGeom>
        </p:spPr>
        <p:txBody>
          <a:bodyPr wrap="square">
            <a:spAutoFit/>
          </a:bodyPr>
          <a:lstStyle/>
          <a:p>
            <a:pPr algn="ctr"/>
            <a:r>
              <a:rPr lang="es-419"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E IMPLEMENTACIÓN DE UN ROBOT TIPO CARTESIANO PARA CORTE POR PLASMA</a:t>
            </a:r>
          </a:p>
        </p:txBody>
      </p:sp>
      <p:sp>
        <p:nvSpPr>
          <p:cNvPr id="9" name="1 Marcador de fecha"/>
          <p:cNvSpPr>
            <a:spLocks noGrp="1"/>
          </p:cNvSpPr>
          <p:nvPr>
            <p:ph type="dt" sz="half" idx="10"/>
          </p:nvPr>
        </p:nvSpPr>
        <p:spPr>
          <a:xfrm>
            <a:off x="457200" y="6356350"/>
            <a:ext cx="2133600" cy="365125"/>
          </a:xfrm>
        </p:spPr>
        <p:txBody>
          <a:bodyPr/>
          <a:lstStyle/>
          <a:p>
            <a:r>
              <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Trabajo de Titulación</a:t>
            </a:r>
            <a:endParaRPr lang="es-ES" dirty="0"/>
          </a:p>
        </p:txBody>
      </p:sp>
      <p:sp>
        <p:nvSpPr>
          <p:cNvPr id="2" name="Subtítulo 1"/>
          <p:cNvSpPr>
            <a:spLocks noGrp="1"/>
          </p:cNvSpPr>
          <p:nvPr>
            <p:ph type="subTitle" idx="1"/>
          </p:nvPr>
        </p:nvSpPr>
        <p:spPr/>
        <p:txBody>
          <a:bodyPr/>
          <a:lstStyle/>
          <a:p>
            <a:endParaRPr lang="es-ES"/>
          </a:p>
        </p:txBody>
      </p:sp>
    </p:spTree>
    <p:extLst>
      <p:ext uri="{BB962C8B-B14F-4D97-AF65-F5344CB8AC3E}">
        <p14:creationId xmlns:p14="http://schemas.microsoft.com/office/powerpoint/2010/main" val="23600111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43AF908C-076E-4FB3-8B0D-B1FA4702EDFF}" type="slidenum">
              <a:rPr lang="es-ES" smtClean="0"/>
              <a:t>32</a:t>
            </a:fld>
            <a:endParaRPr lang="es-ES"/>
          </a:p>
        </p:txBody>
      </p:sp>
      <p:sp>
        <p:nvSpPr>
          <p:cNvPr id="7" name="5 Marcador de pie de página"/>
          <p:cNvSpPr>
            <a:spLocks noGrp="1"/>
          </p:cNvSpPr>
          <p:nvPr>
            <p:ph type="ftr" sz="quarter" idx="11"/>
          </p:nvPr>
        </p:nvSpPr>
        <p:spPr>
          <a:xfrm>
            <a:off x="3124200" y="6356350"/>
            <a:ext cx="2895600" cy="365125"/>
          </a:xfrm>
        </p:spPr>
        <p:txBody>
          <a:bodyPr/>
          <a:lstStyle/>
          <a:p>
            <a:r>
              <a:rPr lang="es-419" dirty="0"/>
              <a:t>Lara Jonathan, Muso Erik</a:t>
            </a:r>
            <a:endParaRPr lang="es-ES" dirty="0"/>
          </a:p>
        </p:txBody>
      </p:sp>
      <p:sp>
        <p:nvSpPr>
          <p:cNvPr id="9" name="8 Rectángulo"/>
          <p:cNvSpPr/>
          <p:nvPr/>
        </p:nvSpPr>
        <p:spPr>
          <a:xfrm>
            <a:off x="1143000" y="0"/>
            <a:ext cx="7848600" cy="461665"/>
          </a:xfrm>
          <a:prstGeom prst="rect">
            <a:avLst/>
          </a:prstGeom>
        </p:spPr>
        <p:txBody>
          <a:bodyPr wrap="square">
            <a:spAutoFit/>
          </a:bodyPr>
          <a:lstStyle/>
          <a:p>
            <a:pPr algn="r"/>
            <a:r>
              <a:rPr lang="pt-BR"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419"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del Sistema Mecatrónico</a:t>
            </a:r>
          </a:p>
        </p:txBody>
      </p:sp>
      <p:sp>
        <p:nvSpPr>
          <p:cNvPr id="10" name="1 Marcador de fecha"/>
          <p:cNvSpPr>
            <a:spLocks noGrp="1"/>
          </p:cNvSpPr>
          <p:nvPr>
            <p:ph type="dt" sz="half" idx="10"/>
          </p:nvPr>
        </p:nvSpPr>
        <p:spPr>
          <a:xfrm>
            <a:off x="457200" y="6356350"/>
            <a:ext cx="2133600" cy="365125"/>
          </a:xfrm>
        </p:spPr>
        <p:txBody>
          <a:bodyPr/>
          <a:lstStyle/>
          <a:p>
            <a:r>
              <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Trabajo de Titulación</a:t>
            </a:r>
            <a:endParaRPr lang="es-ES" dirty="0"/>
          </a:p>
        </p:txBody>
      </p:sp>
      <p:pic>
        <p:nvPicPr>
          <p:cNvPr id="1030" name="Picture 6" descr="Imagen relacion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609600"/>
            <a:ext cx="7924800" cy="5283201"/>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219200" y="2819400"/>
            <a:ext cx="1905000" cy="2057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Rectángulo 10"/>
          <p:cNvSpPr/>
          <p:nvPr/>
        </p:nvSpPr>
        <p:spPr>
          <a:xfrm>
            <a:off x="3276600" y="1600200"/>
            <a:ext cx="3581400" cy="137160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11"/>
          <p:cNvSpPr/>
          <p:nvPr/>
        </p:nvSpPr>
        <p:spPr>
          <a:xfrm>
            <a:off x="3276600" y="550565"/>
            <a:ext cx="3581400" cy="13716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p:cNvSpPr/>
          <p:nvPr/>
        </p:nvSpPr>
        <p:spPr>
          <a:xfrm>
            <a:off x="6705600" y="2667000"/>
            <a:ext cx="1257300" cy="23622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p:cNvSpPr/>
          <p:nvPr/>
        </p:nvSpPr>
        <p:spPr>
          <a:xfrm>
            <a:off x="1143000" y="4752976"/>
            <a:ext cx="5715000" cy="119886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209344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P spid="13" grpId="0" animBg="1"/>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43AF908C-076E-4FB3-8B0D-B1FA4702EDFF}" type="slidenum">
              <a:rPr lang="es-ES" smtClean="0"/>
              <a:t>33</a:t>
            </a:fld>
            <a:endParaRPr lang="es-ES"/>
          </a:p>
        </p:txBody>
      </p:sp>
      <p:sp>
        <p:nvSpPr>
          <p:cNvPr id="7" name="5 Marcador de pie de página"/>
          <p:cNvSpPr>
            <a:spLocks noGrp="1"/>
          </p:cNvSpPr>
          <p:nvPr>
            <p:ph type="ftr" sz="quarter" idx="11"/>
          </p:nvPr>
        </p:nvSpPr>
        <p:spPr>
          <a:xfrm>
            <a:off x="3124200" y="6356350"/>
            <a:ext cx="2895600" cy="365125"/>
          </a:xfrm>
        </p:spPr>
        <p:txBody>
          <a:bodyPr/>
          <a:lstStyle/>
          <a:p>
            <a:r>
              <a:rPr lang="es-419" dirty="0"/>
              <a:t>Lara Jonathan, Muso Erik</a:t>
            </a:r>
            <a:endParaRPr lang="es-ES" dirty="0"/>
          </a:p>
        </p:txBody>
      </p:sp>
      <p:sp>
        <p:nvSpPr>
          <p:cNvPr id="9" name="8 Rectángulo"/>
          <p:cNvSpPr/>
          <p:nvPr/>
        </p:nvSpPr>
        <p:spPr>
          <a:xfrm>
            <a:off x="1143000" y="0"/>
            <a:ext cx="7848600" cy="830997"/>
          </a:xfrm>
          <a:prstGeom prst="rect">
            <a:avLst/>
          </a:prstGeom>
        </p:spPr>
        <p:txBody>
          <a:bodyPr wrap="square">
            <a:spAutoFit/>
          </a:bodyPr>
          <a:lstStyle/>
          <a:p>
            <a:pPr algn="r"/>
            <a:r>
              <a:rPr lang="pt-BR"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419"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del Sistema Mecatrónico</a:t>
            </a:r>
            <a:br>
              <a:rPr lang="es-419"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es-419"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Requerimientos de calidad</a:t>
            </a:r>
          </a:p>
        </p:txBody>
      </p:sp>
      <p:sp>
        <p:nvSpPr>
          <p:cNvPr id="10" name="1 Marcador de fecha"/>
          <p:cNvSpPr>
            <a:spLocks noGrp="1"/>
          </p:cNvSpPr>
          <p:nvPr>
            <p:ph type="dt" sz="half" idx="10"/>
          </p:nvPr>
        </p:nvSpPr>
        <p:spPr>
          <a:xfrm>
            <a:off x="457200" y="6356350"/>
            <a:ext cx="2133600" cy="365125"/>
          </a:xfrm>
        </p:spPr>
        <p:txBody>
          <a:bodyPr/>
          <a:lstStyle/>
          <a:p>
            <a:r>
              <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Trabajo de Titulación</a:t>
            </a:r>
            <a:endParaRPr lang="es-ES" dirty="0"/>
          </a:p>
        </p:txBody>
      </p:sp>
      <p:pic>
        <p:nvPicPr>
          <p:cNvPr id="2" name="Imagen 1"/>
          <p:cNvPicPr>
            <a:picLocks noChangeAspect="1"/>
          </p:cNvPicPr>
          <p:nvPr/>
        </p:nvPicPr>
        <p:blipFill>
          <a:blip r:embed="rId3"/>
          <a:stretch>
            <a:fillRect/>
          </a:stretch>
        </p:blipFill>
        <p:spPr>
          <a:xfrm>
            <a:off x="1752600" y="830997"/>
            <a:ext cx="6074246" cy="5036403"/>
          </a:xfrm>
          <a:prstGeom prst="rect">
            <a:avLst/>
          </a:prstGeom>
        </p:spPr>
      </p:pic>
    </p:spTree>
    <p:extLst>
      <p:ext uri="{BB962C8B-B14F-4D97-AF65-F5344CB8AC3E}">
        <p14:creationId xmlns:p14="http://schemas.microsoft.com/office/powerpoint/2010/main" val="23428755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43AF908C-076E-4FB3-8B0D-B1FA4702EDFF}" type="slidenum">
              <a:rPr lang="es-ES" smtClean="0"/>
              <a:t>34</a:t>
            </a:fld>
            <a:endParaRPr lang="es-ES"/>
          </a:p>
        </p:txBody>
      </p:sp>
      <p:sp>
        <p:nvSpPr>
          <p:cNvPr id="7" name="5 Marcador de pie de página"/>
          <p:cNvSpPr>
            <a:spLocks noGrp="1"/>
          </p:cNvSpPr>
          <p:nvPr>
            <p:ph type="ftr" sz="quarter" idx="11"/>
          </p:nvPr>
        </p:nvSpPr>
        <p:spPr>
          <a:xfrm>
            <a:off x="3124200" y="6356350"/>
            <a:ext cx="2895600" cy="365125"/>
          </a:xfrm>
        </p:spPr>
        <p:txBody>
          <a:bodyPr/>
          <a:lstStyle/>
          <a:p>
            <a:r>
              <a:rPr lang="es-419" dirty="0"/>
              <a:t>Lara Jonathan, Muso Erik</a:t>
            </a:r>
            <a:endParaRPr lang="es-ES" dirty="0"/>
          </a:p>
        </p:txBody>
      </p:sp>
      <p:sp>
        <p:nvSpPr>
          <p:cNvPr id="9" name="8 Rectángulo"/>
          <p:cNvSpPr/>
          <p:nvPr/>
        </p:nvSpPr>
        <p:spPr>
          <a:xfrm>
            <a:off x="1143000" y="0"/>
            <a:ext cx="7848600" cy="830997"/>
          </a:xfrm>
          <a:prstGeom prst="rect">
            <a:avLst/>
          </a:prstGeom>
        </p:spPr>
        <p:txBody>
          <a:bodyPr wrap="square">
            <a:spAutoFit/>
          </a:bodyPr>
          <a:lstStyle/>
          <a:p>
            <a:pPr algn="r"/>
            <a:r>
              <a:rPr lang="pt-BR"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419"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del Sistema Mecatrónico</a:t>
            </a:r>
            <a:br>
              <a:rPr lang="es-419"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es-419"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Actividades del Proceso</a:t>
            </a:r>
          </a:p>
        </p:txBody>
      </p:sp>
      <p:sp>
        <p:nvSpPr>
          <p:cNvPr id="10" name="1 Marcador de fecha"/>
          <p:cNvSpPr>
            <a:spLocks noGrp="1"/>
          </p:cNvSpPr>
          <p:nvPr>
            <p:ph type="dt" sz="half" idx="10"/>
          </p:nvPr>
        </p:nvSpPr>
        <p:spPr>
          <a:xfrm>
            <a:off x="457200" y="6356350"/>
            <a:ext cx="2133600" cy="365125"/>
          </a:xfrm>
        </p:spPr>
        <p:txBody>
          <a:bodyPr/>
          <a:lstStyle/>
          <a:p>
            <a:r>
              <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Trabajo de Titulación</a:t>
            </a:r>
            <a:endParaRPr lang="es-ES" dirty="0"/>
          </a:p>
        </p:txBody>
      </p:sp>
      <p:pic>
        <p:nvPicPr>
          <p:cNvPr id="2" name="Imagen 1"/>
          <p:cNvPicPr>
            <a:picLocks noChangeAspect="1"/>
          </p:cNvPicPr>
          <p:nvPr/>
        </p:nvPicPr>
        <p:blipFill>
          <a:blip r:embed="rId3"/>
          <a:stretch>
            <a:fillRect/>
          </a:stretch>
        </p:blipFill>
        <p:spPr>
          <a:xfrm>
            <a:off x="2162175" y="830997"/>
            <a:ext cx="5457825" cy="5179089"/>
          </a:xfrm>
          <a:prstGeom prst="rect">
            <a:avLst/>
          </a:prstGeom>
        </p:spPr>
      </p:pic>
    </p:spTree>
    <p:extLst>
      <p:ext uri="{BB962C8B-B14F-4D97-AF65-F5344CB8AC3E}">
        <p14:creationId xmlns:p14="http://schemas.microsoft.com/office/powerpoint/2010/main" val="19614333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43AF908C-076E-4FB3-8B0D-B1FA4702EDFF}" type="slidenum">
              <a:rPr lang="es-ES" smtClean="0"/>
              <a:t>35</a:t>
            </a:fld>
            <a:endParaRPr lang="es-ES"/>
          </a:p>
        </p:txBody>
      </p:sp>
      <p:sp>
        <p:nvSpPr>
          <p:cNvPr id="7" name="5 Marcador de pie de página"/>
          <p:cNvSpPr>
            <a:spLocks noGrp="1"/>
          </p:cNvSpPr>
          <p:nvPr>
            <p:ph type="ftr" sz="quarter" idx="11"/>
          </p:nvPr>
        </p:nvSpPr>
        <p:spPr>
          <a:xfrm>
            <a:off x="3124200" y="6356350"/>
            <a:ext cx="2895600" cy="365125"/>
          </a:xfrm>
        </p:spPr>
        <p:txBody>
          <a:bodyPr/>
          <a:lstStyle/>
          <a:p>
            <a:r>
              <a:rPr lang="es-419" dirty="0"/>
              <a:t>Lara Jonathan, Muso Erik</a:t>
            </a:r>
            <a:endParaRPr lang="es-ES" dirty="0"/>
          </a:p>
        </p:txBody>
      </p:sp>
      <p:sp>
        <p:nvSpPr>
          <p:cNvPr id="9" name="8 Rectángulo"/>
          <p:cNvSpPr/>
          <p:nvPr/>
        </p:nvSpPr>
        <p:spPr>
          <a:xfrm>
            <a:off x="1143000" y="-76200"/>
            <a:ext cx="7848600" cy="830997"/>
          </a:xfrm>
          <a:prstGeom prst="rect">
            <a:avLst/>
          </a:prstGeom>
        </p:spPr>
        <p:txBody>
          <a:bodyPr wrap="square">
            <a:spAutoFit/>
          </a:bodyPr>
          <a:lstStyle/>
          <a:p>
            <a:pPr algn="r"/>
            <a:r>
              <a:rPr lang="pt-BR"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419"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del Sistema Mecatrónico</a:t>
            </a:r>
            <a:br>
              <a:rPr lang="es-419"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es-419"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Matriz de relaciones entre requerimientos y actividades</a:t>
            </a:r>
          </a:p>
        </p:txBody>
      </p:sp>
      <p:sp>
        <p:nvSpPr>
          <p:cNvPr id="10" name="1 Marcador de fecha"/>
          <p:cNvSpPr>
            <a:spLocks noGrp="1"/>
          </p:cNvSpPr>
          <p:nvPr>
            <p:ph type="dt" sz="half" idx="10"/>
          </p:nvPr>
        </p:nvSpPr>
        <p:spPr>
          <a:xfrm>
            <a:off x="457200" y="6356350"/>
            <a:ext cx="2133600" cy="365125"/>
          </a:xfrm>
        </p:spPr>
        <p:txBody>
          <a:bodyPr/>
          <a:lstStyle/>
          <a:p>
            <a:r>
              <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Trabajo de Titulación</a:t>
            </a:r>
            <a:endParaRPr lang="es-ES" dirty="0"/>
          </a:p>
        </p:txBody>
      </p:sp>
      <p:pic>
        <p:nvPicPr>
          <p:cNvPr id="4" name="Imagen 3"/>
          <p:cNvPicPr>
            <a:picLocks noChangeAspect="1"/>
          </p:cNvPicPr>
          <p:nvPr/>
        </p:nvPicPr>
        <p:blipFill rotWithShape="1">
          <a:blip r:embed="rId3"/>
          <a:srcRect r="833"/>
          <a:stretch/>
        </p:blipFill>
        <p:spPr>
          <a:xfrm>
            <a:off x="0" y="762000"/>
            <a:ext cx="9144000" cy="3188489"/>
          </a:xfrm>
          <a:prstGeom prst="rect">
            <a:avLst/>
          </a:prstGeom>
        </p:spPr>
      </p:pic>
      <p:pic>
        <p:nvPicPr>
          <p:cNvPr id="5" name="Imagen 4"/>
          <p:cNvPicPr>
            <a:picLocks noChangeAspect="1"/>
          </p:cNvPicPr>
          <p:nvPr/>
        </p:nvPicPr>
        <p:blipFill rotWithShape="1">
          <a:blip r:embed="rId4"/>
          <a:srcRect b="54675"/>
          <a:stretch/>
        </p:blipFill>
        <p:spPr>
          <a:xfrm>
            <a:off x="0" y="2541301"/>
            <a:ext cx="9144000" cy="2335499"/>
          </a:xfrm>
          <a:prstGeom prst="rect">
            <a:avLst/>
          </a:prstGeom>
        </p:spPr>
      </p:pic>
      <p:pic>
        <p:nvPicPr>
          <p:cNvPr id="11" name="Imagen 10"/>
          <p:cNvPicPr>
            <a:picLocks noChangeAspect="1"/>
          </p:cNvPicPr>
          <p:nvPr/>
        </p:nvPicPr>
        <p:blipFill rotWithShape="1">
          <a:blip r:embed="rId4"/>
          <a:srcRect t="45383" b="-1"/>
          <a:stretch/>
        </p:blipFill>
        <p:spPr>
          <a:xfrm>
            <a:off x="0" y="2672131"/>
            <a:ext cx="9144000" cy="2814269"/>
          </a:xfrm>
          <a:prstGeom prst="rect">
            <a:avLst/>
          </a:prstGeom>
        </p:spPr>
      </p:pic>
      <p:pic>
        <p:nvPicPr>
          <p:cNvPr id="6" name="Imagen 5"/>
          <p:cNvPicPr>
            <a:picLocks noChangeAspect="1"/>
          </p:cNvPicPr>
          <p:nvPr/>
        </p:nvPicPr>
        <p:blipFill>
          <a:blip r:embed="rId5"/>
          <a:stretch>
            <a:fillRect/>
          </a:stretch>
        </p:blipFill>
        <p:spPr>
          <a:xfrm>
            <a:off x="1128486" y="5562600"/>
            <a:ext cx="1333500" cy="600075"/>
          </a:xfrm>
          <a:prstGeom prst="rect">
            <a:avLst/>
          </a:prstGeom>
        </p:spPr>
      </p:pic>
    </p:spTree>
    <p:extLst>
      <p:ext uri="{BB962C8B-B14F-4D97-AF65-F5344CB8AC3E}">
        <p14:creationId xmlns:p14="http://schemas.microsoft.com/office/powerpoint/2010/main" val="4287144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43AF908C-076E-4FB3-8B0D-B1FA4702EDFF}" type="slidenum">
              <a:rPr lang="es-ES" smtClean="0"/>
              <a:t>36</a:t>
            </a:fld>
            <a:endParaRPr lang="es-ES"/>
          </a:p>
        </p:txBody>
      </p:sp>
      <p:sp>
        <p:nvSpPr>
          <p:cNvPr id="7" name="5 Marcador de pie de página"/>
          <p:cNvSpPr>
            <a:spLocks noGrp="1"/>
          </p:cNvSpPr>
          <p:nvPr>
            <p:ph type="ftr" sz="quarter" idx="11"/>
          </p:nvPr>
        </p:nvSpPr>
        <p:spPr>
          <a:xfrm>
            <a:off x="3124200" y="6356350"/>
            <a:ext cx="2895600" cy="365125"/>
          </a:xfrm>
        </p:spPr>
        <p:txBody>
          <a:bodyPr/>
          <a:lstStyle/>
          <a:p>
            <a:r>
              <a:rPr lang="es-419" dirty="0"/>
              <a:t>Lara Jonathan, Muso Erik</a:t>
            </a:r>
            <a:endParaRPr lang="es-ES" dirty="0"/>
          </a:p>
        </p:txBody>
      </p:sp>
      <p:sp>
        <p:nvSpPr>
          <p:cNvPr id="9" name="8 Rectángulo"/>
          <p:cNvSpPr/>
          <p:nvPr/>
        </p:nvSpPr>
        <p:spPr>
          <a:xfrm>
            <a:off x="1143000" y="71735"/>
            <a:ext cx="7848600" cy="830997"/>
          </a:xfrm>
          <a:prstGeom prst="rect">
            <a:avLst/>
          </a:prstGeom>
        </p:spPr>
        <p:txBody>
          <a:bodyPr wrap="square">
            <a:spAutoFit/>
          </a:bodyPr>
          <a:lstStyle/>
          <a:p>
            <a:pPr algn="r"/>
            <a:r>
              <a:rPr lang="pt-BR"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419"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del Sistema Mecatrónico</a:t>
            </a:r>
            <a:br>
              <a:rPr lang="es-419"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es-419"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Matriz de importancia técnica de los parámetros</a:t>
            </a:r>
          </a:p>
        </p:txBody>
      </p:sp>
      <p:sp>
        <p:nvSpPr>
          <p:cNvPr id="10" name="1 Marcador de fecha"/>
          <p:cNvSpPr>
            <a:spLocks noGrp="1"/>
          </p:cNvSpPr>
          <p:nvPr>
            <p:ph type="dt" sz="half" idx="10"/>
          </p:nvPr>
        </p:nvSpPr>
        <p:spPr>
          <a:xfrm>
            <a:off x="457200" y="6356350"/>
            <a:ext cx="2133600" cy="365125"/>
          </a:xfrm>
        </p:spPr>
        <p:txBody>
          <a:bodyPr/>
          <a:lstStyle/>
          <a:p>
            <a:r>
              <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Trabajo de Titulación</a:t>
            </a:r>
            <a:endParaRPr lang="es-ES" dirty="0"/>
          </a:p>
        </p:txBody>
      </p:sp>
      <p:pic>
        <p:nvPicPr>
          <p:cNvPr id="2" name="Imagen 1"/>
          <p:cNvPicPr>
            <a:picLocks noChangeAspect="1"/>
          </p:cNvPicPr>
          <p:nvPr/>
        </p:nvPicPr>
        <p:blipFill>
          <a:blip r:embed="rId3"/>
          <a:stretch>
            <a:fillRect/>
          </a:stretch>
        </p:blipFill>
        <p:spPr>
          <a:xfrm>
            <a:off x="152400" y="1752600"/>
            <a:ext cx="8811699" cy="3048000"/>
          </a:xfrm>
          <a:prstGeom prst="rect">
            <a:avLst/>
          </a:prstGeom>
        </p:spPr>
      </p:pic>
    </p:spTree>
    <p:extLst>
      <p:ext uri="{BB962C8B-B14F-4D97-AF65-F5344CB8AC3E}">
        <p14:creationId xmlns:p14="http://schemas.microsoft.com/office/powerpoint/2010/main" val="19430670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43AF908C-076E-4FB3-8B0D-B1FA4702EDFF}" type="slidenum">
              <a:rPr lang="es-ES" smtClean="0"/>
              <a:t>37</a:t>
            </a:fld>
            <a:endParaRPr lang="es-ES"/>
          </a:p>
        </p:txBody>
      </p:sp>
      <p:sp>
        <p:nvSpPr>
          <p:cNvPr id="7" name="5 Marcador de pie de página"/>
          <p:cNvSpPr>
            <a:spLocks noGrp="1"/>
          </p:cNvSpPr>
          <p:nvPr>
            <p:ph type="ftr" sz="quarter" idx="11"/>
          </p:nvPr>
        </p:nvSpPr>
        <p:spPr>
          <a:xfrm>
            <a:off x="3124200" y="6356350"/>
            <a:ext cx="2895600" cy="365125"/>
          </a:xfrm>
        </p:spPr>
        <p:txBody>
          <a:bodyPr/>
          <a:lstStyle/>
          <a:p>
            <a:r>
              <a:rPr lang="es-419" dirty="0"/>
              <a:t>Lara Jonathan, Muso Erik</a:t>
            </a:r>
            <a:endParaRPr lang="es-ES" dirty="0"/>
          </a:p>
        </p:txBody>
      </p:sp>
      <p:sp>
        <p:nvSpPr>
          <p:cNvPr id="9" name="8 Rectángulo"/>
          <p:cNvSpPr/>
          <p:nvPr/>
        </p:nvSpPr>
        <p:spPr>
          <a:xfrm>
            <a:off x="1143000" y="159603"/>
            <a:ext cx="7848600" cy="830997"/>
          </a:xfrm>
          <a:prstGeom prst="rect">
            <a:avLst/>
          </a:prstGeom>
        </p:spPr>
        <p:txBody>
          <a:bodyPr wrap="square">
            <a:spAutoFit/>
          </a:bodyPr>
          <a:lstStyle/>
          <a:p>
            <a:pPr algn="r"/>
            <a:r>
              <a:rPr lang="pt-BR"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419"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Selección del Sistema Mecatrónico</a:t>
            </a:r>
          </a:p>
          <a:p>
            <a:pPr algn="r"/>
            <a:r>
              <a:rPr lang="es-419"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Tipo de Material Estructura de Soporte</a:t>
            </a:r>
          </a:p>
        </p:txBody>
      </p:sp>
      <p:sp>
        <p:nvSpPr>
          <p:cNvPr id="10" name="1 Marcador de fecha"/>
          <p:cNvSpPr>
            <a:spLocks noGrp="1"/>
          </p:cNvSpPr>
          <p:nvPr>
            <p:ph type="dt" sz="half" idx="10"/>
          </p:nvPr>
        </p:nvSpPr>
        <p:spPr>
          <a:xfrm>
            <a:off x="457200" y="6356350"/>
            <a:ext cx="2133600" cy="365125"/>
          </a:xfrm>
        </p:spPr>
        <p:txBody>
          <a:bodyPr/>
          <a:lstStyle/>
          <a:p>
            <a:r>
              <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Trabajo de Titulación</a:t>
            </a:r>
            <a:endParaRPr lang="es-ES" dirty="0"/>
          </a:p>
        </p:txBody>
      </p:sp>
      <p:pic>
        <p:nvPicPr>
          <p:cNvPr id="2" name="Imagen 1"/>
          <p:cNvPicPr>
            <a:picLocks noChangeAspect="1"/>
          </p:cNvPicPr>
          <p:nvPr/>
        </p:nvPicPr>
        <p:blipFill>
          <a:blip r:embed="rId3"/>
          <a:stretch>
            <a:fillRect/>
          </a:stretch>
        </p:blipFill>
        <p:spPr>
          <a:xfrm>
            <a:off x="457200" y="1371600"/>
            <a:ext cx="8279520" cy="3898901"/>
          </a:xfrm>
          <a:prstGeom prst="rect">
            <a:avLst/>
          </a:prstGeom>
        </p:spPr>
      </p:pic>
      <p:pic>
        <p:nvPicPr>
          <p:cNvPr id="4" name="Imagen 3"/>
          <p:cNvPicPr>
            <a:picLocks noChangeAspect="1"/>
          </p:cNvPicPr>
          <p:nvPr/>
        </p:nvPicPr>
        <p:blipFill>
          <a:blip r:embed="rId4"/>
          <a:stretch>
            <a:fillRect/>
          </a:stretch>
        </p:blipFill>
        <p:spPr>
          <a:xfrm>
            <a:off x="790991" y="1797050"/>
            <a:ext cx="7611937" cy="3048000"/>
          </a:xfrm>
          <a:prstGeom prst="rect">
            <a:avLst/>
          </a:prstGeom>
        </p:spPr>
      </p:pic>
    </p:spTree>
    <p:extLst>
      <p:ext uri="{BB962C8B-B14F-4D97-AF65-F5344CB8AC3E}">
        <p14:creationId xmlns:p14="http://schemas.microsoft.com/office/powerpoint/2010/main" val="3341286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43AF908C-076E-4FB3-8B0D-B1FA4702EDFF}" type="slidenum">
              <a:rPr lang="es-ES" smtClean="0"/>
              <a:t>38</a:t>
            </a:fld>
            <a:endParaRPr lang="es-ES"/>
          </a:p>
        </p:txBody>
      </p:sp>
      <p:sp>
        <p:nvSpPr>
          <p:cNvPr id="7" name="5 Marcador de pie de página"/>
          <p:cNvSpPr>
            <a:spLocks noGrp="1"/>
          </p:cNvSpPr>
          <p:nvPr>
            <p:ph type="ftr" sz="quarter" idx="11"/>
          </p:nvPr>
        </p:nvSpPr>
        <p:spPr>
          <a:xfrm>
            <a:off x="3124200" y="6356350"/>
            <a:ext cx="2895600" cy="365125"/>
          </a:xfrm>
        </p:spPr>
        <p:txBody>
          <a:bodyPr/>
          <a:lstStyle/>
          <a:p>
            <a:r>
              <a:rPr lang="es-419" dirty="0"/>
              <a:t>Lara Jonathan, Muso Erik</a:t>
            </a:r>
            <a:endParaRPr lang="es-ES" dirty="0"/>
          </a:p>
        </p:txBody>
      </p:sp>
      <p:sp>
        <p:nvSpPr>
          <p:cNvPr id="9" name="8 Rectángulo"/>
          <p:cNvSpPr/>
          <p:nvPr/>
        </p:nvSpPr>
        <p:spPr>
          <a:xfrm>
            <a:off x="1143000" y="159603"/>
            <a:ext cx="7848600" cy="830997"/>
          </a:xfrm>
          <a:prstGeom prst="rect">
            <a:avLst/>
          </a:prstGeom>
        </p:spPr>
        <p:txBody>
          <a:bodyPr wrap="square">
            <a:spAutoFit/>
          </a:bodyPr>
          <a:lstStyle/>
          <a:p>
            <a:pPr algn="r"/>
            <a:r>
              <a:rPr lang="pt-BR"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419"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Selección del Sistema Mecatrónico</a:t>
            </a:r>
          </a:p>
          <a:p>
            <a:pPr algn="r"/>
            <a:r>
              <a:rPr lang="es-419"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Tipo de Transmisión</a:t>
            </a:r>
          </a:p>
        </p:txBody>
      </p:sp>
      <p:sp>
        <p:nvSpPr>
          <p:cNvPr id="10" name="1 Marcador de fecha"/>
          <p:cNvSpPr>
            <a:spLocks noGrp="1"/>
          </p:cNvSpPr>
          <p:nvPr>
            <p:ph type="dt" sz="half" idx="10"/>
          </p:nvPr>
        </p:nvSpPr>
        <p:spPr>
          <a:xfrm>
            <a:off x="457200" y="6356350"/>
            <a:ext cx="2133600" cy="365125"/>
          </a:xfrm>
        </p:spPr>
        <p:txBody>
          <a:bodyPr/>
          <a:lstStyle/>
          <a:p>
            <a:r>
              <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Trabajo de Titulación</a:t>
            </a:r>
            <a:endParaRPr lang="es-ES" dirty="0"/>
          </a:p>
        </p:txBody>
      </p:sp>
      <p:pic>
        <p:nvPicPr>
          <p:cNvPr id="2" name="Imagen 1"/>
          <p:cNvPicPr>
            <a:picLocks noChangeAspect="1"/>
          </p:cNvPicPr>
          <p:nvPr/>
        </p:nvPicPr>
        <p:blipFill>
          <a:blip r:embed="rId3"/>
          <a:stretch>
            <a:fillRect/>
          </a:stretch>
        </p:blipFill>
        <p:spPr>
          <a:xfrm>
            <a:off x="685800" y="1038570"/>
            <a:ext cx="7929563" cy="4371630"/>
          </a:xfrm>
          <a:prstGeom prst="rect">
            <a:avLst/>
          </a:prstGeom>
        </p:spPr>
      </p:pic>
      <p:pic>
        <p:nvPicPr>
          <p:cNvPr id="6" name="Imagen 5"/>
          <p:cNvPicPr>
            <a:picLocks noChangeAspect="1"/>
          </p:cNvPicPr>
          <p:nvPr/>
        </p:nvPicPr>
        <p:blipFill>
          <a:blip r:embed="rId4"/>
          <a:stretch>
            <a:fillRect/>
          </a:stretch>
        </p:blipFill>
        <p:spPr>
          <a:xfrm>
            <a:off x="494036" y="1662285"/>
            <a:ext cx="8313089" cy="3124200"/>
          </a:xfrm>
          <a:prstGeom prst="rect">
            <a:avLst/>
          </a:prstGeom>
        </p:spPr>
      </p:pic>
    </p:spTree>
    <p:extLst>
      <p:ext uri="{BB962C8B-B14F-4D97-AF65-F5344CB8AC3E}">
        <p14:creationId xmlns:p14="http://schemas.microsoft.com/office/powerpoint/2010/main" val="2768420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43AF908C-076E-4FB3-8B0D-B1FA4702EDFF}" type="slidenum">
              <a:rPr lang="es-ES" smtClean="0"/>
              <a:t>39</a:t>
            </a:fld>
            <a:endParaRPr lang="es-ES"/>
          </a:p>
        </p:txBody>
      </p:sp>
      <p:sp>
        <p:nvSpPr>
          <p:cNvPr id="7" name="5 Marcador de pie de página"/>
          <p:cNvSpPr>
            <a:spLocks noGrp="1"/>
          </p:cNvSpPr>
          <p:nvPr>
            <p:ph type="ftr" sz="quarter" idx="11"/>
          </p:nvPr>
        </p:nvSpPr>
        <p:spPr>
          <a:xfrm>
            <a:off x="3124200" y="6356350"/>
            <a:ext cx="2895600" cy="365125"/>
          </a:xfrm>
        </p:spPr>
        <p:txBody>
          <a:bodyPr/>
          <a:lstStyle/>
          <a:p>
            <a:r>
              <a:rPr lang="es-419" dirty="0"/>
              <a:t>Lara Jonathan, Muso Erik</a:t>
            </a:r>
            <a:endParaRPr lang="es-ES" dirty="0"/>
          </a:p>
        </p:txBody>
      </p:sp>
      <p:sp>
        <p:nvSpPr>
          <p:cNvPr id="9" name="8 Rectángulo"/>
          <p:cNvSpPr/>
          <p:nvPr/>
        </p:nvSpPr>
        <p:spPr>
          <a:xfrm>
            <a:off x="1143000" y="159603"/>
            <a:ext cx="7848600" cy="830997"/>
          </a:xfrm>
          <a:prstGeom prst="rect">
            <a:avLst/>
          </a:prstGeom>
        </p:spPr>
        <p:txBody>
          <a:bodyPr wrap="square">
            <a:spAutoFit/>
          </a:bodyPr>
          <a:lstStyle/>
          <a:p>
            <a:pPr algn="r"/>
            <a:r>
              <a:rPr lang="pt-BR"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419"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Selección del Sistema Mecatrónico</a:t>
            </a:r>
          </a:p>
          <a:p>
            <a:pPr algn="r"/>
            <a:r>
              <a:rPr lang="es-419"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Tipo de Actuador para movimiento</a:t>
            </a:r>
          </a:p>
        </p:txBody>
      </p:sp>
      <p:sp>
        <p:nvSpPr>
          <p:cNvPr id="10" name="1 Marcador de fecha"/>
          <p:cNvSpPr>
            <a:spLocks noGrp="1"/>
          </p:cNvSpPr>
          <p:nvPr>
            <p:ph type="dt" sz="half" idx="10"/>
          </p:nvPr>
        </p:nvSpPr>
        <p:spPr>
          <a:xfrm>
            <a:off x="457200" y="6356350"/>
            <a:ext cx="2133600" cy="365125"/>
          </a:xfrm>
        </p:spPr>
        <p:txBody>
          <a:bodyPr/>
          <a:lstStyle/>
          <a:p>
            <a:r>
              <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Trabajo de Titulación</a:t>
            </a:r>
            <a:endParaRPr lang="es-ES" dirty="0"/>
          </a:p>
        </p:txBody>
      </p:sp>
      <p:pic>
        <p:nvPicPr>
          <p:cNvPr id="2" name="Imagen 1"/>
          <p:cNvPicPr>
            <a:picLocks noChangeAspect="1"/>
          </p:cNvPicPr>
          <p:nvPr/>
        </p:nvPicPr>
        <p:blipFill>
          <a:blip r:embed="rId3"/>
          <a:stretch>
            <a:fillRect/>
          </a:stretch>
        </p:blipFill>
        <p:spPr>
          <a:xfrm>
            <a:off x="952500" y="990600"/>
            <a:ext cx="7505700" cy="4801626"/>
          </a:xfrm>
          <a:prstGeom prst="rect">
            <a:avLst/>
          </a:prstGeom>
        </p:spPr>
      </p:pic>
      <p:pic>
        <p:nvPicPr>
          <p:cNvPr id="4" name="Imagen 3"/>
          <p:cNvPicPr>
            <a:picLocks noChangeAspect="1"/>
          </p:cNvPicPr>
          <p:nvPr/>
        </p:nvPicPr>
        <p:blipFill>
          <a:blip r:embed="rId4"/>
          <a:stretch>
            <a:fillRect/>
          </a:stretch>
        </p:blipFill>
        <p:spPr>
          <a:xfrm>
            <a:off x="838200" y="1295400"/>
            <a:ext cx="7848600" cy="4236720"/>
          </a:xfrm>
          <a:prstGeom prst="rect">
            <a:avLst/>
          </a:prstGeom>
        </p:spPr>
      </p:pic>
    </p:spTree>
    <p:extLst>
      <p:ext uri="{BB962C8B-B14F-4D97-AF65-F5344CB8AC3E}">
        <p14:creationId xmlns:p14="http://schemas.microsoft.com/office/powerpoint/2010/main" val="754136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782830825"/>
              </p:ext>
            </p:extLst>
          </p:nvPr>
        </p:nvGraphicFramePr>
        <p:xfrm>
          <a:off x="19318" y="830997"/>
          <a:ext cx="8991600" cy="541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Marcador de número de diapositiva"/>
          <p:cNvSpPr>
            <a:spLocks noGrp="1"/>
          </p:cNvSpPr>
          <p:nvPr>
            <p:ph type="sldNum" sz="quarter" idx="12"/>
          </p:nvPr>
        </p:nvSpPr>
        <p:spPr/>
        <p:txBody>
          <a:bodyPr/>
          <a:lstStyle/>
          <a:p>
            <a:fld id="{43AF908C-076E-4FB3-8B0D-B1FA4702EDFF}" type="slidenum">
              <a:rPr lang="es-ES" smtClean="0"/>
              <a:t>4</a:t>
            </a:fld>
            <a:endParaRPr lang="es-ES" dirty="0"/>
          </a:p>
        </p:txBody>
      </p:sp>
      <p:sp>
        <p:nvSpPr>
          <p:cNvPr id="10" name="5 Marcador de pie de página"/>
          <p:cNvSpPr>
            <a:spLocks noGrp="1"/>
          </p:cNvSpPr>
          <p:nvPr>
            <p:ph type="ftr" sz="quarter" idx="11"/>
          </p:nvPr>
        </p:nvSpPr>
        <p:spPr>
          <a:xfrm>
            <a:off x="3124200" y="6356350"/>
            <a:ext cx="2895600" cy="365125"/>
          </a:xfrm>
        </p:spPr>
        <p:txBody>
          <a:bodyPr/>
          <a:lstStyle/>
          <a:p>
            <a:r>
              <a:rPr lang="es-419" dirty="0"/>
              <a:t>Lara Jonathan, Muso Erik</a:t>
            </a:r>
            <a:endParaRPr lang="es-ES" dirty="0"/>
          </a:p>
        </p:txBody>
      </p:sp>
      <p:sp>
        <p:nvSpPr>
          <p:cNvPr id="8" name="7 Rectángulo"/>
          <p:cNvSpPr/>
          <p:nvPr/>
        </p:nvSpPr>
        <p:spPr>
          <a:xfrm>
            <a:off x="1143000" y="0"/>
            <a:ext cx="7848600" cy="830997"/>
          </a:xfrm>
          <a:prstGeom prst="rect">
            <a:avLst/>
          </a:prstGeom>
        </p:spPr>
        <p:txBody>
          <a:bodyPr wrap="square">
            <a:spAutoFit/>
          </a:bodyPr>
          <a:lstStyle/>
          <a:p>
            <a:pPr algn="ctr"/>
            <a:r>
              <a:rPr lang="es-419"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E IMPLEMENTACIÓN DE UN ROBOT TIPO CARTESIANO PARA CORTE POR PLASMA</a:t>
            </a:r>
          </a:p>
        </p:txBody>
      </p:sp>
      <p:sp>
        <p:nvSpPr>
          <p:cNvPr id="9" name="1 Marcador de fecha"/>
          <p:cNvSpPr>
            <a:spLocks noGrp="1"/>
          </p:cNvSpPr>
          <p:nvPr>
            <p:ph type="dt" sz="half" idx="10"/>
          </p:nvPr>
        </p:nvSpPr>
        <p:spPr>
          <a:xfrm>
            <a:off x="457200" y="6356350"/>
            <a:ext cx="2133600" cy="365125"/>
          </a:xfrm>
        </p:spPr>
        <p:txBody>
          <a:bodyPr/>
          <a:lstStyle/>
          <a:p>
            <a:r>
              <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Trabajo de Titulación</a:t>
            </a:r>
            <a:endParaRPr lang="es-ES" dirty="0"/>
          </a:p>
        </p:txBody>
      </p:sp>
    </p:spTree>
    <p:extLst>
      <p:ext uri="{BB962C8B-B14F-4D97-AF65-F5344CB8AC3E}">
        <p14:creationId xmlns:p14="http://schemas.microsoft.com/office/powerpoint/2010/main" val="695235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ECB1CA3E-26B8-4A39-AEF8-6F06E506D3C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BACB21B0-036B-4742-8A60-70178C84CE1F}"/>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graphicEl>
                                              <a:dgm id="{E2A62081-EA37-4F1D-8C73-C0EA7F5A893E}"/>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graphicEl>
                                              <a:dgm id="{A4AF665C-7E32-4F2B-858A-8A301C2D00AC}"/>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graphicEl>
                                              <a:dgm id="{BCDC0D8D-D9D4-4758-9E98-3F9B8AE98200}"/>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lvlOne"/>
        </p:bldSub>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43AF908C-076E-4FB3-8B0D-B1FA4702EDFF}" type="slidenum">
              <a:rPr lang="es-ES" smtClean="0"/>
              <a:t>40</a:t>
            </a:fld>
            <a:endParaRPr lang="es-ES"/>
          </a:p>
        </p:txBody>
      </p:sp>
      <p:sp>
        <p:nvSpPr>
          <p:cNvPr id="7" name="5 Marcador de pie de página"/>
          <p:cNvSpPr>
            <a:spLocks noGrp="1"/>
          </p:cNvSpPr>
          <p:nvPr>
            <p:ph type="ftr" sz="quarter" idx="11"/>
          </p:nvPr>
        </p:nvSpPr>
        <p:spPr>
          <a:xfrm>
            <a:off x="3124200" y="6356350"/>
            <a:ext cx="2895600" cy="365125"/>
          </a:xfrm>
        </p:spPr>
        <p:txBody>
          <a:bodyPr/>
          <a:lstStyle/>
          <a:p>
            <a:r>
              <a:rPr lang="es-419" dirty="0"/>
              <a:t>Lara Jonathan, Muso Erik</a:t>
            </a:r>
            <a:endParaRPr lang="es-ES" dirty="0"/>
          </a:p>
        </p:txBody>
      </p:sp>
      <p:sp>
        <p:nvSpPr>
          <p:cNvPr id="9" name="8 Rectángulo"/>
          <p:cNvSpPr/>
          <p:nvPr/>
        </p:nvSpPr>
        <p:spPr>
          <a:xfrm>
            <a:off x="1143000" y="159603"/>
            <a:ext cx="7848600" cy="830997"/>
          </a:xfrm>
          <a:prstGeom prst="rect">
            <a:avLst/>
          </a:prstGeom>
        </p:spPr>
        <p:txBody>
          <a:bodyPr wrap="square">
            <a:spAutoFit/>
          </a:bodyPr>
          <a:lstStyle/>
          <a:p>
            <a:pPr algn="r"/>
            <a:r>
              <a:rPr lang="pt-BR"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419"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Selección del Sistema Mecatrónico</a:t>
            </a:r>
          </a:p>
          <a:p>
            <a:pPr algn="r"/>
            <a:r>
              <a:rPr lang="es-419"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Tipo de Guías desplazamiento</a:t>
            </a:r>
          </a:p>
        </p:txBody>
      </p:sp>
      <p:sp>
        <p:nvSpPr>
          <p:cNvPr id="10" name="1 Marcador de fecha"/>
          <p:cNvSpPr>
            <a:spLocks noGrp="1"/>
          </p:cNvSpPr>
          <p:nvPr>
            <p:ph type="dt" sz="half" idx="10"/>
          </p:nvPr>
        </p:nvSpPr>
        <p:spPr>
          <a:xfrm>
            <a:off x="457200" y="6356350"/>
            <a:ext cx="2133600" cy="365125"/>
          </a:xfrm>
        </p:spPr>
        <p:txBody>
          <a:bodyPr/>
          <a:lstStyle/>
          <a:p>
            <a:r>
              <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Trabajo de Titulación</a:t>
            </a:r>
            <a:endParaRPr lang="es-ES" dirty="0"/>
          </a:p>
        </p:txBody>
      </p:sp>
      <p:pic>
        <p:nvPicPr>
          <p:cNvPr id="2" name="Imagen 1"/>
          <p:cNvPicPr>
            <a:picLocks noChangeAspect="1"/>
          </p:cNvPicPr>
          <p:nvPr/>
        </p:nvPicPr>
        <p:blipFill>
          <a:blip r:embed="rId3"/>
          <a:stretch>
            <a:fillRect/>
          </a:stretch>
        </p:blipFill>
        <p:spPr>
          <a:xfrm>
            <a:off x="457200" y="1295400"/>
            <a:ext cx="8247001" cy="4108451"/>
          </a:xfrm>
          <a:prstGeom prst="rect">
            <a:avLst/>
          </a:prstGeom>
        </p:spPr>
      </p:pic>
      <p:pic>
        <p:nvPicPr>
          <p:cNvPr id="6" name="Imagen 5"/>
          <p:cNvPicPr>
            <a:picLocks noChangeAspect="1"/>
          </p:cNvPicPr>
          <p:nvPr/>
        </p:nvPicPr>
        <p:blipFill>
          <a:blip r:embed="rId4"/>
          <a:stretch>
            <a:fillRect/>
          </a:stretch>
        </p:blipFill>
        <p:spPr>
          <a:xfrm>
            <a:off x="489857" y="1752600"/>
            <a:ext cx="8322722" cy="2879725"/>
          </a:xfrm>
          <a:prstGeom prst="rect">
            <a:avLst/>
          </a:prstGeom>
        </p:spPr>
      </p:pic>
    </p:spTree>
    <p:extLst>
      <p:ext uri="{BB962C8B-B14F-4D97-AF65-F5344CB8AC3E}">
        <p14:creationId xmlns:p14="http://schemas.microsoft.com/office/powerpoint/2010/main" val="1055234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43AF908C-076E-4FB3-8B0D-B1FA4702EDFF}" type="slidenum">
              <a:rPr lang="es-ES" smtClean="0"/>
              <a:t>41</a:t>
            </a:fld>
            <a:endParaRPr lang="es-ES"/>
          </a:p>
        </p:txBody>
      </p:sp>
      <p:sp>
        <p:nvSpPr>
          <p:cNvPr id="7" name="5 Marcador de pie de página"/>
          <p:cNvSpPr>
            <a:spLocks noGrp="1"/>
          </p:cNvSpPr>
          <p:nvPr>
            <p:ph type="ftr" sz="quarter" idx="11"/>
          </p:nvPr>
        </p:nvSpPr>
        <p:spPr>
          <a:xfrm>
            <a:off x="3124200" y="6356350"/>
            <a:ext cx="2895600" cy="365125"/>
          </a:xfrm>
        </p:spPr>
        <p:txBody>
          <a:bodyPr/>
          <a:lstStyle/>
          <a:p>
            <a:r>
              <a:rPr lang="es-419" dirty="0"/>
              <a:t>Lara Jonathan, Muso Erik</a:t>
            </a:r>
            <a:endParaRPr lang="es-ES" dirty="0"/>
          </a:p>
        </p:txBody>
      </p:sp>
      <p:sp>
        <p:nvSpPr>
          <p:cNvPr id="9" name="8 Rectángulo"/>
          <p:cNvSpPr/>
          <p:nvPr/>
        </p:nvSpPr>
        <p:spPr>
          <a:xfrm>
            <a:off x="1143000" y="0"/>
            <a:ext cx="7848600" cy="830997"/>
          </a:xfrm>
          <a:prstGeom prst="rect">
            <a:avLst/>
          </a:prstGeom>
        </p:spPr>
        <p:txBody>
          <a:bodyPr wrap="square">
            <a:spAutoFit/>
          </a:bodyPr>
          <a:lstStyle/>
          <a:p>
            <a:pPr algn="r"/>
            <a:r>
              <a:rPr lang="pt-BR"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419"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del Sistema Mecatrónico</a:t>
            </a:r>
            <a:br>
              <a:rPr lang="es-419"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es-419"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Alternativa de Solución</a:t>
            </a:r>
          </a:p>
        </p:txBody>
      </p:sp>
      <p:sp>
        <p:nvSpPr>
          <p:cNvPr id="10" name="1 Marcador de fecha"/>
          <p:cNvSpPr>
            <a:spLocks noGrp="1"/>
          </p:cNvSpPr>
          <p:nvPr>
            <p:ph type="dt" sz="half" idx="10"/>
          </p:nvPr>
        </p:nvSpPr>
        <p:spPr>
          <a:xfrm>
            <a:off x="457200" y="6356350"/>
            <a:ext cx="2133600" cy="365125"/>
          </a:xfrm>
        </p:spPr>
        <p:txBody>
          <a:bodyPr/>
          <a:lstStyle/>
          <a:p>
            <a:r>
              <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Trabajo de Titulación</a:t>
            </a:r>
            <a:endParaRPr lang="es-ES" dirty="0"/>
          </a:p>
        </p:txBody>
      </p:sp>
      <p:pic>
        <p:nvPicPr>
          <p:cNvPr id="1026" name="Picture 2" descr="https://scontent.fuio2-1.fna.fbcdn.net/v/t34.0-12/28383338_10210733355840967_76221947_n.png?oh=2f73f05639885673ae581c6d9be86e7e&amp;oe=5A8ED64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9470" y="990600"/>
            <a:ext cx="5365059" cy="4815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16015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953203842"/>
              </p:ext>
            </p:extLst>
          </p:nvPr>
        </p:nvGraphicFramePr>
        <p:xfrm>
          <a:off x="228600" y="0"/>
          <a:ext cx="8458200" cy="67214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Marcador de número de diapositiva"/>
          <p:cNvSpPr>
            <a:spLocks noGrp="1"/>
          </p:cNvSpPr>
          <p:nvPr>
            <p:ph type="sldNum" sz="quarter" idx="12"/>
          </p:nvPr>
        </p:nvSpPr>
        <p:spPr/>
        <p:txBody>
          <a:bodyPr/>
          <a:lstStyle/>
          <a:p>
            <a:fld id="{43AF908C-076E-4FB3-8B0D-B1FA4702EDFF}" type="slidenum">
              <a:rPr lang="es-ES" smtClean="0"/>
              <a:t>5</a:t>
            </a:fld>
            <a:endParaRPr lang="es-ES"/>
          </a:p>
        </p:txBody>
      </p:sp>
      <p:sp>
        <p:nvSpPr>
          <p:cNvPr id="7" name="5 Marcador de pie de página"/>
          <p:cNvSpPr>
            <a:spLocks noGrp="1"/>
          </p:cNvSpPr>
          <p:nvPr>
            <p:ph type="ftr" sz="quarter" idx="11"/>
          </p:nvPr>
        </p:nvSpPr>
        <p:spPr>
          <a:xfrm>
            <a:off x="3124200" y="6356350"/>
            <a:ext cx="2895600" cy="365125"/>
          </a:xfrm>
        </p:spPr>
        <p:txBody>
          <a:bodyPr/>
          <a:lstStyle/>
          <a:p>
            <a:r>
              <a:rPr lang="es-419" dirty="0"/>
              <a:t>Lara Jonathan, Muso Erik</a:t>
            </a:r>
            <a:endParaRPr lang="es-ES" dirty="0"/>
          </a:p>
        </p:txBody>
      </p:sp>
      <p:sp>
        <p:nvSpPr>
          <p:cNvPr id="9" name="8 Rectángulo"/>
          <p:cNvSpPr/>
          <p:nvPr/>
        </p:nvSpPr>
        <p:spPr>
          <a:xfrm>
            <a:off x="1143000" y="0"/>
            <a:ext cx="7848600" cy="830997"/>
          </a:xfrm>
          <a:prstGeom prst="rect">
            <a:avLst/>
          </a:prstGeom>
        </p:spPr>
        <p:txBody>
          <a:bodyPr wrap="square">
            <a:spAutoFit/>
          </a:bodyPr>
          <a:lstStyle/>
          <a:p>
            <a:pPr algn="ctr"/>
            <a:r>
              <a:rPr lang="pt-BR"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419"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E IMPLEMENTACIÓN DE UN ROBOT TIPO CARTESIANO PARA CORTE POR PLASMA</a:t>
            </a:r>
          </a:p>
        </p:txBody>
      </p:sp>
      <p:sp>
        <p:nvSpPr>
          <p:cNvPr id="10" name="1 Marcador de fecha"/>
          <p:cNvSpPr>
            <a:spLocks noGrp="1"/>
          </p:cNvSpPr>
          <p:nvPr>
            <p:ph type="dt" sz="half" idx="10"/>
          </p:nvPr>
        </p:nvSpPr>
        <p:spPr>
          <a:xfrm>
            <a:off x="457200" y="6356350"/>
            <a:ext cx="2133600" cy="365125"/>
          </a:xfrm>
        </p:spPr>
        <p:txBody>
          <a:bodyPr/>
          <a:lstStyle/>
          <a:p>
            <a:r>
              <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Trabajo de Titulación</a:t>
            </a:r>
            <a:endParaRPr lang="es-ES" dirty="0"/>
          </a:p>
        </p:txBody>
      </p:sp>
    </p:spTree>
    <p:extLst>
      <p:ext uri="{BB962C8B-B14F-4D97-AF65-F5344CB8AC3E}">
        <p14:creationId xmlns:p14="http://schemas.microsoft.com/office/powerpoint/2010/main" val="4019163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ECB1CA3E-26B8-4A39-AEF8-6F06E506D3C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6453487C-0FAF-4B32-BD10-ECD1ABD7E947}"/>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graphicEl>
                                              <a:dgm id="{45B98A4A-0B6D-4F48-B74E-847DD2F0977C}"/>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graphicEl>
                                              <a:dgm id="{FB240F8B-7E99-4AC3-A02E-577CB4C52831}"/>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graphicEl>
                                              <a:dgm id="{7C95FD0E-562B-4B5A-A0F2-D2050E061433}"/>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2A81AC24-19E8-4B05-BE18-7F7DC22883F5}"/>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graphicEl>
                                              <a:dgm id="{7210391E-D0BA-4B05-BC9D-4C5F7A7038B2}"/>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graphicEl>
                                              <a:dgm id="{F27B7295-80E4-4410-9A4D-672618C6243E}"/>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graphicEl>
                                              <a:dgm id="{59DD2AFD-1A85-48C2-96F2-E73FC04B45F7}"/>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graphicEl>
                                              <a:dgm id="{672A5E56-DE7C-423B-8AF4-B37E93A0E788}"/>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
                                            <p:graphicEl>
                                              <a:dgm id="{0AFB512E-0A1F-4167-ADE0-87DA96AF7CDA}"/>
                                            </p:graphic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
                                            <p:graphicEl>
                                              <a:dgm id="{E1C3DDF9-8D78-42AC-8AD1-4E929A97D46F}"/>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
                                            <p:graphicEl>
                                              <a:dgm id="{33DB687E-6F14-4652-B35A-51688E08CDBC}"/>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lvl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43AF908C-076E-4FB3-8B0D-B1FA4702EDFF}" type="slidenum">
              <a:rPr lang="es-ES" smtClean="0"/>
              <a:t>6</a:t>
            </a:fld>
            <a:endParaRPr lang="es-ES"/>
          </a:p>
        </p:txBody>
      </p:sp>
      <p:sp>
        <p:nvSpPr>
          <p:cNvPr id="7" name="5 Marcador de pie de página"/>
          <p:cNvSpPr>
            <a:spLocks noGrp="1"/>
          </p:cNvSpPr>
          <p:nvPr>
            <p:ph type="ftr" sz="quarter" idx="11"/>
          </p:nvPr>
        </p:nvSpPr>
        <p:spPr>
          <a:xfrm>
            <a:off x="3124200" y="6356350"/>
            <a:ext cx="2895600" cy="365125"/>
          </a:xfrm>
        </p:spPr>
        <p:txBody>
          <a:bodyPr/>
          <a:lstStyle/>
          <a:p>
            <a:r>
              <a:rPr lang="es-419" dirty="0"/>
              <a:t>Lara Jonathan, Muso Erik</a:t>
            </a:r>
            <a:endParaRPr lang="es-ES" dirty="0"/>
          </a:p>
        </p:txBody>
      </p:sp>
      <p:sp>
        <p:nvSpPr>
          <p:cNvPr id="9" name="8 Rectángulo"/>
          <p:cNvSpPr/>
          <p:nvPr/>
        </p:nvSpPr>
        <p:spPr>
          <a:xfrm>
            <a:off x="1143000" y="0"/>
            <a:ext cx="7848600" cy="461665"/>
          </a:xfrm>
          <a:prstGeom prst="rect">
            <a:avLst/>
          </a:prstGeom>
        </p:spPr>
        <p:txBody>
          <a:bodyPr wrap="square">
            <a:spAutoFit/>
          </a:bodyPr>
          <a:lstStyle/>
          <a:p>
            <a:pPr algn="r"/>
            <a:r>
              <a:rPr lang="pt-BR"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419"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Antecedentes</a:t>
            </a:r>
          </a:p>
        </p:txBody>
      </p:sp>
      <p:sp>
        <p:nvSpPr>
          <p:cNvPr id="10" name="1 Marcador de fecha"/>
          <p:cNvSpPr>
            <a:spLocks noGrp="1"/>
          </p:cNvSpPr>
          <p:nvPr>
            <p:ph type="dt" sz="half" idx="10"/>
          </p:nvPr>
        </p:nvSpPr>
        <p:spPr>
          <a:xfrm>
            <a:off x="457200" y="6356350"/>
            <a:ext cx="2133600" cy="365125"/>
          </a:xfrm>
        </p:spPr>
        <p:txBody>
          <a:bodyPr/>
          <a:lstStyle/>
          <a:p>
            <a:r>
              <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Trabajo de Titulación</a:t>
            </a:r>
            <a:endParaRPr lang="es-ES" dirty="0"/>
          </a:p>
        </p:txBody>
      </p:sp>
      <p:pic>
        <p:nvPicPr>
          <p:cNvPr id="2050" name="Picture 2" descr="Resultado de imagen para corte por plasma manu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1880" y="1075797"/>
            <a:ext cx="3694920" cy="16764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esultado de imagen para piezas cortadas por corte por plasma manual"/>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408" r="13487"/>
          <a:stretch/>
        </p:blipFill>
        <p:spPr bwMode="auto">
          <a:xfrm>
            <a:off x="4991880" y="3283275"/>
            <a:ext cx="3335159" cy="267599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esultado de imagen para piezas cortadas por corte por plasma manu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9398" y="667606"/>
            <a:ext cx="3347642" cy="251073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Resultado de imagen para corte por plasma manual"/>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71003" y="3046990"/>
            <a:ext cx="3657238" cy="2057197"/>
          </a:xfrm>
          <a:prstGeom prst="rect">
            <a:avLst/>
          </a:prstGeom>
          <a:noFill/>
          <a:extLst>
            <a:ext uri="{909E8E84-426E-40DD-AFC4-6F175D3DCCD1}">
              <a14:hiddenFill xmlns:a14="http://schemas.microsoft.com/office/drawing/2010/main">
                <a:solidFill>
                  <a:srgbClr val="FFFFFF"/>
                </a:solidFill>
              </a14:hiddenFill>
            </a:ext>
          </a:extLst>
        </p:spPr>
      </p:pic>
      <p:sp>
        <p:nvSpPr>
          <p:cNvPr id="11" name="8 Rectángulo"/>
          <p:cNvSpPr/>
          <p:nvPr/>
        </p:nvSpPr>
        <p:spPr>
          <a:xfrm>
            <a:off x="990600" y="2644909"/>
            <a:ext cx="1600200" cy="461665"/>
          </a:xfrm>
          <a:prstGeom prst="rect">
            <a:avLst/>
          </a:prstGeom>
        </p:spPr>
        <p:txBody>
          <a:bodyPr wrap="square">
            <a:spAutoFit/>
          </a:bodyPr>
          <a:lstStyle/>
          <a:p>
            <a:pPr algn="r"/>
            <a:r>
              <a:rPr lang="pt-BR" sz="2400" b="1" spc="50" dirty="0">
                <a:ln w="11430"/>
                <a:solidFill>
                  <a:schemeClr val="accent2">
                    <a:lumMod val="75000"/>
                  </a:schemeClr>
                </a:solidFill>
                <a:latin typeface="Cambria" panose="02040503050406030204" pitchFamily="18" charset="0"/>
              </a:rPr>
              <a:t> </a:t>
            </a:r>
            <a:r>
              <a:rPr lang="es-419" sz="2400" b="1" spc="50" dirty="0">
                <a:ln w="11430"/>
                <a:solidFill>
                  <a:schemeClr val="accent2">
                    <a:lumMod val="75000"/>
                  </a:schemeClr>
                </a:solidFill>
                <a:latin typeface="Cambria" panose="02040503050406030204" pitchFamily="18" charset="0"/>
              </a:rPr>
              <a:t>MANUAL</a:t>
            </a:r>
          </a:p>
        </p:txBody>
      </p:sp>
      <p:sp>
        <p:nvSpPr>
          <p:cNvPr id="2" name="Flecha derecha 1"/>
          <p:cNvSpPr/>
          <p:nvPr/>
        </p:nvSpPr>
        <p:spPr>
          <a:xfrm>
            <a:off x="3321930" y="2644910"/>
            <a:ext cx="1295400" cy="5682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8 Rectángulo"/>
          <p:cNvSpPr/>
          <p:nvPr/>
        </p:nvSpPr>
        <p:spPr>
          <a:xfrm>
            <a:off x="177168" y="2644909"/>
            <a:ext cx="2708865" cy="461665"/>
          </a:xfrm>
          <a:prstGeom prst="rect">
            <a:avLst/>
          </a:prstGeom>
        </p:spPr>
        <p:txBody>
          <a:bodyPr wrap="square">
            <a:spAutoFit/>
          </a:bodyPr>
          <a:lstStyle/>
          <a:p>
            <a:pPr algn="r"/>
            <a:r>
              <a:rPr lang="pt-BR" sz="2400" b="1" spc="50" dirty="0">
                <a:ln w="11430"/>
                <a:solidFill>
                  <a:schemeClr val="accent2">
                    <a:lumMod val="75000"/>
                  </a:schemeClr>
                </a:solidFill>
                <a:latin typeface="Cambria" panose="02040503050406030204" pitchFamily="18" charset="0"/>
              </a:rPr>
              <a:t> </a:t>
            </a:r>
            <a:r>
              <a:rPr lang="es-419" sz="2400" b="1" spc="50" dirty="0">
                <a:ln w="11430"/>
                <a:solidFill>
                  <a:schemeClr val="accent2">
                    <a:lumMod val="75000"/>
                  </a:schemeClr>
                </a:solidFill>
                <a:latin typeface="Cambria" panose="02040503050406030204" pitchFamily="18" charset="0"/>
              </a:rPr>
              <a:t>AUTOMATIZADO</a:t>
            </a:r>
          </a:p>
        </p:txBody>
      </p:sp>
    </p:spTree>
    <p:extLst>
      <p:ext uri="{BB962C8B-B14F-4D97-AF65-F5344CB8AC3E}">
        <p14:creationId xmlns:p14="http://schemas.microsoft.com/office/powerpoint/2010/main" val="374986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050"/>
                                        </p:tgtEl>
                                      </p:cBhvr>
                                    </p:animEffect>
                                    <p:set>
                                      <p:cBhvr>
                                        <p:cTn id="12" dur="1" fill="hold">
                                          <p:stCondLst>
                                            <p:cond delay="499"/>
                                          </p:stCondLst>
                                        </p:cTn>
                                        <p:tgtEl>
                                          <p:spTgt spid="205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2058"/>
                                        </p:tgtEl>
                                      </p:cBhvr>
                                    </p:animEffect>
                                    <p:set>
                                      <p:cBhvr>
                                        <p:cTn id="17" dur="1" fill="hold">
                                          <p:stCondLst>
                                            <p:cond delay="499"/>
                                          </p:stCondLst>
                                        </p:cTn>
                                        <p:tgtEl>
                                          <p:spTgt spid="205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2056"/>
                                        </p:tgtEl>
                                        <p:attrNameLst>
                                          <p:attrName>style.visibility</p:attrName>
                                        </p:attrNameLst>
                                      </p:cBhvr>
                                      <p:to>
                                        <p:strVal val="visible"/>
                                      </p:to>
                                    </p:set>
                                    <p:anim calcmode="lin" valueType="num">
                                      <p:cBhvr additive="base">
                                        <p:cTn id="28" dur="500" fill="hold"/>
                                        <p:tgtEl>
                                          <p:spTgt spid="2056"/>
                                        </p:tgtEl>
                                        <p:attrNameLst>
                                          <p:attrName>ppt_x</p:attrName>
                                        </p:attrNameLst>
                                      </p:cBhvr>
                                      <p:tavLst>
                                        <p:tav tm="0">
                                          <p:val>
                                            <p:strVal val="#ppt_x"/>
                                          </p:val>
                                        </p:tav>
                                        <p:tav tm="100000">
                                          <p:val>
                                            <p:strVal val="#ppt_x"/>
                                          </p:val>
                                        </p:tav>
                                      </p:tavLst>
                                    </p:anim>
                                    <p:anim calcmode="lin" valueType="num">
                                      <p:cBhvr additive="base">
                                        <p:cTn id="29" dur="500" fill="hold"/>
                                        <p:tgtEl>
                                          <p:spTgt spid="2056"/>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054"/>
                                        </p:tgtEl>
                                        <p:attrNameLst>
                                          <p:attrName>style.visibility</p:attrName>
                                        </p:attrNameLst>
                                      </p:cBhvr>
                                      <p:to>
                                        <p:strVal val="visible"/>
                                      </p:to>
                                    </p:set>
                                    <p:anim calcmode="lin" valueType="num">
                                      <p:cBhvr additive="base">
                                        <p:cTn id="34" dur="500" fill="hold"/>
                                        <p:tgtEl>
                                          <p:spTgt spid="2054"/>
                                        </p:tgtEl>
                                        <p:attrNameLst>
                                          <p:attrName>ppt_x</p:attrName>
                                        </p:attrNameLst>
                                      </p:cBhvr>
                                      <p:tavLst>
                                        <p:tav tm="0">
                                          <p:val>
                                            <p:strVal val="#ppt_x"/>
                                          </p:val>
                                        </p:tav>
                                        <p:tav tm="100000">
                                          <p:val>
                                            <p:strVal val="#ppt_x"/>
                                          </p:val>
                                        </p:tav>
                                      </p:tavLst>
                                    </p:anim>
                                    <p:anim calcmode="lin" valueType="num">
                                      <p:cBhvr additive="base">
                                        <p:cTn id="35" dur="500" fill="hold"/>
                                        <p:tgtEl>
                                          <p:spTgt spid="20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43AF908C-076E-4FB3-8B0D-B1FA4702EDFF}" type="slidenum">
              <a:rPr lang="es-ES" smtClean="0"/>
              <a:t>7</a:t>
            </a:fld>
            <a:endParaRPr lang="es-ES"/>
          </a:p>
        </p:txBody>
      </p:sp>
      <p:sp>
        <p:nvSpPr>
          <p:cNvPr id="7" name="5 Marcador de pie de página"/>
          <p:cNvSpPr>
            <a:spLocks noGrp="1"/>
          </p:cNvSpPr>
          <p:nvPr>
            <p:ph type="ftr" sz="quarter" idx="11"/>
          </p:nvPr>
        </p:nvSpPr>
        <p:spPr>
          <a:xfrm>
            <a:off x="3124200" y="6323693"/>
            <a:ext cx="2895600" cy="365125"/>
          </a:xfrm>
        </p:spPr>
        <p:txBody>
          <a:bodyPr/>
          <a:lstStyle/>
          <a:p>
            <a:r>
              <a:rPr lang="es-419" dirty="0"/>
              <a:t>Lara Jonathan, Muso Erik</a:t>
            </a:r>
            <a:endParaRPr lang="es-ES" dirty="0"/>
          </a:p>
        </p:txBody>
      </p:sp>
      <p:sp>
        <p:nvSpPr>
          <p:cNvPr id="9" name="8 Rectángulo"/>
          <p:cNvSpPr/>
          <p:nvPr/>
        </p:nvSpPr>
        <p:spPr>
          <a:xfrm>
            <a:off x="1143000" y="0"/>
            <a:ext cx="7848600" cy="461665"/>
          </a:xfrm>
          <a:prstGeom prst="rect">
            <a:avLst/>
          </a:prstGeom>
        </p:spPr>
        <p:txBody>
          <a:bodyPr wrap="square">
            <a:spAutoFit/>
          </a:bodyPr>
          <a:lstStyle/>
          <a:p>
            <a:pPr algn="r"/>
            <a:r>
              <a:rPr lang="pt-BR"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419"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Control Numérico Computarizado</a:t>
            </a:r>
          </a:p>
        </p:txBody>
      </p:sp>
      <p:sp>
        <p:nvSpPr>
          <p:cNvPr id="10" name="1 Marcador de fecha"/>
          <p:cNvSpPr>
            <a:spLocks noGrp="1"/>
          </p:cNvSpPr>
          <p:nvPr>
            <p:ph type="dt" sz="half" idx="10"/>
          </p:nvPr>
        </p:nvSpPr>
        <p:spPr>
          <a:xfrm>
            <a:off x="457200" y="6356350"/>
            <a:ext cx="2133600" cy="365125"/>
          </a:xfrm>
        </p:spPr>
        <p:txBody>
          <a:bodyPr/>
          <a:lstStyle/>
          <a:p>
            <a:r>
              <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Trabajo de Titulación</a:t>
            </a:r>
            <a:endParaRPr lang="es-ES" dirty="0"/>
          </a:p>
        </p:txBody>
      </p:sp>
      <p:pic>
        <p:nvPicPr>
          <p:cNvPr id="1026" name="Picture 2" descr="Mesa de Corte por Plasm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914400"/>
            <a:ext cx="6676995" cy="45791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iagrama de bloques de una maquina CN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4464" y="898071"/>
            <a:ext cx="6191266" cy="4708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1458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43AF908C-076E-4FB3-8B0D-B1FA4702EDFF}" type="slidenum">
              <a:rPr lang="es-ES" smtClean="0"/>
              <a:t>8</a:t>
            </a:fld>
            <a:endParaRPr lang="es-ES"/>
          </a:p>
        </p:txBody>
      </p:sp>
      <p:sp>
        <p:nvSpPr>
          <p:cNvPr id="7" name="5 Marcador de pie de página"/>
          <p:cNvSpPr>
            <a:spLocks noGrp="1"/>
          </p:cNvSpPr>
          <p:nvPr>
            <p:ph type="ftr" sz="quarter" idx="11"/>
          </p:nvPr>
        </p:nvSpPr>
        <p:spPr>
          <a:xfrm>
            <a:off x="3124200" y="6356350"/>
            <a:ext cx="2895600" cy="365125"/>
          </a:xfrm>
        </p:spPr>
        <p:txBody>
          <a:bodyPr/>
          <a:lstStyle/>
          <a:p>
            <a:r>
              <a:rPr lang="es-419" dirty="0"/>
              <a:t>Lara Jonathan, Muso Erik</a:t>
            </a:r>
            <a:endParaRPr lang="es-ES" dirty="0"/>
          </a:p>
        </p:txBody>
      </p:sp>
      <p:sp>
        <p:nvSpPr>
          <p:cNvPr id="9" name="8 Rectángulo"/>
          <p:cNvSpPr/>
          <p:nvPr/>
        </p:nvSpPr>
        <p:spPr>
          <a:xfrm>
            <a:off x="1143000" y="0"/>
            <a:ext cx="7848600" cy="461665"/>
          </a:xfrm>
          <a:prstGeom prst="rect">
            <a:avLst/>
          </a:prstGeom>
        </p:spPr>
        <p:txBody>
          <a:bodyPr wrap="square">
            <a:spAutoFit/>
          </a:bodyPr>
          <a:lstStyle/>
          <a:p>
            <a:pPr algn="r"/>
            <a:r>
              <a:rPr lang="pt-BR"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419"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Control Numérico Computarizado</a:t>
            </a:r>
          </a:p>
        </p:txBody>
      </p:sp>
      <p:sp>
        <p:nvSpPr>
          <p:cNvPr id="10" name="1 Marcador de fecha"/>
          <p:cNvSpPr>
            <a:spLocks noGrp="1"/>
          </p:cNvSpPr>
          <p:nvPr>
            <p:ph type="dt" sz="half" idx="10"/>
          </p:nvPr>
        </p:nvSpPr>
        <p:spPr>
          <a:xfrm>
            <a:off x="457200" y="6356350"/>
            <a:ext cx="2133600" cy="365125"/>
          </a:xfrm>
        </p:spPr>
        <p:txBody>
          <a:bodyPr/>
          <a:lstStyle/>
          <a:p>
            <a:r>
              <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Trabajo de Titulación</a:t>
            </a:r>
            <a:endParaRPr lang="es-ES" dirty="0"/>
          </a:p>
        </p:txBody>
      </p:sp>
      <p:graphicFrame>
        <p:nvGraphicFramePr>
          <p:cNvPr id="16" name="4 Diagrama"/>
          <p:cNvGraphicFramePr/>
          <p:nvPr>
            <p:extLst>
              <p:ext uri="{D42A27DB-BD31-4B8C-83A1-F6EECF244321}">
                <p14:modId xmlns:p14="http://schemas.microsoft.com/office/powerpoint/2010/main" val="4009751763"/>
              </p:ext>
            </p:extLst>
          </p:nvPr>
        </p:nvGraphicFramePr>
        <p:xfrm>
          <a:off x="228600" y="0"/>
          <a:ext cx="8458200" cy="67214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20026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graphicEl>
                                              <a:dgm id="{ECB1CA3E-26B8-4A39-AEF8-6F06E506D3C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graphicEl>
                                              <a:dgm id="{6453487C-0FAF-4B32-BD10-ECD1ABD7E947}"/>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graphicEl>
                                              <a:dgm id="{45B98A4A-0B6D-4F48-B74E-847DD2F0977C}"/>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graphicEl>
                                              <a:dgm id="{C6C12A7B-E306-43E5-8A8A-A05F0B3820D0}"/>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graphicEl>
                                              <a:dgm id="{3E45E7D3-CCCF-4359-83E9-DB21C8681714}"/>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graphicEl>
                                              <a:dgm id="{8A1DB408-F554-45E6-B2CA-7FBDFAC0C9C1}"/>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graphicEl>
                                              <a:dgm id="{5080C44A-84EB-4404-8D14-C9289DA7CB95}"/>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graphicEl>
                                              <a:dgm id="{FB240F8B-7E99-4AC3-A02E-577CB4C52831}"/>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graphicEl>
                                              <a:dgm id="{7C95FD0E-562B-4B5A-A0F2-D2050E061433}"/>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graphicEl>
                                              <a:dgm id="{2A81AC24-19E8-4B05-BE18-7F7DC22883F5}"/>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
                                            <p:graphicEl>
                                              <a:dgm id="{7210391E-D0BA-4B05-BC9D-4C5F7A7038B2}"/>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Sub>
          <a:bldDgm bld="lvl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43AF908C-076E-4FB3-8B0D-B1FA4702EDFF}" type="slidenum">
              <a:rPr lang="es-ES" smtClean="0"/>
              <a:t>9</a:t>
            </a:fld>
            <a:endParaRPr lang="es-ES"/>
          </a:p>
        </p:txBody>
      </p:sp>
      <p:sp>
        <p:nvSpPr>
          <p:cNvPr id="7" name="5 Marcador de pie de página"/>
          <p:cNvSpPr>
            <a:spLocks noGrp="1"/>
          </p:cNvSpPr>
          <p:nvPr>
            <p:ph type="ftr" sz="quarter" idx="11"/>
          </p:nvPr>
        </p:nvSpPr>
        <p:spPr>
          <a:xfrm>
            <a:off x="3124200" y="6356350"/>
            <a:ext cx="2895600" cy="365125"/>
          </a:xfrm>
        </p:spPr>
        <p:txBody>
          <a:bodyPr/>
          <a:lstStyle/>
          <a:p>
            <a:r>
              <a:rPr lang="es-419" dirty="0"/>
              <a:t>Lara Jonathan, Muso Erik</a:t>
            </a:r>
            <a:endParaRPr lang="es-ES" dirty="0"/>
          </a:p>
        </p:txBody>
      </p:sp>
      <p:sp>
        <p:nvSpPr>
          <p:cNvPr id="9" name="8 Rectángulo"/>
          <p:cNvSpPr/>
          <p:nvPr/>
        </p:nvSpPr>
        <p:spPr>
          <a:xfrm>
            <a:off x="1143000" y="0"/>
            <a:ext cx="7848600" cy="461665"/>
          </a:xfrm>
          <a:prstGeom prst="rect">
            <a:avLst/>
          </a:prstGeom>
        </p:spPr>
        <p:txBody>
          <a:bodyPr wrap="square">
            <a:spAutoFit/>
          </a:bodyPr>
          <a:lstStyle/>
          <a:p>
            <a:pPr algn="r"/>
            <a:r>
              <a:rPr lang="pt-BR"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419"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Control Numérico Computarizado</a:t>
            </a:r>
          </a:p>
        </p:txBody>
      </p:sp>
      <p:sp>
        <p:nvSpPr>
          <p:cNvPr id="10" name="1 Marcador de fecha"/>
          <p:cNvSpPr>
            <a:spLocks noGrp="1"/>
          </p:cNvSpPr>
          <p:nvPr>
            <p:ph type="dt" sz="half" idx="10"/>
          </p:nvPr>
        </p:nvSpPr>
        <p:spPr>
          <a:xfrm>
            <a:off x="457200" y="6356350"/>
            <a:ext cx="2133600" cy="365125"/>
          </a:xfrm>
        </p:spPr>
        <p:txBody>
          <a:bodyPr/>
          <a:lstStyle/>
          <a:p>
            <a:r>
              <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Trabajo de Titulación</a:t>
            </a:r>
            <a:endParaRPr lang="es-ES" dirty="0"/>
          </a:p>
        </p:txBody>
      </p:sp>
      <p:graphicFrame>
        <p:nvGraphicFramePr>
          <p:cNvPr id="16" name="4 Diagrama"/>
          <p:cNvGraphicFramePr/>
          <p:nvPr>
            <p:extLst>
              <p:ext uri="{D42A27DB-BD31-4B8C-83A1-F6EECF244321}">
                <p14:modId xmlns:p14="http://schemas.microsoft.com/office/powerpoint/2010/main" val="1032113290"/>
              </p:ext>
            </p:extLst>
          </p:nvPr>
        </p:nvGraphicFramePr>
        <p:xfrm>
          <a:off x="228600" y="0"/>
          <a:ext cx="8458200" cy="67214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00888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graphicEl>
                                              <a:dgm id="{ECB1CA3E-26B8-4A39-AEF8-6F06E506D3C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graphicEl>
                                              <a:dgm id="{6453487C-0FAF-4B32-BD10-ECD1ABD7E947}"/>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graphicEl>
                                              <a:dgm id="{45B98A4A-0B6D-4F48-B74E-847DD2F0977C}"/>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graphicEl>
                                              <a:dgm id="{C6C12A7B-E306-43E5-8A8A-A05F0B3820D0}"/>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graphicEl>
                                              <a:dgm id="{3E45E7D3-CCCF-4359-83E9-DB21C8681714}"/>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graphicEl>
                                              <a:dgm id="{FB240F8B-7E99-4AC3-A02E-577CB4C52831}"/>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graphicEl>
                                              <a:dgm id="{7C95FD0E-562B-4B5A-A0F2-D2050E061433}"/>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Sub>
          <a:bldDgm bld="lvlOne"/>
        </p:bldSub>
      </p:bldGraphic>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8.0&quot;&gt;&lt;object type=&quot;1&quot; unique_id=&quot;10001&quot;&gt;&lt;object type=&quot;2&quot; unique_id=&quot;10021&quot;&gt;&lt;object type=&quot;3&quot; unique_id=&quot;10022&quot;&gt;&lt;property id=&quot;20148&quot; value=&quot;5&quot;/&gt;&lt;property id=&quot;20300&quot; value=&quot;Slide 1&quot;/&gt;&lt;property id=&quot;20307&quot; value=&quot;256&quot;/&gt;&lt;/object&gt;&lt;object type=&quot;3&quot; unique_id=&quot;10109&quot;&gt;&lt;property id=&quot;20148&quot; value=&quot;5&quot;/&gt;&lt;property id=&quot;20300&quot; value=&quot;Slide 5&quot;/&gt;&lt;property id=&quot;20307&quot; value=&quot;257&quot;/&gt;&lt;/object&gt;&lt;object type=&quot;3&quot; unique_id=&quot;10139&quot;&gt;&lt;property id=&quot;20148&quot; value=&quot;5&quot;/&gt;&lt;property id=&quot;20300&quot; value=&quot;Slide 2&quot;/&gt;&lt;property id=&quot;20307&quot; value=&quot;259&quot;/&gt;&lt;/object&gt;&lt;object type=&quot;3&quot; unique_id=&quot;10140&quot;&gt;&lt;property id=&quot;20148&quot; value=&quot;5&quot;/&gt;&lt;property id=&quot;20300&quot; value=&quot;Slide 3&quot;/&gt;&lt;property id=&quot;20307&quot; value=&quot;260&quot;/&gt;&lt;/object&gt;&lt;object type=&quot;3&quot; unique_id=&quot;10141&quot;&gt;&lt;property id=&quot;20148&quot; value=&quot;5&quot;/&gt;&lt;property id=&quot;20300&quot; value=&quot;Slide 7&quot;/&gt;&lt;property id=&quot;20307&quot; value=&quot;258&quot;/&gt;&lt;/object&gt;&lt;object type=&quot;3&quot; unique_id=&quot;10184&quot;&gt;&lt;property id=&quot;20148&quot; value=&quot;5&quot;/&gt;&lt;property id=&quot;20300&quot; value=&quot;Slide 4&quot;/&gt;&lt;property id=&quot;20307&quot; value=&quot;261&quot;/&gt;&lt;/object&gt;&lt;object type=&quot;3&quot; unique_id=&quot;10185&quot;&gt;&lt;property id=&quot;20148&quot; value=&quot;5&quot;/&gt;&lt;property id=&quot;20300&quot; value=&quot;Slide 6&quot;/&gt;&lt;property id=&quot;20307&quot; value=&quot;262&quot;/&gt;&lt;/object&gt;&lt;object type=&quot;3&quot; unique_id=&quot;10213&quot;&gt;&lt;property id=&quot;20148&quot; value=&quot;5&quot;/&gt;&lt;property id=&quot;20300&quot; value=&quot;Slide 8&quot;/&gt;&lt;property id=&quot;20307&quot; value=&quot;263&quot;/&gt;&lt;/object&gt;&lt;/object&gt;&lt;object type=&quot;8&quot; unique_id=&quot;10037&quot;&gt;&lt;/object&gt;&lt;/object&gt;&lt;/database&gt;"/>
  <p:tag name="SECTOMILLISECCONVERTED" val="1"/>
</p:tagLst>
</file>

<file path=ppt/theme/theme1.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ORMATO ESPE2013V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537332</TotalTime>
  <Words>4252</Words>
  <Application>Microsoft Office PowerPoint</Application>
  <PresentationFormat>Presentación en pantalla (4:3)</PresentationFormat>
  <Paragraphs>355</Paragraphs>
  <Slides>41</Slides>
  <Notes>33</Notes>
  <HiddenSlides>0</HiddenSlides>
  <MMClips>2</MMClips>
  <ScaleCrop>false</ScaleCrop>
  <HeadingPairs>
    <vt:vector size="6" baseType="variant">
      <vt:variant>
        <vt:lpstr>Fuentes usadas</vt:lpstr>
      </vt:variant>
      <vt:variant>
        <vt:i4>4</vt:i4>
      </vt:variant>
      <vt:variant>
        <vt:lpstr>Tema</vt:lpstr>
      </vt:variant>
      <vt:variant>
        <vt:i4>2</vt:i4>
      </vt:variant>
      <vt:variant>
        <vt:lpstr>Títulos de diapositiva</vt:lpstr>
      </vt:variant>
      <vt:variant>
        <vt:i4>41</vt:i4>
      </vt:variant>
    </vt:vector>
  </HeadingPairs>
  <TitlesOfParts>
    <vt:vector size="47" baseType="lpstr">
      <vt:lpstr>Arial</vt:lpstr>
      <vt:lpstr>Calibri</vt:lpstr>
      <vt:lpstr>Cambria</vt:lpstr>
      <vt:lpstr>Cambria Math</vt:lpstr>
      <vt:lpstr>Theme1</vt:lpstr>
      <vt:lpstr>FORMATO ESPE2013V2</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ESCUELA POLITECNICA DEL EJERCITO</dc:title>
  <dc:creator>Alex</dc:creator>
  <cp:lastModifiedBy>Erik Muso</cp:lastModifiedBy>
  <cp:revision>345</cp:revision>
  <dcterms:created xsi:type="dcterms:W3CDTF">2012-08-14T15:29:02Z</dcterms:created>
  <dcterms:modified xsi:type="dcterms:W3CDTF">2018-03-02T03:51:58Z</dcterms:modified>
</cp:coreProperties>
</file>