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780" r:id="rId1"/>
  </p:sldMasterIdLst>
  <p:notesMasterIdLst>
    <p:notesMasterId r:id="rId48"/>
  </p:notesMasterIdLst>
  <p:sldIdLst>
    <p:sldId id="256" r:id="rId2"/>
    <p:sldId id="257" r:id="rId3"/>
    <p:sldId id="259" r:id="rId4"/>
    <p:sldId id="260" r:id="rId5"/>
    <p:sldId id="261" r:id="rId6"/>
    <p:sldId id="262" r:id="rId7"/>
    <p:sldId id="271" r:id="rId8"/>
    <p:sldId id="267" r:id="rId9"/>
    <p:sldId id="269" r:id="rId10"/>
    <p:sldId id="264" r:id="rId11"/>
    <p:sldId id="268" r:id="rId12"/>
    <p:sldId id="270" r:id="rId13"/>
    <p:sldId id="290" r:id="rId14"/>
    <p:sldId id="272" r:id="rId15"/>
    <p:sldId id="273" r:id="rId16"/>
    <p:sldId id="278" r:id="rId17"/>
    <p:sldId id="287" r:id="rId18"/>
    <p:sldId id="289" r:id="rId19"/>
    <p:sldId id="277" r:id="rId20"/>
    <p:sldId id="286" r:id="rId21"/>
    <p:sldId id="288" r:id="rId22"/>
    <p:sldId id="279" r:id="rId23"/>
    <p:sldId id="274" r:id="rId24"/>
    <p:sldId id="275" r:id="rId25"/>
    <p:sldId id="276" r:id="rId26"/>
    <p:sldId id="280" r:id="rId27"/>
    <p:sldId id="281" r:id="rId28"/>
    <p:sldId id="282" r:id="rId29"/>
    <p:sldId id="284" r:id="rId30"/>
    <p:sldId id="285" r:id="rId31"/>
    <p:sldId id="293" r:id="rId32"/>
    <p:sldId id="292" r:id="rId33"/>
    <p:sldId id="294" r:id="rId34"/>
    <p:sldId id="295" r:id="rId35"/>
    <p:sldId id="296" r:id="rId36"/>
    <p:sldId id="297" r:id="rId37"/>
    <p:sldId id="299" r:id="rId38"/>
    <p:sldId id="303" r:id="rId39"/>
    <p:sldId id="302" r:id="rId40"/>
    <p:sldId id="304" r:id="rId41"/>
    <p:sldId id="301" r:id="rId42"/>
    <p:sldId id="305" r:id="rId43"/>
    <p:sldId id="306" r:id="rId44"/>
    <p:sldId id="308" r:id="rId45"/>
    <p:sldId id="309" r:id="rId46"/>
    <p:sldId id="310" r:id="rId4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55" autoAdjust="0"/>
  </p:normalViewPr>
  <p:slideViewPr>
    <p:cSldViewPr snapToGrid="0">
      <p:cViewPr varScale="1">
        <p:scale>
          <a:sx n="64" d="100"/>
          <a:sy n="64" d="100"/>
        </p:scale>
        <p:origin x="180" y="54"/>
      </p:cViewPr>
      <p:guideLst/>
    </p:cSldViewPr>
  </p:slideViewPr>
  <p:outlineViewPr>
    <p:cViewPr>
      <p:scale>
        <a:sx n="33" d="100"/>
        <a:sy n="33" d="100"/>
      </p:scale>
      <p:origin x="0" y="-125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BE1C2-42C6-41E7-B273-897D6161C28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24C4231F-ECD5-4619-9E21-C32AA6CEA28D}">
      <dgm:prSet phldrT="[Texto]"/>
      <dgm:spPr/>
      <dgm:t>
        <a:bodyPr/>
        <a:lstStyle/>
        <a:p>
          <a:r>
            <a:rPr lang="es-EC" b="1" dirty="0" smtClean="0"/>
            <a:t>Constitución de la República </a:t>
          </a:r>
          <a:endParaRPr lang="es-EC" dirty="0"/>
        </a:p>
      </dgm:t>
    </dgm:pt>
    <dgm:pt modelId="{FD0A0E07-BBE5-400F-8A7E-F16C54C0BE79}" type="parTrans" cxnId="{911A9306-2BB8-4B38-A8F4-C350C712F899}">
      <dgm:prSet/>
      <dgm:spPr/>
      <dgm:t>
        <a:bodyPr/>
        <a:lstStyle/>
        <a:p>
          <a:endParaRPr lang="es-EC"/>
        </a:p>
      </dgm:t>
    </dgm:pt>
    <dgm:pt modelId="{2B74A3E7-CC53-4470-B716-4DD8C6366B3D}" type="sibTrans" cxnId="{911A9306-2BB8-4B38-A8F4-C350C712F899}">
      <dgm:prSet/>
      <dgm:spPr/>
      <dgm:t>
        <a:bodyPr/>
        <a:lstStyle/>
        <a:p>
          <a:endParaRPr lang="es-EC"/>
        </a:p>
      </dgm:t>
    </dgm:pt>
    <dgm:pt modelId="{838CBC47-A3B5-406C-BDCE-3943BE74ECEF}">
      <dgm:prSet phldrT="[Texto]" custT="1"/>
      <dgm:spPr/>
      <dgm:t>
        <a:bodyPr/>
        <a:lstStyle/>
        <a:p>
          <a:r>
            <a:rPr lang="es-EC" sz="2600" smtClean="0"/>
            <a:t>Artículo 351</a:t>
          </a:r>
          <a:endParaRPr lang="es-EC" sz="2600" dirty="0"/>
        </a:p>
      </dgm:t>
    </dgm:pt>
    <dgm:pt modelId="{6D2076CD-FD6A-458F-B840-39401E7667A5}" type="parTrans" cxnId="{830A7545-7A25-4A6F-AD9D-9B40DDBB942A}">
      <dgm:prSet/>
      <dgm:spPr/>
      <dgm:t>
        <a:bodyPr/>
        <a:lstStyle/>
        <a:p>
          <a:endParaRPr lang="es-EC"/>
        </a:p>
      </dgm:t>
    </dgm:pt>
    <dgm:pt modelId="{2F4E27C7-1B61-4CFA-915C-E8B6184D667C}" type="sibTrans" cxnId="{830A7545-7A25-4A6F-AD9D-9B40DDBB942A}">
      <dgm:prSet/>
      <dgm:spPr/>
      <dgm:t>
        <a:bodyPr/>
        <a:lstStyle/>
        <a:p>
          <a:endParaRPr lang="es-EC"/>
        </a:p>
      </dgm:t>
    </dgm:pt>
    <dgm:pt modelId="{AB3741FC-3BBE-400C-9DEF-BEDC29603D7D}">
      <dgm:prSet phldrT="[Texto]"/>
      <dgm:spPr/>
      <dgm:t>
        <a:bodyPr/>
        <a:lstStyle/>
        <a:p>
          <a:r>
            <a:rPr lang="es-EC" b="1" dirty="0" smtClean="0"/>
            <a:t>Ley Orgánica de Educación Superior (LOES)</a:t>
          </a:r>
          <a:endParaRPr lang="es-EC" dirty="0"/>
        </a:p>
      </dgm:t>
    </dgm:pt>
    <dgm:pt modelId="{D248B250-5348-43E3-B43C-F5D039B1D487}" type="parTrans" cxnId="{B67F4A22-A35F-4709-9EF7-CCE5F1031BA5}">
      <dgm:prSet/>
      <dgm:spPr/>
      <dgm:t>
        <a:bodyPr/>
        <a:lstStyle/>
        <a:p>
          <a:endParaRPr lang="es-EC"/>
        </a:p>
      </dgm:t>
    </dgm:pt>
    <dgm:pt modelId="{6436616F-B106-4817-A132-05EEE600670D}" type="sibTrans" cxnId="{B67F4A22-A35F-4709-9EF7-CCE5F1031BA5}">
      <dgm:prSet/>
      <dgm:spPr/>
      <dgm:t>
        <a:bodyPr/>
        <a:lstStyle/>
        <a:p>
          <a:endParaRPr lang="es-EC"/>
        </a:p>
      </dgm:t>
    </dgm:pt>
    <dgm:pt modelId="{D0F6CEBD-3214-4E97-9F0C-33B9442E5111}">
      <dgm:prSet phldrT="[Texto]" custT="1"/>
      <dgm:spPr/>
      <dgm:t>
        <a:bodyPr/>
        <a:lstStyle/>
        <a:p>
          <a:r>
            <a:rPr lang="es-EC" sz="2600" b="1" i="0" dirty="0" smtClean="0"/>
            <a:t>Art. 107.-</a:t>
          </a:r>
          <a:r>
            <a:rPr lang="es-EC" sz="2600" b="0" i="0" dirty="0" smtClean="0"/>
            <a:t> Principio de pertinencia.</a:t>
          </a:r>
          <a:endParaRPr lang="es-EC" sz="2600" i="0" dirty="0"/>
        </a:p>
      </dgm:t>
    </dgm:pt>
    <dgm:pt modelId="{7DC8150F-1F23-4716-B137-907204361594}" type="parTrans" cxnId="{1B2E3648-AD67-444F-AC3F-92023A17FCCC}">
      <dgm:prSet/>
      <dgm:spPr/>
      <dgm:t>
        <a:bodyPr/>
        <a:lstStyle/>
        <a:p>
          <a:endParaRPr lang="es-EC"/>
        </a:p>
      </dgm:t>
    </dgm:pt>
    <dgm:pt modelId="{91B22316-A5B6-4BA1-AE3B-C5CD7FC85E01}" type="sibTrans" cxnId="{1B2E3648-AD67-444F-AC3F-92023A17FCCC}">
      <dgm:prSet/>
      <dgm:spPr/>
      <dgm:t>
        <a:bodyPr/>
        <a:lstStyle/>
        <a:p>
          <a:endParaRPr lang="es-EC"/>
        </a:p>
      </dgm:t>
    </dgm:pt>
    <dgm:pt modelId="{73F9ED18-648B-40CA-9096-A994C234D318}">
      <dgm:prSet phldrT="[Texto]"/>
      <dgm:spPr/>
      <dgm:t>
        <a:bodyPr/>
        <a:lstStyle/>
        <a:p>
          <a:r>
            <a:rPr lang="es-EC" b="1" dirty="0" smtClean="0"/>
            <a:t>Plan Nacional para el Buen Vivir (</a:t>
          </a:r>
          <a:r>
            <a:rPr lang="es-EC" b="1" dirty="0" err="1" smtClean="0"/>
            <a:t>PNBV</a:t>
          </a:r>
          <a:r>
            <a:rPr lang="es-EC" b="1" dirty="0" smtClean="0"/>
            <a:t>)</a:t>
          </a:r>
          <a:endParaRPr lang="es-EC" dirty="0"/>
        </a:p>
      </dgm:t>
    </dgm:pt>
    <dgm:pt modelId="{E6C1F45A-BA97-49E3-800D-A9C1DAB2815E}" type="parTrans" cxnId="{6333EEA1-567F-4E00-94FB-CFCECC004FEF}">
      <dgm:prSet/>
      <dgm:spPr/>
      <dgm:t>
        <a:bodyPr/>
        <a:lstStyle/>
        <a:p>
          <a:endParaRPr lang="es-EC"/>
        </a:p>
      </dgm:t>
    </dgm:pt>
    <dgm:pt modelId="{49D451CB-763A-4E2A-A2A9-D8F6BE856AA3}" type="sibTrans" cxnId="{6333EEA1-567F-4E00-94FB-CFCECC004FEF}">
      <dgm:prSet/>
      <dgm:spPr/>
      <dgm:t>
        <a:bodyPr/>
        <a:lstStyle/>
        <a:p>
          <a:endParaRPr lang="es-EC"/>
        </a:p>
      </dgm:t>
    </dgm:pt>
    <dgm:pt modelId="{78A1C2C3-A9E2-41F7-8469-F78D2DFF3FD9}">
      <dgm:prSet phldrT="[Texto]" custT="1"/>
      <dgm:spPr/>
      <dgm:t>
        <a:bodyPr/>
        <a:lstStyle/>
        <a:p>
          <a:r>
            <a:rPr lang="es-EC" sz="2600" b="0" dirty="0" smtClean="0"/>
            <a:t>Política 2.2</a:t>
          </a:r>
          <a:endParaRPr lang="es-EC" sz="2600" b="0" dirty="0"/>
        </a:p>
      </dgm:t>
    </dgm:pt>
    <dgm:pt modelId="{00DC3D81-53B7-4D55-8ADA-01393F33CC05}" type="parTrans" cxnId="{09AA2F35-2D6A-4F97-A04E-82B4EEA99C1C}">
      <dgm:prSet/>
      <dgm:spPr/>
      <dgm:t>
        <a:bodyPr/>
        <a:lstStyle/>
        <a:p>
          <a:endParaRPr lang="es-EC"/>
        </a:p>
      </dgm:t>
    </dgm:pt>
    <dgm:pt modelId="{A3DF5656-668B-4F9B-84D1-0EBCBBCA9BF3}" type="sibTrans" cxnId="{09AA2F35-2D6A-4F97-A04E-82B4EEA99C1C}">
      <dgm:prSet/>
      <dgm:spPr/>
      <dgm:t>
        <a:bodyPr/>
        <a:lstStyle/>
        <a:p>
          <a:endParaRPr lang="es-EC"/>
        </a:p>
      </dgm:t>
    </dgm:pt>
    <dgm:pt modelId="{299FD57C-C8E6-49DF-9C73-DAF60A8611FE}">
      <dgm:prSet/>
      <dgm:spPr/>
      <dgm:t>
        <a:bodyPr/>
        <a:lstStyle/>
        <a:p>
          <a:r>
            <a:rPr lang="es-EC" b="1" dirty="0" smtClean="0"/>
            <a:t>Plan Nacional para el Buen Vivir (</a:t>
          </a:r>
          <a:r>
            <a:rPr lang="es-EC" b="1" dirty="0" err="1" smtClean="0"/>
            <a:t>PNBV</a:t>
          </a:r>
          <a:r>
            <a:rPr lang="es-EC" b="1" dirty="0" smtClean="0"/>
            <a:t>)</a:t>
          </a:r>
          <a:endParaRPr lang="es-EC" b="1" dirty="0"/>
        </a:p>
      </dgm:t>
    </dgm:pt>
    <dgm:pt modelId="{1127CB31-C974-40BD-89B8-24BF16312405}" type="parTrans" cxnId="{151A672C-8E51-45B5-96BF-9DB3B0732B32}">
      <dgm:prSet/>
      <dgm:spPr/>
      <dgm:t>
        <a:bodyPr/>
        <a:lstStyle/>
        <a:p>
          <a:endParaRPr lang="es-EC"/>
        </a:p>
      </dgm:t>
    </dgm:pt>
    <dgm:pt modelId="{4F539213-3EC3-4455-88A8-C12A608397DA}" type="sibTrans" cxnId="{151A672C-8E51-45B5-96BF-9DB3B0732B32}">
      <dgm:prSet/>
      <dgm:spPr/>
      <dgm:t>
        <a:bodyPr/>
        <a:lstStyle/>
        <a:p>
          <a:endParaRPr lang="es-EC"/>
        </a:p>
      </dgm:t>
    </dgm:pt>
    <dgm:pt modelId="{B1E0F804-E80A-4935-841D-427A63CE5D83}">
      <dgm:prSet custT="1"/>
      <dgm:spPr/>
      <dgm:t>
        <a:bodyPr/>
        <a:lstStyle/>
        <a:p>
          <a:r>
            <a:rPr lang="es-EC" sz="2600" b="0" dirty="0" smtClean="0"/>
            <a:t>Política 2.3 </a:t>
          </a:r>
          <a:endParaRPr lang="es-EC" sz="2600" b="0" dirty="0"/>
        </a:p>
      </dgm:t>
    </dgm:pt>
    <dgm:pt modelId="{7762D189-6B46-4650-AF3F-0D227B7CE295}" type="parTrans" cxnId="{605D9948-0E4A-4AD1-B775-98213A635CF6}">
      <dgm:prSet/>
      <dgm:spPr/>
      <dgm:t>
        <a:bodyPr/>
        <a:lstStyle/>
        <a:p>
          <a:endParaRPr lang="es-EC"/>
        </a:p>
      </dgm:t>
    </dgm:pt>
    <dgm:pt modelId="{0E95723F-3CAE-4F22-9139-D3195921E3F2}" type="sibTrans" cxnId="{605D9948-0E4A-4AD1-B775-98213A635CF6}">
      <dgm:prSet/>
      <dgm:spPr/>
      <dgm:t>
        <a:bodyPr/>
        <a:lstStyle/>
        <a:p>
          <a:endParaRPr lang="es-EC"/>
        </a:p>
      </dgm:t>
    </dgm:pt>
    <dgm:pt modelId="{89A9708D-71D6-4CD4-AD2E-62AE839D4789}">
      <dgm:prSet custT="1"/>
      <dgm:spPr/>
      <dgm:t>
        <a:bodyPr/>
        <a:lstStyle/>
        <a:p>
          <a:r>
            <a:rPr lang="es-EC" sz="2600" b="0" dirty="0" smtClean="0"/>
            <a:t>Política 2.5 </a:t>
          </a:r>
          <a:endParaRPr lang="es-EC" sz="2600" b="0" dirty="0"/>
        </a:p>
      </dgm:t>
    </dgm:pt>
    <dgm:pt modelId="{1C9318AD-D080-41CD-B21A-0BD5C37E4294}" type="parTrans" cxnId="{1B2F7737-2367-4C7A-B180-264847AA87D5}">
      <dgm:prSet/>
      <dgm:spPr/>
      <dgm:t>
        <a:bodyPr/>
        <a:lstStyle/>
        <a:p>
          <a:endParaRPr lang="es-EC"/>
        </a:p>
      </dgm:t>
    </dgm:pt>
    <dgm:pt modelId="{704BF219-6D32-4E00-A496-586D7FB6B3A4}" type="sibTrans" cxnId="{1B2F7737-2367-4C7A-B180-264847AA87D5}">
      <dgm:prSet/>
      <dgm:spPr/>
      <dgm:t>
        <a:bodyPr/>
        <a:lstStyle/>
        <a:p>
          <a:endParaRPr lang="es-EC"/>
        </a:p>
      </dgm:t>
    </dgm:pt>
    <dgm:pt modelId="{C6EA1387-F6B9-40D1-9E3E-C97E41F13FD8}">
      <dgm:prSet custT="1"/>
      <dgm:spPr/>
      <dgm:t>
        <a:bodyPr/>
        <a:lstStyle/>
        <a:p>
          <a:r>
            <a:rPr lang="es-EC" sz="2600" b="0" dirty="0" smtClean="0"/>
            <a:t>Política 2.6 </a:t>
          </a:r>
          <a:endParaRPr lang="es-EC" sz="2600" b="0" dirty="0"/>
        </a:p>
      </dgm:t>
    </dgm:pt>
    <dgm:pt modelId="{D92E93C3-46AA-41CA-B13A-409DC221F1D8}" type="parTrans" cxnId="{8E015C34-E8E1-4AD2-9498-50C1590FDFD1}">
      <dgm:prSet/>
      <dgm:spPr/>
      <dgm:t>
        <a:bodyPr/>
        <a:lstStyle/>
        <a:p>
          <a:endParaRPr lang="es-EC"/>
        </a:p>
      </dgm:t>
    </dgm:pt>
    <dgm:pt modelId="{2744168C-B078-4AC3-B8DF-92BF531311BA}" type="sibTrans" cxnId="{8E015C34-E8E1-4AD2-9498-50C1590FDFD1}">
      <dgm:prSet/>
      <dgm:spPr/>
      <dgm:t>
        <a:bodyPr/>
        <a:lstStyle/>
        <a:p>
          <a:endParaRPr lang="es-EC"/>
        </a:p>
      </dgm:t>
    </dgm:pt>
    <dgm:pt modelId="{2FA1A935-0FF0-4E2B-95DF-9F39AEF58514}" type="pres">
      <dgm:prSet presAssocID="{6FBBE1C2-42C6-41E7-B273-897D6161C283}" presName="Name0" presStyleCnt="0">
        <dgm:presLayoutVars>
          <dgm:dir/>
          <dgm:animLvl val="lvl"/>
          <dgm:resizeHandles val="exact"/>
        </dgm:presLayoutVars>
      </dgm:prSet>
      <dgm:spPr/>
      <dgm:t>
        <a:bodyPr/>
        <a:lstStyle/>
        <a:p>
          <a:endParaRPr lang="es-EC"/>
        </a:p>
      </dgm:t>
    </dgm:pt>
    <dgm:pt modelId="{2A487EB0-E9F7-43C5-88A1-B9A0AA01F5B7}" type="pres">
      <dgm:prSet presAssocID="{24C4231F-ECD5-4619-9E21-C32AA6CEA28D}" presName="linNode" presStyleCnt="0"/>
      <dgm:spPr/>
    </dgm:pt>
    <dgm:pt modelId="{B1A7F279-9448-4B49-8B37-BBEDE50BFB94}" type="pres">
      <dgm:prSet presAssocID="{24C4231F-ECD5-4619-9E21-C32AA6CEA28D}" presName="parentText" presStyleLbl="node1" presStyleIdx="0" presStyleCnt="4">
        <dgm:presLayoutVars>
          <dgm:chMax val="1"/>
          <dgm:bulletEnabled val="1"/>
        </dgm:presLayoutVars>
      </dgm:prSet>
      <dgm:spPr/>
      <dgm:t>
        <a:bodyPr/>
        <a:lstStyle/>
        <a:p>
          <a:endParaRPr lang="es-EC"/>
        </a:p>
      </dgm:t>
    </dgm:pt>
    <dgm:pt modelId="{450428D3-12D7-4479-A4AD-6751E3434864}" type="pres">
      <dgm:prSet presAssocID="{24C4231F-ECD5-4619-9E21-C32AA6CEA28D}" presName="descendantText" presStyleLbl="alignAccFollowNode1" presStyleIdx="0" presStyleCnt="3">
        <dgm:presLayoutVars>
          <dgm:bulletEnabled val="1"/>
        </dgm:presLayoutVars>
      </dgm:prSet>
      <dgm:spPr/>
      <dgm:t>
        <a:bodyPr/>
        <a:lstStyle/>
        <a:p>
          <a:endParaRPr lang="es-EC"/>
        </a:p>
      </dgm:t>
    </dgm:pt>
    <dgm:pt modelId="{89169BA4-1DCC-4BF6-ABF7-87673229D770}" type="pres">
      <dgm:prSet presAssocID="{2B74A3E7-CC53-4470-B716-4DD8C6366B3D}" presName="sp" presStyleCnt="0"/>
      <dgm:spPr/>
    </dgm:pt>
    <dgm:pt modelId="{93B3E4BE-15B8-4D02-A02B-61E75BCE2574}" type="pres">
      <dgm:prSet presAssocID="{AB3741FC-3BBE-400C-9DEF-BEDC29603D7D}" presName="linNode" presStyleCnt="0"/>
      <dgm:spPr/>
    </dgm:pt>
    <dgm:pt modelId="{3F23633E-4DFF-430E-80D7-9C3755715483}" type="pres">
      <dgm:prSet presAssocID="{AB3741FC-3BBE-400C-9DEF-BEDC29603D7D}" presName="parentText" presStyleLbl="node1" presStyleIdx="1" presStyleCnt="4">
        <dgm:presLayoutVars>
          <dgm:chMax val="1"/>
          <dgm:bulletEnabled val="1"/>
        </dgm:presLayoutVars>
      </dgm:prSet>
      <dgm:spPr/>
      <dgm:t>
        <a:bodyPr/>
        <a:lstStyle/>
        <a:p>
          <a:endParaRPr lang="es-EC"/>
        </a:p>
      </dgm:t>
    </dgm:pt>
    <dgm:pt modelId="{421286BD-9345-40DD-8590-F3662E825EC3}" type="pres">
      <dgm:prSet presAssocID="{AB3741FC-3BBE-400C-9DEF-BEDC29603D7D}" presName="descendantText" presStyleLbl="alignAccFollowNode1" presStyleIdx="1" presStyleCnt="3">
        <dgm:presLayoutVars>
          <dgm:bulletEnabled val="1"/>
        </dgm:presLayoutVars>
      </dgm:prSet>
      <dgm:spPr/>
      <dgm:t>
        <a:bodyPr/>
        <a:lstStyle/>
        <a:p>
          <a:endParaRPr lang="es-EC"/>
        </a:p>
      </dgm:t>
    </dgm:pt>
    <dgm:pt modelId="{AA3ECA91-3874-48B4-853A-9827F261BDFA}" type="pres">
      <dgm:prSet presAssocID="{6436616F-B106-4817-A132-05EEE600670D}" presName="sp" presStyleCnt="0"/>
      <dgm:spPr/>
    </dgm:pt>
    <dgm:pt modelId="{1CD17ABB-1D80-4236-9A9E-BF0F65688D19}" type="pres">
      <dgm:prSet presAssocID="{73F9ED18-648B-40CA-9096-A994C234D318}" presName="linNode" presStyleCnt="0"/>
      <dgm:spPr/>
    </dgm:pt>
    <dgm:pt modelId="{816D36F8-CEA4-4797-B911-9147185F7F7E}" type="pres">
      <dgm:prSet presAssocID="{73F9ED18-648B-40CA-9096-A994C234D318}" presName="parentText" presStyleLbl="node1" presStyleIdx="2" presStyleCnt="4">
        <dgm:presLayoutVars>
          <dgm:chMax val="1"/>
          <dgm:bulletEnabled val="1"/>
        </dgm:presLayoutVars>
      </dgm:prSet>
      <dgm:spPr/>
      <dgm:t>
        <a:bodyPr/>
        <a:lstStyle/>
        <a:p>
          <a:endParaRPr lang="es-EC"/>
        </a:p>
      </dgm:t>
    </dgm:pt>
    <dgm:pt modelId="{01A80B49-A50B-49C9-AC94-FE6501CFF89F}" type="pres">
      <dgm:prSet presAssocID="{73F9ED18-648B-40CA-9096-A994C234D318}" presName="descendantText" presStyleLbl="alignAccFollowNode1" presStyleIdx="2" presStyleCnt="3" custScaleY="191874">
        <dgm:presLayoutVars>
          <dgm:bulletEnabled val="1"/>
        </dgm:presLayoutVars>
      </dgm:prSet>
      <dgm:spPr/>
      <dgm:t>
        <a:bodyPr/>
        <a:lstStyle/>
        <a:p>
          <a:endParaRPr lang="es-EC"/>
        </a:p>
      </dgm:t>
    </dgm:pt>
    <dgm:pt modelId="{06513256-6EEA-4F6C-B8F1-4C82D8FE8403}" type="pres">
      <dgm:prSet presAssocID="{49D451CB-763A-4E2A-A2A9-D8F6BE856AA3}" presName="sp" presStyleCnt="0"/>
      <dgm:spPr/>
    </dgm:pt>
    <dgm:pt modelId="{94611BA5-9029-4D10-AA12-696EB8D0E6F9}" type="pres">
      <dgm:prSet presAssocID="{299FD57C-C8E6-49DF-9C73-DAF60A8611FE}" presName="linNode" presStyleCnt="0"/>
      <dgm:spPr/>
    </dgm:pt>
    <dgm:pt modelId="{142B7A42-3E12-4556-8AB9-20AE56015ECB}" type="pres">
      <dgm:prSet presAssocID="{299FD57C-C8E6-49DF-9C73-DAF60A8611FE}" presName="parentText" presStyleLbl="node1" presStyleIdx="3" presStyleCnt="4">
        <dgm:presLayoutVars>
          <dgm:chMax val="1"/>
          <dgm:bulletEnabled val="1"/>
        </dgm:presLayoutVars>
      </dgm:prSet>
      <dgm:spPr/>
      <dgm:t>
        <a:bodyPr/>
        <a:lstStyle/>
        <a:p>
          <a:endParaRPr lang="es-EC"/>
        </a:p>
      </dgm:t>
    </dgm:pt>
  </dgm:ptLst>
  <dgm:cxnLst>
    <dgm:cxn modelId="{1C50DC77-81E5-4BCC-BC81-4321F1485C7C}" type="presOf" srcId="{89A9708D-71D6-4CD4-AD2E-62AE839D4789}" destId="{01A80B49-A50B-49C9-AC94-FE6501CFF89F}" srcOrd="0" destOrd="2" presId="urn:microsoft.com/office/officeart/2005/8/layout/vList5"/>
    <dgm:cxn modelId="{A81CB843-5BCB-4549-9C52-D5C7D66B2CB0}" type="presOf" srcId="{6FBBE1C2-42C6-41E7-B273-897D6161C283}" destId="{2FA1A935-0FF0-4E2B-95DF-9F39AEF58514}" srcOrd="0" destOrd="0" presId="urn:microsoft.com/office/officeart/2005/8/layout/vList5"/>
    <dgm:cxn modelId="{09AA2F35-2D6A-4F97-A04E-82B4EEA99C1C}" srcId="{73F9ED18-648B-40CA-9096-A994C234D318}" destId="{78A1C2C3-A9E2-41F7-8469-F78D2DFF3FD9}" srcOrd="0" destOrd="0" parTransId="{00DC3D81-53B7-4D55-8ADA-01393F33CC05}" sibTransId="{A3DF5656-668B-4F9B-84D1-0EBCBBCA9BF3}"/>
    <dgm:cxn modelId="{605D9948-0E4A-4AD1-B775-98213A635CF6}" srcId="{73F9ED18-648B-40CA-9096-A994C234D318}" destId="{B1E0F804-E80A-4935-841D-427A63CE5D83}" srcOrd="1" destOrd="0" parTransId="{7762D189-6B46-4650-AF3F-0D227B7CE295}" sibTransId="{0E95723F-3CAE-4F22-9139-D3195921E3F2}"/>
    <dgm:cxn modelId="{1B2E3648-AD67-444F-AC3F-92023A17FCCC}" srcId="{AB3741FC-3BBE-400C-9DEF-BEDC29603D7D}" destId="{D0F6CEBD-3214-4E97-9F0C-33B9442E5111}" srcOrd="0" destOrd="0" parTransId="{7DC8150F-1F23-4716-B137-907204361594}" sibTransId="{91B22316-A5B6-4BA1-AE3B-C5CD7FC85E01}"/>
    <dgm:cxn modelId="{FB98B0DF-6C3B-439A-BC6C-321D4E29BC9F}" type="presOf" srcId="{24C4231F-ECD5-4619-9E21-C32AA6CEA28D}" destId="{B1A7F279-9448-4B49-8B37-BBEDE50BFB94}" srcOrd="0" destOrd="0" presId="urn:microsoft.com/office/officeart/2005/8/layout/vList5"/>
    <dgm:cxn modelId="{151A672C-8E51-45B5-96BF-9DB3B0732B32}" srcId="{6FBBE1C2-42C6-41E7-B273-897D6161C283}" destId="{299FD57C-C8E6-49DF-9C73-DAF60A8611FE}" srcOrd="3" destOrd="0" parTransId="{1127CB31-C974-40BD-89B8-24BF16312405}" sibTransId="{4F539213-3EC3-4455-88A8-C12A608397DA}"/>
    <dgm:cxn modelId="{21FBAC92-ADD9-45FB-A728-E6999B36B1B3}" type="presOf" srcId="{78A1C2C3-A9E2-41F7-8469-F78D2DFF3FD9}" destId="{01A80B49-A50B-49C9-AC94-FE6501CFF89F}" srcOrd="0" destOrd="0" presId="urn:microsoft.com/office/officeart/2005/8/layout/vList5"/>
    <dgm:cxn modelId="{1B2F7737-2367-4C7A-B180-264847AA87D5}" srcId="{73F9ED18-648B-40CA-9096-A994C234D318}" destId="{89A9708D-71D6-4CD4-AD2E-62AE839D4789}" srcOrd="2" destOrd="0" parTransId="{1C9318AD-D080-41CD-B21A-0BD5C37E4294}" sibTransId="{704BF219-6D32-4E00-A496-586D7FB6B3A4}"/>
    <dgm:cxn modelId="{26CEF8E3-DA5C-4645-9CF6-A7BF57D3B663}" type="presOf" srcId="{838CBC47-A3B5-406C-BDCE-3943BE74ECEF}" destId="{450428D3-12D7-4479-A4AD-6751E3434864}" srcOrd="0" destOrd="0" presId="urn:microsoft.com/office/officeart/2005/8/layout/vList5"/>
    <dgm:cxn modelId="{0F1B043E-3862-4BC4-A60E-EE4F308FA8AA}" type="presOf" srcId="{299FD57C-C8E6-49DF-9C73-DAF60A8611FE}" destId="{142B7A42-3E12-4556-8AB9-20AE56015ECB}" srcOrd="0" destOrd="0" presId="urn:microsoft.com/office/officeart/2005/8/layout/vList5"/>
    <dgm:cxn modelId="{F60592E1-4D70-4565-97ED-9F3BC2672B0C}" type="presOf" srcId="{D0F6CEBD-3214-4E97-9F0C-33B9442E5111}" destId="{421286BD-9345-40DD-8590-F3662E825EC3}" srcOrd="0" destOrd="0" presId="urn:microsoft.com/office/officeart/2005/8/layout/vList5"/>
    <dgm:cxn modelId="{911A9306-2BB8-4B38-A8F4-C350C712F899}" srcId="{6FBBE1C2-42C6-41E7-B273-897D6161C283}" destId="{24C4231F-ECD5-4619-9E21-C32AA6CEA28D}" srcOrd="0" destOrd="0" parTransId="{FD0A0E07-BBE5-400F-8A7E-F16C54C0BE79}" sibTransId="{2B74A3E7-CC53-4470-B716-4DD8C6366B3D}"/>
    <dgm:cxn modelId="{716E76CA-F007-44F5-B5A4-D874F1CCE49B}" type="presOf" srcId="{73F9ED18-648B-40CA-9096-A994C234D318}" destId="{816D36F8-CEA4-4797-B911-9147185F7F7E}" srcOrd="0" destOrd="0" presId="urn:microsoft.com/office/officeart/2005/8/layout/vList5"/>
    <dgm:cxn modelId="{34061A05-B489-49C2-BA53-FF2827B983A5}" type="presOf" srcId="{AB3741FC-3BBE-400C-9DEF-BEDC29603D7D}" destId="{3F23633E-4DFF-430E-80D7-9C3755715483}" srcOrd="0" destOrd="0" presId="urn:microsoft.com/office/officeart/2005/8/layout/vList5"/>
    <dgm:cxn modelId="{8E015C34-E8E1-4AD2-9498-50C1590FDFD1}" srcId="{73F9ED18-648B-40CA-9096-A994C234D318}" destId="{C6EA1387-F6B9-40D1-9E3E-C97E41F13FD8}" srcOrd="3" destOrd="0" parTransId="{D92E93C3-46AA-41CA-B13A-409DC221F1D8}" sibTransId="{2744168C-B078-4AC3-B8DF-92BF531311BA}"/>
    <dgm:cxn modelId="{A73F8220-60A4-4400-9B4D-6B8FA806DFA7}" type="presOf" srcId="{C6EA1387-F6B9-40D1-9E3E-C97E41F13FD8}" destId="{01A80B49-A50B-49C9-AC94-FE6501CFF89F}" srcOrd="0" destOrd="3" presId="urn:microsoft.com/office/officeart/2005/8/layout/vList5"/>
    <dgm:cxn modelId="{B67F4A22-A35F-4709-9EF7-CCE5F1031BA5}" srcId="{6FBBE1C2-42C6-41E7-B273-897D6161C283}" destId="{AB3741FC-3BBE-400C-9DEF-BEDC29603D7D}" srcOrd="1" destOrd="0" parTransId="{D248B250-5348-43E3-B43C-F5D039B1D487}" sibTransId="{6436616F-B106-4817-A132-05EEE600670D}"/>
    <dgm:cxn modelId="{830A7545-7A25-4A6F-AD9D-9B40DDBB942A}" srcId="{24C4231F-ECD5-4619-9E21-C32AA6CEA28D}" destId="{838CBC47-A3B5-406C-BDCE-3943BE74ECEF}" srcOrd="0" destOrd="0" parTransId="{6D2076CD-FD6A-458F-B840-39401E7667A5}" sibTransId="{2F4E27C7-1B61-4CFA-915C-E8B6184D667C}"/>
    <dgm:cxn modelId="{6333EEA1-567F-4E00-94FB-CFCECC004FEF}" srcId="{6FBBE1C2-42C6-41E7-B273-897D6161C283}" destId="{73F9ED18-648B-40CA-9096-A994C234D318}" srcOrd="2" destOrd="0" parTransId="{E6C1F45A-BA97-49E3-800D-A9C1DAB2815E}" sibTransId="{49D451CB-763A-4E2A-A2A9-D8F6BE856AA3}"/>
    <dgm:cxn modelId="{1B30CCBE-8BCF-4EA3-8AD8-96A1BA8B81C2}" type="presOf" srcId="{B1E0F804-E80A-4935-841D-427A63CE5D83}" destId="{01A80B49-A50B-49C9-AC94-FE6501CFF89F}" srcOrd="0" destOrd="1" presId="urn:microsoft.com/office/officeart/2005/8/layout/vList5"/>
    <dgm:cxn modelId="{EBB33949-956C-491E-AC01-F9406BE3A21A}" type="presParOf" srcId="{2FA1A935-0FF0-4E2B-95DF-9F39AEF58514}" destId="{2A487EB0-E9F7-43C5-88A1-B9A0AA01F5B7}" srcOrd="0" destOrd="0" presId="urn:microsoft.com/office/officeart/2005/8/layout/vList5"/>
    <dgm:cxn modelId="{98845020-8BB3-4BB5-BDF9-C2167E822E73}" type="presParOf" srcId="{2A487EB0-E9F7-43C5-88A1-B9A0AA01F5B7}" destId="{B1A7F279-9448-4B49-8B37-BBEDE50BFB94}" srcOrd="0" destOrd="0" presId="urn:microsoft.com/office/officeart/2005/8/layout/vList5"/>
    <dgm:cxn modelId="{70A6A3E5-8B2F-48C1-BDF9-3227954BC2EA}" type="presParOf" srcId="{2A487EB0-E9F7-43C5-88A1-B9A0AA01F5B7}" destId="{450428D3-12D7-4479-A4AD-6751E3434864}" srcOrd="1" destOrd="0" presId="urn:microsoft.com/office/officeart/2005/8/layout/vList5"/>
    <dgm:cxn modelId="{2441C3E9-3FD3-4CD2-96ED-A413C2FD288F}" type="presParOf" srcId="{2FA1A935-0FF0-4E2B-95DF-9F39AEF58514}" destId="{89169BA4-1DCC-4BF6-ABF7-87673229D770}" srcOrd="1" destOrd="0" presId="urn:microsoft.com/office/officeart/2005/8/layout/vList5"/>
    <dgm:cxn modelId="{6497F332-BDD6-4E3A-A453-0B9362A4BF9C}" type="presParOf" srcId="{2FA1A935-0FF0-4E2B-95DF-9F39AEF58514}" destId="{93B3E4BE-15B8-4D02-A02B-61E75BCE2574}" srcOrd="2" destOrd="0" presId="urn:microsoft.com/office/officeart/2005/8/layout/vList5"/>
    <dgm:cxn modelId="{DA6EC9F4-A586-480C-8C59-D2854E243C1C}" type="presParOf" srcId="{93B3E4BE-15B8-4D02-A02B-61E75BCE2574}" destId="{3F23633E-4DFF-430E-80D7-9C3755715483}" srcOrd="0" destOrd="0" presId="urn:microsoft.com/office/officeart/2005/8/layout/vList5"/>
    <dgm:cxn modelId="{3A233983-DE01-49E4-860D-01BAA29926B9}" type="presParOf" srcId="{93B3E4BE-15B8-4D02-A02B-61E75BCE2574}" destId="{421286BD-9345-40DD-8590-F3662E825EC3}" srcOrd="1" destOrd="0" presId="urn:microsoft.com/office/officeart/2005/8/layout/vList5"/>
    <dgm:cxn modelId="{D2AAD89B-4E90-4C11-BE29-086BA9179A2F}" type="presParOf" srcId="{2FA1A935-0FF0-4E2B-95DF-9F39AEF58514}" destId="{AA3ECA91-3874-48B4-853A-9827F261BDFA}" srcOrd="3" destOrd="0" presId="urn:microsoft.com/office/officeart/2005/8/layout/vList5"/>
    <dgm:cxn modelId="{30F2A64F-3FC4-417E-9611-5C968ECD427E}" type="presParOf" srcId="{2FA1A935-0FF0-4E2B-95DF-9F39AEF58514}" destId="{1CD17ABB-1D80-4236-9A9E-BF0F65688D19}" srcOrd="4" destOrd="0" presId="urn:microsoft.com/office/officeart/2005/8/layout/vList5"/>
    <dgm:cxn modelId="{94AA0150-001D-4605-B9CB-5EC9CCB30207}" type="presParOf" srcId="{1CD17ABB-1D80-4236-9A9E-BF0F65688D19}" destId="{816D36F8-CEA4-4797-B911-9147185F7F7E}" srcOrd="0" destOrd="0" presId="urn:microsoft.com/office/officeart/2005/8/layout/vList5"/>
    <dgm:cxn modelId="{01CEBCEE-F6A1-410A-B32E-206B01FF0A4C}" type="presParOf" srcId="{1CD17ABB-1D80-4236-9A9E-BF0F65688D19}" destId="{01A80B49-A50B-49C9-AC94-FE6501CFF89F}" srcOrd="1" destOrd="0" presId="urn:microsoft.com/office/officeart/2005/8/layout/vList5"/>
    <dgm:cxn modelId="{F1438FE1-5160-48A3-A05B-C659B15BC103}" type="presParOf" srcId="{2FA1A935-0FF0-4E2B-95DF-9F39AEF58514}" destId="{06513256-6EEA-4F6C-B8F1-4C82D8FE8403}" srcOrd="5" destOrd="0" presId="urn:microsoft.com/office/officeart/2005/8/layout/vList5"/>
    <dgm:cxn modelId="{28CDB9F8-D54E-4609-8ED0-4FDA943E3A84}" type="presParOf" srcId="{2FA1A935-0FF0-4E2B-95DF-9F39AEF58514}" destId="{94611BA5-9029-4D10-AA12-696EB8D0E6F9}" srcOrd="6" destOrd="0" presId="urn:microsoft.com/office/officeart/2005/8/layout/vList5"/>
    <dgm:cxn modelId="{8A835F23-80B3-4898-82C8-15C135C52A7B}" type="presParOf" srcId="{94611BA5-9029-4D10-AA12-696EB8D0E6F9}" destId="{142B7A42-3E12-4556-8AB9-20AE56015EC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8C849E-FB39-40D0-9939-7AC94170DA8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D7E01BA0-0FC9-460B-AB93-F8BC41A8B27A}">
      <dgm:prSet phldrT="[Texto]" custT="1"/>
      <dgm:spPr/>
      <dgm:t>
        <a:bodyPr/>
        <a:lstStyle/>
        <a:p>
          <a:r>
            <a:rPr lang="es-EC" sz="2000" b="1" dirty="0" smtClean="0"/>
            <a:t>Código Orgánico de Organización Territorial </a:t>
          </a:r>
          <a:r>
            <a:rPr lang="es-EC" sz="2000" dirty="0" smtClean="0"/>
            <a:t>Autonomía y Descentralización </a:t>
          </a:r>
          <a:r>
            <a:rPr lang="es-EC" sz="2000" b="1" dirty="0" smtClean="0"/>
            <a:t> (</a:t>
          </a:r>
          <a:r>
            <a:rPr lang="es-EC" sz="2000" b="1" dirty="0" err="1" smtClean="0"/>
            <a:t>COOTAD</a:t>
          </a:r>
          <a:r>
            <a:rPr lang="es-EC" sz="2000" b="1" dirty="0" smtClean="0"/>
            <a:t>)</a:t>
          </a:r>
          <a:endParaRPr lang="es-EC" sz="2000" dirty="0"/>
        </a:p>
      </dgm:t>
    </dgm:pt>
    <dgm:pt modelId="{D31A642C-286F-4D5C-B8D9-4DBA694AE8D1}" type="parTrans" cxnId="{F150AD46-B5F0-41E9-821E-E8F974DA6245}">
      <dgm:prSet/>
      <dgm:spPr/>
      <dgm:t>
        <a:bodyPr/>
        <a:lstStyle/>
        <a:p>
          <a:endParaRPr lang="es-EC" sz="2000"/>
        </a:p>
      </dgm:t>
    </dgm:pt>
    <dgm:pt modelId="{6DD8DABD-3A9F-4A92-B26B-CB62669A2209}" type="sibTrans" cxnId="{F150AD46-B5F0-41E9-821E-E8F974DA6245}">
      <dgm:prSet/>
      <dgm:spPr/>
      <dgm:t>
        <a:bodyPr/>
        <a:lstStyle/>
        <a:p>
          <a:endParaRPr lang="es-EC" sz="2000"/>
        </a:p>
      </dgm:t>
    </dgm:pt>
    <dgm:pt modelId="{D3CE7837-8D9E-42AA-8092-C6FE3B2CE051}">
      <dgm:prSet phldrT="[Texto]" custT="1"/>
      <dgm:spPr/>
      <dgm:t>
        <a:bodyPr/>
        <a:lstStyle/>
        <a:p>
          <a:r>
            <a:rPr lang="es-EC" sz="2000" dirty="0" smtClean="0"/>
            <a:t>Artículo 140. Gestión de Riesgos, en los distintos territorios corresponde a (GAD). </a:t>
          </a:r>
          <a:endParaRPr lang="es-EC" sz="2000" dirty="0"/>
        </a:p>
      </dgm:t>
    </dgm:pt>
    <dgm:pt modelId="{0A5DEB66-290A-4BE3-81F4-FBAB188E54FB}" type="parTrans" cxnId="{96336694-D1ED-4D90-A645-3E7C488F9B0D}">
      <dgm:prSet/>
      <dgm:spPr/>
      <dgm:t>
        <a:bodyPr/>
        <a:lstStyle/>
        <a:p>
          <a:endParaRPr lang="es-EC" sz="2000"/>
        </a:p>
      </dgm:t>
    </dgm:pt>
    <dgm:pt modelId="{1BFBA1CE-D26B-4DF2-BB06-A66862EC3393}" type="sibTrans" cxnId="{96336694-D1ED-4D90-A645-3E7C488F9B0D}">
      <dgm:prSet/>
      <dgm:spPr/>
      <dgm:t>
        <a:bodyPr/>
        <a:lstStyle/>
        <a:p>
          <a:endParaRPr lang="es-EC" sz="2000"/>
        </a:p>
      </dgm:t>
    </dgm:pt>
    <dgm:pt modelId="{56375050-15E9-4947-B7AE-77885981085F}">
      <dgm:prSet phldrT="[Texto]" custT="1"/>
      <dgm:spPr/>
      <dgm:t>
        <a:bodyPr/>
        <a:lstStyle/>
        <a:p>
          <a:r>
            <a:rPr lang="es-EC" sz="2000" b="1" dirty="0" smtClean="0"/>
            <a:t>Ley de Seguridad Pública y del Estado</a:t>
          </a:r>
          <a:endParaRPr lang="es-EC" sz="2000" dirty="0"/>
        </a:p>
      </dgm:t>
    </dgm:pt>
    <dgm:pt modelId="{C55E68C9-46FC-40CF-A23F-6BF488C07782}" type="parTrans" cxnId="{068C0603-C8DD-43AB-B75D-236BB6C7D4DF}">
      <dgm:prSet/>
      <dgm:spPr/>
      <dgm:t>
        <a:bodyPr/>
        <a:lstStyle/>
        <a:p>
          <a:endParaRPr lang="es-EC" sz="2000"/>
        </a:p>
      </dgm:t>
    </dgm:pt>
    <dgm:pt modelId="{C98550FA-9372-4F10-A657-282E4EF96A60}" type="sibTrans" cxnId="{068C0603-C8DD-43AB-B75D-236BB6C7D4DF}">
      <dgm:prSet/>
      <dgm:spPr/>
      <dgm:t>
        <a:bodyPr/>
        <a:lstStyle/>
        <a:p>
          <a:endParaRPr lang="es-EC" sz="2000"/>
        </a:p>
      </dgm:t>
    </dgm:pt>
    <dgm:pt modelId="{77C35A84-4B2A-455B-A3E3-32E6156E96AF}">
      <dgm:prSet custT="1"/>
      <dgm:spPr/>
      <dgm:t>
        <a:bodyPr/>
        <a:lstStyle/>
        <a:p>
          <a:r>
            <a:rPr lang="es-EC" sz="2000" b="1" dirty="0" smtClean="0"/>
            <a:t>Objetivo 3.11 :</a:t>
          </a:r>
          <a:r>
            <a:rPr lang="es-EC" sz="2000" dirty="0" smtClean="0"/>
            <a:t> </a:t>
          </a:r>
          <a:r>
            <a:rPr lang="es-EC" sz="2000" b="0" dirty="0" smtClean="0"/>
            <a:t>Preservación y protección integral ante las amenazas y riesgos de origen natural o antrópicos</a:t>
          </a:r>
          <a:endParaRPr lang="es-EC" sz="2000" b="0" dirty="0"/>
        </a:p>
      </dgm:t>
    </dgm:pt>
    <dgm:pt modelId="{0F0CBF66-1DAE-41C6-AA60-FC3A940A463F}" type="parTrans" cxnId="{627BAC27-1BE4-426F-B582-B5FC37A42A02}">
      <dgm:prSet/>
      <dgm:spPr/>
      <dgm:t>
        <a:bodyPr/>
        <a:lstStyle/>
        <a:p>
          <a:endParaRPr lang="es-EC" sz="2000"/>
        </a:p>
      </dgm:t>
    </dgm:pt>
    <dgm:pt modelId="{661EFD74-7EAF-4001-AE3E-DDF75EA6E3AA}" type="sibTrans" cxnId="{627BAC27-1BE4-426F-B582-B5FC37A42A02}">
      <dgm:prSet/>
      <dgm:spPr/>
      <dgm:t>
        <a:bodyPr/>
        <a:lstStyle/>
        <a:p>
          <a:endParaRPr lang="es-EC" sz="2000"/>
        </a:p>
      </dgm:t>
    </dgm:pt>
    <dgm:pt modelId="{C673ACAA-3033-4CEB-8299-E7D4BB6DB161}">
      <dgm:prSet phldrT="[Texto]" custT="1"/>
      <dgm:spPr/>
      <dgm:t>
        <a:bodyPr/>
        <a:lstStyle/>
        <a:p>
          <a:r>
            <a:rPr lang="es-EC" sz="2000" b="1" dirty="0" smtClean="0"/>
            <a:t>Plan Nacional del Buen Vivir</a:t>
          </a:r>
          <a:endParaRPr lang="es-EC" sz="2000" dirty="0"/>
        </a:p>
      </dgm:t>
    </dgm:pt>
    <dgm:pt modelId="{FAD3731E-394B-450D-89C8-0257068716D2}" type="parTrans" cxnId="{ABFDDCA8-BFB2-4BD2-BB4A-0FEC8B245400}">
      <dgm:prSet/>
      <dgm:spPr/>
      <dgm:t>
        <a:bodyPr/>
        <a:lstStyle/>
        <a:p>
          <a:endParaRPr lang="es-EC" sz="2000"/>
        </a:p>
      </dgm:t>
    </dgm:pt>
    <dgm:pt modelId="{3C0D1FE4-4FB5-4EF0-88B4-4D9D2E2859EE}" type="sibTrans" cxnId="{ABFDDCA8-BFB2-4BD2-BB4A-0FEC8B245400}">
      <dgm:prSet/>
      <dgm:spPr/>
      <dgm:t>
        <a:bodyPr/>
        <a:lstStyle/>
        <a:p>
          <a:endParaRPr lang="es-EC" sz="2000"/>
        </a:p>
      </dgm:t>
    </dgm:pt>
    <dgm:pt modelId="{B2CCD706-1322-4C5B-9D6C-83B7F0455BD6}">
      <dgm:prSet custT="1"/>
      <dgm:spPr/>
      <dgm:t>
        <a:bodyPr/>
        <a:lstStyle/>
        <a:p>
          <a:endParaRPr lang="es-EC" sz="2000" b="0" dirty="0"/>
        </a:p>
      </dgm:t>
    </dgm:pt>
    <dgm:pt modelId="{F6DFB608-094D-4FFA-8855-D4E2CD597C7F}" type="parTrans" cxnId="{2A50B68A-516F-423F-B2C9-F5E54ED8B39C}">
      <dgm:prSet/>
      <dgm:spPr/>
      <dgm:t>
        <a:bodyPr/>
        <a:lstStyle/>
        <a:p>
          <a:endParaRPr lang="es-EC" sz="2000"/>
        </a:p>
      </dgm:t>
    </dgm:pt>
    <dgm:pt modelId="{C5148BB2-6DC2-4DEB-AB9B-E35DCA7B4719}" type="sibTrans" cxnId="{2A50B68A-516F-423F-B2C9-F5E54ED8B39C}">
      <dgm:prSet/>
      <dgm:spPr/>
      <dgm:t>
        <a:bodyPr/>
        <a:lstStyle/>
        <a:p>
          <a:endParaRPr lang="es-EC" sz="2000"/>
        </a:p>
      </dgm:t>
    </dgm:pt>
    <dgm:pt modelId="{238F2CC1-74DE-4850-A00C-CF55A8DCC804}">
      <dgm:prSet phldrT="[Texto]" custT="1"/>
      <dgm:spPr/>
      <dgm:t>
        <a:bodyPr/>
        <a:lstStyle/>
        <a:p>
          <a:r>
            <a:rPr lang="es-EC" sz="2000" b="1" dirty="0" smtClean="0"/>
            <a:t>Código Orgánico de Planificación y Finanzas Públicas</a:t>
          </a:r>
          <a:endParaRPr lang="es-EC" sz="2000" dirty="0"/>
        </a:p>
      </dgm:t>
    </dgm:pt>
    <dgm:pt modelId="{52E08F52-6B34-4DA1-845D-8C5E7B0C58DF}" type="parTrans" cxnId="{F49AD8F3-E3CA-4D02-AA89-261095B110D1}">
      <dgm:prSet/>
      <dgm:spPr/>
      <dgm:t>
        <a:bodyPr/>
        <a:lstStyle/>
        <a:p>
          <a:endParaRPr lang="es-EC" sz="2000"/>
        </a:p>
      </dgm:t>
    </dgm:pt>
    <dgm:pt modelId="{94199BD9-2A99-4087-93C7-33089BD0538A}" type="sibTrans" cxnId="{F49AD8F3-E3CA-4D02-AA89-261095B110D1}">
      <dgm:prSet/>
      <dgm:spPr/>
      <dgm:t>
        <a:bodyPr/>
        <a:lstStyle/>
        <a:p>
          <a:endParaRPr lang="es-EC" sz="2000"/>
        </a:p>
      </dgm:t>
    </dgm:pt>
    <dgm:pt modelId="{24F117BF-5D5A-42C8-A286-52244E5945ED}">
      <dgm:prSet custT="1"/>
      <dgm:spPr/>
      <dgm:t>
        <a:bodyPr/>
        <a:lstStyle/>
        <a:p>
          <a:r>
            <a:rPr lang="es-EC" sz="2000" b="1" dirty="0" smtClean="0"/>
            <a:t>Artículo 64</a:t>
          </a:r>
          <a:r>
            <a:rPr lang="es-EC" sz="2000" b="0" dirty="0" smtClean="0"/>
            <a:t>: Preeminencia de la producción nacional e incorporación de enfoques ambientales y de Gestión de Riesgo.</a:t>
          </a:r>
          <a:endParaRPr lang="es-EC" sz="2000" b="0" dirty="0"/>
        </a:p>
      </dgm:t>
    </dgm:pt>
    <dgm:pt modelId="{FFAFA2A4-81FB-49D4-9C86-5369F9E68BCB}" type="parTrans" cxnId="{7A7C60F8-5FC4-42F4-9186-56C35BC4C85A}">
      <dgm:prSet/>
      <dgm:spPr/>
      <dgm:t>
        <a:bodyPr/>
        <a:lstStyle/>
        <a:p>
          <a:endParaRPr lang="es-EC" sz="2000"/>
        </a:p>
      </dgm:t>
    </dgm:pt>
    <dgm:pt modelId="{34799958-51B1-47F7-A7D1-C06130A947E8}" type="sibTrans" cxnId="{7A7C60F8-5FC4-42F4-9186-56C35BC4C85A}">
      <dgm:prSet/>
      <dgm:spPr/>
      <dgm:t>
        <a:bodyPr/>
        <a:lstStyle/>
        <a:p>
          <a:endParaRPr lang="es-EC" sz="2000"/>
        </a:p>
      </dgm:t>
    </dgm:pt>
    <dgm:pt modelId="{F101F569-BDA3-4FF9-A164-52AA120967B1}">
      <dgm:prSet custT="1"/>
      <dgm:spPr/>
      <dgm:t>
        <a:bodyPr/>
        <a:lstStyle/>
        <a:p>
          <a:endParaRPr lang="es-EC" sz="2000" b="0" dirty="0"/>
        </a:p>
      </dgm:t>
    </dgm:pt>
    <dgm:pt modelId="{12AA227C-E8D8-4617-AF25-D048A683C6EE}" type="parTrans" cxnId="{3B2E003F-C2FB-4D89-84C4-AFEAF2470C14}">
      <dgm:prSet/>
      <dgm:spPr/>
      <dgm:t>
        <a:bodyPr/>
        <a:lstStyle/>
        <a:p>
          <a:endParaRPr lang="es-EC" sz="2000"/>
        </a:p>
      </dgm:t>
    </dgm:pt>
    <dgm:pt modelId="{A2158C94-E41E-43D6-86E0-8B5115FF0013}" type="sibTrans" cxnId="{3B2E003F-C2FB-4D89-84C4-AFEAF2470C14}">
      <dgm:prSet/>
      <dgm:spPr/>
      <dgm:t>
        <a:bodyPr/>
        <a:lstStyle/>
        <a:p>
          <a:endParaRPr lang="es-EC" sz="2000"/>
        </a:p>
      </dgm:t>
    </dgm:pt>
    <dgm:pt modelId="{B27898E0-7015-4CD8-8858-60BAF0D64767}">
      <dgm:prSet phldrT="[Texto]" custT="1"/>
      <dgm:spPr/>
      <dgm:t>
        <a:bodyPr/>
        <a:lstStyle/>
        <a:p>
          <a:r>
            <a:rPr lang="es-EC" sz="2000" b="1" dirty="0" smtClean="0"/>
            <a:t>Constitución de la República </a:t>
          </a:r>
          <a:endParaRPr lang="es-EC" sz="2000" dirty="0"/>
        </a:p>
      </dgm:t>
    </dgm:pt>
    <dgm:pt modelId="{C8EDE0B0-7689-4B93-AF4A-7987445D60DE}" type="sibTrans" cxnId="{74770A7C-99FF-4C72-8A5F-4AEE72EE5837}">
      <dgm:prSet/>
      <dgm:spPr/>
      <dgm:t>
        <a:bodyPr/>
        <a:lstStyle/>
        <a:p>
          <a:endParaRPr lang="es-EC" sz="2000"/>
        </a:p>
      </dgm:t>
    </dgm:pt>
    <dgm:pt modelId="{93004569-D263-4F71-86FC-B56588D19983}" type="parTrans" cxnId="{74770A7C-99FF-4C72-8A5F-4AEE72EE5837}">
      <dgm:prSet/>
      <dgm:spPr/>
      <dgm:t>
        <a:bodyPr/>
        <a:lstStyle/>
        <a:p>
          <a:endParaRPr lang="es-EC" sz="2000"/>
        </a:p>
      </dgm:t>
    </dgm:pt>
    <dgm:pt modelId="{CD16E024-87EC-4355-84EE-02837C69D365}">
      <dgm:prSet custT="1"/>
      <dgm:spPr/>
      <dgm:t>
        <a:bodyPr/>
        <a:lstStyle/>
        <a:p>
          <a:r>
            <a:rPr lang="es-EC" sz="2000" dirty="0" smtClean="0"/>
            <a:t>Artículos: 340 (</a:t>
          </a:r>
          <a:r>
            <a:rPr lang="es-EC" sz="2000" b="0" i="0" dirty="0" smtClean="0"/>
            <a:t>Sistema Nacional de Inclusión y Equidad Social (</a:t>
          </a:r>
          <a:r>
            <a:rPr lang="es-EC" sz="2000" b="0" i="0" dirty="0" err="1" smtClean="0"/>
            <a:t>SINIES</a:t>
          </a:r>
          <a:r>
            <a:rPr lang="es-EC" sz="2000" b="0" i="0" dirty="0" smtClean="0"/>
            <a:t>)), </a:t>
          </a:r>
          <a:r>
            <a:rPr lang="es-EC" sz="2000" dirty="0" smtClean="0"/>
            <a:t>389.</a:t>
          </a:r>
          <a:endParaRPr lang="es-EC" sz="2000" dirty="0"/>
        </a:p>
      </dgm:t>
    </dgm:pt>
    <dgm:pt modelId="{E1B34D05-44A0-4497-B9D2-70E47EBAAD05}" type="parTrans" cxnId="{D3609F88-B570-4567-9C0B-0CFF48CFDB1F}">
      <dgm:prSet/>
      <dgm:spPr/>
      <dgm:t>
        <a:bodyPr/>
        <a:lstStyle/>
        <a:p>
          <a:endParaRPr lang="es-EC"/>
        </a:p>
      </dgm:t>
    </dgm:pt>
    <dgm:pt modelId="{5541EAD3-8934-4DC2-8BB2-253EAD63522E}" type="sibTrans" cxnId="{D3609F88-B570-4567-9C0B-0CFF48CFDB1F}">
      <dgm:prSet/>
      <dgm:spPr/>
      <dgm:t>
        <a:bodyPr/>
        <a:lstStyle/>
        <a:p>
          <a:endParaRPr lang="es-EC"/>
        </a:p>
      </dgm:t>
    </dgm:pt>
    <dgm:pt modelId="{D096025C-8F18-4EBA-86AA-9661A5CDDD60}">
      <dgm:prSet custT="1"/>
      <dgm:spPr>
        <a:solidFill>
          <a:schemeClr val="accent1">
            <a:lumMod val="20000"/>
            <a:lumOff val="80000"/>
          </a:schemeClr>
        </a:solidFill>
      </dgm:spPr>
      <dgm:t>
        <a:bodyPr/>
        <a:lstStyle/>
        <a:p>
          <a:pPr algn="just"/>
          <a:r>
            <a:rPr lang="es-EC" sz="2000" b="1" dirty="0" smtClean="0">
              <a:solidFill>
                <a:schemeClr val="tx1"/>
              </a:solidFill>
            </a:rPr>
            <a:t>Artículo 1: </a:t>
          </a:r>
          <a:r>
            <a:rPr lang="es-EC" sz="2000" b="0" dirty="0" smtClean="0">
              <a:solidFill>
                <a:schemeClr val="tx1"/>
              </a:solidFill>
            </a:rPr>
            <a:t>Regular la seguridad integral del Estado democrático de derechos y justicia y todos los habitantes del Ecuador, garantizando el orden público, la convivencia, la paz y el buen vivir</a:t>
          </a:r>
          <a:endParaRPr lang="es-EC" sz="2000" b="0" dirty="0">
            <a:solidFill>
              <a:schemeClr val="tx1"/>
            </a:solidFill>
          </a:endParaRPr>
        </a:p>
      </dgm:t>
    </dgm:pt>
    <dgm:pt modelId="{92CB2B64-80C2-4814-A38F-BB96BB6664BD}" type="parTrans" cxnId="{AFA8F8FB-980D-4D8F-9D98-222A3EA289FC}">
      <dgm:prSet/>
      <dgm:spPr/>
      <dgm:t>
        <a:bodyPr/>
        <a:lstStyle/>
        <a:p>
          <a:endParaRPr lang="es-EC"/>
        </a:p>
      </dgm:t>
    </dgm:pt>
    <dgm:pt modelId="{B087CE83-5845-4B72-8F4E-3377606E44EB}" type="sibTrans" cxnId="{AFA8F8FB-980D-4D8F-9D98-222A3EA289FC}">
      <dgm:prSet/>
      <dgm:spPr/>
      <dgm:t>
        <a:bodyPr/>
        <a:lstStyle/>
        <a:p>
          <a:endParaRPr lang="es-EC"/>
        </a:p>
      </dgm:t>
    </dgm:pt>
    <dgm:pt modelId="{FB67DCEF-8FEE-4964-B783-A09C3FBE3FEC}">
      <dgm:prSet/>
      <dgm:spPr>
        <a:solidFill>
          <a:schemeClr val="accent2">
            <a:lumMod val="20000"/>
            <a:lumOff val="80000"/>
          </a:schemeClr>
        </a:solidFill>
      </dgm:spPr>
      <dgm:t>
        <a:bodyPr/>
        <a:lstStyle/>
        <a:p>
          <a:endParaRPr lang="es-EC" sz="1200" dirty="0"/>
        </a:p>
      </dgm:t>
    </dgm:pt>
    <dgm:pt modelId="{F89D506E-C857-42FF-BCCD-5C5F6C3CBB1D}" type="sibTrans" cxnId="{CB5BF6F8-C2B4-4EE7-8CA4-FB1DB7F761B2}">
      <dgm:prSet/>
      <dgm:spPr/>
      <dgm:t>
        <a:bodyPr/>
        <a:lstStyle/>
        <a:p>
          <a:endParaRPr lang="es-EC"/>
        </a:p>
      </dgm:t>
    </dgm:pt>
    <dgm:pt modelId="{FF427FCB-2BE1-43C4-87A2-54F92352517A}" type="parTrans" cxnId="{CB5BF6F8-C2B4-4EE7-8CA4-FB1DB7F761B2}">
      <dgm:prSet/>
      <dgm:spPr/>
      <dgm:t>
        <a:bodyPr/>
        <a:lstStyle/>
        <a:p>
          <a:endParaRPr lang="es-EC"/>
        </a:p>
      </dgm:t>
    </dgm:pt>
    <dgm:pt modelId="{CB6E9EA8-FB8A-4349-AE28-F3A7C5ECA7B2}" type="pres">
      <dgm:prSet presAssocID="{5B8C849E-FB39-40D0-9939-7AC94170DA84}" presName="Name0" presStyleCnt="0">
        <dgm:presLayoutVars>
          <dgm:dir/>
          <dgm:animLvl val="lvl"/>
          <dgm:resizeHandles val="exact"/>
        </dgm:presLayoutVars>
      </dgm:prSet>
      <dgm:spPr/>
      <dgm:t>
        <a:bodyPr/>
        <a:lstStyle/>
        <a:p>
          <a:endParaRPr lang="es-EC"/>
        </a:p>
      </dgm:t>
    </dgm:pt>
    <dgm:pt modelId="{4A142347-33E8-4DCB-80AF-CDFD882201C6}" type="pres">
      <dgm:prSet presAssocID="{B27898E0-7015-4CD8-8858-60BAF0D64767}" presName="linNode" presStyleCnt="0"/>
      <dgm:spPr/>
    </dgm:pt>
    <dgm:pt modelId="{383C0A68-AE0E-4B3D-AFAE-592D36DDEEF3}" type="pres">
      <dgm:prSet presAssocID="{B27898E0-7015-4CD8-8858-60BAF0D64767}" presName="parentText" presStyleLbl="node1" presStyleIdx="0" presStyleCnt="7" custScaleY="215783" custLinFactNeighborX="-136" custLinFactNeighborY="-55978">
        <dgm:presLayoutVars>
          <dgm:chMax val="1"/>
          <dgm:bulletEnabled val="1"/>
        </dgm:presLayoutVars>
      </dgm:prSet>
      <dgm:spPr/>
      <dgm:t>
        <a:bodyPr/>
        <a:lstStyle/>
        <a:p>
          <a:endParaRPr lang="es-EC"/>
        </a:p>
      </dgm:t>
    </dgm:pt>
    <dgm:pt modelId="{8D365139-4410-49D3-9F15-D31A555BC11A}" type="pres">
      <dgm:prSet presAssocID="{C8EDE0B0-7689-4B93-AF4A-7987445D60DE}" presName="sp" presStyleCnt="0"/>
      <dgm:spPr/>
    </dgm:pt>
    <dgm:pt modelId="{1B433041-CF02-4156-BA29-766374428BB2}" type="pres">
      <dgm:prSet presAssocID="{D7E01BA0-0FC9-460B-AB93-F8BC41A8B27A}" presName="linNode" presStyleCnt="0"/>
      <dgm:spPr/>
    </dgm:pt>
    <dgm:pt modelId="{E74408DB-9866-4227-8001-1F634BFFF12E}" type="pres">
      <dgm:prSet presAssocID="{D7E01BA0-0FC9-460B-AB93-F8BC41A8B27A}" presName="parentText" presStyleLbl="node1" presStyleIdx="1" presStyleCnt="7" custScaleY="565381" custLinFactNeighborX="0" custLinFactNeighborY="64086">
        <dgm:presLayoutVars>
          <dgm:chMax val="1"/>
          <dgm:bulletEnabled val="1"/>
        </dgm:presLayoutVars>
      </dgm:prSet>
      <dgm:spPr/>
      <dgm:t>
        <a:bodyPr/>
        <a:lstStyle/>
        <a:p>
          <a:endParaRPr lang="es-EC"/>
        </a:p>
      </dgm:t>
    </dgm:pt>
    <dgm:pt modelId="{46C0D1EA-A1F3-4A07-885C-089AD6E1C08D}" type="pres">
      <dgm:prSet presAssocID="{D7E01BA0-0FC9-460B-AB93-F8BC41A8B27A}" presName="descendantText" presStyleLbl="alignAccFollowNode1" presStyleIdx="0" presStyleCnt="4" custScaleX="95097" custScaleY="276519" custLinFactNeighborX="143" custLinFactNeighborY="80740">
        <dgm:presLayoutVars>
          <dgm:bulletEnabled val="1"/>
        </dgm:presLayoutVars>
      </dgm:prSet>
      <dgm:spPr/>
      <dgm:t>
        <a:bodyPr/>
        <a:lstStyle/>
        <a:p>
          <a:endParaRPr lang="es-EC"/>
        </a:p>
      </dgm:t>
    </dgm:pt>
    <dgm:pt modelId="{C783140B-C687-4ECC-968C-A601E2773EF8}" type="pres">
      <dgm:prSet presAssocID="{6DD8DABD-3A9F-4A92-B26B-CB62669A2209}" presName="sp" presStyleCnt="0"/>
      <dgm:spPr/>
    </dgm:pt>
    <dgm:pt modelId="{5EF25A95-05F2-42AF-841E-C77F13AC192F}" type="pres">
      <dgm:prSet presAssocID="{56375050-15E9-4947-B7AE-77885981085F}" presName="linNode" presStyleCnt="0"/>
      <dgm:spPr/>
    </dgm:pt>
    <dgm:pt modelId="{E715F034-AF98-403A-B501-28302D8310DC}" type="pres">
      <dgm:prSet presAssocID="{56375050-15E9-4947-B7AE-77885981085F}" presName="parentText" presStyleLbl="node1" presStyleIdx="2" presStyleCnt="7" custScaleY="349667" custLinFactY="600000" custLinFactNeighborX="1759" custLinFactNeighborY="688044">
        <dgm:presLayoutVars>
          <dgm:chMax val="1"/>
          <dgm:bulletEnabled val="1"/>
        </dgm:presLayoutVars>
      </dgm:prSet>
      <dgm:spPr/>
      <dgm:t>
        <a:bodyPr/>
        <a:lstStyle/>
        <a:p>
          <a:endParaRPr lang="es-EC"/>
        </a:p>
      </dgm:t>
    </dgm:pt>
    <dgm:pt modelId="{6786C0F9-247A-490D-856D-2E48D76C27AF}" type="pres">
      <dgm:prSet presAssocID="{56375050-15E9-4947-B7AE-77885981085F}" presName="descendantText" presStyleLbl="alignAccFollowNode1" presStyleIdx="1" presStyleCnt="4" custScaleY="282320" custLinFactY="14222" custLinFactNeighborX="1203" custLinFactNeighborY="100000">
        <dgm:presLayoutVars>
          <dgm:bulletEnabled val="1"/>
        </dgm:presLayoutVars>
      </dgm:prSet>
      <dgm:spPr/>
      <dgm:t>
        <a:bodyPr/>
        <a:lstStyle/>
        <a:p>
          <a:endParaRPr lang="es-EC"/>
        </a:p>
      </dgm:t>
    </dgm:pt>
    <dgm:pt modelId="{1B116F96-2630-4C47-A270-B2FFBE6D00DE}" type="pres">
      <dgm:prSet presAssocID="{C98550FA-9372-4F10-A657-282E4EF96A60}" presName="sp" presStyleCnt="0"/>
      <dgm:spPr/>
    </dgm:pt>
    <dgm:pt modelId="{0A656D2F-1D68-4675-8CBF-46D94F297F85}" type="pres">
      <dgm:prSet presAssocID="{C673ACAA-3033-4CEB-8299-E7D4BB6DB161}" presName="linNode" presStyleCnt="0"/>
      <dgm:spPr/>
    </dgm:pt>
    <dgm:pt modelId="{D3D0EF5B-59FE-4EDE-B382-47D129FD73CF}" type="pres">
      <dgm:prSet presAssocID="{C673ACAA-3033-4CEB-8299-E7D4BB6DB161}" presName="parentText" presStyleLbl="node1" presStyleIdx="3" presStyleCnt="7" custScaleY="212336" custLinFactY="-100000" custLinFactNeighborX="-76" custLinFactNeighborY="-156779">
        <dgm:presLayoutVars>
          <dgm:chMax val="1"/>
          <dgm:bulletEnabled val="1"/>
        </dgm:presLayoutVars>
      </dgm:prSet>
      <dgm:spPr/>
      <dgm:t>
        <a:bodyPr/>
        <a:lstStyle/>
        <a:p>
          <a:endParaRPr lang="es-EC"/>
        </a:p>
      </dgm:t>
    </dgm:pt>
    <dgm:pt modelId="{FDCA9EE8-7EF4-4825-860B-22415AAD97EF}" type="pres">
      <dgm:prSet presAssocID="{C673ACAA-3033-4CEB-8299-E7D4BB6DB161}" presName="descendantText" presStyleLbl="alignAccFollowNode1" presStyleIdx="2" presStyleCnt="4" custScaleY="447382" custLinFactY="200000" custLinFactNeighborX="508" custLinFactNeighborY="202786">
        <dgm:presLayoutVars>
          <dgm:bulletEnabled val="1"/>
        </dgm:presLayoutVars>
      </dgm:prSet>
      <dgm:spPr/>
      <dgm:t>
        <a:bodyPr/>
        <a:lstStyle/>
        <a:p>
          <a:endParaRPr lang="es-EC"/>
        </a:p>
      </dgm:t>
    </dgm:pt>
    <dgm:pt modelId="{2B08C490-526A-4F15-AF74-7B3296475896}" type="pres">
      <dgm:prSet presAssocID="{3C0D1FE4-4FB5-4EF0-88B4-4D9D2E2859EE}" presName="sp" presStyleCnt="0"/>
      <dgm:spPr/>
    </dgm:pt>
    <dgm:pt modelId="{A116DD16-6DDF-4A1F-B1FE-6F56AF20C436}" type="pres">
      <dgm:prSet presAssocID="{238F2CC1-74DE-4850-A00C-CF55A8DCC804}" presName="linNode" presStyleCnt="0"/>
      <dgm:spPr/>
    </dgm:pt>
    <dgm:pt modelId="{9FF1D967-D0D9-49AB-B85B-9D15B0B143D7}" type="pres">
      <dgm:prSet presAssocID="{238F2CC1-74DE-4850-A00C-CF55A8DCC804}" presName="parentText" presStyleLbl="node1" presStyleIdx="4" presStyleCnt="7" custScaleY="493987" custLinFactY="-29403" custLinFactNeighborY="-100000">
        <dgm:presLayoutVars>
          <dgm:chMax val="1"/>
          <dgm:bulletEnabled val="1"/>
        </dgm:presLayoutVars>
      </dgm:prSet>
      <dgm:spPr/>
      <dgm:t>
        <a:bodyPr/>
        <a:lstStyle/>
        <a:p>
          <a:endParaRPr lang="es-EC"/>
        </a:p>
      </dgm:t>
    </dgm:pt>
    <dgm:pt modelId="{F76ADEB2-B33B-43ED-90DD-ECC6F43680C6}" type="pres">
      <dgm:prSet presAssocID="{94199BD9-2A99-4087-93C7-33089BD0538A}" presName="sp" presStyleCnt="0"/>
      <dgm:spPr/>
    </dgm:pt>
    <dgm:pt modelId="{711AA129-DF38-4FF5-B9DC-1D874986C86C}" type="pres">
      <dgm:prSet presAssocID="{FB67DCEF-8FEE-4964-B783-A09C3FBE3FEC}" presName="linNode" presStyleCnt="0"/>
      <dgm:spPr/>
    </dgm:pt>
    <dgm:pt modelId="{CE1169DB-338A-48AE-9F29-6D20DF3DF19A}" type="pres">
      <dgm:prSet presAssocID="{FB67DCEF-8FEE-4964-B783-A09C3FBE3FEC}" presName="parentText" presStyleLbl="node1" presStyleIdx="5" presStyleCnt="7" custScaleX="69627" custLinFactNeighborX="60238" custLinFactNeighborY="-24403">
        <dgm:presLayoutVars>
          <dgm:chMax val="1"/>
          <dgm:bulletEnabled val="1"/>
        </dgm:presLayoutVars>
      </dgm:prSet>
      <dgm:spPr/>
      <dgm:t>
        <a:bodyPr/>
        <a:lstStyle/>
        <a:p>
          <a:endParaRPr lang="es-EC"/>
        </a:p>
      </dgm:t>
    </dgm:pt>
    <dgm:pt modelId="{A2028566-C2AA-453B-B7D5-04CA03D0BA5D}" type="pres">
      <dgm:prSet presAssocID="{FB67DCEF-8FEE-4964-B783-A09C3FBE3FEC}" presName="descendantText" presStyleLbl="alignAccFollowNode1" presStyleIdx="3" presStyleCnt="4" custScaleX="96971" custScaleY="264930" custLinFactY="-1200000" custLinFactNeighborX="30080" custLinFactNeighborY="-1293682">
        <dgm:presLayoutVars>
          <dgm:bulletEnabled val="1"/>
        </dgm:presLayoutVars>
      </dgm:prSet>
      <dgm:spPr/>
      <dgm:t>
        <a:bodyPr/>
        <a:lstStyle/>
        <a:p>
          <a:endParaRPr lang="es-EC"/>
        </a:p>
      </dgm:t>
    </dgm:pt>
    <dgm:pt modelId="{F9FF74D0-5EFC-40D8-9529-F76A67977727}" type="pres">
      <dgm:prSet presAssocID="{F89D506E-C857-42FF-BCCD-5C5F6C3CBB1D}" presName="sp" presStyleCnt="0"/>
      <dgm:spPr/>
    </dgm:pt>
    <dgm:pt modelId="{3834B243-CD0E-4635-B6AB-D60D95EDACB0}" type="pres">
      <dgm:prSet presAssocID="{D096025C-8F18-4EBA-86AA-9661A5CDDD60}" presName="linNode" presStyleCnt="0"/>
      <dgm:spPr/>
    </dgm:pt>
    <dgm:pt modelId="{23FE7C33-C699-49AC-B180-39C685A5F236}" type="pres">
      <dgm:prSet presAssocID="{D096025C-8F18-4EBA-86AA-9661A5CDDD60}" presName="parentText" presStyleLbl="node1" presStyleIdx="6" presStyleCnt="7" custScaleX="170367" custScaleY="865403" custLinFactX="6702" custLinFactY="-100000" custLinFactNeighborX="100000" custLinFactNeighborY="-129031">
        <dgm:presLayoutVars>
          <dgm:chMax val="1"/>
          <dgm:bulletEnabled val="1"/>
        </dgm:presLayoutVars>
      </dgm:prSet>
      <dgm:spPr/>
      <dgm:t>
        <a:bodyPr/>
        <a:lstStyle/>
        <a:p>
          <a:endParaRPr lang="es-EC"/>
        </a:p>
      </dgm:t>
    </dgm:pt>
  </dgm:ptLst>
  <dgm:cxnLst>
    <dgm:cxn modelId="{F150AD46-B5F0-41E9-821E-E8F974DA6245}" srcId="{5B8C849E-FB39-40D0-9939-7AC94170DA84}" destId="{D7E01BA0-0FC9-460B-AB93-F8BC41A8B27A}" srcOrd="1" destOrd="0" parTransId="{D31A642C-286F-4D5C-B8D9-4DBA694AE8D1}" sibTransId="{6DD8DABD-3A9F-4A92-B26B-CB62669A2209}"/>
    <dgm:cxn modelId="{3B2E003F-C2FB-4D89-84C4-AFEAF2470C14}" srcId="{C673ACAA-3033-4CEB-8299-E7D4BB6DB161}" destId="{F101F569-BDA3-4FF9-A164-52AA120967B1}" srcOrd="2" destOrd="0" parTransId="{12AA227C-E8D8-4617-AF25-D048A683C6EE}" sibTransId="{A2158C94-E41E-43D6-86E0-8B5115FF0013}"/>
    <dgm:cxn modelId="{35A3B3AE-A6A4-4207-9F5C-948E419664AF}" type="presOf" srcId="{D096025C-8F18-4EBA-86AA-9661A5CDDD60}" destId="{23FE7C33-C699-49AC-B180-39C685A5F236}" srcOrd="0" destOrd="0" presId="urn:microsoft.com/office/officeart/2005/8/layout/vList5"/>
    <dgm:cxn modelId="{F49AD8F3-E3CA-4D02-AA89-261095B110D1}" srcId="{5B8C849E-FB39-40D0-9939-7AC94170DA84}" destId="{238F2CC1-74DE-4850-A00C-CF55A8DCC804}" srcOrd="4" destOrd="0" parTransId="{52E08F52-6B34-4DA1-845D-8C5E7B0C58DF}" sibTransId="{94199BD9-2A99-4087-93C7-33089BD0538A}"/>
    <dgm:cxn modelId="{FD683309-C9BA-4382-864D-631103A96B26}" type="presOf" srcId="{CD16E024-87EC-4355-84EE-02837C69D365}" destId="{A2028566-C2AA-453B-B7D5-04CA03D0BA5D}" srcOrd="0" destOrd="0" presId="urn:microsoft.com/office/officeart/2005/8/layout/vList5"/>
    <dgm:cxn modelId="{C74F0A99-603E-4309-8F04-69BD011F8A3C}" type="presOf" srcId="{5B8C849E-FB39-40D0-9939-7AC94170DA84}" destId="{CB6E9EA8-FB8A-4349-AE28-F3A7C5ECA7B2}" srcOrd="0" destOrd="0" presId="urn:microsoft.com/office/officeart/2005/8/layout/vList5"/>
    <dgm:cxn modelId="{CB5BF6F8-C2B4-4EE7-8CA4-FB1DB7F761B2}" srcId="{5B8C849E-FB39-40D0-9939-7AC94170DA84}" destId="{FB67DCEF-8FEE-4964-B783-A09C3FBE3FEC}" srcOrd="5" destOrd="0" parTransId="{FF427FCB-2BE1-43C4-87A2-54F92352517A}" sibTransId="{F89D506E-C857-42FF-BCCD-5C5F6C3CBB1D}"/>
    <dgm:cxn modelId="{B39D0991-9846-497B-B97C-FE8392C37F18}" type="presOf" srcId="{24F117BF-5D5A-42C8-A286-52244E5945ED}" destId="{FDCA9EE8-7EF4-4825-860B-22415AAD97EF}" srcOrd="0" destOrd="1" presId="urn:microsoft.com/office/officeart/2005/8/layout/vList5"/>
    <dgm:cxn modelId="{068C0603-C8DD-43AB-B75D-236BB6C7D4DF}" srcId="{5B8C849E-FB39-40D0-9939-7AC94170DA84}" destId="{56375050-15E9-4947-B7AE-77885981085F}" srcOrd="2" destOrd="0" parTransId="{C55E68C9-46FC-40CF-A23F-6BF488C07782}" sibTransId="{C98550FA-9372-4F10-A657-282E4EF96A60}"/>
    <dgm:cxn modelId="{7A7C60F8-5FC4-42F4-9186-56C35BC4C85A}" srcId="{C673ACAA-3033-4CEB-8299-E7D4BB6DB161}" destId="{24F117BF-5D5A-42C8-A286-52244E5945ED}" srcOrd="1" destOrd="0" parTransId="{FFAFA2A4-81FB-49D4-9C86-5369F9E68BCB}" sibTransId="{34799958-51B1-47F7-A7D1-C06130A947E8}"/>
    <dgm:cxn modelId="{6DDED6B2-ECAF-47CA-972A-B01B77293649}" type="presOf" srcId="{D3CE7837-8D9E-42AA-8092-C6FE3B2CE051}" destId="{46C0D1EA-A1F3-4A07-885C-089AD6E1C08D}" srcOrd="0" destOrd="0" presId="urn:microsoft.com/office/officeart/2005/8/layout/vList5"/>
    <dgm:cxn modelId="{96336694-D1ED-4D90-A645-3E7C488F9B0D}" srcId="{D7E01BA0-0FC9-460B-AB93-F8BC41A8B27A}" destId="{D3CE7837-8D9E-42AA-8092-C6FE3B2CE051}" srcOrd="0" destOrd="0" parTransId="{0A5DEB66-290A-4BE3-81F4-FBAB188E54FB}" sibTransId="{1BFBA1CE-D26B-4DF2-BB06-A66862EC3393}"/>
    <dgm:cxn modelId="{C4C591A5-70CA-42E8-948B-E6B52F3C1DB2}" type="presOf" srcId="{D7E01BA0-0FC9-460B-AB93-F8BC41A8B27A}" destId="{E74408DB-9866-4227-8001-1F634BFFF12E}" srcOrd="0" destOrd="0" presId="urn:microsoft.com/office/officeart/2005/8/layout/vList5"/>
    <dgm:cxn modelId="{74770A7C-99FF-4C72-8A5F-4AEE72EE5837}" srcId="{5B8C849E-FB39-40D0-9939-7AC94170DA84}" destId="{B27898E0-7015-4CD8-8858-60BAF0D64767}" srcOrd="0" destOrd="0" parTransId="{93004569-D263-4F71-86FC-B56588D19983}" sibTransId="{C8EDE0B0-7689-4B93-AF4A-7987445D60DE}"/>
    <dgm:cxn modelId="{E7F9B5C6-280A-4211-BBE2-DCB7A24B15EB}" type="presOf" srcId="{F101F569-BDA3-4FF9-A164-52AA120967B1}" destId="{FDCA9EE8-7EF4-4825-860B-22415AAD97EF}" srcOrd="0" destOrd="2" presId="urn:microsoft.com/office/officeart/2005/8/layout/vList5"/>
    <dgm:cxn modelId="{D3609F88-B570-4567-9C0B-0CFF48CFDB1F}" srcId="{FB67DCEF-8FEE-4964-B783-A09C3FBE3FEC}" destId="{CD16E024-87EC-4355-84EE-02837C69D365}" srcOrd="0" destOrd="0" parTransId="{E1B34D05-44A0-4497-B9D2-70E47EBAAD05}" sibTransId="{5541EAD3-8934-4DC2-8BB2-253EAD63522E}"/>
    <dgm:cxn modelId="{E8EAFDD6-D57A-4DE4-BAED-C23C658AF6E6}" type="presOf" srcId="{238F2CC1-74DE-4850-A00C-CF55A8DCC804}" destId="{9FF1D967-D0D9-49AB-B85B-9D15B0B143D7}" srcOrd="0" destOrd="0" presId="urn:microsoft.com/office/officeart/2005/8/layout/vList5"/>
    <dgm:cxn modelId="{F8742B0B-A935-4DA5-90ED-2617F02CECB2}" type="presOf" srcId="{77C35A84-4B2A-455B-A3E3-32E6156E96AF}" destId="{6786C0F9-247A-490D-856D-2E48D76C27AF}" srcOrd="0" destOrd="0" presId="urn:microsoft.com/office/officeart/2005/8/layout/vList5"/>
    <dgm:cxn modelId="{4631B466-29B2-464B-A280-2618A6B02FD6}" type="presOf" srcId="{C673ACAA-3033-4CEB-8299-E7D4BB6DB161}" destId="{D3D0EF5B-59FE-4EDE-B382-47D129FD73CF}" srcOrd="0" destOrd="0" presId="urn:microsoft.com/office/officeart/2005/8/layout/vList5"/>
    <dgm:cxn modelId="{958FC384-3390-4B8F-937C-DE4B494E3B16}" type="presOf" srcId="{FB67DCEF-8FEE-4964-B783-A09C3FBE3FEC}" destId="{CE1169DB-338A-48AE-9F29-6D20DF3DF19A}" srcOrd="0" destOrd="0" presId="urn:microsoft.com/office/officeart/2005/8/layout/vList5"/>
    <dgm:cxn modelId="{63053264-8F57-4755-B61C-B158D3977441}" type="presOf" srcId="{56375050-15E9-4947-B7AE-77885981085F}" destId="{E715F034-AF98-403A-B501-28302D8310DC}" srcOrd="0" destOrd="0" presId="urn:microsoft.com/office/officeart/2005/8/layout/vList5"/>
    <dgm:cxn modelId="{AFA8F8FB-980D-4D8F-9D98-222A3EA289FC}" srcId="{5B8C849E-FB39-40D0-9939-7AC94170DA84}" destId="{D096025C-8F18-4EBA-86AA-9661A5CDDD60}" srcOrd="6" destOrd="0" parTransId="{92CB2B64-80C2-4814-A38F-BB96BB6664BD}" sibTransId="{B087CE83-5845-4B72-8F4E-3377606E44EB}"/>
    <dgm:cxn modelId="{2A50B68A-516F-423F-B2C9-F5E54ED8B39C}" srcId="{C673ACAA-3033-4CEB-8299-E7D4BB6DB161}" destId="{B2CCD706-1322-4C5B-9D6C-83B7F0455BD6}" srcOrd="0" destOrd="0" parTransId="{F6DFB608-094D-4FFA-8855-D4E2CD597C7F}" sibTransId="{C5148BB2-6DC2-4DEB-AB9B-E35DCA7B4719}"/>
    <dgm:cxn modelId="{103A3130-AEF4-43AF-A27E-139917DFF4D0}" type="presOf" srcId="{B2CCD706-1322-4C5B-9D6C-83B7F0455BD6}" destId="{FDCA9EE8-7EF4-4825-860B-22415AAD97EF}" srcOrd="0" destOrd="0" presId="urn:microsoft.com/office/officeart/2005/8/layout/vList5"/>
    <dgm:cxn modelId="{627BAC27-1BE4-426F-B582-B5FC37A42A02}" srcId="{56375050-15E9-4947-B7AE-77885981085F}" destId="{77C35A84-4B2A-455B-A3E3-32E6156E96AF}" srcOrd="0" destOrd="0" parTransId="{0F0CBF66-1DAE-41C6-AA60-FC3A940A463F}" sibTransId="{661EFD74-7EAF-4001-AE3E-DDF75EA6E3AA}"/>
    <dgm:cxn modelId="{05FAE52D-3047-434D-883A-AE4105DC7C10}" type="presOf" srcId="{B27898E0-7015-4CD8-8858-60BAF0D64767}" destId="{383C0A68-AE0E-4B3D-AFAE-592D36DDEEF3}" srcOrd="0" destOrd="0" presId="urn:microsoft.com/office/officeart/2005/8/layout/vList5"/>
    <dgm:cxn modelId="{ABFDDCA8-BFB2-4BD2-BB4A-0FEC8B245400}" srcId="{5B8C849E-FB39-40D0-9939-7AC94170DA84}" destId="{C673ACAA-3033-4CEB-8299-E7D4BB6DB161}" srcOrd="3" destOrd="0" parTransId="{FAD3731E-394B-450D-89C8-0257068716D2}" sibTransId="{3C0D1FE4-4FB5-4EF0-88B4-4D9D2E2859EE}"/>
    <dgm:cxn modelId="{79FE8962-2EBE-4409-8981-3BE2AE3B03D8}" type="presParOf" srcId="{CB6E9EA8-FB8A-4349-AE28-F3A7C5ECA7B2}" destId="{4A142347-33E8-4DCB-80AF-CDFD882201C6}" srcOrd="0" destOrd="0" presId="urn:microsoft.com/office/officeart/2005/8/layout/vList5"/>
    <dgm:cxn modelId="{60DF9652-79DB-4C8F-809C-9F37C3191568}" type="presParOf" srcId="{4A142347-33E8-4DCB-80AF-CDFD882201C6}" destId="{383C0A68-AE0E-4B3D-AFAE-592D36DDEEF3}" srcOrd="0" destOrd="0" presId="urn:microsoft.com/office/officeart/2005/8/layout/vList5"/>
    <dgm:cxn modelId="{88136EAB-2D92-431F-913A-2CD8FDFB16EB}" type="presParOf" srcId="{CB6E9EA8-FB8A-4349-AE28-F3A7C5ECA7B2}" destId="{8D365139-4410-49D3-9F15-D31A555BC11A}" srcOrd="1" destOrd="0" presId="urn:microsoft.com/office/officeart/2005/8/layout/vList5"/>
    <dgm:cxn modelId="{E45B07D4-930F-4228-B288-29003AAC7C2F}" type="presParOf" srcId="{CB6E9EA8-FB8A-4349-AE28-F3A7C5ECA7B2}" destId="{1B433041-CF02-4156-BA29-766374428BB2}" srcOrd="2" destOrd="0" presId="urn:microsoft.com/office/officeart/2005/8/layout/vList5"/>
    <dgm:cxn modelId="{7384C0D9-71A1-42FD-AFF4-98F6227818EC}" type="presParOf" srcId="{1B433041-CF02-4156-BA29-766374428BB2}" destId="{E74408DB-9866-4227-8001-1F634BFFF12E}" srcOrd="0" destOrd="0" presId="urn:microsoft.com/office/officeart/2005/8/layout/vList5"/>
    <dgm:cxn modelId="{673060D6-5743-4561-A550-E259937580D8}" type="presParOf" srcId="{1B433041-CF02-4156-BA29-766374428BB2}" destId="{46C0D1EA-A1F3-4A07-885C-089AD6E1C08D}" srcOrd="1" destOrd="0" presId="urn:microsoft.com/office/officeart/2005/8/layout/vList5"/>
    <dgm:cxn modelId="{6E4974CB-1CF1-4444-8F39-B92C1EEC138B}" type="presParOf" srcId="{CB6E9EA8-FB8A-4349-AE28-F3A7C5ECA7B2}" destId="{C783140B-C687-4ECC-968C-A601E2773EF8}" srcOrd="3" destOrd="0" presId="urn:microsoft.com/office/officeart/2005/8/layout/vList5"/>
    <dgm:cxn modelId="{87BEA580-6EEB-4F9E-B4F8-26447ABC0209}" type="presParOf" srcId="{CB6E9EA8-FB8A-4349-AE28-F3A7C5ECA7B2}" destId="{5EF25A95-05F2-42AF-841E-C77F13AC192F}" srcOrd="4" destOrd="0" presId="urn:microsoft.com/office/officeart/2005/8/layout/vList5"/>
    <dgm:cxn modelId="{D20A74B2-81A5-411E-8868-CE8E61DAE3BB}" type="presParOf" srcId="{5EF25A95-05F2-42AF-841E-C77F13AC192F}" destId="{E715F034-AF98-403A-B501-28302D8310DC}" srcOrd="0" destOrd="0" presId="urn:microsoft.com/office/officeart/2005/8/layout/vList5"/>
    <dgm:cxn modelId="{64FC38BC-5590-42A6-928D-7332C4169662}" type="presParOf" srcId="{5EF25A95-05F2-42AF-841E-C77F13AC192F}" destId="{6786C0F9-247A-490D-856D-2E48D76C27AF}" srcOrd="1" destOrd="0" presId="urn:microsoft.com/office/officeart/2005/8/layout/vList5"/>
    <dgm:cxn modelId="{7BA41946-33D2-451C-A1AB-B493E3B163D0}" type="presParOf" srcId="{CB6E9EA8-FB8A-4349-AE28-F3A7C5ECA7B2}" destId="{1B116F96-2630-4C47-A270-B2FFBE6D00DE}" srcOrd="5" destOrd="0" presId="urn:microsoft.com/office/officeart/2005/8/layout/vList5"/>
    <dgm:cxn modelId="{43FE859D-666B-4D0E-9C3F-9DFB65B70DD5}" type="presParOf" srcId="{CB6E9EA8-FB8A-4349-AE28-F3A7C5ECA7B2}" destId="{0A656D2F-1D68-4675-8CBF-46D94F297F85}" srcOrd="6" destOrd="0" presId="urn:microsoft.com/office/officeart/2005/8/layout/vList5"/>
    <dgm:cxn modelId="{BD128AE6-5785-40DD-993D-608BF7118C79}" type="presParOf" srcId="{0A656D2F-1D68-4675-8CBF-46D94F297F85}" destId="{D3D0EF5B-59FE-4EDE-B382-47D129FD73CF}" srcOrd="0" destOrd="0" presId="urn:microsoft.com/office/officeart/2005/8/layout/vList5"/>
    <dgm:cxn modelId="{56D80ECE-F70C-43AD-B0FD-53C109136714}" type="presParOf" srcId="{0A656D2F-1D68-4675-8CBF-46D94F297F85}" destId="{FDCA9EE8-7EF4-4825-860B-22415AAD97EF}" srcOrd="1" destOrd="0" presId="urn:microsoft.com/office/officeart/2005/8/layout/vList5"/>
    <dgm:cxn modelId="{648A278E-63DB-4F18-95E9-C400E3AE3A0F}" type="presParOf" srcId="{CB6E9EA8-FB8A-4349-AE28-F3A7C5ECA7B2}" destId="{2B08C490-526A-4F15-AF74-7B3296475896}" srcOrd="7" destOrd="0" presId="urn:microsoft.com/office/officeart/2005/8/layout/vList5"/>
    <dgm:cxn modelId="{748C8540-2302-4DE3-9479-C99F36C2341D}" type="presParOf" srcId="{CB6E9EA8-FB8A-4349-AE28-F3A7C5ECA7B2}" destId="{A116DD16-6DDF-4A1F-B1FE-6F56AF20C436}" srcOrd="8" destOrd="0" presId="urn:microsoft.com/office/officeart/2005/8/layout/vList5"/>
    <dgm:cxn modelId="{51A8A440-B5D3-4E3B-A0B2-8A7F106AE218}" type="presParOf" srcId="{A116DD16-6DDF-4A1F-B1FE-6F56AF20C436}" destId="{9FF1D967-D0D9-49AB-B85B-9D15B0B143D7}" srcOrd="0" destOrd="0" presId="urn:microsoft.com/office/officeart/2005/8/layout/vList5"/>
    <dgm:cxn modelId="{5F3452B5-0631-4803-8D08-20AA78F1F4C3}" type="presParOf" srcId="{CB6E9EA8-FB8A-4349-AE28-F3A7C5ECA7B2}" destId="{F76ADEB2-B33B-43ED-90DD-ECC6F43680C6}" srcOrd="9" destOrd="0" presId="urn:microsoft.com/office/officeart/2005/8/layout/vList5"/>
    <dgm:cxn modelId="{457C395D-8C6C-43F1-9BB4-1756100A88B5}" type="presParOf" srcId="{CB6E9EA8-FB8A-4349-AE28-F3A7C5ECA7B2}" destId="{711AA129-DF38-4FF5-B9DC-1D874986C86C}" srcOrd="10" destOrd="0" presId="urn:microsoft.com/office/officeart/2005/8/layout/vList5"/>
    <dgm:cxn modelId="{1AD74F93-AA03-46CA-98A3-0DEE463042DE}" type="presParOf" srcId="{711AA129-DF38-4FF5-B9DC-1D874986C86C}" destId="{CE1169DB-338A-48AE-9F29-6D20DF3DF19A}" srcOrd="0" destOrd="0" presId="urn:microsoft.com/office/officeart/2005/8/layout/vList5"/>
    <dgm:cxn modelId="{FF712BC1-1D06-4DDF-89E7-A2C490012717}" type="presParOf" srcId="{711AA129-DF38-4FF5-B9DC-1D874986C86C}" destId="{A2028566-C2AA-453B-B7D5-04CA03D0BA5D}" srcOrd="1" destOrd="0" presId="urn:microsoft.com/office/officeart/2005/8/layout/vList5"/>
    <dgm:cxn modelId="{37FD846F-D37E-4BDC-8E8A-E3133F434594}" type="presParOf" srcId="{CB6E9EA8-FB8A-4349-AE28-F3A7C5ECA7B2}" destId="{F9FF74D0-5EFC-40D8-9529-F76A67977727}" srcOrd="11" destOrd="0" presId="urn:microsoft.com/office/officeart/2005/8/layout/vList5"/>
    <dgm:cxn modelId="{F5CE13C4-B902-4795-9A9D-D787571E9272}" type="presParOf" srcId="{CB6E9EA8-FB8A-4349-AE28-F3A7C5ECA7B2}" destId="{3834B243-CD0E-4635-B6AB-D60D95EDACB0}" srcOrd="12" destOrd="0" presId="urn:microsoft.com/office/officeart/2005/8/layout/vList5"/>
    <dgm:cxn modelId="{06EBF0E2-5B78-4DF4-AFEF-1FA8172CD262}" type="presParOf" srcId="{3834B243-CD0E-4635-B6AB-D60D95EDACB0}" destId="{23FE7C33-C699-49AC-B180-39C685A5F23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8A4B76-6918-453A-BA2A-8F520872820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C"/>
        </a:p>
      </dgm:t>
    </dgm:pt>
    <dgm:pt modelId="{71E8112D-AEA8-4E8C-B616-6A15F9AC234C}">
      <dgm:prSet phldrT="[Texto]" custT="1"/>
      <dgm:spPr>
        <a:blipFill rotWithShape="0">
          <a:blip xmlns:r="http://schemas.openxmlformats.org/officeDocument/2006/relationships" r:embed="rId1"/>
          <a:stretch>
            <a:fillRect/>
          </a:stretch>
        </a:blipFill>
      </dgm:spPr>
      <dgm:t>
        <a:bodyPr/>
        <a:lstStyle/>
        <a:p>
          <a:r>
            <a:rPr lang="es-EC" sz="2000" b="1" dirty="0" smtClean="0">
              <a:solidFill>
                <a:schemeClr val="bg1"/>
              </a:solidFill>
            </a:rPr>
            <a:t>Defensa Civil 1960</a:t>
          </a:r>
          <a:endParaRPr lang="es-EC" sz="2000" b="1" dirty="0">
            <a:solidFill>
              <a:schemeClr val="bg1"/>
            </a:solidFill>
          </a:endParaRPr>
        </a:p>
      </dgm:t>
    </dgm:pt>
    <dgm:pt modelId="{20A73B0F-CD69-4DFB-8B6E-2D5DEB1A79AB}" type="parTrans" cxnId="{7760EBE8-1755-4732-9DDC-3FCBCB0F5ECD}">
      <dgm:prSet/>
      <dgm:spPr/>
      <dgm:t>
        <a:bodyPr/>
        <a:lstStyle/>
        <a:p>
          <a:endParaRPr lang="es-EC"/>
        </a:p>
      </dgm:t>
    </dgm:pt>
    <dgm:pt modelId="{2ADE67AA-43B7-4372-A9FB-3D2F0D3EA0B6}" type="sibTrans" cxnId="{7760EBE8-1755-4732-9DDC-3FCBCB0F5ECD}">
      <dgm:prSet/>
      <dgm:spPr/>
      <dgm:t>
        <a:bodyPr/>
        <a:lstStyle/>
        <a:p>
          <a:endParaRPr lang="es-EC"/>
        </a:p>
      </dgm:t>
    </dgm:pt>
    <dgm:pt modelId="{F32EB483-ABDF-4A12-8BDF-89925AFD44EB}">
      <dgm:prSet phldrT="[Texto]" custT="1"/>
      <dgm:spPr>
        <a:blipFill rotWithShape="0">
          <a:blip xmlns:r="http://schemas.openxmlformats.org/officeDocument/2006/relationships" r:embed="rId2"/>
          <a:stretch>
            <a:fillRect/>
          </a:stretch>
        </a:blipFill>
        <a:ln w="28575">
          <a:solidFill>
            <a:schemeClr val="accent2">
              <a:lumMod val="60000"/>
              <a:lumOff val="40000"/>
            </a:schemeClr>
          </a:solidFill>
        </a:ln>
      </dgm:spPr>
      <dgm:t>
        <a:bodyPr/>
        <a:lstStyle/>
        <a:p>
          <a:endParaRPr lang="es-EC" sz="1600" b="1" dirty="0" smtClean="0">
            <a:solidFill>
              <a:schemeClr val="tx1"/>
            </a:solidFill>
          </a:endParaRPr>
        </a:p>
        <a:p>
          <a:endParaRPr lang="es-EC" sz="1600" b="1" dirty="0" smtClean="0">
            <a:solidFill>
              <a:schemeClr val="tx1"/>
            </a:solidFill>
          </a:endParaRPr>
        </a:p>
        <a:p>
          <a:r>
            <a:rPr lang="es-EC" sz="1800" b="1" dirty="0" smtClean="0">
              <a:solidFill>
                <a:schemeClr val="tx1"/>
              </a:solidFill>
            </a:rPr>
            <a:t>07 - 08 - 1998</a:t>
          </a:r>
          <a:endParaRPr lang="es-EC" sz="1800" b="1" dirty="0">
            <a:solidFill>
              <a:schemeClr val="tx1"/>
            </a:solidFill>
          </a:endParaRPr>
        </a:p>
      </dgm:t>
    </dgm:pt>
    <dgm:pt modelId="{84539FC9-8AE1-435D-8272-C787F25E3E96}" type="parTrans" cxnId="{36B3394A-7C14-4599-A773-B0AB1571324D}">
      <dgm:prSet/>
      <dgm:spPr/>
      <dgm:t>
        <a:bodyPr/>
        <a:lstStyle/>
        <a:p>
          <a:endParaRPr lang="es-EC"/>
        </a:p>
      </dgm:t>
    </dgm:pt>
    <dgm:pt modelId="{3163AE88-D5B7-4405-9AB2-10E4FE4C0FF2}" type="sibTrans" cxnId="{36B3394A-7C14-4599-A773-B0AB1571324D}">
      <dgm:prSet/>
      <dgm:spPr/>
      <dgm:t>
        <a:bodyPr/>
        <a:lstStyle/>
        <a:p>
          <a:endParaRPr lang="es-EC"/>
        </a:p>
      </dgm:t>
    </dgm:pt>
    <dgm:pt modelId="{9157EAB7-2933-4ED9-84E7-EED8AF845103}">
      <dgm:prSet phldrT="[Texto]" custT="1"/>
      <dgm:spPr>
        <a:blipFill rotWithShape="0">
          <a:blip xmlns:r="http://schemas.openxmlformats.org/officeDocument/2006/relationships" r:embed="rId3"/>
          <a:stretch>
            <a:fillRect/>
          </a:stretch>
        </a:blipFill>
        <a:ln w="28575">
          <a:solidFill>
            <a:schemeClr val="accent2">
              <a:lumMod val="60000"/>
              <a:lumOff val="40000"/>
            </a:schemeClr>
          </a:solidFill>
        </a:ln>
      </dgm:spPr>
      <dgm:t>
        <a:bodyPr/>
        <a:lstStyle/>
        <a:p>
          <a:r>
            <a:rPr lang="es-EC" sz="1800" dirty="0" smtClean="0"/>
            <a:t>Secretaria Técnica de Gestión de Riesgos</a:t>
          </a:r>
        </a:p>
        <a:p>
          <a:endParaRPr lang="es-EC" sz="1800" dirty="0" smtClean="0">
            <a:solidFill>
              <a:schemeClr val="tx1"/>
            </a:solidFill>
          </a:endParaRPr>
        </a:p>
        <a:p>
          <a:endParaRPr lang="es-EC" sz="1800" dirty="0" smtClean="0">
            <a:solidFill>
              <a:schemeClr val="tx1"/>
            </a:solidFill>
          </a:endParaRPr>
        </a:p>
        <a:p>
          <a:r>
            <a:rPr lang="es-EC" sz="1800" b="1" dirty="0" smtClean="0">
              <a:solidFill>
                <a:schemeClr val="tx1"/>
              </a:solidFill>
            </a:rPr>
            <a:t>2008</a:t>
          </a:r>
          <a:endParaRPr lang="es-EC" sz="1800" b="1" dirty="0">
            <a:solidFill>
              <a:schemeClr val="tx1"/>
            </a:solidFill>
          </a:endParaRPr>
        </a:p>
      </dgm:t>
    </dgm:pt>
    <dgm:pt modelId="{41CB14F6-3FC7-49DB-84BF-5344EFEED618}" type="parTrans" cxnId="{4F119D93-6B84-43C2-87B9-78050BC08449}">
      <dgm:prSet/>
      <dgm:spPr/>
      <dgm:t>
        <a:bodyPr/>
        <a:lstStyle/>
        <a:p>
          <a:endParaRPr lang="es-EC"/>
        </a:p>
      </dgm:t>
    </dgm:pt>
    <dgm:pt modelId="{F09052DF-D45F-432E-A106-7425D36EB97E}" type="sibTrans" cxnId="{4F119D93-6B84-43C2-87B9-78050BC08449}">
      <dgm:prSet/>
      <dgm:spPr/>
      <dgm:t>
        <a:bodyPr/>
        <a:lstStyle/>
        <a:p>
          <a:endParaRPr lang="es-EC"/>
        </a:p>
      </dgm:t>
    </dgm:pt>
    <dgm:pt modelId="{19BBE342-3714-4E3E-8C55-7BA5C587CDAD}">
      <dgm:prSet phldrT="[Texto]" custT="1"/>
      <dgm:spPr>
        <a:blipFill rotWithShape="0">
          <a:blip xmlns:r="http://schemas.openxmlformats.org/officeDocument/2006/relationships" r:embed="rId4"/>
          <a:stretch>
            <a:fillRect/>
          </a:stretch>
        </a:blipFill>
        <a:ln w="28575">
          <a:solidFill>
            <a:schemeClr val="accent2">
              <a:lumMod val="60000"/>
              <a:lumOff val="40000"/>
            </a:schemeClr>
          </a:solidFill>
        </a:ln>
      </dgm:spPr>
      <dgm:t>
        <a:bodyPr/>
        <a:lstStyle/>
        <a:p>
          <a:endParaRPr lang="es-EC" sz="1800" dirty="0" smtClean="0">
            <a:solidFill>
              <a:schemeClr val="tx1"/>
            </a:solidFill>
          </a:endParaRPr>
        </a:p>
        <a:p>
          <a:endParaRPr lang="es-EC" sz="1800" dirty="0" smtClean="0">
            <a:solidFill>
              <a:schemeClr val="tx1"/>
            </a:solidFill>
          </a:endParaRPr>
        </a:p>
        <a:p>
          <a:endParaRPr lang="es-EC" sz="1800" dirty="0" smtClean="0">
            <a:solidFill>
              <a:schemeClr val="tx1"/>
            </a:solidFill>
          </a:endParaRPr>
        </a:p>
        <a:p>
          <a:endParaRPr lang="es-EC" sz="1800" dirty="0" smtClean="0">
            <a:solidFill>
              <a:schemeClr val="tx1"/>
            </a:solidFill>
          </a:endParaRPr>
        </a:p>
        <a:p>
          <a:endParaRPr lang="es-EC" sz="1800" b="1" dirty="0" smtClean="0">
            <a:solidFill>
              <a:schemeClr val="tx1"/>
            </a:solidFill>
          </a:endParaRPr>
        </a:p>
        <a:p>
          <a:endParaRPr lang="es-EC" sz="1800" b="1" dirty="0" smtClean="0">
            <a:solidFill>
              <a:schemeClr val="tx1"/>
            </a:solidFill>
          </a:endParaRPr>
        </a:p>
        <a:p>
          <a:r>
            <a:rPr lang="es-EC" sz="1800" b="1" dirty="0" smtClean="0">
              <a:solidFill>
                <a:schemeClr val="tx1"/>
              </a:solidFill>
            </a:rPr>
            <a:t>10 -09-2009</a:t>
          </a:r>
          <a:endParaRPr lang="es-EC" sz="1800" b="1" dirty="0">
            <a:solidFill>
              <a:schemeClr val="tx1"/>
            </a:solidFill>
          </a:endParaRPr>
        </a:p>
      </dgm:t>
    </dgm:pt>
    <dgm:pt modelId="{70805E45-933B-41A9-89E5-D3A21EE69090}" type="parTrans" cxnId="{60B88C1E-A8AB-4467-876F-42BFAD01DE67}">
      <dgm:prSet/>
      <dgm:spPr/>
      <dgm:t>
        <a:bodyPr/>
        <a:lstStyle/>
        <a:p>
          <a:endParaRPr lang="es-EC"/>
        </a:p>
      </dgm:t>
    </dgm:pt>
    <dgm:pt modelId="{482E1797-33A3-41C6-B332-CAEA6AAFC235}" type="sibTrans" cxnId="{60B88C1E-A8AB-4467-876F-42BFAD01DE67}">
      <dgm:prSet/>
      <dgm:spPr/>
      <dgm:t>
        <a:bodyPr/>
        <a:lstStyle/>
        <a:p>
          <a:endParaRPr lang="es-EC"/>
        </a:p>
      </dgm:t>
    </dgm:pt>
    <dgm:pt modelId="{DC568142-6A58-41AE-821A-4BA87B4E393A}">
      <dgm:prSet phldrT="[Texto]" custT="1"/>
      <dgm:spPr>
        <a:blipFill rotWithShape="0">
          <a:blip xmlns:r="http://schemas.openxmlformats.org/officeDocument/2006/relationships" r:embed="rId5"/>
          <a:stretch>
            <a:fillRect/>
          </a:stretch>
        </a:blipFill>
        <a:ln w="28575">
          <a:solidFill>
            <a:schemeClr val="accent2">
              <a:lumMod val="60000"/>
              <a:lumOff val="40000"/>
            </a:schemeClr>
          </a:solidFill>
        </a:ln>
      </dgm:spPr>
      <dgm:t>
        <a:bodyPr/>
        <a:lstStyle/>
        <a:p>
          <a:r>
            <a:rPr lang="es-EC" sz="2000" b="1" dirty="0" smtClean="0">
              <a:solidFill>
                <a:schemeClr val="tx1"/>
              </a:solidFill>
            </a:rPr>
            <a:t>05 –08- 2013</a:t>
          </a:r>
        </a:p>
        <a:p>
          <a:r>
            <a:rPr lang="es-EC" sz="2000" dirty="0" smtClean="0">
              <a:solidFill>
                <a:schemeClr val="tx1"/>
              </a:solidFill>
            </a:rPr>
            <a:t> </a:t>
          </a:r>
          <a:endParaRPr lang="es-EC" sz="2000" dirty="0">
            <a:solidFill>
              <a:schemeClr val="tx1"/>
            </a:solidFill>
          </a:endParaRPr>
        </a:p>
      </dgm:t>
    </dgm:pt>
    <dgm:pt modelId="{95EA9A8D-7222-46E6-87F3-E5F6887C9AD2}" type="parTrans" cxnId="{C8A6E0A7-6A17-4D36-87DE-AB1F3C8E13F6}">
      <dgm:prSet/>
      <dgm:spPr/>
      <dgm:t>
        <a:bodyPr/>
        <a:lstStyle/>
        <a:p>
          <a:endParaRPr lang="es-EC"/>
        </a:p>
      </dgm:t>
    </dgm:pt>
    <dgm:pt modelId="{EBF1F7F3-CCAA-43C0-9301-BF3532159A4D}" type="sibTrans" cxnId="{C8A6E0A7-6A17-4D36-87DE-AB1F3C8E13F6}">
      <dgm:prSet/>
      <dgm:spPr/>
      <dgm:t>
        <a:bodyPr/>
        <a:lstStyle/>
        <a:p>
          <a:endParaRPr lang="es-EC"/>
        </a:p>
      </dgm:t>
    </dgm:pt>
    <dgm:pt modelId="{1752FBDD-72A2-457C-8108-55567F3E77F9}" type="pres">
      <dgm:prSet presAssocID="{BE8A4B76-6918-453A-BA2A-8F5208728202}" presName="cycle" presStyleCnt="0">
        <dgm:presLayoutVars>
          <dgm:dir/>
          <dgm:resizeHandles val="exact"/>
        </dgm:presLayoutVars>
      </dgm:prSet>
      <dgm:spPr/>
      <dgm:t>
        <a:bodyPr/>
        <a:lstStyle/>
        <a:p>
          <a:endParaRPr lang="es-EC"/>
        </a:p>
      </dgm:t>
    </dgm:pt>
    <dgm:pt modelId="{E6B08409-CA6A-4908-A5DB-728095120E74}" type="pres">
      <dgm:prSet presAssocID="{71E8112D-AEA8-4E8C-B616-6A15F9AC234C}" presName="node" presStyleLbl="node1" presStyleIdx="0" presStyleCnt="5" custScaleX="175338" custScaleY="122770" custRadScaleRad="108569" custRadScaleInc="32243">
        <dgm:presLayoutVars>
          <dgm:bulletEnabled val="1"/>
        </dgm:presLayoutVars>
      </dgm:prSet>
      <dgm:spPr/>
      <dgm:t>
        <a:bodyPr/>
        <a:lstStyle/>
        <a:p>
          <a:endParaRPr lang="es-EC"/>
        </a:p>
      </dgm:t>
    </dgm:pt>
    <dgm:pt modelId="{9F93993B-21CC-4809-9E92-A9067E78B920}" type="pres">
      <dgm:prSet presAssocID="{2ADE67AA-43B7-4372-A9FB-3D2F0D3EA0B6}" presName="sibTrans" presStyleLbl="sibTrans2D1" presStyleIdx="0" presStyleCnt="5"/>
      <dgm:spPr/>
      <dgm:t>
        <a:bodyPr/>
        <a:lstStyle/>
        <a:p>
          <a:endParaRPr lang="es-EC"/>
        </a:p>
      </dgm:t>
    </dgm:pt>
    <dgm:pt modelId="{CCCB6864-3090-4B53-8EF7-A9665FBBDAE2}" type="pres">
      <dgm:prSet presAssocID="{2ADE67AA-43B7-4372-A9FB-3D2F0D3EA0B6}" presName="connectorText" presStyleLbl="sibTrans2D1" presStyleIdx="0" presStyleCnt="5"/>
      <dgm:spPr/>
      <dgm:t>
        <a:bodyPr/>
        <a:lstStyle/>
        <a:p>
          <a:endParaRPr lang="es-EC"/>
        </a:p>
      </dgm:t>
    </dgm:pt>
    <dgm:pt modelId="{CD0AD426-D1D1-4496-81B3-A6B8C2DB5D31}" type="pres">
      <dgm:prSet presAssocID="{F32EB483-ABDF-4A12-8BDF-89925AFD44EB}" presName="node" presStyleLbl="node1" presStyleIdx="1" presStyleCnt="5" custScaleX="227672" custScaleY="77454" custRadScaleRad="161414" custRadScaleInc="9206">
        <dgm:presLayoutVars>
          <dgm:bulletEnabled val="1"/>
        </dgm:presLayoutVars>
      </dgm:prSet>
      <dgm:spPr/>
      <dgm:t>
        <a:bodyPr/>
        <a:lstStyle/>
        <a:p>
          <a:endParaRPr lang="es-EC"/>
        </a:p>
      </dgm:t>
    </dgm:pt>
    <dgm:pt modelId="{8B843B15-792D-4C64-9EB9-88B68CB8029E}" type="pres">
      <dgm:prSet presAssocID="{3163AE88-D5B7-4405-9AB2-10E4FE4C0FF2}" presName="sibTrans" presStyleLbl="sibTrans2D1" presStyleIdx="1" presStyleCnt="5"/>
      <dgm:spPr/>
      <dgm:t>
        <a:bodyPr/>
        <a:lstStyle/>
        <a:p>
          <a:endParaRPr lang="es-EC"/>
        </a:p>
      </dgm:t>
    </dgm:pt>
    <dgm:pt modelId="{9D1F65EB-4BC1-4B5C-9FEF-E3C913E505CE}" type="pres">
      <dgm:prSet presAssocID="{3163AE88-D5B7-4405-9AB2-10E4FE4C0FF2}" presName="connectorText" presStyleLbl="sibTrans2D1" presStyleIdx="1" presStyleCnt="5"/>
      <dgm:spPr/>
      <dgm:t>
        <a:bodyPr/>
        <a:lstStyle/>
        <a:p>
          <a:endParaRPr lang="es-EC"/>
        </a:p>
      </dgm:t>
    </dgm:pt>
    <dgm:pt modelId="{B4E18342-C5ED-4AE5-818C-58EE44457C84}" type="pres">
      <dgm:prSet presAssocID="{9157EAB7-2933-4ED9-84E7-EED8AF845103}" presName="node" presStyleLbl="node1" presStyleIdx="2" presStyleCnt="5" custScaleX="215629" custScaleY="104461" custRadScaleRad="178831" custRadScaleInc="-87886">
        <dgm:presLayoutVars>
          <dgm:bulletEnabled val="1"/>
        </dgm:presLayoutVars>
      </dgm:prSet>
      <dgm:spPr/>
      <dgm:t>
        <a:bodyPr/>
        <a:lstStyle/>
        <a:p>
          <a:endParaRPr lang="es-EC"/>
        </a:p>
      </dgm:t>
    </dgm:pt>
    <dgm:pt modelId="{84830A3C-3B31-4754-8AB6-064D8A8D17D3}" type="pres">
      <dgm:prSet presAssocID="{F09052DF-D45F-432E-A106-7425D36EB97E}" presName="sibTrans" presStyleLbl="sibTrans2D1" presStyleIdx="2" presStyleCnt="5"/>
      <dgm:spPr/>
      <dgm:t>
        <a:bodyPr/>
        <a:lstStyle/>
        <a:p>
          <a:endParaRPr lang="es-EC"/>
        </a:p>
      </dgm:t>
    </dgm:pt>
    <dgm:pt modelId="{912E0052-BD18-4606-BA8C-F0DB9D11926A}" type="pres">
      <dgm:prSet presAssocID="{F09052DF-D45F-432E-A106-7425D36EB97E}" presName="connectorText" presStyleLbl="sibTrans2D1" presStyleIdx="2" presStyleCnt="5"/>
      <dgm:spPr/>
      <dgm:t>
        <a:bodyPr/>
        <a:lstStyle/>
        <a:p>
          <a:endParaRPr lang="es-EC"/>
        </a:p>
      </dgm:t>
    </dgm:pt>
    <dgm:pt modelId="{A21349F0-1B04-4154-A511-F9BBB5D506B7}" type="pres">
      <dgm:prSet presAssocID="{19BBE342-3714-4E3E-8C55-7BA5C587CDAD}" presName="node" presStyleLbl="node1" presStyleIdx="3" presStyleCnt="5" custScaleX="212659" custScaleY="123740" custRadScaleRad="128644" custRadScaleInc="76170">
        <dgm:presLayoutVars>
          <dgm:bulletEnabled val="1"/>
        </dgm:presLayoutVars>
      </dgm:prSet>
      <dgm:spPr/>
      <dgm:t>
        <a:bodyPr/>
        <a:lstStyle/>
        <a:p>
          <a:endParaRPr lang="es-EC"/>
        </a:p>
      </dgm:t>
    </dgm:pt>
    <dgm:pt modelId="{D365C99C-6C42-4581-ADA8-D7B4DF576E81}" type="pres">
      <dgm:prSet presAssocID="{482E1797-33A3-41C6-B332-CAEA6AAFC235}" presName="sibTrans" presStyleLbl="sibTrans2D1" presStyleIdx="3" presStyleCnt="5"/>
      <dgm:spPr/>
      <dgm:t>
        <a:bodyPr/>
        <a:lstStyle/>
        <a:p>
          <a:endParaRPr lang="es-EC"/>
        </a:p>
      </dgm:t>
    </dgm:pt>
    <dgm:pt modelId="{95A3F5BF-0D2D-4C20-977A-7DE67D7BF1CE}" type="pres">
      <dgm:prSet presAssocID="{482E1797-33A3-41C6-B332-CAEA6AAFC235}" presName="connectorText" presStyleLbl="sibTrans2D1" presStyleIdx="3" presStyleCnt="5"/>
      <dgm:spPr/>
      <dgm:t>
        <a:bodyPr/>
        <a:lstStyle/>
        <a:p>
          <a:endParaRPr lang="es-EC"/>
        </a:p>
      </dgm:t>
    </dgm:pt>
    <dgm:pt modelId="{C8DD1795-42FF-4C4E-8BD4-2556DC2CF4C5}" type="pres">
      <dgm:prSet presAssocID="{DC568142-6A58-41AE-821A-4BA87B4E393A}" presName="node" presStyleLbl="node1" presStyleIdx="4" presStyleCnt="5" custScaleX="203161" custScaleY="99433" custRadScaleRad="146501" custRadScaleInc="429">
        <dgm:presLayoutVars>
          <dgm:bulletEnabled val="1"/>
        </dgm:presLayoutVars>
      </dgm:prSet>
      <dgm:spPr/>
      <dgm:t>
        <a:bodyPr/>
        <a:lstStyle/>
        <a:p>
          <a:endParaRPr lang="es-EC"/>
        </a:p>
      </dgm:t>
    </dgm:pt>
    <dgm:pt modelId="{45B4E58C-0E25-41E3-ABC0-6DEEE8AC0C72}" type="pres">
      <dgm:prSet presAssocID="{EBF1F7F3-CCAA-43C0-9301-BF3532159A4D}" presName="sibTrans" presStyleLbl="sibTrans2D1" presStyleIdx="4" presStyleCnt="5"/>
      <dgm:spPr/>
      <dgm:t>
        <a:bodyPr/>
        <a:lstStyle/>
        <a:p>
          <a:endParaRPr lang="es-EC"/>
        </a:p>
      </dgm:t>
    </dgm:pt>
    <dgm:pt modelId="{50D71E96-3DF1-464D-9887-5A082B09F2A8}" type="pres">
      <dgm:prSet presAssocID="{EBF1F7F3-CCAA-43C0-9301-BF3532159A4D}" presName="connectorText" presStyleLbl="sibTrans2D1" presStyleIdx="4" presStyleCnt="5"/>
      <dgm:spPr/>
      <dgm:t>
        <a:bodyPr/>
        <a:lstStyle/>
        <a:p>
          <a:endParaRPr lang="es-EC"/>
        </a:p>
      </dgm:t>
    </dgm:pt>
  </dgm:ptLst>
  <dgm:cxnLst>
    <dgm:cxn modelId="{4F119D93-6B84-43C2-87B9-78050BC08449}" srcId="{BE8A4B76-6918-453A-BA2A-8F5208728202}" destId="{9157EAB7-2933-4ED9-84E7-EED8AF845103}" srcOrd="2" destOrd="0" parTransId="{41CB14F6-3FC7-49DB-84BF-5344EFEED618}" sibTransId="{F09052DF-D45F-432E-A106-7425D36EB97E}"/>
    <dgm:cxn modelId="{0DB5A60D-D0F1-46BD-8B6F-60248FCD06F4}" type="presOf" srcId="{F09052DF-D45F-432E-A106-7425D36EB97E}" destId="{84830A3C-3B31-4754-8AB6-064D8A8D17D3}" srcOrd="0" destOrd="0" presId="urn:microsoft.com/office/officeart/2005/8/layout/cycle2"/>
    <dgm:cxn modelId="{1E1BA21D-F92F-4DD2-B76B-1FFD74621712}" type="presOf" srcId="{71E8112D-AEA8-4E8C-B616-6A15F9AC234C}" destId="{E6B08409-CA6A-4908-A5DB-728095120E74}" srcOrd="0" destOrd="0" presId="urn:microsoft.com/office/officeart/2005/8/layout/cycle2"/>
    <dgm:cxn modelId="{A1CFB3B4-4901-415F-8250-CDBCA74DFBF3}" type="presOf" srcId="{F32EB483-ABDF-4A12-8BDF-89925AFD44EB}" destId="{CD0AD426-D1D1-4496-81B3-A6B8C2DB5D31}" srcOrd="0" destOrd="0" presId="urn:microsoft.com/office/officeart/2005/8/layout/cycle2"/>
    <dgm:cxn modelId="{7760EBE8-1755-4732-9DDC-3FCBCB0F5ECD}" srcId="{BE8A4B76-6918-453A-BA2A-8F5208728202}" destId="{71E8112D-AEA8-4E8C-B616-6A15F9AC234C}" srcOrd="0" destOrd="0" parTransId="{20A73B0F-CD69-4DFB-8B6E-2D5DEB1A79AB}" sibTransId="{2ADE67AA-43B7-4372-A9FB-3D2F0D3EA0B6}"/>
    <dgm:cxn modelId="{082DC3F4-32F1-463F-8D6F-025E0D9FD3E0}" type="presOf" srcId="{2ADE67AA-43B7-4372-A9FB-3D2F0D3EA0B6}" destId="{9F93993B-21CC-4809-9E92-A9067E78B920}" srcOrd="0" destOrd="0" presId="urn:microsoft.com/office/officeart/2005/8/layout/cycle2"/>
    <dgm:cxn modelId="{A30A04FF-5292-4FDE-B652-AD59F97CFBAD}" type="presOf" srcId="{EBF1F7F3-CCAA-43C0-9301-BF3532159A4D}" destId="{50D71E96-3DF1-464D-9887-5A082B09F2A8}" srcOrd="1" destOrd="0" presId="urn:microsoft.com/office/officeart/2005/8/layout/cycle2"/>
    <dgm:cxn modelId="{C3A866CC-8801-446E-8493-A9A4E3FA6393}" type="presOf" srcId="{F09052DF-D45F-432E-A106-7425D36EB97E}" destId="{912E0052-BD18-4606-BA8C-F0DB9D11926A}" srcOrd="1" destOrd="0" presId="urn:microsoft.com/office/officeart/2005/8/layout/cycle2"/>
    <dgm:cxn modelId="{B6DCB5DE-4D6A-49FE-B638-30A96A56B594}" type="presOf" srcId="{9157EAB7-2933-4ED9-84E7-EED8AF845103}" destId="{B4E18342-C5ED-4AE5-818C-58EE44457C84}" srcOrd="0" destOrd="0" presId="urn:microsoft.com/office/officeart/2005/8/layout/cycle2"/>
    <dgm:cxn modelId="{367170B3-0741-4AE2-B5BB-670E3B7182EA}" type="presOf" srcId="{DC568142-6A58-41AE-821A-4BA87B4E393A}" destId="{C8DD1795-42FF-4C4E-8BD4-2556DC2CF4C5}" srcOrd="0" destOrd="0" presId="urn:microsoft.com/office/officeart/2005/8/layout/cycle2"/>
    <dgm:cxn modelId="{60B88C1E-A8AB-4467-876F-42BFAD01DE67}" srcId="{BE8A4B76-6918-453A-BA2A-8F5208728202}" destId="{19BBE342-3714-4E3E-8C55-7BA5C587CDAD}" srcOrd="3" destOrd="0" parTransId="{70805E45-933B-41A9-89E5-D3A21EE69090}" sibTransId="{482E1797-33A3-41C6-B332-CAEA6AAFC235}"/>
    <dgm:cxn modelId="{793F6272-02D6-4031-B0AA-B1634A557388}" type="presOf" srcId="{2ADE67AA-43B7-4372-A9FB-3D2F0D3EA0B6}" destId="{CCCB6864-3090-4B53-8EF7-A9665FBBDAE2}" srcOrd="1" destOrd="0" presId="urn:microsoft.com/office/officeart/2005/8/layout/cycle2"/>
    <dgm:cxn modelId="{825CFBD0-3E0F-401D-B656-E441EB362F79}" type="presOf" srcId="{EBF1F7F3-CCAA-43C0-9301-BF3532159A4D}" destId="{45B4E58C-0E25-41E3-ABC0-6DEEE8AC0C72}" srcOrd="0" destOrd="0" presId="urn:microsoft.com/office/officeart/2005/8/layout/cycle2"/>
    <dgm:cxn modelId="{BC6812A0-6B09-4C90-9D44-B596D9207F35}" type="presOf" srcId="{3163AE88-D5B7-4405-9AB2-10E4FE4C0FF2}" destId="{9D1F65EB-4BC1-4B5C-9FEF-E3C913E505CE}" srcOrd="1" destOrd="0" presId="urn:microsoft.com/office/officeart/2005/8/layout/cycle2"/>
    <dgm:cxn modelId="{699E47F6-2B06-409D-A04F-DE344CF5EFAD}" type="presOf" srcId="{BE8A4B76-6918-453A-BA2A-8F5208728202}" destId="{1752FBDD-72A2-457C-8108-55567F3E77F9}" srcOrd="0" destOrd="0" presId="urn:microsoft.com/office/officeart/2005/8/layout/cycle2"/>
    <dgm:cxn modelId="{36B3394A-7C14-4599-A773-B0AB1571324D}" srcId="{BE8A4B76-6918-453A-BA2A-8F5208728202}" destId="{F32EB483-ABDF-4A12-8BDF-89925AFD44EB}" srcOrd="1" destOrd="0" parTransId="{84539FC9-8AE1-435D-8272-C787F25E3E96}" sibTransId="{3163AE88-D5B7-4405-9AB2-10E4FE4C0FF2}"/>
    <dgm:cxn modelId="{10448BF9-001A-45B9-8686-A92A718AA97C}" type="presOf" srcId="{482E1797-33A3-41C6-B332-CAEA6AAFC235}" destId="{95A3F5BF-0D2D-4C20-977A-7DE67D7BF1CE}" srcOrd="1" destOrd="0" presId="urn:microsoft.com/office/officeart/2005/8/layout/cycle2"/>
    <dgm:cxn modelId="{C8A6E0A7-6A17-4D36-87DE-AB1F3C8E13F6}" srcId="{BE8A4B76-6918-453A-BA2A-8F5208728202}" destId="{DC568142-6A58-41AE-821A-4BA87B4E393A}" srcOrd="4" destOrd="0" parTransId="{95EA9A8D-7222-46E6-87F3-E5F6887C9AD2}" sibTransId="{EBF1F7F3-CCAA-43C0-9301-BF3532159A4D}"/>
    <dgm:cxn modelId="{5D46C7A4-B70C-4257-9002-0023E23E511C}" type="presOf" srcId="{3163AE88-D5B7-4405-9AB2-10E4FE4C0FF2}" destId="{8B843B15-792D-4C64-9EB9-88B68CB8029E}" srcOrd="0" destOrd="0" presId="urn:microsoft.com/office/officeart/2005/8/layout/cycle2"/>
    <dgm:cxn modelId="{5974D313-2CCE-4DA2-923D-D1B11931E29D}" type="presOf" srcId="{482E1797-33A3-41C6-B332-CAEA6AAFC235}" destId="{D365C99C-6C42-4581-ADA8-D7B4DF576E81}" srcOrd="0" destOrd="0" presId="urn:microsoft.com/office/officeart/2005/8/layout/cycle2"/>
    <dgm:cxn modelId="{8661210E-3F76-4DFC-9938-B17D15A804F1}" type="presOf" srcId="{19BBE342-3714-4E3E-8C55-7BA5C587CDAD}" destId="{A21349F0-1B04-4154-A511-F9BBB5D506B7}" srcOrd="0" destOrd="0" presId="urn:microsoft.com/office/officeart/2005/8/layout/cycle2"/>
    <dgm:cxn modelId="{4615BDDA-5CC5-4297-B0CB-E5DA7F311004}" type="presParOf" srcId="{1752FBDD-72A2-457C-8108-55567F3E77F9}" destId="{E6B08409-CA6A-4908-A5DB-728095120E74}" srcOrd="0" destOrd="0" presId="urn:microsoft.com/office/officeart/2005/8/layout/cycle2"/>
    <dgm:cxn modelId="{D5BB1424-5667-4E4B-B8A8-1C097E7BCEE2}" type="presParOf" srcId="{1752FBDD-72A2-457C-8108-55567F3E77F9}" destId="{9F93993B-21CC-4809-9E92-A9067E78B920}" srcOrd="1" destOrd="0" presId="urn:microsoft.com/office/officeart/2005/8/layout/cycle2"/>
    <dgm:cxn modelId="{918C4684-3A0E-4C89-B77A-F4FEFD311ABA}" type="presParOf" srcId="{9F93993B-21CC-4809-9E92-A9067E78B920}" destId="{CCCB6864-3090-4B53-8EF7-A9665FBBDAE2}" srcOrd="0" destOrd="0" presId="urn:microsoft.com/office/officeart/2005/8/layout/cycle2"/>
    <dgm:cxn modelId="{05808BCF-F4A4-404A-8107-0E0990F10F9C}" type="presParOf" srcId="{1752FBDD-72A2-457C-8108-55567F3E77F9}" destId="{CD0AD426-D1D1-4496-81B3-A6B8C2DB5D31}" srcOrd="2" destOrd="0" presId="urn:microsoft.com/office/officeart/2005/8/layout/cycle2"/>
    <dgm:cxn modelId="{D65672C1-39F1-43F0-9394-988390773337}" type="presParOf" srcId="{1752FBDD-72A2-457C-8108-55567F3E77F9}" destId="{8B843B15-792D-4C64-9EB9-88B68CB8029E}" srcOrd="3" destOrd="0" presId="urn:microsoft.com/office/officeart/2005/8/layout/cycle2"/>
    <dgm:cxn modelId="{58AF9C76-3C55-4E1D-9C78-A63D5BF931C2}" type="presParOf" srcId="{8B843B15-792D-4C64-9EB9-88B68CB8029E}" destId="{9D1F65EB-4BC1-4B5C-9FEF-E3C913E505CE}" srcOrd="0" destOrd="0" presId="urn:microsoft.com/office/officeart/2005/8/layout/cycle2"/>
    <dgm:cxn modelId="{152CFF5D-30FE-4F8D-8053-BADAE8DAC6EC}" type="presParOf" srcId="{1752FBDD-72A2-457C-8108-55567F3E77F9}" destId="{B4E18342-C5ED-4AE5-818C-58EE44457C84}" srcOrd="4" destOrd="0" presId="urn:microsoft.com/office/officeart/2005/8/layout/cycle2"/>
    <dgm:cxn modelId="{0CAFB354-083D-425F-B2D0-1BB6AEDD6ED3}" type="presParOf" srcId="{1752FBDD-72A2-457C-8108-55567F3E77F9}" destId="{84830A3C-3B31-4754-8AB6-064D8A8D17D3}" srcOrd="5" destOrd="0" presId="urn:microsoft.com/office/officeart/2005/8/layout/cycle2"/>
    <dgm:cxn modelId="{A6C9A3D8-E62E-4642-BB75-D31BD442F7AA}" type="presParOf" srcId="{84830A3C-3B31-4754-8AB6-064D8A8D17D3}" destId="{912E0052-BD18-4606-BA8C-F0DB9D11926A}" srcOrd="0" destOrd="0" presId="urn:microsoft.com/office/officeart/2005/8/layout/cycle2"/>
    <dgm:cxn modelId="{E40378A5-9291-4B8B-90DA-E0E820112940}" type="presParOf" srcId="{1752FBDD-72A2-457C-8108-55567F3E77F9}" destId="{A21349F0-1B04-4154-A511-F9BBB5D506B7}" srcOrd="6" destOrd="0" presId="urn:microsoft.com/office/officeart/2005/8/layout/cycle2"/>
    <dgm:cxn modelId="{789ACB09-FF0D-4F40-99B8-E47ADDA646A0}" type="presParOf" srcId="{1752FBDD-72A2-457C-8108-55567F3E77F9}" destId="{D365C99C-6C42-4581-ADA8-D7B4DF576E81}" srcOrd="7" destOrd="0" presId="urn:microsoft.com/office/officeart/2005/8/layout/cycle2"/>
    <dgm:cxn modelId="{F7F8459A-DDB5-446B-8115-BB331A10C0C4}" type="presParOf" srcId="{D365C99C-6C42-4581-ADA8-D7B4DF576E81}" destId="{95A3F5BF-0D2D-4C20-977A-7DE67D7BF1CE}" srcOrd="0" destOrd="0" presId="urn:microsoft.com/office/officeart/2005/8/layout/cycle2"/>
    <dgm:cxn modelId="{DC0C7E53-635A-4E22-B4F7-2437789B42FF}" type="presParOf" srcId="{1752FBDD-72A2-457C-8108-55567F3E77F9}" destId="{C8DD1795-42FF-4C4E-8BD4-2556DC2CF4C5}" srcOrd="8" destOrd="0" presId="urn:microsoft.com/office/officeart/2005/8/layout/cycle2"/>
    <dgm:cxn modelId="{49C20A9A-665A-412A-9AE6-4BBE081017C9}" type="presParOf" srcId="{1752FBDD-72A2-457C-8108-55567F3E77F9}" destId="{45B4E58C-0E25-41E3-ABC0-6DEEE8AC0C72}" srcOrd="9" destOrd="0" presId="urn:microsoft.com/office/officeart/2005/8/layout/cycle2"/>
    <dgm:cxn modelId="{72596CD5-03B4-429D-ADCE-9A2C094B1400}" type="presParOf" srcId="{45B4E58C-0E25-41E3-ABC0-6DEEE8AC0C72}" destId="{50D71E96-3DF1-464D-9887-5A082B09F2A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D220C5-C73D-44F9-8BCC-E5F0B210C1CC}"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EC"/>
        </a:p>
      </dgm:t>
    </dgm:pt>
    <dgm:pt modelId="{4F339967-FD13-4B3D-87DA-18ED67ED9FCA}">
      <dgm:prSet phldrT="[Texto]" custT="1"/>
      <dgm:spPr/>
      <dgm:t>
        <a:bodyPr/>
        <a:lstStyle/>
        <a:p>
          <a:r>
            <a:rPr lang="es-EC" sz="1800" b="1" dirty="0" smtClean="0"/>
            <a:t>ISO 31000</a:t>
          </a:r>
          <a:endParaRPr lang="es-EC" sz="1800" b="1" dirty="0"/>
        </a:p>
      </dgm:t>
    </dgm:pt>
    <dgm:pt modelId="{043570C9-888D-4574-AB80-FE1FAA8AFEFA}" type="parTrans" cxnId="{ACE4E607-BBE9-45DF-B5B1-2972FDCE4518}">
      <dgm:prSet/>
      <dgm:spPr/>
      <dgm:t>
        <a:bodyPr/>
        <a:lstStyle/>
        <a:p>
          <a:endParaRPr lang="es-EC" sz="1800"/>
        </a:p>
      </dgm:t>
    </dgm:pt>
    <dgm:pt modelId="{71D788DC-1241-4AB1-8A20-BA52040A2418}" type="sibTrans" cxnId="{ACE4E607-BBE9-45DF-B5B1-2972FDCE4518}">
      <dgm:prSet/>
      <dgm:spPr/>
      <dgm:t>
        <a:bodyPr/>
        <a:lstStyle/>
        <a:p>
          <a:endParaRPr lang="es-EC" sz="1800"/>
        </a:p>
      </dgm:t>
    </dgm:pt>
    <dgm:pt modelId="{C56D77F4-6855-45E5-8199-EC99C71FC150}">
      <dgm:prSet phldrT="[Texto]" custT="1"/>
      <dgm:spPr/>
      <dgm:t>
        <a:bodyPr/>
        <a:lstStyle/>
        <a:p>
          <a:r>
            <a:rPr lang="es-EC" sz="2000" dirty="0" smtClean="0"/>
            <a:t>Riesgos financieros</a:t>
          </a:r>
          <a:endParaRPr lang="es-EC" sz="2000" dirty="0"/>
        </a:p>
      </dgm:t>
    </dgm:pt>
    <dgm:pt modelId="{93E1CA78-29AF-4B39-9D7C-C6356D4BE9FA}" type="parTrans" cxnId="{FABBE182-F4B3-4A3F-B0B1-7A2894F8D046}">
      <dgm:prSet custT="1"/>
      <dgm:spPr/>
      <dgm:t>
        <a:bodyPr/>
        <a:lstStyle/>
        <a:p>
          <a:endParaRPr lang="es-EC" sz="1800"/>
        </a:p>
      </dgm:t>
    </dgm:pt>
    <dgm:pt modelId="{02629DCE-5B4F-4153-8ECF-88B72D2B8508}" type="sibTrans" cxnId="{FABBE182-F4B3-4A3F-B0B1-7A2894F8D046}">
      <dgm:prSet/>
      <dgm:spPr/>
      <dgm:t>
        <a:bodyPr/>
        <a:lstStyle/>
        <a:p>
          <a:endParaRPr lang="es-EC" sz="1800"/>
        </a:p>
      </dgm:t>
    </dgm:pt>
    <dgm:pt modelId="{61BB4E9B-7B44-45D9-949C-0E07DBCC24D4}">
      <dgm:prSet phldrT="[Texto]" custT="1"/>
      <dgm:spPr/>
      <dgm:t>
        <a:bodyPr/>
        <a:lstStyle/>
        <a:p>
          <a:r>
            <a:rPr lang="es-EC" sz="2000" dirty="0" smtClean="0"/>
            <a:t>Riesgos de atención de desastres</a:t>
          </a:r>
          <a:endParaRPr lang="es-EC" sz="2000" dirty="0"/>
        </a:p>
      </dgm:t>
    </dgm:pt>
    <dgm:pt modelId="{3F1C3D9E-EE21-4D92-966D-EDA5257CEFFA}" type="parTrans" cxnId="{96892886-AA49-47DE-ADC9-FADA6F6F2ABA}">
      <dgm:prSet custT="1"/>
      <dgm:spPr/>
      <dgm:t>
        <a:bodyPr/>
        <a:lstStyle/>
        <a:p>
          <a:endParaRPr lang="es-EC" sz="1800"/>
        </a:p>
      </dgm:t>
    </dgm:pt>
    <dgm:pt modelId="{976D7D3B-0D81-4CA8-81E2-A6CCE93AC728}" type="sibTrans" cxnId="{96892886-AA49-47DE-ADC9-FADA6F6F2ABA}">
      <dgm:prSet/>
      <dgm:spPr/>
      <dgm:t>
        <a:bodyPr/>
        <a:lstStyle/>
        <a:p>
          <a:endParaRPr lang="es-EC" sz="1800"/>
        </a:p>
      </dgm:t>
    </dgm:pt>
    <dgm:pt modelId="{9C59E238-814B-4D21-A209-1D02752C525D}">
      <dgm:prSet phldrT="[Texto]" custT="1"/>
      <dgm:spPr/>
      <dgm:t>
        <a:bodyPr/>
        <a:lstStyle/>
        <a:p>
          <a:r>
            <a:rPr lang="es-EC" sz="2000" dirty="0" smtClean="0"/>
            <a:t>Riesgos de calidad</a:t>
          </a:r>
          <a:endParaRPr lang="es-EC" sz="2000" dirty="0"/>
        </a:p>
      </dgm:t>
    </dgm:pt>
    <dgm:pt modelId="{EBBC5D50-E3AC-4BC5-8439-01336C3802B4}" type="parTrans" cxnId="{5835943D-633E-4D8B-948A-4367D868F221}">
      <dgm:prSet custT="1"/>
      <dgm:spPr/>
      <dgm:t>
        <a:bodyPr/>
        <a:lstStyle/>
        <a:p>
          <a:endParaRPr lang="es-EC" sz="1800"/>
        </a:p>
      </dgm:t>
    </dgm:pt>
    <dgm:pt modelId="{CF130853-2A15-44DB-AFA8-29060683CE91}" type="sibTrans" cxnId="{5835943D-633E-4D8B-948A-4367D868F221}">
      <dgm:prSet/>
      <dgm:spPr/>
      <dgm:t>
        <a:bodyPr/>
        <a:lstStyle/>
        <a:p>
          <a:endParaRPr lang="es-EC" sz="1800"/>
        </a:p>
      </dgm:t>
    </dgm:pt>
    <dgm:pt modelId="{00573925-DDE9-4A7D-AC62-E7121238A734}">
      <dgm:prSet phldrT="[Texto]" custT="1"/>
      <dgm:spPr/>
      <dgm:t>
        <a:bodyPr/>
        <a:lstStyle/>
        <a:p>
          <a:r>
            <a:rPr lang="es-EC" sz="2000" dirty="0" smtClean="0"/>
            <a:t>Riesgos de seguridad</a:t>
          </a:r>
          <a:endParaRPr lang="es-EC" sz="2000" dirty="0"/>
        </a:p>
      </dgm:t>
    </dgm:pt>
    <dgm:pt modelId="{AE86C1A0-3590-4C40-BC5C-05402CDC2357}" type="parTrans" cxnId="{D78843D7-4C19-4337-B8C2-ABBEB2253290}">
      <dgm:prSet custT="1"/>
      <dgm:spPr/>
      <dgm:t>
        <a:bodyPr/>
        <a:lstStyle/>
        <a:p>
          <a:endParaRPr lang="es-EC" sz="1800"/>
        </a:p>
      </dgm:t>
    </dgm:pt>
    <dgm:pt modelId="{7D7F95E8-6AFF-438F-B7F6-38CEACAC2573}" type="sibTrans" cxnId="{D78843D7-4C19-4337-B8C2-ABBEB2253290}">
      <dgm:prSet/>
      <dgm:spPr/>
      <dgm:t>
        <a:bodyPr/>
        <a:lstStyle/>
        <a:p>
          <a:endParaRPr lang="es-EC" sz="1800"/>
        </a:p>
      </dgm:t>
    </dgm:pt>
    <dgm:pt modelId="{ABA695B5-BA21-49E2-B5C6-D8BACB30E150}">
      <dgm:prSet phldrT="[Texto]" custT="1"/>
      <dgm:spPr/>
      <dgm:t>
        <a:bodyPr/>
        <a:lstStyle/>
        <a:p>
          <a:r>
            <a:rPr lang="es-EC" sz="2000" dirty="0" smtClean="0"/>
            <a:t>Riesgos de salud en el trabajo</a:t>
          </a:r>
        </a:p>
      </dgm:t>
    </dgm:pt>
    <dgm:pt modelId="{8B71CFF6-C3C3-4304-89D0-073AC10BAD1D}" type="parTrans" cxnId="{43B259CC-F7CB-4711-8AC5-BA082DDBF2FB}">
      <dgm:prSet custT="1"/>
      <dgm:spPr/>
      <dgm:t>
        <a:bodyPr/>
        <a:lstStyle/>
        <a:p>
          <a:endParaRPr lang="es-EC" sz="1800"/>
        </a:p>
      </dgm:t>
    </dgm:pt>
    <dgm:pt modelId="{AEDD6EEB-1720-4DB1-A870-291237302A1C}" type="sibTrans" cxnId="{43B259CC-F7CB-4711-8AC5-BA082DDBF2FB}">
      <dgm:prSet/>
      <dgm:spPr/>
      <dgm:t>
        <a:bodyPr/>
        <a:lstStyle/>
        <a:p>
          <a:endParaRPr lang="es-EC" sz="1800"/>
        </a:p>
      </dgm:t>
    </dgm:pt>
    <dgm:pt modelId="{7F2AC20F-421F-432A-9060-C0E0EE9D940C}">
      <dgm:prSet phldrT="[Texto]" custLinFactNeighborX="-1903" custLinFactNeighborY="-1753"/>
      <dgm:spPr/>
      <dgm:t>
        <a:bodyPr/>
        <a:lstStyle/>
        <a:p>
          <a:endParaRPr lang="es-EC"/>
        </a:p>
      </dgm:t>
    </dgm:pt>
    <dgm:pt modelId="{437D518B-9E43-4107-9592-7559E808BDCA}" type="parTrans" cxnId="{B15C47E9-0392-4FF8-A31D-7A73B49E8B36}">
      <dgm:prSet/>
      <dgm:spPr/>
      <dgm:t>
        <a:bodyPr/>
        <a:lstStyle/>
        <a:p>
          <a:endParaRPr lang="es-EC" sz="1800"/>
        </a:p>
      </dgm:t>
    </dgm:pt>
    <dgm:pt modelId="{5B7D62BF-1A0A-4075-8CC5-F6E02872196B}" type="sibTrans" cxnId="{B15C47E9-0392-4FF8-A31D-7A73B49E8B36}">
      <dgm:prSet/>
      <dgm:spPr/>
      <dgm:t>
        <a:bodyPr/>
        <a:lstStyle/>
        <a:p>
          <a:endParaRPr lang="es-EC" sz="1800"/>
        </a:p>
      </dgm:t>
    </dgm:pt>
    <dgm:pt modelId="{0AC7198E-B413-4DDC-9B24-F7A730F9D862}">
      <dgm:prSet phldrT="[Texto]" custRadScaleRad="97909" custRadScaleInc="-207636"/>
      <dgm:spPr/>
      <dgm:t>
        <a:bodyPr/>
        <a:lstStyle/>
        <a:p>
          <a:endParaRPr lang="es-EC"/>
        </a:p>
      </dgm:t>
    </dgm:pt>
    <dgm:pt modelId="{2DF4C784-4CBA-4CA3-B347-E7C5793A08C1}" type="parTrans" cxnId="{2E4E5FC1-A4FF-433D-96CB-9F618553E8DB}">
      <dgm:prSet/>
      <dgm:spPr/>
      <dgm:t>
        <a:bodyPr/>
        <a:lstStyle/>
        <a:p>
          <a:endParaRPr lang="es-EC" sz="1800"/>
        </a:p>
      </dgm:t>
    </dgm:pt>
    <dgm:pt modelId="{3E098F16-CC7E-4A1E-B964-67F7AB7312A5}" type="sibTrans" cxnId="{2E4E5FC1-A4FF-433D-96CB-9F618553E8DB}">
      <dgm:prSet/>
      <dgm:spPr/>
      <dgm:t>
        <a:bodyPr/>
        <a:lstStyle/>
        <a:p>
          <a:endParaRPr lang="es-EC" sz="1800"/>
        </a:p>
      </dgm:t>
    </dgm:pt>
    <dgm:pt modelId="{FB48CAF2-941A-4446-A34F-41ECB421560D}">
      <dgm:prSet phldrT="[Texto]" custRadScaleRad="97909" custRadScaleInc="-207636"/>
      <dgm:spPr/>
      <dgm:t>
        <a:bodyPr/>
        <a:lstStyle/>
        <a:p>
          <a:endParaRPr lang="es-EC"/>
        </a:p>
      </dgm:t>
    </dgm:pt>
    <dgm:pt modelId="{54847CBB-2F98-4ACA-AB86-034FE2ABD87F}" type="parTrans" cxnId="{A7C5D698-6F87-4CE9-947E-5280A47B4DED}">
      <dgm:prSet/>
      <dgm:spPr/>
      <dgm:t>
        <a:bodyPr/>
        <a:lstStyle/>
        <a:p>
          <a:endParaRPr lang="es-EC" sz="1800"/>
        </a:p>
      </dgm:t>
    </dgm:pt>
    <dgm:pt modelId="{538289D2-D751-4CC4-ABF6-D97431133134}" type="sibTrans" cxnId="{A7C5D698-6F87-4CE9-947E-5280A47B4DED}">
      <dgm:prSet/>
      <dgm:spPr/>
      <dgm:t>
        <a:bodyPr/>
        <a:lstStyle/>
        <a:p>
          <a:endParaRPr lang="es-EC" sz="1800"/>
        </a:p>
      </dgm:t>
    </dgm:pt>
    <dgm:pt modelId="{601D6B90-940B-4EFE-8362-6E1C7658B10A}">
      <dgm:prSet phldrT="[Texto]" custRadScaleRad="97909" custRadScaleInc="-207636"/>
      <dgm:spPr/>
      <dgm:t>
        <a:bodyPr/>
        <a:lstStyle/>
        <a:p>
          <a:endParaRPr lang="es-EC"/>
        </a:p>
      </dgm:t>
    </dgm:pt>
    <dgm:pt modelId="{CB61977D-9F54-4587-AEF8-3A201E97799F}" type="parTrans" cxnId="{3D6B6134-6411-4ACE-99F0-BC6EDAE280BA}">
      <dgm:prSet/>
      <dgm:spPr/>
      <dgm:t>
        <a:bodyPr/>
        <a:lstStyle/>
        <a:p>
          <a:endParaRPr lang="es-EC" sz="1800"/>
        </a:p>
      </dgm:t>
    </dgm:pt>
    <dgm:pt modelId="{99B4B85F-43FE-49C9-AE7D-CE774E342279}" type="sibTrans" cxnId="{3D6B6134-6411-4ACE-99F0-BC6EDAE280BA}">
      <dgm:prSet/>
      <dgm:spPr/>
      <dgm:t>
        <a:bodyPr/>
        <a:lstStyle/>
        <a:p>
          <a:endParaRPr lang="es-EC" sz="1800"/>
        </a:p>
      </dgm:t>
    </dgm:pt>
    <dgm:pt modelId="{D8164C21-33D5-458F-8BEE-9973117944D3}">
      <dgm:prSet phldrT="[Texto]" custRadScaleRad="97909" custRadScaleInc="-207636"/>
      <dgm:spPr/>
      <dgm:t>
        <a:bodyPr/>
        <a:lstStyle/>
        <a:p>
          <a:endParaRPr lang="es-EC"/>
        </a:p>
      </dgm:t>
    </dgm:pt>
    <dgm:pt modelId="{A9BF0BE4-0733-4605-A9E4-1C3E411C3224}" type="parTrans" cxnId="{77641DAC-7E9A-4DB3-B12C-5C09330E7C98}">
      <dgm:prSet/>
      <dgm:spPr/>
      <dgm:t>
        <a:bodyPr/>
        <a:lstStyle/>
        <a:p>
          <a:endParaRPr lang="es-EC" sz="1800"/>
        </a:p>
      </dgm:t>
    </dgm:pt>
    <dgm:pt modelId="{A99DCD27-DA78-4CC7-BFE9-39A14D2B3316}" type="sibTrans" cxnId="{77641DAC-7E9A-4DB3-B12C-5C09330E7C98}">
      <dgm:prSet/>
      <dgm:spPr/>
      <dgm:t>
        <a:bodyPr/>
        <a:lstStyle/>
        <a:p>
          <a:endParaRPr lang="es-EC" sz="1800"/>
        </a:p>
      </dgm:t>
    </dgm:pt>
    <dgm:pt modelId="{F536049E-CFB0-4DE2-BA9C-B86F570539B0}">
      <dgm:prSet custT="1"/>
      <dgm:spPr/>
      <dgm:t>
        <a:bodyPr/>
        <a:lstStyle/>
        <a:p>
          <a:r>
            <a:rPr lang="es-EC" sz="2000" dirty="0" smtClean="0"/>
            <a:t>Riesgo de Gestión Ambiental</a:t>
          </a:r>
          <a:endParaRPr lang="es-EC" sz="2000" dirty="0"/>
        </a:p>
      </dgm:t>
    </dgm:pt>
    <dgm:pt modelId="{62DDF7D6-C2CC-413A-B4B3-2B9D8D9C663C}" type="parTrans" cxnId="{472CBE82-C24E-401B-B2E1-1A76893C4F60}">
      <dgm:prSet custT="1"/>
      <dgm:spPr/>
      <dgm:t>
        <a:bodyPr/>
        <a:lstStyle/>
        <a:p>
          <a:endParaRPr lang="es-EC" sz="1800"/>
        </a:p>
      </dgm:t>
    </dgm:pt>
    <dgm:pt modelId="{712F8721-46CB-4D44-B74D-E649686B0C1F}" type="sibTrans" cxnId="{472CBE82-C24E-401B-B2E1-1A76893C4F60}">
      <dgm:prSet/>
      <dgm:spPr/>
      <dgm:t>
        <a:bodyPr/>
        <a:lstStyle/>
        <a:p>
          <a:endParaRPr lang="es-EC" sz="1800"/>
        </a:p>
      </dgm:t>
    </dgm:pt>
    <dgm:pt modelId="{B554DA3D-D206-4E92-98FB-4CE6E9070612}" type="pres">
      <dgm:prSet presAssocID="{A0D220C5-C73D-44F9-8BCC-E5F0B210C1CC}" presName="cycle" presStyleCnt="0">
        <dgm:presLayoutVars>
          <dgm:chMax val="1"/>
          <dgm:dir/>
          <dgm:animLvl val="ctr"/>
          <dgm:resizeHandles val="exact"/>
        </dgm:presLayoutVars>
      </dgm:prSet>
      <dgm:spPr/>
      <dgm:t>
        <a:bodyPr/>
        <a:lstStyle/>
        <a:p>
          <a:endParaRPr lang="es-EC"/>
        </a:p>
      </dgm:t>
    </dgm:pt>
    <dgm:pt modelId="{ACDC3590-97CE-4F5D-B4A6-CED9788E82C1}" type="pres">
      <dgm:prSet presAssocID="{4F339967-FD13-4B3D-87DA-18ED67ED9FCA}" presName="centerShape" presStyleLbl="node0" presStyleIdx="0" presStyleCnt="1" custLinFactNeighborX="-1903" custLinFactNeighborY="-1753"/>
      <dgm:spPr/>
      <dgm:t>
        <a:bodyPr/>
        <a:lstStyle/>
        <a:p>
          <a:endParaRPr lang="es-EC"/>
        </a:p>
      </dgm:t>
    </dgm:pt>
    <dgm:pt modelId="{7124C128-CA41-47D0-B777-2211CC17C084}" type="pres">
      <dgm:prSet presAssocID="{93E1CA78-29AF-4B39-9D7C-C6356D4BE9FA}" presName="Name9" presStyleLbl="parChTrans1D2" presStyleIdx="0" presStyleCnt="6"/>
      <dgm:spPr/>
      <dgm:t>
        <a:bodyPr/>
        <a:lstStyle/>
        <a:p>
          <a:endParaRPr lang="es-EC"/>
        </a:p>
      </dgm:t>
    </dgm:pt>
    <dgm:pt modelId="{D69A2D68-70F8-4C14-BD83-7BC9EDB95C15}" type="pres">
      <dgm:prSet presAssocID="{93E1CA78-29AF-4B39-9D7C-C6356D4BE9FA}" presName="connTx" presStyleLbl="parChTrans1D2" presStyleIdx="0" presStyleCnt="6"/>
      <dgm:spPr/>
      <dgm:t>
        <a:bodyPr/>
        <a:lstStyle/>
        <a:p>
          <a:endParaRPr lang="es-EC"/>
        </a:p>
      </dgm:t>
    </dgm:pt>
    <dgm:pt modelId="{701C4651-E193-4952-96BC-9EF50B973FB8}" type="pres">
      <dgm:prSet presAssocID="{C56D77F4-6855-45E5-8199-EC99C71FC150}" presName="node" presStyleLbl="node1" presStyleIdx="0" presStyleCnt="6" custScaleX="145596" custRadScaleRad="125966" custRadScaleInc="-203741">
        <dgm:presLayoutVars>
          <dgm:bulletEnabled val="1"/>
        </dgm:presLayoutVars>
      </dgm:prSet>
      <dgm:spPr/>
      <dgm:t>
        <a:bodyPr/>
        <a:lstStyle/>
        <a:p>
          <a:endParaRPr lang="es-EC"/>
        </a:p>
      </dgm:t>
    </dgm:pt>
    <dgm:pt modelId="{FEFFF4AF-84AF-4E9D-B90F-38828854FE3B}" type="pres">
      <dgm:prSet presAssocID="{62DDF7D6-C2CC-413A-B4B3-2B9D8D9C663C}" presName="Name9" presStyleLbl="parChTrans1D2" presStyleIdx="1" presStyleCnt="6"/>
      <dgm:spPr/>
      <dgm:t>
        <a:bodyPr/>
        <a:lstStyle/>
        <a:p>
          <a:endParaRPr lang="es-EC"/>
        </a:p>
      </dgm:t>
    </dgm:pt>
    <dgm:pt modelId="{7CFFEFDA-79B1-4AE1-83AF-7C5C939229CF}" type="pres">
      <dgm:prSet presAssocID="{62DDF7D6-C2CC-413A-B4B3-2B9D8D9C663C}" presName="connTx" presStyleLbl="parChTrans1D2" presStyleIdx="1" presStyleCnt="6"/>
      <dgm:spPr/>
      <dgm:t>
        <a:bodyPr/>
        <a:lstStyle/>
        <a:p>
          <a:endParaRPr lang="es-EC"/>
        </a:p>
      </dgm:t>
    </dgm:pt>
    <dgm:pt modelId="{E2ED60C1-B4FE-43CA-922C-78A36F32B757}" type="pres">
      <dgm:prSet presAssocID="{F536049E-CFB0-4DE2-BA9C-B86F570539B0}" presName="node" presStyleLbl="node1" presStyleIdx="1" presStyleCnt="6" custScaleX="145596" custRadScaleRad="100387" custRadScaleInc="-207513">
        <dgm:presLayoutVars>
          <dgm:bulletEnabled val="1"/>
        </dgm:presLayoutVars>
      </dgm:prSet>
      <dgm:spPr/>
      <dgm:t>
        <a:bodyPr/>
        <a:lstStyle/>
        <a:p>
          <a:endParaRPr lang="es-EC"/>
        </a:p>
      </dgm:t>
    </dgm:pt>
    <dgm:pt modelId="{AC981010-5459-451C-B55D-44FA94CF7790}" type="pres">
      <dgm:prSet presAssocID="{3F1C3D9E-EE21-4D92-966D-EDA5257CEFFA}" presName="Name9" presStyleLbl="parChTrans1D2" presStyleIdx="2" presStyleCnt="6"/>
      <dgm:spPr/>
      <dgm:t>
        <a:bodyPr/>
        <a:lstStyle/>
        <a:p>
          <a:endParaRPr lang="es-EC"/>
        </a:p>
      </dgm:t>
    </dgm:pt>
    <dgm:pt modelId="{45CBBA5C-55EC-42D6-9BBA-A5B1891B8379}" type="pres">
      <dgm:prSet presAssocID="{3F1C3D9E-EE21-4D92-966D-EDA5257CEFFA}" presName="connTx" presStyleLbl="parChTrans1D2" presStyleIdx="2" presStyleCnt="6"/>
      <dgm:spPr/>
      <dgm:t>
        <a:bodyPr/>
        <a:lstStyle/>
        <a:p>
          <a:endParaRPr lang="es-EC"/>
        </a:p>
      </dgm:t>
    </dgm:pt>
    <dgm:pt modelId="{A4022994-B7C3-403E-8095-9FED02171631}" type="pres">
      <dgm:prSet presAssocID="{61BB4E9B-7B44-45D9-949C-0E07DBCC24D4}" presName="node" presStyleLbl="node1" presStyleIdx="2" presStyleCnt="6" custScaleX="145596" custRadScaleRad="120520" custRadScaleInc="-199777">
        <dgm:presLayoutVars>
          <dgm:bulletEnabled val="1"/>
        </dgm:presLayoutVars>
      </dgm:prSet>
      <dgm:spPr/>
      <dgm:t>
        <a:bodyPr/>
        <a:lstStyle/>
        <a:p>
          <a:endParaRPr lang="es-EC"/>
        </a:p>
      </dgm:t>
    </dgm:pt>
    <dgm:pt modelId="{9538D90A-B593-476C-83CB-E0D169B7122C}" type="pres">
      <dgm:prSet presAssocID="{EBBC5D50-E3AC-4BC5-8439-01336C3802B4}" presName="Name9" presStyleLbl="parChTrans1D2" presStyleIdx="3" presStyleCnt="6"/>
      <dgm:spPr/>
      <dgm:t>
        <a:bodyPr/>
        <a:lstStyle/>
        <a:p>
          <a:endParaRPr lang="es-EC"/>
        </a:p>
      </dgm:t>
    </dgm:pt>
    <dgm:pt modelId="{CCFD8084-AF1D-47EA-A969-A4FB8A63D4D7}" type="pres">
      <dgm:prSet presAssocID="{EBBC5D50-E3AC-4BC5-8439-01336C3802B4}" presName="connTx" presStyleLbl="parChTrans1D2" presStyleIdx="3" presStyleCnt="6"/>
      <dgm:spPr/>
      <dgm:t>
        <a:bodyPr/>
        <a:lstStyle/>
        <a:p>
          <a:endParaRPr lang="es-EC"/>
        </a:p>
      </dgm:t>
    </dgm:pt>
    <dgm:pt modelId="{C499237E-443F-4C58-9F50-CB0E3B7DB3DC}" type="pres">
      <dgm:prSet presAssocID="{9C59E238-814B-4D21-A209-1D02752C525D}" presName="node" presStyleLbl="node1" presStyleIdx="3" presStyleCnt="6" custScaleX="145596" custRadScaleRad="105942" custRadScaleInc="-194267">
        <dgm:presLayoutVars>
          <dgm:bulletEnabled val="1"/>
        </dgm:presLayoutVars>
      </dgm:prSet>
      <dgm:spPr/>
      <dgm:t>
        <a:bodyPr/>
        <a:lstStyle/>
        <a:p>
          <a:endParaRPr lang="es-EC"/>
        </a:p>
      </dgm:t>
    </dgm:pt>
    <dgm:pt modelId="{EB82070A-ED30-4026-B059-3A53BD4E2A6B}" type="pres">
      <dgm:prSet presAssocID="{AE86C1A0-3590-4C40-BC5C-05402CDC2357}" presName="Name9" presStyleLbl="parChTrans1D2" presStyleIdx="4" presStyleCnt="6"/>
      <dgm:spPr/>
      <dgm:t>
        <a:bodyPr/>
        <a:lstStyle/>
        <a:p>
          <a:endParaRPr lang="es-EC"/>
        </a:p>
      </dgm:t>
    </dgm:pt>
    <dgm:pt modelId="{7A6B8927-4654-4E2C-814B-DF10DE1AD5C5}" type="pres">
      <dgm:prSet presAssocID="{AE86C1A0-3590-4C40-BC5C-05402CDC2357}" presName="connTx" presStyleLbl="parChTrans1D2" presStyleIdx="4" presStyleCnt="6"/>
      <dgm:spPr/>
      <dgm:t>
        <a:bodyPr/>
        <a:lstStyle/>
        <a:p>
          <a:endParaRPr lang="es-EC"/>
        </a:p>
      </dgm:t>
    </dgm:pt>
    <dgm:pt modelId="{A1B586B8-5164-4460-AA13-00D41FD35458}" type="pres">
      <dgm:prSet presAssocID="{00573925-DDE9-4A7D-AC62-E7121238A734}" presName="node" presStyleLbl="node1" presStyleIdx="4" presStyleCnt="6" custScaleX="145596" custRadScaleRad="105385" custRadScaleInc="-187312">
        <dgm:presLayoutVars>
          <dgm:bulletEnabled val="1"/>
        </dgm:presLayoutVars>
      </dgm:prSet>
      <dgm:spPr/>
      <dgm:t>
        <a:bodyPr/>
        <a:lstStyle/>
        <a:p>
          <a:endParaRPr lang="es-EC"/>
        </a:p>
      </dgm:t>
    </dgm:pt>
    <dgm:pt modelId="{EEC786EB-FB61-43C3-92D7-B59997B86001}" type="pres">
      <dgm:prSet presAssocID="{8B71CFF6-C3C3-4304-89D0-073AC10BAD1D}" presName="Name9" presStyleLbl="parChTrans1D2" presStyleIdx="5" presStyleCnt="6"/>
      <dgm:spPr/>
      <dgm:t>
        <a:bodyPr/>
        <a:lstStyle/>
        <a:p>
          <a:endParaRPr lang="es-EC"/>
        </a:p>
      </dgm:t>
    </dgm:pt>
    <dgm:pt modelId="{492EFDE0-B021-44AC-B217-4456C27E2E7D}" type="pres">
      <dgm:prSet presAssocID="{8B71CFF6-C3C3-4304-89D0-073AC10BAD1D}" presName="connTx" presStyleLbl="parChTrans1D2" presStyleIdx="5" presStyleCnt="6"/>
      <dgm:spPr/>
      <dgm:t>
        <a:bodyPr/>
        <a:lstStyle/>
        <a:p>
          <a:endParaRPr lang="es-EC"/>
        </a:p>
      </dgm:t>
    </dgm:pt>
    <dgm:pt modelId="{66AA6AA0-209D-4C5A-ADCB-DC8BB311DB0C}" type="pres">
      <dgm:prSet presAssocID="{ABA695B5-BA21-49E2-B5C6-D8BACB30E150}" presName="node" presStyleLbl="node1" presStyleIdx="5" presStyleCnt="6" custScaleX="145596" custRadScaleRad="122584" custRadScaleInc="-174624">
        <dgm:presLayoutVars>
          <dgm:bulletEnabled val="1"/>
        </dgm:presLayoutVars>
      </dgm:prSet>
      <dgm:spPr/>
      <dgm:t>
        <a:bodyPr/>
        <a:lstStyle/>
        <a:p>
          <a:endParaRPr lang="es-EC"/>
        </a:p>
      </dgm:t>
    </dgm:pt>
  </dgm:ptLst>
  <dgm:cxnLst>
    <dgm:cxn modelId="{A7C5D698-6F87-4CE9-947E-5280A47B4DED}" srcId="{A0D220C5-C73D-44F9-8BCC-E5F0B210C1CC}" destId="{FB48CAF2-941A-4446-A34F-41ECB421560D}" srcOrd="3" destOrd="0" parTransId="{54847CBB-2F98-4ACA-AB86-034FE2ABD87F}" sibTransId="{538289D2-D751-4CC4-ABF6-D97431133134}"/>
    <dgm:cxn modelId="{F0A5EB52-511A-405C-8076-008BF9D6FD14}" type="presOf" srcId="{F536049E-CFB0-4DE2-BA9C-B86F570539B0}" destId="{E2ED60C1-B4FE-43CA-922C-78A36F32B757}" srcOrd="0" destOrd="0" presId="urn:microsoft.com/office/officeart/2005/8/layout/radial1"/>
    <dgm:cxn modelId="{77641DAC-7E9A-4DB3-B12C-5C09330E7C98}" srcId="{A0D220C5-C73D-44F9-8BCC-E5F0B210C1CC}" destId="{D8164C21-33D5-458F-8BEE-9973117944D3}" srcOrd="5" destOrd="0" parTransId="{A9BF0BE4-0733-4605-A9E4-1C3E411C3224}" sibTransId="{A99DCD27-DA78-4CC7-BFE9-39A14D2B3316}"/>
    <dgm:cxn modelId="{62C1655C-54C9-494E-9670-36E768750D8C}" type="presOf" srcId="{93E1CA78-29AF-4B39-9D7C-C6356D4BE9FA}" destId="{7124C128-CA41-47D0-B777-2211CC17C084}" srcOrd="0" destOrd="0" presId="urn:microsoft.com/office/officeart/2005/8/layout/radial1"/>
    <dgm:cxn modelId="{CB460D00-E6C0-4986-81E0-A60A214EDEAC}" type="presOf" srcId="{62DDF7D6-C2CC-413A-B4B3-2B9D8D9C663C}" destId="{FEFFF4AF-84AF-4E9D-B90F-38828854FE3B}" srcOrd="0" destOrd="0" presId="urn:microsoft.com/office/officeart/2005/8/layout/radial1"/>
    <dgm:cxn modelId="{B15C47E9-0392-4FF8-A31D-7A73B49E8B36}" srcId="{A0D220C5-C73D-44F9-8BCC-E5F0B210C1CC}" destId="{7F2AC20F-421F-432A-9060-C0E0EE9D940C}" srcOrd="1" destOrd="0" parTransId="{437D518B-9E43-4107-9592-7559E808BDCA}" sibTransId="{5B7D62BF-1A0A-4075-8CC5-F6E02872196B}"/>
    <dgm:cxn modelId="{563E4F4F-9A0E-439A-8C38-272CDA29BFF1}" type="presOf" srcId="{93E1CA78-29AF-4B39-9D7C-C6356D4BE9FA}" destId="{D69A2D68-70F8-4C14-BD83-7BC9EDB95C15}" srcOrd="1" destOrd="0" presId="urn:microsoft.com/office/officeart/2005/8/layout/radial1"/>
    <dgm:cxn modelId="{E55269D7-4C28-4BDB-B177-6CE786E0331F}" type="presOf" srcId="{8B71CFF6-C3C3-4304-89D0-073AC10BAD1D}" destId="{492EFDE0-B021-44AC-B217-4456C27E2E7D}" srcOrd="1" destOrd="0" presId="urn:microsoft.com/office/officeart/2005/8/layout/radial1"/>
    <dgm:cxn modelId="{5449BA85-F7E3-4A8B-8F53-2ED66B9C39C6}" type="presOf" srcId="{AE86C1A0-3590-4C40-BC5C-05402CDC2357}" destId="{EB82070A-ED30-4026-B059-3A53BD4E2A6B}" srcOrd="0" destOrd="0" presId="urn:microsoft.com/office/officeart/2005/8/layout/radial1"/>
    <dgm:cxn modelId="{3D6B6134-6411-4ACE-99F0-BC6EDAE280BA}" srcId="{A0D220C5-C73D-44F9-8BCC-E5F0B210C1CC}" destId="{601D6B90-940B-4EFE-8362-6E1C7658B10A}" srcOrd="4" destOrd="0" parTransId="{CB61977D-9F54-4587-AEF8-3A201E97799F}" sibTransId="{99B4B85F-43FE-49C9-AE7D-CE774E342279}"/>
    <dgm:cxn modelId="{F934117C-7C4A-4806-BF4F-4C08872B4846}" type="presOf" srcId="{C56D77F4-6855-45E5-8199-EC99C71FC150}" destId="{701C4651-E193-4952-96BC-9EF50B973FB8}" srcOrd="0" destOrd="0" presId="urn:microsoft.com/office/officeart/2005/8/layout/radial1"/>
    <dgm:cxn modelId="{D78843D7-4C19-4337-B8C2-ABBEB2253290}" srcId="{4F339967-FD13-4B3D-87DA-18ED67ED9FCA}" destId="{00573925-DDE9-4A7D-AC62-E7121238A734}" srcOrd="4" destOrd="0" parTransId="{AE86C1A0-3590-4C40-BC5C-05402CDC2357}" sibTransId="{7D7F95E8-6AFF-438F-B7F6-38CEACAC2573}"/>
    <dgm:cxn modelId="{ABAAC7DF-3396-4B6B-A807-37DF6B44929F}" type="presOf" srcId="{EBBC5D50-E3AC-4BC5-8439-01336C3802B4}" destId="{9538D90A-B593-476C-83CB-E0D169B7122C}" srcOrd="0" destOrd="0" presId="urn:microsoft.com/office/officeart/2005/8/layout/radial1"/>
    <dgm:cxn modelId="{909653BE-F3BE-4AC9-B686-B541280BB702}" type="presOf" srcId="{3F1C3D9E-EE21-4D92-966D-EDA5257CEFFA}" destId="{45CBBA5C-55EC-42D6-9BBA-A5B1891B8379}" srcOrd="1" destOrd="0" presId="urn:microsoft.com/office/officeart/2005/8/layout/radial1"/>
    <dgm:cxn modelId="{35CF57E4-5713-496D-BDB2-459C8BB98DC0}" type="presOf" srcId="{9C59E238-814B-4D21-A209-1D02752C525D}" destId="{C499237E-443F-4C58-9F50-CB0E3B7DB3DC}" srcOrd="0" destOrd="0" presId="urn:microsoft.com/office/officeart/2005/8/layout/radial1"/>
    <dgm:cxn modelId="{47799C2A-8400-473E-A763-BCEF6D2CEDD1}" type="presOf" srcId="{AE86C1A0-3590-4C40-BC5C-05402CDC2357}" destId="{7A6B8927-4654-4E2C-814B-DF10DE1AD5C5}" srcOrd="1" destOrd="0" presId="urn:microsoft.com/office/officeart/2005/8/layout/radial1"/>
    <dgm:cxn modelId="{20693FAB-44F9-4B97-8199-8A39E7E01810}" type="presOf" srcId="{3F1C3D9E-EE21-4D92-966D-EDA5257CEFFA}" destId="{AC981010-5459-451C-B55D-44FA94CF7790}" srcOrd="0" destOrd="0" presId="urn:microsoft.com/office/officeart/2005/8/layout/radial1"/>
    <dgm:cxn modelId="{AB23118A-CB45-4C8F-963B-8582BAA40CDE}" type="presOf" srcId="{EBBC5D50-E3AC-4BC5-8439-01336C3802B4}" destId="{CCFD8084-AF1D-47EA-A969-A4FB8A63D4D7}" srcOrd="1" destOrd="0" presId="urn:microsoft.com/office/officeart/2005/8/layout/radial1"/>
    <dgm:cxn modelId="{43B259CC-F7CB-4711-8AC5-BA082DDBF2FB}" srcId="{4F339967-FD13-4B3D-87DA-18ED67ED9FCA}" destId="{ABA695B5-BA21-49E2-B5C6-D8BACB30E150}" srcOrd="5" destOrd="0" parTransId="{8B71CFF6-C3C3-4304-89D0-073AC10BAD1D}" sibTransId="{AEDD6EEB-1720-4DB1-A870-291237302A1C}"/>
    <dgm:cxn modelId="{AA1827CC-7D3A-44CF-8975-91BF42238B8A}" type="presOf" srcId="{8B71CFF6-C3C3-4304-89D0-073AC10BAD1D}" destId="{EEC786EB-FB61-43C3-92D7-B59997B86001}" srcOrd="0" destOrd="0" presId="urn:microsoft.com/office/officeart/2005/8/layout/radial1"/>
    <dgm:cxn modelId="{007C5A12-3D65-481E-B39A-1265E0E496D1}" type="presOf" srcId="{61BB4E9B-7B44-45D9-949C-0E07DBCC24D4}" destId="{A4022994-B7C3-403E-8095-9FED02171631}" srcOrd="0" destOrd="0" presId="urn:microsoft.com/office/officeart/2005/8/layout/radial1"/>
    <dgm:cxn modelId="{7239FFE9-85C2-4902-B5F8-49DB5B0536F3}" type="presOf" srcId="{62DDF7D6-C2CC-413A-B4B3-2B9D8D9C663C}" destId="{7CFFEFDA-79B1-4AE1-83AF-7C5C939229CF}" srcOrd="1" destOrd="0" presId="urn:microsoft.com/office/officeart/2005/8/layout/radial1"/>
    <dgm:cxn modelId="{2E4E5FC1-A4FF-433D-96CB-9F618553E8DB}" srcId="{A0D220C5-C73D-44F9-8BCC-E5F0B210C1CC}" destId="{0AC7198E-B413-4DDC-9B24-F7A730F9D862}" srcOrd="2" destOrd="0" parTransId="{2DF4C784-4CBA-4CA3-B347-E7C5793A08C1}" sibTransId="{3E098F16-CC7E-4A1E-B964-67F7AB7312A5}"/>
    <dgm:cxn modelId="{8980B259-B72B-4DF3-979A-A162CAD96AC4}" type="presOf" srcId="{00573925-DDE9-4A7D-AC62-E7121238A734}" destId="{A1B586B8-5164-4460-AA13-00D41FD35458}" srcOrd="0" destOrd="0" presId="urn:microsoft.com/office/officeart/2005/8/layout/radial1"/>
    <dgm:cxn modelId="{A2B64013-1914-4B8C-B411-EEA213E5827B}" type="presOf" srcId="{4F339967-FD13-4B3D-87DA-18ED67ED9FCA}" destId="{ACDC3590-97CE-4F5D-B4A6-CED9788E82C1}" srcOrd="0" destOrd="0" presId="urn:microsoft.com/office/officeart/2005/8/layout/radial1"/>
    <dgm:cxn modelId="{B98E1B08-8BC9-4E77-8D62-6139FAA70FCB}" type="presOf" srcId="{ABA695B5-BA21-49E2-B5C6-D8BACB30E150}" destId="{66AA6AA0-209D-4C5A-ADCB-DC8BB311DB0C}" srcOrd="0" destOrd="0" presId="urn:microsoft.com/office/officeart/2005/8/layout/radial1"/>
    <dgm:cxn modelId="{96892886-AA49-47DE-ADC9-FADA6F6F2ABA}" srcId="{4F339967-FD13-4B3D-87DA-18ED67ED9FCA}" destId="{61BB4E9B-7B44-45D9-949C-0E07DBCC24D4}" srcOrd="2" destOrd="0" parTransId="{3F1C3D9E-EE21-4D92-966D-EDA5257CEFFA}" sibTransId="{976D7D3B-0D81-4CA8-81E2-A6CCE93AC728}"/>
    <dgm:cxn modelId="{ACE4E607-BBE9-45DF-B5B1-2972FDCE4518}" srcId="{A0D220C5-C73D-44F9-8BCC-E5F0B210C1CC}" destId="{4F339967-FD13-4B3D-87DA-18ED67ED9FCA}" srcOrd="0" destOrd="0" parTransId="{043570C9-888D-4574-AB80-FE1FAA8AFEFA}" sibTransId="{71D788DC-1241-4AB1-8A20-BA52040A2418}"/>
    <dgm:cxn modelId="{472CBE82-C24E-401B-B2E1-1A76893C4F60}" srcId="{4F339967-FD13-4B3D-87DA-18ED67ED9FCA}" destId="{F536049E-CFB0-4DE2-BA9C-B86F570539B0}" srcOrd="1" destOrd="0" parTransId="{62DDF7D6-C2CC-413A-B4B3-2B9D8D9C663C}" sibTransId="{712F8721-46CB-4D44-B74D-E649686B0C1F}"/>
    <dgm:cxn modelId="{367A2063-EB34-4656-B18D-2836C6697F03}" type="presOf" srcId="{A0D220C5-C73D-44F9-8BCC-E5F0B210C1CC}" destId="{B554DA3D-D206-4E92-98FB-4CE6E9070612}" srcOrd="0" destOrd="0" presId="urn:microsoft.com/office/officeart/2005/8/layout/radial1"/>
    <dgm:cxn modelId="{5835943D-633E-4D8B-948A-4367D868F221}" srcId="{4F339967-FD13-4B3D-87DA-18ED67ED9FCA}" destId="{9C59E238-814B-4D21-A209-1D02752C525D}" srcOrd="3" destOrd="0" parTransId="{EBBC5D50-E3AC-4BC5-8439-01336C3802B4}" sibTransId="{CF130853-2A15-44DB-AFA8-29060683CE91}"/>
    <dgm:cxn modelId="{FABBE182-F4B3-4A3F-B0B1-7A2894F8D046}" srcId="{4F339967-FD13-4B3D-87DA-18ED67ED9FCA}" destId="{C56D77F4-6855-45E5-8199-EC99C71FC150}" srcOrd="0" destOrd="0" parTransId="{93E1CA78-29AF-4B39-9D7C-C6356D4BE9FA}" sibTransId="{02629DCE-5B4F-4153-8ECF-88B72D2B8508}"/>
    <dgm:cxn modelId="{8D1C0362-C9F8-4795-BD9E-224145E29A8B}" type="presParOf" srcId="{B554DA3D-D206-4E92-98FB-4CE6E9070612}" destId="{ACDC3590-97CE-4F5D-B4A6-CED9788E82C1}" srcOrd="0" destOrd="0" presId="urn:microsoft.com/office/officeart/2005/8/layout/radial1"/>
    <dgm:cxn modelId="{74D10F96-0862-4576-BACC-78DB1B07B6F1}" type="presParOf" srcId="{B554DA3D-D206-4E92-98FB-4CE6E9070612}" destId="{7124C128-CA41-47D0-B777-2211CC17C084}" srcOrd="1" destOrd="0" presId="urn:microsoft.com/office/officeart/2005/8/layout/radial1"/>
    <dgm:cxn modelId="{8BDE1711-7589-487C-90D7-889F42CE025A}" type="presParOf" srcId="{7124C128-CA41-47D0-B777-2211CC17C084}" destId="{D69A2D68-70F8-4C14-BD83-7BC9EDB95C15}" srcOrd="0" destOrd="0" presId="urn:microsoft.com/office/officeart/2005/8/layout/radial1"/>
    <dgm:cxn modelId="{7B799851-93A5-4B56-9349-C825A69C1D4C}" type="presParOf" srcId="{B554DA3D-D206-4E92-98FB-4CE6E9070612}" destId="{701C4651-E193-4952-96BC-9EF50B973FB8}" srcOrd="2" destOrd="0" presId="urn:microsoft.com/office/officeart/2005/8/layout/radial1"/>
    <dgm:cxn modelId="{9BE2B223-7AC6-4082-BBA7-52D2A7D54491}" type="presParOf" srcId="{B554DA3D-D206-4E92-98FB-4CE6E9070612}" destId="{FEFFF4AF-84AF-4E9D-B90F-38828854FE3B}" srcOrd="3" destOrd="0" presId="urn:microsoft.com/office/officeart/2005/8/layout/radial1"/>
    <dgm:cxn modelId="{C4846A51-ACE8-42BA-BDE8-238EB26C08FD}" type="presParOf" srcId="{FEFFF4AF-84AF-4E9D-B90F-38828854FE3B}" destId="{7CFFEFDA-79B1-4AE1-83AF-7C5C939229CF}" srcOrd="0" destOrd="0" presId="urn:microsoft.com/office/officeart/2005/8/layout/radial1"/>
    <dgm:cxn modelId="{FC3460CA-01CA-4035-8631-6B1BED8EE34F}" type="presParOf" srcId="{B554DA3D-D206-4E92-98FB-4CE6E9070612}" destId="{E2ED60C1-B4FE-43CA-922C-78A36F32B757}" srcOrd="4" destOrd="0" presId="urn:microsoft.com/office/officeart/2005/8/layout/radial1"/>
    <dgm:cxn modelId="{FD7C36AC-DD49-4CC3-9D49-C5B0A9191AB7}" type="presParOf" srcId="{B554DA3D-D206-4E92-98FB-4CE6E9070612}" destId="{AC981010-5459-451C-B55D-44FA94CF7790}" srcOrd="5" destOrd="0" presId="urn:microsoft.com/office/officeart/2005/8/layout/radial1"/>
    <dgm:cxn modelId="{B7763719-B3C0-4EAF-BF46-A7B69D1AF0CF}" type="presParOf" srcId="{AC981010-5459-451C-B55D-44FA94CF7790}" destId="{45CBBA5C-55EC-42D6-9BBA-A5B1891B8379}" srcOrd="0" destOrd="0" presId="urn:microsoft.com/office/officeart/2005/8/layout/radial1"/>
    <dgm:cxn modelId="{21789974-9C43-4787-83DC-2F15EF05B518}" type="presParOf" srcId="{B554DA3D-D206-4E92-98FB-4CE6E9070612}" destId="{A4022994-B7C3-403E-8095-9FED02171631}" srcOrd="6" destOrd="0" presId="urn:microsoft.com/office/officeart/2005/8/layout/radial1"/>
    <dgm:cxn modelId="{BE410F5A-E516-4F9D-9D3F-35567B81BC70}" type="presParOf" srcId="{B554DA3D-D206-4E92-98FB-4CE6E9070612}" destId="{9538D90A-B593-476C-83CB-E0D169B7122C}" srcOrd="7" destOrd="0" presId="urn:microsoft.com/office/officeart/2005/8/layout/radial1"/>
    <dgm:cxn modelId="{A433EF95-ED7A-4420-B603-F1F6A402E49F}" type="presParOf" srcId="{9538D90A-B593-476C-83CB-E0D169B7122C}" destId="{CCFD8084-AF1D-47EA-A969-A4FB8A63D4D7}" srcOrd="0" destOrd="0" presId="urn:microsoft.com/office/officeart/2005/8/layout/radial1"/>
    <dgm:cxn modelId="{1446CCE0-78D9-4BB6-9A2C-7BF37F502C99}" type="presParOf" srcId="{B554DA3D-D206-4E92-98FB-4CE6E9070612}" destId="{C499237E-443F-4C58-9F50-CB0E3B7DB3DC}" srcOrd="8" destOrd="0" presId="urn:microsoft.com/office/officeart/2005/8/layout/radial1"/>
    <dgm:cxn modelId="{DED336E6-C1C7-4269-894A-A2226FAE1E98}" type="presParOf" srcId="{B554DA3D-D206-4E92-98FB-4CE6E9070612}" destId="{EB82070A-ED30-4026-B059-3A53BD4E2A6B}" srcOrd="9" destOrd="0" presId="urn:microsoft.com/office/officeart/2005/8/layout/radial1"/>
    <dgm:cxn modelId="{5219D128-7A8D-43DC-B99E-BB989997E0F8}" type="presParOf" srcId="{EB82070A-ED30-4026-B059-3A53BD4E2A6B}" destId="{7A6B8927-4654-4E2C-814B-DF10DE1AD5C5}" srcOrd="0" destOrd="0" presId="urn:microsoft.com/office/officeart/2005/8/layout/radial1"/>
    <dgm:cxn modelId="{B3E5B70E-5F35-4FFD-9FBD-689864953BA3}" type="presParOf" srcId="{B554DA3D-D206-4E92-98FB-4CE6E9070612}" destId="{A1B586B8-5164-4460-AA13-00D41FD35458}" srcOrd="10" destOrd="0" presId="urn:microsoft.com/office/officeart/2005/8/layout/radial1"/>
    <dgm:cxn modelId="{5130C1B7-1518-47EA-A34D-EA181F7107A0}" type="presParOf" srcId="{B554DA3D-D206-4E92-98FB-4CE6E9070612}" destId="{EEC786EB-FB61-43C3-92D7-B59997B86001}" srcOrd="11" destOrd="0" presId="urn:microsoft.com/office/officeart/2005/8/layout/radial1"/>
    <dgm:cxn modelId="{AA9BD356-174C-4D8F-983A-5081859B89C5}" type="presParOf" srcId="{EEC786EB-FB61-43C3-92D7-B59997B86001}" destId="{492EFDE0-B021-44AC-B217-4456C27E2E7D}" srcOrd="0" destOrd="0" presId="urn:microsoft.com/office/officeart/2005/8/layout/radial1"/>
    <dgm:cxn modelId="{C63080CC-9220-49FD-9EE5-B0DFB5A374C3}" type="presParOf" srcId="{B554DA3D-D206-4E92-98FB-4CE6E9070612}" destId="{66AA6AA0-209D-4C5A-ADCB-DC8BB311DB0C}"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DB6039-BAB0-4028-B670-F1415C13BB2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B433ADFA-B8BE-43CA-89F5-FA7DD20BFD49}">
      <dgm:prSet phldrT="[Texto]" custT="1"/>
      <dgm:spPr/>
      <dgm:t>
        <a:bodyPr/>
        <a:lstStyle/>
        <a:p>
          <a:r>
            <a:rPr lang="es-EC" sz="1200" b="1" dirty="0" smtClean="0">
              <a:solidFill>
                <a:schemeClr val="tx1"/>
              </a:solidFill>
            </a:rPr>
            <a:t>FASE DE PRUEBA</a:t>
          </a:r>
          <a:endParaRPr lang="es-EC" sz="1200" b="1" dirty="0">
            <a:solidFill>
              <a:schemeClr val="tx1"/>
            </a:solidFill>
          </a:endParaRPr>
        </a:p>
      </dgm:t>
    </dgm:pt>
    <dgm:pt modelId="{8AEF5CF3-3A10-4347-9CC1-274DA2DC3094}" type="parTrans" cxnId="{DDCCB0D4-CA5D-4B5D-B220-202D32B3ED2F}">
      <dgm:prSet/>
      <dgm:spPr/>
      <dgm:t>
        <a:bodyPr/>
        <a:lstStyle/>
        <a:p>
          <a:endParaRPr lang="es-EC"/>
        </a:p>
      </dgm:t>
    </dgm:pt>
    <dgm:pt modelId="{ED8988D5-9782-429C-9BF2-77E966C9399D}" type="sibTrans" cxnId="{DDCCB0D4-CA5D-4B5D-B220-202D32B3ED2F}">
      <dgm:prSet/>
      <dgm:spPr/>
      <dgm:t>
        <a:bodyPr/>
        <a:lstStyle/>
        <a:p>
          <a:endParaRPr lang="es-EC"/>
        </a:p>
      </dgm:t>
    </dgm:pt>
    <dgm:pt modelId="{99679FEF-A3F7-4160-8C56-C2F95414D79E}">
      <dgm:prSet phldrT="[Texto]"/>
      <dgm:spPr/>
      <dgm:t>
        <a:bodyPr/>
        <a:lstStyle/>
        <a:p>
          <a:r>
            <a:rPr lang="es-EC" dirty="0" smtClean="0"/>
            <a:t>Se realizó en la Unidad Educativa Yahuarcocha del cantón Ibarra, provincia de Imbabura. </a:t>
          </a:r>
          <a:endParaRPr lang="es-EC" dirty="0"/>
        </a:p>
      </dgm:t>
    </dgm:pt>
    <dgm:pt modelId="{DBFD85A8-AA3E-43BE-BAD5-7AD46A4B5C6F}" type="parTrans" cxnId="{72D3C69F-5376-4940-AE1E-42C62BEB9AB3}">
      <dgm:prSet/>
      <dgm:spPr/>
      <dgm:t>
        <a:bodyPr/>
        <a:lstStyle/>
        <a:p>
          <a:endParaRPr lang="es-EC"/>
        </a:p>
      </dgm:t>
    </dgm:pt>
    <dgm:pt modelId="{518BA4FD-6FFB-4AD8-822C-021A01309897}" type="sibTrans" cxnId="{72D3C69F-5376-4940-AE1E-42C62BEB9AB3}">
      <dgm:prSet/>
      <dgm:spPr/>
      <dgm:t>
        <a:bodyPr/>
        <a:lstStyle/>
        <a:p>
          <a:endParaRPr lang="es-EC"/>
        </a:p>
      </dgm:t>
    </dgm:pt>
    <dgm:pt modelId="{68B02582-EFE9-4C2E-8B85-A3ABF79525ED}">
      <dgm:prSet phldrT="[Texto]"/>
      <dgm:spPr/>
      <dgm:t>
        <a:bodyPr/>
        <a:lstStyle/>
        <a:p>
          <a:r>
            <a:rPr lang="es-EC" dirty="0" smtClean="0"/>
            <a:t>30 estudiantes.</a:t>
          </a:r>
          <a:endParaRPr lang="es-EC" dirty="0"/>
        </a:p>
      </dgm:t>
    </dgm:pt>
    <dgm:pt modelId="{55DF62F1-2E87-400F-B1B9-44B7FF492E47}" type="parTrans" cxnId="{FF151896-362E-4560-9D60-D2C1D9938C54}">
      <dgm:prSet/>
      <dgm:spPr/>
      <dgm:t>
        <a:bodyPr/>
        <a:lstStyle/>
        <a:p>
          <a:endParaRPr lang="es-EC"/>
        </a:p>
      </dgm:t>
    </dgm:pt>
    <dgm:pt modelId="{AE654933-8741-4774-A6C7-92F84B062A71}" type="sibTrans" cxnId="{FF151896-362E-4560-9D60-D2C1D9938C54}">
      <dgm:prSet/>
      <dgm:spPr/>
      <dgm:t>
        <a:bodyPr/>
        <a:lstStyle/>
        <a:p>
          <a:endParaRPr lang="es-EC"/>
        </a:p>
      </dgm:t>
    </dgm:pt>
    <dgm:pt modelId="{18E7E243-70AF-4E73-B55F-484343CFF17B}">
      <dgm:prSet phldrT="[Texto]" custT="1"/>
      <dgm:spPr/>
      <dgm:t>
        <a:bodyPr/>
        <a:lstStyle/>
        <a:p>
          <a:r>
            <a:rPr lang="es-EC" sz="1200" b="1" dirty="0" smtClean="0">
              <a:solidFill>
                <a:schemeClr val="tx1"/>
              </a:solidFill>
            </a:rPr>
            <a:t>FASE DE VALIDACIÓN</a:t>
          </a:r>
          <a:endParaRPr lang="es-EC" sz="1200" b="1" dirty="0">
            <a:solidFill>
              <a:schemeClr val="tx1"/>
            </a:solidFill>
          </a:endParaRPr>
        </a:p>
      </dgm:t>
    </dgm:pt>
    <dgm:pt modelId="{7D3FB41E-27A2-49B3-8F28-FD58A48C37CA}" type="parTrans" cxnId="{1A74E159-1EB8-4E6C-B7E9-4A8446E0E166}">
      <dgm:prSet/>
      <dgm:spPr/>
      <dgm:t>
        <a:bodyPr/>
        <a:lstStyle/>
        <a:p>
          <a:endParaRPr lang="es-EC"/>
        </a:p>
      </dgm:t>
    </dgm:pt>
    <dgm:pt modelId="{22DACE9C-90BD-46A9-A595-F7AFFCDB246F}" type="sibTrans" cxnId="{1A74E159-1EB8-4E6C-B7E9-4A8446E0E166}">
      <dgm:prSet/>
      <dgm:spPr/>
      <dgm:t>
        <a:bodyPr/>
        <a:lstStyle/>
        <a:p>
          <a:endParaRPr lang="es-EC"/>
        </a:p>
      </dgm:t>
    </dgm:pt>
    <dgm:pt modelId="{7941E113-D274-47A7-B6C2-4B9DD521B355}">
      <dgm:prSet phldrT="[Texto]"/>
      <dgm:spPr/>
      <dgm:t>
        <a:bodyPr/>
        <a:lstStyle/>
        <a:p>
          <a:r>
            <a:rPr lang="es-EC" dirty="0" smtClean="0"/>
            <a:t>Se determina aplicabilidad del instrumento de investigación.</a:t>
          </a:r>
          <a:endParaRPr lang="es-EC" dirty="0"/>
        </a:p>
      </dgm:t>
    </dgm:pt>
    <dgm:pt modelId="{2F2FA980-F214-4E0B-AB9A-AF783A163D26}" type="parTrans" cxnId="{9F1F64A5-0CFD-4AFE-9C91-346FC98B45BA}">
      <dgm:prSet/>
      <dgm:spPr/>
      <dgm:t>
        <a:bodyPr/>
        <a:lstStyle/>
        <a:p>
          <a:endParaRPr lang="es-EC"/>
        </a:p>
      </dgm:t>
    </dgm:pt>
    <dgm:pt modelId="{EA9464CB-743B-4F7A-AD8E-1D3149927E26}" type="sibTrans" cxnId="{9F1F64A5-0CFD-4AFE-9C91-346FC98B45BA}">
      <dgm:prSet/>
      <dgm:spPr/>
      <dgm:t>
        <a:bodyPr/>
        <a:lstStyle/>
        <a:p>
          <a:endParaRPr lang="es-EC"/>
        </a:p>
      </dgm:t>
    </dgm:pt>
    <dgm:pt modelId="{35417D59-FBA2-4DA3-AF8E-1D852E6E4409}">
      <dgm:prSet phldrT="[Texto]" custT="1"/>
      <dgm:spPr/>
      <dgm:t>
        <a:bodyPr/>
        <a:lstStyle/>
        <a:p>
          <a:r>
            <a:rPr lang="es-EC" sz="1200" b="1" dirty="0" smtClean="0">
              <a:solidFill>
                <a:schemeClr val="tx1"/>
              </a:solidFill>
            </a:rPr>
            <a:t>FASE DE SOCIALIZACIÓN</a:t>
          </a:r>
          <a:endParaRPr lang="es-EC" sz="1200" b="1" dirty="0">
            <a:solidFill>
              <a:schemeClr val="tx1"/>
            </a:solidFill>
          </a:endParaRPr>
        </a:p>
      </dgm:t>
    </dgm:pt>
    <dgm:pt modelId="{6DB4F9B0-5CCF-43C0-8722-8B1FD0026960}" type="parTrans" cxnId="{46FF38D1-6E3D-4F5B-81D7-3F8CBCB0DFDA}">
      <dgm:prSet/>
      <dgm:spPr/>
      <dgm:t>
        <a:bodyPr/>
        <a:lstStyle/>
        <a:p>
          <a:endParaRPr lang="es-EC"/>
        </a:p>
      </dgm:t>
    </dgm:pt>
    <dgm:pt modelId="{34F5DA3F-92F0-4F12-990D-FD1A251230D4}" type="sibTrans" cxnId="{46FF38D1-6E3D-4F5B-81D7-3F8CBCB0DFDA}">
      <dgm:prSet/>
      <dgm:spPr/>
      <dgm:t>
        <a:bodyPr/>
        <a:lstStyle/>
        <a:p>
          <a:endParaRPr lang="es-EC"/>
        </a:p>
      </dgm:t>
    </dgm:pt>
    <dgm:pt modelId="{63AFE84A-4D68-48FA-9DD2-59A3EEFBF456}">
      <dgm:prSet phldrT="[Texto]"/>
      <dgm:spPr/>
      <dgm:t>
        <a:bodyPr/>
        <a:lstStyle/>
        <a:p>
          <a:r>
            <a:rPr lang="es-EC" dirty="0" smtClean="0"/>
            <a:t>Socialización del proceso a las instituciones educativas seleccionadas.</a:t>
          </a:r>
          <a:endParaRPr lang="es-EC" dirty="0"/>
        </a:p>
      </dgm:t>
    </dgm:pt>
    <dgm:pt modelId="{6E90C0BE-ACE3-4D00-9611-ED697044CD3F}" type="parTrans" cxnId="{23082E76-4405-4596-992C-05CF0920804F}">
      <dgm:prSet/>
      <dgm:spPr/>
      <dgm:t>
        <a:bodyPr/>
        <a:lstStyle/>
        <a:p>
          <a:endParaRPr lang="es-EC"/>
        </a:p>
      </dgm:t>
    </dgm:pt>
    <dgm:pt modelId="{E865E787-3136-4ABE-BD41-C569716F1398}" type="sibTrans" cxnId="{23082E76-4405-4596-992C-05CF0920804F}">
      <dgm:prSet/>
      <dgm:spPr/>
      <dgm:t>
        <a:bodyPr/>
        <a:lstStyle/>
        <a:p>
          <a:endParaRPr lang="es-EC"/>
        </a:p>
      </dgm:t>
    </dgm:pt>
    <dgm:pt modelId="{460CEE3A-6700-4883-979B-50C813CC3962}">
      <dgm:prSet phldrT="[Texto]"/>
      <dgm:spPr/>
      <dgm:t>
        <a:bodyPr/>
        <a:lstStyle/>
        <a:p>
          <a:r>
            <a:rPr lang="es-EC" dirty="0" smtClean="0"/>
            <a:t>Solicitud de permiso para la ejecución de la encuesta.</a:t>
          </a:r>
          <a:endParaRPr lang="es-EC" dirty="0"/>
        </a:p>
      </dgm:t>
    </dgm:pt>
    <dgm:pt modelId="{86719CBA-52B2-46E0-B5D0-C62CA84C3FCE}" type="parTrans" cxnId="{47EAE0EC-0493-417D-B80E-D206FB6921E7}">
      <dgm:prSet/>
      <dgm:spPr/>
      <dgm:t>
        <a:bodyPr/>
        <a:lstStyle/>
        <a:p>
          <a:endParaRPr lang="es-EC"/>
        </a:p>
      </dgm:t>
    </dgm:pt>
    <dgm:pt modelId="{3673CC53-7CEA-4F8B-B95D-91EA173ACDE8}" type="sibTrans" cxnId="{47EAE0EC-0493-417D-B80E-D206FB6921E7}">
      <dgm:prSet/>
      <dgm:spPr/>
      <dgm:t>
        <a:bodyPr/>
        <a:lstStyle/>
        <a:p>
          <a:endParaRPr lang="es-EC"/>
        </a:p>
      </dgm:t>
    </dgm:pt>
    <dgm:pt modelId="{9A7240D6-5EB0-4928-9F72-A22EEB726B90}">
      <dgm:prSet custT="1"/>
      <dgm:spPr/>
      <dgm:t>
        <a:bodyPr/>
        <a:lstStyle/>
        <a:p>
          <a:r>
            <a:rPr lang="es-EC" sz="1200" b="1" dirty="0" smtClean="0">
              <a:solidFill>
                <a:schemeClr val="tx1"/>
              </a:solidFill>
            </a:rPr>
            <a:t>FASE DE APLICACIÓN</a:t>
          </a:r>
          <a:endParaRPr lang="es-EC" sz="1200" b="1" dirty="0">
            <a:solidFill>
              <a:schemeClr val="tx1"/>
            </a:solidFill>
          </a:endParaRPr>
        </a:p>
      </dgm:t>
    </dgm:pt>
    <dgm:pt modelId="{76365966-47B3-41FA-A4FF-3A0F00AA7C6E}" type="parTrans" cxnId="{E0F07738-72BD-4E91-B546-5629439A702A}">
      <dgm:prSet/>
      <dgm:spPr/>
      <dgm:t>
        <a:bodyPr/>
        <a:lstStyle/>
        <a:p>
          <a:endParaRPr lang="es-EC"/>
        </a:p>
      </dgm:t>
    </dgm:pt>
    <dgm:pt modelId="{004FBE02-3C59-4192-8641-6B99D8242FEC}" type="sibTrans" cxnId="{E0F07738-72BD-4E91-B546-5629439A702A}">
      <dgm:prSet/>
      <dgm:spPr/>
      <dgm:t>
        <a:bodyPr/>
        <a:lstStyle/>
        <a:p>
          <a:endParaRPr lang="es-EC"/>
        </a:p>
      </dgm:t>
    </dgm:pt>
    <dgm:pt modelId="{A2FCB11C-E389-4891-B296-2641E6648F7D}">
      <dgm:prSet/>
      <dgm:spPr/>
      <dgm:t>
        <a:bodyPr/>
        <a:lstStyle/>
        <a:p>
          <a:r>
            <a:rPr lang="es-EC" dirty="0" smtClean="0"/>
            <a:t>Se realiza la encuesta a los estudiantes de tercer año de bachillerato.</a:t>
          </a:r>
          <a:endParaRPr lang="es-EC" dirty="0"/>
        </a:p>
      </dgm:t>
    </dgm:pt>
    <dgm:pt modelId="{5D097980-DA1A-4AF9-A520-271763F4BF48}" type="parTrans" cxnId="{1794FA63-0A7C-474F-9057-44B124C8D0C8}">
      <dgm:prSet/>
      <dgm:spPr/>
      <dgm:t>
        <a:bodyPr/>
        <a:lstStyle/>
        <a:p>
          <a:endParaRPr lang="es-EC"/>
        </a:p>
      </dgm:t>
    </dgm:pt>
    <dgm:pt modelId="{3D532D12-9D5D-4745-99C5-D24EFE104E0D}" type="sibTrans" cxnId="{1794FA63-0A7C-474F-9057-44B124C8D0C8}">
      <dgm:prSet/>
      <dgm:spPr/>
      <dgm:t>
        <a:bodyPr/>
        <a:lstStyle/>
        <a:p>
          <a:endParaRPr lang="es-EC"/>
        </a:p>
      </dgm:t>
    </dgm:pt>
    <dgm:pt modelId="{5FF5F1E6-3759-4B12-ABE9-B67B2B1F87BC}">
      <dgm:prSet custT="1"/>
      <dgm:spPr/>
      <dgm:t>
        <a:bodyPr/>
        <a:lstStyle/>
        <a:p>
          <a:r>
            <a:rPr lang="es-EC" sz="1200" b="1" dirty="0" smtClean="0">
              <a:solidFill>
                <a:schemeClr val="tx1"/>
              </a:solidFill>
            </a:rPr>
            <a:t>FASE DE ANÁLISIS</a:t>
          </a:r>
          <a:endParaRPr lang="es-EC" sz="1200" b="1" dirty="0">
            <a:solidFill>
              <a:schemeClr val="tx1"/>
            </a:solidFill>
          </a:endParaRPr>
        </a:p>
      </dgm:t>
    </dgm:pt>
    <dgm:pt modelId="{E95A39C3-0B66-42E5-BACC-FAB55C3FBB7F}" type="parTrans" cxnId="{F32A3D5F-D3CC-40F0-A992-63CF4A2869C4}">
      <dgm:prSet/>
      <dgm:spPr/>
      <dgm:t>
        <a:bodyPr/>
        <a:lstStyle/>
        <a:p>
          <a:endParaRPr lang="es-EC"/>
        </a:p>
      </dgm:t>
    </dgm:pt>
    <dgm:pt modelId="{E965D6AC-6AF2-4A46-A9AF-7838B9BF6288}" type="sibTrans" cxnId="{F32A3D5F-D3CC-40F0-A992-63CF4A2869C4}">
      <dgm:prSet/>
      <dgm:spPr/>
      <dgm:t>
        <a:bodyPr/>
        <a:lstStyle/>
        <a:p>
          <a:endParaRPr lang="es-EC"/>
        </a:p>
      </dgm:t>
    </dgm:pt>
    <dgm:pt modelId="{480A3740-F0F4-4AC5-B077-DDC392007270}">
      <dgm:prSet/>
      <dgm:spPr/>
      <dgm:t>
        <a:bodyPr/>
        <a:lstStyle/>
        <a:p>
          <a:r>
            <a:rPr lang="es-EC" dirty="0" smtClean="0"/>
            <a:t>Tabulación de datos con apoyo de software estadístico, análisis de la información obtenida.</a:t>
          </a:r>
          <a:endParaRPr lang="es-EC" dirty="0"/>
        </a:p>
      </dgm:t>
    </dgm:pt>
    <dgm:pt modelId="{571CCA53-0347-45C2-9A22-F7ECE1CE26A8}" type="parTrans" cxnId="{D2DD91AF-DB4B-44F3-8715-952931759FD8}">
      <dgm:prSet/>
      <dgm:spPr/>
      <dgm:t>
        <a:bodyPr/>
        <a:lstStyle/>
        <a:p>
          <a:endParaRPr lang="es-EC"/>
        </a:p>
      </dgm:t>
    </dgm:pt>
    <dgm:pt modelId="{D7B6B81A-E3F3-4362-8817-8CD692A568D4}" type="sibTrans" cxnId="{D2DD91AF-DB4B-44F3-8715-952931759FD8}">
      <dgm:prSet/>
      <dgm:spPr/>
      <dgm:t>
        <a:bodyPr/>
        <a:lstStyle/>
        <a:p>
          <a:endParaRPr lang="es-EC"/>
        </a:p>
      </dgm:t>
    </dgm:pt>
    <dgm:pt modelId="{4180FF87-C4A7-49D9-9731-BAB8CF0028A0}">
      <dgm:prSet custT="1"/>
      <dgm:spPr/>
      <dgm:t>
        <a:bodyPr/>
        <a:lstStyle/>
        <a:p>
          <a:r>
            <a:rPr lang="es-EC" sz="1200" b="1" dirty="0" smtClean="0">
              <a:solidFill>
                <a:schemeClr val="tx1"/>
              </a:solidFill>
            </a:rPr>
            <a:t>FASE DE PRESENTACIÓN</a:t>
          </a:r>
          <a:endParaRPr lang="es-EC" sz="1200" b="1" dirty="0">
            <a:solidFill>
              <a:schemeClr val="tx1"/>
            </a:solidFill>
          </a:endParaRPr>
        </a:p>
      </dgm:t>
    </dgm:pt>
    <dgm:pt modelId="{6950B6D8-DC94-4C25-8FEB-2FA8A2681FE5}" type="parTrans" cxnId="{7D0E13DE-216A-426E-AD2C-54CCD4B5ECE4}">
      <dgm:prSet/>
      <dgm:spPr/>
      <dgm:t>
        <a:bodyPr/>
        <a:lstStyle/>
        <a:p>
          <a:endParaRPr lang="es-EC"/>
        </a:p>
      </dgm:t>
    </dgm:pt>
    <dgm:pt modelId="{66736734-77B7-4ABF-A432-A0D088C93003}" type="sibTrans" cxnId="{7D0E13DE-216A-426E-AD2C-54CCD4B5ECE4}">
      <dgm:prSet/>
      <dgm:spPr/>
      <dgm:t>
        <a:bodyPr/>
        <a:lstStyle/>
        <a:p>
          <a:endParaRPr lang="es-EC"/>
        </a:p>
      </dgm:t>
    </dgm:pt>
    <dgm:pt modelId="{54DFC3F8-126A-424C-BB3C-0DB2C4B32838}">
      <dgm:prSet/>
      <dgm:spPr/>
      <dgm:t>
        <a:bodyPr/>
        <a:lstStyle/>
        <a:p>
          <a:r>
            <a:rPr lang="es-EC" dirty="0" smtClean="0">
              <a:solidFill>
                <a:schemeClr val="tx1"/>
              </a:solidFill>
            </a:rPr>
            <a:t>Exposición de resultados con sus respectivas conclusiones y recomendaciones.                                           </a:t>
          </a:r>
          <a:endParaRPr lang="es-EC" dirty="0">
            <a:solidFill>
              <a:schemeClr val="tx1"/>
            </a:solidFill>
          </a:endParaRPr>
        </a:p>
      </dgm:t>
    </dgm:pt>
    <dgm:pt modelId="{E997E519-3312-4A83-B049-3974A5B882F0}" type="parTrans" cxnId="{F41253E1-C650-4341-A8F2-B9FCAB20841B}">
      <dgm:prSet/>
      <dgm:spPr/>
      <dgm:t>
        <a:bodyPr/>
        <a:lstStyle/>
        <a:p>
          <a:endParaRPr lang="es-EC"/>
        </a:p>
      </dgm:t>
    </dgm:pt>
    <dgm:pt modelId="{D32CA54F-95E0-4D56-9B3D-595A6885237E}" type="sibTrans" cxnId="{F41253E1-C650-4341-A8F2-B9FCAB20841B}">
      <dgm:prSet/>
      <dgm:spPr/>
      <dgm:t>
        <a:bodyPr/>
        <a:lstStyle/>
        <a:p>
          <a:endParaRPr lang="es-EC"/>
        </a:p>
      </dgm:t>
    </dgm:pt>
    <dgm:pt modelId="{F978C80D-AF53-41E8-A8F0-5B32C4F6CE62}" type="pres">
      <dgm:prSet presAssocID="{6DDB6039-BAB0-4028-B670-F1415C13BB27}" presName="linearFlow" presStyleCnt="0">
        <dgm:presLayoutVars>
          <dgm:dir/>
          <dgm:animLvl val="lvl"/>
          <dgm:resizeHandles val="exact"/>
        </dgm:presLayoutVars>
      </dgm:prSet>
      <dgm:spPr/>
      <dgm:t>
        <a:bodyPr/>
        <a:lstStyle/>
        <a:p>
          <a:endParaRPr lang="es-EC"/>
        </a:p>
      </dgm:t>
    </dgm:pt>
    <dgm:pt modelId="{7D0DCFDF-5F31-4230-8027-625AE6CBD98D}" type="pres">
      <dgm:prSet presAssocID="{B433ADFA-B8BE-43CA-89F5-FA7DD20BFD49}" presName="composite" presStyleCnt="0"/>
      <dgm:spPr/>
    </dgm:pt>
    <dgm:pt modelId="{FD32BD2E-B873-4D4F-B333-43A43D56D396}" type="pres">
      <dgm:prSet presAssocID="{B433ADFA-B8BE-43CA-89F5-FA7DD20BFD49}" presName="parentText" presStyleLbl="alignNode1" presStyleIdx="0" presStyleCnt="6" custScaleX="219407" custLinFactNeighborY="0">
        <dgm:presLayoutVars>
          <dgm:chMax val="1"/>
          <dgm:bulletEnabled val="1"/>
        </dgm:presLayoutVars>
      </dgm:prSet>
      <dgm:spPr/>
      <dgm:t>
        <a:bodyPr/>
        <a:lstStyle/>
        <a:p>
          <a:endParaRPr lang="es-EC"/>
        </a:p>
      </dgm:t>
    </dgm:pt>
    <dgm:pt modelId="{DAA5C088-4FA2-4E26-AAD1-C54FB55A9180}" type="pres">
      <dgm:prSet presAssocID="{B433ADFA-B8BE-43CA-89F5-FA7DD20BFD49}" presName="descendantText" presStyleLbl="alignAcc1" presStyleIdx="0" presStyleCnt="6" custScaleX="87405" custLinFactNeighborX="1879" custLinFactNeighborY="-887">
        <dgm:presLayoutVars>
          <dgm:bulletEnabled val="1"/>
        </dgm:presLayoutVars>
      </dgm:prSet>
      <dgm:spPr/>
      <dgm:t>
        <a:bodyPr/>
        <a:lstStyle/>
        <a:p>
          <a:endParaRPr lang="es-EC"/>
        </a:p>
      </dgm:t>
    </dgm:pt>
    <dgm:pt modelId="{EC7A0EE6-0BD0-4C54-AE38-1D028637B59E}" type="pres">
      <dgm:prSet presAssocID="{ED8988D5-9782-429C-9BF2-77E966C9399D}" presName="sp" presStyleCnt="0"/>
      <dgm:spPr/>
    </dgm:pt>
    <dgm:pt modelId="{BF636895-402E-446C-B11F-8394458CFDBA}" type="pres">
      <dgm:prSet presAssocID="{18E7E243-70AF-4E73-B55F-484343CFF17B}" presName="composite" presStyleCnt="0"/>
      <dgm:spPr/>
    </dgm:pt>
    <dgm:pt modelId="{8A6F0F3D-A860-43D8-A031-1A59DFAE0392}" type="pres">
      <dgm:prSet presAssocID="{18E7E243-70AF-4E73-B55F-484343CFF17B}" presName="parentText" presStyleLbl="alignNode1" presStyleIdx="1" presStyleCnt="6" custScaleX="215298" custLinFactNeighborY="-10414">
        <dgm:presLayoutVars>
          <dgm:chMax val="1"/>
          <dgm:bulletEnabled val="1"/>
        </dgm:presLayoutVars>
      </dgm:prSet>
      <dgm:spPr/>
      <dgm:t>
        <a:bodyPr/>
        <a:lstStyle/>
        <a:p>
          <a:endParaRPr lang="es-EC"/>
        </a:p>
      </dgm:t>
    </dgm:pt>
    <dgm:pt modelId="{828B1E88-41A3-44C9-B642-111BCE9B83BF}" type="pres">
      <dgm:prSet presAssocID="{18E7E243-70AF-4E73-B55F-484343CFF17B}" presName="descendantText" presStyleLbl="alignAcc1" presStyleIdx="1" presStyleCnt="6" custScaleX="85732" custLinFactNeighborX="1865" custLinFactNeighborY="-4162">
        <dgm:presLayoutVars>
          <dgm:bulletEnabled val="1"/>
        </dgm:presLayoutVars>
      </dgm:prSet>
      <dgm:spPr/>
      <dgm:t>
        <a:bodyPr/>
        <a:lstStyle/>
        <a:p>
          <a:endParaRPr lang="es-EC"/>
        </a:p>
      </dgm:t>
    </dgm:pt>
    <dgm:pt modelId="{39EB356C-5874-4CD5-8789-3B5771D01B2B}" type="pres">
      <dgm:prSet presAssocID="{22DACE9C-90BD-46A9-A595-F7AFFCDB246F}" presName="sp" presStyleCnt="0"/>
      <dgm:spPr/>
    </dgm:pt>
    <dgm:pt modelId="{67ED724F-B461-4790-9276-E65B4F578973}" type="pres">
      <dgm:prSet presAssocID="{4180FF87-C4A7-49D9-9731-BAB8CF0028A0}" presName="composite" presStyleCnt="0"/>
      <dgm:spPr/>
    </dgm:pt>
    <dgm:pt modelId="{EB1F7643-9E79-4F4C-9BFB-6DF6E9E0498E}" type="pres">
      <dgm:prSet presAssocID="{4180FF87-C4A7-49D9-9731-BAB8CF0028A0}" presName="parentText" presStyleLbl="alignNode1" presStyleIdx="2" presStyleCnt="6" custScaleX="240903" custLinFactY="100000" custLinFactNeighborX="-2465" custLinFactNeighborY="135100">
        <dgm:presLayoutVars>
          <dgm:chMax val="1"/>
          <dgm:bulletEnabled val="1"/>
        </dgm:presLayoutVars>
      </dgm:prSet>
      <dgm:spPr/>
      <dgm:t>
        <a:bodyPr/>
        <a:lstStyle/>
        <a:p>
          <a:endParaRPr lang="es-EC"/>
        </a:p>
      </dgm:t>
    </dgm:pt>
    <dgm:pt modelId="{6C2F8C09-7D89-407E-8168-5027FD9A6E71}" type="pres">
      <dgm:prSet presAssocID="{4180FF87-C4A7-49D9-9731-BAB8CF0028A0}" presName="descendantText" presStyleLbl="alignAcc1" presStyleIdx="2" presStyleCnt="6" custScaleX="89631" custScaleY="100000" custLinFactY="200000" custLinFactNeighborX="179" custLinFactNeighborY="201810">
        <dgm:presLayoutVars>
          <dgm:bulletEnabled val="1"/>
        </dgm:presLayoutVars>
      </dgm:prSet>
      <dgm:spPr/>
      <dgm:t>
        <a:bodyPr/>
        <a:lstStyle/>
        <a:p>
          <a:endParaRPr lang="es-EC"/>
        </a:p>
      </dgm:t>
    </dgm:pt>
    <dgm:pt modelId="{4CF5C38B-A112-4087-A235-954B0395D23A}" type="pres">
      <dgm:prSet presAssocID="{66736734-77B7-4ABF-A432-A0D088C93003}" presName="sp" presStyleCnt="0"/>
      <dgm:spPr/>
    </dgm:pt>
    <dgm:pt modelId="{B49FE77E-34B2-476D-A79B-59980479C13B}" type="pres">
      <dgm:prSet presAssocID="{5FF5F1E6-3759-4B12-ABE9-B67B2B1F87BC}" presName="composite" presStyleCnt="0"/>
      <dgm:spPr/>
    </dgm:pt>
    <dgm:pt modelId="{9ECF90AD-E415-4B35-A3FD-B05642053989}" type="pres">
      <dgm:prSet presAssocID="{5FF5F1E6-3759-4B12-ABE9-B67B2B1F87BC}" presName="parentText" presStyleLbl="alignNode1" presStyleIdx="3" presStyleCnt="6" custScaleX="237103" custLinFactNeighborX="-1178" custLinFactNeighborY="52653">
        <dgm:presLayoutVars>
          <dgm:chMax val="1"/>
          <dgm:bulletEnabled val="1"/>
        </dgm:presLayoutVars>
      </dgm:prSet>
      <dgm:spPr/>
      <dgm:t>
        <a:bodyPr/>
        <a:lstStyle/>
        <a:p>
          <a:endParaRPr lang="es-EC"/>
        </a:p>
      </dgm:t>
    </dgm:pt>
    <dgm:pt modelId="{D81C976B-9076-4650-B095-54F42D2475EB}" type="pres">
      <dgm:prSet presAssocID="{5FF5F1E6-3759-4B12-ABE9-B67B2B1F87BC}" presName="descendantText" presStyleLbl="alignAcc1" presStyleIdx="3" presStyleCnt="6" custScaleX="86485" custLinFactY="5948" custLinFactNeighborX="1801" custLinFactNeighborY="100000">
        <dgm:presLayoutVars>
          <dgm:bulletEnabled val="1"/>
        </dgm:presLayoutVars>
      </dgm:prSet>
      <dgm:spPr/>
      <dgm:t>
        <a:bodyPr/>
        <a:lstStyle/>
        <a:p>
          <a:endParaRPr lang="es-EC"/>
        </a:p>
      </dgm:t>
    </dgm:pt>
    <dgm:pt modelId="{872D4661-E729-400E-B60E-4C479C0CB1C4}" type="pres">
      <dgm:prSet presAssocID="{E965D6AC-6AF2-4A46-A9AF-7838B9BF6288}" presName="sp" presStyleCnt="0"/>
      <dgm:spPr/>
    </dgm:pt>
    <dgm:pt modelId="{3206A2B6-4D05-4A04-9E9B-596E24A9EDEB}" type="pres">
      <dgm:prSet presAssocID="{9A7240D6-5EB0-4928-9F72-A22EEB726B90}" presName="composite" presStyleCnt="0"/>
      <dgm:spPr/>
    </dgm:pt>
    <dgm:pt modelId="{74289B18-B8F8-4AA4-B43F-5A66A988EB1C}" type="pres">
      <dgm:prSet presAssocID="{9A7240D6-5EB0-4928-9F72-A22EEB726B90}" presName="parentText" presStyleLbl="alignNode1" presStyleIdx="4" presStyleCnt="6" custScaleX="225903" custLinFactY="-12162" custLinFactNeighborX="5551" custLinFactNeighborY="-100000">
        <dgm:presLayoutVars>
          <dgm:chMax val="1"/>
          <dgm:bulletEnabled val="1"/>
        </dgm:presLayoutVars>
      </dgm:prSet>
      <dgm:spPr/>
      <dgm:t>
        <a:bodyPr/>
        <a:lstStyle/>
        <a:p>
          <a:endParaRPr lang="es-EC"/>
        </a:p>
      </dgm:t>
    </dgm:pt>
    <dgm:pt modelId="{C4569622-8CEF-469C-AB57-3C683FE02022}" type="pres">
      <dgm:prSet presAssocID="{9A7240D6-5EB0-4928-9F72-A22EEB726B90}" presName="descendantText" presStyleLbl="alignAcc1" presStyleIdx="4" presStyleCnt="6" custScaleX="87182" custLinFactY="-65489" custLinFactNeighborX="2016" custLinFactNeighborY="-100000">
        <dgm:presLayoutVars>
          <dgm:bulletEnabled val="1"/>
        </dgm:presLayoutVars>
      </dgm:prSet>
      <dgm:spPr/>
      <dgm:t>
        <a:bodyPr/>
        <a:lstStyle/>
        <a:p>
          <a:endParaRPr lang="es-EC"/>
        </a:p>
      </dgm:t>
    </dgm:pt>
    <dgm:pt modelId="{6CAD65F8-4880-4CF6-A47D-51AF6063D93E}" type="pres">
      <dgm:prSet presAssocID="{004FBE02-3C59-4192-8641-6B99D8242FEC}" presName="sp" presStyleCnt="0"/>
      <dgm:spPr/>
    </dgm:pt>
    <dgm:pt modelId="{5BC7B6F1-FD12-48D1-9C3E-B93272232127}" type="pres">
      <dgm:prSet presAssocID="{35417D59-FBA2-4DA3-AF8E-1D852E6E4409}" presName="composite" presStyleCnt="0"/>
      <dgm:spPr/>
    </dgm:pt>
    <dgm:pt modelId="{B7E147A8-3FBC-469D-9D0C-F16F8BFF4888}" type="pres">
      <dgm:prSet presAssocID="{35417D59-FBA2-4DA3-AF8E-1D852E6E4409}" presName="parentText" presStyleLbl="alignNode1" presStyleIdx="5" presStyleCnt="6" custScaleX="222245" custLinFactY="-100000" custLinFactNeighborX="3720" custLinFactNeighborY="-184809">
        <dgm:presLayoutVars>
          <dgm:chMax val="1"/>
          <dgm:bulletEnabled val="1"/>
        </dgm:presLayoutVars>
      </dgm:prSet>
      <dgm:spPr/>
      <dgm:t>
        <a:bodyPr/>
        <a:lstStyle/>
        <a:p>
          <a:endParaRPr lang="es-EC"/>
        </a:p>
      </dgm:t>
    </dgm:pt>
    <dgm:pt modelId="{B131B4C3-4669-4F94-A450-2E74BC4BCA91}" type="pres">
      <dgm:prSet presAssocID="{35417D59-FBA2-4DA3-AF8E-1D852E6E4409}" presName="descendantText" presStyleLbl="alignAcc1" presStyleIdx="5" presStyleCnt="6" custScaleX="84556" custLinFactY="-200000" custLinFactNeighborX="1570" custLinFactNeighborY="-233146">
        <dgm:presLayoutVars>
          <dgm:bulletEnabled val="1"/>
        </dgm:presLayoutVars>
      </dgm:prSet>
      <dgm:spPr/>
      <dgm:t>
        <a:bodyPr/>
        <a:lstStyle/>
        <a:p>
          <a:endParaRPr lang="es-EC"/>
        </a:p>
      </dgm:t>
    </dgm:pt>
  </dgm:ptLst>
  <dgm:cxnLst>
    <dgm:cxn modelId="{31548540-DCD3-4E19-BE8D-6CC38EF04248}" type="presOf" srcId="{460CEE3A-6700-4883-979B-50C813CC3962}" destId="{B131B4C3-4669-4F94-A450-2E74BC4BCA91}" srcOrd="0" destOrd="1" presId="urn:microsoft.com/office/officeart/2005/8/layout/chevron2"/>
    <dgm:cxn modelId="{9F1F64A5-0CFD-4AFE-9C91-346FC98B45BA}" srcId="{18E7E243-70AF-4E73-B55F-484343CFF17B}" destId="{7941E113-D274-47A7-B6C2-4B9DD521B355}" srcOrd="0" destOrd="0" parTransId="{2F2FA980-F214-4E0B-AB9A-AF783A163D26}" sibTransId="{EA9464CB-743B-4F7A-AD8E-1D3149927E26}"/>
    <dgm:cxn modelId="{786FF54B-3F9B-42F4-B144-3DB888266ED3}" type="presOf" srcId="{4180FF87-C4A7-49D9-9731-BAB8CF0028A0}" destId="{EB1F7643-9E79-4F4C-9BFB-6DF6E9E0498E}" srcOrd="0" destOrd="0" presId="urn:microsoft.com/office/officeart/2005/8/layout/chevron2"/>
    <dgm:cxn modelId="{FEAC997B-7DD1-4AEB-9E63-6A45A58B2FEB}" type="presOf" srcId="{68B02582-EFE9-4C2E-8B85-A3ABF79525ED}" destId="{DAA5C088-4FA2-4E26-AAD1-C54FB55A9180}" srcOrd="0" destOrd="1" presId="urn:microsoft.com/office/officeart/2005/8/layout/chevron2"/>
    <dgm:cxn modelId="{D2DD91AF-DB4B-44F3-8715-952931759FD8}" srcId="{5FF5F1E6-3759-4B12-ABE9-B67B2B1F87BC}" destId="{480A3740-F0F4-4AC5-B077-DDC392007270}" srcOrd="0" destOrd="0" parTransId="{571CCA53-0347-45C2-9A22-F7ECE1CE26A8}" sibTransId="{D7B6B81A-E3F3-4362-8817-8CD692A568D4}"/>
    <dgm:cxn modelId="{72D3C69F-5376-4940-AE1E-42C62BEB9AB3}" srcId="{B433ADFA-B8BE-43CA-89F5-FA7DD20BFD49}" destId="{99679FEF-A3F7-4160-8C56-C2F95414D79E}" srcOrd="0" destOrd="0" parTransId="{DBFD85A8-AA3E-43BE-BAD5-7AD46A4B5C6F}" sibTransId="{518BA4FD-6FFB-4AD8-822C-021A01309897}"/>
    <dgm:cxn modelId="{CA47DFDF-B4AB-4645-AEA6-D35A18F4ADCD}" type="presOf" srcId="{5FF5F1E6-3759-4B12-ABE9-B67B2B1F87BC}" destId="{9ECF90AD-E415-4B35-A3FD-B05642053989}" srcOrd="0" destOrd="0" presId="urn:microsoft.com/office/officeart/2005/8/layout/chevron2"/>
    <dgm:cxn modelId="{EEB10ECA-991B-4CFE-95FD-F3ED46A3E4BB}" type="presOf" srcId="{18E7E243-70AF-4E73-B55F-484343CFF17B}" destId="{8A6F0F3D-A860-43D8-A031-1A59DFAE0392}" srcOrd="0" destOrd="0" presId="urn:microsoft.com/office/officeart/2005/8/layout/chevron2"/>
    <dgm:cxn modelId="{4C3D8005-4576-4364-9F36-B89211B171A5}" type="presOf" srcId="{6DDB6039-BAB0-4028-B670-F1415C13BB27}" destId="{F978C80D-AF53-41E8-A8F0-5B32C4F6CE62}" srcOrd="0" destOrd="0" presId="urn:microsoft.com/office/officeart/2005/8/layout/chevron2"/>
    <dgm:cxn modelId="{7D0E13DE-216A-426E-AD2C-54CCD4B5ECE4}" srcId="{6DDB6039-BAB0-4028-B670-F1415C13BB27}" destId="{4180FF87-C4A7-49D9-9731-BAB8CF0028A0}" srcOrd="2" destOrd="0" parTransId="{6950B6D8-DC94-4C25-8FEB-2FA8A2681FE5}" sibTransId="{66736734-77B7-4ABF-A432-A0D088C93003}"/>
    <dgm:cxn modelId="{B5C5FCB9-B5E0-4C46-9520-DAD42A285D32}" type="presOf" srcId="{7941E113-D274-47A7-B6C2-4B9DD521B355}" destId="{828B1E88-41A3-44C9-B642-111BCE9B83BF}" srcOrd="0" destOrd="0" presId="urn:microsoft.com/office/officeart/2005/8/layout/chevron2"/>
    <dgm:cxn modelId="{23082E76-4405-4596-992C-05CF0920804F}" srcId="{35417D59-FBA2-4DA3-AF8E-1D852E6E4409}" destId="{63AFE84A-4D68-48FA-9DD2-59A3EEFBF456}" srcOrd="0" destOrd="0" parTransId="{6E90C0BE-ACE3-4D00-9611-ED697044CD3F}" sibTransId="{E865E787-3136-4ABE-BD41-C569716F1398}"/>
    <dgm:cxn modelId="{D4A2B656-6288-4E40-ADD0-1657475C5E1A}" type="presOf" srcId="{9A7240D6-5EB0-4928-9F72-A22EEB726B90}" destId="{74289B18-B8F8-4AA4-B43F-5A66A988EB1C}" srcOrd="0" destOrd="0" presId="urn:microsoft.com/office/officeart/2005/8/layout/chevron2"/>
    <dgm:cxn modelId="{A8826998-C6C9-4B11-9A21-54A2D7E281AA}" type="presOf" srcId="{99679FEF-A3F7-4160-8C56-C2F95414D79E}" destId="{DAA5C088-4FA2-4E26-AAD1-C54FB55A9180}" srcOrd="0" destOrd="0" presId="urn:microsoft.com/office/officeart/2005/8/layout/chevron2"/>
    <dgm:cxn modelId="{7954AA50-9FB0-4A98-92EF-CC1415C2222E}" type="presOf" srcId="{35417D59-FBA2-4DA3-AF8E-1D852E6E4409}" destId="{B7E147A8-3FBC-469D-9D0C-F16F8BFF4888}" srcOrd="0" destOrd="0" presId="urn:microsoft.com/office/officeart/2005/8/layout/chevron2"/>
    <dgm:cxn modelId="{F41253E1-C650-4341-A8F2-B9FCAB20841B}" srcId="{4180FF87-C4A7-49D9-9731-BAB8CF0028A0}" destId="{54DFC3F8-126A-424C-BB3C-0DB2C4B32838}" srcOrd="0" destOrd="0" parTransId="{E997E519-3312-4A83-B049-3974A5B882F0}" sibTransId="{D32CA54F-95E0-4D56-9B3D-595A6885237E}"/>
    <dgm:cxn modelId="{F32A3D5F-D3CC-40F0-A992-63CF4A2869C4}" srcId="{6DDB6039-BAB0-4028-B670-F1415C13BB27}" destId="{5FF5F1E6-3759-4B12-ABE9-B67B2B1F87BC}" srcOrd="3" destOrd="0" parTransId="{E95A39C3-0B66-42E5-BACC-FAB55C3FBB7F}" sibTransId="{E965D6AC-6AF2-4A46-A9AF-7838B9BF6288}"/>
    <dgm:cxn modelId="{1A74E159-1EB8-4E6C-B7E9-4A8446E0E166}" srcId="{6DDB6039-BAB0-4028-B670-F1415C13BB27}" destId="{18E7E243-70AF-4E73-B55F-484343CFF17B}" srcOrd="1" destOrd="0" parTransId="{7D3FB41E-27A2-49B3-8F28-FD58A48C37CA}" sibTransId="{22DACE9C-90BD-46A9-A595-F7AFFCDB246F}"/>
    <dgm:cxn modelId="{61E380A4-F2B0-4DF4-8989-93D8B61C7B04}" type="presOf" srcId="{54DFC3F8-126A-424C-BB3C-0DB2C4B32838}" destId="{6C2F8C09-7D89-407E-8168-5027FD9A6E71}" srcOrd="0" destOrd="0" presId="urn:microsoft.com/office/officeart/2005/8/layout/chevron2"/>
    <dgm:cxn modelId="{DDCCB0D4-CA5D-4B5D-B220-202D32B3ED2F}" srcId="{6DDB6039-BAB0-4028-B670-F1415C13BB27}" destId="{B433ADFA-B8BE-43CA-89F5-FA7DD20BFD49}" srcOrd="0" destOrd="0" parTransId="{8AEF5CF3-3A10-4347-9CC1-274DA2DC3094}" sibTransId="{ED8988D5-9782-429C-9BF2-77E966C9399D}"/>
    <dgm:cxn modelId="{0C3DD86E-C3A6-45DF-8A63-9B9EC95BD4AA}" type="presOf" srcId="{A2FCB11C-E389-4891-B296-2641E6648F7D}" destId="{C4569622-8CEF-469C-AB57-3C683FE02022}" srcOrd="0" destOrd="0" presId="urn:microsoft.com/office/officeart/2005/8/layout/chevron2"/>
    <dgm:cxn modelId="{46FF38D1-6E3D-4F5B-81D7-3F8CBCB0DFDA}" srcId="{6DDB6039-BAB0-4028-B670-F1415C13BB27}" destId="{35417D59-FBA2-4DA3-AF8E-1D852E6E4409}" srcOrd="5" destOrd="0" parTransId="{6DB4F9B0-5CCF-43C0-8722-8B1FD0026960}" sibTransId="{34F5DA3F-92F0-4F12-990D-FD1A251230D4}"/>
    <dgm:cxn modelId="{1794FA63-0A7C-474F-9057-44B124C8D0C8}" srcId="{9A7240D6-5EB0-4928-9F72-A22EEB726B90}" destId="{A2FCB11C-E389-4891-B296-2641E6648F7D}" srcOrd="0" destOrd="0" parTransId="{5D097980-DA1A-4AF9-A520-271763F4BF48}" sibTransId="{3D532D12-9D5D-4745-99C5-D24EFE104E0D}"/>
    <dgm:cxn modelId="{FF151896-362E-4560-9D60-D2C1D9938C54}" srcId="{B433ADFA-B8BE-43CA-89F5-FA7DD20BFD49}" destId="{68B02582-EFE9-4C2E-8B85-A3ABF79525ED}" srcOrd="1" destOrd="0" parTransId="{55DF62F1-2E87-400F-B1B9-44B7FF492E47}" sibTransId="{AE654933-8741-4774-A6C7-92F84B062A71}"/>
    <dgm:cxn modelId="{47EAE0EC-0493-417D-B80E-D206FB6921E7}" srcId="{35417D59-FBA2-4DA3-AF8E-1D852E6E4409}" destId="{460CEE3A-6700-4883-979B-50C813CC3962}" srcOrd="1" destOrd="0" parTransId="{86719CBA-52B2-46E0-B5D0-C62CA84C3FCE}" sibTransId="{3673CC53-7CEA-4F8B-B95D-91EA173ACDE8}"/>
    <dgm:cxn modelId="{B9174C80-3797-4829-AD35-998575420581}" type="presOf" srcId="{480A3740-F0F4-4AC5-B077-DDC392007270}" destId="{D81C976B-9076-4650-B095-54F42D2475EB}" srcOrd="0" destOrd="0" presId="urn:microsoft.com/office/officeart/2005/8/layout/chevron2"/>
    <dgm:cxn modelId="{FAEAD276-D88B-4C35-A0F8-712D9985B104}" type="presOf" srcId="{B433ADFA-B8BE-43CA-89F5-FA7DD20BFD49}" destId="{FD32BD2E-B873-4D4F-B333-43A43D56D396}" srcOrd="0" destOrd="0" presId="urn:microsoft.com/office/officeart/2005/8/layout/chevron2"/>
    <dgm:cxn modelId="{E0F07738-72BD-4E91-B546-5629439A702A}" srcId="{6DDB6039-BAB0-4028-B670-F1415C13BB27}" destId="{9A7240D6-5EB0-4928-9F72-A22EEB726B90}" srcOrd="4" destOrd="0" parTransId="{76365966-47B3-41FA-A4FF-3A0F00AA7C6E}" sibTransId="{004FBE02-3C59-4192-8641-6B99D8242FEC}"/>
    <dgm:cxn modelId="{48CA0A70-893F-444A-85DE-D6CEC9E0A4AE}" type="presOf" srcId="{63AFE84A-4D68-48FA-9DD2-59A3EEFBF456}" destId="{B131B4C3-4669-4F94-A450-2E74BC4BCA91}" srcOrd="0" destOrd="0" presId="urn:microsoft.com/office/officeart/2005/8/layout/chevron2"/>
    <dgm:cxn modelId="{E6B404C6-8D5C-4E40-BBD0-A8568F4049D2}" type="presParOf" srcId="{F978C80D-AF53-41E8-A8F0-5B32C4F6CE62}" destId="{7D0DCFDF-5F31-4230-8027-625AE6CBD98D}" srcOrd="0" destOrd="0" presId="urn:microsoft.com/office/officeart/2005/8/layout/chevron2"/>
    <dgm:cxn modelId="{C8FDD78D-3CBD-49E3-8A16-D6A140F93A7A}" type="presParOf" srcId="{7D0DCFDF-5F31-4230-8027-625AE6CBD98D}" destId="{FD32BD2E-B873-4D4F-B333-43A43D56D396}" srcOrd="0" destOrd="0" presId="urn:microsoft.com/office/officeart/2005/8/layout/chevron2"/>
    <dgm:cxn modelId="{64D778C8-25AF-4D6F-9E0B-5C6C56605DEC}" type="presParOf" srcId="{7D0DCFDF-5F31-4230-8027-625AE6CBD98D}" destId="{DAA5C088-4FA2-4E26-AAD1-C54FB55A9180}" srcOrd="1" destOrd="0" presId="urn:microsoft.com/office/officeart/2005/8/layout/chevron2"/>
    <dgm:cxn modelId="{F458FB0D-F150-4FB3-B626-BB19EDD6F0EF}" type="presParOf" srcId="{F978C80D-AF53-41E8-A8F0-5B32C4F6CE62}" destId="{EC7A0EE6-0BD0-4C54-AE38-1D028637B59E}" srcOrd="1" destOrd="0" presId="urn:microsoft.com/office/officeart/2005/8/layout/chevron2"/>
    <dgm:cxn modelId="{47184A02-7D94-47F8-9FF7-E609E4DA1D23}" type="presParOf" srcId="{F978C80D-AF53-41E8-A8F0-5B32C4F6CE62}" destId="{BF636895-402E-446C-B11F-8394458CFDBA}" srcOrd="2" destOrd="0" presId="urn:microsoft.com/office/officeart/2005/8/layout/chevron2"/>
    <dgm:cxn modelId="{8AE8A47B-7E1A-4CD0-8E32-3509527AB49A}" type="presParOf" srcId="{BF636895-402E-446C-B11F-8394458CFDBA}" destId="{8A6F0F3D-A860-43D8-A031-1A59DFAE0392}" srcOrd="0" destOrd="0" presId="urn:microsoft.com/office/officeart/2005/8/layout/chevron2"/>
    <dgm:cxn modelId="{92F169E7-55E1-4B67-BDC3-55D091AB5EAA}" type="presParOf" srcId="{BF636895-402E-446C-B11F-8394458CFDBA}" destId="{828B1E88-41A3-44C9-B642-111BCE9B83BF}" srcOrd="1" destOrd="0" presId="urn:microsoft.com/office/officeart/2005/8/layout/chevron2"/>
    <dgm:cxn modelId="{ECE20532-0E71-4E86-8947-4EC73D1F574A}" type="presParOf" srcId="{F978C80D-AF53-41E8-A8F0-5B32C4F6CE62}" destId="{39EB356C-5874-4CD5-8789-3B5771D01B2B}" srcOrd="3" destOrd="0" presId="urn:microsoft.com/office/officeart/2005/8/layout/chevron2"/>
    <dgm:cxn modelId="{C9927831-794D-4CE1-A192-D96C659C5859}" type="presParOf" srcId="{F978C80D-AF53-41E8-A8F0-5B32C4F6CE62}" destId="{67ED724F-B461-4790-9276-E65B4F578973}" srcOrd="4" destOrd="0" presId="urn:microsoft.com/office/officeart/2005/8/layout/chevron2"/>
    <dgm:cxn modelId="{B0791BB6-D0FD-4542-85E3-A0DF12C34E10}" type="presParOf" srcId="{67ED724F-B461-4790-9276-E65B4F578973}" destId="{EB1F7643-9E79-4F4C-9BFB-6DF6E9E0498E}" srcOrd="0" destOrd="0" presId="urn:microsoft.com/office/officeart/2005/8/layout/chevron2"/>
    <dgm:cxn modelId="{0F01FA6C-4C3B-434B-AFC2-7CF5F90C8AF4}" type="presParOf" srcId="{67ED724F-B461-4790-9276-E65B4F578973}" destId="{6C2F8C09-7D89-407E-8168-5027FD9A6E71}" srcOrd="1" destOrd="0" presId="urn:microsoft.com/office/officeart/2005/8/layout/chevron2"/>
    <dgm:cxn modelId="{56AFD95F-4ADD-4957-B200-C7C6A206F3B8}" type="presParOf" srcId="{F978C80D-AF53-41E8-A8F0-5B32C4F6CE62}" destId="{4CF5C38B-A112-4087-A235-954B0395D23A}" srcOrd="5" destOrd="0" presId="urn:microsoft.com/office/officeart/2005/8/layout/chevron2"/>
    <dgm:cxn modelId="{C03FC515-253D-4C1D-AF57-4E7AC3DC70DB}" type="presParOf" srcId="{F978C80D-AF53-41E8-A8F0-5B32C4F6CE62}" destId="{B49FE77E-34B2-476D-A79B-59980479C13B}" srcOrd="6" destOrd="0" presId="urn:microsoft.com/office/officeart/2005/8/layout/chevron2"/>
    <dgm:cxn modelId="{10239B35-54A8-48B0-BAEB-2C42F81FEC92}" type="presParOf" srcId="{B49FE77E-34B2-476D-A79B-59980479C13B}" destId="{9ECF90AD-E415-4B35-A3FD-B05642053989}" srcOrd="0" destOrd="0" presId="urn:microsoft.com/office/officeart/2005/8/layout/chevron2"/>
    <dgm:cxn modelId="{A352B9F2-8AE5-49A5-8263-F923717F72F0}" type="presParOf" srcId="{B49FE77E-34B2-476D-A79B-59980479C13B}" destId="{D81C976B-9076-4650-B095-54F42D2475EB}" srcOrd="1" destOrd="0" presId="urn:microsoft.com/office/officeart/2005/8/layout/chevron2"/>
    <dgm:cxn modelId="{38BE3C80-08B5-4A4F-BCDE-5FDDD63A4583}" type="presParOf" srcId="{F978C80D-AF53-41E8-A8F0-5B32C4F6CE62}" destId="{872D4661-E729-400E-B60E-4C479C0CB1C4}" srcOrd="7" destOrd="0" presId="urn:microsoft.com/office/officeart/2005/8/layout/chevron2"/>
    <dgm:cxn modelId="{F2845E5E-E2A4-4B96-A194-A34EDA2127ED}" type="presParOf" srcId="{F978C80D-AF53-41E8-A8F0-5B32C4F6CE62}" destId="{3206A2B6-4D05-4A04-9E9B-596E24A9EDEB}" srcOrd="8" destOrd="0" presId="urn:microsoft.com/office/officeart/2005/8/layout/chevron2"/>
    <dgm:cxn modelId="{769462EF-A19A-43EF-B990-6601518B02C4}" type="presParOf" srcId="{3206A2B6-4D05-4A04-9E9B-596E24A9EDEB}" destId="{74289B18-B8F8-4AA4-B43F-5A66A988EB1C}" srcOrd="0" destOrd="0" presId="urn:microsoft.com/office/officeart/2005/8/layout/chevron2"/>
    <dgm:cxn modelId="{50ACD921-4995-4846-BFCB-2270D88DCBF4}" type="presParOf" srcId="{3206A2B6-4D05-4A04-9E9B-596E24A9EDEB}" destId="{C4569622-8CEF-469C-AB57-3C683FE02022}" srcOrd="1" destOrd="0" presId="urn:microsoft.com/office/officeart/2005/8/layout/chevron2"/>
    <dgm:cxn modelId="{CB6F3928-2DE0-456B-98ED-D34FCA070558}" type="presParOf" srcId="{F978C80D-AF53-41E8-A8F0-5B32C4F6CE62}" destId="{6CAD65F8-4880-4CF6-A47D-51AF6063D93E}" srcOrd="9" destOrd="0" presId="urn:microsoft.com/office/officeart/2005/8/layout/chevron2"/>
    <dgm:cxn modelId="{8AA3B46D-C73E-4E47-946B-60F16D4569FA}" type="presParOf" srcId="{F978C80D-AF53-41E8-A8F0-5B32C4F6CE62}" destId="{5BC7B6F1-FD12-48D1-9C3E-B93272232127}" srcOrd="10" destOrd="0" presId="urn:microsoft.com/office/officeart/2005/8/layout/chevron2"/>
    <dgm:cxn modelId="{2693F29B-854A-4EEB-AECD-33439659B373}" type="presParOf" srcId="{5BC7B6F1-FD12-48D1-9C3E-B93272232127}" destId="{B7E147A8-3FBC-469D-9D0C-F16F8BFF4888}" srcOrd="0" destOrd="0" presId="urn:microsoft.com/office/officeart/2005/8/layout/chevron2"/>
    <dgm:cxn modelId="{4524FB44-FC12-4CE4-B9EA-AF5477727880}" type="presParOf" srcId="{5BC7B6F1-FD12-48D1-9C3E-B93272232127}" destId="{B131B4C3-4669-4F94-A450-2E74BC4BCA9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DB6039-BAB0-4028-B670-F1415C13BB2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B433ADFA-B8BE-43CA-89F5-FA7DD20BFD49}">
      <dgm:prSet phldrT="[Texto]" custT="1"/>
      <dgm:spPr/>
      <dgm:t>
        <a:bodyPr/>
        <a:lstStyle/>
        <a:p>
          <a:r>
            <a:rPr lang="es-EC" sz="1200" b="1" dirty="0" smtClean="0">
              <a:solidFill>
                <a:schemeClr val="tx1"/>
              </a:solidFill>
            </a:rPr>
            <a:t>FASE DE PRUEBA</a:t>
          </a:r>
          <a:endParaRPr lang="es-EC" sz="1200" b="1" dirty="0">
            <a:solidFill>
              <a:schemeClr val="tx1"/>
            </a:solidFill>
          </a:endParaRPr>
        </a:p>
      </dgm:t>
    </dgm:pt>
    <dgm:pt modelId="{8AEF5CF3-3A10-4347-9CC1-274DA2DC3094}" type="parTrans" cxnId="{DDCCB0D4-CA5D-4B5D-B220-202D32B3ED2F}">
      <dgm:prSet/>
      <dgm:spPr/>
      <dgm:t>
        <a:bodyPr/>
        <a:lstStyle/>
        <a:p>
          <a:endParaRPr lang="es-EC"/>
        </a:p>
      </dgm:t>
    </dgm:pt>
    <dgm:pt modelId="{ED8988D5-9782-429C-9BF2-77E966C9399D}" type="sibTrans" cxnId="{DDCCB0D4-CA5D-4B5D-B220-202D32B3ED2F}">
      <dgm:prSet/>
      <dgm:spPr/>
      <dgm:t>
        <a:bodyPr/>
        <a:lstStyle/>
        <a:p>
          <a:endParaRPr lang="es-EC"/>
        </a:p>
      </dgm:t>
    </dgm:pt>
    <dgm:pt modelId="{99679FEF-A3F7-4160-8C56-C2F95414D79E}">
      <dgm:prSet phldrT="[Texto]"/>
      <dgm:spPr/>
      <dgm:t>
        <a:bodyPr/>
        <a:lstStyle/>
        <a:p>
          <a:r>
            <a:rPr lang="es-EC" dirty="0" smtClean="0"/>
            <a:t>Se realizó en la Universidad Técnica del Norte en </a:t>
          </a:r>
          <a:r>
            <a:rPr lang="es-EC" dirty="0" smtClean="0">
              <a:effectLst/>
            </a:rPr>
            <a:t>departamento de Seguridad y Salud Ocupacional.</a:t>
          </a:r>
          <a:endParaRPr lang="es-EC" dirty="0"/>
        </a:p>
      </dgm:t>
    </dgm:pt>
    <dgm:pt modelId="{DBFD85A8-AA3E-43BE-BAD5-7AD46A4B5C6F}" type="parTrans" cxnId="{72D3C69F-5376-4940-AE1E-42C62BEB9AB3}">
      <dgm:prSet/>
      <dgm:spPr/>
      <dgm:t>
        <a:bodyPr/>
        <a:lstStyle/>
        <a:p>
          <a:endParaRPr lang="es-EC"/>
        </a:p>
      </dgm:t>
    </dgm:pt>
    <dgm:pt modelId="{518BA4FD-6FFB-4AD8-822C-021A01309897}" type="sibTrans" cxnId="{72D3C69F-5376-4940-AE1E-42C62BEB9AB3}">
      <dgm:prSet/>
      <dgm:spPr/>
      <dgm:t>
        <a:bodyPr/>
        <a:lstStyle/>
        <a:p>
          <a:endParaRPr lang="es-EC"/>
        </a:p>
      </dgm:t>
    </dgm:pt>
    <dgm:pt modelId="{18E7E243-70AF-4E73-B55F-484343CFF17B}">
      <dgm:prSet phldrT="[Texto]" custT="1"/>
      <dgm:spPr/>
      <dgm:t>
        <a:bodyPr/>
        <a:lstStyle/>
        <a:p>
          <a:r>
            <a:rPr lang="es-EC" sz="1200" b="1" dirty="0" smtClean="0">
              <a:solidFill>
                <a:schemeClr val="tx1"/>
              </a:solidFill>
            </a:rPr>
            <a:t>FASE DE VALIDACIÓN</a:t>
          </a:r>
          <a:endParaRPr lang="es-EC" sz="1200" b="1" dirty="0">
            <a:solidFill>
              <a:schemeClr val="tx1"/>
            </a:solidFill>
          </a:endParaRPr>
        </a:p>
      </dgm:t>
    </dgm:pt>
    <dgm:pt modelId="{7D3FB41E-27A2-49B3-8F28-FD58A48C37CA}" type="parTrans" cxnId="{1A74E159-1EB8-4E6C-B7E9-4A8446E0E166}">
      <dgm:prSet/>
      <dgm:spPr/>
      <dgm:t>
        <a:bodyPr/>
        <a:lstStyle/>
        <a:p>
          <a:endParaRPr lang="es-EC"/>
        </a:p>
      </dgm:t>
    </dgm:pt>
    <dgm:pt modelId="{22DACE9C-90BD-46A9-A595-F7AFFCDB246F}" type="sibTrans" cxnId="{1A74E159-1EB8-4E6C-B7E9-4A8446E0E166}">
      <dgm:prSet/>
      <dgm:spPr/>
      <dgm:t>
        <a:bodyPr/>
        <a:lstStyle/>
        <a:p>
          <a:endParaRPr lang="es-EC"/>
        </a:p>
      </dgm:t>
    </dgm:pt>
    <dgm:pt modelId="{7941E113-D274-47A7-B6C2-4B9DD521B355}">
      <dgm:prSet phldrT="[Texto]"/>
      <dgm:spPr/>
      <dgm:t>
        <a:bodyPr/>
        <a:lstStyle/>
        <a:p>
          <a:r>
            <a:rPr lang="es-EC" dirty="0" smtClean="0"/>
            <a:t>Se determina aplicabilidad y comprensión del instrumento de investigación.</a:t>
          </a:r>
          <a:endParaRPr lang="es-EC" dirty="0"/>
        </a:p>
      </dgm:t>
    </dgm:pt>
    <dgm:pt modelId="{2F2FA980-F214-4E0B-AB9A-AF783A163D26}" type="parTrans" cxnId="{9F1F64A5-0CFD-4AFE-9C91-346FC98B45BA}">
      <dgm:prSet/>
      <dgm:spPr/>
      <dgm:t>
        <a:bodyPr/>
        <a:lstStyle/>
        <a:p>
          <a:endParaRPr lang="es-EC"/>
        </a:p>
      </dgm:t>
    </dgm:pt>
    <dgm:pt modelId="{EA9464CB-743B-4F7A-AD8E-1D3149927E26}" type="sibTrans" cxnId="{9F1F64A5-0CFD-4AFE-9C91-346FC98B45BA}">
      <dgm:prSet/>
      <dgm:spPr/>
      <dgm:t>
        <a:bodyPr/>
        <a:lstStyle/>
        <a:p>
          <a:endParaRPr lang="es-EC"/>
        </a:p>
      </dgm:t>
    </dgm:pt>
    <dgm:pt modelId="{35417D59-FBA2-4DA3-AF8E-1D852E6E4409}">
      <dgm:prSet phldrT="[Texto]" custT="1"/>
      <dgm:spPr/>
      <dgm:t>
        <a:bodyPr/>
        <a:lstStyle/>
        <a:p>
          <a:r>
            <a:rPr lang="es-EC" sz="1200" b="1" dirty="0" smtClean="0">
              <a:solidFill>
                <a:schemeClr val="tx1"/>
              </a:solidFill>
            </a:rPr>
            <a:t>FASE DE SOCIALIZACIÓN</a:t>
          </a:r>
          <a:endParaRPr lang="es-EC" sz="1200" b="1" dirty="0">
            <a:solidFill>
              <a:schemeClr val="tx1"/>
            </a:solidFill>
          </a:endParaRPr>
        </a:p>
      </dgm:t>
    </dgm:pt>
    <dgm:pt modelId="{6DB4F9B0-5CCF-43C0-8722-8B1FD0026960}" type="parTrans" cxnId="{46FF38D1-6E3D-4F5B-81D7-3F8CBCB0DFDA}">
      <dgm:prSet/>
      <dgm:spPr/>
      <dgm:t>
        <a:bodyPr/>
        <a:lstStyle/>
        <a:p>
          <a:endParaRPr lang="es-EC"/>
        </a:p>
      </dgm:t>
    </dgm:pt>
    <dgm:pt modelId="{34F5DA3F-92F0-4F12-990D-FD1A251230D4}" type="sibTrans" cxnId="{46FF38D1-6E3D-4F5B-81D7-3F8CBCB0DFDA}">
      <dgm:prSet/>
      <dgm:spPr/>
      <dgm:t>
        <a:bodyPr/>
        <a:lstStyle/>
        <a:p>
          <a:endParaRPr lang="es-EC"/>
        </a:p>
      </dgm:t>
    </dgm:pt>
    <dgm:pt modelId="{63AFE84A-4D68-48FA-9DD2-59A3EEFBF456}">
      <dgm:prSet phldrT="[Texto]"/>
      <dgm:spPr/>
      <dgm:t>
        <a:bodyPr/>
        <a:lstStyle/>
        <a:p>
          <a:r>
            <a:rPr lang="es-EC" dirty="0" smtClean="0"/>
            <a:t>Socialización del proceso a las empresas preseleccionadas, con previa autorización.</a:t>
          </a:r>
          <a:endParaRPr lang="es-EC" dirty="0"/>
        </a:p>
      </dgm:t>
    </dgm:pt>
    <dgm:pt modelId="{6E90C0BE-ACE3-4D00-9611-ED697044CD3F}" type="parTrans" cxnId="{23082E76-4405-4596-992C-05CF0920804F}">
      <dgm:prSet/>
      <dgm:spPr/>
      <dgm:t>
        <a:bodyPr/>
        <a:lstStyle/>
        <a:p>
          <a:endParaRPr lang="es-EC"/>
        </a:p>
      </dgm:t>
    </dgm:pt>
    <dgm:pt modelId="{E865E787-3136-4ABE-BD41-C569716F1398}" type="sibTrans" cxnId="{23082E76-4405-4596-992C-05CF0920804F}">
      <dgm:prSet/>
      <dgm:spPr/>
      <dgm:t>
        <a:bodyPr/>
        <a:lstStyle/>
        <a:p>
          <a:endParaRPr lang="es-EC"/>
        </a:p>
      </dgm:t>
    </dgm:pt>
    <dgm:pt modelId="{9A7240D6-5EB0-4928-9F72-A22EEB726B90}">
      <dgm:prSet custT="1"/>
      <dgm:spPr/>
      <dgm:t>
        <a:bodyPr/>
        <a:lstStyle/>
        <a:p>
          <a:r>
            <a:rPr lang="es-EC" sz="1200" b="1" dirty="0" smtClean="0">
              <a:solidFill>
                <a:schemeClr val="tx1"/>
              </a:solidFill>
            </a:rPr>
            <a:t>FASE DE APLICACIÓN</a:t>
          </a:r>
          <a:endParaRPr lang="es-EC" sz="1200" b="1" dirty="0">
            <a:solidFill>
              <a:schemeClr val="tx1"/>
            </a:solidFill>
          </a:endParaRPr>
        </a:p>
      </dgm:t>
    </dgm:pt>
    <dgm:pt modelId="{76365966-47B3-41FA-A4FF-3A0F00AA7C6E}" type="parTrans" cxnId="{E0F07738-72BD-4E91-B546-5629439A702A}">
      <dgm:prSet/>
      <dgm:spPr/>
      <dgm:t>
        <a:bodyPr/>
        <a:lstStyle/>
        <a:p>
          <a:endParaRPr lang="es-EC"/>
        </a:p>
      </dgm:t>
    </dgm:pt>
    <dgm:pt modelId="{004FBE02-3C59-4192-8641-6B99D8242FEC}" type="sibTrans" cxnId="{E0F07738-72BD-4E91-B546-5629439A702A}">
      <dgm:prSet/>
      <dgm:spPr/>
      <dgm:t>
        <a:bodyPr/>
        <a:lstStyle/>
        <a:p>
          <a:endParaRPr lang="es-EC"/>
        </a:p>
      </dgm:t>
    </dgm:pt>
    <dgm:pt modelId="{A2FCB11C-E389-4891-B296-2641E6648F7D}">
      <dgm:prSet/>
      <dgm:spPr/>
      <dgm:t>
        <a:bodyPr/>
        <a:lstStyle/>
        <a:p>
          <a:r>
            <a:rPr lang="es-EC" dirty="0" smtClean="0"/>
            <a:t>Se realiza la encuesta al personal del área de Gestión de Riesgos/ Seguridad y Salud Ocupacional/ Talento Humano.</a:t>
          </a:r>
          <a:endParaRPr lang="es-EC" dirty="0"/>
        </a:p>
      </dgm:t>
    </dgm:pt>
    <dgm:pt modelId="{5D097980-DA1A-4AF9-A520-271763F4BF48}" type="parTrans" cxnId="{1794FA63-0A7C-474F-9057-44B124C8D0C8}">
      <dgm:prSet/>
      <dgm:spPr/>
      <dgm:t>
        <a:bodyPr/>
        <a:lstStyle/>
        <a:p>
          <a:endParaRPr lang="es-EC"/>
        </a:p>
      </dgm:t>
    </dgm:pt>
    <dgm:pt modelId="{3D532D12-9D5D-4745-99C5-D24EFE104E0D}" type="sibTrans" cxnId="{1794FA63-0A7C-474F-9057-44B124C8D0C8}">
      <dgm:prSet/>
      <dgm:spPr/>
      <dgm:t>
        <a:bodyPr/>
        <a:lstStyle/>
        <a:p>
          <a:endParaRPr lang="es-EC"/>
        </a:p>
      </dgm:t>
    </dgm:pt>
    <dgm:pt modelId="{5FF5F1E6-3759-4B12-ABE9-B67B2B1F87BC}">
      <dgm:prSet custT="1"/>
      <dgm:spPr/>
      <dgm:t>
        <a:bodyPr/>
        <a:lstStyle/>
        <a:p>
          <a:r>
            <a:rPr lang="es-EC" sz="1200" b="1" dirty="0" smtClean="0">
              <a:solidFill>
                <a:schemeClr val="tx1"/>
              </a:solidFill>
            </a:rPr>
            <a:t>FASE DE ANÁLISIS</a:t>
          </a:r>
          <a:endParaRPr lang="es-EC" sz="1200" b="1" dirty="0">
            <a:solidFill>
              <a:schemeClr val="tx1"/>
            </a:solidFill>
          </a:endParaRPr>
        </a:p>
      </dgm:t>
    </dgm:pt>
    <dgm:pt modelId="{E95A39C3-0B66-42E5-BACC-FAB55C3FBB7F}" type="parTrans" cxnId="{F32A3D5F-D3CC-40F0-A992-63CF4A2869C4}">
      <dgm:prSet/>
      <dgm:spPr/>
      <dgm:t>
        <a:bodyPr/>
        <a:lstStyle/>
        <a:p>
          <a:endParaRPr lang="es-EC"/>
        </a:p>
      </dgm:t>
    </dgm:pt>
    <dgm:pt modelId="{E965D6AC-6AF2-4A46-A9AF-7838B9BF6288}" type="sibTrans" cxnId="{F32A3D5F-D3CC-40F0-A992-63CF4A2869C4}">
      <dgm:prSet/>
      <dgm:spPr/>
      <dgm:t>
        <a:bodyPr/>
        <a:lstStyle/>
        <a:p>
          <a:endParaRPr lang="es-EC"/>
        </a:p>
      </dgm:t>
    </dgm:pt>
    <dgm:pt modelId="{480A3740-F0F4-4AC5-B077-DDC392007270}">
      <dgm:prSet/>
      <dgm:spPr/>
      <dgm:t>
        <a:bodyPr/>
        <a:lstStyle/>
        <a:p>
          <a:r>
            <a:rPr lang="es-EC" dirty="0" smtClean="0"/>
            <a:t>Tabulación de datos con apoyo de software estadístico, análisis de la información obtenida.</a:t>
          </a:r>
          <a:endParaRPr lang="es-EC" dirty="0"/>
        </a:p>
      </dgm:t>
    </dgm:pt>
    <dgm:pt modelId="{571CCA53-0347-45C2-9A22-F7ECE1CE26A8}" type="parTrans" cxnId="{D2DD91AF-DB4B-44F3-8715-952931759FD8}">
      <dgm:prSet/>
      <dgm:spPr/>
      <dgm:t>
        <a:bodyPr/>
        <a:lstStyle/>
        <a:p>
          <a:endParaRPr lang="es-EC"/>
        </a:p>
      </dgm:t>
    </dgm:pt>
    <dgm:pt modelId="{D7B6B81A-E3F3-4362-8817-8CD692A568D4}" type="sibTrans" cxnId="{D2DD91AF-DB4B-44F3-8715-952931759FD8}">
      <dgm:prSet/>
      <dgm:spPr/>
      <dgm:t>
        <a:bodyPr/>
        <a:lstStyle/>
        <a:p>
          <a:endParaRPr lang="es-EC"/>
        </a:p>
      </dgm:t>
    </dgm:pt>
    <dgm:pt modelId="{4180FF87-C4A7-49D9-9731-BAB8CF0028A0}">
      <dgm:prSet custT="1"/>
      <dgm:spPr/>
      <dgm:t>
        <a:bodyPr/>
        <a:lstStyle/>
        <a:p>
          <a:r>
            <a:rPr lang="es-EC" sz="1200" b="1" dirty="0" smtClean="0">
              <a:solidFill>
                <a:schemeClr val="tx1"/>
              </a:solidFill>
            </a:rPr>
            <a:t>FASE DE PRESENTACIÓN</a:t>
          </a:r>
          <a:endParaRPr lang="es-EC" sz="1200" b="1" dirty="0">
            <a:solidFill>
              <a:schemeClr val="tx1"/>
            </a:solidFill>
          </a:endParaRPr>
        </a:p>
      </dgm:t>
    </dgm:pt>
    <dgm:pt modelId="{6950B6D8-DC94-4C25-8FEB-2FA8A2681FE5}" type="parTrans" cxnId="{7D0E13DE-216A-426E-AD2C-54CCD4B5ECE4}">
      <dgm:prSet/>
      <dgm:spPr/>
      <dgm:t>
        <a:bodyPr/>
        <a:lstStyle/>
        <a:p>
          <a:endParaRPr lang="es-EC"/>
        </a:p>
      </dgm:t>
    </dgm:pt>
    <dgm:pt modelId="{66736734-77B7-4ABF-A432-A0D088C93003}" type="sibTrans" cxnId="{7D0E13DE-216A-426E-AD2C-54CCD4B5ECE4}">
      <dgm:prSet/>
      <dgm:spPr/>
      <dgm:t>
        <a:bodyPr/>
        <a:lstStyle/>
        <a:p>
          <a:endParaRPr lang="es-EC"/>
        </a:p>
      </dgm:t>
    </dgm:pt>
    <dgm:pt modelId="{54DFC3F8-126A-424C-BB3C-0DB2C4B32838}">
      <dgm:prSet/>
      <dgm:spPr/>
      <dgm:t>
        <a:bodyPr/>
        <a:lstStyle/>
        <a:p>
          <a:r>
            <a:rPr lang="es-EC" dirty="0" smtClean="0">
              <a:solidFill>
                <a:schemeClr val="tx1"/>
              </a:solidFill>
            </a:rPr>
            <a:t>Exposición de resultados con sus respectivas conclusiones y recomendaciones.                                           </a:t>
          </a:r>
          <a:endParaRPr lang="es-EC" dirty="0">
            <a:solidFill>
              <a:schemeClr val="tx1"/>
            </a:solidFill>
          </a:endParaRPr>
        </a:p>
      </dgm:t>
    </dgm:pt>
    <dgm:pt modelId="{E997E519-3312-4A83-B049-3974A5B882F0}" type="parTrans" cxnId="{F41253E1-C650-4341-A8F2-B9FCAB20841B}">
      <dgm:prSet/>
      <dgm:spPr/>
      <dgm:t>
        <a:bodyPr/>
        <a:lstStyle/>
        <a:p>
          <a:endParaRPr lang="es-EC"/>
        </a:p>
      </dgm:t>
    </dgm:pt>
    <dgm:pt modelId="{D32CA54F-95E0-4D56-9B3D-595A6885237E}" type="sibTrans" cxnId="{F41253E1-C650-4341-A8F2-B9FCAB20841B}">
      <dgm:prSet/>
      <dgm:spPr/>
      <dgm:t>
        <a:bodyPr/>
        <a:lstStyle/>
        <a:p>
          <a:endParaRPr lang="es-EC"/>
        </a:p>
      </dgm:t>
    </dgm:pt>
    <dgm:pt modelId="{F978C80D-AF53-41E8-A8F0-5B32C4F6CE62}" type="pres">
      <dgm:prSet presAssocID="{6DDB6039-BAB0-4028-B670-F1415C13BB27}" presName="linearFlow" presStyleCnt="0">
        <dgm:presLayoutVars>
          <dgm:dir/>
          <dgm:animLvl val="lvl"/>
          <dgm:resizeHandles val="exact"/>
        </dgm:presLayoutVars>
      </dgm:prSet>
      <dgm:spPr/>
      <dgm:t>
        <a:bodyPr/>
        <a:lstStyle/>
        <a:p>
          <a:endParaRPr lang="es-EC"/>
        </a:p>
      </dgm:t>
    </dgm:pt>
    <dgm:pt modelId="{7D0DCFDF-5F31-4230-8027-625AE6CBD98D}" type="pres">
      <dgm:prSet presAssocID="{B433ADFA-B8BE-43CA-89F5-FA7DD20BFD49}" presName="composite" presStyleCnt="0"/>
      <dgm:spPr/>
    </dgm:pt>
    <dgm:pt modelId="{FD32BD2E-B873-4D4F-B333-43A43D56D396}" type="pres">
      <dgm:prSet presAssocID="{B433ADFA-B8BE-43CA-89F5-FA7DD20BFD49}" presName="parentText" presStyleLbl="alignNode1" presStyleIdx="0" presStyleCnt="6" custScaleX="219407" custLinFactNeighborY="0">
        <dgm:presLayoutVars>
          <dgm:chMax val="1"/>
          <dgm:bulletEnabled val="1"/>
        </dgm:presLayoutVars>
      </dgm:prSet>
      <dgm:spPr/>
      <dgm:t>
        <a:bodyPr/>
        <a:lstStyle/>
        <a:p>
          <a:endParaRPr lang="es-EC"/>
        </a:p>
      </dgm:t>
    </dgm:pt>
    <dgm:pt modelId="{DAA5C088-4FA2-4E26-AAD1-C54FB55A9180}" type="pres">
      <dgm:prSet presAssocID="{B433ADFA-B8BE-43CA-89F5-FA7DD20BFD49}" presName="descendantText" presStyleLbl="alignAcc1" presStyleIdx="0" presStyleCnt="6" custScaleX="90131" custScaleY="100000" custLinFactNeighborX="6598" custLinFactNeighborY="9097">
        <dgm:presLayoutVars>
          <dgm:bulletEnabled val="1"/>
        </dgm:presLayoutVars>
      </dgm:prSet>
      <dgm:spPr/>
      <dgm:t>
        <a:bodyPr/>
        <a:lstStyle/>
        <a:p>
          <a:endParaRPr lang="es-EC"/>
        </a:p>
      </dgm:t>
    </dgm:pt>
    <dgm:pt modelId="{EC7A0EE6-0BD0-4C54-AE38-1D028637B59E}" type="pres">
      <dgm:prSet presAssocID="{ED8988D5-9782-429C-9BF2-77E966C9399D}" presName="sp" presStyleCnt="0"/>
      <dgm:spPr/>
    </dgm:pt>
    <dgm:pt modelId="{BF636895-402E-446C-B11F-8394458CFDBA}" type="pres">
      <dgm:prSet presAssocID="{18E7E243-70AF-4E73-B55F-484343CFF17B}" presName="composite" presStyleCnt="0"/>
      <dgm:spPr/>
    </dgm:pt>
    <dgm:pt modelId="{8A6F0F3D-A860-43D8-A031-1A59DFAE0392}" type="pres">
      <dgm:prSet presAssocID="{18E7E243-70AF-4E73-B55F-484343CFF17B}" presName="parentText" presStyleLbl="alignNode1" presStyleIdx="1" presStyleCnt="6" custScaleX="215298" custLinFactNeighborY="-10414">
        <dgm:presLayoutVars>
          <dgm:chMax val="1"/>
          <dgm:bulletEnabled val="1"/>
        </dgm:presLayoutVars>
      </dgm:prSet>
      <dgm:spPr/>
      <dgm:t>
        <a:bodyPr/>
        <a:lstStyle/>
        <a:p>
          <a:endParaRPr lang="es-EC"/>
        </a:p>
      </dgm:t>
    </dgm:pt>
    <dgm:pt modelId="{828B1E88-41A3-44C9-B642-111BCE9B83BF}" type="pres">
      <dgm:prSet presAssocID="{18E7E243-70AF-4E73-B55F-484343CFF17B}" presName="descendantText" presStyleLbl="alignAcc1" presStyleIdx="1" presStyleCnt="6" custScaleX="85732" custLinFactNeighborX="1865" custLinFactNeighborY="-4162">
        <dgm:presLayoutVars>
          <dgm:bulletEnabled val="1"/>
        </dgm:presLayoutVars>
      </dgm:prSet>
      <dgm:spPr/>
      <dgm:t>
        <a:bodyPr/>
        <a:lstStyle/>
        <a:p>
          <a:endParaRPr lang="es-EC"/>
        </a:p>
      </dgm:t>
    </dgm:pt>
    <dgm:pt modelId="{39EB356C-5874-4CD5-8789-3B5771D01B2B}" type="pres">
      <dgm:prSet presAssocID="{22DACE9C-90BD-46A9-A595-F7AFFCDB246F}" presName="sp" presStyleCnt="0"/>
      <dgm:spPr/>
    </dgm:pt>
    <dgm:pt modelId="{67ED724F-B461-4790-9276-E65B4F578973}" type="pres">
      <dgm:prSet presAssocID="{4180FF87-C4A7-49D9-9731-BAB8CF0028A0}" presName="composite" presStyleCnt="0"/>
      <dgm:spPr/>
    </dgm:pt>
    <dgm:pt modelId="{EB1F7643-9E79-4F4C-9BFB-6DF6E9E0498E}" type="pres">
      <dgm:prSet presAssocID="{4180FF87-C4A7-49D9-9731-BAB8CF0028A0}" presName="parentText" presStyleLbl="alignNode1" presStyleIdx="2" presStyleCnt="6" custScaleX="240903" custLinFactY="100000" custLinFactNeighborX="-2465" custLinFactNeighborY="135100">
        <dgm:presLayoutVars>
          <dgm:chMax val="1"/>
          <dgm:bulletEnabled val="1"/>
        </dgm:presLayoutVars>
      </dgm:prSet>
      <dgm:spPr/>
      <dgm:t>
        <a:bodyPr/>
        <a:lstStyle/>
        <a:p>
          <a:endParaRPr lang="es-EC"/>
        </a:p>
      </dgm:t>
    </dgm:pt>
    <dgm:pt modelId="{6C2F8C09-7D89-407E-8168-5027FD9A6E71}" type="pres">
      <dgm:prSet presAssocID="{4180FF87-C4A7-49D9-9731-BAB8CF0028A0}" presName="descendantText" presStyleLbl="alignAcc1" presStyleIdx="2" presStyleCnt="6" custScaleX="84814" custScaleY="100000" custLinFactY="187418" custLinFactNeighborX="769" custLinFactNeighborY="200000">
        <dgm:presLayoutVars>
          <dgm:bulletEnabled val="1"/>
        </dgm:presLayoutVars>
      </dgm:prSet>
      <dgm:spPr/>
      <dgm:t>
        <a:bodyPr/>
        <a:lstStyle/>
        <a:p>
          <a:endParaRPr lang="es-EC"/>
        </a:p>
      </dgm:t>
    </dgm:pt>
    <dgm:pt modelId="{4CF5C38B-A112-4087-A235-954B0395D23A}" type="pres">
      <dgm:prSet presAssocID="{66736734-77B7-4ABF-A432-A0D088C93003}" presName="sp" presStyleCnt="0"/>
      <dgm:spPr/>
    </dgm:pt>
    <dgm:pt modelId="{B49FE77E-34B2-476D-A79B-59980479C13B}" type="pres">
      <dgm:prSet presAssocID="{5FF5F1E6-3759-4B12-ABE9-B67B2B1F87BC}" presName="composite" presStyleCnt="0"/>
      <dgm:spPr/>
    </dgm:pt>
    <dgm:pt modelId="{9ECF90AD-E415-4B35-A3FD-B05642053989}" type="pres">
      <dgm:prSet presAssocID="{5FF5F1E6-3759-4B12-ABE9-B67B2B1F87BC}" presName="parentText" presStyleLbl="alignNode1" presStyleIdx="3" presStyleCnt="6" custScaleX="237103" custLinFactNeighborX="-1178" custLinFactNeighborY="52653">
        <dgm:presLayoutVars>
          <dgm:chMax val="1"/>
          <dgm:bulletEnabled val="1"/>
        </dgm:presLayoutVars>
      </dgm:prSet>
      <dgm:spPr/>
      <dgm:t>
        <a:bodyPr/>
        <a:lstStyle/>
        <a:p>
          <a:endParaRPr lang="es-EC"/>
        </a:p>
      </dgm:t>
    </dgm:pt>
    <dgm:pt modelId="{D81C976B-9076-4650-B095-54F42D2475EB}" type="pres">
      <dgm:prSet presAssocID="{5FF5F1E6-3759-4B12-ABE9-B67B2B1F87BC}" presName="descendantText" presStyleLbl="alignAcc1" presStyleIdx="3" presStyleCnt="6" custScaleX="86485" custLinFactY="5948" custLinFactNeighborX="1801" custLinFactNeighborY="100000">
        <dgm:presLayoutVars>
          <dgm:bulletEnabled val="1"/>
        </dgm:presLayoutVars>
      </dgm:prSet>
      <dgm:spPr/>
      <dgm:t>
        <a:bodyPr/>
        <a:lstStyle/>
        <a:p>
          <a:endParaRPr lang="es-EC"/>
        </a:p>
      </dgm:t>
    </dgm:pt>
    <dgm:pt modelId="{872D4661-E729-400E-B60E-4C479C0CB1C4}" type="pres">
      <dgm:prSet presAssocID="{E965D6AC-6AF2-4A46-A9AF-7838B9BF6288}" presName="sp" presStyleCnt="0"/>
      <dgm:spPr/>
    </dgm:pt>
    <dgm:pt modelId="{3206A2B6-4D05-4A04-9E9B-596E24A9EDEB}" type="pres">
      <dgm:prSet presAssocID="{9A7240D6-5EB0-4928-9F72-A22EEB726B90}" presName="composite" presStyleCnt="0"/>
      <dgm:spPr/>
    </dgm:pt>
    <dgm:pt modelId="{74289B18-B8F8-4AA4-B43F-5A66A988EB1C}" type="pres">
      <dgm:prSet presAssocID="{9A7240D6-5EB0-4928-9F72-A22EEB726B90}" presName="parentText" presStyleLbl="alignNode1" presStyleIdx="4" presStyleCnt="6" custScaleX="225903" custLinFactY="-12162" custLinFactNeighborX="5551" custLinFactNeighborY="-100000">
        <dgm:presLayoutVars>
          <dgm:chMax val="1"/>
          <dgm:bulletEnabled val="1"/>
        </dgm:presLayoutVars>
      </dgm:prSet>
      <dgm:spPr/>
      <dgm:t>
        <a:bodyPr/>
        <a:lstStyle/>
        <a:p>
          <a:endParaRPr lang="es-EC"/>
        </a:p>
      </dgm:t>
    </dgm:pt>
    <dgm:pt modelId="{C4569622-8CEF-469C-AB57-3C683FE02022}" type="pres">
      <dgm:prSet presAssocID="{9A7240D6-5EB0-4928-9F72-A22EEB726B90}" presName="descendantText" presStyleLbl="alignAcc1" presStyleIdx="4" presStyleCnt="6" custScaleX="87182" custLinFactY="-65489" custLinFactNeighborX="2016" custLinFactNeighborY="-100000">
        <dgm:presLayoutVars>
          <dgm:bulletEnabled val="1"/>
        </dgm:presLayoutVars>
      </dgm:prSet>
      <dgm:spPr/>
      <dgm:t>
        <a:bodyPr/>
        <a:lstStyle/>
        <a:p>
          <a:endParaRPr lang="es-EC"/>
        </a:p>
      </dgm:t>
    </dgm:pt>
    <dgm:pt modelId="{6CAD65F8-4880-4CF6-A47D-51AF6063D93E}" type="pres">
      <dgm:prSet presAssocID="{004FBE02-3C59-4192-8641-6B99D8242FEC}" presName="sp" presStyleCnt="0"/>
      <dgm:spPr/>
    </dgm:pt>
    <dgm:pt modelId="{5BC7B6F1-FD12-48D1-9C3E-B93272232127}" type="pres">
      <dgm:prSet presAssocID="{35417D59-FBA2-4DA3-AF8E-1D852E6E4409}" presName="composite" presStyleCnt="0"/>
      <dgm:spPr/>
    </dgm:pt>
    <dgm:pt modelId="{B7E147A8-3FBC-469D-9D0C-F16F8BFF4888}" type="pres">
      <dgm:prSet presAssocID="{35417D59-FBA2-4DA3-AF8E-1D852E6E4409}" presName="parentText" presStyleLbl="alignNode1" presStyleIdx="5" presStyleCnt="6" custScaleX="222245" custLinFactY="-100000" custLinFactNeighborX="3720" custLinFactNeighborY="-184809">
        <dgm:presLayoutVars>
          <dgm:chMax val="1"/>
          <dgm:bulletEnabled val="1"/>
        </dgm:presLayoutVars>
      </dgm:prSet>
      <dgm:spPr/>
      <dgm:t>
        <a:bodyPr/>
        <a:lstStyle/>
        <a:p>
          <a:endParaRPr lang="es-EC"/>
        </a:p>
      </dgm:t>
    </dgm:pt>
    <dgm:pt modelId="{B131B4C3-4669-4F94-A450-2E74BC4BCA91}" type="pres">
      <dgm:prSet presAssocID="{35417D59-FBA2-4DA3-AF8E-1D852E6E4409}" presName="descendantText" presStyleLbl="alignAcc1" presStyleIdx="5" presStyleCnt="6" custScaleX="84556" custLinFactY="-200000" custLinFactNeighborX="1570" custLinFactNeighborY="-233146">
        <dgm:presLayoutVars>
          <dgm:bulletEnabled val="1"/>
        </dgm:presLayoutVars>
      </dgm:prSet>
      <dgm:spPr/>
      <dgm:t>
        <a:bodyPr/>
        <a:lstStyle/>
        <a:p>
          <a:endParaRPr lang="es-EC"/>
        </a:p>
      </dgm:t>
    </dgm:pt>
  </dgm:ptLst>
  <dgm:cxnLst>
    <dgm:cxn modelId="{116D157F-A621-4CC7-BBF9-7F27CC747033}" type="presOf" srcId="{5FF5F1E6-3759-4B12-ABE9-B67B2B1F87BC}" destId="{9ECF90AD-E415-4B35-A3FD-B05642053989}" srcOrd="0" destOrd="0" presId="urn:microsoft.com/office/officeart/2005/8/layout/chevron2"/>
    <dgm:cxn modelId="{39D17CB4-039E-471B-BA0E-83B8E54F51FF}" type="presOf" srcId="{480A3740-F0F4-4AC5-B077-DDC392007270}" destId="{D81C976B-9076-4650-B095-54F42D2475EB}" srcOrd="0" destOrd="0" presId="urn:microsoft.com/office/officeart/2005/8/layout/chevron2"/>
    <dgm:cxn modelId="{9F1F64A5-0CFD-4AFE-9C91-346FC98B45BA}" srcId="{18E7E243-70AF-4E73-B55F-484343CFF17B}" destId="{7941E113-D274-47A7-B6C2-4B9DD521B355}" srcOrd="0" destOrd="0" parTransId="{2F2FA980-F214-4E0B-AB9A-AF783A163D26}" sibTransId="{EA9464CB-743B-4F7A-AD8E-1D3149927E26}"/>
    <dgm:cxn modelId="{915ECA17-A3C7-4314-9E1C-C314497C5C61}" type="presOf" srcId="{7941E113-D274-47A7-B6C2-4B9DD521B355}" destId="{828B1E88-41A3-44C9-B642-111BCE9B83BF}" srcOrd="0" destOrd="0" presId="urn:microsoft.com/office/officeart/2005/8/layout/chevron2"/>
    <dgm:cxn modelId="{78D62AFE-FC5D-4870-9EE1-6508EE09BCFE}" type="presOf" srcId="{18E7E243-70AF-4E73-B55F-484343CFF17B}" destId="{8A6F0F3D-A860-43D8-A031-1A59DFAE0392}" srcOrd="0" destOrd="0" presId="urn:microsoft.com/office/officeart/2005/8/layout/chevron2"/>
    <dgm:cxn modelId="{E46D692F-2282-4873-97D4-7437510BDBED}" type="presOf" srcId="{63AFE84A-4D68-48FA-9DD2-59A3EEFBF456}" destId="{B131B4C3-4669-4F94-A450-2E74BC4BCA91}" srcOrd="0" destOrd="0" presId="urn:microsoft.com/office/officeart/2005/8/layout/chevron2"/>
    <dgm:cxn modelId="{D2DD91AF-DB4B-44F3-8715-952931759FD8}" srcId="{5FF5F1E6-3759-4B12-ABE9-B67B2B1F87BC}" destId="{480A3740-F0F4-4AC5-B077-DDC392007270}" srcOrd="0" destOrd="0" parTransId="{571CCA53-0347-45C2-9A22-F7ECE1CE26A8}" sibTransId="{D7B6B81A-E3F3-4362-8817-8CD692A568D4}"/>
    <dgm:cxn modelId="{72D3C69F-5376-4940-AE1E-42C62BEB9AB3}" srcId="{B433ADFA-B8BE-43CA-89F5-FA7DD20BFD49}" destId="{99679FEF-A3F7-4160-8C56-C2F95414D79E}" srcOrd="0" destOrd="0" parTransId="{DBFD85A8-AA3E-43BE-BAD5-7AD46A4B5C6F}" sibTransId="{518BA4FD-6FFB-4AD8-822C-021A01309897}"/>
    <dgm:cxn modelId="{D76DE6C5-7C7B-476C-9448-25E037460D30}" type="presOf" srcId="{4180FF87-C4A7-49D9-9731-BAB8CF0028A0}" destId="{EB1F7643-9E79-4F4C-9BFB-6DF6E9E0498E}" srcOrd="0" destOrd="0" presId="urn:microsoft.com/office/officeart/2005/8/layout/chevron2"/>
    <dgm:cxn modelId="{7D0E13DE-216A-426E-AD2C-54CCD4B5ECE4}" srcId="{6DDB6039-BAB0-4028-B670-F1415C13BB27}" destId="{4180FF87-C4A7-49D9-9731-BAB8CF0028A0}" srcOrd="2" destOrd="0" parTransId="{6950B6D8-DC94-4C25-8FEB-2FA8A2681FE5}" sibTransId="{66736734-77B7-4ABF-A432-A0D088C93003}"/>
    <dgm:cxn modelId="{B953C330-237F-43A7-A7F7-758BC3F0A3F2}" type="presOf" srcId="{6DDB6039-BAB0-4028-B670-F1415C13BB27}" destId="{F978C80D-AF53-41E8-A8F0-5B32C4F6CE62}" srcOrd="0" destOrd="0" presId="urn:microsoft.com/office/officeart/2005/8/layout/chevron2"/>
    <dgm:cxn modelId="{23082E76-4405-4596-992C-05CF0920804F}" srcId="{35417D59-FBA2-4DA3-AF8E-1D852E6E4409}" destId="{63AFE84A-4D68-48FA-9DD2-59A3EEFBF456}" srcOrd="0" destOrd="0" parTransId="{6E90C0BE-ACE3-4D00-9611-ED697044CD3F}" sibTransId="{E865E787-3136-4ABE-BD41-C569716F1398}"/>
    <dgm:cxn modelId="{CD1E0226-B7D2-4DC7-8C68-04E2630D9546}" type="presOf" srcId="{B433ADFA-B8BE-43CA-89F5-FA7DD20BFD49}" destId="{FD32BD2E-B873-4D4F-B333-43A43D56D396}" srcOrd="0" destOrd="0" presId="urn:microsoft.com/office/officeart/2005/8/layout/chevron2"/>
    <dgm:cxn modelId="{62FB003A-731D-486C-9320-9A3A3326A8BA}" type="presOf" srcId="{A2FCB11C-E389-4891-B296-2641E6648F7D}" destId="{C4569622-8CEF-469C-AB57-3C683FE02022}" srcOrd="0" destOrd="0" presId="urn:microsoft.com/office/officeart/2005/8/layout/chevron2"/>
    <dgm:cxn modelId="{A7CDF972-D63E-4E00-B964-995DFBB5077B}" type="presOf" srcId="{35417D59-FBA2-4DA3-AF8E-1D852E6E4409}" destId="{B7E147A8-3FBC-469D-9D0C-F16F8BFF4888}" srcOrd="0" destOrd="0" presId="urn:microsoft.com/office/officeart/2005/8/layout/chevron2"/>
    <dgm:cxn modelId="{70927EFA-01AF-4362-8295-D84DE6CB3925}" type="presOf" srcId="{54DFC3F8-126A-424C-BB3C-0DB2C4B32838}" destId="{6C2F8C09-7D89-407E-8168-5027FD9A6E71}" srcOrd="0" destOrd="0" presId="urn:microsoft.com/office/officeart/2005/8/layout/chevron2"/>
    <dgm:cxn modelId="{F41253E1-C650-4341-A8F2-B9FCAB20841B}" srcId="{4180FF87-C4A7-49D9-9731-BAB8CF0028A0}" destId="{54DFC3F8-126A-424C-BB3C-0DB2C4B32838}" srcOrd="0" destOrd="0" parTransId="{E997E519-3312-4A83-B049-3974A5B882F0}" sibTransId="{D32CA54F-95E0-4D56-9B3D-595A6885237E}"/>
    <dgm:cxn modelId="{F32A3D5F-D3CC-40F0-A992-63CF4A2869C4}" srcId="{6DDB6039-BAB0-4028-B670-F1415C13BB27}" destId="{5FF5F1E6-3759-4B12-ABE9-B67B2B1F87BC}" srcOrd="3" destOrd="0" parTransId="{E95A39C3-0B66-42E5-BACC-FAB55C3FBB7F}" sibTransId="{E965D6AC-6AF2-4A46-A9AF-7838B9BF6288}"/>
    <dgm:cxn modelId="{954E9DF7-5485-4BCD-B6F8-F90312F75053}" type="presOf" srcId="{99679FEF-A3F7-4160-8C56-C2F95414D79E}" destId="{DAA5C088-4FA2-4E26-AAD1-C54FB55A9180}" srcOrd="0" destOrd="0" presId="urn:microsoft.com/office/officeart/2005/8/layout/chevron2"/>
    <dgm:cxn modelId="{1A74E159-1EB8-4E6C-B7E9-4A8446E0E166}" srcId="{6DDB6039-BAB0-4028-B670-F1415C13BB27}" destId="{18E7E243-70AF-4E73-B55F-484343CFF17B}" srcOrd="1" destOrd="0" parTransId="{7D3FB41E-27A2-49B3-8F28-FD58A48C37CA}" sibTransId="{22DACE9C-90BD-46A9-A595-F7AFFCDB246F}"/>
    <dgm:cxn modelId="{DDCCB0D4-CA5D-4B5D-B220-202D32B3ED2F}" srcId="{6DDB6039-BAB0-4028-B670-F1415C13BB27}" destId="{B433ADFA-B8BE-43CA-89F5-FA7DD20BFD49}" srcOrd="0" destOrd="0" parTransId="{8AEF5CF3-3A10-4347-9CC1-274DA2DC3094}" sibTransId="{ED8988D5-9782-429C-9BF2-77E966C9399D}"/>
    <dgm:cxn modelId="{46FF38D1-6E3D-4F5B-81D7-3F8CBCB0DFDA}" srcId="{6DDB6039-BAB0-4028-B670-F1415C13BB27}" destId="{35417D59-FBA2-4DA3-AF8E-1D852E6E4409}" srcOrd="5" destOrd="0" parTransId="{6DB4F9B0-5CCF-43C0-8722-8B1FD0026960}" sibTransId="{34F5DA3F-92F0-4F12-990D-FD1A251230D4}"/>
    <dgm:cxn modelId="{1794FA63-0A7C-474F-9057-44B124C8D0C8}" srcId="{9A7240D6-5EB0-4928-9F72-A22EEB726B90}" destId="{A2FCB11C-E389-4891-B296-2641E6648F7D}" srcOrd="0" destOrd="0" parTransId="{5D097980-DA1A-4AF9-A520-271763F4BF48}" sibTransId="{3D532D12-9D5D-4745-99C5-D24EFE104E0D}"/>
    <dgm:cxn modelId="{032E426D-7A6D-41E5-B600-434B2E6A0326}" type="presOf" srcId="{9A7240D6-5EB0-4928-9F72-A22EEB726B90}" destId="{74289B18-B8F8-4AA4-B43F-5A66A988EB1C}" srcOrd="0" destOrd="0" presId="urn:microsoft.com/office/officeart/2005/8/layout/chevron2"/>
    <dgm:cxn modelId="{E0F07738-72BD-4E91-B546-5629439A702A}" srcId="{6DDB6039-BAB0-4028-B670-F1415C13BB27}" destId="{9A7240D6-5EB0-4928-9F72-A22EEB726B90}" srcOrd="4" destOrd="0" parTransId="{76365966-47B3-41FA-A4FF-3A0F00AA7C6E}" sibTransId="{004FBE02-3C59-4192-8641-6B99D8242FEC}"/>
    <dgm:cxn modelId="{F148C6EA-E64C-4B83-84C4-0F0979261913}" type="presParOf" srcId="{F978C80D-AF53-41E8-A8F0-5B32C4F6CE62}" destId="{7D0DCFDF-5F31-4230-8027-625AE6CBD98D}" srcOrd="0" destOrd="0" presId="urn:microsoft.com/office/officeart/2005/8/layout/chevron2"/>
    <dgm:cxn modelId="{A006BD10-ECE6-441B-94A3-8D6607CD657E}" type="presParOf" srcId="{7D0DCFDF-5F31-4230-8027-625AE6CBD98D}" destId="{FD32BD2E-B873-4D4F-B333-43A43D56D396}" srcOrd="0" destOrd="0" presId="urn:microsoft.com/office/officeart/2005/8/layout/chevron2"/>
    <dgm:cxn modelId="{9E74020E-8301-449A-B15A-2F6713B367A1}" type="presParOf" srcId="{7D0DCFDF-5F31-4230-8027-625AE6CBD98D}" destId="{DAA5C088-4FA2-4E26-AAD1-C54FB55A9180}" srcOrd="1" destOrd="0" presId="urn:microsoft.com/office/officeart/2005/8/layout/chevron2"/>
    <dgm:cxn modelId="{2E2222C7-D25A-4F48-8189-AD9938ED3F7F}" type="presParOf" srcId="{F978C80D-AF53-41E8-A8F0-5B32C4F6CE62}" destId="{EC7A0EE6-0BD0-4C54-AE38-1D028637B59E}" srcOrd="1" destOrd="0" presId="urn:microsoft.com/office/officeart/2005/8/layout/chevron2"/>
    <dgm:cxn modelId="{B1260015-6F6A-4175-887C-137BF1BFEE2C}" type="presParOf" srcId="{F978C80D-AF53-41E8-A8F0-5B32C4F6CE62}" destId="{BF636895-402E-446C-B11F-8394458CFDBA}" srcOrd="2" destOrd="0" presId="urn:microsoft.com/office/officeart/2005/8/layout/chevron2"/>
    <dgm:cxn modelId="{8811EA6E-FCD2-45C3-9094-9A8D1486AB92}" type="presParOf" srcId="{BF636895-402E-446C-B11F-8394458CFDBA}" destId="{8A6F0F3D-A860-43D8-A031-1A59DFAE0392}" srcOrd="0" destOrd="0" presId="urn:microsoft.com/office/officeart/2005/8/layout/chevron2"/>
    <dgm:cxn modelId="{43CB1B45-FB45-4BD7-ACDE-DED31ED64668}" type="presParOf" srcId="{BF636895-402E-446C-B11F-8394458CFDBA}" destId="{828B1E88-41A3-44C9-B642-111BCE9B83BF}" srcOrd="1" destOrd="0" presId="urn:microsoft.com/office/officeart/2005/8/layout/chevron2"/>
    <dgm:cxn modelId="{49006EC8-C14C-404B-8091-9AE85C2E113C}" type="presParOf" srcId="{F978C80D-AF53-41E8-A8F0-5B32C4F6CE62}" destId="{39EB356C-5874-4CD5-8789-3B5771D01B2B}" srcOrd="3" destOrd="0" presId="urn:microsoft.com/office/officeart/2005/8/layout/chevron2"/>
    <dgm:cxn modelId="{B149E0B0-2F64-4B3F-A56B-9BCB9EE49FB2}" type="presParOf" srcId="{F978C80D-AF53-41E8-A8F0-5B32C4F6CE62}" destId="{67ED724F-B461-4790-9276-E65B4F578973}" srcOrd="4" destOrd="0" presId="urn:microsoft.com/office/officeart/2005/8/layout/chevron2"/>
    <dgm:cxn modelId="{D65DEC6A-C0FA-4667-862D-310931817F61}" type="presParOf" srcId="{67ED724F-B461-4790-9276-E65B4F578973}" destId="{EB1F7643-9E79-4F4C-9BFB-6DF6E9E0498E}" srcOrd="0" destOrd="0" presId="urn:microsoft.com/office/officeart/2005/8/layout/chevron2"/>
    <dgm:cxn modelId="{3CF5C762-EF9A-492C-8E86-98D27B0E4B38}" type="presParOf" srcId="{67ED724F-B461-4790-9276-E65B4F578973}" destId="{6C2F8C09-7D89-407E-8168-5027FD9A6E71}" srcOrd="1" destOrd="0" presId="urn:microsoft.com/office/officeart/2005/8/layout/chevron2"/>
    <dgm:cxn modelId="{E1A41F29-71A9-4F21-8B07-7960DAE1D788}" type="presParOf" srcId="{F978C80D-AF53-41E8-A8F0-5B32C4F6CE62}" destId="{4CF5C38B-A112-4087-A235-954B0395D23A}" srcOrd="5" destOrd="0" presId="urn:microsoft.com/office/officeart/2005/8/layout/chevron2"/>
    <dgm:cxn modelId="{E4C7DA09-053A-46AF-8673-93B703CCD444}" type="presParOf" srcId="{F978C80D-AF53-41E8-A8F0-5B32C4F6CE62}" destId="{B49FE77E-34B2-476D-A79B-59980479C13B}" srcOrd="6" destOrd="0" presId="urn:microsoft.com/office/officeart/2005/8/layout/chevron2"/>
    <dgm:cxn modelId="{7A856852-0100-4F7C-945E-19FB52BE1DC6}" type="presParOf" srcId="{B49FE77E-34B2-476D-A79B-59980479C13B}" destId="{9ECF90AD-E415-4B35-A3FD-B05642053989}" srcOrd="0" destOrd="0" presId="urn:microsoft.com/office/officeart/2005/8/layout/chevron2"/>
    <dgm:cxn modelId="{9B6C32A5-3239-44C9-A01F-FA02D3FD1900}" type="presParOf" srcId="{B49FE77E-34B2-476D-A79B-59980479C13B}" destId="{D81C976B-9076-4650-B095-54F42D2475EB}" srcOrd="1" destOrd="0" presId="urn:microsoft.com/office/officeart/2005/8/layout/chevron2"/>
    <dgm:cxn modelId="{5A681BB3-2902-4C87-8902-33D9F477C7CD}" type="presParOf" srcId="{F978C80D-AF53-41E8-A8F0-5B32C4F6CE62}" destId="{872D4661-E729-400E-B60E-4C479C0CB1C4}" srcOrd="7" destOrd="0" presId="urn:microsoft.com/office/officeart/2005/8/layout/chevron2"/>
    <dgm:cxn modelId="{81E03F9F-BCC7-476D-BA47-D300C2F0C186}" type="presParOf" srcId="{F978C80D-AF53-41E8-A8F0-5B32C4F6CE62}" destId="{3206A2B6-4D05-4A04-9E9B-596E24A9EDEB}" srcOrd="8" destOrd="0" presId="urn:microsoft.com/office/officeart/2005/8/layout/chevron2"/>
    <dgm:cxn modelId="{9DBF4722-B229-45DD-B3A9-C9E9CBD09134}" type="presParOf" srcId="{3206A2B6-4D05-4A04-9E9B-596E24A9EDEB}" destId="{74289B18-B8F8-4AA4-B43F-5A66A988EB1C}" srcOrd="0" destOrd="0" presId="urn:microsoft.com/office/officeart/2005/8/layout/chevron2"/>
    <dgm:cxn modelId="{A685189C-57C9-481F-BA2A-95FD0936F892}" type="presParOf" srcId="{3206A2B6-4D05-4A04-9E9B-596E24A9EDEB}" destId="{C4569622-8CEF-469C-AB57-3C683FE02022}" srcOrd="1" destOrd="0" presId="urn:microsoft.com/office/officeart/2005/8/layout/chevron2"/>
    <dgm:cxn modelId="{C2FF052D-4275-4B91-B04E-3889DFD6A669}" type="presParOf" srcId="{F978C80D-AF53-41E8-A8F0-5B32C4F6CE62}" destId="{6CAD65F8-4880-4CF6-A47D-51AF6063D93E}" srcOrd="9" destOrd="0" presId="urn:microsoft.com/office/officeart/2005/8/layout/chevron2"/>
    <dgm:cxn modelId="{B208649D-D023-4611-B04E-660A1ECAF911}" type="presParOf" srcId="{F978C80D-AF53-41E8-A8F0-5B32C4F6CE62}" destId="{5BC7B6F1-FD12-48D1-9C3E-B93272232127}" srcOrd="10" destOrd="0" presId="urn:microsoft.com/office/officeart/2005/8/layout/chevron2"/>
    <dgm:cxn modelId="{1008818D-940A-4B21-93F4-FC07BE7D2137}" type="presParOf" srcId="{5BC7B6F1-FD12-48D1-9C3E-B93272232127}" destId="{B7E147A8-3FBC-469D-9D0C-F16F8BFF4888}" srcOrd="0" destOrd="0" presId="urn:microsoft.com/office/officeart/2005/8/layout/chevron2"/>
    <dgm:cxn modelId="{2E294E95-0997-4275-991B-272D034C963D}" type="presParOf" srcId="{5BC7B6F1-FD12-48D1-9C3E-B93272232127}" destId="{B131B4C3-4669-4F94-A450-2E74BC4BCA9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428D3-12D7-4479-A4AD-6751E3434864}">
      <dsp:nvSpPr>
        <dsp:cNvPr id="0" name=""/>
        <dsp:cNvSpPr/>
      </dsp:nvSpPr>
      <dsp:spPr>
        <a:xfrm rot="5400000">
          <a:off x="5706224" y="-2320747"/>
          <a:ext cx="933153" cy="5809695"/>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s-EC" sz="2600" kern="1200" smtClean="0"/>
            <a:t>Artículo 351</a:t>
          </a:r>
          <a:endParaRPr lang="es-EC" sz="2600" kern="1200" dirty="0"/>
        </a:p>
      </dsp:txBody>
      <dsp:txXfrm rot="-5400000">
        <a:off x="3267954" y="163076"/>
        <a:ext cx="5764142" cy="842047"/>
      </dsp:txXfrm>
    </dsp:sp>
    <dsp:sp modelId="{B1A7F279-9448-4B49-8B37-BBEDE50BFB94}">
      <dsp:nvSpPr>
        <dsp:cNvPr id="0" name=""/>
        <dsp:cNvSpPr/>
      </dsp:nvSpPr>
      <dsp:spPr>
        <a:xfrm>
          <a:off x="0" y="878"/>
          <a:ext cx="3267953" cy="116644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b="1" kern="1200" dirty="0" smtClean="0"/>
            <a:t>Constitución de la República </a:t>
          </a:r>
          <a:endParaRPr lang="es-EC" sz="2400" kern="1200" dirty="0"/>
        </a:p>
      </dsp:txBody>
      <dsp:txXfrm>
        <a:off x="56941" y="57819"/>
        <a:ext cx="3154071" cy="1052559"/>
      </dsp:txXfrm>
    </dsp:sp>
    <dsp:sp modelId="{421286BD-9345-40DD-8590-F3662E825EC3}">
      <dsp:nvSpPr>
        <dsp:cNvPr id="0" name=""/>
        <dsp:cNvSpPr/>
      </dsp:nvSpPr>
      <dsp:spPr>
        <a:xfrm rot="5400000">
          <a:off x="5706224" y="-1095983"/>
          <a:ext cx="933153" cy="5809695"/>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s-EC" sz="2600" b="1" i="0" kern="1200" dirty="0" smtClean="0"/>
            <a:t>Art. 107.-</a:t>
          </a:r>
          <a:r>
            <a:rPr lang="es-EC" sz="2600" b="0" i="0" kern="1200" dirty="0" smtClean="0"/>
            <a:t> Principio de pertinencia.</a:t>
          </a:r>
          <a:endParaRPr lang="es-EC" sz="2600" i="0" kern="1200" dirty="0"/>
        </a:p>
      </dsp:txBody>
      <dsp:txXfrm rot="-5400000">
        <a:off x="3267954" y="1387840"/>
        <a:ext cx="5764142" cy="842047"/>
      </dsp:txXfrm>
    </dsp:sp>
    <dsp:sp modelId="{3F23633E-4DFF-430E-80D7-9C3755715483}">
      <dsp:nvSpPr>
        <dsp:cNvPr id="0" name=""/>
        <dsp:cNvSpPr/>
      </dsp:nvSpPr>
      <dsp:spPr>
        <a:xfrm>
          <a:off x="0" y="1225642"/>
          <a:ext cx="3267953" cy="116644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b="1" kern="1200" dirty="0" smtClean="0"/>
            <a:t>Ley Orgánica de Educación Superior (LOES)</a:t>
          </a:r>
          <a:endParaRPr lang="es-EC" sz="2400" kern="1200" dirty="0"/>
        </a:p>
      </dsp:txBody>
      <dsp:txXfrm>
        <a:off x="56941" y="1282583"/>
        <a:ext cx="3154071" cy="1052559"/>
      </dsp:txXfrm>
    </dsp:sp>
    <dsp:sp modelId="{01A80B49-A50B-49C9-AC94-FE6501CFF89F}">
      <dsp:nvSpPr>
        <dsp:cNvPr id="0" name=""/>
        <dsp:cNvSpPr/>
      </dsp:nvSpPr>
      <dsp:spPr>
        <a:xfrm rot="5400000">
          <a:off x="5271533" y="443635"/>
          <a:ext cx="1790479" cy="5804021"/>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s-EC" sz="2600" b="0" kern="1200" dirty="0" smtClean="0"/>
            <a:t>Política 2.2</a:t>
          </a:r>
          <a:endParaRPr lang="es-EC" sz="2600" b="0" kern="1200" dirty="0"/>
        </a:p>
        <a:p>
          <a:pPr marL="228600" lvl="1" indent="-228600" algn="l" defTabSz="1155700">
            <a:lnSpc>
              <a:spcPct val="90000"/>
            </a:lnSpc>
            <a:spcBef>
              <a:spcPct val="0"/>
            </a:spcBef>
            <a:spcAft>
              <a:spcPct val="15000"/>
            </a:spcAft>
            <a:buChar char="••"/>
          </a:pPr>
          <a:r>
            <a:rPr lang="es-EC" sz="2600" b="0" kern="1200" dirty="0" smtClean="0"/>
            <a:t>Política 2.3 </a:t>
          </a:r>
          <a:endParaRPr lang="es-EC" sz="2600" b="0" kern="1200" dirty="0"/>
        </a:p>
        <a:p>
          <a:pPr marL="228600" lvl="1" indent="-228600" algn="l" defTabSz="1155700">
            <a:lnSpc>
              <a:spcPct val="90000"/>
            </a:lnSpc>
            <a:spcBef>
              <a:spcPct val="0"/>
            </a:spcBef>
            <a:spcAft>
              <a:spcPct val="15000"/>
            </a:spcAft>
            <a:buChar char="••"/>
          </a:pPr>
          <a:r>
            <a:rPr lang="es-EC" sz="2600" b="0" kern="1200" dirty="0" smtClean="0"/>
            <a:t>Política 2.5 </a:t>
          </a:r>
          <a:endParaRPr lang="es-EC" sz="2600" b="0" kern="1200" dirty="0"/>
        </a:p>
        <a:p>
          <a:pPr marL="228600" lvl="1" indent="-228600" algn="l" defTabSz="1155700">
            <a:lnSpc>
              <a:spcPct val="90000"/>
            </a:lnSpc>
            <a:spcBef>
              <a:spcPct val="0"/>
            </a:spcBef>
            <a:spcAft>
              <a:spcPct val="15000"/>
            </a:spcAft>
            <a:buChar char="••"/>
          </a:pPr>
          <a:r>
            <a:rPr lang="es-EC" sz="2600" b="0" kern="1200" dirty="0" smtClean="0"/>
            <a:t>Política 2.6 </a:t>
          </a:r>
          <a:endParaRPr lang="es-EC" sz="2600" b="0" kern="1200" dirty="0"/>
        </a:p>
      </dsp:txBody>
      <dsp:txXfrm rot="-5400000">
        <a:off x="3264762" y="2537810"/>
        <a:ext cx="5716617" cy="1615671"/>
      </dsp:txXfrm>
    </dsp:sp>
    <dsp:sp modelId="{816D36F8-CEA4-4797-B911-9147185F7F7E}">
      <dsp:nvSpPr>
        <dsp:cNvPr id="0" name=""/>
        <dsp:cNvSpPr/>
      </dsp:nvSpPr>
      <dsp:spPr>
        <a:xfrm>
          <a:off x="0" y="2762425"/>
          <a:ext cx="3264762" cy="116644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b="1" kern="1200" dirty="0" smtClean="0"/>
            <a:t>Plan Nacional para el Buen Vivir (</a:t>
          </a:r>
          <a:r>
            <a:rPr lang="es-EC" sz="2400" b="1" kern="1200" dirty="0" err="1" smtClean="0"/>
            <a:t>PNBV</a:t>
          </a:r>
          <a:r>
            <a:rPr lang="es-EC" sz="2400" b="1" kern="1200" dirty="0" smtClean="0"/>
            <a:t>)</a:t>
          </a:r>
          <a:endParaRPr lang="es-EC" sz="2400" kern="1200" dirty="0"/>
        </a:p>
      </dsp:txBody>
      <dsp:txXfrm>
        <a:off x="56941" y="2819366"/>
        <a:ext cx="3150880" cy="1052559"/>
      </dsp:txXfrm>
    </dsp:sp>
    <dsp:sp modelId="{142B7A42-3E12-4556-8AB9-20AE56015ECB}">
      <dsp:nvSpPr>
        <dsp:cNvPr id="0" name=""/>
        <dsp:cNvSpPr/>
      </dsp:nvSpPr>
      <dsp:spPr>
        <a:xfrm>
          <a:off x="0" y="4299208"/>
          <a:ext cx="3267953" cy="116644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b="1" kern="1200" dirty="0" smtClean="0"/>
            <a:t>Plan Nacional para el Buen Vivir (</a:t>
          </a:r>
          <a:r>
            <a:rPr lang="es-EC" sz="2400" b="1" kern="1200" dirty="0" err="1" smtClean="0"/>
            <a:t>PNBV</a:t>
          </a:r>
          <a:r>
            <a:rPr lang="es-EC" sz="2400" b="1" kern="1200" dirty="0" smtClean="0"/>
            <a:t>)</a:t>
          </a:r>
          <a:endParaRPr lang="es-EC" sz="2400" b="1" kern="1200" dirty="0"/>
        </a:p>
      </dsp:txBody>
      <dsp:txXfrm>
        <a:off x="56941" y="4356149"/>
        <a:ext cx="3154071" cy="1052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C0A68-AE0E-4B3D-AFAE-592D36DDEEF3}">
      <dsp:nvSpPr>
        <dsp:cNvPr id="0" name=""/>
        <dsp:cNvSpPr/>
      </dsp:nvSpPr>
      <dsp:spPr>
        <a:xfrm>
          <a:off x="0" y="0"/>
          <a:ext cx="4023248" cy="40545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b="1" kern="1200" dirty="0" smtClean="0"/>
            <a:t>Constitución de la República </a:t>
          </a:r>
          <a:endParaRPr lang="es-EC" sz="2000" kern="1200" dirty="0"/>
        </a:p>
      </dsp:txBody>
      <dsp:txXfrm>
        <a:off x="19793" y="19793"/>
        <a:ext cx="3983662" cy="365866"/>
      </dsp:txXfrm>
    </dsp:sp>
    <dsp:sp modelId="{46C0D1EA-A1F3-4A07-885C-089AD6E1C08D}">
      <dsp:nvSpPr>
        <dsp:cNvPr id="0" name=""/>
        <dsp:cNvSpPr/>
      </dsp:nvSpPr>
      <dsp:spPr>
        <a:xfrm rot="5400000">
          <a:off x="7227513" y="-2332320"/>
          <a:ext cx="415659" cy="6801758"/>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Artículo 140. Gestión de Riesgos, en los distintos territorios corresponde a (GAD). </a:t>
          </a:r>
          <a:endParaRPr lang="es-EC" sz="2000" kern="1200" dirty="0"/>
        </a:p>
      </dsp:txBody>
      <dsp:txXfrm rot="-5400000">
        <a:off x="4034464" y="881020"/>
        <a:ext cx="6781467" cy="375077"/>
      </dsp:txXfrm>
    </dsp:sp>
    <dsp:sp modelId="{E74408DB-9866-4227-8001-1F634BFFF12E}">
      <dsp:nvSpPr>
        <dsp:cNvPr id="0" name=""/>
        <dsp:cNvSpPr/>
      </dsp:nvSpPr>
      <dsp:spPr>
        <a:xfrm>
          <a:off x="5462" y="536438"/>
          <a:ext cx="4023248" cy="10623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b="1" kern="1200" dirty="0" smtClean="0"/>
            <a:t>Código Orgánico de Organización Territorial </a:t>
          </a:r>
          <a:r>
            <a:rPr lang="es-EC" sz="2000" kern="1200" dirty="0" smtClean="0"/>
            <a:t>Autonomía y Descentralización </a:t>
          </a:r>
          <a:r>
            <a:rPr lang="es-EC" sz="2000" b="1" kern="1200" dirty="0" smtClean="0"/>
            <a:t> (</a:t>
          </a:r>
          <a:r>
            <a:rPr lang="es-EC" sz="2000" b="1" kern="1200" dirty="0" err="1" smtClean="0"/>
            <a:t>COOTAD</a:t>
          </a:r>
          <a:r>
            <a:rPr lang="es-EC" sz="2000" b="1" kern="1200" dirty="0" smtClean="0"/>
            <a:t>)</a:t>
          </a:r>
          <a:endParaRPr lang="es-EC" sz="2000" kern="1200" dirty="0"/>
        </a:p>
      </dsp:txBody>
      <dsp:txXfrm>
        <a:off x="57321" y="588297"/>
        <a:ext cx="3919530" cy="958622"/>
      </dsp:txXfrm>
    </dsp:sp>
    <dsp:sp modelId="{6786C0F9-247A-490D-856D-2E48D76C27AF}">
      <dsp:nvSpPr>
        <dsp:cNvPr id="0" name=""/>
        <dsp:cNvSpPr/>
      </dsp:nvSpPr>
      <dsp:spPr>
        <a:xfrm rot="5400000">
          <a:off x="7398205" y="-1588258"/>
          <a:ext cx="424379" cy="715244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C" sz="2000" b="1" kern="1200" dirty="0" smtClean="0"/>
            <a:t>Objetivo 3.11 :</a:t>
          </a:r>
          <a:r>
            <a:rPr lang="es-EC" sz="2000" kern="1200" dirty="0" smtClean="0"/>
            <a:t> </a:t>
          </a:r>
          <a:r>
            <a:rPr lang="es-EC" sz="2000" b="0" kern="1200" dirty="0" smtClean="0"/>
            <a:t>Preservación y protección integral ante las amenazas y riesgos de origen natural o antrópicos</a:t>
          </a:r>
          <a:endParaRPr lang="es-EC" sz="2000" b="0" kern="1200" dirty="0"/>
        </a:p>
      </dsp:txBody>
      <dsp:txXfrm rot="-5400000">
        <a:off x="4034174" y="1796489"/>
        <a:ext cx="7131726" cy="382947"/>
      </dsp:txXfrm>
    </dsp:sp>
    <dsp:sp modelId="{E715F034-AF98-403A-B501-28302D8310DC}">
      <dsp:nvSpPr>
        <dsp:cNvPr id="0" name=""/>
        <dsp:cNvSpPr/>
      </dsp:nvSpPr>
      <dsp:spPr>
        <a:xfrm>
          <a:off x="131273" y="3907968"/>
          <a:ext cx="4023248" cy="65701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b="1" kern="1200" dirty="0" smtClean="0"/>
            <a:t>Ley de Seguridad Pública y del Estado</a:t>
          </a:r>
          <a:endParaRPr lang="es-EC" sz="2000" kern="1200" dirty="0"/>
        </a:p>
      </dsp:txBody>
      <dsp:txXfrm>
        <a:off x="163346" y="3940041"/>
        <a:ext cx="3959102" cy="592871"/>
      </dsp:txXfrm>
    </dsp:sp>
    <dsp:sp modelId="{FDCA9EE8-7EF4-4825-860B-22415AAD97EF}">
      <dsp:nvSpPr>
        <dsp:cNvPr id="0" name=""/>
        <dsp:cNvSpPr/>
      </dsp:nvSpPr>
      <dsp:spPr>
        <a:xfrm rot="5400000">
          <a:off x="7274145" y="-480340"/>
          <a:ext cx="672498" cy="715244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s-EC" sz="2000" b="0" kern="1200" dirty="0"/>
        </a:p>
        <a:p>
          <a:pPr marL="228600" lvl="1" indent="-228600" algn="l" defTabSz="889000">
            <a:lnSpc>
              <a:spcPct val="90000"/>
            </a:lnSpc>
            <a:spcBef>
              <a:spcPct val="0"/>
            </a:spcBef>
            <a:spcAft>
              <a:spcPct val="15000"/>
            </a:spcAft>
            <a:buChar char="••"/>
          </a:pPr>
          <a:r>
            <a:rPr lang="es-EC" sz="2000" b="1" kern="1200" dirty="0" smtClean="0"/>
            <a:t>Artículo 64</a:t>
          </a:r>
          <a:r>
            <a:rPr lang="es-EC" sz="2000" b="0" kern="1200" dirty="0" smtClean="0"/>
            <a:t>: Preeminencia de la producción nacional e incorporación de enfoques ambientales y de Gestión de Riesgo.</a:t>
          </a:r>
          <a:endParaRPr lang="es-EC" sz="2000" b="0" kern="1200" dirty="0"/>
        </a:p>
        <a:p>
          <a:pPr marL="228600" lvl="1" indent="-228600" algn="l" defTabSz="889000">
            <a:lnSpc>
              <a:spcPct val="90000"/>
            </a:lnSpc>
            <a:spcBef>
              <a:spcPct val="0"/>
            </a:spcBef>
            <a:spcAft>
              <a:spcPct val="15000"/>
            </a:spcAft>
            <a:buChar char="••"/>
          </a:pPr>
          <a:endParaRPr lang="es-EC" sz="2000" b="0" kern="1200" dirty="0"/>
        </a:p>
      </dsp:txBody>
      <dsp:txXfrm rot="-5400000">
        <a:off x="4034174" y="2792460"/>
        <a:ext cx="7119613" cy="606840"/>
      </dsp:txXfrm>
    </dsp:sp>
    <dsp:sp modelId="{D3D0EF5B-59FE-4EDE-B382-47D129FD73CF}">
      <dsp:nvSpPr>
        <dsp:cNvPr id="0" name=""/>
        <dsp:cNvSpPr/>
      </dsp:nvSpPr>
      <dsp:spPr>
        <a:xfrm>
          <a:off x="26" y="1808448"/>
          <a:ext cx="4023248" cy="3989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b="1" kern="1200" dirty="0" smtClean="0"/>
            <a:t>Plan Nacional del Buen Vivir</a:t>
          </a:r>
          <a:endParaRPr lang="es-EC" sz="2000" kern="1200" dirty="0"/>
        </a:p>
      </dsp:txBody>
      <dsp:txXfrm>
        <a:off x="19502" y="1827924"/>
        <a:ext cx="3984296" cy="360023"/>
      </dsp:txXfrm>
    </dsp:sp>
    <dsp:sp modelId="{9FF1D967-D0D9-49AB-B85B-9D15B0B143D7}">
      <dsp:nvSpPr>
        <dsp:cNvPr id="0" name=""/>
        <dsp:cNvSpPr/>
      </dsp:nvSpPr>
      <dsp:spPr>
        <a:xfrm>
          <a:off x="5462" y="2592917"/>
          <a:ext cx="4023248" cy="92819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b="1" kern="1200" dirty="0" smtClean="0"/>
            <a:t>Código Orgánico de Planificación y Finanzas Públicas</a:t>
          </a:r>
          <a:endParaRPr lang="es-EC" sz="2000" kern="1200" dirty="0"/>
        </a:p>
      </dsp:txBody>
      <dsp:txXfrm>
        <a:off x="50773" y="2638228"/>
        <a:ext cx="3932626" cy="837570"/>
      </dsp:txXfrm>
    </dsp:sp>
    <dsp:sp modelId="{A2028566-C2AA-453B-B7D5-04CA03D0BA5D}">
      <dsp:nvSpPr>
        <dsp:cNvPr id="0" name=""/>
        <dsp:cNvSpPr/>
      </dsp:nvSpPr>
      <dsp:spPr>
        <a:xfrm rot="5400000">
          <a:off x="7285701" y="-3243593"/>
          <a:ext cx="398238" cy="6935795"/>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Artículos: 340 (</a:t>
          </a:r>
          <a:r>
            <a:rPr lang="es-EC" sz="2000" b="0" i="0" kern="1200" dirty="0" smtClean="0"/>
            <a:t>Sistema Nacional de Inclusión y Equidad Social (</a:t>
          </a:r>
          <a:r>
            <a:rPr lang="es-EC" sz="2000" b="0" i="0" kern="1200" dirty="0" err="1" smtClean="0"/>
            <a:t>SINIES</a:t>
          </a:r>
          <a:r>
            <a:rPr lang="es-EC" sz="2000" b="0" i="0" kern="1200" dirty="0" smtClean="0"/>
            <a:t>)), </a:t>
          </a:r>
          <a:r>
            <a:rPr lang="es-EC" sz="2000" kern="1200" dirty="0" smtClean="0"/>
            <a:t>389.</a:t>
          </a:r>
          <a:endParaRPr lang="es-EC" sz="2000" kern="1200" dirty="0"/>
        </a:p>
      </dsp:txBody>
      <dsp:txXfrm rot="-5400000">
        <a:off x="4016923" y="44625"/>
        <a:ext cx="6916355" cy="359358"/>
      </dsp:txXfrm>
    </dsp:sp>
    <dsp:sp modelId="{CE1169DB-338A-48AE-9F29-6D20DF3DF19A}">
      <dsp:nvSpPr>
        <dsp:cNvPr id="0" name=""/>
        <dsp:cNvSpPr/>
      </dsp:nvSpPr>
      <dsp:spPr>
        <a:xfrm>
          <a:off x="4313950" y="3832967"/>
          <a:ext cx="2801267" cy="187898"/>
        </a:xfrm>
        <a:prstGeom prst="roundRect">
          <a:avLst/>
        </a:prstGeom>
        <a:solidFill>
          <a:schemeClr val="accent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a:lnSpc>
              <a:spcPct val="90000"/>
            </a:lnSpc>
            <a:spcBef>
              <a:spcPct val="0"/>
            </a:spcBef>
            <a:spcAft>
              <a:spcPct val="35000"/>
            </a:spcAft>
          </a:pPr>
          <a:endParaRPr lang="es-EC" sz="900" kern="1200" dirty="0"/>
        </a:p>
      </dsp:txBody>
      <dsp:txXfrm>
        <a:off x="4323122" y="3842139"/>
        <a:ext cx="2782923" cy="169554"/>
      </dsp:txXfrm>
    </dsp:sp>
    <dsp:sp modelId="{23FE7C33-C699-49AC-B180-39C685A5F236}">
      <dsp:nvSpPr>
        <dsp:cNvPr id="0" name=""/>
        <dsp:cNvSpPr/>
      </dsp:nvSpPr>
      <dsp:spPr>
        <a:xfrm>
          <a:off x="4298349" y="3750939"/>
          <a:ext cx="6854288" cy="1626076"/>
        </a:xfrm>
        <a:prstGeom prst="roundRect">
          <a:avLst/>
        </a:prstGeom>
        <a:solidFill>
          <a:schemeClr val="accent1">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es-EC" sz="2000" b="1" kern="1200" dirty="0" smtClean="0">
              <a:solidFill>
                <a:schemeClr val="tx1"/>
              </a:solidFill>
            </a:rPr>
            <a:t>Artículo 1: </a:t>
          </a:r>
          <a:r>
            <a:rPr lang="es-EC" sz="2000" b="0" kern="1200" dirty="0" smtClean="0">
              <a:solidFill>
                <a:schemeClr val="tx1"/>
              </a:solidFill>
            </a:rPr>
            <a:t>Regular la seguridad integral del Estado democrático de derechos y justicia y todos los habitantes del Ecuador, garantizando el orden público, la convivencia, la paz y el buen vivir</a:t>
          </a:r>
          <a:endParaRPr lang="es-EC" sz="2000" b="0" kern="1200" dirty="0">
            <a:solidFill>
              <a:schemeClr val="tx1"/>
            </a:solidFill>
          </a:endParaRPr>
        </a:p>
      </dsp:txBody>
      <dsp:txXfrm>
        <a:off x="4377727" y="3830317"/>
        <a:ext cx="6695532" cy="1467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08409-CA6A-4908-A5DB-728095120E74}">
      <dsp:nvSpPr>
        <dsp:cNvPr id="0" name=""/>
        <dsp:cNvSpPr/>
      </dsp:nvSpPr>
      <dsp:spPr>
        <a:xfrm>
          <a:off x="4073828" y="-201894"/>
          <a:ext cx="3069956" cy="2149554"/>
        </a:xfrm>
        <a:prstGeom prst="ellipse">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bg1"/>
              </a:solidFill>
            </a:rPr>
            <a:t>Defensa Civil 1960</a:t>
          </a:r>
          <a:endParaRPr lang="es-EC" sz="2000" b="1" kern="1200" dirty="0">
            <a:solidFill>
              <a:schemeClr val="bg1"/>
            </a:solidFill>
          </a:endParaRPr>
        </a:p>
      </dsp:txBody>
      <dsp:txXfrm>
        <a:off x="4523413" y="112901"/>
        <a:ext cx="2170786" cy="1519964"/>
      </dsp:txXfrm>
    </dsp:sp>
    <dsp:sp modelId="{9F93993B-21CC-4809-9E92-A9067E78B920}">
      <dsp:nvSpPr>
        <dsp:cNvPr id="0" name=""/>
        <dsp:cNvSpPr/>
      </dsp:nvSpPr>
      <dsp:spPr>
        <a:xfrm rot="1492462">
          <a:off x="6964517" y="1259255"/>
          <a:ext cx="229793" cy="5909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EC" sz="2600" kern="1200"/>
        </a:p>
      </dsp:txBody>
      <dsp:txXfrm>
        <a:off x="6967715" y="1362940"/>
        <a:ext cx="160855" cy="354553"/>
      </dsp:txXfrm>
    </dsp:sp>
    <dsp:sp modelId="{CD0AD426-D1D1-4496-81B3-A6B8C2DB5D31}">
      <dsp:nvSpPr>
        <dsp:cNvPr id="0" name=""/>
        <dsp:cNvSpPr/>
      </dsp:nvSpPr>
      <dsp:spPr>
        <a:xfrm>
          <a:off x="6467967" y="1517259"/>
          <a:ext cx="3986261" cy="1356125"/>
        </a:xfrm>
        <a:prstGeom prst="ellipse">
          <a:avLst/>
        </a:prstGeom>
        <a:blipFill rotWithShape="0">
          <a:blip xmlns:r="http://schemas.openxmlformats.org/officeDocument/2006/relationships" r:embed="rId2"/>
          <a:stretch>
            <a:fillRect/>
          </a:stretch>
        </a:blipFill>
        <a:ln w="28575" cap="rnd"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C" sz="1600" b="1" kern="1200" dirty="0" smtClean="0">
            <a:solidFill>
              <a:schemeClr val="tx1"/>
            </a:solidFill>
          </a:endParaRPr>
        </a:p>
        <a:p>
          <a:pPr lvl="0" algn="ctr" defTabSz="711200">
            <a:lnSpc>
              <a:spcPct val="90000"/>
            </a:lnSpc>
            <a:spcBef>
              <a:spcPct val="0"/>
            </a:spcBef>
            <a:spcAft>
              <a:spcPct val="35000"/>
            </a:spcAft>
          </a:pPr>
          <a:endParaRPr lang="es-EC" sz="1600" b="1" kern="1200" dirty="0" smtClean="0">
            <a:solidFill>
              <a:schemeClr val="tx1"/>
            </a:solidFill>
          </a:endParaRPr>
        </a:p>
        <a:p>
          <a:pPr lvl="0" algn="ctr" defTabSz="711200">
            <a:lnSpc>
              <a:spcPct val="90000"/>
            </a:lnSpc>
            <a:spcBef>
              <a:spcPct val="0"/>
            </a:spcBef>
            <a:spcAft>
              <a:spcPct val="35000"/>
            </a:spcAft>
          </a:pPr>
          <a:r>
            <a:rPr lang="es-EC" sz="1800" b="1" kern="1200" dirty="0" smtClean="0">
              <a:solidFill>
                <a:schemeClr val="tx1"/>
              </a:solidFill>
            </a:rPr>
            <a:t>07 - 08 - 1998</a:t>
          </a:r>
          <a:endParaRPr lang="es-EC" sz="1800" b="1" kern="1200" dirty="0">
            <a:solidFill>
              <a:schemeClr val="tx1"/>
            </a:solidFill>
          </a:endParaRPr>
        </a:p>
      </dsp:txBody>
      <dsp:txXfrm>
        <a:off x="7051741" y="1715859"/>
        <a:ext cx="2818713" cy="958925"/>
      </dsp:txXfrm>
    </dsp:sp>
    <dsp:sp modelId="{8B843B15-792D-4C64-9EB9-88B68CB8029E}">
      <dsp:nvSpPr>
        <dsp:cNvPr id="0" name=""/>
        <dsp:cNvSpPr/>
      </dsp:nvSpPr>
      <dsp:spPr>
        <a:xfrm rot="5251486">
          <a:off x="8283586" y="2988472"/>
          <a:ext cx="449139" cy="5909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EC" sz="2600" kern="1200"/>
        </a:p>
      </dsp:txBody>
      <dsp:txXfrm>
        <a:off x="8348047" y="3039348"/>
        <a:ext cx="314397" cy="354553"/>
      </dsp:txXfrm>
    </dsp:sp>
    <dsp:sp modelId="{B4E18342-C5ED-4AE5-818C-58EE44457C84}">
      <dsp:nvSpPr>
        <dsp:cNvPr id="0" name=""/>
        <dsp:cNvSpPr/>
      </dsp:nvSpPr>
      <dsp:spPr>
        <a:xfrm>
          <a:off x="6678825" y="3719754"/>
          <a:ext cx="3775403" cy="1828985"/>
        </a:xfrm>
        <a:prstGeom prst="ellipse">
          <a:avLst/>
        </a:prstGeom>
        <a:blipFill rotWithShape="0">
          <a:blip xmlns:r="http://schemas.openxmlformats.org/officeDocument/2006/relationships" r:embed="rId3"/>
          <a:stretch>
            <a:fillRect/>
          </a:stretch>
        </a:blipFill>
        <a:ln w="28575" cap="rnd"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Secretaria Técnica de Gestión de Riesgos</a:t>
          </a:r>
        </a:p>
        <a:p>
          <a:pPr lvl="0" algn="ctr" defTabSz="800100">
            <a:lnSpc>
              <a:spcPct val="90000"/>
            </a:lnSpc>
            <a:spcBef>
              <a:spcPct val="0"/>
            </a:spcBef>
            <a:spcAft>
              <a:spcPct val="35000"/>
            </a:spcAft>
          </a:pPr>
          <a:endParaRPr lang="es-EC" sz="1800" kern="1200" dirty="0" smtClean="0">
            <a:solidFill>
              <a:schemeClr val="tx1"/>
            </a:solidFill>
          </a:endParaRPr>
        </a:p>
        <a:p>
          <a:pPr lvl="0" algn="ctr" defTabSz="800100">
            <a:lnSpc>
              <a:spcPct val="90000"/>
            </a:lnSpc>
            <a:spcBef>
              <a:spcPct val="0"/>
            </a:spcBef>
            <a:spcAft>
              <a:spcPct val="35000"/>
            </a:spcAft>
          </a:pPr>
          <a:endParaRPr lang="es-EC" sz="1800" kern="1200" dirty="0" smtClean="0">
            <a:solidFill>
              <a:schemeClr val="tx1"/>
            </a:solidFill>
          </a:endParaRPr>
        </a:p>
        <a:p>
          <a:pPr lvl="0" algn="ctr" defTabSz="800100">
            <a:lnSpc>
              <a:spcPct val="90000"/>
            </a:lnSpc>
            <a:spcBef>
              <a:spcPct val="0"/>
            </a:spcBef>
            <a:spcAft>
              <a:spcPct val="35000"/>
            </a:spcAft>
          </a:pPr>
          <a:r>
            <a:rPr lang="es-EC" sz="1800" b="1" kern="1200" dirty="0" smtClean="0">
              <a:solidFill>
                <a:schemeClr val="tx1"/>
              </a:solidFill>
            </a:rPr>
            <a:t>2008</a:t>
          </a:r>
          <a:endParaRPr lang="es-EC" sz="1800" b="1" kern="1200" dirty="0">
            <a:solidFill>
              <a:schemeClr val="tx1"/>
            </a:solidFill>
          </a:endParaRPr>
        </a:p>
      </dsp:txBody>
      <dsp:txXfrm>
        <a:off x="7231720" y="3987603"/>
        <a:ext cx="2669613" cy="1293287"/>
      </dsp:txXfrm>
    </dsp:sp>
    <dsp:sp modelId="{84830A3C-3B31-4754-8AB6-064D8A8D17D3}">
      <dsp:nvSpPr>
        <dsp:cNvPr id="0" name=""/>
        <dsp:cNvSpPr/>
      </dsp:nvSpPr>
      <dsp:spPr>
        <a:xfrm rot="10933797">
          <a:off x="4972314" y="4222403"/>
          <a:ext cx="1210816" cy="5909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EC" sz="2600" kern="1200"/>
        </a:p>
      </dsp:txBody>
      <dsp:txXfrm rot="10800000">
        <a:off x="5149523" y="4344036"/>
        <a:ext cx="1033540" cy="354553"/>
      </dsp:txXfrm>
    </dsp:sp>
    <dsp:sp modelId="{A21349F0-1B04-4154-A511-F9BBB5D506B7}">
      <dsp:nvSpPr>
        <dsp:cNvPr id="0" name=""/>
        <dsp:cNvSpPr/>
      </dsp:nvSpPr>
      <dsp:spPr>
        <a:xfrm>
          <a:off x="682818" y="3316483"/>
          <a:ext cx="3723402" cy="2166537"/>
        </a:xfrm>
        <a:prstGeom prst="ellipse">
          <a:avLst/>
        </a:prstGeom>
        <a:blipFill rotWithShape="0">
          <a:blip xmlns:r="http://schemas.openxmlformats.org/officeDocument/2006/relationships" r:embed="rId4"/>
          <a:stretch>
            <a:fillRect/>
          </a:stretch>
        </a:blipFill>
        <a:ln w="28575" cap="rnd"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EC" sz="1800" kern="1200" dirty="0" smtClean="0">
            <a:solidFill>
              <a:schemeClr val="tx1"/>
            </a:solidFill>
          </a:endParaRPr>
        </a:p>
        <a:p>
          <a:pPr lvl="0" algn="ctr" defTabSz="800100">
            <a:lnSpc>
              <a:spcPct val="90000"/>
            </a:lnSpc>
            <a:spcBef>
              <a:spcPct val="0"/>
            </a:spcBef>
            <a:spcAft>
              <a:spcPct val="35000"/>
            </a:spcAft>
          </a:pPr>
          <a:endParaRPr lang="es-EC" sz="1800" kern="1200" dirty="0" smtClean="0">
            <a:solidFill>
              <a:schemeClr val="tx1"/>
            </a:solidFill>
          </a:endParaRPr>
        </a:p>
        <a:p>
          <a:pPr lvl="0" algn="ctr" defTabSz="800100">
            <a:lnSpc>
              <a:spcPct val="90000"/>
            </a:lnSpc>
            <a:spcBef>
              <a:spcPct val="0"/>
            </a:spcBef>
            <a:spcAft>
              <a:spcPct val="35000"/>
            </a:spcAft>
          </a:pPr>
          <a:endParaRPr lang="es-EC" sz="1800" kern="1200" dirty="0" smtClean="0">
            <a:solidFill>
              <a:schemeClr val="tx1"/>
            </a:solidFill>
          </a:endParaRPr>
        </a:p>
        <a:p>
          <a:pPr lvl="0" algn="ctr" defTabSz="800100">
            <a:lnSpc>
              <a:spcPct val="90000"/>
            </a:lnSpc>
            <a:spcBef>
              <a:spcPct val="0"/>
            </a:spcBef>
            <a:spcAft>
              <a:spcPct val="35000"/>
            </a:spcAft>
          </a:pPr>
          <a:endParaRPr lang="es-EC" sz="1800" kern="1200" dirty="0" smtClean="0">
            <a:solidFill>
              <a:schemeClr val="tx1"/>
            </a:solidFill>
          </a:endParaRPr>
        </a:p>
        <a:p>
          <a:pPr lvl="0" algn="ctr" defTabSz="800100">
            <a:lnSpc>
              <a:spcPct val="90000"/>
            </a:lnSpc>
            <a:spcBef>
              <a:spcPct val="0"/>
            </a:spcBef>
            <a:spcAft>
              <a:spcPct val="35000"/>
            </a:spcAft>
          </a:pPr>
          <a:endParaRPr lang="es-EC" sz="1800" b="1" kern="1200" dirty="0" smtClean="0">
            <a:solidFill>
              <a:schemeClr val="tx1"/>
            </a:solidFill>
          </a:endParaRPr>
        </a:p>
        <a:p>
          <a:pPr lvl="0" algn="ctr" defTabSz="800100">
            <a:lnSpc>
              <a:spcPct val="90000"/>
            </a:lnSpc>
            <a:spcBef>
              <a:spcPct val="0"/>
            </a:spcBef>
            <a:spcAft>
              <a:spcPct val="35000"/>
            </a:spcAft>
          </a:pPr>
          <a:endParaRPr lang="es-EC" sz="1800" b="1" kern="1200" dirty="0" smtClean="0">
            <a:solidFill>
              <a:schemeClr val="tx1"/>
            </a:solidFill>
          </a:endParaRPr>
        </a:p>
        <a:p>
          <a:pPr lvl="0" algn="ctr" defTabSz="800100">
            <a:lnSpc>
              <a:spcPct val="90000"/>
            </a:lnSpc>
            <a:spcBef>
              <a:spcPct val="0"/>
            </a:spcBef>
            <a:spcAft>
              <a:spcPct val="35000"/>
            </a:spcAft>
          </a:pPr>
          <a:r>
            <a:rPr lang="es-EC" sz="1800" b="1" kern="1200" dirty="0" smtClean="0">
              <a:solidFill>
                <a:schemeClr val="tx1"/>
              </a:solidFill>
            </a:rPr>
            <a:t>10 -09-2009</a:t>
          </a:r>
          <a:endParaRPr lang="es-EC" sz="1800" b="1" kern="1200" dirty="0">
            <a:solidFill>
              <a:schemeClr val="tx1"/>
            </a:solidFill>
          </a:endParaRPr>
        </a:p>
      </dsp:txBody>
      <dsp:txXfrm>
        <a:off x="1228098" y="3633765"/>
        <a:ext cx="2632842" cy="1531973"/>
      </dsp:txXfrm>
    </dsp:sp>
    <dsp:sp modelId="{D365C99C-6C42-4581-ADA8-D7B4DF576E81}">
      <dsp:nvSpPr>
        <dsp:cNvPr id="0" name=""/>
        <dsp:cNvSpPr/>
      </dsp:nvSpPr>
      <dsp:spPr>
        <a:xfrm rot="15409495">
          <a:off x="2149769" y="2850501"/>
          <a:ext cx="202503" cy="5909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EC" sz="2600" kern="1200"/>
        </a:p>
      </dsp:txBody>
      <dsp:txXfrm rot="10800000">
        <a:off x="2187068" y="2998261"/>
        <a:ext cx="141752" cy="354553"/>
      </dsp:txXfrm>
    </dsp:sp>
    <dsp:sp modelId="{C8DD1795-42FF-4C4E-8BD4-2556DC2CF4C5}">
      <dsp:nvSpPr>
        <dsp:cNvPr id="0" name=""/>
        <dsp:cNvSpPr/>
      </dsp:nvSpPr>
      <dsp:spPr>
        <a:xfrm>
          <a:off x="225175" y="1219075"/>
          <a:ext cx="3557103" cy="1740951"/>
        </a:xfrm>
        <a:prstGeom prst="ellipse">
          <a:avLst/>
        </a:prstGeom>
        <a:blipFill rotWithShape="0">
          <a:blip xmlns:r="http://schemas.openxmlformats.org/officeDocument/2006/relationships" r:embed="rId5"/>
          <a:stretch>
            <a:fillRect/>
          </a:stretch>
        </a:blipFill>
        <a:ln w="28575" cap="rnd"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05 –08- 2013</a:t>
          </a:r>
        </a:p>
        <a:p>
          <a:pPr lvl="0" algn="ctr" defTabSz="889000">
            <a:lnSpc>
              <a:spcPct val="90000"/>
            </a:lnSpc>
            <a:spcBef>
              <a:spcPct val="0"/>
            </a:spcBef>
            <a:spcAft>
              <a:spcPct val="35000"/>
            </a:spcAft>
          </a:pPr>
          <a:r>
            <a:rPr lang="es-EC" sz="2000" kern="1200" dirty="0" smtClean="0">
              <a:solidFill>
                <a:schemeClr val="tx1"/>
              </a:solidFill>
            </a:rPr>
            <a:t> </a:t>
          </a:r>
          <a:endParaRPr lang="es-EC" sz="2000" kern="1200" dirty="0">
            <a:solidFill>
              <a:schemeClr val="tx1"/>
            </a:solidFill>
          </a:endParaRPr>
        </a:p>
      </dsp:txBody>
      <dsp:txXfrm>
        <a:off x="746101" y="1474031"/>
        <a:ext cx="2515251" cy="1231039"/>
      </dsp:txXfrm>
    </dsp:sp>
    <dsp:sp modelId="{45B4E58C-0E25-41E3-ABC0-6DEEE8AC0C72}">
      <dsp:nvSpPr>
        <dsp:cNvPr id="0" name=""/>
        <dsp:cNvSpPr/>
      </dsp:nvSpPr>
      <dsp:spPr>
        <a:xfrm rot="20481067">
          <a:off x="3623582" y="1175848"/>
          <a:ext cx="424080" cy="5909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EC" sz="2600" kern="1200"/>
        </a:p>
      </dsp:txBody>
      <dsp:txXfrm>
        <a:off x="3626922" y="1314373"/>
        <a:ext cx="296856" cy="3545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C3590-97CE-4F5D-B4A6-CED9788E82C1}">
      <dsp:nvSpPr>
        <dsp:cNvPr id="0" name=""/>
        <dsp:cNvSpPr/>
      </dsp:nvSpPr>
      <dsp:spPr>
        <a:xfrm>
          <a:off x="4576048" y="1894816"/>
          <a:ext cx="1492806" cy="149280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t>ISO 31000</a:t>
          </a:r>
          <a:endParaRPr lang="es-EC" sz="1800" b="1" kern="1200" dirty="0"/>
        </a:p>
      </dsp:txBody>
      <dsp:txXfrm>
        <a:off x="4794664" y="2113432"/>
        <a:ext cx="1055574" cy="1055574"/>
      </dsp:txXfrm>
    </dsp:sp>
    <dsp:sp modelId="{7124C128-CA41-47D0-B777-2211CC17C084}">
      <dsp:nvSpPr>
        <dsp:cNvPr id="0" name=""/>
        <dsp:cNvSpPr/>
      </dsp:nvSpPr>
      <dsp:spPr>
        <a:xfrm rot="12497644">
          <a:off x="4071040" y="2125211"/>
          <a:ext cx="631932" cy="24896"/>
        </a:xfrm>
        <a:custGeom>
          <a:avLst/>
          <a:gdLst/>
          <a:ahLst/>
          <a:cxnLst/>
          <a:rect l="0" t="0" r="0" b="0"/>
          <a:pathLst>
            <a:path>
              <a:moveTo>
                <a:pt x="0" y="12448"/>
              </a:moveTo>
              <a:lnTo>
                <a:pt x="631932" y="1244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rot="10800000">
        <a:off x="4371208" y="2121861"/>
        <a:ext cx="31596" cy="31596"/>
      </dsp:txXfrm>
    </dsp:sp>
    <dsp:sp modelId="{701C4651-E193-4952-96BC-9EF50B973FB8}">
      <dsp:nvSpPr>
        <dsp:cNvPr id="0" name=""/>
        <dsp:cNvSpPr/>
      </dsp:nvSpPr>
      <dsp:spPr>
        <a:xfrm>
          <a:off x="2166726" y="781055"/>
          <a:ext cx="2173466" cy="149280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Riesgos financieros</a:t>
          </a:r>
          <a:endParaRPr lang="es-EC" sz="2000" kern="1200" dirty="0"/>
        </a:p>
      </dsp:txBody>
      <dsp:txXfrm>
        <a:off x="2485023" y="999671"/>
        <a:ext cx="1536872" cy="1055574"/>
      </dsp:txXfrm>
    </dsp:sp>
    <dsp:sp modelId="{FEFFF4AF-84AF-4E9D-B90F-38828854FE3B}">
      <dsp:nvSpPr>
        <dsp:cNvPr id="0" name=""/>
        <dsp:cNvSpPr/>
      </dsp:nvSpPr>
      <dsp:spPr>
        <a:xfrm rot="16194957">
          <a:off x="5127136" y="1688433"/>
          <a:ext cx="387870" cy="24896"/>
        </a:xfrm>
        <a:custGeom>
          <a:avLst/>
          <a:gdLst/>
          <a:ahLst/>
          <a:cxnLst/>
          <a:rect l="0" t="0" r="0" b="0"/>
          <a:pathLst>
            <a:path>
              <a:moveTo>
                <a:pt x="0" y="12448"/>
              </a:moveTo>
              <a:lnTo>
                <a:pt x="387870" y="1244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rot="10800000">
        <a:off x="5311375" y="1691185"/>
        <a:ext cx="19393" cy="19393"/>
      </dsp:txXfrm>
    </dsp:sp>
    <dsp:sp modelId="{E2ED60C1-B4FE-43CA-922C-78A36F32B757}">
      <dsp:nvSpPr>
        <dsp:cNvPr id="0" name=""/>
        <dsp:cNvSpPr/>
      </dsp:nvSpPr>
      <dsp:spPr>
        <a:xfrm>
          <a:off x="4232959" y="14140"/>
          <a:ext cx="2173466" cy="149280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Riesgo de Gestión Ambiental</a:t>
          </a:r>
          <a:endParaRPr lang="es-EC" sz="2000" kern="1200" dirty="0"/>
        </a:p>
      </dsp:txBody>
      <dsp:txXfrm>
        <a:off x="4551256" y="232756"/>
        <a:ext cx="1536872" cy="1055574"/>
      </dsp:txXfrm>
    </dsp:sp>
    <dsp:sp modelId="{AC981010-5459-451C-B55D-44FA94CF7790}">
      <dsp:nvSpPr>
        <dsp:cNvPr id="0" name=""/>
        <dsp:cNvSpPr/>
      </dsp:nvSpPr>
      <dsp:spPr>
        <a:xfrm rot="19942989">
          <a:off x="5946707" y="2131791"/>
          <a:ext cx="651398" cy="24896"/>
        </a:xfrm>
        <a:custGeom>
          <a:avLst/>
          <a:gdLst/>
          <a:ahLst/>
          <a:cxnLst/>
          <a:rect l="0" t="0" r="0" b="0"/>
          <a:pathLst>
            <a:path>
              <a:moveTo>
                <a:pt x="0" y="12448"/>
              </a:moveTo>
              <a:lnTo>
                <a:pt x="651398" y="1244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a:off x="6256121" y="2127954"/>
        <a:ext cx="32569" cy="32569"/>
      </dsp:txXfrm>
    </dsp:sp>
    <dsp:sp modelId="{A4022994-B7C3-403E-8095-9FED02171631}">
      <dsp:nvSpPr>
        <dsp:cNvPr id="0" name=""/>
        <dsp:cNvSpPr/>
      </dsp:nvSpPr>
      <dsp:spPr>
        <a:xfrm>
          <a:off x="6338770" y="794579"/>
          <a:ext cx="2173466" cy="149280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Riesgos de atención de desastres</a:t>
          </a:r>
          <a:endParaRPr lang="es-EC" sz="2000" kern="1200" dirty="0"/>
        </a:p>
      </dsp:txBody>
      <dsp:txXfrm>
        <a:off x="6657067" y="1013195"/>
        <a:ext cx="1536872" cy="1055574"/>
      </dsp:txXfrm>
    </dsp:sp>
    <dsp:sp modelId="{9538D90A-B593-476C-83CB-E0D169B7122C}">
      <dsp:nvSpPr>
        <dsp:cNvPr id="0" name=""/>
        <dsp:cNvSpPr/>
      </dsp:nvSpPr>
      <dsp:spPr>
        <a:xfrm rot="1933576">
          <a:off x="5918117" y="3150564"/>
          <a:ext cx="464171" cy="24896"/>
        </a:xfrm>
        <a:custGeom>
          <a:avLst/>
          <a:gdLst/>
          <a:ahLst/>
          <a:cxnLst/>
          <a:rect l="0" t="0" r="0" b="0"/>
          <a:pathLst>
            <a:path>
              <a:moveTo>
                <a:pt x="0" y="12448"/>
              </a:moveTo>
              <a:lnTo>
                <a:pt x="464171" y="1244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a:off x="6138598" y="3151408"/>
        <a:ext cx="23208" cy="23208"/>
      </dsp:txXfrm>
    </dsp:sp>
    <dsp:sp modelId="{C499237E-443F-4C58-9F50-CB0E3B7DB3DC}">
      <dsp:nvSpPr>
        <dsp:cNvPr id="0" name=""/>
        <dsp:cNvSpPr/>
      </dsp:nvSpPr>
      <dsp:spPr>
        <a:xfrm>
          <a:off x="6060440" y="3045074"/>
          <a:ext cx="2173466" cy="149280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Riesgos de calidad</a:t>
          </a:r>
          <a:endParaRPr lang="es-EC" sz="2000" kern="1200" dirty="0"/>
        </a:p>
      </dsp:txBody>
      <dsp:txXfrm>
        <a:off x="6378737" y="3263690"/>
        <a:ext cx="1536872" cy="1055574"/>
      </dsp:txXfrm>
    </dsp:sp>
    <dsp:sp modelId="{EB82070A-ED30-4026-B059-3A53BD4E2A6B}">
      <dsp:nvSpPr>
        <dsp:cNvPr id="0" name=""/>
        <dsp:cNvSpPr/>
      </dsp:nvSpPr>
      <dsp:spPr>
        <a:xfrm rot="5504867">
          <a:off x="5021966" y="3644201"/>
          <a:ext cx="538999" cy="24896"/>
        </a:xfrm>
        <a:custGeom>
          <a:avLst/>
          <a:gdLst/>
          <a:ahLst/>
          <a:cxnLst/>
          <a:rect l="0" t="0" r="0" b="0"/>
          <a:pathLst>
            <a:path>
              <a:moveTo>
                <a:pt x="0" y="12448"/>
              </a:moveTo>
              <a:lnTo>
                <a:pt x="538999" y="1244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rot="10800000">
        <a:off x="5277991" y="3643175"/>
        <a:ext cx="26949" cy="26949"/>
      </dsp:txXfrm>
    </dsp:sp>
    <dsp:sp modelId="{A1B586B8-5164-4460-AA13-00D41FD35458}">
      <dsp:nvSpPr>
        <dsp:cNvPr id="0" name=""/>
        <dsp:cNvSpPr/>
      </dsp:nvSpPr>
      <dsp:spPr>
        <a:xfrm>
          <a:off x="4173742" y="3925860"/>
          <a:ext cx="2173466" cy="149280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Riesgos de seguridad</a:t>
          </a:r>
          <a:endParaRPr lang="es-EC" sz="2000" kern="1200" dirty="0"/>
        </a:p>
      </dsp:txBody>
      <dsp:txXfrm>
        <a:off x="4492039" y="4144476"/>
        <a:ext cx="1536872" cy="1055574"/>
      </dsp:txXfrm>
    </dsp:sp>
    <dsp:sp modelId="{EEC786EB-FB61-43C3-92D7-B59997B86001}">
      <dsp:nvSpPr>
        <dsp:cNvPr id="0" name=""/>
        <dsp:cNvSpPr/>
      </dsp:nvSpPr>
      <dsp:spPr>
        <a:xfrm rot="9322886">
          <a:off x="4071087" y="3064694"/>
          <a:ext cx="600081" cy="24896"/>
        </a:xfrm>
        <a:custGeom>
          <a:avLst/>
          <a:gdLst/>
          <a:ahLst/>
          <a:cxnLst/>
          <a:rect l="0" t="0" r="0" b="0"/>
          <a:pathLst>
            <a:path>
              <a:moveTo>
                <a:pt x="0" y="12448"/>
              </a:moveTo>
              <a:lnTo>
                <a:pt x="600081" y="1244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rot="10800000">
        <a:off x="4356125" y="3062140"/>
        <a:ext cx="30004" cy="30004"/>
      </dsp:txXfrm>
    </dsp:sp>
    <dsp:sp modelId="{66AA6AA0-209D-4C5A-ADCB-DC8BB311DB0C}">
      <dsp:nvSpPr>
        <dsp:cNvPr id="0" name=""/>
        <dsp:cNvSpPr/>
      </dsp:nvSpPr>
      <dsp:spPr>
        <a:xfrm>
          <a:off x="2107617" y="2869971"/>
          <a:ext cx="2173466" cy="149280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Riesgos de salud en el trabajo</a:t>
          </a:r>
        </a:p>
      </dsp:txBody>
      <dsp:txXfrm>
        <a:off x="2425914" y="3088587"/>
        <a:ext cx="1536872" cy="10555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2BD2E-B873-4D4F-B333-43A43D56D396}">
      <dsp:nvSpPr>
        <dsp:cNvPr id="0" name=""/>
        <dsp:cNvSpPr/>
      </dsp:nvSpPr>
      <dsp:spPr>
        <a:xfrm rot="5400000">
          <a:off x="475877" y="-263094"/>
          <a:ext cx="993998" cy="1526631"/>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FASE DE PRUEBA</a:t>
          </a:r>
          <a:endParaRPr lang="es-EC" sz="1200" b="1" kern="1200" dirty="0">
            <a:solidFill>
              <a:schemeClr val="tx1"/>
            </a:solidFill>
          </a:endParaRPr>
        </a:p>
      </dsp:txBody>
      <dsp:txXfrm rot="-5400000">
        <a:off x="209561" y="3222"/>
        <a:ext cx="1526631" cy="993998"/>
      </dsp:txXfrm>
    </dsp:sp>
    <dsp:sp modelId="{DAA5C088-4FA2-4E26-AAD1-C54FB55A9180}">
      <dsp:nvSpPr>
        <dsp:cNvPr id="0" name=""/>
        <dsp:cNvSpPr/>
      </dsp:nvSpPr>
      <dsp:spPr>
        <a:xfrm rot="5400000">
          <a:off x="5844678" y="-3759961"/>
          <a:ext cx="646438" cy="8166360"/>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Se realizó en la Unidad Educativa Yahuarcocha del cantón Ibarra, provincia de Imbabura. </a:t>
          </a:r>
          <a:endParaRPr lang="es-EC" sz="1500" kern="1200" dirty="0"/>
        </a:p>
        <a:p>
          <a:pPr marL="114300" lvl="1" indent="-114300" algn="l" defTabSz="666750">
            <a:lnSpc>
              <a:spcPct val="90000"/>
            </a:lnSpc>
            <a:spcBef>
              <a:spcPct val="0"/>
            </a:spcBef>
            <a:spcAft>
              <a:spcPct val="15000"/>
            </a:spcAft>
            <a:buChar char="••"/>
          </a:pPr>
          <a:r>
            <a:rPr lang="es-EC" sz="1500" kern="1200" dirty="0" smtClean="0"/>
            <a:t>30 estudiantes.</a:t>
          </a:r>
          <a:endParaRPr lang="es-EC" sz="1500" kern="1200" dirty="0"/>
        </a:p>
      </dsp:txBody>
      <dsp:txXfrm rot="-5400000">
        <a:off x="2084718" y="31556"/>
        <a:ext cx="8134803" cy="583324"/>
      </dsp:txXfrm>
    </dsp:sp>
    <dsp:sp modelId="{8A6F0F3D-A860-43D8-A031-1A59DFAE0392}">
      <dsp:nvSpPr>
        <dsp:cNvPr id="0" name=""/>
        <dsp:cNvSpPr/>
      </dsp:nvSpPr>
      <dsp:spPr>
        <a:xfrm rot="5400000">
          <a:off x="461582" y="544608"/>
          <a:ext cx="993998" cy="1498041"/>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FASE DE VALIDACIÓN</a:t>
          </a:r>
          <a:endParaRPr lang="es-EC" sz="1200" b="1" kern="1200" dirty="0">
            <a:solidFill>
              <a:schemeClr val="tx1"/>
            </a:solidFill>
          </a:endParaRPr>
        </a:p>
      </dsp:txBody>
      <dsp:txXfrm rot="-5400000">
        <a:off x="209561" y="796629"/>
        <a:ext cx="1498041" cy="993998"/>
      </dsp:txXfrm>
    </dsp:sp>
    <dsp:sp modelId="{828B1E88-41A3-44C9-B642-111BCE9B83BF}">
      <dsp:nvSpPr>
        <dsp:cNvPr id="0" name=""/>
        <dsp:cNvSpPr/>
      </dsp:nvSpPr>
      <dsp:spPr>
        <a:xfrm rot="5400000">
          <a:off x="5736492" y="-2732061"/>
          <a:ext cx="646098" cy="7856731"/>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Se determina aplicabilidad del instrumento de investigación.</a:t>
          </a:r>
          <a:endParaRPr lang="es-EC" sz="1500" kern="1200" dirty="0"/>
        </a:p>
      </dsp:txBody>
      <dsp:txXfrm rot="-5400000">
        <a:off x="2131176" y="904795"/>
        <a:ext cx="7825191" cy="583018"/>
      </dsp:txXfrm>
    </dsp:sp>
    <dsp:sp modelId="{EB1F7643-9E79-4F4C-9BFB-6DF6E9E0498E}">
      <dsp:nvSpPr>
        <dsp:cNvPr id="0" name=""/>
        <dsp:cNvSpPr/>
      </dsp:nvSpPr>
      <dsp:spPr>
        <a:xfrm rot="5400000">
          <a:off x="533510" y="3792857"/>
          <a:ext cx="993998" cy="167620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FASE DE PRESENTACIÓN</a:t>
          </a:r>
          <a:endParaRPr lang="es-EC" sz="1200" b="1" kern="1200" dirty="0">
            <a:solidFill>
              <a:schemeClr val="tx1"/>
            </a:solidFill>
          </a:endParaRPr>
        </a:p>
      </dsp:txBody>
      <dsp:txXfrm rot="-5400000">
        <a:off x="192409" y="4133958"/>
        <a:ext cx="1676200" cy="993998"/>
      </dsp:txXfrm>
    </dsp:sp>
    <dsp:sp modelId="{6C2F8C09-7D89-407E-8168-5027FD9A6E71}">
      <dsp:nvSpPr>
        <dsp:cNvPr id="0" name=""/>
        <dsp:cNvSpPr/>
      </dsp:nvSpPr>
      <dsp:spPr>
        <a:xfrm rot="5400000">
          <a:off x="5880198" y="422400"/>
          <a:ext cx="646098" cy="858761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solidFill>
                <a:schemeClr val="tx1"/>
              </a:solidFill>
            </a:rPr>
            <a:t>Exposición de resultados con sus respectivas conclusiones y recomendaciones.                                           </a:t>
          </a:r>
          <a:endParaRPr lang="es-EC" sz="1500" kern="1200" dirty="0">
            <a:solidFill>
              <a:schemeClr val="tx1"/>
            </a:solidFill>
          </a:endParaRPr>
        </a:p>
      </dsp:txBody>
      <dsp:txXfrm rot="-5400000">
        <a:off x="1909441" y="4424697"/>
        <a:ext cx="8556073" cy="583018"/>
      </dsp:txXfrm>
    </dsp:sp>
    <dsp:sp modelId="{9ECF90AD-E415-4B35-A3FD-B05642053989}">
      <dsp:nvSpPr>
        <dsp:cNvPr id="0" name=""/>
        <dsp:cNvSpPr/>
      </dsp:nvSpPr>
      <dsp:spPr>
        <a:xfrm rot="5400000">
          <a:off x="529245" y="2889479"/>
          <a:ext cx="993998" cy="164976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FASE DE ANÁLISIS</a:t>
          </a:r>
          <a:endParaRPr lang="es-EC" sz="1200" b="1" kern="1200" dirty="0">
            <a:solidFill>
              <a:schemeClr val="tx1"/>
            </a:solidFill>
          </a:endParaRPr>
        </a:p>
      </dsp:txBody>
      <dsp:txXfrm rot="-5400000">
        <a:off x="201364" y="3217360"/>
        <a:ext cx="1649760" cy="993998"/>
      </dsp:txXfrm>
    </dsp:sp>
    <dsp:sp modelId="{D81C976B-9076-4650-B095-54F42D2475EB}">
      <dsp:nvSpPr>
        <dsp:cNvPr id="0" name=""/>
        <dsp:cNvSpPr/>
      </dsp:nvSpPr>
      <dsp:spPr>
        <a:xfrm rot="5400000">
          <a:off x="5848181" y="-296106"/>
          <a:ext cx="646098" cy="799535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Tabulación de datos con apoyo de software estadístico, análisis de la información obtenida.</a:t>
          </a:r>
          <a:endParaRPr lang="es-EC" sz="1500" kern="1200" dirty="0"/>
        </a:p>
      </dsp:txBody>
      <dsp:txXfrm rot="-5400000">
        <a:off x="2173554" y="3410061"/>
        <a:ext cx="7963812" cy="583018"/>
      </dsp:txXfrm>
    </dsp:sp>
    <dsp:sp modelId="{74289B18-B8F8-4AA4-B43F-5A66A988EB1C}">
      <dsp:nvSpPr>
        <dsp:cNvPr id="0" name=""/>
        <dsp:cNvSpPr/>
      </dsp:nvSpPr>
      <dsp:spPr>
        <a:xfrm rot="5400000">
          <a:off x="537100" y="2187108"/>
          <a:ext cx="993998" cy="157183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FASE DE APLICACIÓN</a:t>
          </a:r>
          <a:endParaRPr lang="es-EC" sz="1200" b="1" kern="1200" dirty="0">
            <a:solidFill>
              <a:schemeClr val="tx1"/>
            </a:solidFill>
          </a:endParaRPr>
        </a:p>
      </dsp:txBody>
      <dsp:txXfrm rot="-5400000">
        <a:off x="248184" y="2476024"/>
        <a:ext cx="1571830" cy="993998"/>
      </dsp:txXfrm>
    </dsp:sp>
    <dsp:sp modelId="{C4569622-8CEF-469C-AB57-3C683FE02022}">
      <dsp:nvSpPr>
        <dsp:cNvPr id="0" name=""/>
        <dsp:cNvSpPr/>
      </dsp:nvSpPr>
      <dsp:spPr>
        <a:xfrm rot="5400000">
          <a:off x="5867848" y="-1217631"/>
          <a:ext cx="646098" cy="812474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Se realiza la encuesta a los estudiantes de tercer año de bachillerato.</a:t>
          </a:r>
          <a:endParaRPr lang="es-EC" sz="1500" kern="1200" dirty="0"/>
        </a:p>
      </dsp:txBody>
      <dsp:txXfrm rot="-5400000">
        <a:off x="2128526" y="2553231"/>
        <a:ext cx="8093203" cy="583018"/>
      </dsp:txXfrm>
    </dsp:sp>
    <dsp:sp modelId="{B7E147A8-3FBC-469D-9D0C-F16F8BFF4888}">
      <dsp:nvSpPr>
        <dsp:cNvPr id="0" name=""/>
        <dsp:cNvSpPr/>
      </dsp:nvSpPr>
      <dsp:spPr>
        <a:xfrm rot="5400000">
          <a:off x="511634" y="1380649"/>
          <a:ext cx="993998" cy="1546378"/>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FASE DE SOCIALIZACIÓN</a:t>
          </a:r>
          <a:endParaRPr lang="es-EC" sz="1200" b="1" kern="1200" dirty="0">
            <a:solidFill>
              <a:schemeClr val="tx1"/>
            </a:solidFill>
          </a:endParaRPr>
        </a:p>
      </dsp:txBody>
      <dsp:txXfrm rot="-5400000">
        <a:off x="235444" y="1656839"/>
        <a:ext cx="1546378" cy="993998"/>
      </dsp:txXfrm>
    </dsp:sp>
    <dsp:sp modelId="{B131B4C3-4669-4F94-A450-2E74BC4BCA91}">
      <dsp:nvSpPr>
        <dsp:cNvPr id="0" name=""/>
        <dsp:cNvSpPr/>
      </dsp:nvSpPr>
      <dsp:spPr>
        <a:xfrm rot="5400000">
          <a:off x="5668798" y="-1808998"/>
          <a:ext cx="646098" cy="7642665"/>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Socialización del proceso a las instituciones educativas seleccionadas.</a:t>
          </a:r>
          <a:endParaRPr lang="es-EC" sz="1500" kern="1200" dirty="0"/>
        </a:p>
        <a:p>
          <a:pPr marL="114300" lvl="1" indent="-114300" algn="l" defTabSz="666750">
            <a:lnSpc>
              <a:spcPct val="90000"/>
            </a:lnSpc>
            <a:spcBef>
              <a:spcPct val="0"/>
            </a:spcBef>
            <a:spcAft>
              <a:spcPct val="15000"/>
            </a:spcAft>
            <a:buChar char="••"/>
          </a:pPr>
          <a:r>
            <a:rPr lang="es-EC" sz="1500" kern="1200" dirty="0" smtClean="0"/>
            <a:t>Solicitud de permiso para la ejecución de la encuesta.</a:t>
          </a:r>
          <a:endParaRPr lang="es-EC" sz="1500" kern="1200" dirty="0"/>
        </a:p>
      </dsp:txBody>
      <dsp:txXfrm rot="-5400000">
        <a:off x="2170515" y="1720825"/>
        <a:ext cx="7611125" cy="5830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2BD2E-B873-4D4F-B333-43A43D56D396}">
      <dsp:nvSpPr>
        <dsp:cNvPr id="0" name=""/>
        <dsp:cNvSpPr/>
      </dsp:nvSpPr>
      <dsp:spPr>
        <a:xfrm rot="5400000">
          <a:off x="475888" y="-263094"/>
          <a:ext cx="993998" cy="1526631"/>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FASE DE PRUEBA</a:t>
          </a:r>
          <a:endParaRPr lang="es-EC" sz="1200" b="1" kern="1200" dirty="0">
            <a:solidFill>
              <a:schemeClr val="tx1"/>
            </a:solidFill>
          </a:endParaRPr>
        </a:p>
      </dsp:txBody>
      <dsp:txXfrm rot="-5400000">
        <a:off x="209572" y="3222"/>
        <a:ext cx="1526631" cy="993998"/>
      </dsp:txXfrm>
    </dsp:sp>
    <dsp:sp modelId="{DAA5C088-4FA2-4E26-AAD1-C54FB55A9180}">
      <dsp:nvSpPr>
        <dsp:cNvPr id="0" name=""/>
        <dsp:cNvSpPr/>
      </dsp:nvSpPr>
      <dsp:spPr>
        <a:xfrm rot="5400000">
          <a:off x="6024400" y="-3956597"/>
          <a:ext cx="646438" cy="8683691"/>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Se realizó en la Universidad Técnica del Norte en </a:t>
          </a:r>
          <a:r>
            <a:rPr lang="es-EC" sz="2000" kern="1200" dirty="0" smtClean="0">
              <a:effectLst/>
            </a:rPr>
            <a:t>departamento de Seguridad y Salud Ocupacional.</a:t>
          </a:r>
          <a:endParaRPr lang="es-EC" sz="2000" kern="1200" dirty="0"/>
        </a:p>
      </dsp:txBody>
      <dsp:txXfrm rot="-5400000">
        <a:off x="2005774" y="93586"/>
        <a:ext cx="8652134" cy="583324"/>
      </dsp:txXfrm>
    </dsp:sp>
    <dsp:sp modelId="{8A6F0F3D-A860-43D8-A031-1A59DFAE0392}">
      <dsp:nvSpPr>
        <dsp:cNvPr id="0" name=""/>
        <dsp:cNvSpPr/>
      </dsp:nvSpPr>
      <dsp:spPr>
        <a:xfrm rot="5400000">
          <a:off x="461593" y="544608"/>
          <a:ext cx="993998" cy="1498041"/>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FASE DE VALIDACIÓN</a:t>
          </a:r>
          <a:endParaRPr lang="es-EC" sz="1200" b="1" kern="1200" dirty="0">
            <a:solidFill>
              <a:schemeClr val="tx1"/>
            </a:solidFill>
          </a:endParaRPr>
        </a:p>
      </dsp:txBody>
      <dsp:txXfrm rot="-5400000">
        <a:off x="209572" y="796629"/>
        <a:ext cx="1498041" cy="993998"/>
      </dsp:txXfrm>
    </dsp:sp>
    <dsp:sp modelId="{828B1E88-41A3-44C9-B642-111BCE9B83BF}">
      <dsp:nvSpPr>
        <dsp:cNvPr id="0" name=""/>
        <dsp:cNvSpPr/>
      </dsp:nvSpPr>
      <dsp:spPr>
        <a:xfrm rot="5400000">
          <a:off x="5736502" y="-2732061"/>
          <a:ext cx="646098" cy="7856731"/>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Se determina aplicabilidad y comprensión del instrumento de investigación.</a:t>
          </a:r>
          <a:endParaRPr lang="es-EC" sz="2000" kern="1200" dirty="0"/>
        </a:p>
      </dsp:txBody>
      <dsp:txXfrm rot="-5400000">
        <a:off x="2131186" y="904795"/>
        <a:ext cx="7825191" cy="583018"/>
      </dsp:txXfrm>
    </dsp:sp>
    <dsp:sp modelId="{EB1F7643-9E79-4F4C-9BFB-6DF6E9E0498E}">
      <dsp:nvSpPr>
        <dsp:cNvPr id="0" name=""/>
        <dsp:cNvSpPr/>
      </dsp:nvSpPr>
      <dsp:spPr>
        <a:xfrm rot="5400000">
          <a:off x="533521" y="3792857"/>
          <a:ext cx="993998" cy="167620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FASE DE PRESENTACIÓN</a:t>
          </a:r>
          <a:endParaRPr lang="es-EC" sz="1200" b="1" kern="1200" dirty="0">
            <a:solidFill>
              <a:schemeClr val="tx1"/>
            </a:solidFill>
          </a:endParaRPr>
        </a:p>
      </dsp:txBody>
      <dsp:txXfrm rot="-5400000">
        <a:off x="192420" y="4133958"/>
        <a:ext cx="1676200" cy="993998"/>
      </dsp:txXfrm>
    </dsp:sp>
    <dsp:sp modelId="{6C2F8C09-7D89-407E-8168-5027FD9A6E71}">
      <dsp:nvSpPr>
        <dsp:cNvPr id="0" name=""/>
        <dsp:cNvSpPr/>
      </dsp:nvSpPr>
      <dsp:spPr>
        <a:xfrm rot="5400000">
          <a:off x="5675322" y="778533"/>
          <a:ext cx="646098" cy="7689376"/>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solidFill>
                <a:schemeClr val="tx1"/>
              </a:solidFill>
            </a:rPr>
            <a:t>Exposición de resultados con sus respectivas conclusiones y recomendaciones.                                           </a:t>
          </a:r>
          <a:endParaRPr lang="es-EC" sz="2000" kern="1200" dirty="0">
            <a:solidFill>
              <a:schemeClr val="tx1"/>
            </a:solidFill>
          </a:endParaRPr>
        </a:p>
      </dsp:txBody>
      <dsp:txXfrm rot="-5400000">
        <a:off x="2153683" y="4331712"/>
        <a:ext cx="7657836" cy="583018"/>
      </dsp:txXfrm>
    </dsp:sp>
    <dsp:sp modelId="{9ECF90AD-E415-4B35-A3FD-B05642053989}">
      <dsp:nvSpPr>
        <dsp:cNvPr id="0" name=""/>
        <dsp:cNvSpPr/>
      </dsp:nvSpPr>
      <dsp:spPr>
        <a:xfrm rot="5400000">
          <a:off x="529256" y="2889479"/>
          <a:ext cx="993998" cy="164976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FASE DE ANÁLISIS</a:t>
          </a:r>
          <a:endParaRPr lang="es-EC" sz="1200" b="1" kern="1200" dirty="0">
            <a:solidFill>
              <a:schemeClr val="tx1"/>
            </a:solidFill>
          </a:endParaRPr>
        </a:p>
      </dsp:txBody>
      <dsp:txXfrm rot="-5400000">
        <a:off x="201375" y="3217360"/>
        <a:ext cx="1649760" cy="993998"/>
      </dsp:txXfrm>
    </dsp:sp>
    <dsp:sp modelId="{D81C976B-9076-4650-B095-54F42D2475EB}">
      <dsp:nvSpPr>
        <dsp:cNvPr id="0" name=""/>
        <dsp:cNvSpPr/>
      </dsp:nvSpPr>
      <dsp:spPr>
        <a:xfrm rot="5400000">
          <a:off x="5848192" y="-296106"/>
          <a:ext cx="646098" cy="799535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Tabulación de datos con apoyo de software estadístico, análisis de la información obtenida.</a:t>
          </a:r>
          <a:endParaRPr lang="es-EC" sz="2000" kern="1200" dirty="0"/>
        </a:p>
      </dsp:txBody>
      <dsp:txXfrm rot="-5400000">
        <a:off x="2173565" y="3410061"/>
        <a:ext cx="7963812" cy="583018"/>
      </dsp:txXfrm>
    </dsp:sp>
    <dsp:sp modelId="{74289B18-B8F8-4AA4-B43F-5A66A988EB1C}">
      <dsp:nvSpPr>
        <dsp:cNvPr id="0" name=""/>
        <dsp:cNvSpPr/>
      </dsp:nvSpPr>
      <dsp:spPr>
        <a:xfrm rot="5400000">
          <a:off x="537111" y="2187108"/>
          <a:ext cx="993998" cy="157183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FASE DE APLICACIÓN</a:t>
          </a:r>
          <a:endParaRPr lang="es-EC" sz="1200" b="1" kern="1200" dirty="0">
            <a:solidFill>
              <a:schemeClr val="tx1"/>
            </a:solidFill>
          </a:endParaRPr>
        </a:p>
      </dsp:txBody>
      <dsp:txXfrm rot="-5400000">
        <a:off x="248195" y="2476024"/>
        <a:ext cx="1571830" cy="993998"/>
      </dsp:txXfrm>
    </dsp:sp>
    <dsp:sp modelId="{C4569622-8CEF-469C-AB57-3C683FE02022}">
      <dsp:nvSpPr>
        <dsp:cNvPr id="0" name=""/>
        <dsp:cNvSpPr/>
      </dsp:nvSpPr>
      <dsp:spPr>
        <a:xfrm rot="5400000">
          <a:off x="5867859" y="-1217631"/>
          <a:ext cx="646098" cy="812474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Se realiza la encuesta al personal del área de Gestión de Riesgos/ Seguridad y Salud Ocupacional/ Talento Humano.</a:t>
          </a:r>
          <a:endParaRPr lang="es-EC" sz="2000" kern="1200" dirty="0"/>
        </a:p>
      </dsp:txBody>
      <dsp:txXfrm rot="-5400000">
        <a:off x="2128537" y="2553231"/>
        <a:ext cx="8093203" cy="583018"/>
      </dsp:txXfrm>
    </dsp:sp>
    <dsp:sp modelId="{B7E147A8-3FBC-469D-9D0C-F16F8BFF4888}">
      <dsp:nvSpPr>
        <dsp:cNvPr id="0" name=""/>
        <dsp:cNvSpPr/>
      </dsp:nvSpPr>
      <dsp:spPr>
        <a:xfrm rot="5400000">
          <a:off x="511645" y="1380649"/>
          <a:ext cx="993998" cy="1546378"/>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FASE DE SOCIALIZACIÓN</a:t>
          </a:r>
          <a:endParaRPr lang="es-EC" sz="1200" b="1" kern="1200" dirty="0">
            <a:solidFill>
              <a:schemeClr val="tx1"/>
            </a:solidFill>
          </a:endParaRPr>
        </a:p>
      </dsp:txBody>
      <dsp:txXfrm rot="-5400000">
        <a:off x="235455" y="1656839"/>
        <a:ext cx="1546378" cy="993998"/>
      </dsp:txXfrm>
    </dsp:sp>
    <dsp:sp modelId="{B131B4C3-4669-4F94-A450-2E74BC4BCA91}">
      <dsp:nvSpPr>
        <dsp:cNvPr id="0" name=""/>
        <dsp:cNvSpPr/>
      </dsp:nvSpPr>
      <dsp:spPr>
        <a:xfrm rot="5400000">
          <a:off x="5668809" y="-1808998"/>
          <a:ext cx="646098" cy="7642665"/>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Socialización del proceso a las empresas preseleccionadas, con previa autorización.</a:t>
          </a:r>
          <a:endParaRPr lang="es-EC" sz="2000" kern="1200" dirty="0"/>
        </a:p>
      </dsp:txBody>
      <dsp:txXfrm rot="-5400000">
        <a:off x="2170526" y="1720825"/>
        <a:ext cx="7611125" cy="58301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B437C-278A-428F-B0E2-CC67DC093956}" type="datetimeFigureOut">
              <a:rPr lang="es-EC" smtClean="0"/>
              <a:t>23/02/2018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3FB40-73DF-4AFE-8052-40BF2EDE0BB4}" type="slidenum">
              <a:rPr lang="es-EC" smtClean="0"/>
              <a:t>‹Nº›</a:t>
            </a:fld>
            <a:endParaRPr lang="es-EC"/>
          </a:p>
        </p:txBody>
      </p:sp>
    </p:spTree>
    <p:extLst>
      <p:ext uri="{BB962C8B-B14F-4D97-AF65-F5344CB8AC3E}">
        <p14:creationId xmlns:p14="http://schemas.microsoft.com/office/powerpoint/2010/main" val="154880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F33FB40-73DF-4AFE-8052-40BF2EDE0BB4}" type="slidenum">
              <a:rPr lang="es-EC" smtClean="0"/>
              <a:t>10</a:t>
            </a:fld>
            <a:endParaRPr lang="es-EC"/>
          </a:p>
        </p:txBody>
      </p:sp>
    </p:spTree>
    <p:extLst>
      <p:ext uri="{BB962C8B-B14F-4D97-AF65-F5344CB8AC3E}">
        <p14:creationId xmlns:p14="http://schemas.microsoft.com/office/powerpoint/2010/main" val="206077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F33FB40-73DF-4AFE-8052-40BF2EDE0BB4}" type="slidenum">
              <a:rPr lang="es-EC" smtClean="0"/>
              <a:t>23</a:t>
            </a:fld>
            <a:endParaRPr lang="es-EC"/>
          </a:p>
        </p:txBody>
      </p:sp>
    </p:spTree>
    <p:extLst>
      <p:ext uri="{BB962C8B-B14F-4D97-AF65-F5344CB8AC3E}">
        <p14:creationId xmlns:p14="http://schemas.microsoft.com/office/powerpoint/2010/main" val="3869649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F33FB40-73DF-4AFE-8052-40BF2EDE0BB4}" type="slidenum">
              <a:rPr lang="es-EC" smtClean="0"/>
              <a:t>43</a:t>
            </a:fld>
            <a:endParaRPr lang="es-EC"/>
          </a:p>
        </p:txBody>
      </p:sp>
    </p:spTree>
    <p:extLst>
      <p:ext uri="{BB962C8B-B14F-4D97-AF65-F5344CB8AC3E}">
        <p14:creationId xmlns:p14="http://schemas.microsoft.com/office/powerpoint/2010/main" val="3377488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4FF2907-0AA3-4605-A57B-C2EA995B95BA}" type="datetimeFigureOut">
              <a:rPr lang="es-EC" smtClean="0"/>
              <a:t>23/02/2018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92468CB-A854-450C-9AE4-BB079B758848}" type="slidenum">
              <a:rPr lang="es-EC" smtClean="0"/>
              <a:t>‹Nº›</a:t>
            </a:fld>
            <a:endParaRPr lang="es-EC"/>
          </a:p>
        </p:txBody>
      </p:sp>
    </p:spTree>
    <p:extLst>
      <p:ext uri="{BB962C8B-B14F-4D97-AF65-F5344CB8AC3E}">
        <p14:creationId xmlns:p14="http://schemas.microsoft.com/office/powerpoint/2010/main" val="130554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4FF2907-0AA3-4605-A57B-C2EA995B95BA}" type="datetimeFigureOut">
              <a:rPr lang="es-EC" smtClean="0"/>
              <a:t>23/02/2018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92468CB-A854-450C-9AE4-BB079B758848}" type="slidenum">
              <a:rPr lang="es-EC" smtClean="0"/>
              <a:t>‹Nº›</a:t>
            </a:fld>
            <a:endParaRPr lang="es-EC"/>
          </a:p>
        </p:txBody>
      </p:sp>
    </p:spTree>
    <p:extLst>
      <p:ext uri="{BB962C8B-B14F-4D97-AF65-F5344CB8AC3E}">
        <p14:creationId xmlns:p14="http://schemas.microsoft.com/office/powerpoint/2010/main" val="1798583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4FF2907-0AA3-4605-A57B-C2EA995B95BA}" type="datetimeFigureOut">
              <a:rPr lang="es-EC" smtClean="0"/>
              <a:t>23/02/2018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92468CB-A854-450C-9AE4-BB079B758848}"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80058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4FF2907-0AA3-4605-A57B-C2EA995B95BA}" type="datetimeFigureOut">
              <a:rPr lang="es-EC" smtClean="0"/>
              <a:t>23/02/2018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92468CB-A854-450C-9AE4-BB079B758848}" type="slidenum">
              <a:rPr lang="es-EC" smtClean="0"/>
              <a:t>‹Nº›</a:t>
            </a:fld>
            <a:endParaRPr lang="es-EC"/>
          </a:p>
        </p:txBody>
      </p:sp>
    </p:spTree>
    <p:extLst>
      <p:ext uri="{BB962C8B-B14F-4D97-AF65-F5344CB8AC3E}">
        <p14:creationId xmlns:p14="http://schemas.microsoft.com/office/powerpoint/2010/main" val="520236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4FF2907-0AA3-4605-A57B-C2EA995B95BA}" type="datetimeFigureOut">
              <a:rPr lang="es-EC" smtClean="0"/>
              <a:t>23/02/2018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92468CB-A854-450C-9AE4-BB079B758848}"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5855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4FF2907-0AA3-4605-A57B-C2EA995B95BA}" type="datetimeFigureOut">
              <a:rPr lang="es-EC" smtClean="0"/>
              <a:t>23/02/2018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92468CB-A854-450C-9AE4-BB079B758848}" type="slidenum">
              <a:rPr lang="es-EC" smtClean="0"/>
              <a:t>‹Nº›</a:t>
            </a:fld>
            <a:endParaRPr lang="es-EC"/>
          </a:p>
        </p:txBody>
      </p:sp>
    </p:spTree>
    <p:extLst>
      <p:ext uri="{BB962C8B-B14F-4D97-AF65-F5344CB8AC3E}">
        <p14:creationId xmlns:p14="http://schemas.microsoft.com/office/powerpoint/2010/main" val="661051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4FF2907-0AA3-4605-A57B-C2EA995B95BA}" type="datetimeFigureOut">
              <a:rPr lang="es-EC" smtClean="0"/>
              <a:t>23/02/2018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92468CB-A854-450C-9AE4-BB079B758848}" type="slidenum">
              <a:rPr lang="es-EC" smtClean="0"/>
              <a:t>‹Nº›</a:t>
            </a:fld>
            <a:endParaRPr lang="es-EC"/>
          </a:p>
        </p:txBody>
      </p:sp>
    </p:spTree>
    <p:extLst>
      <p:ext uri="{BB962C8B-B14F-4D97-AF65-F5344CB8AC3E}">
        <p14:creationId xmlns:p14="http://schemas.microsoft.com/office/powerpoint/2010/main" val="845343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4FF2907-0AA3-4605-A57B-C2EA995B95BA}" type="datetimeFigureOut">
              <a:rPr lang="es-EC" smtClean="0"/>
              <a:t>23/02/2018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92468CB-A854-450C-9AE4-BB079B758848}" type="slidenum">
              <a:rPr lang="es-EC" smtClean="0"/>
              <a:t>‹Nº›</a:t>
            </a:fld>
            <a:endParaRPr lang="es-EC"/>
          </a:p>
        </p:txBody>
      </p:sp>
    </p:spTree>
    <p:extLst>
      <p:ext uri="{BB962C8B-B14F-4D97-AF65-F5344CB8AC3E}">
        <p14:creationId xmlns:p14="http://schemas.microsoft.com/office/powerpoint/2010/main" val="123910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4FF2907-0AA3-4605-A57B-C2EA995B95BA}" type="datetimeFigureOut">
              <a:rPr lang="es-EC" smtClean="0"/>
              <a:t>23/02/2018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92468CB-A854-450C-9AE4-BB079B758848}" type="slidenum">
              <a:rPr lang="es-EC" smtClean="0"/>
              <a:t>‹Nº›</a:t>
            </a:fld>
            <a:endParaRPr lang="es-EC"/>
          </a:p>
        </p:txBody>
      </p:sp>
    </p:spTree>
    <p:extLst>
      <p:ext uri="{BB962C8B-B14F-4D97-AF65-F5344CB8AC3E}">
        <p14:creationId xmlns:p14="http://schemas.microsoft.com/office/powerpoint/2010/main" val="168697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4FF2907-0AA3-4605-A57B-C2EA995B95BA}" type="datetimeFigureOut">
              <a:rPr lang="es-EC" smtClean="0"/>
              <a:t>23/02/2018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92468CB-A854-450C-9AE4-BB079B758848}" type="slidenum">
              <a:rPr lang="es-EC" smtClean="0"/>
              <a:t>‹Nº›</a:t>
            </a:fld>
            <a:endParaRPr lang="es-EC"/>
          </a:p>
        </p:txBody>
      </p:sp>
    </p:spTree>
    <p:extLst>
      <p:ext uri="{BB962C8B-B14F-4D97-AF65-F5344CB8AC3E}">
        <p14:creationId xmlns:p14="http://schemas.microsoft.com/office/powerpoint/2010/main" val="79724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4FF2907-0AA3-4605-A57B-C2EA995B95BA}" type="datetimeFigureOut">
              <a:rPr lang="es-EC" smtClean="0"/>
              <a:t>23/02/2018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92468CB-A854-450C-9AE4-BB079B758848}" type="slidenum">
              <a:rPr lang="es-EC" smtClean="0"/>
              <a:t>‹Nº›</a:t>
            </a:fld>
            <a:endParaRPr lang="es-EC"/>
          </a:p>
        </p:txBody>
      </p:sp>
    </p:spTree>
    <p:extLst>
      <p:ext uri="{BB962C8B-B14F-4D97-AF65-F5344CB8AC3E}">
        <p14:creationId xmlns:p14="http://schemas.microsoft.com/office/powerpoint/2010/main" val="663846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4FF2907-0AA3-4605-A57B-C2EA995B95BA}" type="datetimeFigureOut">
              <a:rPr lang="es-EC" smtClean="0"/>
              <a:t>23/02/2018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292468CB-A854-450C-9AE4-BB079B758848}" type="slidenum">
              <a:rPr lang="es-EC" smtClean="0"/>
              <a:t>‹Nº›</a:t>
            </a:fld>
            <a:endParaRPr lang="es-EC"/>
          </a:p>
        </p:txBody>
      </p:sp>
    </p:spTree>
    <p:extLst>
      <p:ext uri="{BB962C8B-B14F-4D97-AF65-F5344CB8AC3E}">
        <p14:creationId xmlns:p14="http://schemas.microsoft.com/office/powerpoint/2010/main" val="1445747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4FF2907-0AA3-4605-A57B-C2EA995B95BA}" type="datetimeFigureOut">
              <a:rPr lang="es-EC" smtClean="0"/>
              <a:t>23/02/2018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92468CB-A854-450C-9AE4-BB079B758848}" type="slidenum">
              <a:rPr lang="es-EC" smtClean="0"/>
              <a:t>‹Nº›</a:t>
            </a:fld>
            <a:endParaRPr lang="es-EC"/>
          </a:p>
        </p:txBody>
      </p:sp>
    </p:spTree>
    <p:extLst>
      <p:ext uri="{BB962C8B-B14F-4D97-AF65-F5344CB8AC3E}">
        <p14:creationId xmlns:p14="http://schemas.microsoft.com/office/powerpoint/2010/main" val="529262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F2907-0AA3-4605-A57B-C2EA995B95BA}" type="datetimeFigureOut">
              <a:rPr lang="es-EC" smtClean="0"/>
              <a:t>23/02/2018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292468CB-A854-450C-9AE4-BB079B758848}" type="slidenum">
              <a:rPr lang="es-EC" smtClean="0"/>
              <a:t>‹Nº›</a:t>
            </a:fld>
            <a:endParaRPr lang="es-EC"/>
          </a:p>
        </p:txBody>
      </p:sp>
    </p:spTree>
    <p:extLst>
      <p:ext uri="{BB962C8B-B14F-4D97-AF65-F5344CB8AC3E}">
        <p14:creationId xmlns:p14="http://schemas.microsoft.com/office/powerpoint/2010/main" val="1938809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4FF2907-0AA3-4605-A57B-C2EA995B95BA}" type="datetimeFigureOut">
              <a:rPr lang="es-EC" smtClean="0"/>
              <a:t>23/02/2018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92468CB-A854-450C-9AE4-BB079B758848}" type="slidenum">
              <a:rPr lang="es-EC" smtClean="0"/>
              <a:t>‹Nº›</a:t>
            </a:fld>
            <a:endParaRPr lang="es-EC"/>
          </a:p>
        </p:txBody>
      </p:sp>
    </p:spTree>
    <p:extLst>
      <p:ext uri="{BB962C8B-B14F-4D97-AF65-F5344CB8AC3E}">
        <p14:creationId xmlns:p14="http://schemas.microsoft.com/office/powerpoint/2010/main" val="308352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4FF2907-0AA3-4605-A57B-C2EA995B95BA}" type="datetimeFigureOut">
              <a:rPr lang="es-EC" smtClean="0"/>
              <a:t>23/02/2018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92468CB-A854-450C-9AE4-BB079B758848}" type="slidenum">
              <a:rPr lang="es-EC" smtClean="0"/>
              <a:t>‹Nº›</a:t>
            </a:fld>
            <a:endParaRPr lang="es-EC"/>
          </a:p>
        </p:txBody>
      </p:sp>
    </p:spTree>
    <p:extLst>
      <p:ext uri="{BB962C8B-B14F-4D97-AF65-F5344CB8AC3E}">
        <p14:creationId xmlns:p14="http://schemas.microsoft.com/office/powerpoint/2010/main" val="3428358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FF2907-0AA3-4605-A57B-C2EA995B95BA}" type="datetimeFigureOut">
              <a:rPr lang="es-EC" smtClean="0"/>
              <a:t>23/02/2018</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92468CB-A854-450C-9AE4-BB079B758848}" type="slidenum">
              <a:rPr lang="es-EC" smtClean="0"/>
              <a:t>‹Nº›</a:t>
            </a:fld>
            <a:endParaRPr lang="es-EC"/>
          </a:p>
        </p:txBody>
      </p:sp>
    </p:spTree>
    <p:extLst>
      <p:ext uri="{BB962C8B-B14F-4D97-AF65-F5344CB8AC3E}">
        <p14:creationId xmlns:p14="http://schemas.microsoft.com/office/powerpoint/2010/main" val="285717447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554224" y="4227389"/>
            <a:ext cx="8689976" cy="2509213"/>
          </a:xfrm>
        </p:spPr>
        <p:txBody>
          <a:bodyPr>
            <a:noAutofit/>
          </a:bodyPr>
          <a:lstStyle/>
          <a:p>
            <a:pPr algn="ctr"/>
            <a:r>
              <a:rPr lang="es-EC" altLang="es-EC" sz="4000" b="1" dirty="0" smtClean="0"/>
              <a:t/>
            </a:r>
            <a:br>
              <a:rPr lang="es-EC" altLang="es-EC" sz="4000" b="1" dirty="0" smtClean="0"/>
            </a:br>
            <a:r>
              <a:rPr lang="es-EC" altLang="es-EC" sz="4000" b="1" dirty="0"/>
              <a:t/>
            </a:r>
            <a:br>
              <a:rPr lang="es-EC" altLang="es-EC" sz="4000" b="1" dirty="0"/>
            </a:br>
            <a:r>
              <a:rPr lang="es-EC" altLang="es-EC" sz="4000" b="1" dirty="0" smtClean="0"/>
              <a:t/>
            </a:r>
            <a:br>
              <a:rPr lang="es-EC" altLang="es-EC" sz="4000" b="1" dirty="0" smtClean="0"/>
            </a:br>
            <a:r>
              <a:rPr lang="es-EC" altLang="es-EC" sz="4000" b="1" dirty="0"/>
              <a:t/>
            </a:r>
            <a:br>
              <a:rPr lang="es-EC" altLang="es-EC" sz="4000" b="1" dirty="0"/>
            </a:br>
            <a:r>
              <a:rPr lang="es-EC" altLang="es-EC" sz="4000" b="1" dirty="0" smtClean="0"/>
              <a:t/>
            </a:r>
            <a:br>
              <a:rPr lang="es-EC" altLang="es-EC" sz="4000" b="1" dirty="0" smtClean="0"/>
            </a:br>
            <a:r>
              <a:rPr lang="es-EC" altLang="es-EC" sz="4000" b="1" dirty="0"/>
              <a:t/>
            </a:r>
            <a:br>
              <a:rPr lang="es-EC" altLang="es-EC" sz="4000" b="1" dirty="0"/>
            </a:br>
            <a:r>
              <a:rPr lang="es-EC" altLang="es-EC" sz="4000" b="1" dirty="0" smtClean="0"/>
              <a:t/>
            </a:r>
            <a:br>
              <a:rPr lang="es-EC" altLang="es-EC" sz="4000" b="1" dirty="0" smtClean="0"/>
            </a:br>
            <a:r>
              <a:rPr lang="es-EC" altLang="es-EC" sz="4000" b="1" dirty="0" smtClean="0"/>
              <a:t/>
            </a:r>
            <a:br>
              <a:rPr lang="es-EC" altLang="es-EC" sz="4000" b="1" dirty="0" smtClean="0"/>
            </a:br>
            <a:r>
              <a:rPr lang="es-EC" altLang="es-EC" sz="4000" b="1" dirty="0"/>
              <a:t/>
            </a:r>
            <a:br>
              <a:rPr lang="es-EC" altLang="es-EC" sz="4000" b="1" dirty="0"/>
            </a:br>
            <a:r>
              <a:rPr lang="es-EC" altLang="es-EC" sz="3800" b="1" dirty="0" smtClean="0"/>
              <a:t>PERSPECTIVAS </a:t>
            </a:r>
            <a:r>
              <a:rPr lang="es-EC" altLang="es-EC" sz="3800" b="1" dirty="0"/>
              <a:t>DEL CAMPO LABORAL DE LOS PROFESIONALES EN </a:t>
            </a:r>
            <a:r>
              <a:rPr lang="es-EC" altLang="es-EC" sz="3800" b="1" dirty="0" smtClean="0"/>
              <a:t>GESTIÓN DE RIESGO  </a:t>
            </a:r>
            <a:r>
              <a:rPr lang="es-EC" altLang="es-EC" sz="3800" b="1" dirty="0"/>
              <a:t>EN LA PROVINCIA DE </a:t>
            </a:r>
            <a:r>
              <a:rPr lang="es-EC" altLang="es-EC" sz="3800" b="1" dirty="0" smtClean="0"/>
              <a:t>IMBABURA EN EL SECTOR PÚBLICO Y PRIVADO  </a:t>
            </a:r>
            <a:r>
              <a:rPr lang="es-EC" altLang="es-EC" sz="3800" b="1" dirty="0"/>
              <a:t>EN EL PERÍODO </a:t>
            </a:r>
            <a:br>
              <a:rPr lang="es-EC" altLang="es-EC" sz="3800" b="1" dirty="0"/>
            </a:br>
            <a:r>
              <a:rPr lang="es-EC" altLang="es-EC" sz="3800" b="1" dirty="0"/>
              <a:t>2016 – 2017</a:t>
            </a:r>
            <a:r>
              <a:rPr lang="es-EC" altLang="es-EC" sz="4000" b="1" dirty="0"/>
              <a:t/>
            </a:r>
            <a:br>
              <a:rPr lang="es-EC" altLang="es-EC" sz="4000" b="1" dirty="0"/>
            </a:br>
            <a:endParaRPr lang="es-EC" sz="4000" dirty="0"/>
          </a:p>
        </p:txBody>
      </p:sp>
      <p:sp>
        <p:nvSpPr>
          <p:cNvPr id="3" name="Subtítulo 2"/>
          <p:cNvSpPr>
            <a:spLocks noGrp="1"/>
          </p:cNvSpPr>
          <p:nvPr>
            <p:ph type="subTitle" idx="1"/>
          </p:nvPr>
        </p:nvSpPr>
        <p:spPr>
          <a:xfrm>
            <a:off x="1724118" y="5782235"/>
            <a:ext cx="8689976" cy="699247"/>
          </a:xfrm>
        </p:spPr>
        <p:txBody>
          <a:bodyPr>
            <a:normAutofit fontScale="25000" lnSpcReduction="20000"/>
          </a:bodyPr>
          <a:lstStyle/>
          <a:p>
            <a:endParaRPr lang="es-EC" dirty="0" smtClean="0">
              <a:solidFill>
                <a:schemeClr val="tx1"/>
              </a:solidFill>
            </a:endParaRPr>
          </a:p>
          <a:p>
            <a:endParaRPr lang="es-EC" dirty="0">
              <a:solidFill>
                <a:schemeClr val="tx1"/>
              </a:solidFill>
            </a:endParaRPr>
          </a:p>
          <a:p>
            <a:endParaRPr lang="es-EC" sz="3100" b="1" dirty="0" smtClean="0">
              <a:solidFill>
                <a:schemeClr val="tx1"/>
              </a:solidFill>
            </a:endParaRPr>
          </a:p>
          <a:p>
            <a:r>
              <a:rPr lang="es-EC" sz="8000" b="1" dirty="0" smtClean="0">
                <a:solidFill>
                  <a:schemeClr val="tx1"/>
                </a:solidFill>
              </a:rPr>
              <a:t>ING. D</a:t>
            </a:r>
            <a:r>
              <a:rPr lang="es-EC" sz="8000" b="1" dirty="0">
                <a:solidFill>
                  <a:schemeClr val="tx1"/>
                </a:solidFill>
              </a:rPr>
              <a:t>I</a:t>
            </a:r>
            <a:r>
              <a:rPr lang="es-EC" sz="8000" b="1" dirty="0" smtClean="0">
                <a:solidFill>
                  <a:schemeClr val="tx1"/>
                </a:solidFill>
              </a:rPr>
              <a:t>ANA ORDÓÑEZ</a:t>
            </a:r>
            <a:endParaRPr lang="es-EC" sz="8000" b="1" dirty="0">
              <a:solidFill>
                <a:schemeClr val="tx1"/>
              </a:solidFill>
            </a:endParaRPr>
          </a:p>
        </p:txBody>
      </p:sp>
      <p:pic>
        <p:nvPicPr>
          <p:cNvPr id="4" name="Imagen 3"/>
          <p:cNvPicPr>
            <a:picLocks noChangeAspect="1" noChangeArrowheads="1"/>
          </p:cNvPicPr>
          <p:nvPr/>
        </p:nvPicPr>
        <p:blipFill>
          <a:blip r:embed="rId2">
            <a:extLst>
              <a:ext uri="{28A0092B-C50C-407E-A947-70E740481C1C}">
                <a14:useLocalDpi xmlns:a14="http://schemas.microsoft.com/office/drawing/2010/main" val="0"/>
              </a:ext>
            </a:extLst>
          </a:blip>
          <a:srcRect l="31062" t="22334" r="30759" b="54903"/>
          <a:stretch>
            <a:fillRect/>
          </a:stretch>
        </p:blipFill>
        <p:spPr bwMode="auto">
          <a:xfrm>
            <a:off x="554224" y="591671"/>
            <a:ext cx="9574305" cy="174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321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974519"/>
            <a:ext cx="8596668" cy="410817"/>
          </a:xfrm>
        </p:spPr>
        <p:txBody>
          <a:bodyPr>
            <a:noAutofit/>
          </a:bodyPr>
          <a:lstStyle/>
          <a:p>
            <a:r>
              <a:rPr lang="es-EC" sz="1900" b="1" i="1" dirty="0" smtClean="0"/>
              <a:t>Marco de </a:t>
            </a:r>
            <a:r>
              <a:rPr lang="es-EC" sz="1900" b="1" i="1" dirty="0" err="1" smtClean="0"/>
              <a:t>Hyogo</a:t>
            </a:r>
            <a:r>
              <a:rPr lang="es-EC" sz="1900" b="1" i="1" dirty="0" smtClean="0"/>
              <a:t> </a:t>
            </a:r>
            <a:r>
              <a:rPr lang="es-EC" sz="1900" b="1" i="1" dirty="0"/>
              <a:t>sobre la Reducción de los desastres (2005 - 2015)    </a:t>
            </a:r>
            <a:br>
              <a:rPr lang="es-EC" sz="1900" b="1" i="1" dirty="0"/>
            </a:br>
            <a:endParaRPr lang="es-EC" sz="1900" dirty="0"/>
          </a:p>
        </p:txBody>
      </p:sp>
      <p:sp>
        <p:nvSpPr>
          <p:cNvPr id="3" name="Marcador de contenido 2"/>
          <p:cNvSpPr>
            <a:spLocks noGrp="1"/>
          </p:cNvSpPr>
          <p:nvPr>
            <p:ph idx="1"/>
          </p:nvPr>
        </p:nvSpPr>
        <p:spPr>
          <a:xfrm>
            <a:off x="677334" y="1590745"/>
            <a:ext cx="8596668" cy="5141359"/>
          </a:xfrm>
        </p:spPr>
        <p:txBody>
          <a:bodyPr>
            <a:normAutofit/>
          </a:bodyPr>
          <a:lstStyle/>
          <a:p>
            <a:r>
              <a:rPr lang="es-EC" dirty="0" smtClean="0"/>
              <a:t>Promueve la instauración de la Gestión de Riesgo como parte de la política pública a nivel internacional. A partir de esto la Gestión de Riesgo empieza a tener la relevancia que se merece en las agendas político – públicas, considerándola como eje fundamental para el desarrollo integral.     </a:t>
            </a:r>
          </a:p>
          <a:p>
            <a:pPr marL="0" indent="0">
              <a:buNone/>
            </a:pPr>
            <a:r>
              <a:rPr lang="es-EC" sz="1900" b="1" i="1" dirty="0" smtClean="0">
                <a:solidFill>
                  <a:schemeClr val="accent1"/>
                </a:solidFill>
                <a:latin typeface="+mj-lt"/>
                <a:ea typeface="+mj-ea"/>
                <a:cs typeface="+mj-cs"/>
              </a:rPr>
              <a:t>Marco </a:t>
            </a:r>
            <a:r>
              <a:rPr lang="es-EC" sz="1900" b="1" i="1" dirty="0">
                <a:solidFill>
                  <a:schemeClr val="accent1"/>
                </a:solidFill>
                <a:latin typeface="+mj-lt"/>
                <a:ea typeface="+mj-ea"/>
                <a:cs typeface="+mj-cs"/>
              </a:rPr>
              <a:t>de Sendai para la Reducción del Riesgo de Desastres (2015-2030)    </a:t>
            </a:r>
          </a:p>
          <a:p>
            <a:pPr lvl="0"/>
            <a:r>
              <a:rPr lang="es-EC" b="1" dirty="0"/>
              <a:t>Com</a:t>
            </a:r>
            <a:r>
              <a:rPr lang="es-EC" dirty="0"/>
              <a:t>prender el riesgo de desastres.</a:t>
            </a:r>
          </a:p>
          <a:p>
            <a:pPr lvl="0"/>
            <a:r>
              <a:rPr lang="es-EC" dirty="0"/>
              <a:t>Invertir en la resiliencia y reducción del riesgo de desastres.</a:t>
            </a:r>
          </a:p>
          <a:p>
            <a:pPr lvl="0"/>
            <a:r>
              <a:rPr lang="es-EC" dirty="0"/>
              <a:t>Mejorar la preparación en desastres para una efectiva respuesta. </a:t>
            </a:r>
          </a:p>
          <a:p>
            <a:pPr lvl="0"/>
            <a:r>
              <a:rPr lang="es-EC" dirty="0"/>
              <a:t>Acrecentar la cooperación internacional.</a:t>
            </a:r>
          </a:p>
          <a:p>
            <a:pPr lvl="0"/>
            <a:r>
              <a:rPr lang="es-EC" dirty="0"/>
              <a:t>Aumentar el acceso a Información sobre evaluaciones de </a:t>
            </a:r>
            <a:r>
              <a:rPr lang="es-EC" dirty="0" smtClean="0"/>
              <a:t>riesgo </a:t>
            </a:r>
            <a:r>
              <a:rPr lang="es-EC" dirty="0"/>
              <a:t>y  sistemas de alerta temprana.</a:t>
            </a:r>
          </a:p>
          <a:p>
            <a:pPr lvl="0"/>
            <a:r>
              <a:rPr lang="es-EC" dirty="0"/>
              <a:t>“Reconstruir mejor” en términos de recuperación, rehabilitación y  reconstrucción.</a:t>
            </a:r>
          </a:p>
          <a:p>
            <a:pPr marL="0" indent="0">
              <a:buNone/>
            </a:pPr>
            <a:r>
              <a:rPr lang="es-EC" dirty="0" smtClean="0"/>
              <a:t>                                                                                                                                                                                                                                                                                                                                                                                                                                                                                                                                                                                                                                                                                                                                                                                                                                                                                                                                                                                                                                                                                                                                                                                                                                                                                                                                                                                                                                                                                                                                                                                                                                                                                                                                                                                                                                                                                                                                                                                                                                                                                                                                                                                                                                                                                                                                                                                                                                </a:t>
            </a:r>
            <a:endParaRPr lang="es-EC" dirty="0"/>
          </a:p>
        </p:txBody>
      </p:sp>
      <p:sp>
        <p:nvSpPr>
          <p:cNvPr id="4" name="Título 1"/>
          <p:cNvSpPr txBox="1">
            <a:spLocks/>
          </p:cNvSpPr>
          <p:nvPr/>
        </p:nvSpPr>
        <p:spPr>
          <a:xfrm>
            <a:off x="677334" y="358294"/>
            <a:ext cx="8596668" cy="41081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t>GESTIÓN</a:t>
            </a:r>
            <a:r>
              <a:rPr lang="es-EC" sz="1900" b="1" dirty="0" smtClean="0"/>
              <a:t> </a:t>
            </a:r>
            <a:r>
              <a:rPr lang="es-EC" sz="2800" b="1" dirty="0" smtClean="0"/>
              <a:t>DE</a:t>
            </a:r>
            <a:r>
              <a:rPr lang="es-EC" sz="1900" b="1" dirty="0" smtClean="0"/>
              <a:t> </a:t>
            </a:r>
            <a:r>
              <a:rPr lang="es-EC" sz="2800" b="1" dirty="0" smtClean="0"/>
              <a:t>RIESGOS</a:t>
            </a:r>
            <a:r>
              <a:rPr lang="es-EC" sz="1900" b="1" i="1" dirty="0" smtClean="0"/>
              <a:t/>
            </a:r>
            <a:br>
              <a:rPr lang="es-EC" sz="1900" b="1" i="1" dirty="0" smtClean="0"/>
            </a:br>
            <a:endParaRPr lang="es-EC" sz="1900" dirty="0"/>
          </a:p>
        </p:txBody>
      </p:sp>
    </p:spTree>
    <p:extLst>
      <p:ext uri="{BB962C8B-B14F-4D97-AF65-F5344CB8AC3E}">
        <p14:creationId xmlns:p14="http://schemas.microsoft.com/office/powerpoint/2010/main" val="257720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0440" y="38100"/>
            <a:ext cx="8596668" cy="1320800"/>
          </a:xfrm>
        </p:spPr>
        <p:txBody>
          <a:bodyPr/>
          <a:lstStyle/>
          <a:p>
            <a:r>
              <a:rPr lang="es-EC" b="1" dirty="0" smtClean="0"/>
              <a:t>LA GESTIÓN DE RIESGOS EN EL PAÍS </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9967426"/>
              </p:ext>
            </p:extLst>
          </p:nvPr>
        </p:nvGraphicFramePr>
        <p:xfrm>
          <a:off x="425264" y="727788"/>
          <a:ext cx="10454229" cy="5803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2" descr="Resultado de imagen para defensa civil ecuador"/>
          <p:cNvSpPr>
            <a:spLocks noChangeAspect="1" noChangeArrowheads="1"/>
          </p:cNvSpPr>
          <p:nvPr/>
        </p:nvSpPr>
        <p:spPr bwMode="auto">
          <a:xfrm>
            <a:off x="155575" y="-9144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1407485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9757" y="286372"/>
            <a:ext cx="8596668" cy="1320800"/>
          </a:xfrm>
        </p:spPr>
        <p:txBody>
          <a:bodyPr/>
          <a:lstStyle/>
          <a:p>
            <a:r>
              <a:rPr lang="es-EC" dirty="0"/>
              <a:t>ISO 31000:2009</a:t>
            </a:r>
          </a:p>
        </p:txBody>
      </p:sp>
      <p:graphicFrame>
        <p:nvGraphicFramePr>
          <p:cNvPr id="5" name="Diagrama 4"/>
          <p:cNvGraphicFramePr/>
          <p:nvPr>
            <p:extLst>
              <p:ext uri="{D42A27DB-BD31-4B8C-83A1-F6EECF244321}">
                <p14:modId xmlns:p14="http://schemas.microsoft.com/office/powerpoint/2010/main" val="3007143139"/>
              </p:ext>
            </p:extLst>
          </p:nvPr>
        </p:nvGraphicFramePr>
        <p:xfrm>
          <a:off x="569756" y="1107946"/>
          <a:ext cx="1079278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985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1772" y="1924848"/>
            <a:ext cx="7766936" cy="1646302"/>
          </a:xfrm>
        </p:spPr>
        <p:txBody>
          <a:bodyPr/>
          <a:lstStyle/>
          <a:p>
            <a:r>
              <a:rPr lang="es-EC" b="1" dirty="0" smtClean="0"/>
              <a:t>METODOLOGÍA</a:t>
            </a:r>
            <a:endParaRPr lang="es-EC" b="1" dirty="0"/>
          </a:p>
        </p:txBody>
      </p:sp>
    </p:spTree>
    <p:extLst>
      <p:ext uri="{BB962C8B-B14F-4D97-AF65-F5344CB8AC3E}">
        <p14:creationId xmlns:p14="http://schemas.microsoft.com/office/powerpoint/2010/main" val="2343487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7182" y="261871"/>
            <a:ext cx="8596668" cy="639652"/>
          </a:xfrm>
        </p:spPr>
        <p:txBody>
          <a:bodyPr>
            <a:normAutofit fontScale="90000"/>
          </a:bodyPr>
          <a:lstStyle/>
          <a:p>
            <a:r>
              <a:rPr lang="es-EC" b="1" dirty="0"/>
              <a:t>METODOLOGÍA</a:t>
            </a:r>
            <a:endParaRPr lang="es-EC" dirty="0"/>
          </a:p>
        </p:txBody>
      </p:sp>
      <p:pic>
        <p:nvPicPr>
          <p:cNvPr id="1026" name="Diagrama 11"/>
          <p:cNvPicPr>
            <a:picLocks noChangeArrowheads="1"/>
          </p:cNvPicPr>
          <p:nvPr/>
        </p:nvPicPr>
        <p:blipFill>
          <a:blip r:embed="rId2">
            <a:extLst>
              <a:ext uri="{28A0092B-C50C-407E-A947-70E740481C1C}">
                <a14:useLocalDpi xmlns:a14="http://schemas.microsoft.com/office/drawing/2010/main" val="0"/>
              </a:ext>
            </a:extLst>
          </a:blip>
          <a:srcRect t="-7759" b="-5762"/>
          <a:stretch>
            <a:fillRect/>
          </a:stretch>
        </p:blipFill>
        <p:spPr bwMode="auto">
          <a:xfrm>
            <a:off x="64723" y="34743"/>
            <a:ext cx="11177900" cy="6853237"/>
          </a:xfrm>
          <a:prstGeom prst="rect">
            <a:avLst/>
          </a:prstGeom>
          <a:solidFill>
            <a:schemeClr val="accent1">
              <a:lumMod val="20000"/>
              <a:lumOff val="80000"/>
            </a:schemeClr>
          </a:solidFill>
          <a:ln>
            <a:noFill/>
          </a:ln>
        </p:spPr>
      </p:pic>
    </p:spTree>
    <p:extLst>
      <p:ext uri="{BB962C8B-B14F-4D97-AF65-F5344CB8AC3E}">
        <p14:creationId xmlns:p14="http://schemas.microsoft.com/office/powerpoint/2010/main" val="465449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75247" y="837125"/>
            <a:ext cx="7766936" cy="702329"/>
          </a:xfrm>
        </p:spPr>
        <p:txBody>
          <a:bodyPr/>
          <a:lstStyle/>
          <a:p>
            <a:pPr algn="l"/>
            <a:r>
              <a:rPr lang="es-EC" sz="3600" b="1" dirty="0"/>
              <a:t>Población y muestra</a:t>
            </a:r>
            <a:endParaRPr lang="es-EC" sz="3600" dirty="0"/>
          </a:p>
        </p:txBody>
      </p:sp>
      <p:graphicFrame>
        <p:nvGraphicFramePr>
          <p:cNvPr id="4" name="Tabla 3"/>
          <p:cNvGraphicFramePr>
            <a:graphicFrameLocks noGrp="1"/>
          </p:cNvGraphicFramePr>
          <p:nvPr>
            <p:extLst>
              <p:ext uri="{D42A27DB-BD31-4B8C-83A1-F6EECF244321}">
                <p14:modId xmlns:p14="http://schemas.microsoft.com/office/powerpoint/2010/main" val="3120257476"/>
              </p:ext>
            </p:extLst>
          </p:nvPr>
        </p:nvGraphicFramePr>
        <p:xfrm>
          <a:off x="1326535" y="1840127"/>
          <a:ext cx="8127999" cy="2100807"/>
        </p:xfrm>
        <a:graphic>
          <a:graphicData uri="http://schemas.openxmlformats.org/drawingml/2006/table">
            <a:tbl>
              <a:tblPr firstRow="1" bandRow="1">
                <a:tableStyleId>{5C22544A-7EE6-4342-B048-85BDC9FD1C3A}</a:tableStyleId>
              </a:tblPr>
              <a:tblGrid>
                <a:gridCol w="2709333"/>
                <a:gridCol w="2709333"/>
                <a:gridCol w="2709333"/>
              </a:tblGrid>
              <a:tr h="700269">
                <a:tc>
                  <a:txBody>
                    <a:bodyPr/>
                    <a:lstStyle/>
                    <a:p>
                      <a:endParaRPr lang="es-EC" dirty="0"/>
                    </a:p>
                  </a:txBody>
                  <a:tcPr/>
                </a:tc>
                <a:tc>
                  <a:txBody>
                    <a:bodyPr/>
                    <a:lstStyle/>
                    <a:p>
                      <a:pPr algn="l"/>
                      <a:r>
                        <a:rPr lang="es-EC" dirty="0" smtClean="0"/>
                        <a:t>Población</a:t>
                      </a:r>
                      <a:endParaRPr lang="es-EC" dirty="0"/>
                    </a:p>
                  </a:txBody>
                  <a:tcPr/>
                </a:tc>
                <a:tc>
                  <a:txBody>
                    <a:bodyPr/>
                    <a:lstStyle/>
                    <a:p>
                      <a:pPr algn="l"/>
                      <a:r>
                        <a:rPr lang="es-EC" dirty="0" smtClean="0"/>
                        <a:t>Muestra</a:t>
                      </a:r>
                      <a:endParaRPr lang="es-EC" dirty="0"/>
                    </a:p>
                  </a:txBody>
                  <a:tcPr/>
                </a:tc>
              </a:tr>
              <a:tr h="700269">
                <a:tc>
                  <a:txBody>
                    <a:bodyPr/>
                    <a:lstStyle/>
                    <a:p>
                      <a:r>
                        <a:rPr lang="es-EC" dirty="0" smtClean="0"/>
                        <a:t>Estudiantes</a:t>
                      </a:r>
                      <a:endParaRPr lang="es-EC" dirty="0"/>
                    </a:p>
                  </a:txBody>
                  <a:tcPr/>
                </a:tc>
                <a:tc>
                  <a:txBody>
                    <a:bodyPr/>
                    <a:lstStyle/>
                    <a:p>
                      <a:r>
                        <a:rPr lang="es-EC" dirty="0" smtClean="0"/>
                        <a:t>7450</a:t>
                      </a:r>
                      <a:endParaRPr lang="es-EC" dirty="0"/>
                    </a:p>
                  </a:txBody>
                  <a:tcPr/>
                </a:tc>
                <a:tc>
                  <a:txBody>
                    <a:bodyPr/>
                    <a:lstStyle/>
                    <a:p>
                      <a:r>
                        <a:rPr lang="es-EC" dirty="0" smtClean="0"/>
                        <a:t>762</a:t>
                      </a:r>
                      <a:endParaRPr lang="es-EC" dirty="0"/>
                    </a:p>
                  </a:txBody>
                  <a:tcPr/>
                </a:tc>
              </a:tr>
              <a:tr h="700269">
                <a:tc>
                  <a:txBody>
                    <a:bodyPr/>
                    <a:lstStyle/>
                    <a:p>
                      <a:r>
                        <a:rPr lang="es-EC" dirty="0" smtClean="0"/>
                        <a:t>Empresas</a:t>
                      </a:r>
                      <a:endParaRPr lang="es-EC" dirty="0"/>
                    </a:p>
                  </a:txBody>
                  <a:tcPr/>
                </a:tc>
                <a:tc>
                  <a:txBody>
                    <a:bodyPr/>
                    <a:lstStyle/>
                    <a:p>
                      <a:r>
                        <a:rPr lang="es-EC" dirty="0" smtClean="0"/>
                        <a:t>170</a:t>
                      </a:r>
                      <a:endParaRPr lang="es-EC" dirty="0"/>
                    </a:p>
                  </a:txBody>
                  <a:tcPr/>
                </a:tc>
                <a:tc>
                  <a:txBody>
                    <a:bodyPr/>
                    <a:lstStyle/>
                    <a:p>
                      <a:r>
                        <a:rPr lang="es-EC" dirty="0" smtClean="0"/>
                        <a:t>102</a:t>
                      </a:r>
                      <a:endParaRPr lang="es-EC" dirty="0"/>
                    </a:p>
                  </a:txBody>
                  <a:tcPr/>
                </a:tc>
              </a:tr>
            </a:tbl>
          </a:graphicData>
        </a:graphic>
      </p:graphicFrame>
    </p:spTree>
    <p:extLst>
      <p:ext uri="{BB962C8B-B14F-4D97-AF65-F5344CB8AC3E}">
        <p14:creationId xmlns:p14="http://schemas.microsoft.com/office/powerpoint/2010/main" val="1084730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62944" y="2489915"/>
            <a:ext cx="9494865" cy="1320800"/>
          </a:xfrm>
        </p:spPr>
        <p:txBody>
          <a:bodyPr>
            <a:noAutofit/>
          </a:bodyPr>
          <a:lstStyle/>
          <a:p>
            <a:pPr algn="ctr"/>
            <a:r>
              <a:rPr lang="es-EC" sz="5400" b="1" dirty="0"/>
              <a:t>RESULTADOS DE LA INVESTIGACIÓN </a:t>
            </a:r>
            <a:br>
              <a:rPr lang="es-EC" sz="5400" b="1" dirty="0"/>
            </a:br>
            <a:endParaRPr lang="es-EC" sz="5400" dirty="0"/>
          </a:p>
        </p:txBody>
      </p:sp>
    </p:spTree>
    <p:extLst>
      <p:ext uri="{BB962C8B-B14F-4D97-AF65-F5344CB8AC3E}">
        <p14:creationId xmlns:p14="http://schemas.microsoft.com/office/powerpoint/2010/main" val="3719445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C" b="1" dirty="0" smtClean="0"/>
              <a:t>ANTECEDENTES PREVIO AL  ANÁLISIS DE RESULTADOS  </a:t>
            </a:r>
            <a:endParaRPr lang="es-EC" b="1" dirty="0"/>
          </a:p>
        </p:txBody>
      </p:sp>
    </p:spTree>
    <p:extLst>
      <p:ext uri="{BB962C8B-B14F-4D97-AF65-F5344CB8AC3E}">
        <p14:creationId xmlns:p14="http://schemas.microsoft.com/office/powerpoint/2010/main" val="3786742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7590" y="204865"/>
            <a:ext cx="8596668" cy="1320800"/>
          </a:xfrm>
        </p:spPr>
        <p:txBody>
          <a:bodyPr/>
          <a:lstStyle/>
          <a:p>
            <a:r>
              <a:rPr lang="es-EC" dirty="0" smtClean="0"/>
              <a:t>PORCENTAJE DE GRADUADOS POR NIVEL DE EDUCACIÓN SUPERIOR</a:t>
            </a:r>
            <a:endParaRPr lang="es-EC" dirty="0"/>
          </a:p>
        </p:txBody>
      </p:sp>
      <p:pic>
        <p:nvPicPr>
          <p:cNvPr id="3"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90" y="1372569"/>
            <a:ext cx="6573858" cy="44881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p:cNvGraphicFramePr>
            <a:graphicFrameLocks noGrp="1"/>
          </p:cNvGraphicFramePr>
          <p:nvPr>
            <p:extLst>
              <p:ext uri="{D42A27DB-BD31-4B8C-83A1-F6EECF244321}">
                <p14:modId xmlns:p14="http://schemas.microsoft.com/office/powerpoint/2010/main" val="3807110258"/>
              </p:ext>
            </p:extLst>
          </p:nvPr>
        </p:nvGraphicFramePr>
        <p:xfrm>
          <a:off x="7390152" y="3387914"/>
          <a:ext cx="4137284" cy="1752600"/>
        </p:xfrm>
        <a:graphic>
          <a:graphicData uri="http://schemas.openxmlformats.org/drawingml/2006/table">
            <a:tbl>
              <a:tblPr firstRow="1" bandRow="1">
                <a:tableStyleId>{5C22544A-7EE6-4342-B048-85BDC9FD1C3A}</a:tableStyleId>
              </a:tblPr>
              <a:tblGrid>
                <a:gridCol w="2068642"/>
                <a:gridCol w="2068642"/>
              </a:tblGrid>
              <a:tr h="370840">
                <a:tc>
                  <a:txBody>
                    <a:bodyPr/>
                    <a:lstStyle/>
                    <a:p>
                      <a:r>
                        <a:rPr lang="es-EC" dirty="0" smtClean="0"/>
                        <a:t>Nivel</a:t>
                      </a:r>
                    </a:p>
                    <a:p>
                      <a:endParaRPr lang="es-EC" dirty="0"/>
                    </a:p>
                  </a:txBody>
                  <a:tcPr/>
                </a:tc>
                <a:tc>
                  <a:txBody>
                    <a:bodyPr/>
                    <a:lstStyle/>
                    <a:p>
                      <a:r>
                        <a:rPr lang="es-EC" dirty="0" smtClean="0"/>
                        <a:t>Graduados</a:t>
                      </a:r>
                      <a:endParaRPr lang="es-EC" dirty="0"/>
                    </a:p>
                  </a:txBody>
                  <a:tcPr/>
                </a:tc>
              </a:tr>
              <a:tr h="370840">
                <a:tc>
                  <a:txBody>
                    <a:bodyPr/>
                    <a:lstStyle/>
                    <a:p>
                      <a:r>
                        <a:rPr lang="es-EC" dirty="0" smtClean="0"/>
                        <a:t>Tecnológico</a:t>
                      </a:r>
                      <a:endParaRPr lang="es-EC" dirty="0"/>
                    </a:p>
                  </a:txBody>
                  <a:tcPr/>
                </a:tc>
                <a:tc>
                  <a:txBody>
                    <a:bodyPr/>
                    <a:lstStyle/>
                    <a:p>
                      <a:r>
                        <a:rPr lang="es-EC" dirty="0" smtClean="0"/>
                        <a:t>706</a:t>
                      </a:r>
                      <a:endParaRPr lang="es-EC" dirty="0"/>
                    </a:p>
                  </a:txBody>
                  <a:tcPr/>
                </a:tc>
              </a:tr>
              <a:tr h="370840">
                <a:tc>
                  <a:txBody>
                    <a:bodyPr/>
                    <a:lstStyle/>
                    <a:p>
                      <a:r>
                        <a:rPr lang="es-EC" dirty="0" smtClean="0"/>
                        <a:t>Tercer nivel</a:t>
                      </a:r>
                    </a:p>
                  </a:txBody>
                  <a:tcPr/>
                </a:tc>
                <a:tc>
                  <a:txBody>
                    <a:bodyPr/>
                    <a:lstStyle/>
                    <a:p>
                      <a:r>
                        <a:rPr lang="es-EC" dirty="0" smtClean="0"/>
                        <a:t>848</a:t>
                      </a:r>
                      <a:endParaRPr lang="es-EC" dirty="0"/>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C" dirty="0" smtClean="0"/>
                        <a:t>Cuarto nivel</a:t>
                      </a:r>
                      <a:endParaRPr lang="es-EC" dirty="0"/>
                    </a:p>
                  </a:txBody>
                  <a:tcPr/>
                </a:tc>
                <a:tc>
                  <a:txBody>
                    <a:bodyPr/>
                    <a:lstStyle/>
                    <a:p>
                      <a:r>
                        <a:rPr lang="es-EC" dirty="0" smtClean="0"/>
                        <a:t>217</a:t>
                      </a:r>
                      <a:endParaRPr lang="es-EC" dirty="0"/>
                    </a:p>
                  </a:txBody>
                  <a:tcPr/>
                </a:tc>
              </a:tr>
            </a:tbl>
          </a:graphicData>
        </a:graphic>
      </p:graphicFrame>
      <p:sp>
        <p:nvSpPr>
          <p:cNvPr id="6" name="Rectangle 3"/>
          <p:cNvSpPr>
            <a:spLocks noChangeArrowheads="1"/>
          </p:cNvSpPr>
          <p:nvPr/>
        </p:nvSpPr>
        <p:spPr bwMode="auto">
          <a:xfrm>
            <a:off x="656823" y="5707613"/>
            <a:ext cx="5609066" cy="85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Titulados por niveles de educación superior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546689769"/>
              </p:ext>
            </p:extLst>
          </p:nvPr>
        </p:nvGraphicFramePr>
        <p:xfrm>
          <a:off x="7390152" y="5140514"/>
          <a:ext cx="4137284" cy="370840"/>
        </p:xfrm>
        <a:graphic>
          <a:graphicData uri="http://schemas.openxmlformats.org/drawingml/2006/table">
            <a:tbl>
              <a:tblPr firstRow="1" bandRow="1">
                <a:tableStyleId>{5C22544A-7EE6-4342-B048-85BDC9FD1C3A}</a:tableStyleId>
              </a:tblPr>
              <a:tblGrid>
                <a:gridCol w="2068642"/>
                <a:gridCol w="2068642"/>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C" dirty="0" smtClean="0"/>
                        <a:t>TOTAL</a:t>
                      </a:r>
                      <a:endParaRPr lang="es-EC" dirty="0"/>
                    </a:p>
                  </a:txBody>
                  <a:tcPr/>
                </a:tc>
                <a:tc>
                  <a:txBody>
                    <a:bodyPr/>
                    <a:lstStyle/>
                    <a:p>
                      <a:r>
                        <a:rPr lang="es-EC" dirty="0" smtClean="0"/>
                        <a:t>1771</a:t>
                      </a:r>
                      <a:endParaRPr lang="es-EC" dirty="0"/>
                    </a:p>
                  </a:txBody>
                  <a:tcPr/>
                </a:tc>
              </a:tr>
            </a:tbl>
          </a:graphicData>
        </a:graphic>
      </p:graphicFrame>
    </p:spTree>
    <p:extLst>
      <p:ext uri="{BB962C8B-B14F-4D97-AF65-F5344CB8AC3E}">
        <p14:creationId xmlns:p14="http://schemas.microsoft.com/office/powerpoint/2010/main" val="1789259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6823" y="105798"/>
            <a:ext cx="10334218" cy="578447"/>
          </a:xfrm>
        </p:spPr>
        <p:txBody>
          <a:bodyPr/>
          <a:lstStyle/>
          <a:p>
            <a:pPr algn="l"/>
            <a:r>
              <a:rPr lang="es-EC" sz="3600" b="1" dirty="0" smtClean="0"/>
              <a:t>Graduados en Gestión de Riesgos por año</a:t>
            </a:r>
            <a:endParaRPr lang="es-EC" dirty="0"/>
          </a:p>
        </p:txBody>
      </p:sp>
      <p:sp>
        <p:nvSpPr>
          <p:cNvPr id="4" name="Rectangle 2"/>
          <p:cNvSpPr>
            <a:spLocks noChangeArrowheads="1"/>
          </p:cNvSpPr>
          <p:nvPr/>
        </p:nvSpPr>
        <p:spPr bwMode="auto">
          <a:xfrm>
            <a:off x="656823" y="198377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endParaRPr lang="es-EC"/>
          </a:p>
        </p:txBody>
      </p:sp>
      <p:pic>
        <p:nvPicPr>
          <p:cNvPr id="1029"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716" y="825028"/>
            <a:ext cx="6425048" cy="538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ángulo 12"/>
          <p:cNvSpPr/>
          <p:nvPr/>
        </p:nvSpPr>
        <p:spPr>
          <a:xfrm>
            <a:off x="6480843" y="6135931"/>
            <a:ext cx="5611921" cy="338554"/>
          </a:xfrm>
          <a:prstGeom prst="rect">
            <a:avLst/>
          </a:prstGeom>
        </p:spPr>
        <p:txBody>
          <a:bodyPr wrap="none">
            <a:spAutoFit/>
          </a:bodyPr>
          <a:lstStyle/>
          <a:p>
            <a:r>
              <a:rPr lang="es-EC" sz="1600" b="1" dirty="0">
                <a:latin typeface="Times New Roman" panose="02020603050405020304" pitchFamily="18" charset="0"/>
                <a:ea typeface="Calibri" panose="020F0502020204030204" pitchFamily="34" charset="0"/>
              </a:rPr>
              <a:t>Graduados en Gestión de Riesgos por año período 2010 - 2015</a:t>
            </a:r>
            <a:endParaRPr lang="es-EC" sz="1600" dirty="0"/>
          </a:p>
        </p:txBody>
      </p:sp>
      <p:graphicFrame>
        <p:nvGraphicFramePr>
          <p:cNvPr id="3" name="Tabla 2"/>
          <p:cNvGraphicFramePr>
            <a:graphicFrameLocks noGrp="1"/>
          </p:cNvGraphicFramePr>
          <p:nvPr>
            <p:extLst>
              <p:ext uri="{D42A27DB-BD31-4B8C-83A1-F6EECF244321}">
                <p14:modId xmlns:p14="http://schemas.microsoft.com/office/powerpoint/2010/main" val="1251712122"/>
              </p:ext>
            </p:extLst>
          </p:nvPr>
        </p:nvGraphicFramePr>
        <p:xfrm>
          <a:off x="374754" y="1532907"/>
          <a:ext cx="4748036" cy="4045683"/>
        </p:xfrm>
        <a:graphic>
          <a:graphicData uri="http://schemas.openxmlformats.org/drawingml/2006/table">
            <a:tbl>
              <a:tblPr firstRow="1" firstCol="1" bandRow="1">
                <a:tableStyleId>{5C22544A-7EE6-4342-B048-85BDC9FD1C3A}</a:tableStyleId>
              </a:tblPr>
              <a:tblGrid>
                <a:gridCol w="941877"/>
                <a:gridCol w="1186726"/>
                <a:gridCol w="734323"/>
                <a:gridCol w="942555"/>
                <a:gridCol w="942555"/>
              </a:tblGrid>
              <a:tr h="1165323">
                <a:tc>
                  <a:txBody>
                    <a:bodyPr/>
                    <a:lstStyle/>
                    <a:p>
                      <a:pPr algn="ctr">
                        <a:lnSpc>
                          <a:spcPct val="150000"/>
                        </a:lnSpc>
                        <a:spcAft>
                          <a:spcPts val="0"/>
                        </a:spcAft>
                      </a:pPr>
                      <a:r>
                        <a:rPr lang="es-EC" sz="1400" dirty="0">
                          <a:effectLst/>
                        </a:rPr>
                        <a:t>Año</a:t>
                      </a:r>
                      <a:endParaRPr lang="es-EC" sz="1400" b="1"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400" dirty="0">
                          <a:effectLst/>
                        </a:rPr>
                        <a:t>Nivel Técnico o Tecnológico</a:t>
                      </a:r>
                      <a:endParaRPr lang="es-EC" sz="1400" b="1"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400" dirty="0">
                          <a:effectLst/>
                        </a:rPr>
                        <a:t>Tercer Nivel</a:t>
                      </a:r>
                      <a:endParaRPr lang="es-EC" sz="1400" b="1"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400" dirty="0">
                          <a:effectLst/>
                        </a:rPr>
                        <a:t>Cuarto nivel</a:t>
                      </a:r>
                      <a:endParaRPr lang="es-EC" sz="1400" b="1"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s-EC" sz="1400" dirty="0">
                          <a:effectLst/>
                        </a:rPr>
                        <a:t>Total</a:t>
                      </a:r>
                      <a:endParaRPr lang="es-EC" sz="1400" b="1" dirty="0">
                        <a:effectLst/>
                        <a:latin typeface="Times New Roman" panose="02020603050405020304" pitchFamily="18" charset="0"/>
                        <a:ea typeface="Calibri" panose="020F0502020204030204" pitchFamily="34" charset="0"/>
                      </a:endParaRPr>
                    </a:p>
                  </a:txBody>
                  <a:tcPr marL="68580" marR="68580" marT="0" marB="0"/>
                </a:tc>
              </a:tr>
              <a:tr h="293555">
                <a:tc>
                  <a:txBody>
                    <a:bodyPr/>
                    <a:lstStyle/>
                    <a:p>
                      <a:pPr algn="just">
                        <a:lnSpc>
                          <a:spcPct val="150000"/>
                        </a:lnSpc>
                        <a:spcAft>
                          <a:spcPts val="0"/>
                        </a:spcAft>
                      </a:pPr>
                      <a:r>
                        <a:rPr lang="es-EC" sz="1800">
                          <a:effectLst/>
                        </a:rPr>
                        <a:t>2010</a:t>
                      </a:r>
                      <a:endParaRPr lang="es-EC" sz="1800" b="1">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EC" sz="1800" dirty="0">
                          <a:effectLst/>
                        </a:rPr>
                        <a:t>75</a:t>
                      </a:r>
                      <a:endParaRPr lang="es-EC" sz="1800" b="1" dirty="0">
                        <a:effectLst/>
                        <a:latin typeface="Times New Roman" panose="02020603050405020304" pitchFamily="18" charset="0"/>
                        <a:ea typeface="Calibri" panose="020F0502020204030204" pitchFamily="34" charset="0"/>
                      </a:endParaRPr>
                    </a:p>
                  </a:txBody>
                  <a:tcPr marL="68580" marR="68580" marT="0" marB="0">
                    <a:solidFill>
                      <a:srgbClr val="00B0F0"/>
                    </a:solidFill>
                  </a:tcPr>
                </a:tc>
                <a:tc>
                  <a:txBody>
                    <a:bodyPr/>
                    <a:lstStyle/>
                    <a:p>
                      <a:pPr algn="just">
                        <a:lnSpc>
                          <a:spcPct val="150000"/>
                        </a:lnSpc>
                        <a:spcAft>
                          <a:spcPts val="0"/>
                        </a:spcAft>
                      </a:pPr>
                      <a:r>
                        <a:rPr lang="es-EC" sz="1800">
                          <a:effectLst/>
                        </a:rPr>
                        <a:t>31</a:t>
                      </a:r>
                      <a:endParaRPr lang="es-EC" sz="1800" b="1">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EC" sz="1800">
                          <a:effectLst/>
                        </a:rPr>
                        <a:t>11</a:t>
                      </a:r>
                      <a:endParaRPr lang="es-EC" sz="1800" b="1">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EC" sz="1800">
                          <a:effectLst/>
                        </a:rPr>
                        <a:t>117</a:t>
                      </a:r>
                      <a:endParaRPr lang="es-EC" sz="1800" b="1">
                        <a:effectLst/>
                        <a:latin typeface="Times New Roman" panose="02020603050405020304" pitchFamily="18" charset="0"/>
                        <a:ea typeface="Calibri" panose="020F0502020204030204" pitchFamily="34" charset="0"/>
                      </a:endParaRPr>
                    </a:p>
                  </a:txBody>
                  <a:tcPr marL="68580" marR="68580" marT="0" marB="0"/>
                </a:tc>
              </a:tr>
              <a:tr h="293555">
                <a:tc>
                  <a:txBody>
                    <a:bodyPr/>
                    <a:lstStyle/>
                    <a:p>
                      <a:pPr algn="just">
                        <a:lnSpc>
                          <a:spcPct val="150000"/>
                        </a:lnSpc>
                        <a:spcAft>
                          <a:spcPts val="0"/>
                        </a:spcAft>
                      </a:pPr>
                      <a:r>
                        <a:rPr lang="es-EC" sz="1800">
                          <a:effectLst/>
                        </a:rPr>
                        <a:t>2011</a:t>
                      </a:r>
                      <a:endParaRPr lang="es-EC" sz="1800" b="1">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EC" sz="1800">
                          <a:effectLst/>
                        </a:rPr>
                        <a:t>63</a:t>
                      </a:r>
                      <a:endParaRPr lang="es-EC" sz="1800" b="1">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EC" sz="1800" dirty="0">
                          <a:effectLst/>
                        </a:rPr>
                        <a:t>153</a:t>
                      </a:r>
                      <a:endParaRPr lang="es-EC" sz="1800" b="1" dirty="0">
                        <a:effectLst/>
                        <a:latin typeface="Times New Roman" panose="02020603050405020304" pitchFamily="18" charset="0"/>
                        <a:ea typeface="Calibri" panose="020F0502020204030204" pitchFamily="34" charset="0"/>
                      </a:endParaRPr>
                    </a:p>
                  </a:txBody>
                  <a:tcPr marL="68580" marR="68580" marT="0" marB="0">
                    <a:solidFill>
                      <a:srgbClr val="00B0F0"/>
                    </a:solidFill>
                  </a:tcPr>
                </a:tc>
                <a:tc>
                  <a:txBody>
                    <a:bodyPr/>
                    <a:lstStyle/>
                    <a:p>
                      <a:pPr algn="just">
                        <a:lnSpc>
                          <a:spcPct val="150000"/>
                        </a:lnSpc>
                        <a:spcAft>
                          <a:spcPts val="0"/>
                        </a:spcAft>
                      </a:pPr>
                      <a:r>
                        <a:rPr lang="es-EC" sz="1800">
                          <a:effectLst/>
                        </a:rPr>
                        <a:t>9</a:t>
                      </a:r>
                      <a:endParaRPr lang="es-EC" sz="1800" b="1">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EC" sz="1800">
                          <a:effectLst/>
                        </a:rPr>
                        <a:t>225</a:t>
                      </a:r>
                      <a:endParaRPr lang="es-EC" sz="1800" b="1">
                        <a:effectLst/>
                        <a:latin typeface="Times New Roman" panose="02020603050405020304" pitchFamily="18" charset="0"/>
                        <a:ea typeface="Calibri" panose="020F0502020204030204" pitchFamily="34" charset="0"/>
                      </a:endParaRPr>
                    </a:p>
                  </a:txBody>
                  <a:tcPr marL="68580" marR="68580" marT="0" marB="0"/>
                </a:tc>
              </a:tr>
              <a:tr h="293555">
                <a:tc>
                  <a:txBody>
                    <a:bodyPr/>
                    <a:lstStyle/>
                    <a:p>
                      <a:pPr algn="just">
                        <a:lnSpc>
                          <a:spcPct val="150000"/>
                        </a:lnSpc>
                        <a:spcAft>
                          <a:spcPts val="0"/>
                        </a:spcAft>
                      </a:pPr>
                      <a:r>
                        <a:rPr lang="es-EC" sz="1800">
                          <a:effectLst/>
                        </a:rPr>
                        <a:t>2012</a:t>
                      </a:r>
                      <a:endParaRPr lang="es-EC" sz="1800" b="1">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EC" sz="1800">
                          <a:effectLst/>
                        </a:rPr>
                        <a:t>56</a:t>
                      </a:r>
                      <a:endParaRPr lang="es-EC" sz="1800" b="1">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EC" sz="1800" dirty="0">
                          <a:effectLst/>
                        </a:rPr>
                        <a:t>141</a:t>
                      </a:r>
                      <a:endParaRPr lang="es-EC" sz="1800" b="1" dirty="0">
                        <a:effectLst/>
                        <a:latin typeface="Times New Roman" panose="02020603050405020304" pitchFamily="18" charset="0"/>
                        <a:ea typeface="Calibri" panose="020F0502020204030204" pitchFamily="34" charset="0"/>
                      </a:endParaRPr>
                    </a:p>
                  </a:txBody>
                  <a:tcPr marL="68580" marR="68580" marT="0" marB="0">
                    <a:solidFill>
                      <a:srgbClr val="00B0F0"/>
                    </a:solidFill>
                  </a:tcPr>
                </a:tc>
                <a:tc>
                  <a:txBody>
                    <a:bodyPr/>
                    <a:lstStyle/>
                    <a:p>
                      <a:pPr algn="just">
                        <a:lnSpc>
                          <a:spcPct val="150000"/>
                        </a:lnSpc>
                        <a:spcAft>
                          <a:spcPts val="0"/>
                        </a:spcAft>
                      </a:pPr>
                      <a:r>
                        <a:rPr lang="es-EC" sz="1800">
                          <a:effectLst/>
                        </a:rPr>
                        <a:t>29</a:t>
                      </a:r>
                      <a:endParaRPr lang="es-EC" sz="1800" b="1">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EC" sz="1800">
                          <a:effectLst/>
                        </a:rPr>
                        <a:t>226</a:t>
                      </a:r>
                      <a:endParaRPr lang="es-EC" sz="1800" b="1">
                        <a:effectLst/>
                        <a:latin typeface="Times New Roman" panose="02020603050405020304" pitchFamily="18" charset="0"/>
                        <a:ea typeface="Calibri" panose="020F0502020204030204" pitchFamily="34" charset="0"/>
                      </a:endParaRPr>
                    </a:p>
                  </a:txBody>
                  <a:tcPr marL="68580" marR="68580" marT="0" marB="0"/>
                </a:tc>
              </a:tr>
              <a:tr h="293555">
                <a:tc>
                  <a:txBody>
                    <a:bodyPr/>
                    <a:lstStyle/>
                    <a:p>
                      <a:pPr algn="just">
                        <a:lnSpc>
                          <a:spcPct val="150000"/>
                        </a:lnSpc>
                        <a:spcAft>
                          <a:spcPts val="0"/>
                        </a:spcAft>
                      </a:pPr>
                      <a:r>
                        <a:rPr lang="es-EC" sz="1800">
                          <a:effectLst/>
                        </a:rPr>
                        <a:t>2013</a:t>
                      </a:r>
                      <a:endParaRPr lang="es-EC" sz="1800" b="1">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EC" sz="1800">
                          <a:effectLst/>
                        </a:rPr>
                        <a:t>126</a:t>
                      </a:r>
                      <a:endParaRPr lang="es-EC" sz="1800" b="1">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EC" sz="1800" dirty="0">
                          <a:effectLst/>
                        </a:rPr>
                        <a:t>134</a:t>
                      </a:r>
                      <a:endParaRPr lang="es-EC" sz="1800" b="1" dirty="0">
                        <a:effectLst/>
                        <a:latin typeface="Times New Roman" panose="02020603050405020304" pitchFamily="18" charset="0"/>
                        <a:ea typeface="Calibri" panose="020F0502020204030204" pitchFamily="34" charset="0"/>
                      </a:endParaRPr>
                    </a:p>
                  </a:txBody>
                  <a:tcPr marL="68580" marR="68580" marT="0" marB="0">
                    <a:solidFill>
                      <a:srgbClr val="00B0F0"/>
                    </a:solidFill>
                  </a:tcPr>
                </a:tc>
                <a:tc>
                  <a:txBody>
                    <a:bodyPr/>
                    <a:lstStyle/>
                    <a:p>
                      <a:pPr algn="just">
                        <a:lnSpc>
                          <a:spcPct val="150000"/>
                        </a:lnSpc>
                        <a:spcAft>
                          <a:spcPts val="0"/>
                        </a:spcAft>
                      </a:pPr>
                      <a:r>
                        <a:rPr lang="es-EC" sz="1800">
                          <a:effectLst/>
                        </a:rPr>
                        <a:t>30</a:t>
                      </a:r>
                      <a:endParaRPr lang="es-EC" sz="1800" b="1">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EC" sz="1800">
                          <a:effectLst/>
                        </a:rPr>
                        <a:t>320</a:t>
                      </a:r>
                      <a:endParaRPr lang="es-EC" sz="1800" b="1">
                        <a:effectLst/>
                        <a:latin typeface="Times New Roman" panose="02020603050405020304" pitchFamily="18" charset="0"/>
                        <a:ea typeface="Calibri" panose="020F0502020204030204" pitchFamily="34" charset="0"/>
                      </a:endParaRPr>
                    </a:p>
                  </a:txBody>
                  <a:tcPr marL="68580" marR="68580" marT="0" marB="0"/>
                </a:tc>
              </a:tr>
              <a:tr h="293555">
                <a:tc>
                  <a:txBody>
                    <a:bodyPr/>
                    <a:lstStyle/>
                    <a:p>
                      <a:pPr algn="just">
                        <a:lnSpc>
                          <a:spcPct val="150000"/>
                        </a:lnSpc>
                        <a:spcAft>
                          <a:spcPts val="0"/>
                        </a:spcAft>
                      </a:pPr>
                      <a:r>
                        <a:rPr lang="es-EC" sz="1800">
                          <a:effectLst/>
                        </a:rPr>
                        <a:t>2014</a:t>
                      </a:r>
                      <a:endParaRPr lang="es-EC" sz="1800" b="1">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EC" sz="1800">
                          <a:effectLst/>
                        </a:rPr>
                        <a:t>213</a:t>
                      </a:r>
                      <a:endParaRPr lang="es-EC" sz="1800" b="1">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EC" sz="1800" dirty="0">
                          <a:effectLst/>
                        </a:rPr>
                        <a:t>121</a:t>
                      </a:r>
                      <a:endParaRPr lang="es-EC" sz="1800" b="1" dirty="0">
                        <a:effectLst/>
                        <a:latin typeface="Times New Roman" panose="02020603050405020304" pitchFamily="18" charset="0"/>
                        <a:ea typeface="Calibri" panose="020F0502020204030204" pitchFamily="34" charset="0"/>
                      </a:endParaRPr>
                    </a:p>
                  </a:txBody>
                  <a:tcPr marL="68580" marR="68580" marT="0" marB="0">
                    <a:solidFill>
                      <a:srgbClr val="00B0F0"/>
                    </a:solidFill>
                  </a:tcPr>
                </a:tc>
                <a:tc>
                  <a:txBody>
                    <a:bodyPr/>
                    <a:lstStyle/>
                    <a:p>
                      <a:pPr algn="just">
                        <a:lnSpc>
                          <a:spcPct val="150000"/>
                        </a:lnSpc>
                        <a:spcAft>
                          <a:spcPts val="0"/>
                        </a:spcAft>
                      </a:pPr>
                      <a:r>
                        <a:rPr lang="es-EC" sz="1800">
                          <a:effectLst/>
                        </a:rPr>
                        <a:t>15</a:t>
                      </a:r>
                      <a:endParaRPr lang="es-EC" sz="1800" b="1">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EC" sz="1800">
                          <a:effectLst/>
                        </a:rPr>
                        <a:t>349</a:t>
                      </a:r>
                      <a:endParaRPr lang="es-EC" sz="1800" b="1">
                        <a:effectLst/>
                        <a:latin typeface="Times New Roman" panose="02020603050405020304" pitchFamily="18" charset="0"/>
                        <a:ea typeface="Calibri" panose="020F0502020204030204" pitchFamily="34" charset="0"/>
                      </a:endParaRPr>
                    </a:p>
                  </a:txBody>
                  <a:tcPr marL="68580" marR="68580" marT="0" marB="0"/>
                </a:tc>
              </a:tr>
              <a:tr h="293555">
                <a:tc>
                  <a:txBody>
                    <a:bodyPr/>
                    <a:lstStyle/>
                    <a:p>
                      <a:pPr algn="just">
                        <a:lnSpc>
                          <a:spcPct val="150000"/>
                        </a:lnSpc>
                        <a:spcAft>
                          <a:spcPts val="0"/>
                        </a:spcAft>
                      </a:pPr>
                      <a:r>
                        <a:rPr lang="es-EC" sz="1800">
                          <a:effectLst/>
                        </a:rPr>
                        <a:t>2015</a:t>
                      </a:r>
                      <a:endParaRPr lang="es-EC" sz="1800" b="1">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EC" sz="1800">
                          <a:effectLst/>
                        </a:rPr>
                        <a:t>143</a:t>
                      </a:r>
                      <a:endParaRPr lang="es-EC" sz="1800" b="1">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EC" sz="1800" dirty="0">
                          <a:effectLst/>
                        </a:rPr>
                        <a:t>268</a:t>
                      </a:r>
                      <a:endParaRPr lang="es-EC" sz="1800" b="1" dirty="0">
                        <a:effectLst/>
                        <a:latin typeface="Times New Roman" panose="02020603050405020304" pitchFamily="18" charset="0"/>
                        <a:ea typeface="Calibri" panose="020F0502020204030204" pitchFamily="34" charset="0"/>
                      </a:endParaRPr>
                    </a:p>
                  </a:txBody>
                  <a:tcPr marL="68580" marR="68580" marT="0" marB="0">
                    <a:solidFill>
                      <a:srgbClr val="00B0F0"/>
                    </a:solidFill>
                  </a:tcPr>
                </a:tc>
                <a:tc>
                  <a:txBody>
                    <a:bodyPr/>
                    <a:lstStyle/>
                    <a:p>
                      <a:pPr algn="just">
                        <a:lnSpc>
                          <a:spcPct val="150000"/>
                        </a:lnSpc>
                        <a:spcAft>
                          <a:spcPts val="0"/>
                        </a:spcAft>
                      </a:pPr>
                      <a:r>
                        <a:rPr lang="es-EC" sz="1800">
                          <a:effectLst/>
                        </a:rPr>
                        <a:t>123</a:t>
                      </a:r>
                      <a:endParaRPr lang="es-EC" sz="1800" b="1">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EC" sz="1800">
                          <a:effectLst/>
                        </a:rPr>
                        <a:t>534</a:t>
                      </a:r>
                      <a:endParaRPr lang="es-EC" sz="1800" b="1">
                        <a:effectLst/>
                        <a:latin typeface="Times New Roman" panose="02020603050405020304" pitchFamily="18" charset="0"/>
                        <a:ea typeface="Calibri" panose="020F0502020204030204" pitchFamily="34" charset="0"/>
                      </a:endParaRPr>
                    </a:p>
                  </a:txBody>
                  <a:tcPr marL="68580" marR="68580" marT="0" marB="0"/>
                </a:tc>
              </a:tr>
              <a:tr h="293555">
                <a:tc>
                  <a:txBody>
                    <a:bodyPr/>
                    <a:lstStyle/>
                    <a:p>
                      <a:pPr algn="just">
                        <a:lnSpc>
                          <a:spcPct val="150000"/>
                        </a:lnSpc>
                        <a:spcAft>
                          <a:spcPts val="0"/>
                        </a:spcAft>
                      </a:pPr>
                      <a:r>
                        <a:rPr lang="es-EC" sz="1800" dirty="0">
                          <a:effectLst/>
                        </a:rPr>
                        <a:t>Total</a:t>
                      </a:r>
                      <a:endParaRPr lang="es-EC" sz="1800" b="1"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EC" sz="1800">
                          <a:effectLst/>
                        </a:rPr>
                        <a:t>706</a:t>
                      </a:r>
                      <a:endParaRPr lang="es-EC" sz="1800" b="1">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EC" sz="1800">
                          <a:effectLst/>
                        </a:rPr>
                        <a:t>848</a:t>
                      </a:r>
                      <a:endParaRPr lang="es-EC" sz="1800" b="1">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EC" sz="1800" dirty="0">
                          <a:effectLst/>
                        </a:rPr>
                        <a:t>217</a:t>
                      </a:r>
                      <a:endParaRPr lang="es-EC" sz="1800" b="1"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EC" sz="1800" dirty="0">
                          <a:effectLst/>
                        </a:rPr>
                        <a:t>1771</a:t>
                      </a:r>
                      <a:endParaRPr lang="es-EC" sz="1800" b="1"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159115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down)">
                                      <p:cBhvr>
                                        <p:cTn id="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0270" y="945885"/>
            <a:ext cx="5129399" cy="843774"/>
          </a:xfrm>
        </p:spPr>
        <p:txBody>
          <a:bodyPr>
            <a:normAutofit fontScale="90000"/>
          </a:bodyPr>
          <a:lstStyle/>
          <a:p>
            <a:r>
              <a:rPr lang="es-EC" b="1" dirty="0" smtClean="0"/>
              <a:t>PROBLEMA DE LA INVESTIGACIÓN           </a:t>
            </a:r>
            <a:endParaRPr lang="es-EC" dirty="0"/>
          </a:p>
        </p:txBody>
      </p:sp>
      <p:sp>
        <p:nvSpPr>
          <p:cNvPr id="3" name="Subtítulo 2"/>
          <p:cNvSpPr>
            <a:spLocks noGrp="1"/>
          </p:cNvSpPr>
          <p:nvPr>
            <p:ph type="subTitle" idx="1"/>
          </p:nvPr>
        </p:nvSpPr>
        <p:spPr>
          <a:xfrm>
            <a:off x="94130" y="2235275"/>
            <a:ext cx="11387175" cy="4622725"/>
          </a:xfrm>
        </p:spPr>
        <p:txBody>
          <a:bodyPr>
            <a:noAutofit/>
          </a:bodyPr>
          <a:lstStyle/>
          <a:p>
            <a:pPr algn="just"/>
            <a:r>
              <a:rPr lang="es-EC" sz="1800" b="1" dirty="0" smtClean="0">
                <a:solidFill>
                  <a:schemeClr val="tx1"/>
                </a:solidFill>
              </a:rPr>
              <a:t>CULTURA REACTIVA</a:t>
            </a:r>
            <a:r>
              <a:rPr lang="es-EC" sz="1800" dirty="0" smtClean="0">
                <a:solidFill>
                  <a:schemeClr val="tx1"/>
                </a:solidFill>
              </a:rPr>
              <a:t>: La </a:t>
            </a:r>
            <a:r>
              <a:rPr lang="es-EC" sz="1800" dirty="0">
                <a:solidFill>
                  <a:schemeClr val="tx1"/>
                </a:solidFill>
              </a:rPr>
              <a:t>ausencia de una cultura preventiva y falta de consciencia ante los riesgos, originan acciones reactivas antes los mismos con grandes consecuencias, que pueden ser evitadas con una adecuada Gestión de </a:t>
            </a:r>
            <a:r>
              <a:rPr lang="es-EC" sz="1800" dirty="0" smtClean="0">
                <a:solidFill>
                  <a:schemeClr val="tx1"/>
                </a:solidFill>
              </a:rPr>
              <a:t>Riesgo.</a:t>
            </a:r>
          </a:p>
          <a:p>
            <a:pPr algn="just"/>
            <a:endParaRPr lang="es-EC" sz="1800" dirty="0" smtClean="0">
              <a:solidFill>
                <a:schemeClr val="tx1"/>
              </a:solidFill>
            </a:endParaRPr>
          </a:p>
          <a:p>
            <a:pPr algn="just"/>
            <a:r>
              <a:rPr lang="es-EC" b="1" dirty="0" smtClean="0">
                <a:solidFill>
                  <a:schemeClr val="tx1"/>
                </a:solidFill>
              </a:rPr>
              <a:t>ESCASA OFERTA ACADÉMICA: </a:t>
            </a:r>
            <a:r>
              <a:rPr lang="es-EC" dirty="0" smtClean="0">
                <a:solidFill>
                  <a:schemeClr val="tx1"/>
                </a:solidFill>
              </a:rPr>
              <a:t>Según </a:t>
            </a:r>
            <a:r>
              <a:rPr lang="es-EC" sz="1800" dirty="0">
                <a:solidFill>
                  <a:schemeClr val="tx1"/>
                </a:solidFill>
              </a:rPr>
              <a:t>información del visor geográfico (</a:t>
            </a:r>
            <a:r>
              <a:rPr lang="es-EC" sz="1800" dirty="0" err="1">
                <a:solidFill>
                  <a:schemeClr val="tx1"/>
                </a:solidFill>
              </a:rPr>
              <a:t>Geoportal</a:t>
            </a:r>
            <a:r>
              <a:rPr lang="es-EC" sz="1800" dirty="0">
                <a:solidFill>
                  <a:schemeClr val="tx1"/>
                </a:solidFill>
              </a:rPr>
              <a:t>) de la Secretaría de Educación Superior,  Ciencia y Tecnología e Innovación (</a:t>
            </a:r>
            <a:r>
              <a:rPr lang="es-EC" sz="1800" dirty="0" err="1">
                <a:solidFill>
                  <a:schemeClr val="tx1"/>
                </a:solidFill>
              </a:rPr>
              <a:t>SENESCYT</a:t>
            </a:r>
            <a:r>
              <a:rPr lang="es-EC" sz="1800" dirty="0">
                <a:solidFill>
                  <a:schemeClr val="tx1"/>
                </a:solidFill>
              </a:rPr>
              <a:t>), </a:t>
            </a:r>
            <a:r>
              <a:rPr lang="es-EC" sz="1800" dirty="0" smtClean="0">
                <a:solidFill>
                  <a:schemeClr val="tx1"/>
                </a:solidFill>
              </a:rPr>
              <a:t>evidenció </a:t>
            </a:r>
            <a:r>
              <a:rPr lang="es-EC" sz="1800" dirty="0">
                <a:solidFill>
                  <a:schemeClr val="tx1"/>
                </a:solidFill>
              </a:rPr>
              <a:t>que  existe una escasa oferta académica por parte de las instituciones educativas para la profesionalización en esta área, lo que  incide de una forma directa en la contratación de personal no calificado</a:t>
            </a:r>
            <a:r>
              <a:rPr lang="es-EC" sz="1800" dirty="0" smtClean="0">
                <a:solidFill>
                  <a:schemeClr val="tx1"/>
                </a:solidFill>
              </a:rPr>
              <a:t>, para ejercer en este segmento.</a:t>
            </a:r>
          </a:p>
          <a:p>
            <a:pPr algn="just"/>
            <a:endParaRPr lang="es-EC" sz="1800" dirty="0" smtClean="0">
              <a:solidFill>
                <a:schemeClr val="tx1"/>
              </a:solidFill>
            </a:endParaRPr>
          </a:p>
          <a:p>
            <a:pPr algn="just"/>
            <a:r>
              <a:rPr lang="es-EC" b="1" dirty="0" smtClean="0">
                <a:solidFill>
                  <a:schemeClr val="tx1"/>
                </a:solidFill>
              </a:rPr>
              <a:t>PERTINENCIA EN LA EDUCACIÓN</a:t>
            </a:r>
            <a:r>
              <a:rPr lang="es-EC" dirty="0" smtClean="0">
                <a:solidFill>
                  <a:schemeClr val="tx1"/>
                </a:solidFill>
              </a:rPr>
              <a:t>: </a:t>
            </a:r>
            <a:r>
              <a:rPr lang="es-EC" dirty="0">
                <a:solidFill>
                  <a:schemeClr val="tx1"/>
                </a:solidFill>
              </a:rPr>
              <a:t>L</a:t>
            </a:r>
            <a:r>
              <a:rPr lang="es-EC" dirty="0" smtClean="0">
                <a:solidFill>
                  <a:schemeClr val="tx1"/>
                </a:solidFill>
              </a:rPr>
              <a:t>as </a:t>
            </a:r>
            <a:r>
              <a:rPr lang="es-EC" dirty="0">
                <a:solidFill>
                  <a:schemeClr val="tx1"/>
                </a:solidFill>
              </a:rPr>
              <a:t>necesidades reales del país, no puedan ser cubiertas de una manera adecuada y total por la falta de personal especializado. Siendo esto consecuencia de la falta de vinculación entre las necesidades de la sociedad con la oferta </a:t>
            </a:r>
            <a:r>
              <a:rPr lang="es-EC" dirty="0" smtClean="0">
                <a:solidFill>
                  <a:schemeClr val="tx1"/>
                </a:solidFill>
              </a:rPr>
              <a:t>académica existente.</a:t>
            </a:r>
            <a:endParaRPr lang="es-EC" sz="1400" dirty="0" smtClean="0">
              <a:solidFill>
                <a:schemeClr val="tx1"/>
              </a:solidFill>
            </a:endParaRPr>
          </a:p>
          <a:p>
            <a:endParaRPr lang="es-EC" sz="1400" b="1" dirty="0">
              <a:solidFill>
                <a:schemeClr val="tx1"/>
              </a:solidFill>
            </a:endParaRPr>
          </a:p>
        </p:txBody>
      </p:sp>
    </p:spTree>
    <p:extLst>
      <p:ext uri="{BB962C8B-B14F-4D97-AF65-F5344CB8AC3E}">
        <p14:creationId xmlns:p14="http://schemas.microsoft.com/office/powerpoint/2010/main" val="53327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6533" y="14990"/>
            <a:ext cx="9242142" cy="449705"/>
          </a:xfrm>
        </p:spPr>
        <p:txBody>
          <a:bodyPr>
            <a:normAutofit fontScale="90000"/>
          </a:bodyPr>
          <a:lstStyle/>
          <a:p>
            <a:r>
              <a:rPr lang="es-CO" b="1" dirty="0"/>
              <a:t>Universidades con programas vigentes  en Gestión del Riesgo </a:t>
            </a:r>
            <a:r>
              <a:rPr lang="es-CO" b="1" dirty="0" smtClean="0"/>
              <a:t> (Pregrado).</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80698178"/>
              </p:ext>
            </p:extLst>
          </p:nvPr>
        </p:nvGraphicFramePr>
        <p:xfrm>
          <a:off x="823923" y="1047621"/>
          <a:ext cx="9939014" cy="5798385"/>
        </p:xfrm>
        <a:graphic>
          <a:graphicData uri="http://schemas.openxmlformats.org/drawingml/2006/table">
            <a:tbl>
              <a:tblPr firstRow="1" firstCol="1" bandRow="1">
                <a:tableStyleId>{5C22544A-7EE6-4342-B048-85BDC9FD1C3A}</a:tableStyleId>
              </a:tblPr>
              <a:tblGrid>
                <a:gridCol w="1767921"/>
                <a:gridCol w="2047731"/>
                <a:gridCol w="2167703"/>
                <a:gridCol w="1166029"/>
                <a:gridCol w="1680359"/>
                <a:gridCol w="1109271"/>
              </a:tblGrid>
              <a:tr h="654885">
                <a:tc>
                  <a:txBody>
                    <a:bodyPr/>
                    <a:lstStyle/>
                    <a:p>
                      <a:pPr algn="l">
                        <a:lnSpc>
                          <a:spcPct val="150000"/>
                        </a:lnSpc>
                        <a:spcAft>
                          <a:spcPts val="0"/>
                        </a:spcAft>
                      </a:pPr>
                      <a:r>
                        <a:rPr lang="es-EC" sz="1500" dirty="0">
                          <a:effectLst/>
                        </a:rPr>
                        <a:t>Institución</a:t>
                      </a:r>
                      <a:endParaRPr lang="es-EC" sz="1500" b="1" dirty="0">
                        <a:effectLst/>
                        <a:latin typeface="Times New Roman" panose="02020603050405020304" pitchFamily="18" charset="0"/>
                        <a:ea typeface="Calibri" panose="020F0502020204030204" pitchFamily="34" charset="0"/>
                      </a:endParaRPr>
                    </a:p>
                  </a:txBody>
                  <a:tcPr marL="62557" marR="62557" marT="0" marB="0" anchor="ctr"/>
                </a:tc>
                <a:tc>
                  <a:txBody>
                    <a:bodyPr/>
                    <a:lstStyle/>
                    <a:p>
                      <a:pPr algn="just">
                        <a:lnSpc>
                          <a:spcPct val="150000"/>
                        </a:lnSpc>
                        <a:spcAft>
                          <a:spcPts val="0"/>
                        </a:spcAft>
                      </a:pPr>
                      <a:r>
                        <a:rPr lang="es-EC" sz="1500" dirty="0">
                          <a:effectLst/>
                        </a:rPr>
                        <a:t>Área conocimiento</a:t>
                      </a:r>
                      <a:endParaRPr lang="es-EC" sz="1500" b="1" dirty="0">
                        <a:effectLst/>
                        <a:latin typeface="Times New Roman" panose="02020603050405020304" pitchFamily="18" charset="0"/>
                        <a:ea typeface="Calibri" panose="020F0502020204030204" pitchFamily="34" charset="0"/>
                      </a:endParaRPr>
                    </a:p>
                  </a:txBody>
                  <a:tcPr marL="62557" marR="62557" marT="0" marB="0" anchor="ctr"/>
                </a:tc>
                <a:tc>
                  <a:txBody>
                    <a:bodyPr/>
                    <a:lstStyle/>
                    <a:p>
                      <a:pPr algn="just">
                        <a:lnSpc>
                          <a:spcPct val="150000"/>
                        </a:lnSpc>
                        <a:spcAft>
                          <a:spcPts val="0"/>
                        </a:spcAft>
                      </a:pPr>
                      <a:r>
                        <a:rPr lang="es-EC" sz="1500" dirty="0">
                          <a:effectLst/>
                        </a:rPr>
                        <a:t>Nombre</a:t>
                      </a:r>
                      <a:endParaRPr lang="es-EC" sz="1500" b="1" dirty="0">
                        <a:effectLst/>
                        <a:latin typeface="Times New Roman" panose="02020603050405020304" pitchFamily="18" charset="0"/>
                        <a:ea typeface="Calibri" panose="020F0502020204030204" pitchFamily="34" charset="0"/>
                      </a:endParaRPr>
                    </a:p>
                  </a:txBody>
                  <a:tcPr marL="62557" marR="62557" marT="0" marB="0" anchor="ctr"/>
                </a:tc>
                <a:tc>
                  <a:txBody>
                    <a:bodyPr/>
                    <a:lstStyle/>
                    <a:p>
                      <a:pPr algn="just">
                        <a:lnSpc>
                          <a:spcPct val="150000"/>
                        </a:lnSpc>
                        <a:spcAft>
                          <a:spcPts val="0"/>
                        </a:spcAft>
                      </a:pPr>
                      <a:r>
                        <a:rPr lang="es-EC" sz="1500" dirty="0">
                          <a:effectLst/>
                        </a:rPr>
                        <a:t>Ciudad</a:t>
                      </a:r>
                      <a:endParaRPr lang="es-EC" sz="1500" b="1" dirty="0">
                        <a:effectLst/>
                        <a:latin typeface="Times New Roman" panose="02020603050405020304" pitchFamily="18" charset="0"/>
                        <a:ea typeface="Calibri" panose="020F0502020204030204" pitchFamily="34" charset="0"/>
                      </a:endParaRPr>
                    </a:p>
                  </a:txBody>
                  <a:tcPr marL="62557" marR="62557" marT="0" marB="0" anchor="ctr"/>
                </a:tc>
                <a:tc>
                  <a:txBody>
                    <a:bodyPr/>
                    <a:lstStyle/>
                    <a:p>
                      <a:pPr algn="just">
                        <a:lnSpc>
                          <a:spcPct val="150000"/>
                        </a:lnSpc>
                        <a:spcAft>
                          <a:spcPts val="0"/>
                        </a:spcAft>
                      </a:pPr>
                      <a:r>
                        <a:rPr lang="es-EC" sz="1500" dirty="0">
                          <a:effectLst/>
                        </a:rPr>
                        <a:t>Financiamiento</a:t>
                      </a:r>
                      <a:endParaRPr lang="es-EC" sz="1500" b="1" dirty="0">
                        <a:effectLst/>
                        <a:latin typeface="Times New Roman" panose="02020603050405020304" pitchFamily="18" charset="0"/>
                        <a:ea typeface="Calibri" panose="020F0502020204030204" pitchFamily="34" charset="0"/>
                      </a:endParaRPr>
                    </a:p>
                  </a:txBody>
                  <a:tcPr marL="62557" marR="62557" marT="0" marB="0" anchor="ctr"/>
                </a:tc>
                <a:tc>
                  <a:txBody>
                    <a:bodyPr/>
                    <a:lstStyle/>
                    <a:p>
                      <a:pPr algn="just">
                        <a:lnSpc>
                          <a:spcPct val="150000"/>
                        </a:lnSpc>
                        <a:spcAft>
                          <a:spcPts val="0"/>
                        </a:spcAft>
                      </a:pPr>
                      <a:r>
                        <a:rPr lang="es-EC" sz="1500" dirty="0">
                          <a:effectLst/>
                        </a:rPr>
                        <a:t>Modalidad</a:t>
                      </a:r>
                      <a:endParaRPr lang="es-EC" sz="1500" b="1" dirty="0">
                        <a:effectLst/>
                        <a:latin typeface="Times New Roman" panose="02020603050405020304" pitchFamily="18" charset="0"/>
                        <a:ea typeface="Calibri" panose="020F0502020204030204" pitchFamily="34" charset="0"/>
                      </a:endParaRPr>
                    </a:p>
                  </a:txBody>
                  <a:tcPr marL="62557" marR="62557" marT="0" marB="0" anchor="ctr"/>
                </a:tc>
              </a:tr>
              <a:tr h="996621">
                <a:tc>
                  <a:txBody>
                    <a:bodyPr/>
                    <a:lstStyle/>
                    <a:p>
                      <a:pPr algn="l">
                        <a:lnSpc>
                          <a:spcPct val="150000"/>
                        </a:lnSpc>
                        <a:spcAft>
                          <a:spcPts val="0"/>
                        </a:spcAft>
                      </a:pPr>
                      <a:r>
                        <a:rPr lang="es-EC" sz="1500">
                          <a:effectLst/>
                        </a:rPr>
                        <a:t>Universidad Internacional del Ecuador</a:t>
                      </a:r>
                      <a:endParaRPr lang="es-EC" sz="1500" b="1">
                        <a:effectLst/>
                        <a:latin typeface="Times New Roman" panose="02020603050405020304" pitchFamily="18" charset="0"/>
                        <a:ea typeface="Calibri" panose="020F0502020204030204" pitchFamily="34" charset="0"/>
                      </a:endParaRPr>
                    </a:p>
                  </a:txBody>
                  <a:tcPr marL="62557" marR="62557" marT="0" marB="0" anchor="ctr"/>
                </a:tc>
                <a:tc>
                  <a:txBody>
                    <a:bodyPr/>
                    <a:lstStyle/>
                    <a:p>
                      <a:pPr algn="l">
                        <a:lnSpc>
                          <a:spcPct val="150000"/>
                        </a:lnSpc>
                        <a:spcAft>
                          <a:spcPts val="0"/>
                        </a:spcAft>
                      </a:pPr>
                      <a:r>
                        <a:rPr lang="es-EC" sz="1500" dirty="0">
                          <a:effectLst/>
                        </a:rPr>
                        <a:t>Administración de Empresas y derecho</a:t>
                      </a:r>
                      <a:endParaRPr lang="es-EC" sz="1500" b="1" dirty="0">
                        <a:effectLst/>
                        <a:latin typeface="Times New Roman" panose="02020603050405020304" pitchFamily="18" charset="0"/>
                        <a:ea typeface="Calibri" panose="020F0502020204030204" pitchFamily="34" charset="0"/>
                      </a:endParaRPr>
                    </a:p>
                  </a:txBody>
                  <a:tcPr marL="62557" marR="62557" marT="0" marB="0" anchor="ctr"/>
                </a:tc>
                <a:tc>
                  <a:txBody>
                    <a:bodyPr/>
                    <a:lstStyle/>
                    <a:p>
                      <a:pPr algn="l">
                        <a:lnSpc>
                          <a:spcPct val="150000"/>
                        </a:lnSpc>
                        <a:spcAft>
                          <a:spcPts val="0"/>
                        </a:spcAft>
                      </a:pPr>
                      <a:r>
                        <a:rPr lang="es-EC" sz="1500" dirty="0">
                          <a:effectLst/>
                        </a:rPr>
                        <a:t>Lcdo. Gestión de Riesgos y  Emergencias</a:t>
                      </a:r>
                      <a:endParaRPr lang="es-EC" sz="1500" b="1" dirty="0">
                        <a:effectLst/>
                        <a:latin typeface="Times New Roman" panose="02020603050405020304" pitchFamily="18" charset="0"/>
                        <a:ea typeface="Calibri" panose="020F0502020204030204" pitchFamily="34" charset="0"/>
                      </a:endParaRPr>
                    </a:p>
                  </a:txBody>
                  <a:tcPr marL="62557" marR="62557" marT="0" marB="0" anchor="ctr"/>
                </a:tc>
                <a:tc>
                  <a:txBody>
                    <a:bodyPr/>
                    <a:lstStyle/>
                    <a:p>
                      <a:pPr algn="l">
                        <a:lnSpc>
                          <a:spcPct val="150000"/>
                        </a:lnSpc>
                        <a:spcAft>
                          <a:spcPts val="0"/>
                        </a:spcAft>
                      </a:pPr>
                      <a:r>
                        <a:rPr lang="es-EC" sz="1500">
                          <a:effectLst/>
                        </a:rPr>
                        <a:t>Quito</a:t>
                      </a:r>
                      <a:endParaRPr lang="es-EC" sz="1500" b="1">
                        <a:effectLst/>
                        <a:latin typeface="Times New Roman" panose="02020603050405020304" pitchFamily="18" charset="0"/>
                        <a:ea typeface="Calibri" panose="020F0502020204030204" pitchFamily="34" charset="0"/>
                      </a:endParaRPr>
                    </a:p>
                  </a:txBody>
                  <a:tcPr marL="62557" marR="62557" marT="0" marB="0" anchor="ctr"/>
                </a:tc>
                <a:tc>
                  <a:txBody>
                    <a:bodyPr/>
                    <a:lstStyle/>
                    <a:p>
                      <a:pPr algn="l">
                        <a:lnSpc>
                          <a:spcPct val="150000"/>
                        </a:lnSpc>
                        <a:spcAft>
                          <a:spcPts val="0"/>
                        </a:spcAft>
                      </a:pPr>
                      <a:r>
                        <a:rPr lang="es-EC" sz="1500">
                          <a:effectLst/>
                        </a:rPr>
                        <a:t>Particular</a:t>
                      </a:r>
                      <a:endParaRPr lang="es-EC" sz="1500" b="1">
                        <a:effectLst/>
                        <a:latin typeface="Times New Roman" panose="02020603050405020304" pitchFamily="18" charset="0"/>
                        <a:ea typeface="Calibri" panose="020F0502020204030204" pitchFamily="34" charset="0"/>
                      </a:endParaRPr>
                    </a:p>
                  </a:txBody>
                  <a:tcPr marL="62557" marR="62557" marT="0" marB="0" anchor="ctr"/>
                </a:tc>
                <a:tc>
                  <a:txBody>
                    <a:bodyPr/>
                    <a:lstStyle/>
                    <a:p>
                      <a:pPr algn="l">
                        <a:lnSpc>
                          <a:spcPct val="150000"/>
                        </a:lnSpc>
                        <a:spcAft>
                          <a:spcPts val="0"/>
                        </a:spcAft>
                      </a:pPr>
                      <a:r>
                        <a:rPr lang="es-EC" sz="1500">
                          <a:effectLst/>
                        </a:rPr>
                        <a:t>Presencial</a:t>
                      </a:r>
                      <a:endParaRPr lang="es-EC" sz="1500" b="1">
                        <a:effectLst/>
                        <a:latin typeface="Times New Roman" panose="02020603050405020304" pitchFamily="18" charset="0"/>
                        <a:ea typeface="Calibri" panose="020F0502020204030204" pitchFamily="34" charset="0"/>
                      </a:endParaRPr>
                    </a:p>
                  </a:txBody>
                  <a:tcPr marL="62557" marR="62557" marT="0" marB="0" anchor="ctr"/>
                </a:tc>
              </a:tr>
              <a:tr h="996621">
                <a:tc>
                  <a:txBody>
                    <a:bodyPr/>
                    <a:lstStyle/>
                    <a:p>
                      <a:pPr algn="l">
                        <a:lnSpc>
                          <a:spcPct val="150000"/>
                        </a:lnSpc>
                        <a:spcAft>
                          <a:spcPts val="0"/>
                        </a:spcAft>
                      </a:pPr>
                      <a:r>
                        <a:rPr lang="es-EC" sz="1500">
                          <a:effectLst/>
                        </a:rPr>
                        <a:t> </a:t>
                      </a:r>
                    </a:p>
                    <a:p>
                      <a:pPr algn="l">
                        <a:lnSpc>
                          <a:spcPct val="150000"/>
                        </a:lnSpc>
                        <a:spcAft>
                          <a:spcPts val="0"/>
                        </a:spcAft>
                      </a:pPr>
                      <a:r>
                        <a:rPr lang="es-EC" sz="1500">
                          <a:effectLst/>
                        </a:rPr>
                        <a:t>Universidad Estatal de Bolívar</a:t>
                      </a:r>
                      <a:endParaRPr lang="es-EC" sz="1500" b="1">
                        <a:effectLst/>
                        <a:latin typeface="Times New Roman" panose="02020603050405020304" pitchFamily="18" charset="0"/>
                        <a:ea typeface="Calibri" panose="020F0502020204030204" pitchFamily="34" charset="0"/>
                      </a:endParaRPr>
                    </a:p>
                  </a:txBody>
                  <a:tcPr marL="62557" marR="62557" marT="0" marB="0" anchor="ctr"/>
                </a:tc>
                <a:tc>
                  <a:txBody>
                    <a:bodyPr/>
                    <a:lstStyle/>
                    <a:p>
                      <a:pPr algn="l">
                        <a:lnSpc>
                          <a:spcPct val="150000"/>
                        </a:lnSpc>
                        <a:spcAft>
                          <a:spcPts val="0"/>
                        </a:spcAft>
                      </a:pPr>
                      <a:r>
                        <a:rPr lang="es-EC" sz="1500">
                          <a:effectLst/>
                        </a:rPr>
                        <a:t>Administración de Empresas y derecho</a:t>
                      </a:r>
                      <a:endParaRPr lang="es-EC" sz="1500" b="1">
                        <a:effectLst/>
                        <a:latin typeface="Times New Roman" panose="02020603050405020304" pitchFamily="18" charset="0"/>
                        <a:ea typeface="Calibri" panose="020F0502020204030204" pitchFamily="34" charset="0"/>
                      </a:endParaRPr>
                    </a:p>
                  </a:txBody>
                  <a:tcPr marL="62557" marR="62557" marT="0" marB="0" anchor="ctr"/>
                </a:tc>
                <a:tc>
                  <a:txBody>
                    <a:bodyPr/>
                    <a:lstStyle/>
                    <a:p>
                      <a:pPr algn="l">
                        <a:lnSpc>
                          <a:spcPct val="150000"/>
                        </a:lnSpc>
                        <a:spcAft>
                          <a:spcPts val="0"/>
                        </a:spcAft>
                      </a:pPr>
                      <a:r>
                        <a:rPr lang="es-EC" sz="1500" dirty="0">
                          <a:effectLst/>
                        </a:rPr>
                        <a:t>Ing. Administración para desastres y Gestión de Riesgos</a:t>
                      </a:r>
                      <a:endParaRPr lang="es-EC" sz="1500" b="1" dirty="0">
                        <a:effectLst/>
                        <a:latin typeface="Times New Roman" panose="02020603050405020304" pitchFamily="18" charset="0"/>
                        <a:ea typeface="Calibri" panose="020F0502020204030204" pitchFamily="34" charset="0"/>
                      </a:endParaRPr>
                    </a:p>
                  </a:txBody>
                  <a:tcPr marL="62557" marR="62557" marT="0" marB="0" anchor="ctr"/>
                </a:tc>
                <a:tc>
                  <a:txBody>
                    <a:bodyPr/>
                    <a:lstStyle/>
                    <a:p>
                      <a:pPr algn="l">
                        <a:lnSpc>
                          <a:spcPct val="150000"/>
                        </a:lnSpc>
                        <a:spcAft>
                          <a:spcPts val="0"/>
                        </a:spcAft>
                      </a:pPr>
                      <a:r>
                        <a:rPr lang="es-EC" sz="1500">
                          <a:effectLst/>
                        </a:rPr>
                        <a:t>Guaranda</a:t>
                      </a:r>
                      <a:endParaRPr lang="es-EC" sz="1500" b="1">
                        <a:effectLst/>
                        <a:latin typeface="Times New Roman" panose="02020603050405020304" pitchFamily="18" charset="0"/>
                        <a:ea typeface="Calibri" panose="020F0502020204030204" pitchFamily="34" charset="0"/>
                      </a:endParaRPr>
                    </a:p>
                  </a:txBody>
                  <a:tcPr marL="62557" marR="62557" marT="0" marB="0" anchor="ctr"/>
                </a:tc>
                <a:tc>
                  <a:txBody>
                    <a:bodyPr/>
                    <a:lstStyle/>
                    <a:p>
                      <a:pPr algn="l">
                        <a:lnSpc>
                          <a:spcPct val="150000"/>
                        </a:lnSpc>
                        <a:spcAft>
                          <a:spcPts val="0"/>
                        </a:spcAft>
                      </a:pPr>
                      <a:r>
                        <a:rPr lang="es-EC" sz="1500">
                          <a:effectLst/>
                        </a:rPr>
                        <a:t>Pública</a:t>
                      </a:r>
                      <a:endParaRPr lang="es-EC" sz="1500" b="1">
                        <a:effectLst/>
                        <a:latin typeface="Times New Roman" panose="02020603050405020304" pitchFamily="18" charset="0"/>
                        <a:ea typeface="Calibri" panose="020F0502020204030204" pitchFamily="34" charset="0"/>
                      </a:endParaRPr>
                    </a:p>
                  </a:txBody>
                  <a:tcPr marL="62557" marR="62557" marT="0" marB="0" anchor="ctr"/>
                </a:tc>
                <a:tc>
                  <a:txBody>
                    <a:bodyPr/>
                    <a:lstStyle/>
                    <a:p>
                      <a:pPr algn="l">
                        <a:lnSpc>
                          <a:spcPct val="150000"/>
                        </a:lnSpc>
                        <a:spcAft>
                          <a:spcPts val="0"/>
                        </a:spcAft>
                      </a:pPr>
                      <a:r>
                        <a:rPr lang="es-EC" sz="1500">
                          <a:effectLst/>
                        </a:rPr>
                        <a:t>Presencial</a:t>
                      </a:r>
                      <a:endParaRPr lang="es-EC" sz="1500" b="1">
                        <a:effectLst/>
                        <a:latin typeface="Times New Roman" panose="02020603050405020304" pitchFamily="18" charset="0"/>
                        <a:ea typeface="Calibri" panose="020F0502020204030204" pitchFamily="34" charset="0"/>
                      </a:endParaRPr>
                    </a:p>
                  </a:txBody>
                  <a:tcPr marL="62557" marR="62557" marT="0" marB="0" anchor="ctr"/>
                </a:tc>
              </a:tr>
              <a:tr h="1661036">
                <a:tc>
                  <a:txBody>
                    <a:bodyPr/>
                    <a:lstStyle/>
                    <a:p>
                      <a:pPr algn="l">
                        <a:lnSpc>
                          <a:spcPct val="150000"/>
                        </a:lnSpc>
                        <a:spcAft>
                          <a:spcPts val="0"/>
                        </a:spcAft>
                      </a:pPr>
                      <a:r>
                        <a:rPr lang="es-EC" sz="1500">
                          <a:effectLst/>
                        </a:rPr>
                        <a:t> </a:t>
                      </a:r>
                    </a:p>
                    <a:p>
                      <a:pPr algn="l">
                        <a:lnSpc>
                          <a:spcPct val="150000"/>
                        </a:lnSpc>
                        <a:spcAft>
                          <a:spcPts val="0"/>
                        </a:spcAft>
                      </a:pPr>
                      <a:r>
                        <a:rPr lang="es-EC" sz="1500">
                          <a:effectLst/>
                        </a:rPr>
                        <a:t>Instituto Tecnológico Superior Cruz Roja </a:t>
                      </a:r>
                      <a:endParaRPr lang="es-EC" sz="1500" b="1">
                        <a:effectLst/>
                        <a:latin typeface="Times New Roman" panose="02020603050405020304" pitchFamily="18" charset="0"/>
                        <a:ea typeface="Calibri" panose="020F0502020204030204" pitchFamily="34" charset="0"/>
                      </a:endParaRPr>
                    </a:p>
                  </a:txBody>
                  <a:tcPr marL="62557" marR="62557" marT="0" marB="0" anchor="ctr"/>
                </a:tc>
                <a:tc>
                  <a:txBody>
                    <a:bodyPr/>
                    <a:lstStyle/>
                    <a:p>
                      <a:pPr algn="l">
                        <a:lnSpc>
                          <a:spcPct val="150000"/>
                        </a:lnSpc>
                        <a:spcAft>
                          <a:spcPts val="0"/>
                        </a:spcAft>
                      </a:pPr>
                      <a:r>
                        <a:rPr lang="es-EC" sz="1500">
                          <a:effectLst/>
                        </a:rPr>
                        <a:t>Servicios</a:t>
                      </a:r>
                      <a:endParaRPr lang="es-EC" sz="1500" b="1">
                        <a:effectLst/>
                        <a:latin typeface="Times New Roman" panose="02020603050405020304" pitchFamily="18" charset="0"/>
                        <a:ea typeface="Calibri" panose="020F0502020204030204" pitchFamily="34" charset="0"/>
                      </a:endParaRPr>
                    </a:p>
                  </a:txBody>
                  <a:tcPr marL="62557" marR="62557" marT="0" marB="0" anchor="ctr"/>
                </a:tc>
                <a:tc>
                  <a:txBody>
                    <a:bodyPr/>
                    <a:lstStyle/>
                    <a:p>
                      <a:pPr algn="l">
                        <a:lnSpc>
                          <a:spcPct val="150000"/>
                        </a:lnSpc>
                        <a:spcAft>
                          <a:spcPts val="0"/>
                        </a:spcAft>
                      </a:pPr>
                      <a:r>
                        <a:rPr lang="es-EC" sz="1500" dirty="0" err="1">
                          <a:effectLst/>
                        </a:rPr>
                        <a:t>Tgnl</a:t>
                      </a:r>
                      <a:r>
                        <a:rPr lang="es-EC" sz="1500" dirty="0">
                          <a:effectLst/>
                        </a:rPr>
                        <a:t>. Gestión del Riesgo y del Desastre</a:t>
                      </a:r>
                      <a:endParaRPr lang="es-EC" sz="1500" b="1" dirty="0">
                        <a:effectLst/>
                        <a:latin typeface="Times New Roman" panose="02020603050405020304" pitchFamily="18" charset="0"/>
                        <a:ea typeface="Calibri" panose="020F0502020204030204" pitchFamily="34" charset="0"/>
                      </a:endParaRPr>
                    </a:p>
                  </a:txBody>
                  <a:tcPr marL="62557" marR="62557" marT="0" marB="0" anchor="ctr"/>
                </a:tc>
                <a:tc>
                  <a:txBody>
                    <a:bodyPr/>
                    <a:lstStyle/>
                    <a:p>
                      <a:pPr algn="l">
                        <a:lnSpc>
                          <a:spcPct val="150000"/>
                        </a:lnSpc>
                        <a:spcAft>
                          <a:spcPts val="0"/>
                        </a:spcAft>
                      </a:pPr>
                      <a:r>
                        <a:rPr lang="es-EC" sz="1500" dirty="0">
                          <a:effectLst/>
                        </a:rPr>
                        <a:t>Quito</a:t>
                      </a:r>
                      <a:endParaRPr lang="es-EC" sz="1500" b="1" dirty="0">
                        <a:effectLst/>
                        <a:latin typeface="Times New Roman" panose="02020603050405020304" pitchFamily="18" charset="0"/>
                        <a:ea typeface="Calibri" panose="020F0502020204030204" pitchFamily="34" charset="0"/>
                      </a:endParaRPr>
                    </a:p>
                  </a:txBody>
                  <a:tcPr marL="62557" marR="62557" marT="0" marB="0" anchor="ctr"/>
                </a:tc>
                <a:tc>
                  <a:txBody>
                    <a:bodyPr/>
                    <a:lstStyle/>
                    <a:p>
                      <a:pPr algn="l">
                        <a:lnSpc>
                          <a:spcPct val="150000"/>
                        </a:lnSpc>
                        <a:spcAft>
                          <a:spcPts val="0"/>
                        </a:spcAft>
                      </a:pPr>
                      <a:r>
                        <a:rPr lang="es-EC" sz="1500" dirty="0">
                          <a:effectLst/>
                        </a:rPr>
                        <a:t>Privada</a:t>
                      </a:r>
                      <a:endParaRPr lang="es-EC" sz="1500" b="1" dirty="0">
                        <a:effectLst/>
                        <a:latin typeface="Times New Roman" panose="02020603050405020304" pitchFamily="18" charset="0"/>
                        <a:ea typeface="Calibri" panose="020F0502020204030204" pitchFamily="34" charset="0"/>
                      </a:endParaRPr>
                    </a:p>
                  </a:txBody>
                  <a:tcPr marL="62557" marR="62557" marT="0" marB="0" anchor="ctr"/>
                </a:tc>
                <a:tc>
                  <a:txBody>
                    <a:bodyPr/>
                    <a:lstStyle/>
                    <a:p>
                      <a:pPr algn="l">
                        <a:lnSpc>
                          <a:spcPct val="150000"/>
                        </a:lnSpc>
                        <a:spcAft>
                          <a:spcPts val="0"/>
                        </a:spcAft>
                      </a:pPr>
                      <a:r>
                        <a:rPr lang="es-EC" sz="1500" dirty="0">
                          <a:effectLst/>
                        </a:rPr>
                        <a:t>Presencial</a:t>
                      </a:r>
                      <a:endParaRPr lang="es-EC" sz="1500" b="1" dirty="0">
                        <a:effectLst/>
                        <a:latin typeface="Times New Roman" panose="02020603050405020304" pitchFamily="18" charset="0"/>
                        <a:ea typeface="Calibri" panose="020F0502020204030204" pitchFamily="34" charset="0"/>
                      </a:endParaRPr>
                    </a:p>
                  </a:txBody>
                  <a:tcPr marL="62557" marR="62557" marT="0" marB="0" anchor="ctr"/>
                </a:tc>
              </a:tr>
              <a:tr h="1328829">
                <a:tc>
                  <a:txBody>
                    <a:bodyPr/>
                    <a:lstStyle/>
                    <a:p>
                      <a:pPr algn="l">
                        <a:lnSpc>
                          <a:spcPct val="150000"/>
                        </a:lnSpc>
                        <a:spcAft>
                          <a:spcPts val="0"/>
                        </a:spcAft>
                      </a:pPr>
                      <a:r>
                        <a:rPr lang="es-EC" sz="1500">
                          <a:effectLst/>
                        </a:rPr>
                        <a:t>Instituto Tecnológico Superior Cruz Roja </a:t>
                      </a:r>
                      <a:endParaRPr lang="es-EC" sz="1500" b="1">
                        <a:effectLst/>
                        <a:latin typeface="Times New Roman" panose="02020603050405020304" pitchFamily="18" charset="0"/>
                        <a:ea typeface="Calibri" panose="020F0502020204030204" pitchFamily="34" charset="0"/>
                      </a:endParaRPr>
                    </a:p>
                  </a:txBody>
                  <a:tcPr marL="62557" marR="62557" marT="0" marB="0" anchor="ctr"/>
                </a:tc>
                <a:tc>
                  <a:txBody>
                    <a:bodyPr/>
                    <a:lstStyle/>
                    <a:p>
                      <a:pPr algn="l">
                        <a:lnSpc>
                          <a:spcPct val="150000"/>
                        </a:lnSpc>
                        <a:spcAft>
                          <a:spcPts val="0"/>
                        </a:spcAft>
                      </a:pPr>
                      <a:r>
                        <a:rPr lang="es-EC" sz="1500" dirty="0">
                          <a:effectLst/>
                        </a:rPr>
                        <a:t>Salud y Bienestar</a:t>
                      </a:r>
                      <a:endParaRPr lang="es-EC" sz="1500" b="1" dirty="0">
                        <a:effectLst/>
                        <a:latin typeface="Times New Roman" panose="02020603050405020304" pitchFamily="18" charset="0"/>
                        <a:ea typeface="Calibri" panose="020F0502020204030204" pitchFamily="34" charset="0"/>
                      </a:endParaRPr>
                    </a:p>
                  </a:txBody>
                  <a:tcPr marL="62557" marR="62557" marT="0" marB="0" anchor="ctr"/>
                </a:tc>
                <a:tc>
                  <a:txBody>
                    <a:bodyPr/>
                    <a:lstStyle/>
                    <a:p>
                      <a:pPr algn="l">
                        <a:lnSpc>
                          <a:spcPct val="150000"/>
                        </a:lnSpc>
                        <a:spcAft>
                          <a:spcPts val="0"/>
                        </a:spcAft>
                      </a:pPr>
                      <a:r>
                        <a:rPr lang="es-EC" sz="1500">
                          <a:effectLst/>
                        </a:rPr>
                        <a:t>Tgnl. en Emergencias      Médicas</a:t>
                      </a:r>
                      <a:endParaRPr lang="es-EC" sz="1500" b="1">
                        <a:effectLst/>
                        <a:latin typeface="Times New Roman" panose="02020603050405020304" pitchFamily="18" charset="0"/>
                        <a:ea typeface="Calibri" panose="020F0502020204030204" pitchFamily="34" charset="0"/>
                      </a:endParaRPr>
                    </a:p>
                  </a:txBody>
                  <a:tcPr marL="62557" marR="62557" marT="0" marB="0" anchor="ctr"/>
                </a:tc>
                <a:tc>
                  <a:txBody>
                    <a:bodyPr/>
                    <a:lstStyle/>
                    <a:p>
                      <a:pPr algn="l">
                        <a:lnSpc>
                          <a:spcPct val="150000"/>
                        </a:lnSpc>
                        <a:spcAft>
                          <a:spcPts val="0"/>
                        </a:spcAft>
                      </a:pPr>
                      <a:r>
                        <a:rPr lang="es-EC" sz="1500">
                          <a:effectLst/>
                        </a:rPr>
                        <a:t>Quito</a:t>
                      </a:r>
                    </a:p>
                    <a:p>
                      <a:pPr algn="l">
                        <a:lnSpc>
                          <a:spcPct val="150000"/>
                        </a:lnSpc>
                        <a:spcAft>
                          <a:spcPts val="0"/>
                        </a:spcAft>
                      </a:pPr>
                      <a:r>
                        <a:rPr lang="es-EC" sz="1500">
                          <a:effectLst/>
                        </a:rPr>
                        <a:t> </a:t>
                      </a:r>
                      <a:endParaRPr lang="es-EC" sz="1500" b="1">
                        <a:effectLst/>
                        <a:latin typeface="Times New Roman" panose="02020603050405020304" pitchFamily="18" charset="0"/>
                        <a:ea typeface="Calibri" panose="020F0502020204030204" pitchFamily="34" charset="0"/>
                      </a:endParaRPr>
                    </a:p>
                  </a:txBody>
                  <a:tcPr marL="62557" marR="62557" marT="0" marB="0" anchor="ctr"/>
                </a:tc>
                <a:tc>
                  <a:txBody>
                    <a:bodyPr/>
                    <a:lstStyle/>
                    <a:p>
                      <a:pPr algn="l">
                        <a:lnSpc>
                          <a:spcPct val="150000"/>
                        </a:lnSpc>
                        <a:spcAft>
                          <a:spcPts val="0"/>
                        </a:spcAft>
                      </a:pPr>
                      <a:r>
                        <a:rPr lang="es-EC" sz="1500">
                          <a:effectLst/>
                        </a:rPr>
                        <a:t>Privada</a:t>
                      </a:r>
                      <a:endParaRPr lang="es-EC" sz="1500" b="1">
                        <a:effectLst/>
                        <a:latin typeface="Times New Roman" panose="02020603050405020304" pitchFamily="18" charset="0"/>
                        <a:ea typeface="Calibri" panose="020F0502020204030204" pitchFamily="34" charset="0"/>
                      </a:endParaRPr>
                    </a:p>
                  </a:txBody>
                  <a:tcPr marL="62557" marR="62557" marT="0" marB="0" anchor="ctr"/>
                </a:tc>
                <a:tc>
                  <a:txBody>
                    <a:bodyPr/>
                    <a:lstStyle/>
                    <a:p>
                      <a:pPr algn="l">
                        <a:lnSpc>
                          <a:spcPct val="150000"/>
                        </a:lnSpc>
                        <a:spcAft>
                          <a:spcPts val="0"/>
                        </a:spcAft>
                      </a:pPr>
                      <a:r>
                        <a:rPr lang="es-EC" sz="1500" dirty="0">
                          <a:effectLst/>
                        </a:rPr>
                        <a:t>Presencial</a:t>
                      </a:r>
                      <a:endParaRPr lang="es-EC" sz="1500" b="1" dirty="0">
                        <a:effectLst/>
                        <a:latin typeface="Times New Roman" panose="02020603050405020304" pitchFamily="18" charset="0"/>
                        <a:ea typeface="Calibri" panose="020F0502020204030204" pitchFamily="34" charset="0"/>
                      </a:endParaRPr>
                    </a:p>
                  </a:txBody>
                  <a:tcPr marL="62557" marR="62557" marT="0" marB="0" anchor="ctr"/>
                </a:tc>
              </a:tr>
            </a:tbl>
          </a:graphicData>
        </a:graphic>
      </p:graphicFrame>
    </p:spTree>
    <p:extLst>
      <p:ext uri="{BB962C8B-B14F-4D97-AF65-F5344CB8AC3E}">
        <p14:creationId xmlns:p14="http://schemas.microsoft.com/office/powerpoint/2010/main" val="46846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Universidades con programas vigentes  en Gestión del Riesgo </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4252696274"/>
              </p:ext>
            </p:extLst>
          </p:nvPr>
        </p:nvGraphicFramePr>
        <p:xfrm>
          <a:off x="539647" y="3043003"/>
          <a:ext cx="9263920" cy="2194560"/>
        </p:xfrm>
        <a:graphic>
          <a:graphicData uri="http://schemas.openxmlformats.org/drawingml/2006/table">
            <a:tbl>
              <a:tblPr firstRow="1" firstCol="1" bandRow="1">
                <a:tableStyleId>{5C22544A-7EE6-4342-B048-85BDC9FD1C3A}</a:tableStyleId>
              </a:tblPr>
              <a:tblGrid>
                <a:gridCol w="1490249"/>
                <a:gridCol w="1710971"/>
                <a:gridCol w="2375120"/>
                <a:gridCol w="779488"/>
                <a:gridCol w="1094282"/>
                <a:gridCol w="1813810"/>
              </a:tblGrid>
              <a:tr h="909645">
                <a:tc>
                  <a:txBody>
                    <a:bodyPr/>
                    <a:lstStyle/>
                    <a:p>
                      <a:pPr algn="l">
                        <a:lnSpc>
                          <a:spcPct val="150000"/>
                        </a:lnSpc>
                        <a:spcAft>
                          <a:spcPts val="0"/>
                        </a:spcAft>
                      </a:pPr>
                      <a:r>
                        <a:rPr lang="es-EC" sz="1600" dirty="0">
                          <a:effectLst/>
                        </a:rPr>
                        <a:t>Universidad Tecnológica Equinoccial</a:t>
                      </a:r>
                      <a:endParaRPr lang="es-EC" sz="1600" b="1" dirty="0">
                        <a:effectLst/>
                        <a:latin typeface="Times New Roman" panose="02020603050405020304" pitchFamily="18" charset="0"/>
                        <a:ea typeface="Calibri" panose="020F0502020204030204" pitchFamily="34" charset="0"/>
                      </a:endParaRPr>
                    </a:p>
                  </a:txBody>
                  <a:tcPr marL="67202" marR="67202" marT="0" marB="0" anchor="ctr"/>
                </a:tc>
                <a:tc>
                  <a:txBody>
                    <a:bodyPr/>
                    <a:lstStyle/>
                    <a:p>
                      <a:pPr marL="0" algn="l" defTabSz="457200" rtl="0" eaLnBrk="1" latinLnBrk="0" hangingPunct="1">
                        <a:lnSpc>
                          <a:spcPct val="150000"/>
                        </a:lnSpc>
                        <a:spcAft>
                          <a:spcPts val="0"/>
                        </a:spcAft>
                      </a:pPr>
                      <a:r>
                        <a:rPr lang="es-EC" sz="1600" b="0" kern="1200" dirty="0">
                          <a:solidFill>
                            <a:schemeClr val="dk1"/>
                          </a:solidFill>
                          <a:effectLst/>
                          <a:latin typeface="+mn-lt"/>
                          <a:ea typeface="+mn-ea"/>
                          <a:cs typeface="+mn-cs"/>
                        </a:rPr>
                        <a:t>Servicios</a:t>
                      </a:r>
                    </a:p>
                  </a:txBody>
                  <a:tcPr marL="67202" marR="67202" marT="0" marB="0" anchor="ctr">
                    <a:solidFill>
                      <a:schemeClr val="accent6">
                        <a:lumMod val="20000"/>
                        <a:lumOff val="80000"/>
                      </a:schemeClr>
                    </a:solidFill>
                  </a:tcPr>
                </a:tc>
                <a:tc>
                  <a:txBody>
                    <a:bodyPr/>
                    <a:lstStyle/>
                    <a:p>
                      <a:pPr marL="0" algn="l" defTabSz="457200" rtl="0" eaLnBrk="1" latinLnBrk="0" hangingPunct="1">
                        <a:lnSpc>
                          <a:spcPct val="150000"/>
                        </a:lnSpc>
                        <a:spcAft>
                          <a:spcPts val="0"/>
                        </a:spcAft>
                      </a:pPr>
                      <a:r>
                        <a:rPr lang="es-EC" sz="1600" b="0" kern="1200" dirty="0">
                          <a:solidFill>
                            <a:schemeClr val="dk1"/>
                          </a:solidFill>
                          <a:effectLst/>
                          <a:latin typeface="+mn-lt"/>
                          <a:ea typeface="+mn-ea"/>
                          <a:cs typeface="+mn-cs"/>
                        </a:rPr>
                        <a:t>Ing. Ambiental y Manejo de Riesgos Naturales</a:t>
                      </a:r>
                    </a:p>
                  </a:txBody>
                  <a:tcPr marL="67202" marR="67202" marT="0" marB="0" anchor="ctr">
                    <a:solidFill>
                      <a:schemeClr val="accent6">
                        <a:lumMod val="20000"/>
                        <a:lumOff val="80000"/>
                      </a:schemeClr>
                    </a:solidFill>
                  </a:tcPr>
                </a:tc>
                <a:tc>
                  <a:txBody>
                    <a:bodyPr/>
                    <a:lstStyle/>
                    <a:p>
                      <a:pPr marL="0" algn="l" defTabSz="457200" rtl="0" eaLnBrk="1" latinLnBrk="0" hangingPunct="1">
                        <a:lnSpc>
                          <a:spcPct val="150000"/>
                        </a:lnSpc>
                        <a:spcAft>
                          <a:spcPts val="0"/>
                        </a:spcAft>
                      </a:pPr>
                      <a:r>
                        <a:rPr lang="es-EC" sz="1600" b="0" kern="1200" dirty="0">
                          <a:solidFill>
                            <a:schemeClr val="dk1"/>
                          </a:solidFill>
                          <a:effectLst/>
                          <a:latin typeface="+mn-lt"/>
                          <a:ea typeface="+mn-ea"/>
                          <a:cs typeface="+mn-cs"/>
                        </a:rPr>
                        <a:t>Quito</a:t>
                      </a:r>
                    </a:p>
                  </a:txBody>
                  <a:tcPr marL="67202" marR="67202" marT="0" marB="0" anchor="ctr">
                    <a:solidFill>
                      <a:schemeClr val="accent6">
                        <a:lumMod val="20000"/>
                        <a:lumOff val="80000"/>
                      </a:schemeClr>
                    </a:solidFill>
                  </a:tcPr>
                </a:tc>
                <a:tc>
                  <a:txBody>
                    <a:bodyPr/>
                    <a:lstStyle/>
                    <a:p>
                      <a:pPr marL="0" algn="l" defTabSz="457200" rtl="0" eaLnBrk="1" latinLnBrk="0" hangingPunct="1">
                        <a:lnSpc>
                          <a:spcPct val="150000"/>
                        </a:lnSpc>
                        <a:spcAft>
                          <a:spcPts val="0"/>
                        </a:spcAft>
                      </a:pPr>
                      <a:r>
                        <a:rPr lang="es-EC" sz="1600" b="0" kern="1200" dirty="0">
                          <a:solidFill>
                            <a:schemeClr val="dk1"/>
                          </a:solidFill>
                          <a:effectLst/>
                          <a:latin typeface="+mn-lt"/>
                          <a:ea typeface="+mn-ea"/>
                          <a:cs typeface="+mn-cs"/>
                        </a:rPr>
                        <a:t>Privada      </a:t>
                      </a:r>
                    </a:p>
                  </a:txBody>
                  <a:tcPr marL="67202" marR="67202" marT="0" marB="0" anchor="ctr">
                    <a:solidFill>
                      <a:schemeClr val="accent6">
                        <a:lumMod val="20000"/>
                        <a:lumOff val="80000"/>
                      </a:schemeClr>
                    </a:solidFill>
                  </a:tcPr>
                </a:tc>
                <a:tc>
                  <a:txBody>
                    <a:bodyPr/>
                    <a:lstStyle/>
                    <a:p>
                      <a:pPr marL="0" algn="l" defTabSz="457200" rtl="0" eaLnBrk="1" latinLnBrk="0" hangingPunct="1">
                        <a:lnSpc>
                          <a:spcPct val="150000"/>
                        </a:lnSpc>
                        <a:spcAft>
                          <a:spcPts val="0"/>
                        </a:spcAft>
                      </a:pPr>
                      <a:r>
                        <a:rPr lang="es-EC" sz="1600" b="0" kern="1200" dirty="0">
                          <a:solidFill>
                            <a:schemeClr val="dk1"/>
                          </a:solidFill>
                          <a:effectLst/>
                          <a:latin typeface="+mn-lt"/>
                          <a:ea typeface="+mn-ea"/>
                          <a:cs typeface="+mn-cs"/>
                        </a:rPr>
                        <a:t>Presencial</a:t>
                      </a:r>
                    </a:p>
                  </a:txBody>
                  <a:tcPr marL="67202" marR="67202" marT="0" marB="0" anchor="ctr">
                    <a:solidFill>
                      <a:schemeClr val="accent6">
                        <a:lumMod val="20000"/>
                        <a:lumOff val="80000"/>
                      </a:schemeClr>
                    </a:solidFill>
                  </a:tcPr>
                </a:tc>
              </a:tr>
              <a:tr h="978905">
                <a:tc>
                  <a:txBody>
                    <a:bodyPr/>
                    <a:lstStyle/>
                    <a:p>
                      <a:pPr algn="l">
                        <a:lnSpc>
                          <a:spcPct val="150000"/>
                        </a:lnSpc>
                        <a:spcAft>
                          <a:spcPts val="0"/>
                        </a:spcAft>
                      </a:pPr>
                      <a:r>
                        <a:rPr lang="es-EC" sz="1600">
                          <a:effectLst/>
                        </a:rPr>
                        <a:t>Universidad Central del Ecuador</a:t>
                      </a:r>
                      <a:endParaRPr lang="es-EC" sz="1600" b="1">
                        <a:effectLst/>
                        <a:latin typeface="Times New Roman" panose="02020603050405020304" pitchFamily="18" charset="0"/>
                        <a:ea typeface="Calibri" panose="020F0502020204030204" pitchFamily="34" charset="0"/>
                      </a:endParaRPr>
                    </a:p>
                  </a:txBody>
                  <a:tcPr marL="67202" marR="67202" marT="0" marB="0" anchor="ctr"/>
                </a:tc>
                <a:tc>
                  <a:txBody>
                    <a:bodyPr/>
                    <a:lstStyle/>
                    <a:p>
                      <a:pPr algn="l">
                        <a:lnSpc>
                          <a:spcPct val="150000"/>
                        </a:lnSpc>
                        <a:spcAft>
                          <a:spcPts val="0"/>
                        </a:spcAft>
                      </a:pPr>
                      <a:r>
                        <a:rPr lang="es-EC" sz="1600" dirty="0">
                          <a:effectLst/>
                        </a:rPr>
                        <a:t>Salud y Bienestar</a:t>
                      </a:r>
                      <a:endParaRPr lang="es-EC" sz="1600" b="1" dirty="0">
                        <a:effectLst/>
                        <a:latin typeface="Times New Roman" panose="02020603050405020304" pitchFamily="18" charset="0"/>
                        <a:ea typeface="Calibri" panose="020F0502020204030204" pitchFamily="34" charset="0"/>
                      </a:endParaRPr>
                    </a:p>
                  </a:txBody>
                  <a:tcPr marL="67202" marR="67202" marT="0" marB="0" anchor="ctr"/>
                </a:tc>
                <a:tc>
                  <a:txBody>
                    <a:bodyPr/>
                    <a:lstStyle/>
                    <a:p>
                      <a:pPr algn="l">
                        <a:lnSpc>
                          <a:spcPct val="150000"/>
                        </a:lnSpc>
                        <a:spcAft>
                          <a:spcPts val="0"/>
                        </a:spcAft>
                      </a:pPr>
                      <a:r>
                        <a:rPr lang="es-EC" sz="1600" dirty="0" err="1">
                          <a:effectLst/>
                        </a:rPr>
                        <a:t>Lcd</a:t>
                      </a:r>
                      <a:r>
                        <a:rPr lang="es-EC" sz="1600" dirty="0">
                          <a:effectLst/>
                        </a:rPr>
                        <a:t>. Atención Prehospitalaria y en Emergencias Médicas</a:t>
                      </a:r>
                      <a:endParaRPr lang="es-EC" sz="1600" b="1" dirty="0">
                        <a:effectLst/>
                        <a:latin typeface="Times New Roman" panose="02020603050405020304" pitchFamily="18" charset="0"/>
                        <a:ea typeface="Calibri" panose="020F0502020204030204" pitchFamily="34" charset="0"/>
                      </a:endParaRPr>
                    </a:p>
                  </a:txBody>
                  <a:tcPr marL="67202" marR="67202" marT="0" marB="0" anchor="ctr"/>
                </a:tc>
                <a:tc>
                  <a:txBody>
                    <a:bodyPr/>
                    <a:lstStyle/>
                    <a:p>
                      <a:pPr algn="l">
                        <a:lnSpc>
                          <a:spcPct val="150000"/>
                        </a:lnSpc>
                        <a:spcAft>
                          <a:spcPts val="0"/>
                        </a:spcAft>
                      </a:pPr>
                      <a:r>
                        <a:rPr lang="es-EC" sz="1600" dirty="0">
                          <a:effectLst/>
                        </a:rPr>
                        <a:t>Quito</a:t>
                      </a:r>
                      <a:endParaRPr lang="es-EC" sz="1600" b="1" dirty="0">
                        <a:effectLst/>
                        <a:latin typeface="Times New Roman" panose="02020603050405020304" pitchFamily="18" charset="0"/>
                        <a:ea typeface="Calibri" panose="020F0502020204030204" pitchFamily="34" charset="0"/>
                      </a:endParaRPr>
                    </a:p>
                  </a:txBody>
                  <a:tcPr marL="67202" marR="67202" marT="0" marB="0" anchor="ctr"/>
                </a:tc>
                <a:tc>
                  <a:txBody>
                    <a:bodyPr/>
                    <a:lstStyle/>
                    <a:p>
                      <a:pPr algn="l">
                        <a:lnSpc>
                          <a:spcPct val="150000"/>
                        </a:lnSpc>
                        <a:spcAft>
                          <a:spcPts val="0"/>
                        </a:spcAft>
                      </a:pPr>
                      <a:r>
                        <a:rPr lang="es-EC" sz="1600" dirty="0">
                          <a:effectLst/>
                        </a:rPr>
                        <a:t>Pública</a:t>
                      </a:r>
                      <a:endParaRPr lang="es-EC" sz="1600" b="1" dirty="0">
                        <a:effectLst/>
                        <a:latin typeface="Times New Roman" panose="02020603050405020304" pitchFamily="18" charset="0"/>
                        <a:ea typeface="Calibri" panose="020F0502020204030204" pitchFamily="34" charset="0"/>
                      </a:endParaRPr>
                    </a:p>
                  </a:txBody>
                  <a:tcPr marL="67202" marR="67202" marT="0" marB="0" anchor="ctr"/>
                </a:tc>
                <a:tc>
                  <a:txBody>
                    <a:bodyPr/>
                    <a:lstStyle/>
                    <a:p>
                      <a:pPr algn="l">
                        <a:lnSpc>
                          <a:spcPct val="150000"/>
                        </a:lnSpc>
                        <a:spcAft>
                          <a:spcPts val="0"/>
                        </a:spcAft>
                      </a:pPr>
                      <a:r>
                        <a:rPr lang="es-EC" sz="1600" dirty="0">
                          <a:effectLst/>
                        </a:rPr>
                        <a:t>Presencial</a:t>
                      </a:r>
                      <a:endParaRPr lang="es-EC" sz="1600" b="1" dirty="0">
                        <a:effectLst/>
                        <a:latin typeface="Times New Roman" panose="02020603050405020304" pitchFamily="18" charset="0"/>
                        <a:ea typeface="Calibri" panose="020F0502020204030204" pitchFamily="34" charset="0"/>
                      </a:endParaRPr>
                    </a:p>
                  </a:txBody>
                  <a:tcPr marL="67202" marR="67202" marT="0" marB="0" anchor="ctr"/>
                </a:tc>
              </a:tr>
            </a:tbl>
          </a:graphicData>
        </a:graphic>
      </p:graphicFrame>
      <p:sp>
        <p:nvSpPr>
          <p:cNvPr id="4" name="Rectangle 1"/>
          <p:cNvSpPr>
            <a:spLocks noChangeArrowheads="1"/>
          </p:cNvSpPr>
          <p:nvPr/>
        </p:nvSpPr>
        <p:spPr bwMode="auto">
          <a:xfrm>
            <a:off x="-267045" y="4827714"/>
            <a:ext cx="8241812" cy="1800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2" tIns="914112" rIns="914112"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b="0" i="0" u="none" strike="noStrike" cap="none" normalizeH="0" baseline="0" dirty="0" smtClean="0" bmk="_Toc499496529">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Fuente: </a:t>
            </a:r>
            <a:r>
              <a:rPr kumimoji="0" lang="es-EC" altLang="es-EC" b="0" i="0" u="none" strike="noStrike" cap="none" normalizeH="0" baseline="0" dirty="0" err="1" smtClean="0" bmk="_Toc499496529">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Geoportal</a:t>
            </a:r>
            <a:r>
              <a:rPr kumimoji="0" lang="es-EC" altLang="es-EC" b="0" i="0" u="none" strike="noStrike" cap="none" normalizeH="0" baseline="0" dirty="0" smtClean="0" bmk="_Toc499496529">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http://</a:t>
            </a:r>
            <a:r>
              <a:rPr kumimoji="0" lang="es-EC" altLang="es-EC" b="0" i="0" u="none" strike="noStrike" cap="none" normalizeH="0" baseline="0" dirty="0" err="1" smtClean="0" bmk="_Toc499496529">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www.senescyt.gob.ec</a:t>
            </a:r>
            <a:r>
              <a:rPr kumimoji="0" lang="es-EC" altLang="es-EC" b="0" i="0" u="none" strike="noStrike" cap="none" normalizeH="0" baseline="0" dirty="0" smtClean="0" bmk="_Toc499496529">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s-EC" altLang="es-EC" b="0" i="0" u="none" strike="noStrike" cap="none" normalizeH="0" baseline="0" dirty="0" err="1" smtClean="0" bmk="_Toc499496529">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visorgeografico</a:t>
            </a:r>
            <a:r>
              <a:rPr kumimoji="0" lang="es-EC" altLang="es-EC" b="0" i="0" u="none" strike="noStrike" cap="none" normalizeH="0" baseline="0" dirty="0" smtClean="0" bmk="_Toc499496529">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s-EC" altLang="es-EC"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r>
            <a:br>
              <a:rPr kumimoji="0" lang="es-EC" altLang="es-EC"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s-EC" altLang="es-EC"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116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8846" y="228599"/>
            <a:ext cx="8596668" cy="1320800"/>
          </a:xfrm>
        </p:spPr>
        <p:txBody>
          <a:bodyPr/>
          <a:lstStyle/>
          <a:p>
            <a:r>
              <a:rPr lang="es-EC" b="1" dirty="0"/>
              <a:t>Titulaciones en Gestión de Riesgos por Institución de Educación Superior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09813097"/>
              </p:ext>
            </p:extLst>
          </p:nvPr>
        </p:nvGraphicFramePr>
        <p:xfrm>
          <a:off x="568846" y="1549399"/>
          <a:ext cx="9133093" cy="4937760"/>
        </p:xfrm>
        <a:graphic>
          <a:graphicData uri="http://schemas.openxmlformats.org/drawingml/2006/table">
            <a:tbl>
              <a:tblPr firstRow="1" firstCol="1" bandRow="1">
                <a:tableStyleId>{5C22544A-7EE6-4342-B048-85BDC9FD1C3A}</a:tableStyleId>
              </a:tblPr>
              <a:tblGrid>
                <a:gridCol w="5147765"/>
                <a:gridCol w="1784348"/>
                <a:gridCol w="2200980"/>
              </a:tblGrid>
              <a:tr h="324716">
                <a:tc>
                  <a:txBody>
                    <a:bodyPr/>
                    <a:lstStyle/>
                    <a:p>
                      <a:pPr algn="l">
                        <a:lnSpc>
                          <a:spcPct val="150000"/>
                        </a:lnSpc>
                        <a:spcAft>
                          <a:spcPts val="0"/>
                        </a:spcAft>
                      </a:pPr>
                      <a:r>
                        <a:rPr lang="es-EC" sz="1800" dirty="0">
                          <a:effectLst/>
                        </a:rPr>
                        <a:t>Institución de Educación Superior</a:t>
                      </a:r>
                      <a:endParaRPr lang="es-EC" sz="1800" b="1"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l">
                        <a:lnSpc>
                          <a:spcPct val="150000"/>
                        </a:lnSpc>
                        <a:spcAft>
                          <a:spcPts val="0"/>
                        </a:spcAft>
                      </a:pPr>
                      <a:r>
                        <a:rPr lang="es-EC" sz="1800">
                          <a:effectLst/>
                        </a:rPr>
                        <a:t>Titulados</a:t>
                      </a:r>
                      <a:endParaRPr lang="es-EC" sz="1800" b="1">
                        <a:effectLst/>
                        <a:latin typeface="Times New Roman" panose="02020603050405020304" pitchFamily="18" charset="0"/>
                        <a:ea typeface="Calibri" panose="020F0502020204030204" pitchFamily="34" charset="0"/>
                      </a:endParaRPr>
                    </a:p>
                  </a:txBody>
                  <a:tcPr marL="44450" marR="44450" marT="0" marB="0" anchor="b"/>
                </a:tc>
                <a:tc>
                  <a:txBody>
                    <a:bodyPr/>
                    <a:lstStyle/>
                    <a:p>
                      <a:pPr algn="l">
                        <a:lnSpc>
                          <a:spcPct val="150000"/>
                        </a:lnSpc>
                        <a:spcAft>
                          <a:spcPts val="0"/>
                        </a:spcAft>
                      </a:pPr>
                      <a:r>
                        <a:rPr lang="es-EC" sz="1800">
                          <a:effectLst/>
                        </a:rPr>
                        <a:t>Porcentaje %</a:t>
                      </a:r>
                      <a:endParaRPr lang="es-EC" sz="1800" b="1">
                        <a:effectLst/>
                        <a:latin typeface="Times New Roman" panose="02020603050405020304" pitchFamily="18" charset="0"/>
                        <a:ea typeface="Calibri" panose="020F0502020204030204" pitchFamily="34" charset="0"/>
                      </a:endParaRPr>
                    </a:p>
                  </a:txBody>
                  <a:tcPr marL="44450" marR="44450" marT="0" marB="0" anchor="b"/>
                </a:tc>
              </a:tr>
              <a:tr h="324716">
                <a:tc>
                  <a:txBody>
                    <a:bodyPr/>
                    <a:lstStyle/>
                    <a:p>
                      <a:pPr algn="l">
                        <a:lnSpc>
                          <a:spcPct val="150000"/>
                        </a:lnSpc>
                        <a:spcAft>
                          <a:spcPts val="0"/>
                        </a:spcAft>
                      </a:pPr>
                      <a:r>
                        <a:rPr lang="es-EC" sz="1800">
                          <a:effectLst/>
                        </a:rPr>
                        <a:t>Universidad Internacional del Ecuador</a:t>
                      </a:r>
                      <a:endParaRPr lang="es-EC" sz="1800" b="1">
                        <a:effectLst/>
                        <a:latin typeface="Times New Roman" panose="02020603050405020304" pitchFamily="18" charset="0"/>
                        <a:ea typeface="Calibri" panose="020F0502020204030204" pitchFamily="34" charset="0"/>
                      </a:endParaRPr>
                    </a:p>
                  </a:txBody>
                  <a:tcPr marL="44450" marR="44450" marT="0" marB="0" anchor="b"/>
                </a:tc>
                <a:tc>
                  <a:txBody>
                    <a:bodyPr/>
                    <a:lstStyle/>
                    <a:p>
                      <a:pPr algn="l">
                        <a:lnSpc>
                          <a:spcPct val="150000"/>
                        </a:lnSpc>
                        <a:spcAft>
                          <a:spcPts val="0"/>
                        </a:spcAft>
                      </a:pPr>
                      <a:r>
                        <a:rPr lang="es-EC" sz="1800">
                          <a:effectLst/>
                        </a:rPr>
                        <a:t>145</a:t>
                      </a:r>
                      <a:endParaRPr lang="es-EC" sz="1800" b="1">
                        <a:effectLst/>
                        <a:latin typeface="Times New Roman" panose="02020603050405020304" pitchFamily="18" charset="0"/>
                        <a:ea typeface="Calibri" panose="020F0502020204030204" pitchFamily="34" charset="0"/>
                      </a:endParaRPr>
                    </a:p>
                  </a:txBody>
                  <a:tcPr marL="44450" marR="44450" marT="0" marB="0" anchor="b"/>
                </a:tc>
                <a:tc>
                  <a:txBody>
                    <a:bodyPr/>
                    <a:lstStyle/>
                    <a:p>
                      <a:pPr algn="l">
                        <a:lnSpc>
                          <a:spcPct val="150000"/>
                        </a:lnSpc>
                        <a:spcAft>
                          <a:spcPts val="0"/>
                        </a:spcAft>
                      </a:pPr>
                      <a:r>
                        <a:rPr lang="es-EC" sz="1800">
                          <a:effectLst/>
                        </a:rPr>
                        <a:t>8,19%</a:t>
                      </a:r>
                      <a:endParaRPr lang="es-EC" sz="1800" b="1">
                        <a:effectLst/>
                        <a:latin typeface="Times New Roman" panose="02020603050405020304" pitchFamily="18" charset="0"/>
                        <a:ea typeface="Calibri" panose="020F0502020204030204" pitchFamily="34" charset="0"/>
                      </a:endParaRPr>
                    </a:p>
                  </a:txBody>
                  <a:tcPr marL="44450" marR="44450" marT="0" marB="0" anchor="b"/>
                </a:tc>
              </a:tr>
              <a:tr h="324716">
                <a:tc>
                  <a:txBody>
                    <a:bodyPr/>
                    <a:lstStyle/>
                    <a:p>
                      <a:pPr algn="l">
                        <a:lnSpc>
                          <a:spcPct val="150000"/>
                        </a:lnSpc>
                        <a:spcAft>
                          <a:spcPts val="0"/>
                        </a:spcAft>
                      </a:pPr>
                      <a:r>
                        <a:rPr lang="es-EC" sz="1800" dirty="0">
                          <a:effectLst/>
                        </a:rPr>
                        <a:t>Universidad Estatal de Bolívar</a:t>
                      </a:r>
                      <a:endParaRPr lang="es-EC" sz="1800" b="1" dirty="0">
                        <a:effectLst/>
                        <a:latin typeface="Times New Roman" panose="02020603050405020304" pitchFamily="18" charset="0"/>
                        <a:ea typeface="Calibri" panose="020F0502020204030204" pitchFamily="34" charset="0"/>
                      </a:endParaRPr>
                    </a:p>
                  </a:txBody>
                  <a:tcPr marL="44450" marR="44450" marT="0" marB="0" anchor="b">
                    <a:solidFill>
                      <a:srgbClr val="00B0F0"/>
                    </a:solidFill>
                  </a:tcPr>
                </a:tc>
                <a:tc>
                  <a:txBody>
                    <a:bodyPr/>
                    <a:lstStyle/>
                    <a:p>
                      <a:pPr algn="l">
                        <a:lnSpc>
                          <a:spcPct val="150000"/>
                        </a:lnSpc>
                        <a:spcAft>
                          <a:spcPts val="0"/>
                        </a:spcAft>
                      </a:pPr>
                      <a:r>
                        <a:rPr lang="es-EC" sz="1800">
                          <a:effectLst/>
                        </a:rPr>
                        <a:t>256</a:t>
                      </a:r>
                      <a:endParaRPr lang="es-EC" sz="1800" b="1">
                        <a:effectLst/>
                        <a:latin typeface="Times New Roman" panose="02020603050405020304" pitchFamily="18" charset="0"/>
                        <a:ea typeface="Calibri" panose="020F0502020204030204" pitchFamily="34" charset="0"/>
                      </a:endParaRPr>
                    </a:p>
                  </a:txBody>
                  <a:tcPr marL="44450" marR="44450" marT="0" marB="0" anchor="b">
                    <a:solidFill>
                      <a:srgbClr val="00B0F0"/>
                    </a:solidFill>
                  </a:tcPr>
                </a:tc>
                <a:tc>
                  <a:txBody>
                    <a:bodyPr/>
                    <a:lstStyle/>
                    <a:p>
                      <a:pPr algn="l">
                        <a:lnSpc>
                          <a:spcPct val="150000"/>
                        </a:lnSpc>
                        <a:spcAft>
                          <a:spcPts val="0"/>
                        </a:spcAft>
                      </a:pPr>
                      <a:r>
                        <a:rPr lang="es-EC" sz="1800" dirty="0">
                          <a:effectLst/>
                        </a:rPr>
                        <a:t>14,46%</a:t>
                      </a:r>
                      <a:endParaRPr lang="es-EC" sz="1800" b="1" dirty="0">
                        <a:effectLst/>
                        <a:latin typeface="Times New Roman" panose="02020603050405020304" pitchFamily="18" charset="0"/>
                        <a:ea typeface="Calibri" panose="020F0502020204030204" pitchFamily="34" charset="0"/>
                      </a:endParaRPr>
                    </a:p>
                  </a:txBody>
                  <a:tcPr marL="44450" marR="44450" marT="0" marB="0" anchor="b">
                    <a:solidFill>
                      <a:srgbClr val="00B0F0"/>
                    </a:solidFill>
                  </a:tcPr>
                </a:tc>
              </a:tr>
              <a:tr h="324716">
                <a:tc>
                  <a:txBody>
                    <a:bodyPr/>
                    <a:lstStyle/>
                    <a:p>
                      <a:pPr algn="l">
                        <a:lnSpc>
                          <a:spcPct val="150000"/>
                        </a:lnSpc>
                        <a:spcAft>
                          <a:spcPts val="0"/>
                        </a:spcAft>
                      </a:pPr>
                      <a:r>
                        <a:rPr lang="es-EC" sz="1800">
                          <a:effectLst/>
                        </a:rPr>
                        <a:t>Universidad Superior Politécnica del Litoral</a:t>
                      </a:r>
                      <a:endParaRPr lang="es-EC" sz="1800" b="1">
                        <a:effectLst/>
                        <a:latin typeface="Times New Roman" panose="02020603050405020304" pitchFamily="18" charset="0"/>
                        <a:ea typeface="Calibri" panose="020F0502020204030204" pitchFamily="34" charset="0"/>
                      </a:endParaRPr>
                    </a:p>
                  </a:txBody>
                  <a:tcPr marL="44450" marR="44450" marT="0" marB="0" anchor="b"/>
                </a:tc>
                <a:tc>
                  <a:txBody>
                    <a:bodyPr/>
                    <a:lstStyle/>
                    <a:p>
                      <a:pPr algn="l">
                        <a:lnSpc>
                          <a:spcPct val="150000"/>
                        </a:lnSpc>
                        <a:spcAft>
                          <a:spcPts val="0"/>
                        </a:spcAft>
                      </a:pPr>
                      <a:r>
                        <a:rPr lang="es-EC" sz="1800">
                          <a:effectLst/>
                        </a:rPr>
                        <a:t>175</a:t>
                      </a:r>
                      <a:endParaRPr lang="es-EC" sz="1800" b="1">
                        <a:effectLst/>
                        <a:latin typeface="Times New Roman" panose="02020603050405020304" pitchFamily="18" charset="0"/>
                        <a:ea typeface="Calibri" panose="020F0502020204030204" pitchFamily="34" charset="0"/>
                      </a:endParaRPr>
                    </a:p>
                  </a:txBody>
                  <a:tcPr marL="44450" marR="44450" marT="0" marB="0" anchor="b"/>
                </a:tc>
                <a:tc>
                  <a:txBody>
                    <a:bodyPr/>
                    <a:lstStyle/>
                    <a:p>
                      <a:pPr algn="l">
                        <a:lnSpc>
                          <a:spcPct val="150000"/>
                        </a:lnSpc>
                        <a:spcAft>
                          <a:spcPts val="0"/>
                        </a:spcAft>
                      </a:pPr>
                      <a:r>
                        <a:rPr lang="es-EC" sz="1800" dirty="0">
                          <a:effectLst/>
                        </a:rPr>
                        <a:t>9,88%</a:t>
                      </a:r>
                      <a:endParaRPr lang="es-EC" sz="1800" b="1" dirty="0">
                        <a:effectLst/>
                        <a:latin typeface="Times New Roman" panose="02020603050405020304" pitchFamily="18" charset="0"/>
                        <a:ea typeface="Calibri" panose="020F0502020204030204" pitchFamily="34" charset="0"/>
                      </a:endParaRPr>
                    </a:p>
                  </a:txBody>
                  <a:tcPr marL="44450" marR="44450" marT="0" marB="0" anchor="b"/>
                </a:tc>
              </a:tr>
              <a:tr h="324716">
                <a:tc>
                  <a:txBody>
                    <a:bodyPr/>
                    <a:lstStyle/>
                    <a:p>
                      <a:pPr algn="l">
                        <a:lnSpc>
                          <a:spcPct val="150000"/>
                        </a:lnSpc>
                        <a:spcAft>
                          <a:spcPts val="0"/>
                        </a:spcAft>
                      </a:pPr>
                      <a:r>
                        <a:rPr lang="es-EC" sz="1800">
                          <a:effectLst/>
                        </a:rPr>
                        <a:t>Universidad Andina Simón Bolívar</a:t>
                      </a:r>
                      <a:endParaRPr lang="es-EC" sz="1800" b="1">
                        <a:effectLst/>
                        <a:latin typeface="Times New Roman" panose="02020603050405020304" pitchFamily="18" charset="0"/>
                        <a:ea typeface="Calibri" panose="020F0502020204030204" pitchFamily="34" charset="0"/>
                      </a:endParaRPr>
                    </a:p>
                  </a:txBody>
                  <a:tcPr marL="44450" marR="44450" marT="0" marB="0" anchor="b"/>
                </a:tc>
                <a:tc>
                  <a:txBody>
                    <a:bodyPr/>
                    <a:lstStyle/>
                    <a:p>
                      <a:pPr algn="l">
                        <a:lnSpc>
                          <a:spcPct val="150000"/>
                        </a:lnSpc>
                        <a:spcAft>
                          <a:spcPts val="0"/>
                        </a:spcAft>
                      </a:pPr>
                      <a:r>
                        <a:rPr lang="es-EC" sz="1800">
                          <a:effectLst/>
                        </a:rPr>
                        <a:t>121</a:t>
                      </a:r>
                      <a:endParaRPr lang="es-EC" sz="1800" b="1">
                        <a:effectLst/>
                        <a:latin typeface="Times New Roman" panose="02020603050405020304" pitchFamily="18" charset="0"/>
                        <a:ea typeface="Calibri" panose="020F0502020204030204" pitchFamily="34" charset="0"/>
                      </a:endParaRPr>
                    </a:p>
                  </a:txBody>
                  <a:tcPr marL="44450" marR="44450" marT="0" marB="0" anchor="b"/>
                </a:tc>
                <a:tc>
                  <a:txBody>
                    <a:bodyPr/>
                    <a:lstStyle/>
                    <a:p>
                      <a:pPr algn="l">
                        <a:lnSpc>
                          <a:spcPct val="150000"/>
                        </a:lnSpc>
                        <a:spcAft>
                          <a:spcPts val="0"/>
                        </a:spcAft>
                      </a:pPr>
                      <a:r>
                        <a:rPr lang="es-EC" sz="1800" dirty="0">
                          <a:effectLst/>
                        </a:rPr>
                        <a:t>6,83%</a:t>
                      </a:r>
                      <a:endParaRPr lang="es-EC" sz="1800" b="1" dirty="0">
                        <a:effectLst/>
                        <a:latin typeface="Times New Roman" panose="02020603050405020304" pitchFamily="18" charset="0"/>
                        <a:ea typeface="Calibri" panose="020F0502020204030204" pitchFamily="34" charset="0"/>
                      </a:endParaRPr>
                    </a:p>
                  </a:txBody>
                  <a:tcPr marL="44450" marR="44450" marT="0" marB="0" anchor="b"/>
                </a:tc>
              </a:tr>
              <a:tr h="324716">
                <a:tc>
                  <a:txBody>
                    <a:bodyPr/>
                    <a:lstStyle/>
                    <a:p>
                      <a:pPr algn="l">
                        <a:lnSpc>
                          <a:spcPct val="150000"/>
                        </a:lnSpc>
                        <a:spcAft>
                          <a:spcPts val="0"/>
                        </a:spcAft>
                      </a:pPr>
                      <a:r>
                        <a:rPr lang="es-EC" sz="1800">
                          <a:effectLst/>
                        </a:rPr>
                        <a:t>Escuela Superior Politécnica del Ejército</a:t>
                      </a:r>
                      <a:endParaRPr lang="es-EC" sz="1800" b="1">
                        <a:effectLst/>
                        <a:latin typeface="Times New Roman" panose="02020603050405020304" pitchFamily="18" charset="0"/>
                        <a:ea typeface="Calibri" panose="020F0502020204030204" pitchFamily="34" charset="0"/>
                      </a:endParaRPr>
                    </a:p>
                  </a:txBody>
                  <a:tcPr marL="44450" marR="44450" marT="0" marB="0" anchor="b"/>
                </a:tc>
                <a:tc>
                  <a:txBody>
                    <a:bodyPr/>
                    <a:lstStyle/>
                    <a:p>
                      <a:pPr algn="l">
                        <a:lnSpc>
                          <a:spcPct val="150000"/>
                        </a:lnSpc>
                        <a:spcAft>
                          <a:spcPts val="0"/>
                        </a:spcAft>
                      </a:pPr>
                      <a:r>
                        <a:rPr lang="es-EC" sz="1800">
                          <a:effectLst/>
                        </a:rPr>
                        <a:t>93</a:t>
                      </a:r>
                      <a:endParaRPr lang="es-EC" sz="1800" b="1">
                        <a:effectLst/>
                        <a:latin typeface="Times New Roman" panose="02020603050405020304" pitchFamily="18" charset="0"/>
                        <a:ea typeface="Calibri" panose="020F0502020204030204" pitchFamily="34" charset="0"/>
                      </a:endParaRPr>
                    </a:p>
                  </a:txBody>
                  <a:tcPr marL="44450" marR="44450" marT="0" marB="0" anchor="b"/>
                </a:tc>
                <a:tc>
                  <a:txBody>
                    <a:bodyPr/>
                    <a:lstStyle/>
                    <a:p>
                      <a:pPr algn="l">
                        <a:lnSpc>
                          <a:spcPct val="150000"/>
                        </a:lnSpc>
                        <a:spcAft>
                          <a:spcPts val="0"/>
                        </a:spcAft>
                      </a:pPr>
                      <a:r>
                        <a:rPr lang="es-EC" sz="1800">
                          <a:effectLst/>
                        </a:rPr>
                        <a:t>5,25%</a:t>
                      </a:r>
                      <a:endParaRPr lang="es-EC" sz="1800" b="1">
                        <a:effectLst/>
                        <a:latin typeface="Times New Roman" panose="02020603050405020304" pitchFamily="18" charset="0"/>
                        <a:ea typeface="Calibri" panose="020F0502020204030204" pitchFamily="34" charset="0"/>
                      </a:endParaRPr>
                    </a:p>
                  </a:txBody>
                  <a:tcPr marL="44450" marR="44450" marT="0" marB="0" anchor="b"/>
                </a:tc>
              </a:tr>
              <a:tr h="324716">
                <a:tc>
                  <a:txBody>
                    <a:bodyPr/>
                    <a:lstStyle/>
                    <a:p>
                      <a:pPr algn="l">
                        <a:lnSpc>
                          <a:spcPct val="150000"/>
                        </a:lnSpc>
                        <a:spcAft>
                          <a:spcPts val="0"/>
                        </a:spcAft>
                      </a:pPr>
                      <a:r>
                        <a:rPr lang="es-EC" sz="1800">
                          <a:effectLst/>
                        </a:rPr>
                        <a:t>Instituto Tecnológico Cruz Roja </a:t>
                      </a:r>
                      <a:endParaRPr lang="es-EC" sz="1800" b="1">
                        <a:effectLst/>
                        <a:latin typeface="Times New Roman" panose="02020603050405020304" pitchFamily="18" charset="0"/>
                        <a:ea typeface="Calibri" panose="020F0502020204030204" pitchFamily="34" charset="0"/>
                      </a:endParaRPr>
                    </a:p>
                  </a:txBody>
                  <a:tcPr marL="44450" marR="44450" marT="0" marB="0" anchor="b">
                    <a:solidFill>
                      <a:srgbClr val="00B0F0"/>
                    </a:solidFill>
                  </a:tcPr>
                </a:tc>
                <a:tc>
                  <a:txBody>
                    <a:bodyPr/>
                    <a:lstStyle/>
                    <a:p>
                      <a:pPr algn="l">
                        <a:lnSpc>
                          <a:spcPct val="150000"/>
                        </a:lnSpc>
                        <a:spcAft>
                          <a:spcPts val="0"/>
                        </a:spcAft>
                      </a:pPr>
                      <a:r>
                        <a:rPr lang="es-EC" sz="1800">
                          <a:effectLst/>
                        </a:rPr>
                        <a:t>448</a:t>
                      </a:r>
                      <a:endParaRPr lang="es-EC" sz="1800" b="1">
                        <a:effectLst/>
                        <a:latin typeface="Times New Roman" panose="02020603050405020304" pitchFamily="18" charset="0"/>
                        <a:ea typeface="Calibri" panose="020F0502020204030204" pitchFamily="34" charset="0"/>
                      </a:endParaRPr>
                    </a:p>
                  </a:txBody>
                  <a:tcPr marL="44450" marR="44450" marT="0" marB="0" anchor="b">
                    <a:solidFill>
                      <a:srgbClr val="00B0F0"/>
                    </a:solidFill>
                  </a:tcPr>
                </a:tc>
                <a:tc>
                  <a:txBody>
                    <a:bodyPr/>
                    <a:lstStyle/>
                    <a:p>
                      <a:pPr algn="l">
                        <a:lnSpc>
                          <a:spcPct val="150000"/>
                        </a:lnSpc>
                        <a:spcAft>
                          <a:spcPts val="0"/>
                        </a:spcAft>
                      </a:pPr>
                      <a:r>
                        <a:rPr lang="es-EC" sz="1800" dirty="0">
                          <a:effectLst/>
                        </a:rPr>
                        <a:t>25,30%</a:t>
                      </a:r>
                      <a:endParaRPr lang="es-EC" sz="1800" b="1" dirty="0">
                        <a:effectLst/>
                        <a:latin typeface="Times New Roman" panose="02020603050405020304" pitchFamily="18" charset="0"/>
                        <a:ea typeface="Calibri" panose="020F0502020204030204" pitchFamily="34" charset="0"/>
                      </a:endParaRPr>
                    </a:p>
                  </a:txBody>
                  <a:tcPr marL="44450" marR="44450" marT="0" marB="0" anchor="b">
                    <a:solidFill>
                      <a:srgbClr val="00B0F0"/>
                    </a:solidFill>
                  </a:tcPr>
                </a:tc>
              </a:tr>
              <a:tr h="324716">
                <a:tc>
                  <a:txBody>
                    <a:bodyPr/>
                    <a:lstStyle/>
                    <a:p>
                      <a:pPr algn="l">
                        <a:lnSpc>
                          <a:spcPct val="150000"/>
                        </a:lnSpc>
                        <a:spcAft>
                          <a:spcPts val="0"/>
                        </a:spcAft>
                      </a:pPr>
                      <a:r>
                        <a:rPr lang="es-EC" sz="1800">
                          <a:effectLst/>
                        </a:rPr>
                        <a:t>Escuela Politécnica Nacional</a:t>
                      </a:r>
                      <a:endParaRPr lang="es-EC" sz="1800" b="1">
                        <a:effectLst/>
                        <a:latin typeface="Times New Roman" panose="02020603050405020304" pitchFamily="18" charset="0"/>
                        <a:ea typeface="Calibri" panose="020F0502020204030204" pitchFamily="34" charset="0"/>
                      </a:endParaRPr>
                    </a:p>
                  </a:txBody>
                  <a:tcPr marL="44450" marR="44450" marT="0" marB="0" anchor="b"/>
                </a:tc>
                <a:tc>
                  <a:txBody>
                    <a:bodyPr/>
                    <a:lstStyle/>
                    <a:p>
                      <a:pPr algn="l">
                        <a:lnSpc>
                          <a:spcPct val="150000"/>
                        </a:lnSpc>
                        <a:spcAft>
                          <a:spcPts val="0"/>
                        </a:spcAft>
                      </a:pPr>
                      <a:r>
                        <a:rPr lang="es-EC" sz="1800">
                          <a:effectLst/>
                        </a:rPr>
                        <a:t>147</a:t>
                      </a:r>
                      <a:endParaRPr lang="es-EC" sz="1800" b="1">
                        <a:effectLst/>
                        <a:latin typeface="Times New Roman" panose="02020603050405020304" pitchFamily="18" charset="0"/>
                        <a:ea typeface="Calibri" panose="020F0502020204030204" pitchFamily="34" charset="0"/>
                      </a:endParaRPr>
                    </a:p>
                  </a:txBody>
                  <a:tcPr marL="44450" marR="44450" marT="0" marB="0" anchor="b"/>
                </a:tc>
                <a:tc>
                  <a:txBody>
                    <a:bodyPr/>
                    <a:lstStyle/>
                    <a:p>
                      <a:pPr algn="l">
                        <a:lnSpc>
                          <a:spcPct val="150000"/>
                        </a:lnSpc>
                        <a:spcAft>
                          <a:spcPts val="0"/>
                        </a:spcAft>
                      </a:pPr>
                      <a:r>
                        <a:rPr lang="es-EC" sz="1800">
                          <a:effectLst/>
                        </a:rPr>
                        <a:t>8,30%</a:t>
                      </a:r>
                      <a:endParaRPr lang="es-EC" sz="1800" b="1">
                        <a:effectLst/>
                        <a:latin typeface="Times New Roman" panose="02020603050405020304" pitchFamily="18" charset="0"/>
                        <a:ea typeface="Calibri" panose="020F0502020204030204" pitchFamily="34" charset="0"/>
                      </a:endParaRPr>
                    </a:p>
                  </a:txBody>
                  <a:tcPr marL="44450" marR="44450" marT="0" marB="0" anchor="b"/>
                </a:tc>
              </a:tr>
              <a:tr h="324716">
                <a:tc>
                  <a:txBody>
                    <a:bodyPr/>
                    <a:lstStyle/>
                    <a:p>
                      <a:pPr algn="l">
                        <a:lnSpc>
                          <a:spcPct val="150000"/>
                        </a:lnSpc>
                        <a:spcAft>
                          <a:spcPts val="0"/>
                        </a:spcAft>
                      </a:pPr>
                      <a:r>
                        <a:rPr lang="es-EC" sz="1800">
                          <a:effectLst/>
                        </a:rPr>
                        <a:t>Instituto Nacional de Altos Estudios</a:t>
                      </a:r>
                      <a:endParaRPr lang="es-EC" sz="1800" b="1">
                        <a:effectLst/>
                        <a:latin typeface="Times New Roman" panose="02020603050405020304" pitchFamily="18" charset="0"/>
                        <a:ea typeface="Calibri" panose="020F0502020204030204" pitchFamily="34" charset="0"/>
                      </a:endParaRPr>
                    </a:p>
                  </a:txBody>
                  <a:tcPr marL="44450" marR="44450" marT="0" marB="0" anchor="b"/>
                </a:tc>
                <a:tc>
                  <a:txBody>
                    <a:bodyPr/>
                    <a:lstStyle/>
                    <a:p>
                      <a:pPr algn="l">
                        <a:lnSpc>
                          <a:spcPct val="150000"/>
                        </a:lnSpc>
                        <a:spcAft>
                          <a:spcPts val="0"/>
                        </a:spcAft>
                      </a:pPr>
                      <a:r>
                        <a:rPr lang="es-EC" sz="1800">
                          <a:effectLst/>
                        </a:rPr>
                        <a:t>136</a:t>
                      </a:r>
                      <a:endParaRPr lang="es-EC" sz="1800" b="1">
                        <a:effectLst/>
                        <a:latin typeface="Times New Roman" panose="02020603050405020304" pitchFamily="18" charset="0"/>
                        <a:ea typeface="Calibri" panose="020F0502020204030204" pitchFamily="34" charset="0"/>
                      </a:endParaRPr>
                    </a:p>
                  </a:txBody>
                  <a:tcPr marL="44450" marR="44450" marT="0" marB="0" anchor="b"/>
                </a:tc>
                <a:tc>
                  <a:txBody>
                    <a:bodyPr/>
                    <a:lstStyle/>
                    <a:p>
                      <a:pPr algn="l">
                        <a:lnSpc>
                          <a:spcPct val="150000"/>
                        </a:lnSpc>
                        <a:spcAft>
                          <a:spcPts val="0"/>
                        </a:spcAft>
                      </a:pPr>
                      <a:r>
                        <a:rPr lang="es-EC" sz="1800">
                          <a:effectLst/>
                        </a:rPr>
                        <a:t>7,68%</a:t>
                      </a:r>
                      <a:endParaRPr lang="es-EC" sz="1800" b="1">
                        <a:effectLst/>
                        <a:latin typeface="Times New Roman" panose="02020603050405020304" pitchFamily="18" charset="0"/>
                        <a:ea typeface="Calibri" panose="020F0502020204030204" pitchFamily="34" charset="0"/>
                      </a:endParaRPr>
                    </a:p>
                  </a:txBody>
                  <a:tcPr marL="44450" marR="44450" marT="0" marB="0" anchor="b"/>
                </a:tc>
              </a:tr>
              <a:tr h="324716">
                <a:tc>
                  <a:txBody>
                    <a:bodyPr/>
                    <a:lstStyle/>
                    <a:p>
                      <a:pPr algn="l">
                        <a:lnSpc>
                          <a:spcPct val="150000"/>
                        </a:lnSpc>
                        <a:spcAft>
                          <a:spcPts val="0"/>
                        </a:spcAft>
                      </a:pPr>
                      <a:r>
                        <a:rPr lang="es-EC" sz="1800">
                          <a:effectLst/>
                        </a:rPr>
                        <a:t>Universidad Central del Ecuador</a:t>
                      </a:r>
                      <a:endParaRPr lang="es-EC" sz="1800" b="1">
                        <a:effectLst/>
                        <a:latin typeface="Times New Roman" panose="02020603050405020304" pitchFamily="18" charset="0"/>
                        <a:ea typeface="Calibri" panose="020F0502020204030204" pitchFamily="34" charset="0"/>
                      </a:endParaRPr>
                    </a:p>
                  </a:txBody>
                  <a:tcPr marL="44450" marR="44450" marT="0" marB="0" anchor="b"/>
                </a:tc>
                <a:tc>
                  <a:txBody>
                    <a:bodyPr/>
                    <a:lstStyle/>
                    <a:p>
                      <a:pPr algn="l">
                        <a:lnSpc>
                          <a:spcPct val="150000"/>
                        </a:lnSpc>
                        <a:spcAft>
                          <a:spcPts val="0"/>
                        </a:spcAft>
                      </a:pPr>
                      <a:r>
                        <a:rPr lang="es-EC" sz="1800">
                          <a:effectLst/>
                        </a:rPr>
                        <a:t>112</a:t>
                      </a:r>
                      <a:endParaRPr lang="es-EC" sz="1800" b="1">
                        <a:effectLst/>
                        <a:latin typeface="Times New Roman" panose="02020603050405020304" pitchFamily="18" charset="0"/>
                        <a:ea typeface="Calibri" panose="020F0502020204030204" pitchFamily="34" charset="0"/>
                      </a:endParaRPr>
                    </a:p>
                  </a:txBody>
                  <a:tcPr marL="44450" marR="44450" marT="0" marB="0" anchor="b"/>
                </a:tc>
                <a:tc>
                  <a:txBody>
                    <a:bodyPr/>
                    <a:lstStyle/>
                    <a:p>
                      <a:pPr algn="l">
                        <a:lnSpc>
                          <a:spcPct val="150000"/>
                        </a:lnSpc>
                        <a:spcAft>
                          <a:spcPts val="0"/>
                        </a:spcAft>
                      </a:pPr>
                      <a:r>
                        <a:rPr lang="es-EC" sz="1800">
                          <a:effectLst/>
                        </a:rPr>
                        <a:t>6,32%</a:t>
                      </a:r>
                      <a:endParaRPr lang="es-EC" sz="1800" b="1">
                        <a:effectLst/>
                        <a:latin typeface="Times New Roman" panose="02020603050405020304" pitchFamily="18" charset="0"/>
                        <a:ea typeface="Calibri" panose="020F0502020204030204" pitchFamily="34" charset="0"/>
                      </a:endParaRPr>
                    </a:p>
                  </a:txBody>
                  <a:tcPr marL="44450" marR="44450" marT="0" marB="0" anchor="b"/>
                </a:tc>
              </a:tr>
              <a:tr h="324716">
                <a:tc>
                  <a:txBody>
                    <a:bodyPr/>
                    <a:lstStyle/>
                    <a:p>
                      <a:pPr algn="l">
                        <a:lnSpc>
                          <a:spcPct val="150000"/>
                        </a:lnSpc>
                        <a:spcAft>
                          <a:spcPts val="0"/>
                        </a:spcAft>
                      </a:pPr>
                      <a:r>
                        <a:rPr lang="es-EC" sz="1800">
                          <a:effectLst/>
                        </a:rPr>
                        <a:t>Universidad Central del Ecuador</a:t>
                      </a:r>
                      <a:endParaRPr lang="es-EC" sz="1800" b="1">
                        <a:effectLst/>
                        <a:latin typeface="Times New Roman" panose="02020603050405020304" pitchFamily="18" charset="0"/>
                        <a:ea typeface="Calibri" panose="020F0502020204030204" pitchFamily="34" charset="0"/>
                      </a:endParaRPr>
                    </a:p>
                  </a:txBody>
                  <a:tcPr marL="44450" marR="44450" marT="0" marB="0" anchor="b"/>
                </a:tc>
                <a:tc>
                  <a:txBody>
                    <a:bodyPr/>
                    <a:lstStyle/>
                    <a:p>
                      <a:pPr algn="l">
                        <a:lnSpc>
                          <a:spcPct val="150000"/>
                        </a:lnSpc>
                        <a:spcAft>
                          <a:spcPts val="0"/>
                        </a:spcAft>
                      </a:pPr>
                      <a:r>
                        <a:rPr lang="es-EC" sz="1800">
                          <a:effectLst/>
                        </a:rPr>
                        <a:t>138</a:t>
                      </a:r>
                      <a:endParaRPr lang="es-EC" sz="1800" b="1">
                        <a:effectLst/>
                        <a:latin typeface="Times New Roman" panose="02020603050405020304" pitchFamily="18" charset="0"/>
                        <a:ea typeface="Calibri" panose="020F0502020204030204" pitchFamily="34" charset="0"/>
                      </a:endParaRPr>
                    </a:p>
                  </a:txBody>
                  <a:tcPr marL="44450" marR="44450" marT="0" marB="0" anchor="b"/>
                </a:tc>
                <a:tc>
                  <a:txBody>
                    <a:bodyPr/>
                    <a:lstStyle/>
                    <a:p>
                      <a:pPr algn="l">
                        <a:lnSpc>
                          <a:spcPct val="150000"/>
                        </a:lnSpc>
                        <a:spcAft>
                          <a:spcPts val="0"/>
                        </a:spcAft>
                      </a:pPr>
                      <a:r>
                        <a:rPr lang="es-EC" sz="1800">
                          <a:effectLst/>
                        </a:rPr>
                        <a:t>7,79%</a:t>
                      </a:r>
                      <a:endParaRPr lang="es-EC" sz="1800" b="1">
                        <a:effectLst/>
                        <a:latin typeface="Times New Roman" panose="02020603050405020304" pitchFamily="18" charset="0"/>
                        <a:ea typeface="Calibri" panose="020F0502020204030204" pitchFamily="34" charset="0"/>
                      </a:endParaRPr>
                    </a:p>
                  </a:txBody>
                  <a:tcPr marL="44450" marR="44450" marT="0" marB="0" anchor="b"/>
                </a:tc>
              </a:tr>
              <a:tr h="324716">
                <a:tc>
                  <a:txBody>
                    <a:bodyPr/>
                    <a:lstStyle/>
                    <a:p>
                      <a:pPr algn="l"/>
                      <a:endParaRPr lang="es-EC" sz="1800">
                        <a:effectLst/>
                        <a:latin typeface="Calibri" panose="020F0502020204030204" pitchFamily="34" charset="0"/>
                      </a:endParaRPr>
                    </a:p>
                  </a:txBody>
                  <a:tcPr marL="44450" marR="44450" marT="0" marB="0" anchor="b"/>
                </a:tc>
                <a:tc>
                  <a:txBody>
                    <a:bodyPr/>
                    <a:lstStyle/>
                    <a:p>
                      <a:pPr algn="l">
                        <a:lnSpc>
                          <a:spcPct val="150000"/>
                        </a:lnSpc>
                        <a:spcAft>
                          <a:spcPts val="0"/>
                        </a:spcAft>
                      </a:pPr>
                      <a:r>
                        <a:rPr lang="es-EC" sz="1800">
                          <a:effectLst/>
                        </a:rPr>
                        <a:t>1771</a:t>
                      </a:r>
                      <a:endParaRPr lang="es-EC" sz="1800" b="1">
                        <a:effectLst/>
                        <a:latin typeface="Times New Roman" panose="02020603050405020304" pitchFamily="18" charset="0"/>
                        <a:ea typeface="Calibri" panose="020F0502020204030204" pitchFamily="34" charset="0"/>
                      </a:endParaRPr>
                    </a:p>
                  </a:txBody>
                  <a:tcPr marL="44450" marR="44450" marT="0" marB="0" anchor="b"/>
                </a:tc>
                <a:tc>
                  <a:txBody>
                    <a:bodyPr/>
                    <a:lstStyle/>
                    <a:p>
                      <a:pPr algn="l">
                        <a:lnSpc>
                          <a:spcPct val="150000"/>
                        </a:lnSpc>
                        <a:spcAft>
                          <a:spcPts val="0"/>
                        </a:spcAft>
                      </a:pPr>
                      <a:r>
                        <a:rPr lang="es-EC" sz="1800" dirty="0">
                          <a:effectLst/>
                        </a:rPr>
                        <a:t>100%</a:t>
                      </a:r>
                      <a:endParaRPr lang="es-EC" sz="1800" b="1" dirty="0">
                        <a:effectLst/>
                        <a:latin typeface="Times New Roman" panose="02020603050405020304" pitchFamily="18" charset="0"/>
                        <a:ea typeface="Calibri" panose="020F0502020204030204" pitchFamily="34" charset="0"/>
                      </a:endParaRPr>
                    </a:p>
                  </a:txBody>
                  <a:tcPr marL="44450" marR="44450" marT="0" marB="0" anchor="b"/>
                </a:tc>
              </a:tr>
            </a:tbl>
          </a:graphicData>
        </a:graphic>
      </p:graphicFrame>
      <p:sp>
        <p:nvSpPr>
          <p:cNvPr id="5" name="Rectangle 1"/>
          <p:cNvSpPr>
            <a:spLocks noChangeArrowheads="1"/>
          </p:cNvSpPr>
          <p:nvPr/>
        </p:nvSpPr>
        <p:spPr bwMode="auto">
          <a:xfrm>
            <a:off x="-4880824" y="90100"/>
            <a:ext cx="176267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Titulaciones en Gestión de Riesgos por IES.</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0430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7451" y="181131"/>
            <a:ext cx="9126233" cy="1320800"/>
          </a:xfrm>
        </p:spPr>
        <p:txBody>
          <a:bodyPr/>
          <a:lstStyle/>
          <a:p>
            <a:r>
              <a:rPr lang="es-EC" altLang="es-EC" b="1" dirty="0"/>
              <a:t>RESULTADOS DE LA INVESTIGACIÓN</a:t>
            </a:r>
            <a:br>
              <a:rPr lang="es-EC" altLang="es-EC" b="1" dirty="0"/>
            </a:br>
            <a:r>
              <a:rPr lang="es-EC" altLang="es-EC" b="1" dirty="0"/>
              <a:t>ENCUESTA ESTUDIANTES</a:t>
            </a:r>
            <a:endParaRPr lang="es-EC" dirty="0"/>
          </a:p>
        </p:txBody>
      </p:sp>
      <p:pic>
        <p:nvPicPr>
          <p:cNvPr id="2051" name="Picture 38" descr="C:\Users\oscararias\Desktop\fotografias\20170908_092308.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46" y="1743410"/>
            <a:ext cx="350305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38" descr="C:\Users\oscararias\AppData\Local\Microsoft\Windows\INetCache\Content.Word\IMG-20171105-WA0005.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1083" y="1853720"/>
            <a:ext cx="3689796" cy="233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51" descr="C:\Users\oscararias\AppData\Local\Microsoft\Windows\INetCache\Content.Word\IMG-20171105-WA0009.jp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2977" y="1270000"/>
            <a:ext cx="352376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49" descr="C:\Users\oscararias\AppData\Local\Microsoft\Windows\INetCache\Content.Word\IMG-20171105-WA0007.jpg"/>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056" y="4512368"/>
            <a:ext cx="3430544"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67" descr="C:\Users\oscararias\AppData\Local\Microsoft\Windows\INetCache\Content.Word\IMG-20171105-WA0001.jpg"/>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4362" y="4029410"/>
            <a:ext cx="3807383" cy="258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99268" y="4512367"/>
            <a:ext cx="4293709"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62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7413" y="289059"/>
            <a:ext cx="8596668" cy="1320800"/>
          </a:xfrm>
        </p:spPr>
        <p:txBody>
          <a:bodyPr>
            <a:normAutofit fontScale="90000"/>
          </a:bodyPr>
          <a:lstStyle/>
          <a:p>
            <a:r>
              <a:rPr lang="es-EC" b="1" dirty="0"/>
              <a:t>ETAPAS DEL PROCESO DE LEVANTAMIENTO DE DATOS ESTUDIANTES</a:t>
            </a:r>
            <a:r>
              <a:rPr lang="es-EC" dirty="0"/>
              <a:t/>
            </a:r>
            <a:br>
              <a:rPr lang="es-EC" dirty="0"/>
            </a:br>
            <a:endParaRPr lang="es-EC" dirty="0"/>
          </a:p>
        </p:txBody>
      </p:sp>
      <p:graphicFrame>
        <p:nvGraphicFramePr>
          <p:cNvPr id="4" name="Diagrama 3"/>
          <p:cNvGraphicFramePr/>
          <p:nvPr>
            <p:extLst>
              <p:ext uri="{D42A27DB-BD31-4B8C-83A1-F6EECF244321}">
                <p14:modId xmlns:p14="http://schemas.microsoft.com/office/powerpoint/2010/main" val="2029914490"/>
              </p:ext>
            </p:extLst>
          </p:nvPr>
        </p:nvGraphicFramePr>
        <p:xfrm>
          <a:off x="321971" y="1609859"/>
          <a:ext cx="10689466" cy="5485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320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39"/>
          <p:cNvPicPr>
            <a:picLocks noChangeAspect="1" noChangeArrowheads="1"/>
          </p:cNvPicPr>
          <p:nvPr/>
        </p:nvPicPr>
        <p:blipFill>
          <a:blip r:embed="rId2">
            <a:extLst>
              <a:ext uri="{28A0092B-C50C-407E-A947-70E740481C1C}">
                <a14:useLocalDpi xmlns:a14="http://schemas.microsoft.com/office/drawing/2010/main" val="0"/>
              </a:ext>
            </a:extLst>
          </a:blip>
          <a:srcRect b="11363"/>
          <a:stretch>
            <a:fillRect/>
          </a:stretch>
        </p:blipFill>
        <p:spPr bwMode="auto">
          <a:xfrm>
            <a:off x="899409" y="990413"/>
            <a:ext cx="8844197" cy="370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518917432"/>
              </p:ext>
            </p:extLst>
          </p:nvPr>
        </p:nvGraphicFramePr>
        <p:xfrm>
          <a:off x="2562896" y="4944849"/>
          <a:ext cx="6284890" cy="1828800"/>
        </p:xfrm>
        <a:graphic>
          <a:graphicData uri="http://schemas.openxmlformats.org/drawingml/2006/table">
            <a:tbl>
              <a:tblPr>
                <a:tableStyleId>{5C22544A-7EE6-4342-B048-85BDC9FD1C3A}</a:tableStyleId>
              </a:tblPr>
              <a:tblGrid>
                <a:gridCol w="967446"/>
                <a:gridCol w="1208255"/>
                <a:gridCol w="1208255"/>
                <a:gridCol w="1450467"/>
                <a:gridCol w="1450467"/>
              </a:tblGrid>
              <a:tr h="334010">
                <a:tc gridSpan="2">
                  <a:txBody>
                    <a:bodyPr/>
                    <a:lstStyle/>
                    <a:p>
                      <a:pPr>
                        <a:lnSpc>
                          <a:spcPct val="150000"/>
                        </a:lnSpc>
                        <a:spcAft>
                          <a:spcPts val="0"/>
                        </a:spcAft>
                      </a:pPr>
                      <a:r>
                        <a:rPr lang="es-EC" sz="1600" b="1" dirty="0">
                          <a:effectLst/>
                        </a:rPr>
                        <a:t> </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hMerge="1">
                  <a:txBody>
                    <a:bodyPr/>
                    <a:lstStyle/>
                    <a:p>
                      <a:endParaRPr lang="es-EC"/>
                    </a:p>
                  </a:txBody>
                  <a:tcPr/>
                </a:tc>
                <a:tc>
                  <a:txBody>
                    <a:bodyPr/>
                    <a:lstStyle/>
                    <a:p>
                      <a:pPr>
                        <a:lnSpc>
                          <a:spcPct val="150000"/>
                        </a:lnSpc>
                        <a:spcAft>
                          <a:spcPts val="0"/>
                        </a:spcAft>
                      </a:pPr>
                      <a:r>
                        <a:rPr lang="es-EC" sz="1600" b="1" dirty="0">
                          <a:effectLst/>
                        </a:rPr>
                        <a:t>Frecuencia</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a:lnSpc>
                          <a:spcPct val="150000"/>
                        </a:lnSpc>
                        <a:spcAft>
                          <a:spcPts val="0"/>
                        </a:spcAft>
                      </a:pPr>
                      <a:r>
                        <a:rPr lang="es-EC" sz="1600" b="1" dirty="0">
                          <a:effectLst/>
                        </a:rPr>
                        <a:t>Porcentaje</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a:lnSpc>
                          <a:spcPct val="150000"/>
                        </a:lnSpc>
                        <a:spcAft>
                          <a:spcPts val="0"/>
                        </a:spcAft>
                      </a:pPr>
                      <a:r>
                        <a:rPr lang="es-EC" sz="1600" b="1" dirty="0">
                          <a:effectLst/>
                        </a:rPr>
                        <a:t>Porcentaje válido</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r>
              <a:tr h="334010">
                <a:tc rowSpan="3">
                  <a:txBody>
                    <a:bodyPr/>
                    <a:lstStyle/>
                    <a:p>
                      <a:pPr>
                        <a:lnSpc>
                          <a:spcPct val="150000"/>
                        </a:lnSpc>
                        <a:spcAft>
                          <a:spcPts val="0"/>
                        </a:spcAft>
                      </a:pPr>
                      <a:r>
                        <a:rPr lang="es-EC" sz="1600" dirty="0">
                          <a:effectLst/>
                        </a:rPr>
                        <a:t>Válido</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a:lnSpc>
                          <a:spcPct val="150000"/>
                        </a:lnSpc>
                        <a:spcAft>
                          <a:spcPts val="0"/>
                        </a:spcAft>
                      </a:pPr>
                      <a:r>
                        <a:rPr lang="es-EC" sz="1600" dirty="0">
                          <a:effectLst/>
                        </a:rPr>
                        <a:t>Hombre</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a:lnSpc>
                          <a:spcPct val="150000"/>
                        </a:lnSpc>
                        <a:spcAft>
                          <a:spcPts val="0"/>
                        </a:spcAft>
                      </a:pPr>
                      <a:r>
                        <a:rPr lang="es-EC" sz="1600" dirty="0">
                          <a:effectLst/>
                        </a:rPr>
                        <a:t>443</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a:lnSpc>
                          <a:spcPct val="150000"/>
                        </a:lnSpc>
                        <a:spcAft>
                          <a:spcPts val="0"/>
                        </a:spcAft>
                      </a:pPr>
                      <a:r>
                        <a:rPr lang="es-EC" sz="1600" dirty="0">
                          <a:effectLst/>
                        </a:rPr>
                        <a:t>58,1</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a:lnSpc>
                          <a:spcPct val="150000"/>
                        </a:lnSpc>
                        <a:spcAft>
                          <a:spcPts val="0"/>
                        </a:spcAft>
                      </a:pPr>
                      <a:r>
                        <a:rPr lang="es-EC" sz="1600" dirty="0">
                          <a:effectLst/>
                        </a:rPr>
                        <a:t>58,1</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r>
              <a:tr h="166370">
                <a:tc vMerge="1">
                  <a:txBody>
                    <a:bodyPr/>
                    <a:lstStyle/>
                    <a:p>
                      <a:endParaRPr lang="es-EC"/>
                    </a:p>
                  </a:txBody>
                  <a:tcPr/>
                </a:tc>
                <a:tc>
                  <a:txBody>
                    <a:bodyPr/>
                    <a:lstStyle/>
                    <a:p>
                      <a:pPr>
                        <a:lnSpc>
                          <a:spcPct val="150000"/>
                        </a:lnSpc>
                        <a:spcAft>
                          <a:spcPts val="0"/>
                        </a:spcAft>
                      </a:pPr>
                      <a:r>
                        <a:rPr lang="es-EC" sz="1600" dirty="0">
                          <a:effectLst/>
                        </a:rPr>
                        <a:t>Mujer</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a:lnSpc>
                          <a:spcPct val="150000"/>
                        </a:lnSpc>
                        <a:spcAft>
                          <a:spcPts val="0"/>
                        </a:spcAft>
                      </a:pPr>
                      <a:r>
                        <a:rPr lang="es-EC" sz="1600" dirty="0">
                          <a:effectLst/>
                        </a:rPr>
                        <a:t>319</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a:lnSpc>
                          <a:spcPct val="150000"/>
                        </a:lnSpc>
                        <a:spcAft>
                          <a:spcPts val="0"/>
                        </a:spcAft>
                      </a:pPr>
                      <a:r>
                        <a:rPr lang="es-EC" sz="1600" dirty="0">
                          <a:effectLst/>
                        </a:rPr>
                        <a:t>41,9</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a:lnSpc>
                          <a:spcPct val="150000"/>
                        </a:lnSpc>
                        <a:spcAft>
                          <a:spcPts val="0"/>
                        </a:spcAft>
                      </a:pPr>
                      <a:r>
                        <a:rPr lang="es-EC" sz="1600" dirty="0">
                          <a:effectLst/>
                        </a:rPr>
                        <a:t>41,9</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r>
              <a:tr h="166370">
                <a:tc vMerge="1">
                  <a:txBody>
                    <a:bodyPr/>
                    <a:lstStyle/>
                    <a:p>
                      <a:endParaRPr lang="es-EC"/>
                    </a:p>
                  </a:txBody>
                  <a:tcPr/>
                </a:tc>
                <a:tc>
                  <a:txBody>
                    <a:bodyPr/>
                    <a:lstStyle/>
                    <a:p>
                      <a:pPr>
                        <a:lnSpc>
                          <a:spcPct val="150000"/>
                        </a:lnSpc>
                        <a:spcAft>
                          <a:spcPts val="0"/>
                        </a:spcAft>
                      </a:pPr>
                      <a:r>
                        <a:rPr lang="es-EC" sz="1600">
                          <a:effectLst/>
                        </a:rPr>
                        <a:t>Total</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a:lnSpc>
                          <a:spcPct val="150000"/>
                        </a:lnSpc>
                        <a:spcAft>
                          <a:spcPts val="0"/>
                        </a:spcAft>
                      </a:pPr>
                      <a:r>
                        <a:rPr lang="es-EC" sz="1600">
                          <a:effectLst/>
                        </a:rPr>
                        <a:t>762</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a:lnSpc>
                          <a:spcPct val="150000"/>
                        </a:lnSpc>
                        <a:spcAft>
                          <a:spcPts val="0"/>
                        </a:spcAft>
                      </a:pPr>
                      <a:r>
                        <a:rPr lang="es-EC" sz="1600">
                          <a:effectLst/>
                        </a:rPr>
                        <a:t>100,0</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a:lnSpc>
                          <a:spcPct val="150000"/>
                        </a:lnSpc>
                        <a:spcAft>
                          <a:spcPts val="0"/>
                        </a:spcAft>
                      </a:pPr>
                      <a:r>
                        <a:rPr lang="es-EC" sz="1600" dirty="0">
                          <a:effectLst/>
                        </a:rPr>
                        <a:t>100,0</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r>
            </a:tbl>
          </a:graphicData>
        </a:graphic>
      </p:graphicFrame>
      <p:sp>
        <p:nvSpPr>
          <p:cNvPr id="2" name="CuadroTexto 1"/>
          <p:cNvSpPr txBox="1"/>
          <p:nvPr/>
        </p:nvSpPr>
        <p:spPr>
          <a:xfrm>
            <a:off x="1109272" y="344082"/>
            <a:ext cx="5666282" cy="646331"/>
          </a:xfrm>
          <a:prstGeom prst="rect">
            <a:avLst/>
          </a:prstGeom>
          <a:noFill/>
        </p:spPr>
        <p:txBody>
          <a:bodyPr wrap="square" rtlCol="0">
            <a:spAutoFit/>
          </a:bodyPr>
          <a:lstStyle/>
          <a:p>
            <a:r>
              <a:rPr lang="es-EC" sz="3600" b="1" dirty="0" smtClean="0">
                <a:solidFill>
                  <a:schemeClr val="accent1"/>
                </a:solidFill>
              </a:rPr>
              <a:t>GÉNERO</a:t>
            </a:r>
            <a:endParaRPr lang="es-EC" sz="3600" b="1" dirty="0">
              <a:solidFill>
                <a:schemeClr val="accent1"/>
              </a:solidFill>
            </a:endParaRPr>
          </a:p>
        </p:txBody>
      </p:sp>
    </p:spTree>
    <p:extLst>
      <p:ext uri="{BB962C8B-B14F-4D97-AF65-F5344CB8AC3E}">
        <p14:creationId xmlns:p14="http://schemas.microsoft.com/office/powerpoint/2010/main" val="295634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2788" y="0"/>
            <a:ext cx="8596668" cy="1320800"/>
          </a:xfrm>
        </p:spPr>
        <p:txBody>
          <a:bodyPr/>
          <a:lstStyle/>
          <a:p>
            <a:r>
              <a:rPr lang="es-EC" b="1" dirty="0" smtClean="0"/>
              <a:t>CONTINUIDAD DE ESTUDIOS</a:t>
            </a:r>
            <a:endParaRPr lang="es-EC" b="1" dirty="0"/>
          </a:p>
        </p:txBody>
      </p:sp>
      <p:pic>
        <p:nvPicPr>
          <p:cNvPr id="4099" name="Imagen 1"/>
          <p:cNvPicPr>
            <a:picLocks noChangeAspect="1" noChangeArrowheads="1"/>
          </p:cNvPicPr>
          <p:nvPr/>
        </p:nvPicPr>
        <p:blipFill>
          <a:blip r:embed="rId2">
            <a:extLst>
              <a:ext uri="{28A0092B-C50C-407E-A947-70E740481C1C}">
                <a14:useLocalDpi xmlns:a14="http://schemas.microsoft.com/office/drawing/2010/main" val="0"/>
              </a:ext>
            </a:extLst>
          </a:blip>
          <a:srcRect b="11906"/>
          <a:stretch>
            <a:fillRect/>
          </a:stretch>
        </p:blipFill>
        <p:spPr bwMode="auto">
          <a:xfrm>
            <a:off x="1518518" y="560924"/>
            <a:ext cx="7482625" cy="3787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1903966473"/>
              </p:ext>
            </p:extLst>
          </p:nvPr>
        </p:nvGraphicFramePr>
        <p:xfrm>
          <a:off x="2574156" y="4452318"/>
          <a:ext cx="6201903" cy="2016271"/>
        </p:xfrm>
        <a:graphic>
          <a:graphicData uri="http://schemas.openxmlformats.org/drawingml/2006/table">
            <a:tbl>
              <a:tblPr>
                <a:tableStyleId>{5C22544A-7EE6-4342-B048-85BDC9FD1C3A}</a:tableStyleId>
              </a:tblPr>
              <a:tblGrid>
                <a:gridCol w="810499"/>
                <a:gridCol w="1225097"/>
                <a:gridCol w="1341343"/>
                <a:gridCol w="1354359"/>
                <a:gridCol w="1470605"/>
              </a:tblGrid>
              <a:tr h="475105">
                <a:tc gridSpan="2">
                  <a:txBody>
                    <a:bodyPr/>
                    <a:lstStyle/>
                    <a:p>
                      <a:pPr algn="just">
                        <a:lnSpc>
                          <a:spcPct val="150000"/>
                        </a:lnSpc>
                        <a:spcAft>
                          <a:spcPts val="0"/>
                        </a:spcAft>
                      </a:pPr>
                      <a:r>
                        <a:rPr lang="es-EC" sz="1600" b="1" dirty="0">
                          <a:effectLst/>
                        </a:rPr>
                        <a:t> </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hMerge="1">
                  <a:txBody>
                    <a:bodyPr/>
                    <a:lstStyle/>
                    <a:p>
                      <a:endParaRPr lang="es-EC"/>
                    </a:p>
                  </a:txBody>
                  <a:tcPr/>
                </a:tc>
                <a:tc>
                  <a:txBody>
                    <a:bodyPr/>
                    <a:lstStyle/>
                    <a:p>
                      <a:pPr marL="38100" marR="38100" algn="just">
                        <a:lnSpc>
                          <a:spcPct val="150000"/>
                        </a:lnSpc>
                        <a:spcAft>
                          <a:spcPts val="0"/>
                        </a:spcAft>
                      </a:pPr>
                      <a:r>
                        <a:rPr lang="es-EC" sz="1600" b="1" dirty="0">
                          <a:effectLst/>
                        </a:rPr>
                        <a:t>Frecuencia</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marL="38100" marR="38100" algn="just">
                        <a:lnSpc>
                          <a:spcPct val="150000"/>
                        </a:lnSpc>
                        <a:spcAft>
                          <a:spcPts val="0"/>
                        </a:spcAft>
                      </a:pPr>
                      <a:r>
                        <a:rPr lang="es-EC" sz="1600" b="1" dirty="0">
                          <a:effectLst/>
                        </a:rPr>
                        <a:t>Porcentaje</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marL="38100" marR="38100" algn="just">
                        <a:lnSpc>
                          <a:spcPct val="150000"/>
                        </a:lnSpc>
                        <a:spcAft>
                          <a:spcPts val="0"/>
                        </a:spcAft>
                      </a:pPr>
                      <a:r>
                        <a:rPr lang="es-EC" sz="1600" b="1" dirty="0">
                          <a:effectLst/>
                        </a:rPr>
                        <a:t>Porcentaje válido</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r>
              <a:tr h="404823">
                <a:tc rowSpan="3">
                  <a:txBody>
                    <a:bodyPr/>
                    <a:lstStyle/>
                    <a:p>
                      <a:pPr marL="38100" marR="38100" algn="just">
                        <a:lnSpc>
                          <a:spcPct val="150000"/>
                        </a:lnSpc>
                        <a:spcAft>
                          <a:spcPts val="0"/>
                        </a:spcAft>
                      </a:pPr>
                      <a:r>
                        <a:rPr lang="es-EC" sz="1600">
                          <a:effectLst/>
                        </a:rPr>
                        <a:t>Válido</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marL="38100" marR="38100" algn="just">
                        <a:lnSpc>
                          <a:spcPct val="150000"/>
                        </a:lnSpc>
                        <a:spcAft>
                          <a:spcPts val="0"/>
                        </a:spcAft>
                      </a:pPr>
                      <a:r>
                        <a:rPr lang="es-EC" sz="1600" dirty="0">
                          <a:effectLst/>
                        </a:rPr>
                        <a:t>Si</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marL="38100" marR="38100" algn="just">
                        <a:lnSpc>
                          <a:spcPct val="150000"/>
                        </a:lnSpc>
                        <a:spcAft>
                          <a:spcPts val="0"/>
                        </a:spcAft>
                      </a:pPr>
                      <a:r>
                        <a:rPr lang="es-EC" sz="1600" dirty="0">
                          <a:effectLst/>
                        </a:rPr>
                        <a:t>744</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marL="38100" marR="38100" algn="just">
                        <a:lnSpc>
                          <a:spcPct val="150000"/>
                        </a:lnSpc>
                        <a:spcAft>
                          <a:spcPts val="0"/>
                        </a:spcAft>
                      </a:pPr>
                      <a:r>
                        <a:rPr lang="es-EC" sz="1600">
                          <a:effectLst/>
                        </a:rPr>
                        <a:t>97,6</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marL="38100" marR="38100" algn="just">
                        <a:lnSpc>
                          <a:spcPct val="150000"/>
                        </a:lnSpc>
                        <a:spcAft>
                          <a:spcPts val="0"/>
                        </a:spcAft>
                      </a:pPr>
                      <a:r>
                        <a:rPr lang="es-EC" sz="1600">
                          <a:effectLst/>
                        </a:rPr>
                        <a:t>97,6</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r>
              <a:tr h="404823">
                <a:tc vMerge="1">
                  <a:txBody>
                    <a:bodyPr/>
                    <a:lstStyle/>
                    <a:p>
                      <a:endParaRPr lang="es-EC"/>
                    </a:p>
                  </a:txBody>
                  <a:tcPr/>
                </a:tc>
                <a:tc>
                  <a:txBody>
                    <a:bodyPr/>
                    <a:lstStyle/>
                    <a:p>
                      <a:pPr marL="38100" marR="38100" algn="just">
                        <a:lnSpc>
                          <a:spcPct val="150000"/>
                        </a:lnSpc>
                        <a:spcAft>
                          <a:spcPts val="0"/>
                        </a:spcAft>
                      </a:pPr>
                      <a:r>
                        <a:rPr lang="es-EC" sz="1600">
                          <a:effectLst/>
                        </a:rPr>
                        <a:t>No</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marL="38100" marR="38100" algn="just">
                        <a:lnSpc>
                          <a:spcPct val="150000"/>
                        </a:lnSpc>
                        <a:spcAft>
                          <a:spcPts val="0"/>
                        </a:spcAft>
                      </a:pPr>
                      <a:r>
                        <a:rPr lang="es-EC" sz="1600" dirty="0">
                          <a:effectLst/>
                        </a:rPr>
                        <a:t>18</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marL="38100" marR="38100" algn="just">
                        <a:lnSpc>
                          <a:spcPct val="150000"/>
                        </a:lnSpc>
                        <a:spcAft>
                          <a:spcPts val="0"/>
                        </a:spcAft>
                      </a:pPr>
                      <a:r>
                        <a:rPr lang="es-EC" sz="1600" dirty="0">
                          <a:effectLst/>
                        </a:rPr>
                        <a:t>2,4</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marL="38100" marR="38100" algn="just">
                        <a:lnSpc>
                          <a:spcPct val="150000"/>
                        </a:lnSpc>
                        <a:spcAft>
                          <a:spcPts val="0"/>
                        </a:spcAft>
                      </a:pPr>
                      <a:r>
                        <a:rPr lang="es-EC" sz="1600" dirty="0">
                          <a:effectLst/>
                        </a:rPr>
                        <a:t>2,4</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r>
              <a:tr h="475105">
                <a:tc vMerge="1">
                  <a:txBody>
                    <a:bodyPr/>
                    <a:lstStyle/>
                    <a:p>
                      <a:endParaRPr lang="es-EC"/>
                    </a:p>
                  </a:txBody>
                  <a:tcPr/>
                </a:tc>
                <a:tc>
                  <a:txBody>
                    <a:bodyPr/>
                    <a:lstStyle/>
                    <a:p>
                      <a:pPr marL="38100" marR="38100" algn="just">
                        <a:lnSpc>
                          <a:spcPct val="150000"/>
                        </a:lnSpc>
                        <a:spcAft>
                          <a:spcPts val="0"/>
                        </a:spcAft>
                      </a:pPr>
                      <a:r>
                        <a:rPr lang="es-EC" sz="1600">
                          <a:effectLst/>
                        </a:rPr>
                        <a:t>Total</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marL="38100" marR="38100" algn="just">
                        <a:lnSpc>
                          <a:spcPct val="150000"/>
                        </a:lnSpc>
                        <a:spcAft>
                          <a:spcPts val="0"/>
                        </a:spcAft>
                      </a:pPr>
                      <a:r>
                        <a:rPr lang="es-EC" sz="1600" dirty="0">
                          <a:effectLst/>
                        </a:rPr>
                        <a:t>762</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marL="38100" marR="38100" algn="just">
                        <a:lnSpc>
                          <a:spcPct val="150000"/>
                        </a:lnSpc>
                        <a:spcAft>
                          <a:spcPts val="0"/>
                        </a:spcAft>
                      </a:pPr>
                      <a:r>
                        <a:rPr lang="es-EC" sz="1600">
                          <a:effectLst/>
                        </a:rPr>
                        <a:t>100,0</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c>
                  <a:txBody>
                    <a:bodyPr/>
                    <a:lstStyle/>
                    <a:p>
                      <a:pPr marL="38100" marR="38100" algn="just">
                        <a:lnSpc>
                          <a:spcPct val="150000"/>
                        </a:lnSpc>
                        <a:spcAft>
                          <a:spcPts val="0"/>
                        </a:spcAft>
                      </a:pPr>
                      <a:r>
                        <a:rPr lang="es-EC" sz="1600" dirty="0">
                          <a:effectLst/>
                        </a:rPr>
                        <a:t>100,0</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1">
                        <a:lumMod val="40000"/>
                        <a:lumOff val="60000"/>
                      </a:schemeClr>
                    </a:solidFill>
                  </a:tcPr>
                </a:tc>
              </a:tr>
            </a:tbl>
          </a:graphicData>
        </a:graphic>
      </p:graphicFrame>
    </p:spTree>
    <p:extLst>
      <p:ext uri="{BB962C8B-B14F-4D97-AF65-F5344CB8AC3E}">
        <p14:creationId xmlns:p14="http://schemas.microsoft.com/office/powerpoint/2010/main" val="399905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1063" y="69117"/>
            <a:ext cx="8596668" cy="563929"/>
          </a:xfrm>
        </p:spPr>
        <p:txBody>
          <a:bodyPr>
            <a:noAutofit/>
          </a:bodyPr>
          <a:lstStyle/>
          <a:p>
            <a:r>
              <a:rPr lang="es-EC" b="1" dirty="0" smtClean="0"/>
              <a:t>FUENTES DE INFORMACIÓN</a:t>
            </a:r>
            <a:endParaRPr lang="es-EC" b="1" dirty="0"/>
          </a:p>
        </p:txBody>
      </p:sp>
      <p:pic>
        <p:nvPicPr>
          <p:cNvPr id="5123" name="Imagen 41"/>
          <p:cNvPicPr>
            <a:picLocks noChangeAspect="1" noChangeArrowheads="1"/>
          </p:cNvPicPr>
          <p:nvPr/>
        </p:nvPicPr>
        <p:blipFill>
          <a:blip r:embed="rId2">
            <a:extLst>
              <a:ext uri="{28A0092B-C50C-407E-A947-70E740481C1C}">
                <a14:useLocalDpi xmlns:a14="http://schemas.microsoft.com/office/drawing/2010/main" val="0"/>
              </a:ext>
            </a:extLst>
          </a:blip>
          <a:srcRect b="14626"/>
          <a:stretch>
            <a:fillRect/>
          </a:stretch>
        </p:blipFill>
        <p:spPr bwMode="auto">
          <a:xfrm>
            <a:off x="284777" y="949130"/>
            <a:ext cx="9269239"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50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81354" y="674208"/>
            <a:ext cx="8384344" cy="535614"/>
          </a:xfrm>
        </p:spPr>
        <p:txBody>
          <a:bodyPr/>
          <a:lstStyle/>
          <a:p>
            <a:r>
              <a:rPr lang="es-EC" dirty="0" smtClean="0"/>
              <a:t>TIPO DE UNIVERSIDAD</a:t>
            </a:r>
            <a:endParaRPr lang="es-EC" dirty="0"/>
          </a:p>
        </p:txBody>
      </p:sp>
      <p:pic>
        <p:nvPicPr>
          <p:cNvPr id="6146" name="Imagen 6"/>
          <p:cNvPicPr>
            <a:picLocks noChangeAspect="1" noChangeArrowheads="1"/>
          </p:cNvPicPr>
          <p:nvPr/>
        </p:nvPicPr>
        <p:blipFill>
          <a:blip r:embed="rId2">
            <a:extLst>
              <a:ext uri="{28A0092B-C50C-407E-A947-70E740481C1C}">
                <a14:useLocalDpi xmlns:a14="http://schemas.microsoft.com/office/drawing/2010/main" val="0"/>
              </a:ext>
            </a:extLst>
          </a:blip>
          <a:srcRect b="15678"/>
          <a:stretch>
            <a:fillRect/>
          </a:stretch>
        </p:blipFill>
        <p:spPr bwMode="auto">
          <a:xfrm>
            <a:off x="0" y="1359724"/>
            <a:ext cx="7258051" cy="448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p:cNvGraphicFramePr>
            <a:graphicFrameLocks noGrp="1"/>
          </p:cNvGraphicFramePr>
          <p:nvPr>
            <p:extLst>
              <p:ext uri="{D42A27DB-BD31-4B8C-83A1-F6EECF244321}">
                <p14:modId xmlns:p14="http://schemas.microsoft.com/office/powerpoint/2010/main" val="979207430"/>
              </p:ext>
            </p:extLst>
          </p:nvPr>
        </p:nvGraphicFramePr>
        <p:xfrm>
          <a:off x="7258051" y="3927422"/>
          <a:ext cx="4933948" cy="2515877"/>
        </p:xfrm>
        <a:graphic>
          <a:graphicData uri="http://schemas.openxmlformats.org/drawingml/2006/table">
            <a:tbl>
              <a:tblPr>
                <a:tableStyleId>{5C22544A-7EE6-4342-B048-85BDC9FD1C3A}</a:tableStyleId>
              </a:tblPr>
              <a:tblGrid>
                <a:gridCol w="1132799"/>
                <a:gridCol w="1159751"/>
                <a:gridCol w="1422993"/>
                <a:gridCol w="1218405"/>
              </a:tblGrid>
              <a:tr h="687077">
                <a:tc gridSpan="2">
                  <a:txBody>
                    <a:bodyPr/>
                    <a:lstStyle/>
                    <a:p>
                      <a:pPr indent="467995" algn="just">
                        <a:lnSpc>
                          <a:spcPct val="150000"/>
                        </a:lnSpc>
                        <a:spcBef>
                          <a:spcPts val="1000"/>
                        </a:spcBef>
                        <a:spcAft>
                          <a:spcPts val="1000"/>
                        </a:spcAft>
                      </a:pPr>
                      <a:r>
                        <a:rPr lang="es-EC" sz="1600" b="1" dirty="0">
                          <a:effectLst/>
                        </a:rPr>
                        <a:t> </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hMerge="1">
                  <a:txBody>
                    <a:bodyPr/>
                    <a:lstStyle/>
                    <a:p>
                      <a:endParaRPr lang="es-EC"/>
                    </a:p>
                  </a:txBody>
                  <a:tcPr/>
                </a:tc>
                <a:tc>
                  <a:txBody>
                    <a:bodyPr/>
                    <a:lstStyle/>
                    <a:p>
                      <a:pPr marL="38100" marR="38100" algn="just">
                        <a:lnSpc>
                          <a:spcPct val="150000"/>
                        </a:lnSpc>
                        <a:spcAft>
                          <a:spcPts val="0"/>
                        </a:spcAft>
                      </a:pPr>
                      <a:r>
                        <a:rPr lang="es-EC" sz="1600" b="1" dirty="0">
                          <a:effectLst/>
                        </a:rPr>
                        <a:t>Frecuencia</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b="1" dirty="0" smtClean="0">
                          <a:effectLst/>
                        </a:rPr>
                        <a:t>% </a:t>
                      </a:r>
                      <a:r>
                        <a:rPr lang="es-EC" sz="1600" b="1" dirty="0">
                          <a:effectLst/>
                        </a:rPr>
                        <a:t>válido</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163728">
                <a:tc rowSpan="3">
                  <a:txBody>
                    <a:bodyPr/>
                    <a:lstStyle/>
                    <a:p>
                      <a:pPr marL="38100" marR="38100" algn="just">
                        <a:lnSpc>
                          <a:spcPct val="150000"/>
                        </a:lnSpc>
                        <a:spcAft>
                          <a:spcPts val="0"/>
                        </a:spcAft>
                      </a:pPr>
                      <a:r>
                        <a:rPr lang="es-EC" sz="1600">
                          <a:effectLst/>
                        </a:rPr>
                        <a:t>Válido</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Pública</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575</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75,6</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163728">
                <a:tc vMerge="1">
                  <a:txBody>
                    <a:bodyPr/>
                    <a:lstStyle/>
                    <a:p>
                      <a:endParaRPr lang="es-EC"/>
                    </a:p>
                  </a:txBody>
                  <a:tcPr/>
                </a:tc>
                <a:tc>
                  <a:txBody>
                    <a:bodyPr/>
                    <a:lstStyle/>
                    <a:p>
                      <a:pPr marL="38100" marR="38100" algn="just">
                        <a:lnSpc>
                          <a:spcPct val="150000"/>
                        </a:lnSpc>
                        <a:spcAft>
                          <a:spcPts val="0"/>
                        </a:spcAft>
                      </a:pPr>
                      <a:r>
                        <a:rPr lang="es-EC" sz="1600">
                          <a:effectLst/>
                        </a:rPr>
                        <a:t>Particular</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186</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24,4</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163728">
                <a:tc vMerge="1">
                  <a:txBody>
                    <a:bodyPr/>
                    <a:lstStyle/>
                    <a:p>
                      <a:endParaRPr lang="es-EC"/>
                    </a:p>
                  </a:txBody>
                  <a:tcPr/>
                </a:tc>
                <a:tc>
                  <a:txBody>
                    <a:bodyPr/>
                    <a:lstStyle/>
                    <a:p>
                      <a:pPr marL="38100" marR="38100" algn="just">
                        <a:lnSpc>
                          <a:spcPct val="150000"/>
                        </a:lnSpc>
                        <a:spcAft>
                          <a:spcPts val="0"/>
                        </a:spcAft>
                      </a:pPr>
                      <a:r>
                        <a:rPr lang="es-EC" sz="1600">
                          <a:effectLst/>
                        </a:rPr>
                        <a:t>Total</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761</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100,0</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163728">
                <a:tc>
                  <a:txBody>
                    <a:bodyPr/>
                    <a:lstStyle/>
                    <a:p>
                      <a:pPr marL="38100" marR="38100" algn="just">
                        <a:lnSpc>
                          <a:spcPct val="150000"/>
                        </a:lnSpc>
                        <a:spcAft>
                          <a:spcPts val="0"/>
                        </a:spcAft>
                      </a:pPr>
                      <a:r>
                        <a:rPr lang="es-EC" sz="1600">
                          <a:effectLst/>
                        </a:rPr>
                        <a:t>Perdidos</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Sistema</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1</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algn="just">
                        <a:lnSpc>
                          <a:spcPct val="150000"/>
                        </a:lnSpc>
                        <a:spcAft>
                          <a:spcPts val="0"/>
                        </a:spcAft>
                      </a:pPr>
                      <a:r>
                        <a:rPr lang="es-EC" sz="1600">
                          <a:effectLst/>
                        </a:rPr>
                        <a:t> </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163728">
                <a:tc gridSpan="2">
                  <a:txBody>
                    <a:bodyPr/>
                    <a:lstStyle/>
                    <a:p>
                      <a:pPr marL="38100" marR="38100" algn="just">
                        <a:lnSpc>
                          <a:spcPct val="150000"/>
                        </a:lnSpc>
                        <a:spcAft>
                          <a:spcPts val="0"/>
                        </a:spcAft>
                      </a:pPr>
                      <a:r>
                        <a:rPr lang="es-EC" sz="1600">
                          <a:effectLst/>
                        </a:rPr>
                        <a:t>Total</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hMerge="1">
                  <a:txBody>
                    <a:bodyPr/>
                    <a:lstStyle/>
                    <a:p>
                      <a:endParaRPr lang="es-EC"/>
                    </a:p>
                  </a:txBody>
                  <a:tcPr/>
                </a:tc>
                <a:tc>
                  <a:txBody>
                    <a:bodyPr/>
                    <a:lstStyle/>
                    <a:p>
                      <a:pPr marL="38100" marR="38100" algn="just">
                        <a:lnSpc>
                          <a:spcPct val="150000"/>
                        </a:lnSpc>
                        <a:spcAft>
                          <a:spcPts val="0"/>
                        </a:spcAft>
                      </a:pPr>
                      <a:r>
                        <a:rPr lang="es-EC" sz="1600">
                          <a:effectLst/>
                        </a:rPr>
                        <a:t>762</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algn="just">
                        <a:lnSpc>
                          <a:spcPct val="150000"/>
                        </a:lnSpc>
                        <a:spcAft>
                          <a:spcPts val="0"/>
                        </a:spcAft>
                      </a:pPr>
                      <a:r>
                        <a:rPr lang="es-EC" sz="1600" dirty="0">
                          <a:effectLst/>
                        </a:rPr>
                        <a:t> </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bl>
          </a:graphicData>
        </a:graphic>
      </p:graphicFrame>
    </p:spTree>
    <p:extLst>
      <p:ext uri="{BB962C8B-B14F-4D97-AF65-F5344CB8AC3E}">
        <p14:creationId xmlns:p14="http://schemas.microsoft.com/office/powerpoint/2010/main" val="367106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49"/>
          <p:cNvPicPr>
            <a:picLocks noChangeAspect="1" noChangeArrowheads="1"/>
          </p:cNvPicPr>
          <p:nvPr/>
        </p:nvPicPr>
        <p:blipFill>
          <a:blip r:embed="rId2">
            <a:extLst>
              <a:ext uri="{28A0092B-C50C-407E-A947-70E740481C1C}">
                <a14:useLocalDpi xmlns:a14="http://schemas.microsoft.com/office/drawing/2010/main" val="0"/>
              </a:ext>
            </a:extLst>
          </a:blip>
          <a:srcRect b="12270"/>
          <a:stretch>
            <a:fillRect/>
          </a:stretch>
        </p:blipFill>
        <p:spPr bwMode="auto">
          <a:xfrm>
            <a:off x="994687" y="646331"/>
            <a:ext cx="7609668" cy="368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466987" y="0"/>
            <a:ext cx="7414209" cy="646331"/>
          </a:xfrm>
          <a:prstGeom prst="rect">
            <a:avLst/>
          </a:prstGeom>
        </p:spPr>
        <p:txBody>
          <a:bodyPr wrap="none">
            <a:spAutoFit/>
          </a:bodyPr>
          <a:lstStyle/>
          <a:p>
            <a:r>
              <a:rPr lang="es-EC" sz="3600" b="1" dirty="0" smtClean="0">
                <a:solidFill>
                  <a:schemeClr val="accent1"/>
                </a:solidFill>
              </a:rPr>
              <a:t>Aceptación de Gestión de Riesgos</a:t>
            </a:r>
            <a:endParaRPr lang="es-EC" sz="3600" b="1" dirty="0">
              <a:solidFill>
                <a:schemeClr val="accent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4118691746"/>
              </p:ext>
            </p:extLst>
          </p:nvPr>
        </p:nvGraphicFramePr>
        <p:xfrm>
          <a:off x="1652341" y="4362137"/>
          <a:ext cx="6952014" cy="2560320"/>
        </p:xfrm>
        <a:graphic>
          <a:graphicData uri="http://schemas.openxmlformats.org/drawingml/2006/table">
            <a:tbl>
              <a:tblPr>
                <a:tableStyleId>{5C22544A-7EE6-4342-B048-85BDC9FD1C3A}</a:tableStyleId>
              </a:tblPr>
              <a:tblGrid>
                <a:gridCol w="1139804"/>
                <a:gridCol w="1319680"/>
                <a:gridCol w="1319680"/>
                <a:gridCol w="1586425"/>
                <a:gridCol w="1586425"/>
              </a:tblGrid>
              <a:tr h="577557">
                <a:tc gridSpan="2">
                  <a:txBody>
                    <a:bodyPr/>
                    <a:lstStyle/>
                    <a:p>
                      <a:pPr indent="467995" algn="just">
                        <a:lnSpc>
                          <a:spcPct val="150000"/>
                        </a:lnSpc>
                        <a:spcBef>
                          <a:spcPts val="1000"/>
                        </a:spcBef>
                        <a:spcAft>
                          <a:spcPts val="1000"/>
                        </a:spcAft>
                      </a:pPr>
                      <a:r>
                        <a:rPr lang="es-EC" sz="1600" dirty="0">
                          <a:effectLst/>
                        </a:rPr>
                        <a:t> </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hMerge="1">
                  <a:txBody>
                    <a:bodyPr/>
                    <a:lstStyle/>
                    <a:p>
                      <a:endParaRPr lang="es-EC"/>
                    </a:p>
                  </a:txBody>
                  <a:tcPr/>
                </a:tc>
                <a:tc>
                  <a:txBody>
                    <a:bodyPr/>
                    <a:lstStyle/>
                    <a:p>
                      <a:pPr marL="38100" marR="38100" algn="just">
                        <a:lnSpc>
                          <a:spcPct val="150000"/>
                        </a:lnSpc>
                        <a:spcAft>
                          <a:spcPts val="0"/>
                        </a:spcAft>
                      </a:pPr>
                      <a:r>
                        <a:rPr lang="es-EC" sz="1600" b="1" dirty="0">
                          <a:effectLst/>
                        </a:rPr>
                        <a:t>Frecuencia</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b="1" dirty="0">
                          <a:effectLst/>
                        </a:rPr>
                        <a:t>Porcentaje</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b="1" dirty="0">
                          <a:effectLst/>
                        </a:rPr>
                        <a:t>Porcentaje válido</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270295">
                <a:tc rowSpan="3">
                  <a:txBody>
                    <a:bodyPr/>
                    <a:lstStyle/>
                    <a:p>
                      <a:pPr marL="38100" marR="38100" algn="just">
                        <a:lnSpc>
                          <a:spcPct val="150000"/>
                        </a:lnSpc>
                        <a:spcAft>
                          <a:spcPts val="0"/>
                        </a:spcAft>
                      </a:pPr>
                      <a:r>
                        <a:rPr lang="es-EC" sz="1600">
                          <a:effectLst/>
                        </a:rPr>
                        <a:t>Válido</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Si</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383</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50,3</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50,5</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270295">
                <a:tc vMerge="1">
                  <a:txBody>
                    <a:bodyPr/>
                    <a:lstStyle/>
                    <a:p>
                      <a:endParaRPr lang="es-EC"/>
                    </a:p>
                  </a:txBody>
                  <a:tcPr/>
                </a:tc>
                <a:tc>
                  <a:txBody>
                    <a:bodyPr/>
                    <a:lstStyle/>
                    <a:p>
                      <a:pPr marL="38100" marR="38100" algn="just">
                        <a:lnSpc>
                          <a:spcPct val="150000"/>
                        </a:lnSpc>
                        <a:spcAft>
                          <a:spcPts val="0"/>
                        </a:spcAft>
                      </a:pPr>
                      <a:r>
                        <a:rPr lang="es-EC" sz="1600">
                          <a:effectLst/>
                        </a:rPr>
                        <a:t>No</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375</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49,2</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49,5</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270295">
                <a:tc vMerge="1">
                  <a:txBody>
                    <a:bodyPr/>
                    <a:lstStyle/>
                    <a:p>
                      <a:endParaRPr lang="es-EC"/>
                    </a:p>
                  </a:txBody>
                  <a:tcPr/>
                </a:tc>
                <a:tc>
                  <a:txBody>
                    <a:bodyPr/>
                    <a:lstStyle/>
                    <a:p>
                      <a:pPr marL="38100" marR="38100" algn="just">
                        <a:lnSpc>
                          <a:spcPct val="150000"/>
                        </a:lnSpc>
                        <a:spcAft>
                          <a:spcPts val="0"/>
                        </a:spcAft>
                      </a:pPr>
                      <a:r>
                        <a:rPr lang="es-EC" sz="1600">
                          <a:effectLst/>
                        </a:rPr>
                        <a:t>Total</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758</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99,5</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100,0</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270295">
                <a:tc>
                  <a:txBody>
                    <a:bodyPr/>
                    <a:lstStyle/>
                    <a:p>
                      <a:pPr marL="38100" marR="38100" algn="just">
                        <a:lnSpc>
                          <a:spcPct val="150000"/>
                        </a:lnSpc>
                        <a:spcAft>
                          <a:spcPts val="0"/>
                        </a:spcAft>
                      </a:pPr>
                      <a:r>
                        <a:rPr lang="es-EC" sz="1600">
                          <a:effectLst/>
                        </a:rPr>
                        <a:t>Perdidos</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Sistema</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4</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,5</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algn="just">
                        <a:lnSpc>
                          <a:spcPct val="150000"/>
                        </a:lnSpc>
                        <a:spcAft>
                          <a:spcPts val="0"/>
                        </a:spcAft>
                      </a:pPr>
                      <a:r>
                        <a:rPr lang="es-EC" sz="1600">
                          <a:effectLst/>
                        </a:rPr>
                        <a:t> </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270295">
                <a:tc gridSpan="2">
                  <a:txBody>
                    <a:bodyPr/>
                    <a:lstStyle/>
                    <a:p>
                      <a:pPr marL="38100" marR="38100" algn="just">
                        <a:lnSpc>
                          <a:spcPct val="150000"/>
                        </a:lnSpc>
                        <a:spcAft>
                          <a:spcPts val="0"/>
                        </a:spcAft>
                      </a:pPr>
                      <a:r>
                        <a:rPr lang="es-EC" sz="1600">
                          <a:effectLst/>
                        </a:rPr>
                        <a:t>Total</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hMerge="1">
                  <a:txBody>
                    <a:bodyPr/>
                    <a:lstStyle/>
                    <a:p>
                      <a:endParaRPr lang="es-EC"/>
                    </a:p>
                  </a:txBody>
                  <a:tcPr/>
                </a:tc>
                <a:tc>
                  <a:txBody>
                    <a:bodyPr/>
                    <a:lstStyle/>
                    <a:p>
                      <a:pPr marL="38100" marR="38100" algn="just">
                        <a:lnSpc>
                          <a:spcPct val="150000"/>
                        </a:lnSpc>
                        <a:spcAft>
                          <a:spcPts val="0"/>
                        </a:spcAft>
                      </a:pPr>
                      <a:r>
                        <a:rPr lang="es-EC" sz="1600">
                          <a:effectLst/>
                        </a:rPr>
                        <a:t>762</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100,0</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algn="just">
                        <a:lnSpc>
                          <a:spcPct val="150000"/>
                        </a:lnSpc>
                        <a:spcAft>
                          <a:spcPts val="0"/>
                        </a:spcAft>
                      </a:pPr>
                      <a:r>
                        <a:rPr lang="es-EC" sz="1600" dirty="0">
                          <a:effectLst/>
                        </a:rPr>
                        <a:t> </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bl>
          </a:graphicData>
        </a:graphic>
      </p:graphicFrame>
    </p:spTree>
    <p:extLst>
      <p:ext uri="{BB962C8B-B14F-4D97-AF65-F5344CB8AC3E}">
        <p14:creationId xmlns:p14="http://schemas.microsoft.com/office/powerpoint/2010/main" val="402291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1233" y="154284"/>
            <a:ext cx="10364451" cy="1596177"/>
          </a:xfrm>
        </p:spPr>
        <p:txBody>
          <a:bodyPr/>
          <a:lstStyle/>
          <a:p>
            <a:r>
              <a:rPr lang="es-EC" b="1" dirty="0" smtClean="0"/>
              <a:t>ANTECEDENTES:</a:t>
            </a:r>
            <a:r>
              <a:rPr lang="es-EC" b="1" dirty="0"/>
              <a:t/>
            </a:r>
            <a:br>
              <a:rPr lang="es-EC" b="1" dirty="0"/>
            </a:br>
            <a:endParaRPr lang="es-EC" dirty="0"/>
          </a:p>
        </p:txBody>
      </p:sp>
      <p:sp>
        <p:nvSpPr>
          <p:cNvPr id="3" name="Marcador de contenido 2"/>
          <p:cNvSpPr>
            <a:spLocks noGrp="1"/>
          </p:cNvSpPr>
          <p:nvPr>
            <p:ph idx="1"/>
          </p:nvPr>
        </p:nvSpPr>
        <p:spPr>
          <a:xfrm>
            <a:off x="304021" y="952372"/>
            <a:ext cx="10363826" cy="6003184"/>
          </a:xfrm>
        </p:spPr>
        <p:txBody>
          <a:bodyPr>
            <a:normAutofit/>
          </a:bodyPr>
          <a:lstStyle/>
          <a:p>
            <a:r>
              <a:rPr lang="es-EC" dirty="0"/>
              <a:t>La Gestión del Riesgo, no existía en la sociedad y política ecuatoriana, hasta partir del año 2008, cuando fue incluida en la nueva </a:t>
            </a:r>
            <a:r>
              <a:rPr lang="es-EC" dirty="0" smtClean="0"/>
              <a:t>Constitución, y como </a:t>
            </a:r>
            <a:r>
              <a:rPr lang="es-EC" dirty="0"/>
              <a:t>parte del Régimen del Buen Vivir</a:t>
            </a:r>
            <a:r>
              <a:rPr lang="es-EC" dirty="0" smtClean="0"/>
              <a:t>                                                                                                                                                                                                                                                                                                                                                                                                                                                                                                                               o </a:t>
            </a:r>
            <a:r>
              <a:rPr lang="es-EC" dirty="0" err="1"/>
              <a:t>Sumak</a:t>
            </a:r>
            <a:r>
              <a:rPr lang="es-EC" dirty="0"/>
              <a:t> </a:t>
            </a:r>
            <a:r>
              <a:rPr lang="es-EC" dirty="0" err="1"/>
              <a:t>Kawsay</a:t>
            </a:r>
            <a:r>
              <a:rPr lang="es-EC" dirty="0" smtClean="0"/>
              <a:t>. </a:t>
            </a:r>
            <a:r>
              <a:rPr lang="es-EC" dirty="0"/>
              <a:t>Política que considera la situación del Ecuador como un país expuesto a diversos riesgos naturales. </a:t>
            </a:r>
            <a:endParaRPr lang="es-EC" dirty="0" smtClean="0"/>
          </a:p>
          <a:p>
            <a:r>
              <a:rPr lang="es-EC" dirty="0" smtClean="0"/>
              <a:t> </a:t>
            </a:r>
            <a:r>
              <a:rPr lang="es-EC" dirty="0"/>
              <a:t>El Ecuador se encuentra situado en una de las zonas de más alta complejidad tectónica del mundo, en el punto de encuentro de las placas de Nazca y Sudamérica, es parte del denominado “Cinturón de Fuego del Pacífico”, con una larga serie de volcanes en su mayoría activos que provoca una permanente actividad sísmica y volcánica, igualmente su ubicación dentro del cinturón de bajas presiones que rodea el globo terrestre, en la zona de convergencia intertropical, un área sujeta a amenazas hidrometeorológicas como inundaciones, sequías, heladas o efectos del fenómeno. </a:t>
            </a:r>
            <a:endParaRPr lang="es-EC" dirty="0" smtClean="0"/>
          </a:p>
          <a:p>
            <a:r>
              <a:rPr lang="es-EC" dirty="0" smtClean="0"/>
              <a:t>Desde </a:t>
            </a:r>
            <a:r>
              <a:rPr lang="es-EC" dirty="0"/>
              <a:t>1982 hasta el 2008 (26 años), el país perdió USD$ 8100 millones en las emergencias. Más de USD $261 millones anuales promedio</a:t>
            </a:r>
            <a:r>
              <a:rPr lang="es-EC" b="1" i="1" dirty="0"/>
              <a:t>. </a:t>
            </a:r>
            <a:endParaRPr lang="es-EC" dirty="0"/>
          </a:p>
          <a:p>
            <a:r>
              <a:rPr lang="es-EC" sz="1800" dirty="0" smtClean="0"/>
              <a:t>La Gestión </a:t>
            </a:r>
            <a:r>
              <a:rPr lang="es-EC" sz="1800" dirty="0"/>
              <a:t>de Riesgos es un proceso que pone de pilar fundamental la protección del ser humano, abandonando la posición estado céntrica, que velaba por la seguridad del Estado, su territorio bienes y servicios. </a:t>
            </a:r>
            <a:endParaRPr lang="es-EC" sz="1800" dirty="0" smtClean="0"/>
          </a:p>
        </p:txBody>
      </p:sp>
    </p:spTree>
    <p:extLst>
      <p:ext uri="{BB962C8B-B14F-4D97-AF65-F5344CB8AC3E}">
        <p14:creationId xmlns:p14="http://schemas.microsoft.com/office/powerpoint/2010/main" val="82055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91573" y="467566"/>
            <a:ext cx="8664315" cy="1200329"/>
          </a:xfrm>
          <a:prstGeom prst="rect">
            <a:avLst/>
          </a:prstGeom>
        </p:spPr>
        <p:txBody>
          <a:bodyPr wrap="square">
            <a:spAutoFit/>
          </a:bodyPr>
          <a:lstStyle/>
          <a:p>
            <a:pPr algn="ctr"/>
            <a:r>
              <a:rPr lang="es-EC" altLang="es-EC" sz="3600" b="1" dirty="0">
                <a:solidFill>
                  <a:schemeClr val="accent2"/>
                </a:solidFill>
              </a:rPr>
              <a:t>RESULTADOS DE LA INVESTIGACIÓN</a:t>
            </a:r>
          </a:p>
          <a:p>
            <a:pPr algn="ctr"/>
            <a:r>
              <a:rPr lang="es-EC" altLang="es-EC" sz="3600" b="1" dirty="0" smtClean="0">
                <a:solidFill>
                  <a:schemeClr val="accent2"/>
                </a:solidFill>
              </a:rPr>
              <a:t>ENCUESTA </a:t>
            </a:r>
            <a:r>
              <a:rPr lang="es-EC" altLang="es-EC" sz="3600" b="1" dirty="0" err="1">
                <a:solidFill>
                  <a:schemeClr val="accent2"/>
                </a:solidFill>
              </a:rPr>
              <a:t>A</a:t>
            </a:r>
            <a:r>
              <a:rPr lang="es-EC" altLang="es-EC" sz="3600" b="1" dirty="0" err="1" smtClean="0">
                <a:solidFill>
                  <a:schemeClr val="accent2"/>
                </a:solidFill>
              </a:rPr>
              <a:t>EMPRESAS</a:t>
            </a:r>
            <a:endParaRPr lang="es-EC" altLang="es-EC" sz="3600" b="1" dirty="0">
              <a:solidFill>
                <a:schemeClr val="accent2"/>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3088" y="1933731"/>
            <a:ext cx="3600450" cy="18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6439" y="1933731"/>
            <a:ext cx="3946109"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62925" y="4052024"/>
            <a:ext cx="3900332" cy="236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80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7413" y="289059"/>
            <a:ext cx="8596668" cy="1320800"/>
          </a:xfrm>
        </p:spPr>
        <p:txBody>
          <a:bodyPr>
            <a:normAutofit fontScale="90000"/>
          </a:bodyPr>
          <a:lstStyle/>
          <a:p>
            <a:r>
              <a:rPr lang="es-EC" b="1" dirty="0"/>
              <a:t>ETAPAS DEL PROCESO DE LEVANTAMIENTO DE DATOS </a:t>
            </a:r>
            <a:r>
              <a:rPr lang="es-EC" b="1" dirty="0" smtClean="0"/>
              <a:t>DE EMPRESAS</a:t>
            </a:r>
            <a:r>
              <a:rPr lang="es-EC" dirty="0"/>
              <a:t/>
            </a:r>
            <a:br>
              <a:rPr lang="es-EC" dirty="0"/>
            </a:br>
            <a:endParaRPr lang="es-EC" dirty="0"/>
          </a:p>
        </p:txBody>
      </p:sp>
      <p:graphicFrame>
        <p:nvGraphicFramePr>
          <p:cNvPr id="4" name="Diagrama 3"/>
          <p:cNvGraphicFramePr/>
          <p:nvPr>
            <p:extLst>
              <p:ext uri="{D42A27DB-BD31-4B8C-83A1-F6EECF244321}">
                <p14:modId xmlns:p14="http://schemas.microsoft.com/office/powerpoint/2010/main" val="1369818432"/>
              </p:ext>
            </p:extLst>
          </p:nvPr>
        </p:nvGraphicFramePr>
        <p:xfrm>
          <a:off x="0" y="1372943"/>
          <a:ext cx="10689466" cy="5485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69546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85210" y="209862"/>
            <a:ext cx="2074607" cy="646331"/>
          </a:xfrm>
          <a:prstGeom prst="rect">
            <a:avLst/>
          </a:prstGeom>
        </p:spPr>
        <p:txBody>
          <a:bodyPr wrap="none">
            <a:spAutoFit/>
          </a:bodyPr>
          <a:lstStyle/>
          <a:p>
            <a:r>
              <a:rPr lang="es-EC" sz="3600" b="1" dirty="0" smtClean="0">
                <a:solidFill>
                  <a:schemeClr val="accent1"/>
                </a:solidFill>
              </a:rPr>
              <a:t>GÉNERO </a:t>
            </a:r>
            <a:endParaRPr lang="es-EC" sz="3600" b="1" dirty="0">
              <a:solidFill>
                <a:schemeClr val="accent1"/>
              </a:solidFill>
            </a:endParaRPr>
          </a:p>
        </p:txBody>
      </p:sp>
      <p:pic>
        <p:nvPicPr>
          <p:cNvPr id="1026" name="Imagen 13"/>
          <p:cNvPicPr>
            <a:picLocks noChangeAspect="1" noChangeArrowheads="1"/>
          </p:cNvPicPr>
          <p:nvPr/>
        </p:nvPicPr>
        <p:blipFill>
          <a:blip r:embed="rId2">
            <a:extLst>
              <a:ext uri="{28A0092B-C50C-407E-A947-70E740481C1C}">
                <a14:useLocalDpi xmlns:a14="http://schemas.microsoft.com/office/drawing/2010/main" val="0"/>
              </a:ext>
            </a:extLst>
          </a:blip>
          <a:srcRect t="6120" b="7385"/>
          <a:stretch>
            <a:fillRect/>
          </a:stretch>
        </p:blipFill>
        <p:spPr bwMode="auto">
          <a:xfrm>
            <a:off x="213036" y="856193"/>
            <a:ext cx="10549901" cy="549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02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19331" y="120670"/>
            <a:ext cx="7766936" cy="836833"/>
          </a:xfrm>
        </p:spPr>
        <p:txBody>
          <a:bodyPr/>
          <a:lstStyle/>
          <a:p>
            <a:pPr algn="l"/>
            <a:r>
              <a:rPr lang="es-EC" sz="3200" b="1" dirty="0" smtClean="0"/>
              <a:t>SECTOR EMPRESARIAL</a:t>
            </a:r>
            <a:endParaRPr lang="es-EC" sz="3200" b="1" dirty="0"/>
          </a:p>
        </p:txBody>
      </p:sp>
      <p:graphicFrame>
        <p:nvGraphicFramePr>
          <p:cNvPr id="4" name="Tabla 3"/>
          <p:cNvGraphicFramePr>
            <a:graphicFrameLocks noGrp="1"/>
          </p:cNvGraphicFramePr>
          <p:nvPr>
            <p:extLst>
              <p:ext uri="{D42A27DB-BD31-4B8C-83A1-F6EECF244321}">
                <p14:modId xmlns:p14="http://schemas.microsoft.com/office/powerpoint/2010/main" val="1974064978"/>
              </p:ext>
            </p:extLst>
          </p:nvPr>
        </p:nvGraphicFramePr>
        <p:xfrm>
          <a:off x="2181598" y="4848453"/>
          <a:ext cx="5117557" cy="1828800"/>
        </p:xfrm>
        <a:graphic>
          <a:graphicData uri="http://schemas.openxmlformats.org/drawingml/2006/table">
            <a:tbl>
              <a:tblPr>
                <a:tableStyleId>{5C22544A-7EE6-4342-B048-85BDC9FD1C3A}</a:tableStyleId>
              </a:tblPr>
              <a:tblGrid>
                <a:gridCol w="955488"/>
                <a:gridCol w="1273147"/>
                <a:gridCol w="1360980"/>
                <a:gridCol w="1527942"/>
              </a:tblGrid>
              <a:tr h="408305">
                <a:tc gridSpan="2">
                  <a:txBody>
                    <a:bodyPr/>
                    <a:lstStyle/>
                    <a:p>
                      <a:pPr indent="467995" algn="just">
                        <a:lnSpc>
                          <a:spcPct val="150000"/>
                        </a:lnSpc>
                        <a:spcBef>
                          <a:spcPts val="1000"/>
                        </a:spcBef>
                        <a:spcAft>
                          <a:spcPts val="1000"/>
                        </a:spcAft>
                      </a:pPr>
                      <a:r>
                        <a:rPr lang="es-EC" sz="1600" b="1" dirty="0">
                          <a:effectLst/>
                        </a:rPr>
                        <a:t> </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hMerge="1">
                  <a:txBody>
                    <a:bodyPr/>
                    <a:lstStyle/>
                    <a:p>
                      <a:endParaRPr lang="es-EC"/>
                    </a:p>
                  </a:txBody>
                  <a:tcPr/>
                </a:tc>
                <a:tc>
                  <a:txBody>
                    <a:bodyPr/>
                    <a:lstStyle/>
                    <a:p>
                      <a:pPr marL="38100" marR="38100" algn="just">
                        <a:lnSpc>
                          <a:spcPct val="150000"/>
                        </a:lnSpc>
                        <a:spcAft>
                          <a:spcPts val="0"/>
                        </a:spcAft>
                      </a:pPr>
                      <a:r>
                        <a:rPr lang="es-EC" sz="1600" b="1">
                          <a:effectLst/>
                        </a:rPr>
                        <a:t>Frecuencia</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b="1" dirty="0">
                          <a:effectLst/>
                        </a:rPr>
                        <a:t>Porcentaje válido</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334645">
                <a:tc rowSpan="3">
                  <a:txBody>
                    <a:bodyPr/>
                    <a:lstStyle/>
                    <a:p>
                      <a:pPr marL="38100" marR="38100" algn="just">
                        <a:lnSpc>
                          <a:spcPct val="150000"/>
                        </a:lnSpc>
                        <a:spcAft>
                          <a:spcPts val="0"/>
                        </a:spcAft>
                      </a:pPr>
                      <a:r>
                        <a:rPr lang="es-EC" sz="1600">
                          <a:effectLst/>
                        </a:rPr>
                        <a:t>Válido</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Público</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56</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54,9</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334645">
                <a:tc vMerge="1">
                  <a:txBody>
                    <a:bodyPr/>
                    <a:lstStyle/>
                    <a:p>
                      <a:endParaRPr lang="es-EC"/>
                    </a:p>
                  </a:txBody>
                  <a:tcPr/>
                </a:tc>
                <a:tc>
                  <a:txBody>
                    <a:bodyPr/>
                    <a:lstStyle/>
                    <a:p>
                      <a:pPr marL="38100" marR="38100" algn="just">
                        <a:lnSpc>
                          <a:spcPct val="150000"/>
                        </a:lnSpc>
                        <a:spcAft>
                          <a:spcPts val="0"/>
                        </a:spcAft>
                      </a:pPr>
                      <a:r>
                        <a:rPr lang="es-EC" sz="1600">
                          <a:effectLst/>
                        </a:rPr>
                        <a:t>Privado</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46</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45,1</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160655">
                <a:tc vMerge="1">
                  <a:txBody>
                    <a:bodyPr/>
                    <a:lstStyle/>
                    <a:p>
                      <a:endParaRPr lang="es-EC"/>
                    </a:p>
                  </a:txBody>
                  <a:tcPr/>
                </a:tc>
                <a:tc>
                  <a:txBody>
                    <a:bodyPr/>
                    <a:lstStyle/>
                    <a:p>
                      <a:pPr marL="38100" marR="38100" algn="just">
                        <a:lnSpc>
                          <a:spcPct val="150000"/>
                        </a:lnSpc>
                        <a:spcAft>
                          <a:spcPts val="0"/>
                        </a:spcAft>
                      </a:pPr>
                      <a:r>
                        <a:rPr lang="es-EC" sz="1600" dirty="0">
                          <a:effectLst/>
                        </a:rPr>
                        <a:t>Total</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102</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dirty="0">
                          <a:effectLst/>
                        </a:rPr>
                        <a:t>100,0</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bl>
          </a:graphicData>
        </a:graphic>
      </p:graphicFrame>
      <p:pic>
        <p:nvPicPr>
          <p:cNvPr id="5121" name="Imagen 74"/>
          <p:cNvPicPr>
            <a:picLocks noChangeAspect="1" noChangeArrowheads="1"/>
          </p:cNvPicPr>
          <p:nvPr/>
        </p:nvPicPr>
        <p:blipFill>
          <a:blip r:embed="rId2">
            <a:extLst>
              <a:ext uri="{28A0092B-C50C-407E-A947-70E740481C1C}">
                <a14:useLocalDpi xmlns:a14="http://schemas.microsoft.com/office/drawing/2010/main" val="0"/>
              </a:ext>
            </a:extLst>
          </a:blip>
          <a:srcRect b="10896"/>
          <a:stretch>
            <a:fillRect/>
          </a:stretch>
        </p:blipFill>
        <p:spPr bwMode="auto">
          <a:xfrm>
            <a:off x="787513" y="1233956"/>
            <a:ext cx="7397117" cy="336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615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wipe(down)">
                                      <p:cBhvr>
                                        <p:cTn id="7"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2501" y="234845"/>
            <a:ext cx="8596668" cy="784485"/>
          </a:xfrm>
        </p:spPr>
        <p:txBody>
          <a:bodyPr/>
          <a:lstStyle/>
          <a:p>
            <a:r>
              <a:rPr lang="es-EC" dirty="0" smtClean="0"/>
              <a:t>TAMAÑO DE LA EMPRESA</a:t>
            </a:r>
            <a:endParaRPr lang="es-EC" dirty="0"/>
          </a:p>
        </p:txBody>
      </p:sp>
      <p:pic>
        <p:nvPicPr>
          <p:cNvPr id="7170" name="Imagen 75"/>
          <p:cNvPicPr>
            <a:picLocks noChangeAspect="1" noChangeArrowheads="1"/>
          </p:cNvPicPr>
          <p:nvPr/>
        </p:nvPicPr>
        <p:blipFill>
          <a:blip r:embed="rId2">
            <a:extLst>
              <a:ext uri="{28A0092B-C50C-407E-A947-70E740481C1C}">
                <a14:useLocalDpi xmlns:a14="http://schemas.microsoft.com/office/drawing/2010/main" val="0"/>
              </a:ext>
            </a:extLst>
          </a:blip>
          <a:srcRect b="12088"/>
          <a:stretch>
            <a:fillRect/>
          </a:stretch>
        </p:blipFill>
        <p:spPr bwMode="auto">
          <a:xfrm>
            <a:off x="0" y="881920"/>
            <a:ext cx="6610662" cy="496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148357010"/>
              </p:ext>
            </p:extLst>
          </p:nvPr>
        </p:nvGraphicFramePr>
        <p:xfrm>
          <a:off x="6699831" y="1651755"/>
          <a:ext cx="5492168" cy="4179418"/>
        </p:xfrm>
        <a:graphic>
          <a:graphicData uri="http://schemas.openxmlformats.org/drawingml/2006/table">
            <a:tbl>
              <a:tblPr>
                <a:tableStyleId>{5C22544A-7EE6-4342-B048-85BDC9FD1C3A}</a:tableStyleId>
              </a:tblPr>
              <a:tblGrid>
                <a:gridCol w="1093561"/>
                <a:gridCol w="1267033"/>
                <a:gridCol w="1497518"/>
                <a:gridCol w="1634056"/>
              </a:tblGrid>
              <a:tr h="975424">
                <a:tc gridSpan="2">
                  <a:txBody>
                    <a:bodyPr/>
                    <a:lstStyle/>
                    <a:p>
                      <a:pPr indent="467995" algn="just">
                        <a:lnSpc>
                          <a:spcPct val="150000"/>
                        </a:lnSpc>
                        <a:spcBef>
                          <a:spcPts val="1000"/>
                        </a:spcBef>
                        <a:spcAft>
                          <a:spcPts val="1000"/>
                        </a:spcAft>
                      </a:pPr>
                      <a:r>
                        <a:rPr lang="es-EC" sz="1800" dirty="0">
                          <a:effectLst/>
                        </a:rPr>
                        <a:t> </a:t>
                      </a:r>
                      <a:endParaRPr lang="es-EC" sz="18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hMerge="1">
                  <a:txBody>
                    <a:bodyPr/>
                    <a:lstStyle/>
                    <a:p>
                      <a:endParaRPr lang="es-EC"/>
                    </a:p>
                  </a:txBody>
                  <a:tcPr/>
                </a:tc>
                <a:tc>
                  <a:txBody>
                    <a:bodyPr/>
                    <a:lstStyle/>
                    <a:p>
                      <a:pPr marL="38100" marR="38100" algn="just">
                        <a:lnSpc>
                          <a:spcPct val="150000"/>
                        </a:lnSpc>
                        <a:spcAft>
                          <a:spcPts val="0"/>
                        </a:spcAft>
                      </a:pPr>
                      <a:r>
                        <a:rPr lang="es-EC" sz="1800" b="1" dirty="0">
                          <a:effectLst/>
                        </a:rPr>
                        <a:t>Frecuencia</a:t>
                      </a:r>
                      <a:endParaRPr lang="es-EC" sz="18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800" b="1" dirty="0">
                          <a:effectLst/>
                        </a:rPr>
                        <a:t>Porcentaje válido</a:t>
                      </a:r>
                      <a:endParaRPr lang="es-EC" sz="18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580287">
                <a:tc rowSpan="4">
                  <a:txBody>
                    <a:bodyPr/>
                    <a:lstStyle/>
                    <a:p>
                      <a:pPr marL="38100" marR="38100" algn="just">
                        <a:lnSpc>
                          <a:spcPct val="150000"/>
                        </a:lnSpc>
                        <a:spcAft>
                          <a:spcPts val="0"/>
                        </a:spcAft>
                      </a:pPr>
                      <a:r>
                        <a:rPr lang="es-EC" sz="1800" dirty="0">
                          <a:effectLst/>
                        </a:rPr>
                        <a:t>Válido</a:t>
                      </a:r>
                      <a:endParaRPr lang="es-EC" sz="18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800">
                          <a:effectLst/>
                        </a:rPr>
                        <a:t>Mediana</a:t>
                      </a:r>
                      <a:endParaRPr lang="es-EC" sz="18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800" dirty="0">
                          <a:effectLst/>
                        </a:rPr>
                        <a:t>34</a:t>
                      </a:r>
                      <a:endParaRPr lang="es-EC" sz="18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800">
                          <a:effectLst/>
                        </a:rPr>
                        <a:t>34,0</a:t>
                      </a:r>
                      <a:endParaRPr lang="es-EC" sz="18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580287">
                <a:tc vMerge="1">
                  <a:txBody>
                    <a:bodyPr/>
                    <a:lstStyle/>
                    <a:p>
                      <a:endParaRPr lang="es-EC"/>
                    </a:p>
                  </a:txBody>
                  <a:tcPr/>
                </a:tc>
                <a:tc>
                  <a:txBody>
                    <a:bodyPr/>
                    <a:lstStyle/>
                    <a:p>
                      <a:pPr marL="38100" marR="38100" algn="just">
                        <a:lnSpc>
                          <a:spcPct val="150000"/>
                        </a:lnSpc>
                        <a:spcAft>
                          <a:spcPts val="0"/>
                        </a:spcAft>
                      </a:pPr>
                      <a:r>
                        <a:rPr lang="es-EC" sz="1800">
                          <a:effectLst/>
                        </a:rPr>
                        <a:t>Pequeña</a:t>
                      </a:r>
                      <a:endParaRPr lang="es-EC" sz="18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800" dirty="0">
                          <a:effectLst/>
                        </a:rPr>
                        <a:t>9</a:t>
                      </a:r>
                      <a:endParaRPr lang="es-EC" sz="18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800">
                          <a:effectLst/>
                        </a:rPr>
                        <a:t>9,0</a:t>
                      </a:r>
                      <a:endParaRPr lang="es-EC" sz="18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487711">
                <a:tc vMerge="1">
                  <a:txBody>
                    <a:bodyPr/>
                    <a:lstStyle/>
                    <a:p>
                      <a:endParaRPr lang="es-EC"/>
                    </a:p>
                  </a:txBody>
                  <a:tcPr/>
                </a:tc>
                <a:tc>
                  <a:txBody>
                    <a:bodyPr/>
                    <a:lstStyle/>
                    <a:p>
                      <a:pPr marL="38100" marR="38100" algn="just">
                        <a:lnSpc>
                          <a:spcPct val="150000"/>
                        </a:lnSpc>
                        <a:spcAft>
                          <a:spcPts val="0"/>
                        </a:spcAft>
                      </a:pPr>
                      <a:r>
                        <a:rPr lang="es-EC" sz="1800">
                          <a:effectLst/>
                        </a:rPr>
                        <a:t>Grande</a:t>
                      </a:r>
                      <a:endParaRPr lang="es-EC" sz="18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800" dirty="0">
                          <a:effectLst/>
                        </a:rPr>
                        <a:t>57</a:t>
                      </a:r>
                      <a:endParaRPr lang="es-EC" sz="18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800">
                          <a:effectLst/>
                        </a:rPr>
                        <a:t>57,0</a:t>
                      </a:r>
                      <a:endParaRPr lang="es-EC" sz="18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487711">
                <a:tc vMerge="1">
                  <a:txBody>
                    <a:bodyPr/>
                    <a:lstStyle/>
                    <a:p>
                      <a:endParaRPr lang="es-EC"/>
                    </a:p>
                  </a:txBody>
                  <a:tcPr/>
                </a:tc>
                <a:tc>
                  <a:txBody>
                    <a:bodyPr/>
                    <a:lstStyle/>
                    <a:p>
                      <a:pPr marL="38100" marR="38100" algn="just">
                        <a:lnSpc>
                          <a:spcPct val="150000"/>
                        </a:lnSpc>
                        <a:spcAft>
                          <a:spcPts val="0"/>
                        </a:spcAft>
                      </a:pPr>
                      <a:r>
                        <a:rPr lang="es-EC" sz="1800">
                          <a:effectLst/>
                        </a:rPr>
                        <a:t>Total</a:t>
                      </a:r>
                      <a:endParaRPr lang="es-EC" sz="18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800" dirty="0">
                          <a:effectLst/>
                        </a:rPr>
                        <a:t>100</a:t>
                      </a:r>
                      <a:endParaRPr lang="es-EC" sz="18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800">
                          <a:effectLst/>
                        </a:rPr>
                        <a:t>100,0</a:t>
                      </a:r>
                      <a:endParaRPr lang="es-EC" sz="18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580287">
                <a:tc>
                  <a:txBody>
                    <a:bodyPr/>
                    <a:lstStyle/>
                    <a:p>
                      <a:pPr marL="38100" marR="38100" algn="just">
                        <a:lnSpc>
                          <a:spcPct val="150000"/>
                        </a:lnSpc>
                        <a:spcAft>
                          <a:spcPts val="0"/>
                        </a:spcAft>
                      </a:pPr>
                      <a:r>
                        <a:rPr lang="es-EC" sz="1800">
                          <a:effectLst/>
                        </a:rPr>
                        <a:t>Perdidos</a:t>
                      </a:r>
                      <a:endParaRPr lang="es-EC" sz="18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800">
                          <a:effectLst/>
                        </a:rPr>
                        <a:t>Sistema</a:t>
                      </a:r>
                      <a:endParaRPr lang="es-EC" sz="18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800">
                          <a:effectLst/>
                        </a:rPr>
                        <a:t>2</a:t>
                      </a:r>
                      <a:endParaRPr lang="es-EC" sz="18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algn="just">
                        <a:lnSpc>
                          <a:spcPct val="150000"/>
                        </a:lnSpc>
                        <a:spcAft>
                          <a:spcPts val="0"/>
                        </a:spcAft>
                      </a:pPr>
                      <a:r>
                        <a:rPr lang="es-EC" sz="1800">
                          <a:effectLst/>
                        </a:rPr>
                        <a:t> </a:t>
                      </a:r>
                      <a:endParaRPr lang="es-EC" sz="18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487711">
                <a:tc gridSpan="2">
                  <a:txBody>
                    <a:bodyPr/>
                    <a:lstStyle/>
                    <a:p>
                      <a:pPr marL="38100" marR="38100" algn="just">
                        <a:lnSpc>
                          <a:spcPct val="150000"/>
                        </a:lnSpc>
                        <a:spcAft>
                          <a:spcPts val="0"/>
                        </a:spcAft>
                      </a:pPr>
                      <a:r>
                        <a:rPr lang="es-EC" sz="1800">
                          <a:effectLst/>
                        </a:rPr>
                        <a:t>Total</a:t>
                      </a:r>
                      <a:endParaRPr lang="es-EC" sz="18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hMerge="1">
                  <a:txBody>
                    <a:bodyPr/>
                    <a:lstStyle/>
                    <a:p>
                      <a:endParaRPr lang="es-EC"/>
                    </a:p>
                  </a:txBody>
                  <a:tcPr/>
                </a:tc>
                <a:tc>
                  <a:txBody>
                    <a:bodyPr/>
                    <a:lstStyle/>
                    <a:p>
                      <a:pPr marL="38100" marR="38100" algn="just">
                        <a:lnSpc>
                          <a:spcPct val="150000"/>
                        </a:lnSpc>
                        <a:spcAft>
                          <a:spcPts val="0"/>
                        </a:spcAft>
                      </a:pPr>
                      <a:r>
                        <a:rPr lang="es-EC" sz="1800">
                          <a:effectLst/>
                        </a:rPr>
                        <a:t>102</a:t>
                      </a:r>
                      <a:endParaRPr lang="es-EC" sz="18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algn="just">
                        <a:lnSpc>
                          <a:spcPct val="150000"/>
                        </a:lnSpc>
                        <a:spcAft>
                          <a:spcPts val="0"/>
                        </a:spcAft>
                      </a:pPr>
                      <a:r>
                        <a:rPr lang="es-EC" sz="1800" dirty="0">
                          <a:effectLst/>
                        </a:rPr>
                        <a:t> </a:t>
                      </a:r>
                      <a:endParaRPr lang="es-EC" sz="18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bl>
          </a:graphicData>
        </a:graphic>
      </p:graphicFrame>
    </p:spTree>
    <p:extLst>
      <p:ext uri="{BB962C8B-B14F-4D97-AF65-F5344CB8AC3E}">
        <p14:creationId xmlns:p14="http://schemas.microsoft.com/office/powerpoint/2010/main" val="60549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2442" y="-16655"/>
            <a:ext cx="8596668" cy="1320800"/>
          </a:xfrm>
        </p:spPr>
        <p:txBody>
          <a:bodyPr/>
          <a:lstStyle/>
          <a:p>
            <a:r>
              <a:rPr lang="es-EC" b="1" dirty="0" smtClean="0"/>
              <a:t>ACTIVIDAD ECONÓMICA PRINCIPAL</a:t>
            </a:r>
            <a:endParaRPr lang="es-EC" b="1" dirty="0"/>
          </a:p>
        </p:txBody>
      </p:sp>
      <p:pic>
        <p:nvPicPr>
          <p:cNvPr id="8194" name="Imagen 82"/>
          <p:cNvPicPr>
            <a:picLocks noChangeAspect="1" noChangeArrowheads="1"/>
          </p:cNvPicPr>
          <p:nvPr/>
        </p:nvPicPr>
        <p:blipFill>
          <a:blip r:embed="rId2">
            <a:extLst>
              <a:ext uri="{28A0092B-C50C-407E-A947-70E740481C1C}">
                <a14:useLocalDpi xmlns:a14="http://schemas.microsoft.com/office/drawing/2010/main" val="0"/>
              </a:ext>
            </a:extLst>
          </a:blip>
          <a:srcRect b="5562"/>
          <a:stretch>
            <a:fillRect/>
          </a:stretch>
        </p:blipFill>
        <p:spPr bwMode="auto">
          <a:xfrm>
            <a:off x="329783" y="769260"/>
            <a:ext cx="10433154" cy="546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50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911" y="189876"/>
            <a:ext cx="11677337" cy="754504"/>
          </a:xfrm>
        </p:spPr>
        <p:txBody>
          <a:bodyPr>
            <a:normAutofit fontScale="90000"/>
          </a:bodyPr>
          <a:lstStyle/>
          <a:p>
            <a:r>
              <a:rPr lang="es-EC" b="1" dirty="0" smtClean="0"/>
              <a:t>NECESIDAD DE PROFESIONALES EN GESTIÓN DE RIESGO</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38520877"/>
              </p:ext>
            </p:extLst>
          </p:nvPr>
        </p:nvGraphicFramePr>
        <p:xfrm>
          <a:off x="2235707" y="4546202"/>
          <a:ext cx="5235301" cy="2240280"/>
        </p:xfrm>
        <a:graphic>
          <a:graphicData uri="http://schemas.openxmlformats.org/drawingml/2006/table">
            <a:tbl>
              <a:tblPr>
                <a:tableStyleId>{5C22544A-7EE6-4342-B048-85BDC9FD1C3A}</a:tableStyleId>
              </a:tblPr>
              <a:tblGrid>
                <a:gridCol w="1117511"/>
                <a:gridCol w="1243137"/>
                <a:gridCol w="1643011"/>
                <a:gridCol w="1231642"/>
              </a:tblGrid>
              <a:tr h="401320">
                <a:tc gridSpan="2">
                  <a:txBody>
                    <a:bodyPr/>
                    <a:lstStyle/>
                    <a:p>
                      <a:pPr indent="467995" algn="just">
                        <a:lnSpc>
                          <a:spcPct val="150000"/>
                        </a:lnSpc>
                        <a:spcBef>
                          <a:spcPts val="1000"/>
                        </a:spcBef>
                        <a:spcAft>
                          <a:spcPts val="1000"/>
                        </a:spcAft>
                      </a:pPr>
                      <a:r>
                        <a:rPr lang="es-EC" sz="1400" b="1" dirty="0">
                          <a:effectLst/>
                        </a:rPr>
                        <a:t> </a:t>
                      </a:r>
                      <a:endParaRPr lang="es-EC" sz="14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hMerge="1">
                  <a:txBody>
                    <a:bodyPr/>
                    <a:lstStyle/>
                    <a:p>
                      <a:endParaRPr lang="es-EC"/>
                    </a:p>
                  </a:txBody>
                  <a:tcPr/>
                </a:tc>
                <a:tc>
                  <a:txBody>
                    <a:bodyPr/>
                    <a:lstStyle/>
                    <a:p>
                      <a:pPr marL="38100" marR="38100" algn="just">
                        <a:lnSpc>
                          <a:spcPct val="150000"/>
                        </a:lnSpc>
                        <a:spcAft>
                          <a:spcPts val="0"/>
                        </a:spcAft>
                      </a:pPr>
                      <a:r>
                        <a:rPr lang="es-EC" sz="1400" b="1" dirty="0">
                          <a:effectLst/>
                        </a:rPr>
                        <a:t>Frecuencia</a:t>
                      </a:r>
                      <a:endParaRPr lang="es-EC" sz="14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ctr">
                        <a:lnSpc>
                          <a:spcPct val="150000"/>
                        </a:lnSpc>
                        <a:spcAft>
                          <a:spcPts val="0"/>
                        </a:spcAft>
                      </a:pPr>
                      <a:r>
                        <a:rPr lang="es-EC" sz="1400" b="1" dirty="0">
                          <a:effectLst/>
                        </a:rPr>
                        <a:t>Porcentaje válido</a:t>
                      </a:r>
                      <a:endParaRPr lang="es-EC" sz="14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156210">
                <a:tc rowSpan="3">
                  <a:txBody>
                    <a:bodyPr/>
                    <a:lstStyle/>
                    <a:p>
                      <a:pPr marL="38100" marR="38100" algn="just">
                        <a:lnSpc>
                          <a:spcPct val="150000"/>
                        </a:lnSpc>
                        <a:spcAft>
                          <a:spcPts val="0"/>
                        </a:spcAft>
                      </a:pPr>
                      <a:r>
                        <a:rPr lang="es-EC" sz="1400">
                          <a:effectLst/>
                        </a:rPr>
                        <a:t>Válido</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400">
                          <a:effectLst/>
                        </a:rPr>
                        <a:t>Si</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400">
                          <a:effectLst/>
                        </a:rPr>
                        <a:t>53</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400">
                          <a:effectLst/>
                        </a:rPr>
                        <a:t>56,4</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156210">
                <a:tc vMerge="1">
                  <a:txBody>
                    <a:bodyPr/>
                    <a:lstStyle/>
                    <a:p>
                      <a:endParaRPr lang="es-EC"/>
                    </a:p>
                  </a:txBody>
                  <a:tcPr/>
                </a:tc>
                <a:tc>
                  <a:txBody>
                    <a:bodyPr/>
                    <a:lstStyle/>
                    <a:p>
                      <a:pPr marL="38100" marR="38100" algn="just">
                        <a:lnSpc>
                          <a:spcPct val="150000"/>
                        </a:lnSpc>
                        <a:spcAft>
                          <a:spcPts val="0"/>
                        </a:spcAft>
                      </a:pPr>
                      <a:r>
                        <a:rPr lang="es-EC" sz="1400">
                          <a:effectLst/>
                        </a:rPr>
                        <a:t>No</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400">
                          <a:effectLst/>
                        </a:rPr>
                        <a:t>41</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400">
                          <a:effectLst/>
                        </a:rPr>
                        <a:t>43,6</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149225">
                <a:tc vMerge="1">
                  <a:txBody>
                    <a:bodyPr/>
                    <a:lstStyle/>
                    <a:p>
                      <a:endParaRPr lang="es-EC"/>
                    </a:p>
                  </a:txBody>
                  <a:tcPr/>
                </a:tc>
                <a:tc>
                  <a:txBody>
                    <a:bodyPr/>
                    <a:lstStyle/>
                    <a:p>
                      <a:pPr marL="38100" marR="38100" algn="just">
                        <a:lnSpc>
                          <a:spcPct val="150000"/>
                        </a:lnSpc>
                        <a:spcAft>
                          <a:spcPts val="0"/>
                        </a:spcAft>
                      </a:pPr>
                      <a:r>
                        <a:rPr lang="es-EC" sz="1400">
                          <a:effectLst/>
                        </a:rPr>
                        <a:t>Total</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400">
                          <a:effectLst/>
                        </a:rPr>
                        <a:t>94</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400">
                          <a:effectLst/>
                        </a:rPr>
                        <a:t>100,0</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312420">
                <a:tc>
                  <a:txBody>
                    <a:bodyPr/>
                    <a:lstStyle/>
                    <a:p>
                      <a:pPr marL="38100" marR="38100" algn="just">
                        <a:lnSpc>
                          <a:spcPct val="150000"/>
                        </a:lnSpc>
                        <a:spcAft>
                          <a:spcPts val="0"/>
                        </a:spcAft>
                      </a:pPr>
                      <a:r>
                        <a:rPr lang="es-EC" sz="1400">
                          <a:effectLst/>
                        </a:rPr>
                        <a:t>Perdido</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400">
                          <a:effectLst/>
                        </a:rPr>
                        <a:t>Sistema</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400">
                          <a:effectLst/>
                        </a:rPr>
                        <a:t>8</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algn="just">
                        <a:lnSpc>
                          <a:spcPct val="150000"/>
                        </a:lnSpc>
                        <a:spcAft>
                          <a:spcPts val="0"/>
                        </a:spcAft>
                      </a:pPr>
                      <a:r>
                        <a:rPr lang="es-EC" sz="1400">
                          <a:effectLst/>
                        </a:rPr>
                        <a:t> </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156210">
                <a:tc gridSpan="2">
                  <a:txBody>
                    <a:bodyPr/>
                    <a:lstStyle/>
                    <a:p>
                      <a:pPr marL="38100" marR="38100" algn="just">
                        <a:lnSpc>
                          <a:spcPct val="150000"/>
                        </a:lnSpc>
                        <a:spcAft>
                          <a:spcPts val="0"/>
                        </a:spcAft>
                      </a:pPr>
                      <a:r>
                        <a:rPr lang="es-EC" sz="1400">
                          <a:effectLst/>
                        </a:rPr>
                        <a:t>Total</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hMerge="1">
                  <a:txBody>
                    <a:bodyPr/>
                    <a:lstStyle/>
                    <a:p>
                      <a:endParaRPr lang="es-EC"/>
                    </a:p>
                  </a:txBody>
                  <a:tcPr/>
                </a:tc>
                <a:tc>
                  <a:txBody>
                    <a:bodyPr/>
                    <a:lstStyle/>
                    <a:p>
                      <a:pPr marL="38100" marR="38100" algn="just">
                        <a:lnSpc>
                          <a:spcPct val="150000"/>
                        </a:lnSpc>
                        <a:spcAft>
                          <a:spcPts val="0"/>
                        </a:spcAft>
                      </a:pPr>
                      <a:r>
                        <a:rPr lang="es-EC" sz="1400">
                          <a:effectLst/>
                        </a:rPr>
                        <a:t>102</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algn="just">
                        <a:lnSpc>
                          <a:spcPct val="150000"/>
                        </a:lnSpc>
                        <a:spcAft>
                          <a:spcPts val="0"/>
                        </a:spcAft>
                      </a:pPr>
                      <a:r>
                        <a:rPr lang="es-EC" sz="1400" dirty="0">
                          <a:effectLst/>
                        </a:rPr>
                        <a:t> </a:t>
                      </a:r>
                      <a:endParaRPr lang="es-EC" sz="14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bl>
          </a:graphicData>
        </a:graphic>
      </p:graphicFrame>
      <p:pic>
        <p:nvPicPr>
          <p:cNvPr id="9217" name="Imagen 84"/>
          <p:cNvPicPr>
            <a:picLocks noChangeAspect="1" noChangeArrowheads="1"/>
          </p:cNvPicPr>
          <p:nvPr/>
        </p:nvPicPr>
        <p:blipFill>
          <a:blip r:embed="rId2">
            <a:extLst>
              <a:ext uri="{28A0092B-C50C-407E-A947-70E740481C1C}">
                <a14:useLocalDpi xmlns:a14="http://schemas.microsoft.com/office/drawing/2010/main" val="0"/>
              </a:ext>
            </a:extLst>
          </a:blip>
          <a:srcRect b="11543"/>
          <a:stretch>
            <a:fillRect/>
          </a:stretch>
        </p:blipFill>
        <p:spPr bwMode="auto">
          <a:xfrm>
            <a:off x="451878" y="767674"/>
            <a:ext cx="9741433" cy="356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92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648" y="0"/>
            <a:ext cx="10880082" cy="540478"/>
          </a:xfrm>
        </p:spPr>
        <p:txBody>
          <a:bodyPr>
            <a:normAutofit fontScale="90000"/>
          </a:bodyPr>
          <a:lstStyle/>
          <a:p>
            <a:r>
              <a:rPr lang="es-EC" b="1" dirty="0" smtClean="0"/>
              <a:t>FACILIDAD DE CONTRATAR PERSONAL EN EL ÁREA</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60950477"/>
              </p:ext>
            </p:extLst>
          </p:nvPr>
        </p:nvGraphicFramePr>
        <p:xfrm>
          <a:off x="1967835" y="4610317"/>
          <a:ext cx="6882724" cy="2501734"/>
        </p:xfrm>
        <a:graphic>
          <a:graphicData uri="http://schemas.openxmlformats.org/drawingml/2006/table">
            <a:tbl>
              <a:tblPr>
                <a:tableStyleId>{5C22544A-7EE6-4342-B048-85BDC9FD1C3A}</a:tableStyleId>
              </a:tblPr>
              <a:tblGrid>
                <a:gridCol w="1462410"/>
                <a:gridCol w="1692731"/>
                <a:gridCol w="1692731"/>
                <a:gridCol w="2034852"/>
              </a:tblGrid>
              <a:tr h="672934">
                <a:tc gridSpan="2">
                  <a:txBody>
                    <a:bodyPr/>
                    <a:lstStyle/>
                    <a:p>
                      <a:pPr indent="467995" algn="just">
                        <a:lnSpc>
                          <a:spcPct val="150000"/>
                        </a:lnSpc>
                        <a:spcBef>
                          <a:spcPts val="1000"/>
                        </a:spcBef>
                        <a:spcAft>
                          <a:spcPts val="1000"/>
                        </a:spcAft>
                      </a:pPr>
                      <a:r>
                        <a:rPr lang="es-EC" sz="1600" b="1" dirty="0">
                          <a:effectLst/>
                        </a:rPr>
                        <a:t> </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hMerge="1">
                  <a:txBody>
                    <a:bodyPr/>
                    <a:lstStyle/>
                    <a:p>
                      <a:endParaRPr lang="es-EC"/>
                    </a:p>
                  </a:txBody>
                  <a:tcPr/>
                </a:tc>
                <a:tc>
                  <a:txBody>
                    <a:bodyPr/>
                    <a:lstStyle/>
                    <a:p>
                      <a:pPr marL="38100" marR="38100" algn="just">
                        <a:lnSpc>
                          <a:spcPct val="150000"/>
                        </a:lnSpc>
                        <a:spcAft>
                          <a:spcPts val="0"/>
                        </a:spcAft>
                      </a:pPr>
                      <a:r>
                        <a:rPr lang="es-EC" sz="1600" b="1">
                          <a:effectLst/>
                        </a:rPr>
                        <a:t>Frecuencia</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b="1" dirty="0">
                          <a:effectLst/>
                        </a:rPr>
                        <a:t>Porcentaje válido</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314949">
                <a:tc rowSpan="3">
                  <a:txBody>
                    <a:bodyPr/>
                    <a:lstStyle/>
                    <a:p>
                      <a:pPr marL="38100" marR="38100" algn="just">
                        <a:lnSpc>
                          <a:spcPct val="150000"/>
                        </a:lnSpc>
                        <a:spcAft>
                          <a:spcPts val="0"/>
                        </a:spcAft>
                      </a:pPr>
                      <a:r>
                        <a:rPr lang="es-EC" sz="1600">
                          <a:effectLst/>
                        </a:rPr>
                        <a:t>Válido</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dirty="0">
                          <a:effectLst/>
                        </a:rPr>
                        <a:t>Si</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dirty="0">
                          <a:effectLst/>
                        </a:rPr>
                        <a:t>10</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dirty="0">
                          <a:effectLst/>
                        </a:rPr>
                        <a:t>18,5</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314949">
                <a:tc vMerge="1">
                  <a:txBody>
                    <a:bodyPr/>
                    <a:lstStyle/>
                    <a:p>
                      <a:endParaRPr lang="es-EC"/>
                    </a:p>
                  </a:txBody>
                  <a:tcPr/>
                </a:tc>
                <a:tc>
                  <a:txBody>
                    <a:bodyPr/>
                    <a:lstStyle/>
                    <a:p>
                      <a:pPr marL="38100" marR="38100" algn="just">
                        <a:lnSpc>
                          <a:spcPct val="150000"/>
                        </a:lnSpc>
                        <a:spcAft>
                          <a:spcPts val="0"/>
                        </a:spcAft>
                      </a:pPr>
                      <a:r>
                        <a:rPr lang="es-EC" sz="1600">
                          <a:effectLst/>
                        </a:rPr>
                        <a:t>No</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dirty="0">
                          <a:effectLst/>
                        </a:rPr>
                        <a:t>44</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dirty="0">
                          <a:effectLst/>
                        </a:rPr>
                        <a:t>81,5</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314949">
                <a:tc vMerge="1">
                  <a:txBody>
                    <a:bodyPr/>
                    <a:lstStyle/>
                    <a:p>
                      <a:endParaRPr lang="es-EC"/>
                    </a:p>
                  </a:txBody>
                  <a:tcPr/>
                </a:tc>
                <a:tc>
                  <a:txBody>
                    <a:bodyPr/>
                    <a:lstStyle/>
                    <a:p>
                      <a:pPr marL="38100" marR="38100" algn="just">
                        <a:lnSpc>
                          <a:spcPct val="150000"/>
                        </a:lnSpc>
                        <a:spcAft>
                          <a:spcPts val="0"/>
                        </a:spcAft>
                      </a:pPr>
                      <a:r>
                        <a:rPr lang="es-EC" sz="1600">
                          <a:effectLst/>
                        </a:rPr>
                        <a:t>Total</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54</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dirty="0">
                          <a:effectLst/>
                        </a:rPr>
                        <a:t>100,0</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314949">
                <a:tc>
                  <a:txBody>
                    <a:bodyPr/>
                    <a:lstStyle/>
                    <a:p>
                      <a:pPr marL="38100" marR="38100" algn="just">
                        <a:lnSpc>
                          <a:spcPct val="150000"/>
                        </a:lnSpc>
                        <a:spcAft>
                          <a:spcPts val="0"/>
                        </a:spcAft>
                      </a:pPr>
                      <a:r>
                        <a:rPr lang="es-EC" sz="1600">
                          <a:effectLst/>
                        </a:rPr>
                        <a:t>Perdidos</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Sistema</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600">
                          <a:effectLst/>
                        </a:rPr>
                        <a:t>48</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algn="just">
                        <a:lnSpc>
                          <a:spcPct val="150000"/>
                        </a:lnSpc>
                        <a:spcAft>
                          <a:spcPts val="0"/>
                        </a:spcAft>
                      </a:pPr>
                      <a:r>
                        <a:rPr lang="es-EC" sz="1600" dirty="0">
                          <a:effectLst/>
                        </a:rPr>
                        <a:t> </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314949">
                <a:tc gridSpan="2">
                  <a:txBody>
                    <a:bodyPr/>
                    <a:lstStyle/>
                    <a:p>
                      <a:pPr marL="38100" marR="38100" algn="just">
                        <a:lnSpc>
                          <a:spcPct val="150000"/>
                        </a:lnSpc>
                        <a:spcAft>
                          <a:spcPts val="0"/>
                        </a:spcAft>
                      </a:pPr>
                      <a:r>
                        <a:rPr lang="es-EC" sz="1600">
                          <a:effectLst/>
                        </a:rPr>
                        <a:t>Total</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hMerge="1">
                  <a:txBody>
                    <a:bodyPr/>
                    <a:lstStyle/>
                    <a:p>
                      <a:endParaRPr lang="es-EC"/>
                    </a:p>
                  </a:txBody>
                  <a:tcPr/>
                </a:tc>
                <a:tc>
                  <a:txBody>
                    <a:bodyPr/>
                    <a:lstStyle/>
                    <a:p>
                      <a:pPr marL="38100" marR="38100" algn="just">
                        <a:lnSpc>
                          <a:spcPct val="150000"/>
                        </a:lnSpc>
                        <a:spcAft>
                          <a:spcPts val="0"/>
                        </a:spcAft>
                      </a:pPr>
                      <a:r>
                        <a:rPr lang="es-EC" sz="1600">
                          <a:effectLst/>
                        </a:rPr>
                        <a:t>102</a:t>
                      </a:r>
                      <a:endParaRPr lang="es-EC" sz="16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algn="just">
                        <a:lnSpc>
                          <a:spcPct val="150000"/>
                        </a:lnSpc>
                        <a:spcAft>
                          <a:spcPts val="0"/>
                        </a:spcAft>
                      </a:pPr>
                      <a:r>
                        <a:rPr lang="es-EC" sz="1600" dirty="0">
                          <a:effectLst/>
                        </a:rPr>
                        <a:t> </a:t>
                      </a:r>
                      <a:endParaRPr lang="es-EC" sz="16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bl>
          </a:graphicData>
        </a:graphic>
      </p:graphicFrame>
      <p:pic>
        <p:nvPicPr>
          <p:cNvPr id="11265" name="Imagen 96"/>
          <p:cNvPicPr>
            <a:picLocks noChangeAspect="1" noChangeArrowheads="1"/>
          </p:cNvPicPr>
          <p:nvPr/>
        </p:nvPicPr>
        <p:blipFill>
          <a:blip r:embed="rId2">
            <a:extLst>
              <a:ext uri="{28A0092B-C50C-407E-A947-70E740481C1C}">
                <a14:useLocalDpi xmlns:a14="http://schemas.microsoft.com/office/drawing/2010/main" val="0"/>
              </a:ext>
            </a:extLst>
          </a:blip>
          <a:srcRect b="14626"/>
          <a:stretch>
            <a:fillRect/>
          </a:stretch>
        </p:blipFill>
        <p:spPr bwMode="auto">
          <a:xfrm>
            <a:off x="863065" y="540478"/>
            <a:ext cx="7987494" cy="406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84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265"/>
                                        </p:tgtEl>
                                        <p:attrNameLst>
                                          <p:attrName>style.visibility</p:attrName>
                                        </p:attrNameLst>
                                      </p:cBhvr>
                                      <p:to>
                                        <p:strVal val="visible"/>
                                      </p:to>
                                    </p:set>
                                    <p:animEffect transition="in" filter="circle(in)">
                                      <p:cBhvr>
                                        <p:cTn id="12" dur="2000"/>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2481" y="234846"/>
            <a:ext cx="8596668" cy="1039318"/>
          </a:xfrm>
        </p:spPr>
        <p:txBody>
          <a:bodyPr>
            <a:noAutofit/>
          </a:bodyPr>
          <a:lstStyle/>
          <a:p>
            <a:r>
              <a:rPr lang="es-EC" sz="3200" b="1" dirty="0" smtClean="0"/>
              <a:t>CANTIDAD SUFICIENTE DE PROFESIONALES EN GESTIÓN DE RIESGOS</a:t>
            </a:r>
            <a:br>
              <a:rPr lang="es-EC" sz="3200" b="1" dirty="0" smtClean="0"/>
            </a:br>
            <a:endParaRPr lang="es-EC" sz="32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43521844"/>
              </p:ext>
            </p:extLst>
          </p:nvPr>
        </p:nvGraphicFramePr>
        <p:xfrm>
          <a:off x="7347956" y="4354632"/>
          <a:ext cx="4584816" cy="2248535"/>
        </p:xfrm>
        <a:graphic>
          <a:graphicData uri="http://schemas.openxmlformats.org/drawingml/2006/table">
            <a:tbl>
              <a:tblPr>
                <a:tableStyleId>{5C22544A-7EE6-4342-B048-85BDC9FD1C3A}</a:tableStyleId>
              </a:tblPr>
              <a:tblGrid>
                <a:gridCol w="973439"/>
                <a:gridCol w="1128056"/>
                <a:gridCol w="1299098"/>
                <a:gridCol w="1184223"/>
              </a:tblGrid>
              <a:tr h="402590">
                <a:tc gridSpan="2">
                  <a:txBody>
                    <a:bodyPr/>
                    <a:lstStyle/>
                    <a:p>
                      <a:pPr indent="467995" algn="just">
                        <a:lnSpc>
                          <a:spcPct val="150000"/>
                        </a:lnSpc>
                        <a:spcBef>
                          <a:spcPts val="1000"/>
                        </a:spcBef>
                        <a:spcAft>
                          <a:spcPts val="1000"/>
                        </a:spcAft>
                      </a:pPr>
                      <a:r>
                        <a:rPr lang="es-EC" sz="1400" dirty="0">
                          <a:effectLst/>
                        </a:rPr>
                        <a:t> </a:t>
                      </a:r>
                      <a:endParaRPr lang="es-EC" sz="14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hMerge="1">
                  <a:txBody>
                    <a:bodyPr/>
                    <a:lstStyle/>
                    <a:p>
                      <a:endParaRPr lang="es-EC"/>
                    </a:p>
                  </a:txBody>
                  <a:tcPr/>
                </a:tc>
                <a:tc>
                  <a:txBody>
                    <a:bodyPr/>
                    <a:lstStyle/>
                    <a:p>
                      <a:pPr marL="38100" marR="38100" algn="just">
                        <a:lnSpc>
                          <a:spcPct val="150000"/>
                        </a:lnSpc>
                        <a:spcAft>
                          <a:spcPts val="0"/>
                        </a:spcAft>
                      </a:pPr>
                      <a:r>
                        <a:rPr lang="es-EC" sz="1400" b="1" dirty="0">
                          <a:effectLst/>
                        </a:rPr>
                        <a:t>Frecuencia</a:t>
                      </a:r>
                      <a:endParaRPr lang="es-EC" sz="14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400" b="1" dirty="0">
                          <a:effectLst/>
                        </a:rPr>
                        <a:t>Porcentaje válido</a:t>
                      </a:r>
                      <a:endParaRPr lang="es-EC" sz="14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163830">
                <a:tc rowSpan="3">
                  <a:txBody>
                    <a:bodyPr/>
                    <a:lstStyle/>
                    <a:p>
                      <a:pPr marL="38100" marR="38100" algn="just">
                        <a:lnSpc>
                          <a:spcPct val="150000"/>
                        </a:lnSpc>
                        <a:spcAft>
                          <a:spcPts val="0"/>
                        </a:spcAft>
                      </a:pPr>
                      <a:r>
                        <a:rPr lang="es-EC" sz="1400" dirty="0">
                          <a:effectLst/>
                        </a:rPr>
                        <a:t>Válido</a:t>
                      </a:r>
                      <a:endParaRPr lang="es-EC" sz="14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400">
                          <a:effectLst/>
                        </a:rPr>
                        <a:t>Si</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400">
                          <a:effectLst/>
                        </a:rPr>
                        <a:t>8</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400">
                          <a:effectLst/>
                        </a:rPr>
                        <a:t>14,8</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163830">
                <a:tc vMerge="1">
                  <a:txBody>
                    <a:bodyPr/>
                    <a:lstStyle/>
                    <a:p>
                      <a:endParaRPr lang="es-EC"/>
                    </a:p>
                  </a:txBody>
                  <a:tcPr/>
                </a:tc>
                <a:tc>
                  <a:txBody>
                    <a:bodyPr/>
                    <a:lstStyle/>
                    <a:p>
                      <a:pPr marL="38100" marR="38100" algn="just">
                        <a:lnSpc>
                          <a:spcPct val="150000"/>
                        </a:lnSpc>
                        <a:spcAft>
                          <a:spcPts val="0"/>
                        </a:spcAft>
                      </a:pPr>
                      <a:r>
                        <a:rPr lang="es-EC" sz="1400">
                          <a:effectLst/>
                        </a:rPr>
                        <a:t>No</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400">
                          <a:effectLst/>
                        </a:rPr>
                        <a:t>46</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400">
                          <a:effectLst/>
                        </a:rPr>
                        <a:t>85,2</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163830">
                <a:tc vMerge="1">
                  <a:txBody>
                    <a:bodyPr/>
                    <a:lstStyle/>
                    <a:p>
                      <a:endParaRPr lang="es-EC"/>
                    </a:p>
                  </a:txBody>
                  <a:tcPr/>
                </a:tc>
                <a:tc>
                  <a:txBody>
                    <a:bodyPr/>
                    <a:lstStyle/>
                    <a:p>
                      <a:pPr marL="38100" marR="38100" algn="just">
                        <a:lnSpc>
                          <a:spcPct val="150000"/>
                        </a:lnSpc>
                        <a:spcAft>
                          <a:spcPts val="0"/>
                        </a:spcAft>
                      </a:pPr>
                      <a:r>
                        <a:rPr lang="es-EC" sz="1400">
                          <a:effectLst/>
                        </a:rPr>
                        <a:t>Total</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400">
                          <a:effectLst/>
                        </a:rPr>
                        <a:t>54</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400">
                          <a:effectLst/>
                        </a:rPr>
                        <a:t>100,0</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328295">
                <a:tc>
                  <a:txBody>
                    <a:bodyPr/>
                    <a:lstStyle/>
                    <a:p>
                      <a:pPr marL="38100" marR="38100" algn="just">
                        <a:lnSpc>
                          <a:spcPct val="150000"/>
                        </a:lnSpc>
                        <a:spcAft>
                          <a:spcPts val="0"/>
                        </a:spcAft>
                      </a:pPr>
                      <a:r>
                        <a:rPr lang="es-EC" sz="1400">
                          <a:effectLst/>
                        </a:rPr>
                        <a:t>Perdidos</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400">
                          <a:effectLst/>
                        </a:rPr>
                        <a:t>Sistema</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marL="38100" marR="38100" algn="just">
                        <a:lnSpc>
                          <a:spcPct val="150000"/>
                        </a:lnSpc>
                        <a:spcAft>
                          <a:spcPts val="0"/>
                        </a:spcAft>
                      </a:pPr>
                      <a:r>
                        <a:rPr lang="es-EC" sz="1400">
                          <a:effectLst/>
                        </a:rPr>
                        <a:t>48</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algn="just">
                        <a:lnSpc>
                          <a:spcPct val="150000"/>
                        </a:lnSpc>
                        <a:spcAft>
                          <a:spcPts val="0"/>
                        </a:spcAft>
                      </a:pPr>
                      <a:r>
                        <a:rPr lang="es-EC" sz="1400">
                          <a:effectLst/>
                        </a:rPr>
                        <a:t> </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r h="163830">
                <a:tc gridSpan="2">
                  <a:txBody>
                    <a:bodyPr/>
                    <a:lstStyle/>
                    <a:p>
                      <a:pPr marL="38100" marR="38100" algn="just">
                        <a:lnSpc>
                          <a:spcPct val="150000"/>
                        </a:lnSpc>
                        <a:spcAft>
                          <a:spcPts val="0"/>
                        </a:spcAft>
                      </a:pPr>
                      <a:r>
                        <a:rPr lang="es-EC" sz="1400">
                          <a:effectLst/>
                        </a:rPr>
                        <a:t>Total</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hMerge="1">
                  <a:txBody>
                    <a:bodyPr/>
                    <a:lstStyle/>
                    <a:p>
                      <a:endParaRPr lang="es-EC"/>
                    </a:p>
                  </a:txBody>
                  <a:tcPr/>
                </a:tc>
                <a:tc>
                  <a:txBody>
                    <a:bodyPr/>
                    <a:lstStyle/>
                    <a:p>
                      <a:pPr marL="38100" marR="38100" algn="just">
                        <a:lnSpc>
                          <a:spcPct val="150000"/>
                        </a:lnSpc>
                        <a:spcAft>
                          <a:spcPts val="0"/>
                        </a:spcAft>
                      </a:pPr>
                      <a:r>
                        <a:rPr lang="es-EC" sz="1400">
                          <a:effectLst/>
                        </a:rPr>
                        <a:t>102</a:t>
                      </a:r>
                      <a:endParaRPr lang="es-EC" sz="1400" b="1">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c>
                  <a:txBody>
                    <a:bodyPr/>
                    <a:lstStyle/>
                    <a:p>
                      <a:pPr algn="just">
                        <a:lnSpc>
                          <a:spcPct val="150000"/>
                        </a:lnSpc>
                        <a:spcAft>
                          <a:spcPts val="0"/>
                        </a:spcAft>
                      </a:pPr>
                      <a:r>
                        <a:rPr lang="es-EC" sz="1400" dirty="0">
                          <a:effectLst/>
                        </a:rPr>
                        <a:t> </a:t>
                      </a:r>
                      <a:endParaRPr lang="es-EC" sz="1400" b="1" dirty="0">
                        <a:effectLst/>
                        <a:latin typeface="Times New Roman" panose="02020603050405020304" pitchFamily="18" charset="0"/>
                        <a:ea typeface="Calibri" panose="020F0502020204030204" pitchFamily="34" charset="0"/>
                      </a:endParaRPr>
                    </a:p>
                  </a:txBody>
                  <a:tcPr marL="68580" marR="68580" marT="0" marB="0" anchor="ctr">
                    <a:solidFill>
                      <a:schemeClr val="accent2">
                        <a:lumMod val="20000"/>
                        <a:lumOff val="80000"/>
                      </a:schemeClr>
                    </a:solidFill>
                  </a:tcPr>
                </a:tc>
              </a:tr>
            </a:tbl>
          </a:graphicData>
        </a:graphic>
      </p:graphicFrame>
      <p:pic>
        <p:nvPicPr>
          <p:cNvPr id="2049" name="Imagen 95"/>
          <p:cNvPicPr>
            <a:picLocks noChangeAspect="1" noChangeArrowheads="1"/>
          </p:cNvPicPr>
          <p:nvPr/>
        </p:nvPicPr>
        <p:blipFill>
          <a:blip r:embed="rId2">
            <a:extLst>
              <a:ext uri="{28A0092B-C50C-407E-A947-70E740481C1C}">
                <a14:useLocalDpi xmlns:a14="http://schemas.microsoft.com/office/drawing/2010/main" val="0"/>
              </a:ext>
            </a:extLst>
          </a:blip>
          <a:srcRect b="14626"/>
          <a:stretch>
            <a:fillRect/>
          </a:stretch>
        </p:blipFill>
        <p:spPr bwMode="auto">
          <a:xfrm>
            <a:off x="452481" y="1433193"/>
            <a:ext cx="6109637" cy="469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4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PROFESIÓN DEL RESPONSABLE DE GESTIÓN DE RIESGO</a:t>
            </a:r>
            <a:endParaRPr lang="es-EC" b="1" dirty="0"/>
          </a:p>
        </p:txBody>
      </p:sp>
      <p:pic>
        <p:nvPicPr>
          <p:cNvPr id="1026" name="Imagen 99"/>
          <p:cNvPicPr>
            <a:picLocks noChangeAspect="1" noChangeArrowheads="1"/>
          </p:cNvPicPr>
          <p:nvPr/>
        </p:nvPicPr>
        <p:blipFill>
          <a:blip r:embed="rId2">
            <a:extLst>
              <a:ext uri="{28A0092B-C50C-407E-A947-70E740481C1C}">
                <a14:useLocalDpi xmlns:a14="http://schemas.microsoft.com/office/drawing/2010/main" val="0"/>
              </a:ext>
            </a:extLst>
          </a:blip>
          <a:srcRect b="6105"/>
          <a:stretch>
            <a:fillRect/>
          </a:stretch>
        </p:blipFill>
        <p:spPr bwMode="auto">
          <a:xfrm>
            <a:off x="784250" y="1930400"/>
            <a:ext cx="8719513" cy="420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83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788" y="3851020"/>
            <a:ext cx="6145306" cy="2587256"/>
          </a:xfrm>
          <a:prstGeom prst="rect">
            <a:avLst/>
          </a:prstGeom>
          <a:ln w="28575">
            <a:solidFill>
              <a:schemeClr val="tx1"/>
            </a:solidFill>
          </a:ln>
        </p:spPr>
      </p:pic>
      <p:sp>
        <p:nvSpPr>
          <p:cNvPr id="2" name="Título 1"/>
          <p:cNvSpPr>
            <a:spLocks noGrp="1"/>
          </p:cNvSpPr>
          <p:nvPr>
            <p:ph type="title"/>
          </p:nvPr>
        </p:nvSpPr>
        <p:spPr>
          <a:xfrm>
            <a:off x="677333" y="156236"/>
            <a:ext cx="8596668" cy="1320800"/>
          </a:xfrm>
        </p:spPr>
        <p:txBody>
          <a:bodyPr/>
          <a:lstStyle/>
          <a:p>
            <a:r>
              <a:rPr lang="es-EC" b="1" dirty="0" smtClean="0"/>
              <a:t>JUSTIFICACIÓN:</a:t>
            </a:r>
            <a:br>
              <a:rPr lang="es-EC" b="1" dirty="0" smtClean="0"/>
            </a:br>
            <a:endParaRPr lang="es-EC" b="1" dirty="0"/>
          </a:p>
        </p:txBody>
      </p:sp>
      <p:sp>
        <p:nvSpPr>
          <p:cNvPr id="3" name="Marcador de contenido 2"/>
          <p:cNvSpPr>
            <a:spLocks noGrp="1"/>
          </p:cNvSpPr>
          <p:nvPr>
            <p:ph idx="1"/>
          </p:nvPr>
        </p:nvSpPr>
        <p:spPr>
          <a:xfrm>
            <a:off x="88873" y="665192"/>
            <a:ext cx="11678405" cy="3681956"/>
          </a:xfrm>
        </p:spPr>
        <p:txBody>
          <a:bodyPr>
            <a:normAutofit/>
          </a:bodyPr>
          <a:lstStyle/>
          <a:p>
            <a:r>
              <a:rPr lang="es-EC" b="1" dirty="0" smtClean="0"/>
              <a:t>Erupciones volcánicas: </a:t>
            </a:r>
            <a:r>
              <a:rPr lang="es-EC" dirty="0" smtClean="0"/>
              <a:t>Taita </a:t>
            </a:r>
            <a:r>
              <a:rPr lang="es-EC" dirty="0"/>
              <a:t>Imbabura, el Cuicocha y el </a:t>
            </a:r>
            <a:r>
              <a:rPr lang="es-EC" dirty="0" smtClean="0"/>
              <a:t>Chachimbiro.</a:t>
            </a:r>
          </a:p>
          <a:p>
            <a:r>
              <a:rPr lang="es-EC" b="1" dirty="0" smtClean="0"/>
              <a:t>Terremotos: </a:t>
            </a:r>
            <a:r>
              <a:rPr lang="es-EC" dirty="0" smtClean="0"/>
              <a:t>18 </a:t>
            </a:r>
            <a:r>
              <a:rPr lang="es-EC" dirty="0"/>
              <a:t>de agosto de </a:t>
            </a:r>
            <a:r>
              <a:rPr lang="es-EC" dirty="0" smtClean="0"/>
              <a:t>1868.</a:t>
            </a:r>
          </a:p>
          <a:p>
            <a:r>
              <a:rPr lang="es-EC" dirty="0" smtClean="0"/>
              <a:t>Según </a:t>
            </a:r>
            <a:r>
              <a:rPr lang="es-EC" dirty="0"/>
              <a:t>el estudio realizado por los investigadores </a:t>
            </a:r>
            <a:r>
              <a:rPr lang="es-EC" dirty="0" err="1"/>
              <a:t>Demoraes</a:t>
            </a:r>
            <a:r>
              <a:rPr lang="es-EC" dirty="0"/>
              <a:t> F. y </a:t>
            </a:r>
            <a:r>
              <a:rPr lang="es-EC" dirty="0" err="1"/>
              <a:t>D´ercole</a:t>
            </a:r>
            <a:r>
              <a:rPr lang="es-EC" dirty="0"/>
              <a:t> R. (2001), la provincia de </a:t>
            </a:r>
            <a:r>
              <a:rPr lang="es-EC" dirty="0" smtClean="0"/>
              <a:t>Imbabura, </a:t>
            </a:r>
            <a:r>
              <a:rPr lang="es-EC" dirty="0"/>
              <a:t>presenta un nivel muy alto de amenaza por deslizamiento, el nivel de amenaza por cantón de inundación es bajo, respecto  al peligro de sequía, este es mayor en los cantones: Pimampiro, Antonio Ante, Urcuquí parte de Ibarra y Otavalo, siendo el valle del Chota, la zona de la provincia que mayor vulnerabilidad presenta  respecto a las sequías</a:t>
            </a:r>
            <a:r>
              <a:rPr lang="es-EC" dirty="0" smtClean="0"/>
              <a:t>.</a:t>
            </a:r>
          </a:p>
          <a:p>
            <a:pPr algn="just">
              <a:buFont typeface="Wingdings" panose="05000000000000000000" pitchFamily="2" charset="2"/>
              <a:buChar char="Ø"/>
              <a:defRPr/>
            </a:pPr>
            <a:r>
              <a:rPr lang="es-ES" dirty="0" smtClean="0"/>
              <a:t>No </a:t>
            </a:r>
            <a:r>
              <a:rPr lang="es-ES" dirty="0"/>
              <a:t>existe </a:t>
            </a:r>
            <a:r>
              <a:rPr lang="es-ES" dirty="0" smtClean="0"/>
              <a:t>en Imbabura oferta </a:t>
            </a:r>
            <a:r>
              <a:rPr lang="es-ES" dirty="0"/>
              <a:t>académica en </a:t>
            </a:r>
            <a:r>
              <a:rPr lang="es-ES" dirty="0" smtClean="0"/>
              <a:t>relación </a:t>
            </a:r>
            <a:r>
              <a:rPr lang="es-ES" dirty="0"/>
              <a:t>a </a:t>
            </a:r>
            <a:r>
              <a:rPr lang="es-ES" dirty="0" smtClean="0"/>
              <a:t>Gestión de Riesgos, a nivel nacional es limitada.</a:t>
            </a:r>
          </a:p>
          <a:p>
            <a:pPr algn="just">
              <a:buFont typeface="Wingdings" panose="05000000000000000000" pitchFamily="2" charset="2"/>
              <a:buChar char="Ø"/>
              <a:defRPr/>
            </a:pPr>
            <a:r>
              <a:rPr lang="es-ES" dirty="0" smtClean="0"/>
              <a:t>Profesionales que se desenvuelven en esta área no cumplen con el perfil académico necesario.</a:t>
            </a:r>
          </a:p>
          <a:p>
            <a:pPr algn="just">
              <a:buFont typeface="Wingdings" panose="05000000000000000000" pitchFamily="2" charset="2"/>
              <a:buChar char="Ø"/>
              <a:defRPr/>
            </a:pPr>
            <a:endParaRPr lang="es-ES" dirty="0"/>
          </a:p>
          <a:p>
            <a:endParaRPr lang="es-EC" dirty="0">
              <a:solidFill>
                <a:schemeClr val="tx1"/>
              </a:solidFill>
            </a:endParaRPr>
          </a:p>
        </p:txBody>
      </p:sp>
    </p:spTree>
    <p:extLst>
      <p:ext uri="{BB962C8B-B14F-4D97-AF65-F5344CB8AC3E}">
        <p14:creationId xmlns:p14="http://schemas.microsoft.com/office/powerpoint/2010/main" val="24835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471" y="189875"/>
            <a:ext cx="10010654" cy="1320800"/>
          </a:xfrm>
        </p:spPr>
        <p:txBody>
          <a:bodyPr>
            <a:normAutofit fontScale="90000"/>
          </a:bodyPr>
          <a:lstStyle/>
          <a:p>
            <a:r>
              <a:rPr lang="es-EC" b="1" dirty="0" smtClean="0"/>
              <a:t>INSTRUCCIÓN DESEADA DEL  PROFESIONAL DE GESTIÓN DE RIESGOS</a:t>
            </a:r>
            <a:r>
              <a:rPr lang="es-EC" b="1" i="1" dirty="0"/>
              <a:t/>
            </a:r>
            <a:br>
              <a:rPr lang="es-EC" b="1" i="1" dirty="0"/>
            </a:br>
            <a:endParaRPr lang="es-EC" dirty="0"/>
          </a:p>
        </p:txBody>
      </p:sp>
      <p:pic>
        <p:nvPicPr>
          <p:cNvPr id="3074" name="Imagen 98"/>
          <p:cNvPicPr>
            <a:picLocks noChangeAspect="1" noChangeArrowheads="1"/>
          </p:cNvPicPr>
          <p:nvPr/>
        </p:nvPicPr>
        <p:blipFill>
          <a:blip r:embed="rId2">
            <a:extLst>
              <a:ext uri="{28A0092B-C50C-407E-A947-70E740481C1C}">
                <a14:useLocalDpi xmlns:a14="http://schemas.microsoft.com/office/drawing/2010/main" val="0"/>
              </a:ext>
            </a:extLst>
          </a:blip>
          <a:srcRect b="14262"/>
          <a:stretch>
            <a:fillRect/>
          </a:stretch>
        </p:blipFill>
        <p:spPr bwMode="auto">
          <a:xfrm>
            <a:off x="467471" y="1278927"/>
            <a:ext cx="8151873" cy="557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32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892" y="219856"/>
            <a:ext cx="10972799" cy="1320800"/>
          </a:xfrm>
        </p:spPr>
        <p:txBody>
          <a:bodyPr>
            <a:normAutofit fontScale="90000"/>
          </a:bodyPr>
          <a:lstStyle/>
          <a:p>
            <a:r>
              <a:rPr lang="es-EC" b="1" dirty="0" smtClean="0"/>
              <a:t>PROFESIONALES EN GESTIÓN DE RIESGOS QUE REQUIEREN LAS INSTITUCIONES</a:t>
            </a:r>
            <a:r>
              <a:rPr lang="es-EC" b="1" dirty="0"/>
              <a:t/>
            </a:r>
            <a:br>
              <a:rPr lang="es-EC" b="1" dirty="0"/>
            </a:br>
            <a:endParaRPr lang="es-EC" dirty="0"/>
          </a:p>
        </p:txBody>
      </p:sp>
      <p:pic>
        <p:nvPicPr>
          <p:cNvPr id="13314" name="Gráfico 10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93" y="1308907"/>
            <a:ext cx="5287390" cy="539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1942956199"/>
              </p:ext>
            </p:extLst>
          </p:nvPr>
        </p:nvGraphicFramePr>
        <p:xfrm>
          <a:off x="5939991" y="2522840"/>
          <a:ext cx="5422552" cy="1254680"/>
        </p:xfrm>
        <a:graphic>
          <a:graphicData uri="http://schemas.openxmlformats.org/drawingml/2006/table">
            <a:tbl>
              <a:tblPr firstRow="1" firstCol="1" bandRow="1">
                <a:tableStyleId>{5C22544A-7EE6-4342-B048-85BDC9FD1C3A}</a:tableStyleId>
              </a:tblPr>
              <a:tblGrid>
                <a:gridCol w="1601956"/>
                <a:gridCol w="1273532"/>
                <a:gridCol w="1273532"/>
                <a:gridCol w="1273532"/>
              </a:tblGrid>
              <a:tr h="627340">
                <a:tc>
                  <a:txBody>
                    <a:bodyPr/>
                    <a:lstStyle/>
                    <a:p>
                      <a:pPr algn="just">
                        <a:lnSpc>
                          <a:spcPct val="150000"/>
                        </a:lnSpc>
                        <a:spcAft>
                          <a:spcPts val="0"/>
                        </a:spcAft>
                      </a:pPr>
                      <a:r>
                        <a:rPr lang="es-EC" sz="1600">
                          <a:effectLst/>
                        </a:rPr>
                        <a:t>Años</a:t>
                      </a:r>
                      <a:endParaRPr lang="es-EC" sz="1600" b="1">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50000"/>
                        </a:lnSpc>
                        <a:spcAft>
                          <a:spcPts val="0"/>
                        </a:spcAft>
                      </a:pPr>
                      <a:r>
                        <a:rPr lang="es-EC" sz="1600">
                          <a:effectLst/>
                        </a:rPr>
                        <a:t>2017</a:t>
                      </a:r>
                      <a:endParaRPr lang="es-EC" sz="1600" b="1">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50000"/>
                        </a:lnSpc>
                        <a:spcAft>
                          <a:spcPts val="0"/>
                        </a:spcAft>
                      </a:pPr>
                      <a:r>
                        <a:rPr lang="es-EC" sz="1600">
                          <a:effectLst/>
                        </a:rPr>
                        <a:t>2018</a:t>
                      </a:r>
                      <a:endParaRPr lang="es-EC" sz="1600" b="1">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50000"/>
                        </a:lnSpc>
                        <a:spcAft>
                          <a:spcPts val="0"/>
                        </a:spcAft>
                      </a:pPr>
                      <a:r>
                        <a:rPr lang="es-EC" sz="1600">
                          <a:effectLst/>
                        </a:rPr>
                        <a:t>2019</a:t>
                      </a:r>
                      <a:endParaRPr lang="es-EC" sz="1600" b="1">
                        <a:effectLst/>
                        <a:latin typeface="Times New Roman" panose="02020603050405020304" pitchFamily="18" charset="0"/>
                        <a:ea typeface="Calibri" panose="020F0502020204030204" pitchFamily="34" charset="0"/>
                      </a:endParaRPr>
                    </a:p>
                  </a:txBody>
                  <a:tcPr marL="68580" marR="68580" marT="0" marB="0" anchor="ctr"/>
                </a:tc>
              </a:tr>
              <a:tr h="627340">
                <a:tc>
                  <a:txBody>
                    <a:bodyPr/>
                    <a:lstStyle/>
                    <a:p>
                      <a:pPr algn="just">
                        <a:lnSpc>
                          <a:spcPct val="150000"/>
                        </a:lnSpc>
                        <a:spcAft>
                          <a:spcPts val="0"/>
                        </a:spcAft>
                      </a:pPr>
                      <a:r>
                        <a:rPr lang="es-EC" sz="1600">
                          <a:effectLst/>
                        </a:rPr>
                        <a:t>Profesionales</a:t>
                      </a:r>
                      <a:endParaRPr lang="es-EC" sz="1600" b="1">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50000"/>
                        </a:lnSpc>
                        <a:spcAft>
                          <a:spcPts val="0"/>
                        </a:spcAft>
                      </a:pPr>
                      <a:r>
                        <a:rPr lang="es-EC" sz="1600">
                          <a:effectLst/>
                        </a:rPr>
                        <a:t>93</a:t>
                      </a:r>
                      <a:endParaRPr lang="es-EC" sz="1600" b="1">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50000"/>
                        </a:lnSpc>
                        <a:spcAft>
                          <a:spcPts val="0"/>
                        </a:spcAft>
                      </a:pPr>
                      <a:r>
                        <a:rPr lang="es-EC" sz="1600">
                          <a:effectLst/>
                        </a:rPr>
                        <a:t>160</a:t>
                      </a:r>
                      <a:endParaRPr lang="es-EC" sz="1600" b="1">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50000"/>
                        </a:lnSpc>
                        <a:spcAft>
                          <a:spcPts val="0"/>
                        </a:spcAft>
                      </a:pPr>
                      <a:r>
                        <a:rPr lang="es-EC" sz="1600" dirty="0">
                          <a:effectLst/>
                        </a:rPr>
                        <a:t>138</a:t>
                      </a:r>
                      <a:endParaRPr lang="es-EC" sz="1600" b="1" dirty="0">
                        <a:effectLst/>
                        <a:latin typeface="Times New Roman" panose="02020603050405020304" pitchFamily="18" charset="0"/>
                        <a:ea typeface="Calibri" panose="020F0502020204030204" pitchFamily="34" charset="0"/>
                      </a:endParaRPr>
                    </a:p>
                  </a:txBody>
                  <a:tcPr marL="68580" marR="68580" marT="0" marB="0" anchor="ctr"/>
                </a:tc>
              </a:tr>
            </a:tbl>
          </a:graphicData>
        </a:graphic>
      </p:graphicFrame>
    </p:spTree>
    <p:extLst>
      <p:ext uri="{BB962C8B-B14F-4D97-AF65-F5344CB8AC3E}">
        <p14:creationId xmlns:p14="http://schemas.microsoft.com/office/powerpoint/2010/main" val="210343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236375"/>
            <a:ext cx="8596668" cy="696686"/>
          </a:xfrm>
        </p:spPr>
        <p:txBody>
          <a:bodyPr/>
          <a:lstStyle/>
          <a:p>
            <a:r>
              <a:rPr lang="es-EC" b="1" dirty="0"/>
              <a:t>CONCLUSIONES</a:t>
            </a:r>
            <a:endParaRPr lang="es-EC" dirty="0"/>
          </a:p>
        </p:txBody>
      </p:sp>
      <p:sp>
        <p:nvSpPr>
          <p:cNvPr id="3" name="Marcador de contenido 2"/>
          <p:cNvSpPr>
            <a:spLocks noGrp="1"/>
          </p:cNvSpPr>
          <p:nvPr>
            <p:ph idx="1"/>
          </p:nvPr>
        </p:nvSpPr>
        <p:spPr>
          <a:xfrm>
            <a:off x="677333" y="742336"/>
            <a:ext cx="10743336" cy="3880773"/>
          </a:xfrm>
        </p:spPr>
        <p:txBody>
          <a:bodyPr>
            <a:noAutofit/>
          </a:bodyPr>
          <a:lstStyle/>
          <a:p>
            <a:pPr marL="0" indent="0">
              <a:buNone/>
            </a:pPr>
            <a:r>
              <a:rPr lang="es-EC" sz="1200" b="1" dirty="0"/>
              <a:t> </a:t>
            </a:r>
          </a:p>
          <a:p>
            <a:pPr lvl="0"/>
            <a:r>
              <a:rPr lang="es-EC" sz="2000" dirty="0" smtClean="0"/>
              <a:t>(</a:t>
            </a:r>
            <a:r>
              <a:rPr lang="es-EC" sz="2400" dirty="0" smtClean="0"/>
              <a:t>Empleabilidad): Existe una demanda considerable por </a:t>
            </a:r>
            <a:r>
              <a:rPr lang="es-EC" sz="2400" dirty="0"/>
              <a:t>parte del sector estudiantil (50,46%) </a:t>
            </a:r>
            <a:r>
              <a:rPr lang="es-EC" sz="2400" dirty="0" smtClean="0"/>
              <a:t>y </a:t>
            </a:r>
            <a:r>
              <a:rPr lang="es-EC" sz="2400" dirty="0"/>
              <a:t>a nivel empresarial el 56,4</a:t>
            </a:r>
            <a:r>
              <a:rPr lang="es-EC" sz="2400" dirty="0" smtClean="0"/>
              <a:t>% de profesionales en esta área .</a:t>
            </a:r>
            <a:endParaRPr lang="es-EC" sz="2400" dirty="0"/>
          </a:p>
          <a:p>
            <a:pPr lvl="0"/>
            <a:r>
              <a:rPr lang="es-EC" sz="2400" dirty="0" smtClean="0"/>
              <a:t>Existe </a:t>
            </a:r>
            <a:r>
              <a:rPr lang="es-EC" sz="2400" dirty="0"/>
              <a:t>una necesidad de profesionales en Gestión de Riesgos en la provincia de Imbabura, como se demuestra en los resultados obtenidos en la encuesta realizada a las empresas, pero debido a la </a:t>
            </a:r>
            <a:r>
              <a:rPr lang="es-EC" sz="2400" b="1" u="sng" dirty="0"/>
              <a:t>situación económica </a:t>
            </a:r>
            <a:r>
              <a:rPr lang="es-EC" sz="2400" dirty="0"/>
              <a:t>que atraviesa el país actualmente esta necesidad no puede ser plasmada a una </a:t>
            </a:r>
            <a:r>
              <a:rPr lang="es-EC" sz="2400" dirty="0" smtClean="0"/>
              <a:t>realidad.</a:t>
            </a:r>
          </a:p>
          <a:p>
            <a:pPr lvl="0"/>
            <a:r>
              <a:rPr lang="es-EC" sz="2400" dirty="0"/>
              <a:t>Contratación de personal no calificado por falta de profesionales en esta área .</a:t>
            </a:r>
          </a:p>
          <a:p>
            <a:r>
              <a:rPr lang="es-EC" sz="2400" dirty="0"/>
              <a:t>Falta de compromiso del estado por el nivel de exigencia profesional (perfil profesional) que requieren para la contratación de profesionales que ejerzan en esta área, al ser este permisible a cualquier carrera. </a:t>
            </a:r>
          </a:p>
          <a:p>
            <a:pPr lvl="0"/>
            <a:endParaRPr lang="es-EC" sz="2400" b="1" dirty="0"/>
          </a:p>
          <a:p>
            <a:endParaRPr lang="es-EC" sz="1200" dirty="0"/>
          </a:p>
        </p:txBody>
      </p:sp>
    </p:spTree>
    <p:extLst>
      <p:ext uri="{BB962C8B-B14F-4D97-AF65-F5344CB8AC3E}">
        <p14:creationId xmlns:p14="http://schemas.microsoft.com/office/powerpoint/2010/main" val="649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36375"/>
            <a:ext cx="8596668" cy="678024"/>
          </a:xfrm>
        </p:spPr>
        <p:txBody>
          <a:bodyPr/>
          <a:lstStyle/>
          <a:p>
            <a:r>
              <a:rPr lang="es-EC" b="1" dirty="0"/>
              <a:t>CONCLUSIONES</a:t>
            </a:r>
            <a:endParaRPr lang="es-EC" dirty="0"/>
          </a:p>
        </p:txBody>
      </p:sp>
      <p:sp>
        <p:nvSpPr>
          <p:cNvPr id="3" name="Marcador de contenido 2"/>
          <p:cNvSpPr>
            <a:spLocks noGrp="1"/>
          </p:cNvSpPr>
          <p:nvPr>
            <p:ph idx="1"/>
          </p:nvPr>
        </p:nvSpPr>
        <p:spPr>
          <a:xfrm>
            <a:off x="677334" y="1045029"/>
            <a:ext cx="10407433" cy="5794309"/>
          </a:xfrm>
        </p:spPr>
        <p:txBody>
          <a:bodyPr>
            <a:normAutofit fontScale="77500" lnSpcReduction="20000"/>
          </a:bodyPr>
          <a:lstStyle/>
          <a:p>
            <a:pPr lvl="0"/>
            <a:endParaRPr lang="es-EC" sz="2100" dirty="0" smtClean="0"/>
          </a:p>
          <a:p>
            <a:pPr lvl="0"/>
            <a:r>
              <a:rPr lang="es-EC" sz="2400" dirty="0"/>
              <a:t>(Diversificación):El área laboral de Gestión de Riesgos se encuentra enmarcada especialmente  al sector </a:t>
            </a:r>
            <a:r>
              <a:rPr lang="es-EC" sz="2400" dirty="0" smtClean="0"/>
              <a:t>público.</a:t>
            </a:r>
          </a:p>
          <a:p>
            <a:pPr lvl="0"/>
            <a:r>
              <a:rPr lang="es-EC" sz="2000" dirty="0"/>
              <a:t> </a:t>
            </a:r>
            <a:r>
              <a:rPr lang="es-EC" sz="2400" dirty="0" smtClean="0"/>
              <a:t>(E. Pertinencia): No existe pertinencia en las instituciones de educación superior de la provincia. </a:t>
            </a:r>
          </a:p>
          <a:p>
            <a:pPr lvl="0"/>
            <a:endParaRPr lang="es-EC" sz="2400" dirty="0" smtClean="0"/>
          </a:p>
          <a:p>
            <a:pPr lvl="0"/>
            <a:r>
              <a:rPr lang="es-EC" sz="2400" dirty="0" smtClean="0"/>
              <a:t>(Igualdad): Un </a:t>
            </a:r>
            <a:r>
              <a:rPr lang="es-EC" sz="2400" dirty="0"/>
              <a:t>5,6 % de los encuestados que se desenvuelven en el área de Gestión de Riesgos poseen algún tipo de capacidad especial, mientras que el 32,4% de las personas que se desenvuelven en este departamento son del sexo </a:t>
            </a:r>
            <a:r>
              <a:rPr lang="es-EC" sz="2400" dirty="0" smtClean="0"/>
              <a:t>femenino.</a:t>
            </a:r>
          </a:p>
          <a:p>
            <a:pPr lvl="0"/>
            <a:endParaRPr lang="es-EC" sz="2400" dirty="0" smtClean="0"/>
          </a:p>
          <a:p>
            <a:r>
              <a:rPr lang="es-EC" sz="2400" dirty="0"/>
              <a:t>En el Ecuador únicamente cinco instituciones de educación superior imparten carreras en pregrado relacionadas con Gestión de Riesgos</a:t>
            </a:r>
            <a:r>
              <a:rPr lang="es-EC" sz="2400" dirty="0" smtClean="0"/>
              <a:t>.</a:t>
            </a:r>
          </a:p>
          <a:p>
            <a:r>
              <a:rPr lang="es-EC" sz="2400" dirty="0"/>
              <a:t>Nivel de instrucción deseado para estos profesionales es de Cuarto nivel.</a:t>
            </a:r>
          </a:p>
          <a:p>
            <a:r>
              <a:rPr lang="es-EC" sz="2400" dirty="0" smtClean="0"/>
              <a:t>Falta de conocimiento del campo de acción de la Gestión de Riesgos por parte del sector estudiantil y empresarial.</a:t>
            </a:r>
          </a:p>
          <a:p>
            <a:r>
              <a:rPr lang="es-EC" sz="2400" dirty="0" smtClean="0"/>
              <a:t>Futuro prometedor para los profesionales en este segmento por la demanda creciente de profesionales en este ámbito.</a:t>
            </a:r>
            <a:endParaRPr lang="es-EC" sz="2400" dirty="0"/>
          </a:p>
          <a:p>
            <a:pPr marL="0" lvl="0" indent="0">
              <a:buNone/>
            </a:pPr>
            <a:endParaRPr lang="es-EC" sz="2100" dirty="0" smtClean="0"/>
          </a:p>
          <a:p>
            <a:pPr marL="0" indent="0">
              <a:buNone/>
            </a:pPr>
            <a:r>
              <a:rPr lang="es-EC" sz="2100" dirty="0"/>
              <a:t> </a:t>
            </a:r>
            <a:endParaRPr lang="es-EC" sz="2100" dirty="0" smtClean="0"/>
          </a:p>
          <a:p>
            <a:endParaRPr lang="es-EC" dirty="0"/>
          </a:p>
        </p:txBody>
      </p:sp>
    </p:spTree>
    <p:extLst>
      <p:ext uri="{BB962C8B-B14F-4D97-AF65-F5344CB8AC3E}">
        <p14:creationId xmlns:p14="http://schemas.microsoft.com/office/powerpoint/2010/main" val="420242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down)">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wipe(down)">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RECOMENDACIONES</a:t>
            </a:r>
            <a:endParaRPr lang="es-EC" b="1" dirty="0"/>
          </a:p>
        </p:txBody>
      </p:sp>
      <p:sp>
        <p:nvSpPr>
          <p:cNvPr id="3" name="Marcador de contenido 2"/>
          <p:cNvSpPr>
            <a:spLocks noGrp="1"/>
          </p:cNvSpPr>
          <p:nvPr>
            <p:ph idx="1"/>
          </p:nvPr>
        </p:nvSpPr>
        <p:spPr>
          <a:xfrm>
            <a:off x="677333" y="1231641"/>
            <a:ext cx="11191205" cy="4809721"/>
          </a:xfrm>
        </p:spPr>
        <p:txBody>
          <a:bodyPr>
            <a:noAutofit/>
          </a:bodyPr>
          <a:lstStyle/>
          <a:p>
            <a:pPr lvl="0"/>
            <a:r>
              <a:rPr lang="es-EC" sz="2000" dirty="0"/>
              <a:t>Las instituciones de educación superior deben tener como objetivo la excelencia educativa, responder a las demandas y expectativas de la sociedad, las exigencias constitucionales y, planes estratégicos a nivel provincial y local, entre otros, mediante su oferta académica acorde a los temas mencionados</a:t>
            </a:r>
            <a:r>
              <a:rPr lang="es-EC" sz="2000" dirty="0" smtClean="0"/>
              <a:t>.</a:t>
            </a:r>
          </a:p>
          <a:p>
            <a:pPr marL="0" lvl="0" indent="0">
              <a:buNone/>
            </a:pPr>
            <a:endParaRPr lang="es-EC" sz="2000" b="1" dirty="0"/>
          </a:p>
          <a:p>
            <a:pPr lvl="0"/>
            <a:r>
              <a:rPr lang="es-EC" sz="2000" dirty="0" smtClean="0"/>
              <a:t>Crear </a:t>
            </a:r>
            <a:r>
              <a:rPr lang="es-EC" sz="2000" dirty="0"/>
              <a:t>una cultura basada en la prevención de riesgos en el país, es decir una cultura en seguridad, considerando que Ecuador por su ubicación geográfica es vulnerable a varios fenómenos naturales. Lo que permitirá identificar las posibles amenazas y así ejecutar las acciones necesarias para reducir su impacto en caso de suscitarse, es decir convertirnos en un país con una actitud proactiva de las personas e instituciones.</a:t>
            </a:r>
            <a:endParaRPr lang="es-EC" sz="2000" b="1" dirty="0"/>
          </a:p>
          <a:p>
            <a:endParaRPr lang="es-EC" sz="2000" b="1" dirty="0"/>
          </a:p>
          <a:p>
            <a:pPr lvl="0"/>
            <a:r>
              <a:rPr lang="es-EC" sz="2000" dirty="0"/>
              <a:t>Es de vital importancia elaborar proyectos de creación de nuevas carreras en las universidades, como es el caso de la Carrera en Gestión de Riesgos, como una respuesta ante la demanda estudiantil y empresarial existente y como una </a:t>
            </a:r>
            <a:r>
              <a:rPr lang="es-EC" sz="2000" dirty="0" smtClean="0"/>
              <a:t>responsabilidad </a:t>
            </a:r>
            <a:r>
              <a:rPr lang="es-EC" sz="2000" dirty="0"/>
              <a:t>de las Universidades al tener pertinencia entre las carreras ofertantes y las necesidades de la población .</a:t>
            </a:r>
          </a:p>
          <a:p>
            <a:endParaRPr lang="es-EC" sz="2000" dirty="0"/>
          </a:p>
        </p:txBody>
      </p:sp>
    </p:spTree>
    <p:extLst>
      <p:ext uri="{BB962C8B-B14F-4D97-AF65-F5344CB8AC3E}">
        <p14:creationId xmlns:p14="http://schemas.microsoft.com/office/powerpoint/2010/main" val="196430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RECOMENDACIONES</a:t>
            </a:r>
            <a:endParaRPr lang="es-EC" dirty="0"/>
          </a:p>
        </p:txBody>
      </p:sp>
      <p:sp>
        <p:nvSpPr>
          <p:cNvPr id="3" name="Marcador de contenido 2"/>
          <p:cNvSpPr>
            <a:spLocks noGrp="1"/>
          </p:cNvSpPr>
          <p:nvPr>
            <p:ph idx="1"/>
          </p:nvPr>
        </p:nvSpPr>
        <p:spPr>
          <a:xfrm>
            <a:off x="677333" y="1194319"/>
            <a:ext cx="10463417" cy="4847044"/>
          </a:xfrm>
        </p:spPr>
        <p:txBody>
          <a:bodyPr>
            <a:normAutofit/>
          </a:bodyPr>
          <a:lstStyle/>
          <a:p>
            <a:pPr lvl="0"/>
            <a:r>
              <a:rPr lang="es-EC" sz="2000" dirty="0"/>
              <a:t>Las empresas deben cumplir con lo que reza en la Constitución en lo referente a inclusión de género y personas con capacidades especiales en la nómina de estas, lo cual </a:t>
            </a:r>
            <a:r>
              <a:rPr lang="es-ES" sz="2000" dirty="0"/>
              <a:t>contribuirá  a lograr una ciudadanía más integra y, lo principal no ver la inclusión y equidad como un requisito, si no como un accionar que permite dar la </a:t>
            </a:r>
            <a:r>
              <a:rPr lang="es-EC" sz="2000" dirty="0"/>
              <a:t> justa importancia y respeto necesario a su trabajo, profesión, opinión y derechos a todos.</a:t>
            </a:r>
            <a:endParaRPr lang="es-EC" sz="2000" b="1" dirty="0"/>
          </a:p>
          <a:p>
            <a:pPr marL="0" indent="0">
              <a:buNone/>
            </a:pPr>
            <a:endParaRPr lang="es-EC" sz="2000" b="1" dirty="0"/>
          </a:p>
          <a:p>
            <a:pPr lvl="0"/>
            <a:r>
              <a:rPr lang="es-EC" sz="2000" dirty="0"/>
              <a:t>El Gobierno como promotor de la Gestión de Riesgos, debe poner mayor énfasis en los perfiles profesionales que las entidades públicas exigen para ejercer en el área de Gestión de Riesgos, para así estar acorde con la importancia y relevancia que se estipula en la Constitución y demás estatutos nacionales.</a:t>
            </a:r>
            <a:endParaRPr lang="es-EC" sz="2000" b="1" dirty="0"/>
          </a:p>
          <a:p>
            <a:pPr marL="0" indent="0">
              <a:buNone/>
            </a:pPr>
            <a:r>
              <a:rPr lang="es-EC" dirty="0"/>
              <a:t> </a:t>
            </a:r>
            <a:endParaRPr lang="es-EC" b="1" dirty="0"/>
          </a:p>
          <a:p>
            <a:endParaRPr lang="es-EC" dirty="0"/>
          </a:p>
        </p:txBody>
      </p:sp>
    </p:spTree>
    <p:extLst>
      <p:ext uri="{BB962C8B-B14F-4D97-AF65-F5344CB8AC3E}">
        <p14:creationId xmlns:p14="http://schemas.microsoft.com/office/powerpoint/2010/main" val="264977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06921" y="2698230"/>
            <a:ext cx="8596668" cy="5186923"/>
          </a:xfrm>
        </p:spPr>
        <p:txBody>
          <a:bodyPr>
            <a:normAutofit/>
          </a:bodyPr>
          <a:lstStyle/>
          <a:p>
            <a:pPr marL="0" indent="0" algn="ctr">
              <a:buNone/>
            </a:pPr>
            <a:r>
              <a:rPr lang="es-EC" sz="7200" dirty="0" smtClean="0">
                <a:solidFill>
                  <a:schemeClr val="accent2"/>
                </a:solidFill>
              </a:rPr>
              <a:t>!GRACIAS!</a:t>
            </a:r>
            <a:endParaRPr lang="es-EC" sz="7200" dirty="0">
              <a:solidFill>
                <a:schemeClr val="accent2"/>
              </a:solidFill>
            </a:endParaRPr>
          </a:p>
        </p:txBody>
      </p:sp>
    </p:spTree>
    <p:extLst>
      <p:ext uri="{BB962C8B-B14F-4D97-AF65-F5344CB8AC3E}">
        <p14:creationId xmlns:p14="http://schemas.microsoft.com/office/powerpoint/2010/main" val="39816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165847"/>
            <a:ext cx="8596668" cy="1320800"/>
          </a:xfrm>
        </p:spPr>
        <p:txBody>
          <a:bodyPr/>
          <a:lstStyle/>
          <a:p>
            <a:r>
              <a:rPr lang="es-EC" dirty="0" smtClean="0"/>
              <a:t>OBJETIVOS</a:t>
            </a:r>
            <a:endParaRPr lang="es-EC" dirty="0"/>
          </a:p>
        </p:txBody>
      </p:sp>
      <p:sp>
        <p:nvSpPr>
          <p:cNvPr id="3" name="Marcador de contenido 2"/>
          <p:cNvSpPr>
            <a:spLocks noGrp="1"/>
          </p:cNvSpPr>
          <p:nvPr>
            <p:ph idx="1"/>
          </p:nvPr>
        </p:nvSpPr>
        <p:spPr>
          <a:xfrm>
            <a:off x="677333" y="820272"/>
            <a:ext cx="9851713" cy="5755340"/>
          </a:xfrm>
        </p:spPr>
        <p:txBody>
          <a:bodyPr>
            <a:normAutofit fontScale="62500" lnSpcReduction="20000"/>
          </a:bodyPr>
          <a:lstStyle/>
          <a:p>
            <a:pPr marL="0" indent="0">
              <a:buNone/>
            </a:pPr>
            <a:r>
              <a:rPr lang="es-EC" b="1" dirty="0" smtClean="0"/>
              <a:t>	</a:t>
            </a:r>
            <a:r>
              <a:rPr lang="es-EC" sz="2600" b="1" dirty="0" smtClean="0"/>
              <a:t>Objetivo </a:t>
            </a:r>
            <a:r>
              <a:rPr lang="es-EC" sz="2600" b="1" dirty="0"/>
              <a:t>General</a:t>
            </a:r>
          </a:p>
          <a:p>
            <a:r>
              <a:rPr lang="es-EC" sz="2600" dirty="0"/>
              <a:t>Contribuir al fortalecimiento del campo laboral de los profesionales de Gestión de Riesgo en la provincia de Imbabura  en el periodo 2016-2017, mediante el análisis de los criterios del estudio de pertinencia emitidos por el CES a fin de mejorar la oferta académica de </a:t>
            </a:r>
            <a:r>
              <a:rPr lang="es-EC" sz="2600" dirty="0" smtClean="0"/>
              <a:t>educación </a:t>
            </a:r>
            <a:r>
              <a:rPr lang="es-EC" sz="2600" dirty="0"/>
              <a:t>superior</a:t>
            </a:r>
            <a:r>
              <a:rPr lang="es-EC" sz="2600" dirty="0" smtClean="0"/>
              <a:t>.</a:t>
            </a:r>
          </a:p>
          <a:p>
            <a:pPr marL="0" indent="0">
              <a:buNone/>
            </a:pPr>
            <a:endParaRPr lang="es-EC" sz="2600" b="1" dirty="0"/>
          </a:p>
          <a:p>
            <a:pPr marL="0" indent="0">
              <a:buNone/>
            </a:pPr>
            <a:r>
              <a:rPr lang="es-EC" sz="2600" b="1" dirty="0" smtClean="0"/>
              <a:t>	Objetivos </a:t>
            </a:r>
            <a:r>
              <a:rPr lang="es-EC" sz="2600" b="1" dirty="0"/>
              <a:t>Específicos </a:t>
            </a:r>
          </a:p>
          <a:p>
            <a:pPr lvl="0"/>
            <a:r>
              <a:rPr lang="es-EC" sz="2600" dirty="0"/>
              <a:t>Analizar la empleabilidad del campo laboral en el ámbito de la Gestión de Riesgo, mediante el estudio de la oferta y la demanda de los profesionales en este campo del conocimiento para determinar los requerimientos laborales del sector.</a:t>
            </a:r>
            <a:endParaRPr lang="es-EC" sz="2600" b="1" dirty="0"/>
          </a:p>
          <a:p>
            <a:pPr lvl="0"/>
            <a:r>
              <a:rPr lang="es-EC" sz="2600" dirty="0"/>
              <a:t>Diagnosticar la política de diversificación en el ámbito laboral de la Gestión de Riesgo a través de la investigación de campo en la provincia del Imbabura. A fin de obtener una proyección laboral de los profesionales en este campo de conocimiento.</a:t>
            </a:r>
            <a:endParaRPr lang="es-EC" sz="2600" b="1" dirty="0"/>
          </a:p>
          <a:p>
            <a:pPr lvl="0"/>
            <a:r>
              <a:rPr lang="es-EC" sz="2600" dirty="0"/>
              <a:t>Elaborar un estudio de pertinencia del campo laboral de la Gestión de Riesgo mediante un análisis comparativo de las dimensiones de docencia y territorio zonal con la finalidad de aportar a la eficiencia y eficacia de la formación laboral de la zona.</a:t>
            </a:r>
            <a:endParaRPr lang="es-EC" sz="2600" b="1" dirty="0"/>
          </a:p>
          <a:p>
            <a:pPr lvl="0"/>
            <a:r>
              <a:rPr lang="es-EC" sz="2600" dirty="0"/>
              <a:t>Analizar la situación de igualdad en el campo laboral de Gestión de Riesgo en la provincia a través de un estudio bibliográfico y estadístico con el propósito de sustentar una oferta educativa equitativa.</a:t>
            </a:r>
            <a:endParaRPr lang="es-EC" sz="2600" b="1" dirty="0"/>
          </a:p>
          <a:p>
            <a:pPr lvl="0"/>
            <a:r>
              <a:rPr lang="es-EC" sz="2600" dirty="0"/>
              <a:t>Recopilar y sistematizar datos relacionados con los aspectos de titulación, oferta regional y nacional de los profesionales en el campo de la Gestión de Riesgo de la provincia del Imbabura,  mediante un análisis estadístico a fin de coadyuvar en el </a:t>
            </a:r>
            <a:r>
              <a:rPr lang="es-EC" sz="2600" dirty="0" smtClean="0"/>
              <a:t>fortalecimiento </a:t>
            </a:r>
            <a:r>
              <a:rPr lang="es-EC" sz="2600" dirty="0"/>
              <a:t>del área de conocimiento de la Seguridad.</a:t>
            </a:r>
            <a:endParaRPr lang="es-EC" sz="2600" b="1" dirty="0"/>
          </a:p>
          <a:p>
            <a:endParaRPr lang="es-EC" dirty="0">
              <a:solidFill>
                <a:schemeClr val="tx1"/>
              </a:solidFill>
            </a:endParaRPr>
          </a:p>
        </p:txBody>
      </p:sp>
    </p:spTree>
    <p:extLst>
      <p:ext uri="{BB962C8B-B14F-4D97-AF65-F5344CB8AC3E}">
        <p14:creationId xmlns:p14="http://schemas.microsoft.com/office/powerpoint/2010/main" val="2032451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547068" y="1967567"/>
            <a:ext cx="7343775" cy="237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ES" altLang="es-EC" sz="3600" b="1" dirty="0" smtClean="0">
                <a:solidFill>
                  <a:schemeClr val="accent2"/>
                </a:solidFill>
              </a:rPr>
              <a:t>MARCO TEÓRICO, BASE LEGAL</a:t>
            </a:r>
          </a:p>
          <a:p>
            <a:pPr algn="ctr" eaLnBrk="1" hangingPunct="1">
              <a:buFontTx/>
              <a:buNone/>
            </a:pPr>
            <a:endParaRPr lang="es-ES" altLang="es-EC" sz="3600" b="1" dirty="0" smtClean="0">
              <a:solidFill>
                <a:schemeClr val="accent2"/>
              </a:solidFill>
            </a:endParaRPr>
          </a:p>
          <a:p>
            <a:pPr algn="ctr" eaLnBrk="1" hangingPunct="1">
              <a:buFontTx/>
              <a:buNone/>
            </a:pPr>
            <a:r>
              <a:rPr lang="es-ES" altLang="es-EC" sz="3600" b="1" dirty="0" smtClean="0">
                <a:solidFill>
                  <a:schemeClr val="accent2"/>
                </a:solidFill>
              </a:rPr>
              <a:t>  PERTINENCIA DE LA </a:t>
            </a:r>
          </a:p>
          <a:p>
            <a:pPr algn="ctr" eaLnBrk="1" hangingPunct="1">
              <a:buFontTx/>
              <a:buNone/>
            </a:pPr>
            <a:endParaRPr lang="es-ES" altLang="es-EC" sz="3600" b="1" dirty="0" smtClean="0">
              <a:solidFill>
                <a:schemeClr val="accent2"/>
              </a:solidFill>
            </a:endParaRPr>
          </a:p>
          <a:p>
            <a:pPr algn="ctr" eaLnBrk="1" hangingPunct="1">
              <a:buFontTx/>
              <a:buNone/>
            </a:pPr>
            <a:endParaRPr lang="es-ES" altLang="es-EC" sz="3600" b="1" dirty="0">
              <a:solidFill>
                <a:schemeClr val="accent2"/>
              </a:solidFill>
            </a:endParaRPr>
          </a:p>
          <a:p>
            <a:pPr algn="ctr" eaLnBrk="1" hangingPunct="1">
              <a:buFontTx/>
              <a:buNone/>
            </a:pPr>
            <a:r>
              <a:rPr lang="es-ES" altLang="es-EC" sz="3600" b="1" dirty="0" smtClean="0">
                <a:solidFill>
                  <a:schemeClr val="accent2"/>
                </a:solidFill>
              </a:rPr>
              <a:t>EDUCACIÓN SUPERIOR</a:t>
            </a:r>
          </a:p>
        </p:txBody>
      </p:sp>
    </p:spTree>
    <p:extLst>
      <p:ext uri="{BB962C8B-B14F-4D97-AF65-F5344CB8AC3E}">
        <p14:creationId xmlns:p14="http://schemas.microsoft.com/office/powerpoint/2010/main" val="23206352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166280828"/>
              </p:ext>
            </p:extLst>
          </p:nvPr>
        </p:nvGraphicFramePr>
        <p:xfrm>
          <a:off x="1082351" y="671804"/>
          <a:ext cx="9077649" cy="5466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4538824" y="5169158"/>
            <a:ext cx="5621176" cy="12316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s-EC" sz="2600" dirty="0" smtClean="0">
                <a:solidFill>
                  <a:schemeClr val="tx1"/>
                </a:solidFill>
              </a:rPr>
              <a:t>Objetivo 2 </a:t>
            </a:r>
          </a:p>
          <a:p>
            <a:pPr marL="457200" indent="-457200">
              <a:buFont typeface="Arial" panose="020B0604020202020204" pitchFamily="34" charset="0"/>
              <a:buChar char="•"/>
            </a:pPr>
            <a:r>
              <a:rPr lang="es-EC" sz="2600" dirty="0" smtClean="0">
                <a:solidFill>
                  <a:schemeClr val="tx1"/>
                </a:solidFill>
              </a:rPr>
              <a:t>Objetivo 4 </a:t>
            </a:r>
          </a:p>
          <a:p>
            <a:pPr marL="457200" indent="-457200">
              <a:buFont typeface="Arial" panose="020B0604020202020204" pitchFamily="34" charset="0"/>
              <a:buChar char="•"/>
            </a:pPr>
            <a:r>
              <a:rPr lang="es-EC" sz="2600" dirty="0" smtClean="0">
                <a:solidFill>
                  <a:schemeClr val="tx1"/>
                </a:solidFill>
              </a:rPr>
              <a:t>Objetivo 5</a:t>
            </a:r>
            <a:endParaRPr lang="es-EC" sz="2600" dirty="0">
              <a:solidFill>
                <a:schemeClr val="tx1"/>
              </a:solidFill>
            </a:endParaRPr>
          </a:p>
        </p:txBody>
      </p:sp>
    </p:spTree>
    <p:extLst>
      <p:ext uri="{BB962C8B-B14F-4D97-AF65-F5344CB8AC3E}">
        <p14:creationId xmlns:p14="http://schemas.microsoft.com/office/powerpoint/2010/main" val="488377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547068" y="1967567"/>
            <a:ext cx="7343775" cy="237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s-ES" altLang="es-EC" sz="3600" b="1" dirty="0" smtClean="0">
                <a:solidFill>
                  <a:schemeClr val="accent2"/>
                </a:solidFill>
              </a:rPr>
              <a:t>MARCO TEÓRICO, BASE LEGAL</a:t>
            </a:r>
          </a:p>
          <a:p>
            <a:pPr algn="ctr" eaLnBrk="1" hangingPunct="1">
              <a:buFontTx/>
              <a:buNone/>
            </a:pPr>
            <a:endParaRPr lang="es-ES" altLang="es-EC" sz="3600" b="1" dirty="0">
              <a:solidFill>
                <a:schemeClr val="accent2"/>
              </a:solidFill>
            </a:endParaRPr>
          </a:p>
          <a:p>
            <a:pPr algn="ctr" eaLnBrk="1" hangingPunct="1">
              <a:buFontTx/>
              <a:buNone/>
            </a:pPr>
            <a:r>
              <a:rPr lang="es-ES" altLang="es-EC" sz="3600" b="1" dirty="0" smtClean="0">
                <a:solidFill>
                  <a:schemeClr val="accent2"/>
                </a:solidFill>
              </a:rPr>
              <a:t>  GESTIÓN DE RIESGOS</a:t>
            </a:r>
          </a:p>
        </p:txBody>
      </p:sp>
    </p:spTree>
    <p:extLst>
      <p:ext uri="{BB962C8B-B14F-4D97-AF65-F5344CB8AC3E}">
        <p14:creationId xmlns:p14="http://schemas.microsoft.com/office/powerpoint/2010/main" val="2730387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0722" y="0"/>
            <a:ext cx="8596668" cy="1320800"/>
          </a:xfrm>
        </p:spPr>
        <p:txBody>
          <a:bodyPr/>
          <a:lstStyle/>
          <a:p>
            <a:r>
              <a:rPr lang="es-EC" dirty="0" smtClean="0"/>
              <a:t>BASE LEGAL</a:t>
            </a:r>
            <a:endParaRPr lang="es-EC" dirty="0"/>
          </a:p>
        </p:txBody>
      </p:sp>
      <p:graphicFrame>
        <p:nvGraphicFramePr>
          <p:cNvPr id="6" name="Diagrama 5"/>
          <p:cNvGraphicFramePr/>
          <p:nvPr>
            <p:extLst>
              <p:ext uri="{D42A27DB-BD31-4B8C-83A1-F6EECF244321}">
                <p14:modId xmlns:p14="http://schemas.microsoft.com/office/powerpoint/2010/main" val="1745796663"/>
              </p:ext>
            </p:extLst>
          </p:nvPr>
        </p:nvGraphicFramePr>
        <p:xfrm>
          <a:off x="490722" y="629587"/>
          <a:ext cx="11186616" cy="5808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490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
  <TotalTime>9478</TotalTime>
  <Words>2079</Words>
  <Application>Microsoft Office PowerPoint</Application>
  <PresentationFormat>Panorámica</PresentationFormat>
  <Paragraphs>520</Paragraphs>
  <Slides>46</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46</vt:i4>
      </vt:variant>
    </vt:vector>
  </HeadingPairs>
  <TitlesOfParts>
    <vt:vector size="53" baseType="lpstr">
      <vt:lpstr>Arial</vt:lpstr>
      <vt:lpstr>Calibri</vt:lpstr>
      <vt:lpstr>Times New Roman</vt:lpstr>
      <vt:lpstr>Trebuchet MS</vt:lpstr>
      <vt:lpstr>Wingdings</vt:lpstr>
      <vt:lpstr>Wingdings 3</vt:lpstr>
      <vt:lpstr>Faceta</vt:lpstr>
      <vt:lpstr>         PERSPECTIVAS DEL CAMPO LABORAL DE LOS PROFESIONALES EN GESTIÓN DE RIESGO  EN LA PROVINCIA DE IMBABURA EN EL SECTOR PÚBLICO Y PRIVADO  EN EL PERÍODO  2016 – 2017 </vt:lpstr>
      <vt:lpstr>PROBLEMA DE LA INVESTIGACIÓN           </vt:lpstr>
      <vt:lpstr>ANTECEDENTES: </vt:lpstr>
      <vt:lpstr>JUSTIFICACIÓN: </vt:lpstr>
      <vt:lpstr>OBJETIVOS</vt:lpstr>
      <vt:lpstr>Presentación de PowerPoint</vt:lpstr>
      <vt:lpstr>Presentación de PowerPoint</vt:lpstr>
      <vt:lpstr>Presentación de PowerPoint</vt:lpstr>
      <vt:lpstr>BASE LEGAL</vt:lpstr>
      <vt:lpstr>Marco de Hyogo sobre la Reducción de los desastres (2005 - 2015)     </vt:lpstr>
      <vt:lpstr>LA GESTIÓN DE RIESGOS EN EL PAÍS </vt:lpstr>
      <vt:lpstr>ISO 31000:2009</vt:lpstr>
      <vt:lpstr>METODOLOGÍA</vt:lpstr>
      <vt:lpstr>METODOLOGÍA</vt:lpstr>
      <vt:lpstr>Población y muestra</vt:lpstr>
      <vt:lpstr>RESULTADOS DE LA INVESTIGACIÓN  </vt:lpstr>
      <vt:lpstr>ANTECEDENTES PREVIO AL  ANÁLISIS DE RESULTADOS  </vt:lpstr>
      <vt:lpstr>PORCENTAJE DE GRADUADOS POR NIVEL DE EDUCACIÓN SUPERIOR</vt:lpstr>
      <vt:lpstr>Graduados en Gestión de Riesgos por año</vt:lpstr>
      <vt:lpstr>Universidades con programas vigentes  en Gestión del Riesgo  (Pregrado).</vt:lpstr>
      <vt:lpstr>Universidades con programas vigentes  en Gestión del Riesgo </vt:lpstr>
      <vt:lpstr>Titulaciones en Gestión de Riesgos por Institución de Educación Superior </vt:lpstr>
      <vt:lpstr>RESULTADOS DE LA INVESTIGACIÓN ENCUESTA ESTUDIANTES</vt:lpstr>
      <vt:lpstr>ETAPAS DEL PROCESO DE LEVANTAMIENTO DE DATOS ESTUDIANTES </vt:lpstr>
      <vt:lpstr>Presentación de PowerPoint</vt:lpstr>
      <vt:lpstr>CONTINUIDAD DE ESTUDIOS</vt:lpstr>
      <vt:lpstr>FUENTES DE INFORMACIÓN</vt:lpstr>
      <vt:lpstr>TIPO DE UNIVERSIDAD</vt:lpstr>
      <vt:lpstr>Presentación de PowerPoint</vt:lpstr>
      <vt:lpstr>Presentación de PowerPoint</vt:lpstr>
      <vt:lpstr>ETAPAS DEL PROCESO DE LEVANTAMIENTO DE DATOS DE EMPRESAS </vt:lpstr>
      <vt:lpstr>Presentación de PowerPoint</vt:lpstr>
      <vt:lpstr>SECTOR EMPRESARIAL</vt:lpstr>
      <vt:lpstr>TAMAÑO DE LA EMPRESA</vt:lpstr>
      <vt:lpstr>ACTIVIDAD ECONÓMICA PRINCIPAL</vt:lpstr>
      <vt:lpstr>NECESIDAD DE PROFESIONALES EN GESTIÓN DE RIESGO</vt:lpstr>
      <vt:lpstr>FACILIDAD DE CONTRATAR PERSONAL EN EL ÁREA</vt:lpstr>
      <vt:lpstr>CANTIDAD SUFICIENTE DE PROFESIONALES EN GESTIÓN DE RIESGOS </vt:lpstr>
      <vt:lpstr>PROFESIÓN DEL RESPONSABLE DE GESTIÓN DE RIESGO</vt:lpstr>
      <vt:lpstr>INSTRUCCIÓN DESEADA DEL  PROFESIONAL DE GESTIÓN DE RIESGOS </vt:lpstr>
      <vt:lpstr>PROFESIONALES EN GESTIÓN DE RIESGOS QUE REQUIEREN LAS INSTITUCIONES </vt:lpstr>
      <vt:lpstr>CONCLUSIONES</vt:lpstr>
      <vt:lpstr>CONCLUSIONES</vt:lpstr>
      <vt:lpstr>RECOMENDACIONES</vt:lpstr>
      <vt:lpstr>RECOMENDACIONES</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jowys valrezo</dc:creator>
  <cp:lastModifiedBy>jowys valrezo</cp:lastModifiedBy>
  <cp:revision>164</cp:revision>
  <dcterms:created xsi:type="dcterms:W3CDTF">2018-02-10T03:40:07Z</dcterms:created>
  <dcterms:modified xsi:type="dcterms:W3CDTF">2018-02-23T16:42:43Z</dcterms:modified>
</cp:coreProperties>
</file>