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302" r:id="rId9"/>
    <p:sldId id="303" r:id="rId10"/>
    <p:sldId id="263" r:id="rId11"/>
    <p:sldId id="264" r:id="rId12"/>
    <p:sldId id="265" r:id="rId13"/>
    <p:sldId id="291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270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69" r:id="rId32"/>
    <p:sldId id="304" r:id="rId33"/>
    <p:sldId id="290" r:id="rId34"/>
    <p:sldId id="284" r:id="rId35"/>
    <p:sldId id="285" r:id="rId36"/>
    <p:sldId id="287" r:id="rId37"/>
    <p:sldId id="281" r:id="rId38"/>
    <p:sldId id="293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7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13C74C-B366-4150-9A06-51FC3F7A7B65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7B0BBED-43AD-494F-B2CF-98C1028908B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es-EC" dirty="0"/>
        </a:p>
      </dgm:t>
    </dgm:pt>
    <dgm:pt modelId="{3EE7F0A3-2F0C-435A-BB8E-0B640F71F56C}" type="parTrans" cxnId="{4D3440F5-2A20-4FB9-8F92-868FF1E7AA6C}">
      <dgm:prSet/>
      <dgm:spPr/>
      <dgm:t>
        <a:bodyPr/>
        <a:lstStyle/>
        <a:p>
          <a:endParaRPr lang="es-ES"/>
        </a:p>
      </dgm:t>
    </dgm:pt>
    <dgm:pt modelId="{B6132345-7379-4438-9A97-53C0168EA842}" type="sibTrans" cxnId="{4D3440F5-2A20-4FB9-8F92-868FF1E7AA6C}">
      <dgm:prSet/>
      <dgm:spPr/>
      <dgm:t>
        <a:bodyPr/>
        <a:lstStyle/>
        <a:p>
          <a:endParaRPr lang="es-ES"/>
        </a:p>
      </dgm:t>
    </dgm:pt>
    <dgm:pt modelId="{2745D0E6-8CA2-4739-B8C6-F1BBAD4D64BD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0"/>
          <a:r>
            <a:rPr lang="es-EC" dirty="0" smtClean="0"/>
            <a:t>.</a:t>
          </a:r>
          <a:endParaRPr lang="es-EC" dirty="0"/>
        </a:p>
      </dgm:t>
    </dgm:pt>
    <dgm:pt modelId="{0B5F3191-0AB5-42B5-B122-9B24D57F31B1}" type="parTrans" cxnId="{652AE244-37B5-48C8-8EE0-A605E9A4E8C5}">
      <dgm:prSet/>
      <dgm:spPr/>
      <dgm:t>
        <a:bodyPr/>
        <a:lstStyle/>
        <a:p>
          <a:endParaRPr lang="es-ES"/>
        </a:p>
      </dgm:t>
    </dgm:pt>
    <dgm:pt modelId="{A6C934AC-4126-493C-9960-B1B88EBB9920}" type="sibTrans" cxnId="{652AE244-37B5-48C8-8EE0-A605E9A4E8C5}">
      <dgm:prSet/>
      <dgm:spPr/>
      <dgm:t>
        <a:bodyPr/>
        <a:lstStyle/>
        <a:p>
          <a:endParaRPr lang="es-ES"/>
        </a:p>
      </dgm:t>
    </dgm:pt>
    <dgm:pt modelId="{A88BBA95-C68F-4B42-84BC-797A28BF2E2B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0"/>
          <a:endParaRPr lang="es-EC" dirty="0"/>
        </a:p>
      </dgm:t>
    </dgm:pt>
    <dgm:pt modelId="{C03E18AD-B2A4-4F0B-9DC2-AC306538DF22}" type="parTrans" cxnId="{6CA5612F-B76C-4F26-BE61-F1B8E96C150C}">
      <dgm:prSet/>
      <dgm:spPr/>
      <dgm:t>
        <a:bodyPr/>
        <a:lstStyle/>
        <a:p>
          <a:endParaRPr lang="es-ES"/>
        </a:p>
      </dgm:t>
    </dgm:pt>
    <dgm:pt modelId="{F2F0191B-D7B1-4B5B-8780-EC742568395E}" type="sibTrans" cxnId="{6CA5612F-B76C-4F26-BE61-F1B8E96C150C}">
      <dgm:prSet/>
      <dgm:spPr/>
      <dgm:t>
        <a:bodyPr/>
        <a:lstStyle/>
        <a:p>
          <a:endParaRPr lang="es-ES"/>
        </a:p>
      </dgm:t>
    </dgm:pt>
    <dgm:pt modelId="{0E7422DD-DB2E-4C43-99C9-B55CBADA6D06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rtl="0"/>
          <a:endParaRPr lang="es-EC" dirty="0"/>
        </a:p>
      </dgm:t>
    </dgm:pt>
    <dgm:pt modelId="{87D4D685-68E7-4AC0-8A34-324125771604}" type="parTrans" cxnId="{6FED5849-9987-4D89-A3E7-A7B8C07D7063}">
      <dgm:prSet/>
      <dgm:spPr/>
      <dgm:t>
        <a:bodyPr/>
        <a:lstStyle/>
        <a:p>
          <a:endParaRPr lang="es-ES"/>
        </a:p>
      </dgm:t>
    </dgm:pt>
    <dgm:pt modelId="{E670113C-F8FC-4196-A4BC-72327B3E3EEE}" type="sibTrans" cxnId="{6FED5849-9987-4D89-A3E7-A7B8C07D7063}">
      <dgm:prSet/>
      <dgm:spPr/>
      <dgm:t>
        <a:bodyPr/>
        <a:lstStyle/>
        <a:p>
          <a:endParaRPr lang="es-ES"/>
        </a:p>
      </dgm:t>
    </dgm:pt>
    <dgm:pt modelId="{FC447496-D7C8-41F8-B595-0F68CA17A99C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rtl="0"/>
          <a:endParaRPr lang="es-EC" dirty="0"/>
        </a:p>
      </dgm:t>
    </dgm:pt>
    <dgm:pt modelId="{D8BB8A32-2ABD-455E-8B7C-E9579B285171}" type="parTrans" cxnId="{644BCEB4-95B1-483E-8AA0-156EAFCC66C5}">
      <dgm:prSet/>
      <dgm:spPr/>
      <dgm:t>
        <a:bodyPr/>
        <a:lstStyle/>
        <a:p>
          <a:endParaRPr lang="es-ES"/>
        </a:p>
      </dgm:t>
    </dgm:pt>
    <dgm:pt modelId="{6A559262-8C2B-40E7-AF03-28BBF9D08E52}" type="sibTrans" cxnId="{644BCEB4-95B1-483E-8AA0-156EAFCC66C5}">
      <dgm:prSet/>
      <dgm:spPr/>
      <dgm:t>
        <a:bodyPr/>
        <a:lstStyle/>
        <a:p>
          <a:endParaRPr lang="es-ES"/>
        </a:p>
      </dgm:t>
    </dgm:pt>
    <dgm:pt modelId="{BB7B25EB-B616-4B9B-BE77-6C62F7C18688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pPr rtl="0"/>
          <a:endParaRPr lang="es-EC" dirty="0"/>
        </a:p>
      </dgm:t>
    </dgm:pt>
    <dgm:pt modelId="{C62C4A55-710B-4084-ADB0-63BDE9E27B45}" type="sibTrans" cxnId="{068865D1-7363-4E5D-851E-EE6961C0E279}">
      <dgm:prSet/>
      <dgm:spPr/>
      <dgm:t>
        <a:bodyPr/>
        <a:lstStyle/>
        <a:p>
          <a:endParaRPr lang="es-ES"/>
        </a:p>
      </dgm:t>
    </dgm:pt>
    <dgm:pt modelId="{BF473A1D-AA4D-4A7F-B01A-232F3A592B4F}" type="parTrans" cxnId="{068865D1-7363-4E5D-851E-EE6961C0E279}">
      <dgm:prSet/>
      <dgm:spPr/>
      <dgm:t>
        <a:bodyPr/>
        <a:lstStyle/>
        <a:p>
          <a:endParaRPr lang="es-ES"/>
        </a:p>
      </dgm:t>
    </dgm:pt>
    <dgm:pt modelId="{97DB265B-AEF2-4C51-8DEB-E9D26B6704E9}" type="pres">
      <dgm:prSet presAssocID="{7D13C74C-B366-4150-9A06-51FC3F7A7B6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83B46DA-E64C-4868-A9CA-DE1CE62C1A87}" type="pres">
      <dgm:prSet presAssocID="{47B0BBED-43AD-494F-B2CF-98C1028908B3}" presName="vertOne" presStyleCnt="0"/>
      <dgm:spPr/>
    </dgm:pt>
    <dgm:pt modelId="{774804A8-165E-458A-AFA3-3DDA3814C94E}" type="pres">
      <dgm:prSet presAssocID="{47B0BBED-43AD-494F-B2CF-98C1028908B3}" presName="txOne" presStyleLbl="node0" presStyleIdx="0" presStyleCnt="6" custScaleX="1136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711EB2-7B3A-4F58-B014-C797D19D19A3}" type="pres">
      <dgm:prSet presAssocID="{47B0BBED-43AD-494F-B2CF-98C1028908B3}" presName="horzOne" presStyleCnt="0"/>
      <dgm:spPr/>
    </dgm:pt>
    <dgm:pt modelId="{37CB9802-14FF-4F24-BBD8-A476C175DC8E}" type="pres">
      <dgm:prSet presAssocID="{B6132345-7379-4438-9A97-53C0168EA842}" presName="sibSpaceOne" presStyleCnt="0"/>
      <dgm:spPr/>
    </dgm:pt>
    <dgm:pt modelId="{0F374454-B0D2-4214-903D-79A7FA1BCB81}" type="pres">
      <dgm:prSet presAssocID="{BB7B25EB-B616-4B9B-BE77-6C62F7C18688}" presName="vertOne" presStyleCnt="0"/>
      <dgm:spPr/>
    </dgm:pt>
    <dgm:pt modelId="{F6706487-54CA-44FF-84B6-FD6BE797631F}" type="pres">
      <dgm:prSet presAssocID="{BB7B25EB-B616-4B9B-BE77-6C62F7C18688}" presName="txOne" presStyleLbl="node0" presStyleIdx="1" presStyleCnt="6" custLinFactNeighborX="-812" custLinFactNeighborY="-57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608426-14F8-4D0A-A71F-628A5957BE0C}" type="pres">
      <dgm:prSet presAssocID="{BB7B25EB-B616-4B9B-BE77-6C62F7C18688}" presName="horzOne" presStyleCnt="0"/>
      <dgm:spPr/>
    </dgm:pt>
    <dgm:pt modelId="{265031A0-3300-44D9-8ABB-0FD8A76912CD}" type="pres">
      <dgm:prSet presAssocID="{C62C4A55-710B-4084-ADB0-63BDE9E27B45}" presName="sibSpaceOne" presStyleCnt="0"/>
      <dgm:spPr/>
    </dgm:pt>
    <dgm:pt modelId="{8A4786F4-0668-4B11-9AAB-09A20B58102F}" type="pres">
      <dgm:prSet presAssocID="{2745D0E6-8CA2-4739-B8C6-F1BBAD4D64BD}" presName="vertOne" presStyleCnt="0"/>
      <dgm:spPr/>
    </dgm:pt>
    <dgm:pt modelId="{BD515890-135B-488F-8260-CB0DC8BD9487}" type="pres">
      <dgm:prSet presAssocID="{2745D0E6-8CA2-4739-B8C6-F1BBAD4D64BD}" presName="txOne" presStyleLbl="node0" presStyleIdx="2" presStyleCnt="6" custLinFactNeighborX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064F37F-3A1F-4EB0-9BA3-ED445CD638AF}" type="pres">
      <dgm:prSet presAssocID="{2745D0E6-8CA2-4739-B8C6-F1BBAD4D64BD}" presName="horzOne" presStyleCnt="0"/>
      <dgm:spPr/>
    </dgm:pt>
    <dgm:pt modelId="{62C79D13-C2E3-416B-9714-DC434F1ACBC5}" type="pres">
      <dgm:prSet presAssocID="{A6C934AC-4126-493C-9960-B1B88EBB9920}" presName="sibSpaceOne" presStyleCnt="0"/>
      <dgm:spPr/>
    </dgm:pt>
    <dgm:pt modelId="{70E0CCBA-DF9C-41C4-80FD-FEDD5081E79C}" type="pres">
      <dgm:prSet presAssocID="{A88BBA95-C68F-4B42-84BC-797A28BF2E2B}" presName="vertOne" presStyleCnt="0"/>
      <dgm:spPr/>
    </dgm:pt>
    <dgm:pt modelId="{65CACBC1-297B-4541-A56B-8AF0853FAAD7}" type="pres">
      <dgm:prSet presAssocID="{A88BBA95-C68F-4B42-84BC-797A28BF2E2B}" presName="txOne" presStyleLbl="node0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4E14260-48B7-4AD6-8511-09F782747243}" type="pres">
      <dgm:prSet presAssocID="{A88BBA95-C68F-4B42-84BC-797A28BF2E2B}" presName="horzOne" presStyleCnt="0"/>
      <dgm:spPr/>
    </dgm:pt>
    <dgm:pt modelId="{672585FC-BB6E-4F35-BD59-7971ADEE8C4D}" type="pres">
      <dgm:prSet presAssocID="{F2F0191B-D7B1-4B5B-8780-EC742568395E}" presName="sibSpaceOne" presStyleCnt="0"/>
      <dgm:spPr/>
    </dgm:pt>
    <dgm:pt modelId="{8DE581FE-F068-4ED2-80F8-977B6FD261C2}" type="pres">
      <dgm:prSet presAssocID="{0E7422DD-DB2E-4C43-99C9-B55CBADA6D06}" presName="vertOne" presStyleCnt="0"/>
      <dgm:spPr/>
    </dgm:pt>
    <dgm:pt modelId="{DDB678C4-C477-46D5-96F6-FB2CCCEF77B2}" type="pres">
      <dgm:prSet presAssocID="{0E7422DD-DB2E-4C43-99C9-B55CBADA6D06}" presName="txOne" presStyleLbl="node0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F427B8-925A-4B28-AF38-C1B9D6A00837}" type="pres">
      <dgm:prSet presAssocID="{0E7422DD-DB2E-4C43-99C9-B55CBADA6D06}" presName="horzOne" presStyleCnt="0"/>
      <dgm:spPr/>
    </dgm:pt>
    <dgm:pt modelId="{E97F13AE-2218-4EA1-A971-BD710FF1BF09}" type="pres">
      <dgm:prSet presAssocID="{E670113C-F8FC-4196-A4BC-72327B3E3EEE}" presName="sibSpaceOne" presStyleCnt="0"/>
      <dgm:spPr/>
    </dgm:pt>
    <dgm:pt modelId="{B9AEB731-8A07-4F7F-B397-A08D19355F9E}" type="pres">
      <dgm:prSet presAssocID="{FC447496-D7C8-41F8-B595-0F68CA17A99C}" presName="vertOne" presStyleCnt="0"/>
      <dgm:spPr/>
    </dgm:pt>
    <dgm:pt modelId="{41BFC8FB-A755-4310-9BE0-B7CCF5863AED}" type="pres">
      <dgm:prSet presAssocID="{FC447496-D7C8-41F8-B595-0F68CA17A99C}" presName="txOne" presStyleLbl="node0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AE22F0C-BDBF-48DF-868B-B7249527B239}" type="pres">
      <dgm:prSet presAssocID="{FC447496-D7C8-41F8-B595-0F68CA17A99C}" presName="horzOne" presStyleCnt="0"/>
      <dgm:spPr/>
    </dgm:pt>
  </dgm:ptLst>
  <dgm:cxnLst>
    <dgm:cxn modelId="{6FED5849-9987-4D89-A3E7-A7B8C07D7063}" srcId="{7D13C74C-B366-4150-9A06-51FC3F7A7B65}" destId="{0E7422DD-DB2E-4C43-99C9-B55CBADA6D06}" srcOrd="4" destOrd="0" parTransId="{87D4D685-68E7-4AC0-8A34-324125771604}" sibTransId="{E670113C-F8FC-4196-A4BC-72327B3E3EEE}"/>
    <dgm:cxn modelId="{F1FC2DF2-C000-48C8-8EF5-0855E60DFBB7}" type="presOf" srcId="{7D13C74C-B366-4150-9A06-51FC3F7A7B65}" destId="{97DB265B-AEF2-4C51-8DEB-E9D26B6704E9}" srcOrd="0" destOrd="0" presId="urn:microsoft.com/office/officeart/2005/8/layout/hierarchy4"/>
    <dgm:cxn modelId="{652AE244-37B5-48C8-8EE0-A605E9A4E8C5}" srcId="{7D13C74C-B366-4150-9A06-51FC3F7A7B65}" destId="{2745D0E6-8CA2-4739-B8C6-F1BBAD4D64BD}" srcOrd="2" destOrd="0" parTransId="{0B5F3191-0AB5-42B5-B122-9B24D57F31B1}" sibTransId="{A6C934AC-4126-493C-9960-B1B88EBB9920}"/>
    <dgm:cxn modelId="{4D3440F5-2A20-4FB9-8F92-868FF1E7AA6C}" srcId="{7D13C74C-B366-4150-9A06-51FC3F7A7B65}" destId="{47B0BBED-43AD-494F-B2CF-98C1028908B3}" srcOrd="0" destOrd="0" parTransId="{3EE7F0A3-2F0C-435A-BB8E-0B640F71F56C}" sibTransId="{B6132345-7379-4438-9A97-53C0168EA842}"/>
    <dgm:cxn modelId="{2DC20A05-6475-48A6-B7FB-98BDB88A017E}" type="presOf" srcId="{BB7B25EB-B616-4B9B-BE77-6C62F7C18688}" destId="{F6706487-54CA-44FF-84B6-FD6BE797631F}" srcOrd="0" destOrd="0" presId="urn:microsoft.com/office/officeart/2005/8/layout/hierarchy4"/>
    <dgm:cxn modelId="{5F735CCB-EF06-421D-AEB9-BA7F37700CC4}" type="presOf" srcId="{47B0BBED-43AD-494F-B2CF-98C1028908B3}" destId="{774804A8-165E-458A-AFA3-3DDA3814C94E}" srcOrd="0" destOrd="0" presId="urn:microsoft.com/office/officeart/2005/8/layout/hierarchy4"/>
    <dgm:cxn modelId="{B17CC68A-8274-4C62-9943-53C5009D7D30}" type="presOf" srcId="{2745D0E6-8CA2-4739-B8C6-F1BBAD4D64BD}" destId="{BD515890-135B-488F-8260-CB0DC8BD9487}" srcOrd="0" destOrd="0" presId="urn:microsoft.com/office/officeart/2005/8/layout/hierarchy4"/>
    <dgm:cxn modelId="{068865D1-7363-4E5D-851E-EE6961C0E279}" srcId="{7D13C74C-B366-4150-9A06-51FC3F7A7B65}" destId="{BB7B25EB-B616-4B9B-BE77-6C62F7C18688}" srcOrd="1" destOrd="0" parTransId="{BF473A1D-AA4D-4A7F-B01A-232F3A592B4F}" sibTransId="{C62C4A55-710B-4084-ADB0-63BDE9E27B45}"/>
    <dgm:cxn modelId="{D9D03081-B379-4065-8EC7-534D3ED2492D}" type="presOf" srcId="{A88BBA95-C68F-4B42-84BC-797A28BF2E2B}" destId="{65CACBC1-297B-4541-A56B-8AF0853FAAD7}" srcOrd="0" destOrd="0" presId="urn:microsoft.com/office/officeart/2005/8/layout/hierarchy4"/>
    <dgm:cxn modelId="{08793CFC-4BF1-497F-ADE4-1F8CABDAEFF7}" type="presOf" srcId="{FC447496-D7C8-41F8-B595-0F68CA17A99C}" destId="{41BFC8FB-A755-4310-9BE0-B7CCF5863AED}" srcOrd="0" destOrd="0" presId="urn:microsoft.com/office/officeart/2005/8/layout/hierarchy4"/>
    <dgm:cxn modelId="{6CA5612F-B76C-4F26-BE61-F1B8E96C150C}" srcId="{7D13C74C-B366-4150-9A06-51FC3F7A7B65}" destId="{A88BBA95-C68F-4B42-84BC-797A28BF2E2B}" srcOrd="3" destOrd="0" parTransId="{C03E18AD-B2A4-4F0B-9DC2-AC306538DF22}" sibTransId="{F2F0191B-D7B1-4B5B-8780-EC742568395E}"/>
    <dgm:cxn modelId="{F6649B6D-E97E-4B39-AE60-78187C2F0CC6}" type="presOf" srcId="{0E7422DD-DB2E-4C43-99C9-B55CBADA6D06}" destId="{DDB678C4-C477-46D5-96F6-FB2CCCEF77B2}" srcOrd="0" destOrd="0" presId="urn:microsoft.com/office/officeart/2005/8/layout/hierarchy4"/>
    <dgm:cxn modelId="{644BCEB4-95B1-483E-8AA0-156EAFCC66C5}" srcId="{7D13C74C-B366-4150-9A06-51FC3F7A7B65}" destId="{FC447496-D7C8-41F8-B595-0F68CA17A99C}" srcOrd="5" destOrd="0" parTransId="{D8BB8A32-2ABD-455E-8B7C-E9579B285171}" sibTransId="{6A559262-8C2B-40E7-AF03-28BBF9D08E52}"/>
    <dgm:cxn modelId="{7639AA12-6F13-4889-9017-B8A1B1D39389}" type="presParOf" srcId="{97DB265B-AEF2-4C51-8DEB-E9D26B6704E9}" destId="{583B46DA-E64C-4868-A9CA-DE1CE62C1A87}" srcOrd="0" destOrd="0" presId="urn:microsoft.com/office/officeart/2005/8/layout/hierarchy4"/>
    <dgm:cxn modelId="{716DE79F-5566-46AA-8083-C718A7646E66}" type="presParOf" srcId="{583B46DA-E64C-4868-A9CA-DE1CE62C1A87}" destId="{774804A8-165E-458A-AFA3-3DDA3814C94E}" srcOrd="0" destOrd="0" presId="urn:microsoft.com/office/officeart/2005/8/layout/hierarchy4"/>
    <dgm:cxn modelId="{8DF00436-9ADE-42D2-99E4-75E66ABFF00D}" type="presParOf" srcId="{583B46DA-E64C-4868-A9CA-DE1CE62C1A87}" destId="{37711EB2-7B3A-4F58-B014-C797D19D19A3}" srcOrd="1" destOrd="0" presId="urn:microsoft.com/office/officeart/2005/8/layout/hierarchy4"/>
    <dgm:cxn modelId="{03D5A208-EB62-43B4-A1DA-CB2E2B50B8E7}" type="presParOf" srcId="{97DB265B-AEF2-4C51-8DEB-E9D26B6704E9}" destId="{37CB9802-14FF-4F24-BBD8-A476C175DC8E}" srcOrd="1" destOrd="0" presId="urn:microsoft.com/office/officeart/2005/8/layout/hierarchy4"/>
    <dgm:cxn modelId="{FDE907D3-B435-4BA4-A588-2C87AB6CDFB5}" type="presParOf" srcId="{97DB265B-AEF2-4C51-8DEB-E9D26B6704E9}" destId="{0F374454-B0D2-4214-903D-79A7FA1BCB81}" srcOrd="2" destOrd="0" presId="urn:microsoft.com/office/officeart/2005/8/layout/hierarchy4"/>
    <dgm:cxn modelId="{05340FA2-664F-4A85-A68E-B19840FC78B6}" type="presParOf" srcId="{0F374454-B0D2-4214-903D-79A7FA1BCB81}" destId="{F6706487-54CA-44FF-84B6-FD6BE797631F}" srcOrd="0" destOrd="0" presId="urn:microsoft.com/office/officeart/2005/8/layout/hierarchy4"/>
    <dgm:cxn modelId="{76C52F48-F7DC-4593-B2EF-1210C02DD584}" type="presParOf" srcId="{0F374454-B0D2-4214-903D-79A7FA1BCB81}" destId="{CB608426-14F8-4D0A-A71F-628A5957BE0C}" srcOrd="1" destOrd="0" presId="urn:microsoft.com/office/officeart/2005/8/layout/hierarchy4"/>
    <dgm:cxn modelId="{769D8EC2-A0D9-4A9D-B66F-A6B1AFF4E439}" type="presParOf" srcId="{97DB265B-AEF2-4C51-8DEB-E9D26B6704E9}" destId="{265031A0-3300-44D9-8ABB-0FD8A76912CD}" srcOrd="3" destOrd="0" presId="urn:microsoft.com/office/officeart/2005/8/layout/hierarchy4"/>
    <dgm:cxn modelId="{3D4ECA6C-096E-4143-9C77-ECB9F3292E10}" type="presParOf" srcId="{97DB265B-AEF2-4C51-8DEB-E9D26B6704E9}" destId="{8A4786F4-0668-4B11-9AAB-09A20B58102F}" srcOrd="4" destOrd="0" presId="urn:microsoft.com/office/officeart/2005/8/layout/hierarchy4"/>
    <dgm:cxn modelId="{DAF09C4A-B499-430E-BAB4-58F75CE896EE}" type="presParOf" srcId="{8A4786F4-0668-4B11-9AAB-09A20B58102F}" destId="{BD515890-135B-488F-8260-CB0DC8BD9487}" srcOrd="0" destOrd="0" presId="urn:microsoft.com/office/officeart/2005/8/layout/hierarchy4"/>
    <dgm:cxn modelId="{9FB41198-8DC7-43B8-B9BF-9F79EE0BE46A}" type="presParOf" srcId="{8A4786F4-0668-4B11-9AAB-09A20B58102F}" destId="{3064F37F-3A1F-4EB0-9BA3-ED445CD638AF}" srcOrd="1" destOrd="0" presId="urn:microsoft.com/office/officeart/2005/8/layout/hierarchy4"/>
    <dgm:cxn modelId="{47D6ED41-2803-40CD-89FE-148D76A940DE}" type="presParOf" srcId="{97DB265B-AEF2-4C51-8DEB-E9D26B6704E9}" destId="{62C79D13-C2E3-416B-9714-DC434F1ACBC5}" srcOrd="5" destOrd="0" presId="urn:microsoft.com/office/officeart/2005/8/layout/hierarchy4"/>
    <dgm:cxn modelId="{639DF0A0-9DF1-4FC6-B1BD-E42447CC9BE9}" type="presParOf" srcId="{97DB265B-AEF2-4C51-8DEB-E9D26B6704E9}" destId="{70E0CCBA-DF9C-41C4-80FD-FEDD5081E79C}" srcOrd="6" destOrd="0" presId="urn:microsoft.com/office/officeart/2005/8/layout/hierarchy4"/>
    <dgm:cxn modelId="{5E7E455B-0728-4826-BC36-65A627A7B22C}" type="presParOf" srcId="{70E0CCBA-DF9C-41C4-80FD-FEDD5081E79C}" destId="{65CACBC1-297B-4541-A56B-8AF0853FAAD7}" srcOrd="0" destOrd="0" presId="urn:microsoft.com/office/officeart/2005/8/layout/hierarchy4"/>
    <dgm:cxn modelId="{17158531-6E33-409C-8262-76EEDCE737E1}" type="presParOf" srcId="{70E0CCBA-DF9C-41C4-80FD-FEDD5081E79C}" destId="{24E14260-48B7-4AD6-8511-09F782747243}" srcOrd="1" destOrd="0" presId="urn:microsoft.com/office/officeart/2005/8/layout/hierarchy4"/>
    <dgm:cxn modelId="{00A503E5-0FD8-499F-9DF5-ED0951EFF983}" type="presParOf" srcId="{97DB265B-AEF2-4C51-8DEB-E9D26B6704E9}" destId="{672585FC-BB6E-4F35-BD59-7971ADEE8C4D}" srcOrd="7" destOrd="0" presId="urn:microsoft.com/office/officeart/2005/8/layout/hierarchy4"/>
    <dgm:cxn modelId="{C1DBDEF2-E577-4379-8815-8A62CFC9DA5A}" type="presParOf" srcId="{97DB265B-AEF2-4C51-8DEB-E9D26B6704E9}" destId="{8DE581FE-F068-4ED2-80F8-977B6FD261C2}" srcOrd="8" destOrd="0" presId="urn:microsoft.com/office/officeart/2005/8/layout/hierarchy4"/>
    <dgm:cxn modelId="{DB29A27F-BC7B-4EBD-BAF6-D5E3164A1B19}" type="presParOf" srcId="{8DE581FE-F068-4ED2-80F8-977B6FD261C2}" destId="{DDB678C4-C477-46D5-96F6-FB2CCCEF77B2}" srcOrd="0" destOrd="0" presId="urn:microsoft.com/office/officeart/2005/8/layout/hierarchy4"/>
    <dgm:cxn modelId="{2A14B9ED-C86E-4227-9B85-A8D47B9D632E}" type="presParOf" srcId="{8DE581FE-F068-4ED2-80F8-977B6FD261C2}" destId="{4CF427B8-925A-4B28-AF38-C1B9D6A00837}" srcOrd="1" destOrd="0" presId="urn:microsoft.com/office/officeart/2005/8/layout/hierarchy4"/>
    <dgm:cxn modelId="{539DD9B5-5396-4306-9784-42D3830F4A83}" type="presParOf" srcId="{97DB265B-AEF2-4C51-8DEB-E9D26B6704E9}" destId="{E97F13AE-2218-4EA1-A971-BD710FF1BF09}" srcOrd="9" destOrd="0" presId="urn:microsoft.com/office/officeart/2005/8/layout/hierarchy4"/>
    <dgm:cxn modelId="{B8AC835D-0753-44A5-A6DE-632AE4C7F1FD}" type="presParOf" srcId="{97DB265B-AEF2-4C51-8DEB-E9D26B6704E9}" destId="{B9AEB731-8A07-4F7F-B397-A08D19355F9E}" srcOrd="10" destOrd="0" presId="urn:microsoft.com/office/officeart/2005/8/layout/hierarchy4"/>
    <dgm:cxn modelId="{FF2034AC-75EB-48F4-94A3-ACEC8FD1BE67}" type="presParOf" srcId="{B9AEB731-8A07-4F7F-B397-A08D19355F9E}" destId="{41BFC8FB-A755-4310-9BE0-B7CCF5863AED}" srcOrd="0" destOrd="0" presId="urn:microsoft.com/office/officeart/2005/8/layout/hierarchy4"/>
    <dgm:cxn modelId="{E6E408BB-986E-413B-B645-7100AB183F16}" type="presParOf" srcId="{B9AEB731-8A07-4F7F-B397-A08D19355F9E}" destId="{AAE22F0C-BDBF-48DF-868B-B7249527B23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30C2B-1AAC-4D68-9007-069D1189E1C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022C296-8AE9-43C5-A953-BED6184A7779}">
      <dgm:prSet/>
      <dgm:spPr/>
      <dgm:t>
        <a:bodyPr/>
        <a:lstStyle/>
        <a:p>
          <a:pPr rtl="0"/>
          <a:r>
            <a:rPr lang="es-EC" dirty="0" smtClean="0"/>
            <a:t>Canales de comunicación actuales:</a:t>
          </a:r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r>
            <a:rPr lang="es-EC" dirty="0" smtClean="0"/>
            <a:t>Sobredemanda de solicitudes de ayuda.</a:t>
          </a:r>
          <a:endParaRPr lang="es-EC" dirty="0"/>
        </a:p>
      </dgm:t>
    </dgm:pt>
    <dgm:pt modelId="{188C1834-90C6-49CD-93AD-40E722D44A8D}" type="parTrans" cxnId="{2103DA50-B4AA-4DE2-9AEA-8614D8CDEC75}">
      <dgm:prSet/>
      <dgm:spPr/>
      <dgm:t>
        <a:bodyPr/>
        <a:lstStyle/>
        <a:p>
          <a:endParaRPr lang="es-ES"/>
        </a:p>
      </dgm:t>
    </dgm:pt>
    <dgm:pt modelId="{103F4EEF-3072-4A2E-B45D-F2C219DB6C5D}" type="sibTrans" cxnId="{2103DA50-B4AA-4DE2-9AEA-8614D8CDEC75}">
      <dgm:prSet/>
      <dgm:spPr/>
      <dgm:t>
        <a:bodyPr/>
        <a:lstStyle/>
        <a:p>
          <a:endParaRPr lang="es-ES"/>
        </a:p>
      </dgm:t>
    </dgm:pt>
    <dgm:pt modelId="{1AD0BB59-9940-46E9-A74B-059E9F491738}">
      <dgm:prSet/>
      <dgm:spPr/>
      <dgm:t>
        <a:bodyPr/>
        <a:lstStyle/>
        <a:p>
          <a:pPr rtl="0"/>
          <a:r>
            <a:rPr lang="es-EC" dirty="0" smtClean="0"/>
            <a:t>La gestión que debe realizar el </a:t>
          </a:r>
          <a:r>
            <a:rPr lang="es-VE" dirty="0" smtClean="0"/>
            <a:t>Área de Soporte SFA</a:t>
          </a:r>
          <a:r>
            <a:rPr lang="es-EC" dirty="0" smtClean="0"/>
            <a:t> de los representantes lleva demasiado tiempo.</a:t>
          </a:r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</dgm:t>
    </dgm:pt>
    <dgm:pt modelId="{E1E4FFDF-9216-4C33-B2F9-41CE2FA44B8F}" type="parTrans" cxnId="{0FEFB14F-D269-4DFB-A702-8E4D32F7963D}">
      <dgm:prSet/>
      <dgm:spPr/>
      <dgm:t>
        <a:bodyPr/>
        <a:lstStyle/>
        <a:p>
          <a:endParaRPr lang="es-ES"/>
        </a:p>
      </dgm:t>
    </dgm:pt>
    <dgm:pt modelId="{D050B3FE-28A4-46B8-B8FE-82665090DAC1}" type="sibTrans" cxnId="{0FEFB14F-D269-4DFB-A702-8E4D32F7963D}">
      <dgm:prSet/>
      <dgm:spPr/>
      <dgm:t>
        <a:bodyPr/>
        <a:lstStyle/>
        <a:p>
          <a:endParaRPr lang="es-ES"/>
        </a:p>
      </dgm:t>
    </dgm:pt>
    <dgm:pt modelId="{9CB5630F-7349-4955-B50D-9BC52E00835A}">
      <dgm:prSet/>
      <dgm:spPr/>
      <dgm:t>
        <a:bodyPr/>
        <a:lstStyle/>
        <a:p>
          <a:pPr rtl="0"/>
          <a:r>
            <a:rPr lang="es-EC" dirty="0" smtClean="0"/>
            <a:t>Los representantes manejan una información muy delicada que son los datos de los médicos.</a:t>
          </a:r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endParaRPr lang="es-EC" dirty="0" smtClean="0"/>
        </a:p>
        <a:p>
          <a:pPr rtl="0"/>
          <a:r>
            <a:rPr lang="es-EC" dirty="0" smtClean="0"/>
            <a:t> </a:t>
          </a:r>
        </a:p>
      </dgm:t>
    </dgm:pt>
    <dgm:pt modelId="{5B8F9948-EA3F-4FF0-BC63-366A3E0DC572}" type="parTrans" cxnId="{F32FE0DA-D33D-4E03-8E77-B97E94B2EFAB}">
      <dgm:prSet/>
      <dgm:spPr/>
      <dgm:t>
        <a:bodyPr/>
        <a:lstStyle/>
        <a:p>
          <a:endParaRPr lang="es-ES"/>
        </a:p>
      </dgm:t>
    </dgm:pt>
    <dgm:pt modelId="{454DC9F4-483B-4896-AA3E-8CF8FBE6FDB3}" type="sibTrans" cxnId="{F32FE0DA-D33D-4E03-8E77-B97E94B2EFAB}">
      <dgm:prSet/>
      <dgm:spPr/>
      <dgm:t>
        <a:bodyPr/>
        <a:lstStyle/>
        <a:p>
          <a:endParaRPr lang="es-ES"/>
        </a:p>
      </dgm:t>
    </dgm:pt>
    <dgm:pt modelId="{F7337AD6-546C-428D-983E-3302B7FBAA2D}" type="pres">
      <dgm:prSet presAssocID="{7C030C2B-1AAC-4D68-9007-069D1189E1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56A946-267A-4A93-8D6A-1B7CABCC8A3E}" type="pres">
      <dgm:prSet presAssocID="{D022C296-8AE9-43C5-A953-BED6184A777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FB7F28-74C7-455F-B95A-05559D77BDB8}" type="pres">
      <dgm:prSet presAssocID="{103F4EEF-3072-4A2E-B45D-F2C219DB6C5D}" presName="sibTrans" presStyleCnt="0"/>
      <dgm:spPr/>
    </dgm:pt>
    <dgm:pt modelId="{D84C3D17-1D1D-4EF7-85DB-B23FA7541CC3}" type="pres">
      <dgm:prSet presAssocID="{1AD0BB59-9940-46E9-A74B-059E9F49173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8788D-720A-4F4B-9F46-8279DD90E006}" type="pres">
      <dgm:prSet presAssocID="{D050B3FE-28A4-46B8-B8FE-82665090DAC1}" presName="sibTrans" presStyleCnt="0"/>
      <dgm:spPr/>
    </dgm:pt>
    <dgm:pt modelId="{B9D5AC75-6D18-4097-B997-3E721D447198}" type="pres">
      <dgm:prSet presAssocID="{9CB5630F-7349-4955-B50D-9BC52E00835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32FE0DA-D33D-4E03-8E77-B97E94B2EFAB}" srcId="{7C030C2B-1AAC-4D68-9007-069D1189E1CA}" destId="{9CB5630F-7349-4955-B50D-9BC52E00835A}" srcOrd="2" destOrd="0" parTransId="{5B8F9948-EA3F-4FF0-BC63-366A3E0DC572}" sibTransId="{454DC9F4-483B-4896-AA3E-8CF8FBE6FDB3}"/>
    <dgm:cxn modelId="{DB68D3A8-BB12-4CCA-8D22-E24498212CA3}" type="presOf" srcId="{7C030C2B-1AAC-4D68-9007-069D1189E1CA}" destId="{F7337AD6-546C-428D-983E-3302B7FBAA2D}" srcOrd="0" destOrd="0" presId="urn:microsoft.com/office/officeart/2005/8/layout/default"/>
    <dgm:cxn modelId="{52009AD0-6C2F-48FE-92F2-DFD9B883F712}" type="presOf" srcId="{9CB5630F-7349-4955-B50D-9BC52E00835A}" destId="{B9D5AC75-6D18-4097-B997-3E721D447198}" srcOrd="0" destOrd="0" presId="urn:microsoft.com/office/officeart/2005/8/layout/default"/>
    <dgm:cxn modelId="{4EB50E3B-4F06-417A-BC47-33DAA943F6B0}" type="presOf" srcId="{1AD0BB59-9940-46E9-A74B-059E9F491738}" destId="{D84C3D17-1D1D-4EF7-85DB-B23FA7541CC3}" srcOrd="0" destOrd="0" presId="urn:microsoft.com/office/officeart/2005/8/layout/default"/>
    <dgm:cxn modelId="{2103DA50-B4AA-4DE2-9AEA-8614D8CDEC75}" srcId="{7C030C2B-1AAC-4D68-9007-069D1189E1CA}" destId="{D022C296-8AE9-43C5-A953-BED6184A7779}" srcOrd="0" destOrd="0" parTransId="{188C1834-90C6-49CD-93AD-40E722D44A8D}" sibTransId="{103F4EEF-3072-4A2E-B45D-F2C219DB6C5D}"/>
    <dgm:cxn modelId="{0FEFB14F-D269-4DFB-A702-8E4D32F7963D}" srcId="{7C030C2B-1AAC-4D68-9007-069D1189E1CA}" destId="{1AD0BB59-9940-46E9-A74B-059E9F491738}" srcOrd="1" destOrd="0" parTransId="{E1E4FFDF-9216-4C33-B2F9-41CE2FA44B8F}" sibTransId="{D050B3FE-28A4-46B8-B8FE-82665090DAC1}"/>
    <dgm:cxn modelId="{E361E51F-17B2-4008-8E22-33554F4F85D8}" type="presOf" srcId="{D022C296-8AE9-43C5-A953-BED6184A7779}" destId="{7A56A946-267A-4A93-8D6A-1B7CABCC8A3E}" srcOrd="0" destOrd="0" presId="urn:microsoft.com/office/officeart/2005/8/layout/default"/>
    <dgm:cxn modelId="{37DF1DE8-AD86-46E5-815E-F1FC2A25038C}" type="presParOf" srcId="{F7337AD6-546C-428D-983E-3302B7FBAA2D}" destId="{7A56A946-267A-4A93-8D6A-1B7CABCC8A3E}" srcOrd="0" destOrd="0" presId="urn:microsoft.com/office/officeart/2005/8/layout/default"/>
    <dgm:cxn modelId="{E7C6085E-C2FA-49F4-8985-25178F201BF3}" type="presParOf" srcId="{F7337AD6-546C-428D-983E-3302B7FBAA2D}" destId="{A6FB7F28-74C7-455F-B95A-05559D77BDB8}" srcOrd="1" destOrd="0" presId="urn:microsoft.com/office/officeart/2005/8/layout/default"/>
    <dgm:cxn modelId="{8E1227E9-C0C8-4EFC-A180-A3441045145B}" type="presParOf" srcId="{F7337AD6-546C-428D-983E-3302B7FBAA2D}" destId="{D84C3D17-1D1D-4EF7-85DB-B23FA7541CC3}" srcOrd="2" destOrd="0" presId="urn:microsoft.com/office/officeart/2005/8/layout/default"/>
    <dgm:cxn modelId="{46F810E1-44FF-470C-AE19-BFF844228D86}" type="presParOf" srcId="{F7337AD6-546C-428D-983E-3302B7FBAA2D}" destId="{D788788D-720A-4F4B-9F46-8279DD90E006}" srcOrd="3" destOrd="0" presId="urn:microsoft.com/office/officeart/2005/8/layout/default"/>
    <dgm:cxn modelId="{BE23AA09-F1CE-4AE9-AFAB-DB0D3132CB5B}" type="presParOf" srcId="{F7337AD6-546C-428D-983E-3302B7FBAA2D}" destId="{B9D5AC75-6D18-4097-B997-3E721D44719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F10D51-F434-4B7D-AC97-E8EF2BD8DB5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4C85700-A8FB-4254-BA35-757E9C9735E7}">
      <dgm:prSet phldrT="[Texto]"/>
      <dgm:spPr/>
      <dgm:t>
        <a:bodyPr/>
        <a:lstStyle/>
        <a:p>
          <a:r>
            <a:rPr lang="es-EC" dirty="0" smtClean="0"/>
            <a:t>Investigar y analizar técnicas de reconocimiento facial para documentar su funcionamiento y seleccionar el adecuado.</a:t>
          </a:r>
          <a:endParaRPr lang="es-ES" dirty="0"/>
        </a:p>
      </dgm:t>
    </dgm:pt>
    <dgm:pt modelId="{A98E629B-25C2-4AB5-87A2-54A44E5FE893}" type="parTrans" cxnId="{46A21716-366F-4620-85D4-D6A795DA2CA0}">
      <dgm:prSet/>
      <dgm:spPr/>
      <dgm:t>
        <a:bodyPr/>
        <a:lstStyle/>
        <a:p>
          <a:endParaRPr lang="es-ES"/>
        </a:p>
      </dgm:t>
    </dgm:pt>
    <dgm:pt modelId="{9D16C408-35A1-41F6-BCB0-A0E5F409310C}" type="sibTrans" cxnId="{46A21716-366F-4620-85D4-D6A795DA2CA0}">
      <dgm:prSet/>
      <dgm:spPr/>
      <dgm:t>
        <a:bodyPr/>
        <a:lstStyle/>
        <a:p>
          <a:endParaRPr lang="es-ES"/>
        </a:p>
      </dgm:t>
    </dgm:pt>
    <dgm:pt modelId="{E1132AF7-6E53-48BC-B804-87A8B1CA4771}">
      <dgm:prSet phldrT="[Texto]"/>
      <dgm:spPr/>
      <dgm:t>
        <a:bodyPr/>
        <a:lstStyle/>
        <a:p>
          <a:r>
            <a:rPr lang="es-EC" dirty="0" smtClean="0"/>
            <a:t>Implementar un algoritmo de reconocimiento facial, como medio de seguridad del sistema.</a:t>
          </a:r>
          <a:endParaRPr lang="es-ES" dirty="0"/>
        </a:p>
      </dgm:t>
    </dgm:pt>
    <dgm:pt modelId="{278CF0A7-DCD3-42DB-983D-D46B5A41D9A5}" type="parTrans" cxnId="{F9AD7F72-5398-4A60-AF8E-9DF8629941DF}">
      <dgm:prSet/>
      <dgm:spPr/>
      <dgm:t>
        <a:bodyPr/>
        <a:lstStyle/>
        <a:p>
          <a:endParaRPr lang="es-ES"/>
        </a:p>
      </dgm:t>
    </dgm:pt>
    <dgm:pt modelId="{4348FBD9-D57F-4469-9DB2-44EFA7697E8C}" type="sibTrans" cxnId="{F9AD7F72-5398-4A60-AF8E-9DF8629941DF}">
      <dgm:prSet/>
      <dgm:spPr/>
      <dgm:t>
        <a:bodyPr/>
        <a:lstStyle/>
        <a:p>
          <a:endParaRPr lang="es-ES"/>
        </a:p>
      </dgm:t>
    </dgm:pt>
    <dgm:pt modelId="{9BD8C5E7-72B2-4212-A1E5-417476ECDBC8}">
      <dgm:prSet phldrT="[Texto]"/>
      <dgm:spPr/>
      <dgm:t>
        <a:bodyPr/>
        <a:lstStyle/>
        <a:p>
          <a:r>
            <a:rPr lang="es-EC" dirty="0" smtClean="0"/>
            <a:t>Diseñar un sistema de soporte en línea para facilitar la ayuda y mejorar los tiempos de respuesta y la calidad del servicio prestado por el Área de Soporte de Pfizer.</a:t>
          </a:r>
          <a:endParaRPr lang="es-ES" dirty="0"/>
        </a:p>
      </dgm:t>
    </dgm:pt>
    <dgm:pt modelId="{7A4BA956-5C48-4524-99A5-329136805E7E}" type="parTrans" cxnId="{05BF32B0-743F-4463-9E29-698E23435F59}">
      <dgm:prSet/>
      <dgm:spPr/>
      <dgm:t>
        <a:bodyPr/>
        <a:lstStyle/>
        <a:p>
          <a:endParaRPr lang="es-ES"/>
        </a:p>
      </dgm:t>
    </dgm:pt>
    <dgm:pt modelId="{59FC1328-7681-47D1-8F5D-938D7F874FDB}" type="sibTrans" cxnId="{05BF32B0-743F-4463-9E29-698E23435F59}">
      <dgm:prSet/>
      <dgm:spPr/>
      <dgm:t>
        <a:bodyPr/>
        <a:lstStyle/>
        <a:p>
          <a:endParaRPr lang="es-ES"/>
        </a:p>
      </dgm:t>
    </dgm:pt>
    <dgm:pt modelId="{B9CEB9B1-FEED-42D1-BD14-06D4BF8CBBEE}">
      <dgm:prSet phldrT="[Texto]"/>
      <dgm:spPr/>
      <dgm:t>
        <a:bodyPr/>
        <a:lstStyle/>
        <a:p>
          <a:r>
            <a:rPr lang="es-EC" smtClean="0"/>
            <a:t>Evaluar el sistema tanto en seguridad como en funcionalidad para cumplir con los requerimientos de la empresa.</a:t>
          </a:r>
          <a:endParaRPr lang="es-ES" dirty="0"/>
        </a:p>
      </dgm:t>
    </dgm:pt>
    <dgm:pt modelId="{7B806ED9-6182-44FF-BE94-8F0F4E6A1414}" type="parTrans" cxnId="{247CF0C1-83A9-464A-AFF2-3B2C126FE5CE}">
      <dgm:prSet/>
      <dgm:spPr/>
      <dgm:t>
        <a:bodyPr/>
        <a:lstStyle/>
        <a:p>
          <a:endParaRPr lang="es-ES"/>
        </a:p>
      </dgm:t>
    </dgm:pt>
    <dgm:pt modelId="{BD3BA003-15EA-4C71-8B87-114D805A2C6F}" type="sibTrans" cxnId="{247CF0C1-83A9-464A-AFF2-3B2C126FE5CE}">
      <dgm:prSet/>
      <dgm:spPr/>
      <dgm:t>
        <a:bodyPr/>
        <a:lstStyle/>
        <a:p>
          <a:endParaRPr lang="es-ES"/>
        </a:p>
      </dgm:t>
    </dgm:pt>
    <dgm:pt modelId="{6CF7FBF4-61F3-47B8-95CA-175ADF8B0C17}" type="pres">
      <dgm:prSet presAssocID="{54F10D51-F434-4B7D-AC97-E8EF2BD8DB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AE82418-FC8D-4C42-9120-7AB3F8FA86C6}" type="pres">
      <dgm:prSet presAssocID="{54F10D51-F434-4B7D-AC97-E8EF2BD8DB5E}" presName="dummyMaxCanvas" presStyleCnt="0">
        <dgm:presLayoutVars/>
      </dgm:prSet>
      <dgm:spPr/>
    </dgm:pt>
    <dgm:pt modelId="{D3662779-4800-4FAA-AAF6-29B2091D2935}" type="pres">
      <dgm:prSet presAssocID="{54F10D51-F434-4B7D-AC97-E8EF2BD8DB5E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BB9934-4803-4FD4-88DD-B6FA0C1B952B}" type="pres">
      <dgm:prSet presAssocID="{54F10D51-F434-4B7D-AC97-E8EF2BD8DB5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5C3EB1-6507-465D-BDC4-B0024EF75859}" type="pres">
      <dgm:prSet presAssocID="{54F10D51-F434-4B7D-AC97-E8EF2BD8DB5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0DC1CB-7388-429A-80EC-5D1A96AA6E6E}" type="pres">
      <dgm:prSet presAssocID="{54F10D51-F434-4B7D-AC97-E8EF2BD8DB5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8D301A-FB58-4A16-8D76-12E2B0E55585}" type="pres">
      <dgm:prSet presAssocID="{54F10D51-F434-4B7D-AC97-E8EF2BD8DB5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3A93B4-3934-4C91-AF6B-8322AB6E55A1}" type="pres">
      <dgm:prSet presAssocID="{54F10D51-F434-4B7D-AC97-E8EF2BD8DB5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64F648-2A40-46BC-AC8B-2847E09B0FDF}" type="pres">
      <dgm:prSet presAssocID="{54F10D51-F434-4B7D-AC97-E8EF2BD8DB5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731D48-EF42-4EC9-BBF8-2E03E7FA4A9A}" type="pres">
      <dgm:prSet presAssocID="{54F10D51-F434-4B7D-AC97-E8EF2BD8DB5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49F6EE-B492-4BCB-BC50-48BB9CE8611D}" type="pres">
      <dgm:prSet presAssocID="{54F10D51-F434-4B7D-AC97-E8EF2BD8DB5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92161C-0B6C-473E-A294-698C19F0AECE}" type="pres">
      <dgm:prSet presAssocID="{54F10D51-F434-4B7D-AC97-E8EF2BD8DB5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2532A2-2759-406E-A5B4-81F147432D1C}" type="pres">
      <dgm:prSet presAssocID="{54F10D51-F434-4B7D-AC97-E8EF2BD8DB5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1FCE2E-7CFD-4F40-BC1C-78DA3D06ECD8}" type="presOf" srcId="{59FC1328-7681-47D1-8F5D-938D7F874FDB}" destId="{7564F648-2A40-46BC-AC8B-2847E09B0FDF}" srcOrd="0" destOrd="0" presId="urn:microsoft.com/office/officeart/2005/8/layout/vProcess5"/>
    <dgm:cxn modelId="{9F0F5D18-4FEA-45C0-A789-71C8468D9889}" type="presOf" srcId="{54C85700-A8FB-4254-BA35-757E9C9735E7}" destId="{6C731D48-EF42-4EC9-BBF8-2E03E7FA4A9A}" srcOrd="1" destOrd="0" presId="urn:microsoft.com/office/officeart/2005/8/layout/vProcess5"/>
    <dgm:cxn modelId="{247CF0C1-83A9-464A-AFF2-3B2C126FE5CE}" srcId="{54F10D51-F434-4B7D-AC97-E8EF2BD8DB5E}" destId="{B9CEB9B1-FEED-42D1-BD14-06D4BF8CBBEE}" srcOrd="3" destOrd="0" parTransId="{7B806ED9-6182-44FF-BE94-8F0F4E6A1414}" sibTransId="{BD3BA003-15EA-4C71-8B87-114D805A2C6F}"/>
    <dgm:cxn modelId="{65C20E43-70A6-4855-9D56-76C2EE353706}" type="presOf" srcId="{9BD8C5E7-72B2-4212-A1E5-417476ECDBC8}" destId="{A692161C-0B6C-473E-A294-698C19F0AECE}" srcOrd="1" destOrd="0" presId="urn:microsoft.com/office/officeart/2005/8/layout/vProcess5"/>
    <dgm:cxn modelId="{C197B0E2-DED6-4413-80E3-A83E00DEA200}" type="presOf" srcId="{54F10D51-F434-4B7D-AC97-E8EF2BD8DB5E}" destId="{6CF7FBF4-61F3-47B8-95CA-175ADF8B0C17}" srcOrd="0" destOrd="0" presId="urn:microsoft.com/office/officeart/2005/8/layout/vProcess5"/>
    <dgm:cxn modelId="{06020819-6E1F-479C-A5DA-A10AFFF8ECBF}" type="presOf" srcId="{E1132AF7-6E53-48BC-B804-87A8B1CA4771}" destId="{1749F6EE-B492-4BCB-BC50-48BB9CE8611D}" srcOrd="1" destOrd="0" presId="urn:microsoft.com/office/officeart/2005/8/layout/vProcess5"/>
    <dgm:cxn modelId="{97ECB653-3988-47FA-9749-64E2AA420B7A}" type="presOf" srcId="{B9CEB9B1-FEED-42D1-BD14-06D4BF8CBBEE}" destId="{1D2532A2-2759-406E-A5B4-81F147432D1C}" srcOrd="1" destOrd="0" presId="urn:microsoft.com/office/officeart/2005/8/layout/vProcess5"/>
    <dgm:cxn modelId="{27CB7E72-468A-4CF1-B750-298322A81D8B}" type="presOf" srcId="{4348FBD9-D57F-4469-9DB2-44EFA7697E8C}" destId="{7D3A93B4-3934-4C91-AF6B-8322AB6E55A1}" srcOrd="0" destOrd="0" presId="urn:microsoft.com/office/officeart/2005/8/layout/vProcess5"/>
    <dgm:cxn modelId="{EF65BDE4-30CC-46F0-A9BB-18435B6E74F9}" type="presOf" srcId="{B9CEB9B1-FEED-42D1-BD14-06D4BF8CBBEE}" destId="{5F0DC1CB-7388-429A-80EC-5D1A96AA6E6E}" srcOrd="0" destOrd="0" presId="urn:microsoft.com/office/officeart/2005/8/layout/vProcess5"/>
    <dgm:cxn modelId="{46A21716-366F-4620-85D4-D6A795DA2CA0}" srcId="{54F10D51-F434-4B7D-AC97-E8EF2BD8DB5E}" destId="{54C85700-A8FB-4254-BA35-757E9C9735E7}" srcOrd="0" destOrd="0" parTransId="{A98E629B-25C2-4AB5-87A2-54A44E5FE893}" sibTransId="{9D16C408-35A1-41F6-BCB0-A0E5F409310C}"/>
    <dgm:cxn modelId="{DC12ABF6-B47E-46CC-A9B2-181A22CA2A74}" type="presOf" srcId="{54C85700-A8FB-4254-BA35-757E9C9735E7}" destId="{D3662779-4800-4FAA-AAF6-29B2091D2935}" srcOrd="0" destOrd="0" presId="urn:microsoft.com/office/officeart/2005/8/layout/vProcess5"/>
    <dgm:cxn modelId="{F9AD7F72-5398-4A60-AF8E-9DF8629941DF}" srcId="{54F10D51-F434-4B7D-AC97-E8EF2BD8DB5E}" destId="{E1132AF7-6E53-48BC-B804-87A8B1CA4771}" srcOrd="1" destOrd="0" parTransId="{278CF0A7-DCD3-42DB-983D-D46B5A41D9A5}" sibTransId="{4348FBD9-D57F-4469-9DB2-44EFA7697E8C}"/>
    <dgm:cxn modelId="{1AE2C875-1B98-44D0-B39E-2DE235D292FE}" type="presOf" srcId="{9D16C408-35A1-41F6-BCB0-A0E5F409310C}" destId="{0B8D301A-FB58-4A16-8D76-12E2B0E55585}" srcOrd="0" destOrd="0" presId="urn:microsoft.com/office/officeart/2005/8/layout/vProcess5"/>
    <dgm:cxn modelId="{05BF32B0-743F-4463-9E29-698E23435F59}" srcId="{54F10D51-F434-4B7D-AC97-E8EF2BD8DB5E}" destId="{9BD8C5E7-72B2-4212-A1E5-417476ECDBC8}" srcOrd="2" destOrd="0" parTransId="{7A4BA956-5C48-4524-99A5-329136805E7E}" sibTransId="{59FC1328-7681-47D1-8F5D-938D7F874FDB}"/>
    <dgm:cxn modelId="{DBF440C8-CF0B-4EF0-87A8-0D38735DC40A}" type="presOf" srcId="{E1132AF7-6E53-48BC-B804-87A8B1CA4771}" destId="{7EBB9934-4803-4FD4-88DD-B6FA0C1B952B}" srcOrd="0" destOrd="0" presId="urn:microsoft.com/office/officeart/2005/8/layout/vProcess5"/>
    <dgm:cxn modelId="{6A52AE54-DE19-4A6E-909E-447358304162}" type="presOf" srcId="{9BD8C5E7-72B2-4212-A1E5-417476ECDBC8}" destId="{DA5C3EB1-6507-465D-BDC4-B0024EF75859}" srcOrd="0" destOrd="0" presId="urn:microsoft.com/office/officeart/2005/8/layout/vProcess5"/>
    <dgm:cxn modelId="{029BA361-448A-4A0B-99CC-0A133C7D161E}" type="presParOf" srcId="{6CF7FBF4-61F3-47B8-95CA-175ADF8B0C17}" destId="{3AE82418-FC8D-4C42-9120-7AB3F8FA86C6}" srcOrd="0" destOrd="0" presId="urn:microsoft.com/office/officeart/2005/8/layout/vProcess5"/>
    <dgm:cxn modelId="{B188F18C-DDDE-447A-A6F2-5D29BC6822BF}" type="presParOf" srcId="{6CF7FBF4-61F3-47B8-95CA-175ADF8B0C17}" destId="{D3662779-4800-4FAA-AAF6-29B2091D2935}" srcOrd="1" destOrd="0" presId="urn:microsoft.com/office/officeart/2005/8/layout/vProcess5"/>
    <dgm:cxn modelId="{375E0DD4-F4B6-472F-964E-8229268C8DCE}" type="presParOf" srcId="{6CF7FBF4-61F3-47B8-95CA-175ADF8B0C17}" destId="{7EBB9934-4803-4FD4-88DD-B6FA0C1B952B}" srcOrd="2" destOrd="0" presId="urn:microsoft.com/office/officeart/2005/8/layout/vProcess5"/>
    <dgm:cxn modelId="{C30DBDC4-FC36-4CD1-AE15-9B81C3B873B4}" type="presParOf" srcId="{6CF7FBF4-61F3-47B8-95CA-175ADF8B0C17}" destId="{DA5C3EB1-6507-465D-BDC4-B0024EF75859}" srcOrd="3" destOrd="0" presId="urn:microsoft.com/office/officeart/2005/8/layout/vProcess5"/>
    <dgm:cxn modelId="{CEF30B13-BFB6-499B-9965-5B9BA50E9E4F}" type="presParOf" srcId="{6CF7FBF4-61F3-47B8-95CA-175ADF8B0C17}" destId="{5F0DC1CB-7388-429A-80EC-5D1A96AA6E6E}" srcOrd="4" destOrd="0" presId="urn:microsoft.com/office/officeart/2005/8/layout/vProcess5"/>
    <dgm:cxn modelId="{BAB18A73-5C05-4B22-8F59-8B55902A23CD}" type="presParOf" srcId="{6CF7FBF4-61F3-47B8-95CA-175ADF8B0C17}" destId="{0B8D301A-FB58-4A16-8D76-12E2B0E55585}" srcOrd="5" destOrd="0" presId="urn:microsoft.com/office/officeart/2005/8/layout/vProcess5"/>
    <dgm:cxn modelId="{9FFF8C4A-16BE-431F-9AE5-F3B56629F215}" type="presParOf" srcId="{6CF7FBF4-61F3-47B8-95CA-175ADF8B0C17}" destId="{7D3A93B4-3934-4C91-AF6B-8322AB6E55A1}" srcOrd="6" destOrd="0" presId="urn:microsoft.com/office/officeart/2005/8/layout/vProcess5"/>
    <dgm:cxn modelId="{9A2356CD-A391-4E13-9549-54DDA2E7F7A6}" type="presParOf" srcId="{6CF7FBF4-61F3-47B8-95CA-175ADF8B0C17}" destId="{7564F648-2A40-46BC-AC8B-2847E09B0FDF}" srcOrd="7" destOrd="0" presId="urn:microsoft.com/office/officeart/2005/8/layout/vProcess5"/>
    <dgm:cxn modelId="{08C56193-23E1-4C08-86EF-D1259AB66BED}" type="presParOf" srcId="{6CF7FBF4-61F3-47B8-95CA-175ADF8B0C17}" destId="{6C731D48-EF42-4EC9-BBF8-2E03E7FA4A9A}" srcOrd="8" destOrd="0" presId="urn:microsoft.com/office/officeart/2005/8/layout/vProcess5"/>
    <dgm:cxn modelId="{079A103B-B569-4251-B738-75C87F15752E}" type="presParOf" srcId="{6CF7FBF4-61F3-47B8-95CA-175ADF8B0C17}" destId="{1749F6EE-B492-4BCB-BC50-48BB9CE8611D}" srcOrd="9" destOrd="0" presId="urn:microsoft.com/office/officeart/2005/8/layout/vProcess5"/>
    <dgm:cxn modelId="{349A1D6F-FC3C-4A9F-9B1E-B1759F38FE63}" type="presParOf" srcId="{6CF7FBF4-61F3-47B8-95CA-175ADF8B0C17}" destId="{A692161C-0B6C-473E-A294-698C19F0AECE}" srcOrd="10" destOrd="0" presId="urn:microsoft.com/office/officeart/2005/8/layout/vProcess5"/>
    <dgm:cxn modelId="{EDA2C2D3-77A9-4DB2-B9C5-53A1FD58FF87}" type="presParOf" srcId="{6CF7FBF4-61F3-47B8-95CA-175ADF8B0C17}" destId="{1D2532A2-2759-406E-A5B4-81F147432D1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A651F3-1751-4E88-B9BE-F32E4CAA233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BBF2538-A919-4429-B22B-2DF0B4C6C10C}">
      <dgm:prSet phldrT="[Texto]"/>
      <dgm:spPr/>
      <dgm:t>
        <a:bodyPr/>
        <a:lstStyle/>
        <a:p>
          <a:r>
            <a:rPr lang="es-ES" dirty="0" smtClean="0"/>
            <a:t>Análisis de Componentes Principales (PCA)</a:t>
          </a:r>
          <a:endParaRPr lang="es-ES" dirty="0"/>
        </a:p>
      </dgm:t>
    </dgm:pt>
    <dgm:pt modelId="{971FCB1E-93C0-43B3-B907-FFF78AC7A31D}" type="parTrans" cxnId="{2C54F462-F353-4D01-A0C6-6811ECDEE57C}">
      <dgm:prSet/>
      <dgm:spPr/>
      <dgm:t>
        <a:bodyPr/>
        <a:lstStyle/>
        <a:p>
          <a:endParaRPr lang="es-ES"/>
        </a:p>
      </dgm:t>
    </dgm:pt>
    <dgm:pt modelId="{31DFD975-5444-4F40-86B4-51C8BB317DA4}" type="sibTrans" cxnId="{2C54F462-F353-4D01-A0C6-6811ECDEE57C}">
      <dgm:prSet/>
      <dgm:spPr/>
      <dgm:t>
        <a:bodyPr/>
        <a:lstStyle/>
        <a:p>
          <a:endParaRPr lang="es-ES"/>
        </a:p>
      </dgm:t>
    </dgm:pt>
    <dgm:pt modelId="{6286267A-34B2-4D09-BDB7-5A1B49A0D293}">
      <dgm:prSet phldrT="[Texto]"/>
      <dgm:spPr/>
      <dgm:t>
        <a:bodyPr/>
        <a:lstStyle/>
        <a:p>
          <a:r>
            <a:rPr lang="es-ES" dirty="0" smtClean="0"/>
            <a:t>Análisis de Discriminante Lineal (LDA)</a:t>
          </a:r>
          <a:endParaRPr lang="es-ES" dirty="0"/>
        </a:p>
      </dgm:t>
    </dgm:pt>
    <dgm:pt modelId="{129EAA2A-0DA4-428E-8DB0-080C1EFB1CCB}" type="parTrans" cxnId="{8935CEB8-2B66-4E20-A786-D05BB7B44B8A}">
      <dgm:prSet/>
      <dgm:spPr/>
      <dgm:t>
        <a:bodyPr/>
        <a:lstStyle/>
        <a:p>
          <a:endParaRPr lang="es-ES"/>
        </a:p>
      </dgm:t>
    </dgm:pt>
    <dgm:pt modelId="{07B62804-D010-4748-92BA-9FD074AD3DF1}" type="sibTrans" cxnId="{8935CEB8-2B66-4E20-A786-D05BB7B44B8A}">
      <dgm:prSet/>
      <dgm:spPr/>
      <dgm:t>
        <a:bodyPr/>
        <a:lstStyle/>
        <a:p>
          <a:endParaRPr lang="es-ES"/>
        </a:p>
      </dgm:t>
    </dgm:pt>
    <dgm:pt modelId="{F9B8DC37-C006-458C-B326-40FAFB6DD1F6}">
      <dgm:prSet phldrT="[Texto]"/>
      <dgm:spPr/>
      <dgm:t>
        <a:bodyPr/>
        <a:lstStyle/>
        <a:p>
          <a:r>
            <a:rPr lang="pt-BR" dirty="0" smtClean="0"/>
            <a:t>Transformada de </a:t>
          </a:r>
          <a:r>
            <a:rPr lang="pt-BR" dirty="0" err="1" smtClean="0"/>
            <a:t>Coseno</a:t>
          </a:r>
          <a:r>
            <a:rPr lang="pt-BR" dirty="0" smtClean="0"/>
            <a:t> Discreta (DCT)</a:t>
          </a:r>
          <a:endParaRPr lang="es-ES" dirty="0"/>
        </a:p>
      </dgm:t>
    </dgm:pt>
    <dgm:pt modelId="{58BF5000-5548-40E2-8ABF-C1CCFA8695EF}" type="parTrans" cxnId="{7B9ADDAF-06EF-4857-BF5D-D4451BC211F4}">
      <dgm:prSet/>
      <dgm:spPr/>
      <dgm:t>
        <a:bodyPr/>
        <a:lstStyle/>
        <a:p>
          <a:endParaRPr lang="es-ES"/>
        </a:p>
      </dgm:t>
    </dgm:pt>
    <dgm:pt modelId="{1AB4EDD6-72C7-47D6-A94F-CA0035181FD4}" type="sibTrans" cxnId="{7B9ADDAF-06EF-4857-BF5D-D4451BC211F4}">
      <dgm:prSet/>
      <dgm:spPr/>
      <dgm:t>
        <a:bodyPr/>
        <a:lstStyle/>
        <a:p>
          <a:endParaRPr lang="es-ES"/>
        </a:p>
      </dgm:t>
    </dgm:pt>
    <dgm:pt modelId="{471B0B40-A022-45B9-AB4A-D2C990A0838B}">
      <dgm:prSet phldrT="[Texto]"/>
      <dgm:spPr/>
      <dgm:t>
        <a:bodyPr/>
        <a:lstStyle/>
        <a:p>
          <a:r>
            <a:rPr lang="es-419" smtClean="0"/>
            <a:t>Proyecciones Locales de Preservación (LPP)</a:t>
          </a:r>
          <a:endParaRPr lang="es-ES" dirty="0"/>
        </a:p>
      </dgm:t>
    </dgm:pt>
    <dgm:pt modelId="{5722A453-71C0-4A59-9CA2-9058337DF539}" type="parTrans" cxnId="{14234018-FECB-4DF1-BE3D-44CD868B03B1}">
      <dgm:prSet/>
      <dgm:spPr/>
      <dgm:t>
        <a:bodyPr/>
        <a:lstStyle/>
        <a:p>
          <a:endParaRPr lang="es-ES"/>
        </a:p>
      </dgm:t>
    </dgm:pt>
    <dgm:pt modelId="{ABD6E7C1-0958-4305-8512-179401D73CD5}" type="sibTrans" cxnId="{14234018-FECB-4DF1-BE3D-44CD868B03B1}">
      <dgm:prSet/>
      <dgm:spPr/>
      <dgm:t>
        <a:bodyPr/>
        <a:lstStyle/>
        <a:p>
          <a:endParaRPr lang="es-ES"/>
        </a:p>
      </dgm:t>
    </dgm:pt>
    <dgm:pt modelId="{1ADAF131-E1B1-45D6-B73A-18FE1DCA0CB2}" type="pres">
      <dgm:prSet presAssocID="{80A651F3-1751-4E88-B9BE-F32E4CAA233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318580-BCBE-4ECF-91E5-A6E42BE90126}" type="pres">
      <dgm:prSet presAssocID="{80A651F3-1751-4E88-B9BE-F32E4CAA2330}" presName="dummyMaxCanvas" presStyleCnt="0">
        <dgm:presLayoutVars/>
      </dgm:prSet>
      <dgm:spPr/>
    </dgm:pt>
    <dgm:pt modelId="{B53F1BFF-CC2F-4CF2-A03B-EC7C9DC80CD8}" type="pres">
      <dgm:prSet presAssocID="{80A651F3-1751-4E88-B9BE-F32E4CAA233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7D82D8-31B4-4B96-A3C7-FAEEFD95B747}" type="pres">
      <dgm:prSet presAssocID="{80A651F3-1751-4E88-B9BE-F32E4CAA233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648FC7-EC05-43B0-956E-A4299C84B17B}" type="pres">
      <dgm:prSet presAssocID="{80A651F3-1751-4E88-B9BE-F32E4CAA233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AD10D4-D8D0-4E9C-B1E4-3BC6026B0D53}" type="pres">
      <dgm:prSet presAssocID="{80A651F3-1751-4E88-B9BE-F32E4CAA233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6BB1D6-6070-4FCD-A52E-3CFB57557F1C}" type="pres">
      <dgm:prSet presAssocID="{80A651F3-1751-4E88-B9BE-F32E4CAA233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63EA45-89DD-4D2C-A411-ED9E6E49C972}" type="pres">
      <dgm:prSet presAssocID="{80A651F3-1751-4E88-B9BE-F32E4CAA233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20569F-1C81-42C6-808E-7D80CBBD532E}" type="pres">
      <dgm:prSet presAssocID="{80A651F3-1751-4E88-B9BE-F32E4CAA233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DC5F9D-4BC9-4130-B0B2-78FEAA9067F5}" type="pres">
      <dgm:prSet presAssocID="{80A651F3-1751-4E88-B9BE-F32E4CAA233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0ECFF2-6AE4-457B-A58E-F814D1C2900D}" type="pres">
      <dgm:prSet presAssocID="{80A651F3-1751-4E88-B9BE-F32E4CAA233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044407-47B4-49BF-BC14-287DC073645F}" type="pres">
      <dgm:prSet presAssocID="{80A651F3-1751-4E88-B9BE-F32E4CAA233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E4ECE0-0A2B-4C3C-B2F0-C34C63BD32B2}" type="pres">
      <dgm:prSet presAssocID="{80A651F3-1751-4E88-B9BE-F32E4CAA233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245252-4687-4CE1-B8CA-31B64B3867D2}" type="presOf" srcId="{80A651F3-1751-4E88-B9BE-F32E4CAA2330}" destId="{1ADAF131-E1B1-45D6-B73A-18FE1DCA0CB2}" srcOrd="0" destOrd="0" presId="urn:microsoft.com/office/officeart/2005/8/layout/vProcess5"/>
    <dgm:cxn modelId="{7732F4FE-0A61-4341-9EC8-6B0BCA343120}" type="presOf" srcId="{2BBF2538-A919-4429-B22B-2DF0B4C6C10C}" destId="{49DC5F9D-4BC9-4130-B0B2-78FEAA9067F5}" srcOrd="1" destOrd="0" presId="urn:microsoft.com/office/officeart/2005/8/layout/vProcess5"/>
    <dgm:cxn modelId="{14234018-FECB-4DF1-BE3D-44CD868B03B1}" srcId="{80A651F3-1751-4E88-B9BE-F32E4CAA2330}" destId="{471B0B40-A022-45B9-AB4A-D2C990A0838B}" srcOrd="3" destOrd="0" parTransId="{5722A453-71C0-4A59-9CA2-9058337DF539}" sibTransId="{ABD6E7C1-0958-4305-8512-179401D73CD5}"/>
    <dgm:cxn modelId="{8935CEB8-2B66-4E20-A786-D05BB7B44B8A}" srcId="{80A651F3-1751-4E88-B9BE-F32E4CAA2330}" destId="{6286267A-34B2-4D09-BDB7-5A1B49A0D293}" srcOrd="1" destOrd="0" parTransId="{129EAA2A-0DA4-428E-8DB0-080C1EFB1CCB}" sibTransId="{07B62804-D010-4748-92BA-9FD074AD3DF1}"/>
    <dgm:cxn modelId="{626A3988-030D-4179-B7F5-400C52F6642A}" type="presOf" srcId="{471B0B40-A022-45B9-AB4A-D2C990A0838B}" destId="{5DE4ECE0-0A2B-4C3C-B2F0-C34C63BD32B2}" srcOrd="1" destOrd="0" presId="urn:microsoft.com/office/officeart/2005/8/layout/vProcess5"/>
    <dgm:cxn modelId="{63E60A48-BB04-4BDD-AB83-501B6BB67F97}" type="presOf" srcId="{471B0B40-A022-45B9-AB4A-D2C990A0838B}" destId="{DCAD10D4-D8D0-4E9C-B1E4-3BC6026B0D53}" srcOrd="0" destOrd="0" presId="urn:microsoft.com/office/officeart/2005/8/layout/vProcess5"/>
    <dgm:cxn modelId="{7B9ADDAF-06EF-4857-BF5D-D4451BC211F4}" srcId="{80A651F3-1751-4E88-B9BE-F32E4CAA2330}" destId="{F9B8DC37-C006-458C-B326-40FAFB6DD1F6}" srcOrd="2" destOrd="0" parTransId="{58BF5000-5548-40E2-8ABF-C1CCFA8695EF}" sibTransId="{1AB4EDD6-72C7-47D6-A94F-CA0035181FD4}"/>
    <dgm:cxn modelId="{824DA0FE-E309-46D5-9D22-67117665E4EB}" type="presOf" srcId="{31DFD975-5444-4F40-86B4-51C8BB317DA4}" destId="{BF6BB1D6-6070-4FCD-A52E-3CFB57557F1C}" srcOrd="0" destOrd="0" presId="urn:microsoft.com/office/officeart/2005/8/layout/vProcess5"/>
    <dgm:cxn modelId="{18E358A8-4851-48AB-8B87-EBF74D54BE58}" type="presOf" srcId="{6286267A-34B2-4D09-BDB7-5A1B49A0D293}" destId="{E67D82D8-31B4-4B96-A3C7-FAEEFD95B747}" srcOrd="0" destOrd="0" presId="urn:microsoft.com/office/officeart/2005/8/layout/vProcess5"/>
    <dgm:cxn modelId="{2C54F462-F353-4D01-A0C6-6811ECDEE57C}" srcId="{80A651F3-1751-4E88-B9BE-F32E4CAA2330}" destId="{2BBF2538-A919-4429-B22B-2DF0B4C6C10C}" srcOrd="0" destOrd="0" parTransId="{971FCB1E-93C0-43B3-B907-FFF78AC7A31D}" sibTransId="{31DFD975-5444-4F40-86B4-51C8BB317DA4}"/>
    <dgm:cxn modelId="{A256C121-F04F-4D46-8428-3D4035DE46CF}" type="presOf" srcId="{F9B8DC37-C006-458C-B326-40FAFB6DD1F6}" destId="{5A648FC7-EC05-43B0-956E-A4299C84B17B}" srcOrd="0" destOrd="0" presId="urn:microsoft.com/office/officeart/2005/8/layout/vProcess5"/>
    <dgm:cxn modelId="{C9A2F008-D2BD-4A0A-8876-7832BA5BA886}" type="presOf" srcId="{6286267A-34B2-4D09-BDB7-5A1B49A0D293}" destId="{740ECFF2-6AE4-457B-A58E-F814D1C2900D}" srcOrd="1" destOrd="0" presId="urn:microsoft.com/office/officeart/2005/8/layout/vProcess5"/>
    <dgm:cxn modelId="{3BF4F1B9-DDB4-415F-885B-2B7E2EAC0FEE}" type="presOf" srcId="{F9B8DC37-C006-458C-B326-40FAFB6DD1F6}" destId="{39044407-47B4-49BF-BC14-287DC073645F}" srcOrd="1" destOrd="0" presId="urn:microsoft.com/office/officeart/2005/8/layout/vProcess5"/>
    <dgm:cxn modelId="{6088F5C2-B048-4F9F-A132-0B0397EE0E4C}" type="presOf" srcId="{1AB4EDD6-72C7-47D6-A94F-CA0035181FD4}" destId="{7720569F-1C81-42C6-808E-7D80CBBD532E}" srcOrd="0" destOrd="0" presId="urn:microsoft.com/office/officeart/2005/8/layout/vProcess5"/>
    <dgm:cxn modelId="{61C0155C-E0C1-4001-8DFA-C6702CA908AA}" type="presOf" srcId="{2BBF2538-A919-4429-B22B-2DF0B4C6C10C}" destId="{B53F1BFF-CC2F-4CF2-A03B-EC7C9DC80CD8}" srcOrd="0" destOrd="0" presId="urn:microsoft.com/office/officeart/2005/8/layout/vProcess5"/>
    <dgm:cxn modelId="{E9C08399-C26C-44E0-A895-D059EE731DCF}" type="presOf" srcId="{07B62804-D010-4748-92BA-9FD074AD3DF1}" destId="{1B63EA45-89DD-4D2C-A411-ED9E6E49C972}" srcOrd="0" destOrd="0" presId="urn:microsoft.com/office/officeart/2005/8/layout/vProcess5"/>
    <dgm:cxn modelId="{37B55F98-99F7-453B-B15C-4C8B4423DCF7}" type="presParOf" srcId="{1ADAF131-E1B1-45D6-B73A-18FE1DCA0CB2}" destId="{4C318580-BCBE-4ECF-91E5-A6E42BE90126}" srcOrd="0" destOrd="0" presId="urn:microsoft.com/office/officeart/2005/8/layout/vProcess5"/>
    <dgm:cxn modelId="{8E0962DB-86AE-4353-BBCA-E255D9BD28AE}" type="presParOf" srcId="{1ADAF131-E1B1-45D6-B73A-18FE1DCA0CB2}" destId="{B53F1BFF-CC2F-4CF2-A03B-EC7C9DC80CD8}" srcOrd="1" destOrd="0" presId="urn:microsoft.com/office/officeart/2005/8/layout/vProcess5"/>
    <dgm:cxn modelId="{8CD4DC56-D652-4E8D-B50E-40470D87B8E6}" type="presParOf" srcId="{1ADAF131-E1B1-45D6-B73A-18FE1DCA0CB2}" destId="{E67D82D8-31B4-4B96-A3C7-FAEEFD95B747}" srcOrd="2" destOrd="0" presId="urn:microsoft.com/office/officeart/2005/8/layout/vProcess5"/>
    <dgm:cxn modelId="{5A3ED237-D248-45D8-A6C0-132C0AD26A4E}" type="presParOf" srcId="{1ADAF131-E1B1-45D6-B73A-18FE1DCA0CB2}" destId="{5A648FC7-EC05-43B0-956E-A4299C84B17B}" srcOrd="3" destOrd="0" presId="urn:microsoft.com/office/officeart/2005/8/layout/vProcess5"/>
    <dgm:cxn modelId="{4B99CB76-B63F-4F01-8330-F63F66138480}" type="presParOf" srcId="{1ADAF131-E1B1-45D6-B73A-18FE1DCA0CB2}" destId="{DCAD10D4-D8D0-4E9C-B1E4-3BC6026B0D53}" srcOrd="4" destOrd="0" presId="urn:microsoft.com/office/officeart/2005/8/layout/vProcess5"/>
    <dgm:cxn modelId="{07F5FEEB-BCE6-469B-8B9A-A63AD9060F0E}" type="presParOf" srcId="{1ADAF131-E1B1-45D6-B73A-18FE1DCA0CB2}" destId="{BF6BB1D6-6070-4FCD-A52E-3CFB57557F1C}" srcOrd="5" destOrd="0" presId="urn:microsoft.com/office/officeart/2005/8/layout/vProcess5"/>
    <dgm:cxn modelId="{6D020665-2E0F-4B74-9E6D-0EB9571AFC7D}" type="presParOf" srcId="{1ADAF131-E1B1-45D6-B73A-18FE1DCA0CB2}" destId="{1B63EA45-89DD-4D2C-A411-ED9E6E49C972}" srcOrd="6" destOrd="0" presId="urn:microsoft.com/office/officeart/2005/8/layout/vProcess5"/>
    <dgm:cxn modelId="{2221E536-248B-4B52-B315-846FA0D6C3A3}" type="presParOf" srcId="{1ADAF131-E1B1-45D6-B73A-18FE1DCA0CB2}" destId="{7720569F-1C81-42C6-808E-7D80CBBD532E}" srcOrd="7" destOrd="0" presId="urn:microsoft.com/office/officeart/2005/8/layout/vProcess5"/>
    <dgm:cxn modelId="{284351C2-F213-43FA-948F-918235E81547}" type="presParOf" srcId="{1ADAF131-E1B1-45D6-B73A-18FE1DCA0CB2}" destId="{49DC5F9D-4BC9-4130-B0B2-78FEAA9067F5}" srcOrd="8" destOrd="0" presId="urn:microsoft.com/office/officeart/2005/8/layout/vProcess5"/>
    <dgm:cxn modelId="{DAB72A22-8E6B-4A8E-942C-C4DABAE7E899}" type="presParOf" srcId="{1ADAF131-E1B1-45D6-B73A-18FE1DCA0CB2}" destId="{740ECFF2-6AE4-457B-A58E-F814D1C2900D}" srcOrd="9" destOrd="0" presId="urn:microsoft.com/office/officeart/2005/8/layout/vProcess5"/>
    <dgm:cxn modelId="{5E64D389-C7A3-492A-AB5C-D87BB28BA2C9}" type="presParOf" srcId="{1ADAF131-E1B1-45D6-B73A-18FE1DCA0CB2}" destId="{39044407-47B4-49BF-BC14-287DC073645F}" srcOrd="10" destOrd="0" presId="urn:microsoft.com/office/officeart/2005/8/layout/vProcess5"/>
    <dgm:cxn modelId="{E25B38D2-A215-4C34-9D38-6C220CD9BB85}" type="presParOf" srcId="{1ADAF131-E1B1-45D6-B73A-18FE1DCA0CB2}" destId="{5DE4ECE0-0A2B-4C3C-B2F0-C34C63BD32B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804A8-165E-458A-AFA3-3DDA3814C94E}">
      <dsp:nvSpPr>
        <dsp:cNvPr id="0" name=""/>
        <dsp:cNvSpPr/>
      </dsp:nvSpPr>
      <dsp:spPr>
        <a:xfrm>
          <a:off x="1386" y="0"/>
          <a:ext cx="1871636" cy="32583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56204" y="54818"/>
        <a:ext cx="1762000" cy="3148719"/>
      </dsp:txXfrm>
    </dsp:sp>
    <dsp:sp modelId="{F6706487-54CA-44FF-84B6-FD6BE797631F}">
      <dsp:nvSpPr>
        <dsp:cNvPr id="0" name=""/>
        <dsp:cNvSpPr/>
      </dsp:nvSpPr>
      <dsp:spPr>
        <a:xfrm>
          <a:off x="2136396" y="0"/>
          <a:ext cx="1647320" cy="32583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2184644" y="48248"/>
        <a:ext cx="1550824" cy="3161859"/>
      </dsp:txXfrm>
    </dsp:sp>
    <dsp:sp modelId="{BD515890-135B-488F-8260-CB0DC8BD9487}">
      <dsp:nvSpPr>
        <dsp:cNvPr id="0" name=""/>
        <dsp:cNvSpPr/>
      </dsp:nvSpPr>
      <dsp:spPr>
        <a:xfrm>
          <a:off x="4073843" y="0"/>
          <a:ext cx="1647320" cy="32583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.</a:t>
          </a:r>
          <a:endParaRPr lang="es-EC" sz="6500" kern="1200" dirty="0"/>
        </a:p>
      </dsp:txBody>
      <dsp:txXfrm>
        <a:off x="4122091" y="48248"/>
        <a:ext cx="1550824" cy="3161859"/>
      </dsp:txXfrm>
    </dsp:sp>
    <dsp:sp modelId="{65CACBC1-297B-4541-A56B-8AF0853FAAD7}">
      <dsp:nvSpPr>
        <dsp:cNvPr id="0" name=""/>
        <dsp:cNvSpPr/>
      </dsp:nvSpPr>
      <dsp:spPr>
        <a:xfrm>
          <a:off x="5997914" y="0"/>
          <a:ext cx="1647320" cy="32583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6046162" y="48248"/>
        <a:ext cx="1550824" cy="3161859"/>
      </dsp:txXfrm>
    </dsp:sp>
    <dsp:sp modelId="{DDB678C4-C477-46D5-96F6-FB2CCCEF77B2}">
      <dsp:nvSpPr>
        <dsp:cNvPr id="0" name=""/>
        <dsp:cNvSpPr/>
      </dsp:nvSpPr>
      <dsp:spPr>
        <a:xfrm>
          <a:off x="7921984" y="0"/>
          <a:ext cx="1647320" cy="32583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7970232" y="48248"/>
        <a:ext cx="1550824" cy="3161859"/>
      </dsp:txXfrm>
    </dsp:sp>
    <dsp:sp modelId="{41BFC8FB-A755-4310-9BE0-B7CCF5863AED}">
      <dsp:nvSpPr>
        <dsp:cNvPr id="0" name=""/>
        <dsp:cNvSpPr/>
      </dsp:nvSpPr>
      <dsp:spPr>
        <a:xfrm>
          <a:off x="9846055" y="0"/>
          <a:ext cx="1647320" cy="32583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9894303" y="48248"/>
        <a:ext cx="1550824" cy="3161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6A946-267A-4A93-8D6A-1B7CABCC8A3E}">
      <dsp:nvSpPr>
        <dsp:cNvPr id="0" name=""/>
        <dsp:cNvSpPr/>
      </dsp:nvSpPr>
      <dsp:spPr>
        <a:xfrm>
          <a:off x="1724982" y="2228"/>
          <a:ext cx="3488374" cy="2093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Canales de comunicación actuales: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Sobredemanda de solicitudes de ayuda.</a:t>
          </a:r>
          <a:endParaRPr lang="es-EC" sz="1300" kern="1200" dirty="0"/>
        </a:p>
      </dsp:txBody>
      <dsp:txXfrm>
        <a:off x="1724982" y="2228"/>
        <a:ext cx="3488374" cy="2093024"/>
      </dsp:txXfrm>
    </dsp:sp>
    <dsp:sp modelId="{D84C3D17-1D1D-4EF7-85DB-B23FA7541CC3}">
      <dsp:nvSpPr>
        <dsp:cNvPr id="0" name=""/>
        <dsp:cNvSpPr/>
      </dsp:nvSpPr>
      <dsp:spPr>
        <a:xfrm>
          <a:off x="5562194" y="2228"/>
          <a:ext cx="3488374" cy="2093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La gestión que debe realizar el </a:t>
          </a:r>
          <a:r>
            <a:rPr lang="es-VE" sz="1300" kern="1200" dirty="0" smtClean="0"/>
            <a:t>Área de Soporte SFA</a:t>
          </a:r>
          <a:r>
            <a:rPr lang="es-EC" sz="1300" kern="1200" dirty="0" smtClean="0"/>
            <a:t> de los representantes lleva demasiado tiempo.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</dsp:txBody>
      <dsp:txXfrm>
        <a:off x="5562194" y="2228"/>
        <a:ext cx="3488374" cy="2093024"/>
      </dsp:txXfrm>
    </dsp:sp>
    <dsp:sp modelId="{B9D5AC75-6D18-4097-B997-3E721D447198}">
      <dsp:nvSpPr>
        <dsp:cNvPr id="0" name=""/>
        <dsp:cNvSpPr/>
      </dsp:nvSpPr>
      <dsp:spPr>
        <a:xfrm>
          <a:off x="3643588" y="2444090"/>
          <a:ext cx="3488374" cy="2093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Los representantes manejan una información muy delicada que son los datos de los médicos.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 </a:t>
          </a:r>
        </a:p>
      </dsp:txBody>
      <dsp:txXfrm>
        <a:off x="3643588" y="2444090"/>
        <a:ext cx="3488374" cy="2093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62779-4800-4FAA-AAF6-29B2091D2935}">
      <dsp:nvSpPr>
        <dsp:cNvPr id="0" name=""/>
        <dsp:cNvSpPr/>
      </dsp:nvSpPr>
      <dsp:spPr>
        <a:xfrm>
          <a:off x="0" y="0"/>
          <a:ext cx="8994604" cy="922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Investigar y analizar técnicas de reconocimiento facial para documentar su funcionamiento y seleccionar el adecuado.</a:t>
          </a:r>
          <a:endParaRPr lang="es-ES" sz="1700" kern="1200" dirty="0"/>
        </a:p>
      </dsp:txBody>
      <dsp:txXfrm>
        <a:off x="27022" y="27022"/>
        <a:ext cx="7921091" cy="868553"/>
      </dsp:txXfrm>
    </dsp:sp>
    <dsp:sp modelId="{7EBB9934-4803-4FD4-88DD-B6FA0C1B952B}">
      <dsp:nvSpPr>
        <dsp:cNvPr id="0" name=""/>
        <dsp:cNvSpPr/>
      </dsp:nvSpPr>
      <dsp:spPr>
        <a:xfrm>
          <a:off x="753298" y="1090341"/>
          <a:ext cx="8994604" cy="922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Implementar un algoritmo de reconocimiento facial, como medio de seguridad del sistema.</a:t>
          </a:r>
          <a:endParaRPr lang="es-ES" sz="1700" kern="1200" dirty="0"/>
        </a:p>
      </dsp:txBody>
      <dsp:txXfrm>
        <a:off x="780320" y="1117363"/>
        <a:ext cx="7587574" cy="868553"/>
      </dsp:txXfrm>
    </dsp:sp>
    <dsp:sp modelId="{DA5C3EB1-6507-465D-BDC4-B0024EF75859}">
      <dsp:nvSpPr>
        <dsp:cNvPr id="0" name=""/>
        <dsp:cNvSpPr/>
      </dsp:nvSpPr>
      <dsp:spPr>
        <a:xfrm>
          <a:off x="1495353" y="2180683"/>
          <a:ext cx="8994604" cy="922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Diseñar un sistema de soporte en línea para facilitar la ayuda y mejorar los tiempos de respuesta y la calidad del servicio prestado por el Área de Soporte de Pfizer.</a:t>
          </a:r>
          <a:endParaRPr lang="es-ES" sz="1700" kern="1200" dirty="0"/>
        </a:p>
      </dsp:txBody>
      <dsp:txXfrm>
        <a:off x="1522375" y="2207705"/>
        <a:ext cx="7598817" cy="868553"/>
      </dsp:txXfrm>
    </dsp:sp>
    <dsp:sp modelId="{5F0DC1CB-7388-429A-80EC-5D1A96AA6E6E}">
      <dsp:nvSpPr>
        <dsp:cNvPr id="0" name=""/>
        <dsp:cNvSpPr/>
      </dsp:nvSpPr>
      <dsp:spPr>
        <a:xfrm>
          <a:off x="2248651" y="3271025"/>
          <a:ext cx="8994604" cy="922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/>
            <a:t>Evaluar el sistema tanto en seguridad como en funcionalidad para cumplir con los requerimientos de la empresa.</a:t>
          </a:r>
          <a:endParaRPr lang="es-ES" sz="1700" kern="1200" dirty="0"/>
        </a:p>
      </dsp:txBody>
      <dsp:txXfrm>
        <a:off x="2275673" y="3298047"/>
        <a:ext cx="7587574" cy="868553"/>
      </dsp:txXfrm>
    </dsp:sp>
    <dsp:sp modelId="{0B8D301A-FB58-4A16-8D76-12E2B0E55585}">
      <dsp:nvSpPr>
        <dsp:cNvPr id="0" name=""/>
        <dsp:cNvSpPr/>
      </dsp:nvSpPr>
      <dsp:spPr>
        <a:xfrm>
          <a:off x="8394916" y="706625"/>
          <a:ext cx="599688" cy="5996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kern="1200"/>
        </a:p>
      </dsp:txBody>
      <dsp:txXfrm>
        <a:off x="8529846" y="706625"/>
        <a:ext cx="329828" cy="451265"/>
      </dsp:txXfrm>
    </dsp:sp>
    <dsp:sp modelId="{7D3A93B4-3934-4C91-AF6B-8322AB6E55A1}">
      <dsp:nvSpPr>
        <dsp:cNvPr id="0" name=""/>
        <dsp:cNvSpPr/>
      </dsp:nvSpPr>
      <dsp:spPr>
        <a:xfrm>
          <a:off x="9148214" y="1796967"/>
          <a:ext cx="599688" cy="5996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kern="1200"/>
        </a:p>
      </dsp:txBody>
      <dsp:txXfrm>
        <a:off x="9283144" y="1796967"/>
        <a:ext cx="329828" cy="451265"/>
      </dsp:txXfrm>
    </dsp:sp>
    <dsp:sp modelId="{7564F648-2A40-46BC-AC8B-2847E09B0FDF}">
      <dsp:nvSpPr>
        <dsp:cNvPr id="0" name=""/>
        <dsp:cNvSpPr/>
      </dsp:nvSpPr>
      <dsp:spPr>
        <a:xfrm>
          <a:off x="9890269" y="2887309"/>
          <a:ext cx="599688" cy="5996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kern="1200"/>
        </a:p>
      </dsp:txBody>
      <dsp:txXfrm>
        <a:off x="10025199" y="2887309"/>
        <a:ext cx="329828" cy="451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F1BFF-CC2F-4CF2-A03B-EC7C9DC80CD8}">
      <dsp:nvSpPr>
        <dsp:cNvPr id="0" name=""/>
        <dsp:cNvSpPr/>
      </dsp:nvSpPr>
      <dsp:spPr>
        <a:xfrm>
          <a:off x="0" y="0"/>
          <a:ext cx="7778840" cy="1192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Análisis de Componentes Principales (PCA)</a:t>
          </a:r>
          <a:endParaRPr lang="es-ES" sz="3100" kern="1200" dirty="0"/>
        </a:p>
      </dsp:txBody>
      <dsp:txXfrm>
        <a:off x="34916" y="34916"/>
        <a:ext cx="6391730" cy="1122274"/>
      </dsp:txXfrm>
    </dsp:sp>
    <dsp:sp modelId="{E67D82D8-31B4-4B96-A3C7-FAEEFD95B747}">
      <dsp:nvSpPr>
        <dsp:cNvPr id="0" name=""/>
        <dsp:cNvSpPr/>
      </dsp:nvSpPr>
      <dsp:spPr>
        <a:xfrm>
          <a:off x="651477" y="1408853"/>
          <a:ext cx="7778840" cy="1192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Análisis de Discriminante Lineal (LDA)</a:t>
          </a:r>
          <a:endParaRPr lang="es-ES" sz="3100" kern="1200" dirty="0"/>
        </a:p>
      </dsp:txBody>
      <dsp:txXfrm>
        <a:off x="686393" y="1443769"/>
        <a:ext cx="6282660" cy="1122274"/>
      </dsp:txXfrm>
    </dsp:sp>
    <dsp:sp modelId="{5A648FC7-EC05-43B0-956E-A4299C84B17B}">
      <dsp:nvSpPr>
        <dsp:cNvPr id="0" name=""/>
        <dsp:cNvSpPr/>
      </dsp:nvSpPr>
      <dsp:spPr>
        <a:xfrm>
          <a:off x="1293232" y="2817706"/>
          <a:ext cx="7778840" cy="1192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/>
            <a:t>Transformada de </a:t>
          </a:r>
          <a:r>
            <a:rPr lang="pt-BR" sz="3100" kern="1200" dirty="0" err="1" smtClean="0"/>
            <a:t>Coseno</a:t>
          </a:r>
          <a:r>
            <a:rPr lang="pt-BR" sz="3100" kern="1200" dirty="0" smtClean="0"/>
            <a:t> Discreta (DCT)</a:t>
          </a:r>
          <a:endParaRPr lang="es-ES" sz="3100" kern="1200" dirty="0"/>
        </a:p>
      </dsp:txBody>
      <dsp:txXfrm>
        <a:off x="1328148" y="2852622"/>
        <a:ext cx="6292384" cy="1122274"/>
      </dsp:txXfrm>
    </dsp:sp>
    <dsp:sp modelId="{DCAD10D4-D8D0-4E9C-B1E4-3BC6026B0D53}">
      <dsp:nvSpPr>
        <dsp:cNvPr id="0" name=""/>
        <dsp:cNvSpPr/>
      </dsp:nvSpPr>
      <dsp:spPr>
        <a:xfrm>
          <a:off x="1944709" y="4226560"/>
          <a:ext cx="7778840" cy="1192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3100" kern="1200" smtClean="0"/>
            <a:t>Proyecciones Locales de Preservación (LPP)</a:t>
          </a:r>
          <a:endParaRPr lang="es-ES" sz="3100" kern="1200" dirty="0"/>
        </a:p>
      </dsp:txBody>
      <dsp:txXfrm>
        <a:off x="1979625" y="4261476"/>
        <a:ext cx="6282660" cy="1122274"/>
      </dsp:txXfrm>
    </dsp:sp>
    <dsp:sp modelId="{BF6BB1D6-6070-4FCD-A52E-3CFB57557F1C}">
      <dsp:nvSpPr>
        <dsp:cNvPr id="0" name=""/>
        <dsp:cNvSpPr/>
      </dsp:nvSpPr>
      <dsp:spPr>
        <a:xfrm>
          <a:off x="7003970" y="913045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500" kern="1200"/>
        </a:p>
      </dsp:txBody>
      <dsp:txXfrm>
        <a:off x="7178316" y="913045"/>
        <a:ext cx="426177" cy="583089"/>
      </dsp:txXfrm>
    </dsp:sp>
    <dsp:sp modelId="{1B63EA45-89DD-4D2C-A411-ED9E6E49C972}">
      <dsp:nvSpPr>
        <dsp:cNvPr id="0" name=""/>
        <dsp:cNvSpPr/>
      </dsp:nvSpPr>
      <dsp:spPr>
        <a:xfrm>
          <a:off x="7655448" y="2321898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500" kern="1200"/>
        </a:p>
      </dsp:txBody>
      <dsp:txXfrm>
        <a:off x="7829794" y="2321898"/>
        <a:ext cx="426177" cy="583089"/>
      </dsp:txXfrm>
    </dsp:sp>
    <dsp:sp modelId="{7720569F-1C81-42C6-808E-7D80CBBD532E}">
      <dsp:nvSpPr>
        <dsp:cNvPr id="0" name=""/>
        <dsp:cNvSpPr/>
      </dsp:nvSpPr>
      <dsp:spPr>
        <a:xfrm>
          <a:off x="8297202" y="3730752"/>
          <a:ext cx="774869" cy="774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500" kern="1200"/>
        </a:p>
      </dsp:txBody>
      <dsp:txXfrm>
        <a:off x="8471548" y="3730752"/>
        <a:ext cx="426177" cy="583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0B3C3-0612-4984-825F-E633285B9EA2}" type="datetimeFigureOut">
              <a:rPr lang="es-ES" smtClean="0"/>
              <a:t>12/03/2018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686DA-17FA-4798-9666-2BAAE34A2A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72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686DA-17FA-4798-9666-2BAAE34A2A1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06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237A-5DA3-4E62-AF64-597A7F07F75A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3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DC7D0-9D6D-41A9-918E-7D209265D68B}" type="datetime1">
              <a:rPr lang="es-ES" smtClean="0"/>
              <a:t>12/03/2018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4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A9CB-7EDB-4E94-B864-3AADCF92732D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5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A821-BDE9-4D37-AFDF-C954F8BD565C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00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A597-E7A9-487A-9462-42DD66170557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5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B571-FBCE-4207-8FF7-0483FC0B4268}" type="datetime1">
              <a:rPr lang="es-ES" smtClean="0"/>
              <a:t>12/03/2018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8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3DAB-F003-498B-814B-45772FCB815D}" type="datetime1">
              <a:rPr lang="es-ES" smtClean="0"/>
              <a:t>12/03/2018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9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7DCF-7924-4DA6-9B8E-E978CA0A7565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AB8C-AB5F-4E20-8076-18A3CD1F39BB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6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1A1A-FE19-4940-B436-D2DDFEB7E454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3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5CD99-0D51-4E65-A43A-6CD72193743C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29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DF41-F022-4801-8C8E-15E796E0E8FC}" type="datetime1">
              <a:rPr lang="es-ES" smtClean="0"/>
              <a:t>12/03/2018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1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86A1-C0BC-49E0-AC1A-708B9732F54B}" type="datetime1">
              <a:rPr lang="es-ES" smtClean="0"/>
              <a:t>12/03/2018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89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CF20-8086-44D7-927E-D0D024B2CF22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8DD3-7C6D-4D16-A4CC-793CF4B858C2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0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A507-2F6C-408B-90E7-2503ABFD8777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5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750D-DAE0-4603-BA08-17478AB44B31}" type="datetime1">
              <a:rPr lang="es-ES" smtClean="0"/>
              <a:t>12/03/2018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0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9DCAE3B-06DE-4852-9CC0-29B6707B2923}" type="datetime1">
              <a:rPr lang="es-ES" smtClean="0"/>
              <a:t>12/03/2018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92F7-470E-4E1A-8E94-21A6A065D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7428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9"/>
          <p:cNvSpPr txBox="1">
            <a:spLocks/>
          </p:cNvSpPr>
          <p:nvPr/>
        </p:nvSpPr>
        <p:spPr>
          <a:xfrm>
            <a:off x="2196079" y="2573512"/>
            <a:ext cx="7801500" cy="117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4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419" sz="22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IMPLEMENTACIÓN DE UN SISTEMA DE SOPORTE EN LÍNEA CON RECONOCIMIENTO FACIAL COMO MECANISMO DE SEGURIDAD PARA REPRESENTANTES DE PFIZER</a:t>
            </a:r>
            <a:endParaRPr lang="en" sz="2200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9979" y="882861"/>
            <a:ext cx="4257675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61"/>
          <p:cNvSpPr txBox="1">
            <a:spLocks/>
          </p:cNvSpPr>
          <p:nvPr/>
        </p:nvSpPr>
        <p:spPr>
          <a:xfrm>
            <a:off x="6096829" y="4287449"/>
            <a:ext cx="4554000" cy="160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DIRECTORA: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Guerrero Idrovo Rosa Graciela</a:t>
            </a:r>
            <a:endParaRPr kumimoji="0" lang="en" sz="14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62"/>
          <p:cNvSpPr txBox="1">
            <a:spLocks/>
          </p:cNvSpPr>
          <p:nvPr/>
        </p:nvSpPr>
        <p:spPr>
          <a:xfrm>
            <a:off x="1506829" y="4287449"/>
            <a:ext cx="4590000" cy="160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verage"/>
              <a:buNone/>
              <a:defRPr sz="21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AUTORES: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lang="en" sz="1400" b="1" kern="0" dirty="0" smtClean="0">
                <a:solidFill>
                  <a:srgbClr val="F5F5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Pillajo Coka Jonathan Andrés</a:t>
            </a:r>
            <a:endParaRPr kumimoji="0" lang="en" sz="1400" b="1" i="0" u="none" strike="noStrike" kern="0" cap="none" spc="0" normalizeH="0" baseline="0" noProof="0" dirty="0" smtClean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ct val="100000"/>
              <a:buFont typeface="Average"/>
              <a:buNone/>
              <a:tabLst/>
              <a:defRPr/>
            </a:pPr>
            <a:r>
              <a:rPr lang="en" sz="1400" b="1" kern="0" dirty="0" smtClean="0">
                <a:solidFill>
                  <a:srgbClr val="F5F5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Yaguana Montero Jefferson Estaban</a:t>
            </a:r>
            <a:endParaRPr kumimoji="0" lang="en" sz="14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63"/>
          <p:cNvSpPr txBox="1"/>
          <p:nvPr/>
        </p:nvSpPr>
        <p:spPr>
          <a:xfrm>
            <a:off x="5283365" y="5357924"/>
            <a:ext cx="1590900" cy="40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00" b="1" kern="0" dirty="0" smtClean="0">
                <a:solidFill>
                  <a:srgbClr val="F5F5F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MARZO 2018</a:t>
            </a:r>
            <a:endParaRPr lang="en" sz="1400" b="1" kern="0" dirty="0">
              <a:solidFill>
                <a:srgbClr val="F5F5F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2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63" y="2567189"/>
            <a:ext cx="10353762" cy="970450"/>
          </a:xfrm>
        </p:spPr>
        <p:txBody>
          <a:bodyPr/>
          <a:lstStyle/>
          <a:p>
            <a:pPr algn="ctr"/>
            <a:r>
              <a:rPr lang="es-419" sz="4800" dirty="0" smtClean="0"/>
              <a:t>ESTUDIO COMPARATIVO</a:t>
            </a:r>
            <a:endParaRPr lang="es-ES" sz="48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8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927" y="452718"/>
            <a:ext cx="9978960" cy="1400530"/>
          </a:xfrm>
        </p:spPr>
        <p:txBody>
          <a:bodyPr>
            <a:normAutofit fontScale="90000"/>
          </a:bodyPr>
          <a:lstStyle/>
          <a:p>
            <a:r>
              <a:rPr lang="es-419" dirty="0" smtClean="0"/>
              <a:t>Métricas Analizadas </a:t>
            </a:r>
            <a:r>
              <a:rPr lang="es-419" dirty="0"/>
              <a:t>p</a:t>
            </a:r>
            <a:r>
              <a:rPr lang="es-419" dirty="0" smtClean="0"/>
              <a:t>ara la Selección de una Técnica de Reconocimiento </a:t>
            </a:r>
            <a:r>
              <a:rPr lang="es-419" dirty="0"/>
              <a:t>F</a:t>
            </a:r>
            <a:r>
              <a:rPr lang="es-419" dirty="0" smtClean="0"/>
              <a:t>acial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419" sz="2800" dirty="0" smtClean="0"/>
              <a:t>Complejidad Matemática</a:t>
            </a:r>
          </a:p>
          <a:p>
            <a:r>
              <a:rPr lang="es-419" sz="2800" dirty="0" smtClean="0"/>
              <a:t>Entrenamiento Previo de Imágenes</a:t>
            </a:r>
          </a:p>
          <a:p>
            <a:r>
              <a:rPr lang="es-419" sz="2800" dirty="0" smtClean="0"/>
              <a:t>Base de Datos</a:t>
            </a:r>
          </a:p>
          <a:p>
            <a:r>
              <a:rPr lang="es-419" sz="2800" dirty="0" smtClean="0"/>
              <a:t>Procesamiento y Toma de Decisiones</a:t>
            </a:r>
            <a:endParaRPr lang="es-E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3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769184"/>
              </p:ext>
            </p:extLst>
          </p:nvPr>
        </p:nvGraphicFramePr>
        <p:xfrm>
          <a:off x="628551" y="666565"/>
          <a:ext cx="4986638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2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4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8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CALIFICACIÓN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DETALLE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Muy alta complejidad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8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Alta complejidad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Complejidad media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Baja complejidad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8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Sin complejidad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41237"/>
              </p:ext>
            </p:extLst>
          </p:nvPr>
        </p:nvGraphicFramePr>
        <p:xfrm>
          <a:off x="5934007" y="659072"/>
          <a:ext cx="4418533" cy="1516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CALIFICACIÓN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DETALLE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Entrenamiento muy complejo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Entrenamiento complejo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Entrenamiento medio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Entrenamiento sencillo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No necesita entrenamiento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27384"/>
              </p:ext>
            </p:extLst>
          </p:nvPr>
        </p:nvGraphicFramePr>
        <p:xfrm>
          <a:off x="628550" y="2666773"/>
          <a:ext cx="5205579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CALIFICACIÓN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DETALLE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Cantidad de datos almacenados muy grande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Cantidad de datos almacenados grande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Cantidad de datos almacenados media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Cantidad de datos almacenados baja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Cantidad de datos almacenados muy baja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096306"/>
              </p:ext>
            </p:extLst>
          </p:nvPr>
        </p:nvGraphicFramePr>
        <p:xfrm>
          <a:off x="6230222" y="2657881"/>
          <a:ext cx="4806972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6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CALIFICACIÓN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DETALLE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Muy Ineficiente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235075" algn="l"/>
                        </a:tabLst>
                      </a:pPr>
                      <a:r>
                        <a:rPr lang="es-EC" sz="1100" dirty="0">
                          <a:effectLst/>
                        </a:rPr>
                        <a:t>Ineficiente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Medianamente eficiente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Eficiente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100" dirty="0">
                          <a:effectLst/>
                        </a:rPr>
                        <a:t>Muy eficiente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28551" y="283615"/>
            <a:ext cx="328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Escala complejidad </a:t>
            </a:r>
            <a:r>
              <a:rPr lang="es-419" dirty="0"/>
              <a:t>m</a:t>
            </a:r>
            <a:r>
              <a:rPr lang="es-419" dirty="0" smtClean="0"/>
              <a:t>atemática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279330" y="301356"/>
            <a:ext cx="325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Escala de entrenamiento </a:t>
            </a:r>
            <a:r>
              <a:rPr lang="es-419" dirty="0"/>
              <a:t>p</a:t>
            </a:r>
            <a:r>
              <a:rPr lang="es-419" dirty="0" smtClean="0"/>
              <a:t>revio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28551" y="228855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Escala base de datos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264491" y="2263265"/>
            <a:ext cx="448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Escala de procesamiento y toma de decisión</a:t>
            </a:r>
            <a:endParaRPr lang="es-ES" dirty="0"/>
          </a:p>
        </p:txBody>
      </p:sp>
      <p:pic>
        <p:nvPicPr>
          <p:cNvPr id="12" name="Imagen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28550" y="4252347"/>
            <a:ext cx="10846525" cy="2592577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9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5964" y="2848188"/>
            <a:ext cx="9404723" cy="1400530"/>
          </a:xfrm>
        </p:spPr>
        <p:txBody>
          <a:bodyPr/>
          <a:lstStyle/>
          <a:p>
            <a:pPr algn="ctr"/>
            <a:r>
              <a:rPr lang="es-419" dirty="0" smtClean="0"/>
              <a:t>ALGORITMO PCA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9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b="1" dirty="0"/>
              <a:t>Generar imágenes con las mismas condiciones</a:t>
            </a:r>
            <a:r>
              <a:rPr lang="es-ES" sz="4400" dirty="0"/>
              <a:t/>
            </a:r>
            <a:br>
              <a:rPr lang="es-ES" sz="4400" dirty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14</a:t>
            </a:fld>
            <a:endParaRPr lang="es-ES"/>
          </a:p>
        </p:txBody>
      </p:sp>
      <p:pic>
        <p:nvPicPr>
          <p:cNvPr id="1026" name="Picture 2" descr="Resultado de imagen para imagen a color cambiada a blanco y neg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2" y="2304255"/>
            <a:ext cx="5066690" cy="28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preparacion de la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22" y="3729261"/>
            <a:ext cx="3375412" cy="2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b="1" dirty="0"/>
              <a:t>Formar un conjunto de datos de entrenamiento</a:t>
            </a:r>
            <a:r>
              <a:rPr lang="es-ES" sz="4400" dirty="0"/>
              <a:t/>
            </a:r>
            <a:br>
              <a:rPr lang="es-ES" sz="4400" dirty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15</a:t>
            </a:fld>
            <a:endParaRPr lang="es-ES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2356831" y="2266681"/>
            <a:ext cx="7006109" cy="38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06429" cy="1400530"/>
          </a:xfrm>
        </p:spPr>
        <p:txBody>
          <a:bodyPr/>
          <a:lstStyle/>
          <a:p>
            <a:r>
              <a:rPr lang="es-EC" sz="4000" b="1" dirty="0"/>
              <a:t>Crear una matriz de entrenamiento </a:t>
            </a:r>
            <a:r>
              <a:rPr lang="es-EC" sz="4000" b="1" dirty="0" smtClean="0"/>
              <a:t>X</a:t>
            </a:r>
            <a:r>
              <a:rPr lang="es-ES" sz="4400" dirty="0"/>
              <a:t/>
            </a:r>
            <a:br>
              <a:rPr lang="es-ES" sz="4400" dirty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16</a:t>
            </a:fld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46111" y="3599717"/>
            <a:ext cx="9404723" cy="1094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4400" b="1" dirty="0"/>
              <a:t>Centrar la matriz </a:t>
            </a:r>
            <a:r>
              <a:rPr lang="es-EC" sz="4400" b="1" i="1" dirty="0"/>
              <a:t>X</a:t>
            </a:r>
            <a:endParaRPr lang="es-ES" sz="4400" dirty="0"/>
          </a:p>
          <a:p>
            <a:r>
              <a:rPr lang="es-ES" sz="4400" dirty="0" smtClean="0"/>
              <a:t/>
            </a:r>
            <a:br>
              <a:rPr lang="es-ES" sz="4400" dirty="0" smtClean="0"/>
            </a:br>
            <a:endParaRPr lang="es-ES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53932" y="4676365"/>
            <a:ext cx="2184727" cy="1094703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5348471" y="4676364"/>
            <a:ext cx="2636429" cy="109470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7408" y="5970739"/>
            <a:ext cx="333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Vector de valores promedio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5348471" y="5832239"/>
            <a:ext cx="418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Diferencia de cada vector imagen </a:t>
            </a:r>
          </a:p>
          <a:p>
            <a:r>
              <a:rPr lang="es-419" dirty="0" smtClean="0"/>
              <a:t>con vector promedio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659" y="1472409"/>
            <a:ext cx="2800350" cy="18383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817" y="1916453"/>
            <a:ext cx="3343017" cy="61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base"/>
            <a:r>
              <a:rPr lang="es-EC" b="1" dirty="0" smtClean="0"/>
              <a:t>Hallar los </a:t>
            </a:r>
            <a:r>
              <a:rPr lang="es-EC" b="1" dirty="0" err="1" smtClean="0"/>
              <a:t>eigenvectors</a:t>
            </a:r>
            <a:r>
              <a:rPr lang="es-EC" b="1" dirty="0" smtClean="0"/>
              <a:t> </a:t>
            </a:r>
            <a:r>
              <a:rPr lang="es-EC" b="1" i="1" dirty="0" err="1"/>
              <a:t>e</a:t>
            </a:r>
            <a:r>
              <a:rPr lang="es-EC" b="1" i="1" baseline="-25000" dirty="0" err="1"/>
              <a:t>i</a:t>
            </a:r>
            <a:r>
              <a:rPr lang="es-EC" b="1" dirty="0"/>
              <a:t> y </a:t>
            </a:r>
            <a:r>
              <a:rPr lang="es-EC" b="1" dirty="0" err="1"/>
              <a:t>eigenvalues</a:t>
            </a:r>
            <a:r>
              <a:rPr lang="es-EC" b="1" dirty="0"/>
              <a:t> </a:t>
            </a:r>
            <a:r>
              <a:rPr lang="es-EC" b="1" i="1" dirty="0" err="1" smtClean="0"/>
              <a:t>λ</a:t>
            </a:r>
            <a:r>
              <a:rPr lang="es-EC" b="1" i="1" baseline="-25000" dirty="0" err="1" smtClean="0"/>
              <a:t>i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17</a:t>
            </a:fld>
            <a:endParaRPr lang="es-ES"/>
          </a:p>
        </p:txBody>
      </p:sp>
      <p:pic>
        <p:nvPicPr>
          <p:cNvPr id="5" name="Imagen 4" descr="https://lh6.googleusercontent.com/iMtAC6VwEcyJCc5mWL-Z1UPjcwsVpafD1g2vRYkDgkDYeVsPxHGDVb2kO5NeCWy3zRl9-SfYVoysQyeh3c8ZTmt_VV5-d3HeiMqh7ZU3a58pOgOdrG0_HbXzmICfk_YeS9CxVD-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36" y="2337143"/>
            <a:ext cx="2780380" cy="107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>
          <a:xfrm>
            <a:off x="8196895" y="2935362"/>
            <a:ext cx="1208362" cy="4779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110429" y="4171797"/>
            <a:ext cx="2232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L= </a:t>
            </a:r>
            <a:r>
              <a:rPr lang="es-EC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C" sz="2000" i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C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C" sz="2000" dirty="0" smtClean="0"/>
              <a:t>(</a:t>
            </a:r>
            <a:r>
              <a:rPr lang="es-EC" sz="2000" dirty="0"/>
              <a:t>Kim, 2008)</a:t>
            </a:r>
          </a:p>
        </p:txBody>
      </p:sp>
      <p:pic>
        <p:nvPicPr>
          <p:cNvPr id="10" name="Imagen 9"/>
          <p:cNvPicPr/>
          <p:nvPr/>
        </p:nvPicPr>
        <p:blipFill>
          <a:blip r:embed="rId4"/>
          <a:stretch>
            <a:fillRect/>
          </a:stretch>
        </p:blipFill>
        <p:spPr>
          <a:xfrm>
            <a:off x="5635399" y="4171797"/>
            <a:ext cx="1541566" cy="46194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5635399" y="4633742"/>
            <a:ext cx="1541566" cy="12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913" y="3759158"/>
            <a:ext cx="9404723" cy="1400530"/>
          </a:xfrm>
        </p:spPr>
        <p:txBody>
          <a:bodyPr/>
          <a:lstStyle/>
          <a:p>
            <a:r>
              <a:rPr lang="es-EC" b="1" dirty="0"/>
              <a:t>Reconocimiento de rostros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18</a:t>
            </a:fld>
            <a:endParaRPr lang="es-ES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77694" y="4931088"/>
            <a:ext cx="1911038" cy="68067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4854491" y="4931674"/>
            <a:ext cx="2976697" cy="73159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13363" y="5939326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Distancia </a:t>
            </a:r>
            <a:r>
              <a:rPr lang="es-419" dirty="0" err="1" smtClean="0"/>
              <a:t>Euclídea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761871" y="5962286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Proyección del rostro</a:t>
            </a:r>
            <a:endParaRPr lang="es-ES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09173" y="490918"/>
            <a:ext cx="10957755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fontAlgn="base"/>
            <a:r>
              <a:rPr lang="es-EC" sz="4000" b="1" dirty="0"/>
              <a:t>Formar la matriz de </a:t>
            </a:r>
            <a:r>
              <a:rPr lang="es-EC" sz="4000" b="1" dirty="0" err="1"/>
              <a:t>eigenvectors</a:t>
            </a:r>
            <a:r>
              <a:rPr lang="es-EC" sz="4000" b="1" dirty="0"/>
              <a:t> </a:t>
            </a:r>
            <a:r>
              <a:rPr lang="es-EC" sz="4000" b="1" i="1" dirty="0" smtClean="0"/>
              <a:t>E para hallar la matriz de proyección Y</a:t>
            </a:r>
            <a:endParaRPr lang="es-ES" sz="4000" dirty="0"/>
          </a:p>
        </p:txBody>
      </p:sp>
      <p:pic>
        <p:nvPicPr>
          <p:cNvPr id="10" name="Imagen 9"/>
          <p:cNvPicPr/>
          <p:nvPr/>
        </p:nvPicPr>
        <p:blipFill>
          <a:blip r:embed="rId4"/>
          <a:stretch>
            <a:fillRect/>
          </a:stretch>
        </p:blipFill>
        <p:spPr>
          <a:xfrm>
            <a:off x="4748778" y="2050992"/>
            <a:ext cx="2818881" cy="9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Metodología SCRUM</a:t>
            </a:r>
            <a:endParaRPr lang="es-ES" dirty="0"/>
          </a:p>
        </p:txBody>
      </p:sp>
      <p:pic>
        <p:nvPicPr>
          <p:cNvPr id="4" name="Imagen 3" descr="Imagen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5" y="1429555"/>
            <a:ext cx="9736428" cy="4571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9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AGENDA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1563521"/>
            <a:ext cx="9404723" cy="4476671"/>
          </a:xfrm>
        </p:spPr>
        <p:txBody>
          <a:bodyPr>
            <a:normAutofit fontScale="62500" lnSpcReduction="20000"/>
          </a:bodyPr>
          <a:lstStyle/>
          <a:p>
            <a:r>
              <a:rPr lang="es-419" sz="2600" dirty="0" smtClean="0"/>
              <a:t>ANTECEDENTES</a:t>
            </a:r>
          </a:p>
          <a:p>
            <a:r>
              <a:rPr lang="es-419" sz="2600" dirty="0" smtClean="0"/>
              <a:t>PLANTEAMIENTO DEL PROBLEMA</a:t>
            </a:r>
          </a:p>
          <a:p>
            <a:r>
              <a:rPr lang="es-419" sz="2600" dirty="0" smtClean="0"/>
              <a:t>OBJETIVOS</a:t>
            </a:r>
          </a:p>
          <a:p>
            <a:r>
              <a:rPr lang="es-419" sz="2600" dirty="0" smtClean="0"/>
              <a:t>DESARROLLO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 smtClean="0"/>
              <a:t>MÉTODOS ANALIZADOS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 smtClean="0"/>
              <a:t>ESTUDIO COMPARATIVO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 smtClean="0"/>
              <a:t>ALGORITMO PCA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 smtClean="0"/>
              <a:t>METODOLOGIA DE DESARROLLO</a:t>
            </a:r>
            <a:endParaRPr lang="es-419" sz="24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/>
              <a:t>HERRAMIENTAS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 smtClean="0"/>
              <a:t>IMPLEMENTACION DEL RECONOCIMIENTO FACIAL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 smtClean="0"/>
              <a:t>CASO DE ESTUDIO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/>
              <a:t>ARQUITECTURA </a:t>
            </a:r>
            <a:r>
              <a:rPr lang="es-419" sz="2400" dirty="0" smtClean="0"/>
              <a:t>DEL SISTEMA AUTOMATZER</a:t>
            </a:r>
            <a:endParaRPr lang="es-419" sz="24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s-419" sz="2400" dirty="0" smtClean="0"/>
              <a:t>SISTEMA AUTOMATZER</a:t>
            </a:r>
          </a:p>
          <a:p>
            <a:r>
              <a:rPr lang="es-419" sz="2600" dirty="0" smtClean="0"/>
              <a:t>CONCLUSIONES Y RECOMENDACIONES</a:t>
            </a:r>
          </a:p>
          <a:p>
            <a:pPr marL="0" indent="0">
              <a:buNone/>
            </a:pPr>
            <a:endParaRPr lang="es-419" sz="26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1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Miembros del Equipo SCRUM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95" y="1732450"/>
            <a:ext cx="10353762" cy="1963788"/>
          </a:xfrm>
        </p:spPr>
        <p:txBody>
          <a:bodyPr/>
          <a:lstStyle/>
          <a:p>
            <a:pPr lvl="0"/>
            <a:r>
              <a:rPr lang="en-US" b="1" dirty="0">
                <a:effectLst/>
              </a:rPr>
              <a:t>Product Owner:</a:t>
            </a:r>
            <a:r>
              <a:rPr lang="en-US" dirty="0">
                <a:effectLst/>
              </a:rPr>
              <a:t> Jonathan </a:t>
            </a:r>
            <a:r>
              <a:rPr lang="en-US" dirty="0" err="1">
                <a:effectLst/>
              </a:rPr>
              <a:t>Pillajo</a:t>
            </a:r>
            <a:endParaRPr lang="es-ES" dirty="0">
              <a:effectLst/>
            </a:endParaRPr>
          </a:p>
          <a:p>
            <a:pPr lvl="0"/>
            <a:r>
              <a:rPr lang="en-US" b="1" dirty="0">
                <a:effectLst/>
              </a:rPr>
              <a:t>Scrum Master:</a:t>
            </a:r>
            <a:r>
              <a:rPr lang="en-US" dirty="0">
                <a:effectLst/>
              </a:rPr>
              <a:t> Jefferson </a:t>
            </a:r>
            <a:r>
              <a:rPr lang="en-US" dirty="0" err="1">
                <a:effectLst/>
              </a:rPr>
              <a:t>Yaguana</a:t>
            </a:r>
            <a:endParaRPr lang="es-ES" dirty="0">
              <a:effectLst/>
            </a:endParaRPr>
          </a:p>
          <a:p>
            <a:r>
              <a:rPr lang="es-EC" b="1" dirty="0">
                <a:effectLst/>
              </a:rPr>
              <a:t>Equipo de Desarrollo:</a:t>
            </a:r>
            <a:r>
              <a:rPr lang="es-EC" dirty="0">
                <a:effectLst/>
              </a:rPr>
              <a:t> Jonathan </a:t>
            </a:r>
            <a:r>
              <a:rPr lang="es-EC" dirty="0" err="1">
                <a:effectLst/>
              </a:rPr>
              <a:t>Pillajo</a:t>
            </a:r>
            <a:r>
              <a:rPr lang="es-EC" dirty="0">
                <a:effectLst/>
              </a:rPr>
              <a:t>, Jefferson Yaguana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77" y="3082129"/>
            <a:ext cx="7857120" cy="3280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02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Herramientas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62" y="1683081"/>
            <a:ext cx="2051913" cy="16525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13" y="1801395"/>
            <a:ext cx="2771633" cy="1207200"/>
          </a:xfrm>
          <a:prstGeom prst="rect">
            <a:avLst/>
          </a:prstGeom>
        </p:spPr>
      </p:pic>
      <p:pic>
        <p:nvPicPr>
          <p:cNvPr id="2050" name="Picture 2" descr="Resultado de imagen para tre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3" y="3769458"/>
            <a:ext cx="3935799" cy="112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wildfl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4" r="-592" b="30001"/>
          <a:stretch/>
        </p:blipFill>
        <p:spPr bwMode="auto">
          <a:xfrm>
            <a:off x="7576818" y="1801395"/>
            <a:ext cx="3151282" cy="11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power designe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76" y="3769458"/>
            <a:ext cx="1905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12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159" y="2863403"/>
            <a:ext cx="10353762" cy="970450"/>
          </a:xfrm>
        </p:spPr>
        <p:txBody>
          <a:bodyPr>
            <a:normAutofit fontScale="90000"/>
          </a:bodyPr>
          <a:lstStyle/>
          <a:p>
            <a:pPr algn="ctr"/>
            <a:r>
              <a:rPr lang="es-419" dirty="0" smtClean="0"/>
              <a:t>IMPLEMENTACION DEL RECONOCIMIENTO FACIAL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5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Pantalla de Inicio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1" y="1580050"/>
            <a:ext cx="7843234" cy="42798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8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Fase de Entrenamiento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7" y="1390919"/>
            <a:ext cx="5529061" cy="44303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4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Registro en Base de Datos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1" y="2159961"/>
            <a:ext cx="3483669" cy="21930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Reconocimiento del Rostro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90" y="1687132"/>
            <a:ext cx="8281116" cy="39795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4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8189" y="2618704"/>
            <a:ext cx="10353762" cy="970450"/>
          </a:xfrm>
        </p:spPr>
        <p:txBody>
          <a:bodyPr/>
          <a:lstStyle/>
          <a:p>
            <a:pPr algn="ctr"/>
            <a:r>
              <a:rPr lang="es-419" dirty="0" smtClean="0"/>
              <a:t>CASO DE ESTUDIO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3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942" y="182060"/>
            <a:ext cx="10353762" cy="970450"/>
          </a:xfrm>
        </p:spPr>
        <p:txBody>
          <a:bodyPr/>
          <a:lstStyle/>
          <a:p>
            <a:r>
              <a:rPr lang="es-419" dirty="0" smtClean="0"/>
              <a:t>Evaluación del Reconocimiento Facial</a:t>
            </a:r>
            <a:endParaRPr lang="es-ES" dirty="0"/>
          </a:p>
        </p:txBody>
      </p:sp>
      <p:pic>
        <p:nvPicPr>
          <p:cNvPr id="4" name="Imagen 3" descr="C:\Users\BIG-DATA-PC10\Downloads\WhatsApp Image 2018-02-28 at 16.44.0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4" y="1170581"/>
            <a:ext cx="3064927" cy="2516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C:\Users\BIG-DATA-PC10\Downloads\WhatsApp Image 2018-02-28 at 16.44.03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89" y="1152510"/>
            <a:ext cx="3245888" cy="2516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C:\Users\BIG-DATA-PC10\Downloads\WhatsApp Image 2018-02-28 at 16.44.03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56" y="1152510"/>
            <a:ext cx="3426191" cy="2516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https://scontent.fuio5-1.fna.fbcdn.net/v/t34.0-12/28511725_596901910676723_1106012700_n.jpg?oh=98743235c0b1842567d3aaba1331129a&amp;oe=5A99953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753" r="-1156"/>
          <a:stretch/>
        </p:blipFill>
        <p:spPr bwMode="auto">
          <a:xfrm>
            <a:off x="375084" y="4297443"/>
            <a:ext cx="3577590" cy="2023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BeFunky Collag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33" y="3851492"/>
            <a:ext cx="2915646" cy="291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8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Resultados de la encuesta</a:t>
            </a:r>
            <a:endParaRPr lang="es-ES" dirty="0"/>
          </a:p>
        </p:txBody>
      </p:sp>
      <p:graphicFrame>
        <p:nvGraphicFramePr>
          <p:cNvPr id="4" name="Shape 190"/>
          <p:cNvGraphicFramePr/>
          <p:nvPr>
            <p:extLst>
              <p:ext uri="{D42A27DB-BD31-4B8C-83A1-F6EECF244321}">
                <p14:modId xmlns:p14="http://schemas.microsoft.com/office/powerpoint/2010/main" val="1194104278"/>
              </p:ext>
            </p:extLst>
          </p:nvPr>
        </p:nvGraphicFramePr>
        <p:xfrm>
          <a:off x="913794" y="1580048"/>
          <a:ext cx="10276946" cy="44833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91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1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6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7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Dimensión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Preguntas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652">
                <a:tc rowSpan="2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Conocimiento Previo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¿Ha utilizado alguna aplicación (web, móvil, escritorio) de reconocimiento facial?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 (60%)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 (40%)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2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s-419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¿Conoce algún sitio web que utilice reconocimiento facial?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 (18%)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 (82%)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421">
                <a:tc rowSpan="2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Utilidad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s-419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¿Al momento de realizar la prueba de reconocimiento facial el sistema logró reconocer su rostro?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 (91%)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(9%)</a:t>
                      </a: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421">
                <a:tc vMerge="1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endParaRPr lang="en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s-419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¿Recomendaría utilizar reconocimiento facial como medio de seguridad en algún sistema?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 (76%)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(24%)</a:t>
                      </a: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9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Antecedentes</a:t>
            </a:r>
            <a:endParaRPr lang="es-ES" dirty="0"/>
          </a:p>
        </p:txBody>
      </p:sp>
      <p:graphicFrame>
        <p:nvGraphicFramePr>
          <p:cNvPr id="7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195764"/>
              </p:ext>
            </p:extLst>
          </p:nvPr>
        </p:nvGraphicFramePr>
        <p:xfrm>
          <a:off x="495468" y="1442434"/>
          <a:ext cx="11494763" cy="325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39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4804A8-165E-458A-AFA3-3DDA3814C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774804A8-165E-458A-AFA3-3DDA3814C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774804A8-165E-458A-AFA3-3DDA3814C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706487-54CA-44FF-84B6-FD6BE7976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F6706487-54CA-44FF-84B6-FD6BE7976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F6706487-54CA-44FF-84B6-FD6BE7976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515890-135B-488F-8260-CB0DC8B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BD515890-135B-488F-8260-CB0DC8B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BD515890-135B-488F-8260-CB0DC8B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CACBC1-297B-4541-A56B-8AF0853F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65CACBC1-297B-4541-A56B-8AF0853F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65CACBC1-297B-4541-A56B-8AF0853F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B678C4-C477-46D5-96F6-FB2CCCEF7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DDB678C4-C477-46D5-96F6-FB2CCCEF7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DDB678C4-C477-46D5-96F6-FB2CCCEF7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BFC8FB-A755-4310-9BE0-B7CCF586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41BFC8FB-A755-4310-9BE0-B7CCF586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41BFC8FB-A755-4310-9BE0-B7CCF586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Resultados de la encuesta</a:t>
            </a:r>
            <a:endParaRPr lang="es-ES" dirty="0"/>
          </a:p>
        </p:txBody>
      </p:sp>
      <p:graphicFrame>
        <p:nvGraphicFramePr>
          <p:cNvPr id="4" name="Shape 190"/>
          <p:cNvGraphicFramePr/>
          <p:nvPr>
            <p:extLst>
              <p:ext uri="{D42A27DB-BD31-4B8C-83A1-F6EECF244321}">
                <p14:modId xmlns:p14="http://schemas.microsoft.com/office/powerpoint/2010/main" val="2238492612"/>
              </p:ext>
            </p:extLst>
          </p:nvPr>
        </p:nvGraphicFramePr>
        <p:xfrm>
          <a:off x="913793" y="1580048"/>
          <a:ext cx="10741587" cy="309864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2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8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3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36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006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Dimensión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Preguntas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Deficiente</a:t>
                      </a:r>
                      <a:endParaRPr lang="en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Regular</a:t>
                      </a:r>
                      <a:endParaRPr lang="en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Bueno</a:t>
                      </a:r>
                      <a:endParaRPr lang="en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Muy Bueno</a:t>
                      </a:r>
                      <a:endParaRPr lang="en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Excelente</a:t>
                      </a:r>
                      <a:endParaRPr lang="en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6195">
                <a:tc rowSpan="2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Facilidad de Uso</a:t>
                      </a:r>
                      <a:endParaRPr lang="en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419" sz="16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la prueba de reconocimiento facial, ¿cómo evaluaría la experiencia con el sistema?</a:t>
                      </a:r>
                      <a:endParaRPr lang="es-E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(2%)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(9%)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14(31%)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18(40%)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8(18%)</a:t>
                      </a:r>
                      <a:endParaRPr lang="en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3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just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s-419" sz="1600" kern="12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¿Cómo evaluaría usted la seguridad que brinda el reconocimiento facial a un sistema?</a:t>
                      </a:r>
                      <a:endParaRPr lang="en" sz="1600" kern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kern="12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 (0%)</a:t>
                      </a:r>
                      <a:endParaRPr lang="en" sz="1600" kern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kern="12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 (15%)</a:t>
                      </a:r>
                      <a:endParaRPr lang="en" sz="1600" kern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kern="12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7(16%)</a:t>
                      </a:r>
                      <a:endParaRPr lang="en" sz="1600" kern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kern="12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24(53%)</a:t>
                      </a:r>
                      <a:endParaRPr lang="en" sz="1600" kern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kern="12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7(16%)</a:t>
                      </a:r>
                      <a:endParaRPr lang="en" sz="1600" kern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4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sz="3600" dirty="0" smtClean="0"/>
              <a:t>Arquitectura del </a:t>
            </a:r>
            <a:r>
              <a:rPr lang="es-419" sz="3600" dirty="0" smtClean="0"/>
              <a:t>Sistema AUTOMATZER</a:t>
            </a:r>
            <a:endParaRPr lang="es-ES" sz="3600" dirty="0"/>
          </a:p>
        </p:txBody>
      </p:sp>
      <p:pic>
        <p:nvPicPr>
          <p:cNvPr id="3074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71" y="1580050"/>
            <a:ext cx="7902220" cy="4893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3947" y="2438400"/>
            <a:ext cx="10353762" cy="970450"/>
          </a:xfrm>
        </p:spPr>
        <p:txBody>
          <a:bodyPr>
            <a:normAutofit/>
          </a:bodyPr>
          <a:lstStyle/>
          <a:p>
            <a:pPr algn="ctr"/>
            <a:r>
              <a:rPr lang="es-419" dirty="0" smtClean="0"/>
              <a:t>APLICACIÓN AUTOMATZER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7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33</a:t>
            </a:fld>
            <a:endParaRPr lang="es-ES"/>
          </a:p>
        </p:txBody>
      </p:sp>
      <p:pic>
        <p:nvPicPr>
          <p:cNvPr id="5" name="automatze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3947" y="2438400"/>
            <a:ext cx="10353762" cy="970450"/>
          </a:xfrm>
        </p:spPr>
        <p:txBody>
          <a:bodyPr>
            <a:normAutofit/>
          </a:bodyPr>
          <a:lstStyle/>
          <a:p>
            <a:r>
              <a:rPr lang="es-419" dirty="0" smtClean="0"/>
              <a:t>CONCLUSIONES Y RECOMENDACIONES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7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Conclusiones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C" dirty="0">
                <a:effectLst/>
              </a:rPr>
              <a:t>El análisis de las diferentes técnicas de reconocimiento facial, permitió seleccionar la técnica adecuada para su implementación. </a:t>
            </a:r>
            <a:endParaRPr lang="es-EC" dirty="0"/>
          </a:p>
          <a:p>
            <a:pPr algn="just"/>
            <a:r>
              <a:rPr lang="es-EC" dirty="0"/>
              <a:t>S</a:t>
            </a:r>
            <a:r>
              <a:rPr lang="es-EC" dirty="0" smtClean="0">
                <a:effectLst/>
              </a:rPr>
              <a:t>e </a:t>
            </a:r>
            <a:r>
              <a:rPr lang="es-EC" dirty="0">
                <a:effectLst/>
              </a:rPr>
              <a:t>desarrolló un paquete con los métodos necesarios para el reconocimiento facial y otros métodos utilitarios para manipular imágenes, arreglos y valores numéricos</a:t>
            </a:r>
            <a:r>
              <a:rPr lang="es-EC" dirty="0" smtClean="0">
                <a:effectLst/>
              </a:rPr>
              <a:t>.</a:t>
            </a:r>
          </a:p>
          <a:p>
            <a:pPr algn="just"/>
            <a:r>
              <a:rPr lang="es-EC" dirty="0"/>
              <a:t>Mediante la metodología SCRUM se logró realizar una planeación efectiva sobre el proyecto de investigación. </a:t>
            </a:r>
            <a:endParaRPr lang="es-EC" dirty="0" smtClean="0"/>
          </a:p>
          <a:p>
            <a:pPr algn="just"/>
            <a:r>
              <a:rPr lang="es-EC" dirty="0" smtClean="0"/>
              <a:t>El software </a:t>
            </a:r>
            <a:r>
              <a:rPr lang="es-EC" dirty="0"/>
              <a:t>AUTOMATZER es de utilidad para los representantes de Pfizer, señalando las pautas que se deben tomar al momento de utilizar el reconocimiento facial para ingresar al sistema.</a:t>
            </a:r>
            <a:endParaRPr lang="es-ES" dirty="0"/>
          </a:p>
          <a:p>
            <a:pPr algn="just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52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Recomendaciones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C" dirty="0"/>
              <a:t>D</a:t>
            </a:r>
            <a:r>
              <a:rPr lang="es-EC" dirty="0" smtClean="0">
                <a:effectLst/>
              </a:rPr>
              <a:t>efinir </a:t>
            </a:r>
            <a:r>
              <a:rPr lang="es-EC" dirty="0">
                <a:effectLst/>
              </a:rPr>
              <a:t>correctamente los procesos a seguir, manejar la documentación de requerimientos adecuada y mantener una comunicación correcta con el </a:t>
            </a:r>
            <a:r>
              <a:rPr lang="es-EC" dirty="0" smtClean="0">
                <a:effectLst/>
              </a:rPr>
              <a:t>cliente.</a:t>
            </a:r>
            <a:endParaRPr lang="es-ES" dirty="0">
              <a:effectLst/>
            </a:endParaRPr>
          </a:p>
          <a:p>
            <a:pPr algn="just"/>
            <a:r>
              <a:rPr lang="es-EC" dirty="0" smtClean="0">
                <a:effectLst/>
              </a:rPr>
              <a:t>En </a:t>
            </a:r>
            <a:r>
              <a:rPr lang="es-EC" dirty="0">
                <a:effectLst/>
              </a:rPr>
              <a:t>el desarrollo de la metodología SCRUM se recomienda definir de forma clara los </a:t>
            </a:r>
            <a:r>
              <a:rPr lang="es-EC" dirty="0" smtClean="0">
                <a:effectLst/>
              </a:rPr>
              <a:t>roles.</a:t>
            </a:r>
            <a:endParaRPr lang="es-ES" dirty="0">
              <a:effectLst/>
            </a:endParaRPr>
          </a:p>
          <a:p>
            <a:pPr algn="just"/>
            <a:r>
              <a:rPr lang="es-EC" dirty="0" smtClean="0"/>
              <a:t>Se </a:t>
            </a:r>
            <a:r>
              <a:rPr lang="es-EC" dirty="0"/>
              <a:t>recomienda tener un conocimiento previo sobre el área matemática </a:t>
            </a:r>
            <a:r>
              <a:rPr lang="es-EC" dirty="0" smtClean="0"/>
              <a:t>que se emplea en el algoritmo.</a:t>
            </a:r>
            <a:endParaRPr lang="es-ES" dirty="0"/>
          </a:p>
          <a:p>
            <a:pPr algn="just"/>
            <a:r>
              <a:rPr lang="es-EC" dirty="0" smtClean="0"/>
              <a:t>Es </a:t>
            </a:r>
            <a:r>
              <a:rPr lang="es-EC" dirty="0"/>
              <a:t>recomendable que </a:t>
            </a:r>
            <a:r>
              <a:rPr lang="es-EC" dirty="0" smtClean="0"/>
              <a:t>el servidor de aplicaciones sea </a:t>
            </a:r>
            <a:r>
              <a:rPr lang="es-EC" dirty="0"/>
              <a:t>reiniciado </a:t>
            </a:r>
            <a:r>
              <a:rPr lang="es-EC" dirty="0" smtClean="0"/>
              <a:t>periódicamente.</a:t>
            </a:r>
            <a:endParaRPr lang="es-ES" dirty="0"/>
          </a:p>
          <a:p>
            <a:pPr marL="36900" indent="0" algn="just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5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:\Users\BIG-DATA-PC10\Downloads\NuevoDocumento 2018-02-27-page-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13" b="11234"/>
          <a:stretch/>
        </p:blipFill>
        <p:spPr bwMode="auto">
          <a:xfrm>
            <a:off x="3171051" y="180305"/>
            <a:ext cx="5496432" cy="651027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9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38</a:t>
            </a:fld>
            <a:endParaRPr lang="es-ES"/>
          </a:p>
        </p:txBody>
      </p:sp>
      <p:pic>
        <p:nvPicPr>
          <p:cNvPr id="1026" name="Picture 2" descr="Resultado de imagen para muchas gracia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5" y="679572"/>
            <a:ext cx="10507834" cy="495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Planteamiento del Problema</a:t>
            </a:r>
            <a:endParaRPr lang="es-ES" dirty="0"/>
          </a:p>
        </p:txBody>
      </p:sp>
      <p:graphicFrame>
        <p:nvGraphicFramePr>
          <p:cNvPr id="4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265656"/>
              </p:ext>
            </p:extLst>
          </p:nvPr>
        </p:nvGraphicFramePr>
        <p:xfrm>
          <a:off x="352696" y="1762543"/>
          <a:ext cx="10775551" cy="4539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4" y="2439486"/>
            <a:ext cx="962025" cy="8642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2439486"/>
            <a:ext cx="1167670" cy="848507"/>
          </a:xfrm>
          <a:prstGeom prst="rect">
            <a:avLst/>
          </a:prstGeom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16" y="2534738"/>
            <a:ext cx="2067531" cy="13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datos alterad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37" y="5058202"/>
            <a:ext cx="1158070" cy="116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127" y="2670220"/>
            <a:ext cx="10353762" cy="970450"/>
          </a:xfrm>
        </p:spPr>
        <p:txBody>
          <a:bodyPr/>
          <a:lstStyle/>
          <a:p>
            <a:pPr algn="ctr"/>
            <a:r>
              <a:rPr lang="es-419" sz="4800" dirty="0" smtClean="0"/>
              <a:t>OBJETIVOS</a:t>
            </a:r>
            <a:endParaRPr lang="es-ES" sz="48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6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Objetivo General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sz="3200" dirty="0">
                <a:effectLst/>
              </a:rPr>
              <a:t>Implementar reconocimiento facial como mecanismo de seguridad para el sistema de soporte en línea destinado a los representantes de Pfizer.</a:t>
            </a:r>
            <a:endParaRPr lang="es-ES" sz="3200" dirty="0">
              <a:effectLst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911" y="3962399"/>
            <a:ext cx="2286000" cy="2286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51" y="4381499"/>
            <a:ext cx="2800350" cy="18669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8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Objetivos Específicos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92060556"/>
              </p:ext>
            </p:extLst>
          </p:nvPr>
        </p:nvGraphicFramePr>
        <p:xfrm>
          <a:off x="321972" y="1944710"/>
          <a:ext cx="11243256" cy="4193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2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662779-4800-4FAA-AAF6-29B2091D2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3662779-4800-4FAA-AAF6-29B2091D2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3662779-4800-4FAA-AAF6-29B2091D2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8D301A-FB58-4A16-8D76-12E2B0E55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0B8D301A-FB58-4A16-8D76-12E2B0E55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0B8D301A-FB58-4A16-8D76-12E2B0E55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BB9934-4803-4FD4-88DD-B6FA0C1B9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7EBB9934-4803-4FD4-88DD-B6FA0C1B9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7EBB9934-4803-4FD4-88DD-B6FA0C1B9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3A93B4-3934-4C91-AF6B-8322AB6E5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7D3A93B4-3934-4C91-AF6B-8322AB6E5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7D3A93B4-3934-4C91-AF6B-8322AB6E5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5C3EB1-6507-465D-BDC4-B0024EF75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DA5C3EB1-6507-465D-BDC4-B0024EF75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DA5C3EB1-6507-465D-BDC4-B0024EF75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64F648-2A40-46BC-AC8B-2847E09B0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7564F648-2A40-46BC-AC8B-2847E09B0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7564F648-2A40-46BC-AC8B-2847E09B0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DC1CB-7388-429A-80EC-5D1A96AA6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5F0DC1CB-7388-429A-80EC-5D1A96AA6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5F0DC1CB-7388-429A-80EC-5D1A96AA6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63" y="2567189"/>
            <a:ext cx="10353762" cy="970450"/>
          </a:xfrm>
        </p:spPr>
        <p:txBody>
          <a:bodyPr/>
          <a:lstStyle/>
          <a:p>
            <a:pPr algn="ctr"/>
            <a:r>
              <a:rPr lang="es-419" sz="4800" dirty="0" smtClean="0"/>
              <a:t>MÉTODOS ANALIZADOS</a:t>
            </a:r>
            <a:endParaRPr lang="es-ES" sz="48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3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2F7-470E-4E1A-8E94-21A6A065D762}" type="slidenum">
              <a:rPr lang="es-ES" smtClean="0"/>
              <a:t>9</a:t>
            </a:fld>
            <a:endParaRPr lang="es-ES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69771963"/>
              </p:ext>
            </p:extLst>
          </p:nvPr>
        </p:nvGraphicFramePr>
        <p:xfrm>
          <a:off x="1068946" y="719666"/>
          <a:ext cx="97235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3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3F1BFF-CC2F-4CF2-A03B-EC7C9DC80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B53F1BFF-CC2F-4CF2-A03B-EC7C9DC80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B53F1BFF-CC2F-4CF2-A03B-EC7C9DC80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6BB1D6-6070-4FCD-A52E-3CFB57557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BF6BB1D6-6070-4FCD-A52E-3CFB57557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BF6BB1D6-6070-4FCD-A52E-3CFB57557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7D82D8-31B4-4B96-A3C7-FAEEFD95B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E67D82D8-31B4-4B96-A3C7-FAEEFD95B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E67D82D8-31B4-4B96-A3C7-FAEEFD95B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63EA45-89DD-4D2C-A411-ED9E6E49C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1B63EA45-89DD-4D2C-A411-ED9E6E49C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1B63EA45-89DD-4D2C-A411-ED9E6E49C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648FC7-EC05-43B0-956E-A4299C84B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5A648FC7-EC05-43B0-956E-A4299C84B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5A648FC7-EC05-43B0-956E-A4299C84B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20569F-1C81-42C6-808E-7D80CBBD5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7720569F-1C81-42C6-808E-7D80CBBD5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7720569F-1C81-42C6-808E-7D80CBBD5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AD10D4-D8D0-4E9C-B1E4-3BC6026B0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DCAD10D4-D8D0-4E9C-B1E4-3BC6026B0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DCAD10D4-D8D0-4E9C-B1E4-3BC6026B0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3053</TotalTime>
  <Words>891</Words>
  <Application>Microsoft Office PowerPoint</Application>
  <PresentationFormat>Panorámica</PresentationFormat>
  <Paragraphs>235</Paragraphs>
  <Slides>38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Arial</vt:lpstr>
      <vt:lpstr>Average</vt:lpstr>
      <vt:lpstr>Calibri</vt:lpstr>
      <vt:lpstr>Century Gothic</vt:lpstr>
      <vt:lpstr>Oswald</vt:lpstr>
      <vt:lpstr>Times New Roman</vt:lpstr>
      <vt:lpstr>Wingdings</vt:lpstr>
      <vt:lpstr>Wingdings 3</vt:lpstr>
      <vt:lpstr>Ion</vt:lpstr>
      <vt:lpstr>Presentación de PowerPoint</vt:lpstr>
      <vt:lpstr>AGENDA</vt:lpstr>
      <vt:lpstr>Antecedentes</vt:lpstr>
      <vt:lpstr>Planteamiento del Problema</vt:lpstr>
      <vt:lpstr>OBJETIVOS</vt:lpstr>
      <vt:lpstr>Objetivo General</vt:lpstr>
      <vt:lpstr>Objetivos Específicos</vt:lpstr>
      <vt:lpstr>MÉTODOS ANALIZADOS</vt:lpstr>
      <vt:lpstr>Presentación de PowerPoint</vt:lpstr>
      <vt:lpstr>ESTUDIO COMPARATIVO</vt:lpstr>
      <vt:lpstr>Métricas Analizadas para la Selección de una Técnica de Reconocimiento Facial</vt:lpstr>
      <vt:lpstr>Presentación de PowerPoint</vt:lpstr>
      <vt:lpstr>ALGORITMO PCA</vt:lpstr>
      <vt:lpstr>Generar imágenes con las mismas condiciones </vt:lpstr>
      <vt:lpstr>Formar un conjunto de datos de entrenamiento </vt:lpstr>
      <vt:lpstr>Crear una matriz de entrenamiento X </vt:lpstr>
      <vt:lpstr>Hallar los eigenvectors ei y eigenvalues λi</vt:lpstr>
      <vt:lpstr>Reconocimiento de rostros </vt:lpstr>
      <vt:lpstr>Metodología SCRUM</vt:lpstr>
      <vt:lpstr>Miembros del Equipo SCRUM</vt:lpstr>
      <vt:lpstr>Herramientas</vt:lpstr>
      <vt:lpstr>IMPLEMENTACION DEL RECONOCIMIENTO FACIAL</vt:lpstr>
      <vt:lpstr>Pantalla de Inicio</vt:lpstr>
      <vt:lpstr>Fase de Entrenamiento</vt:lpstr>
      <vt:lpstr>Registro en Base de Datos</vt:lpstr>
      <vt:lpstr>Reconocimiento del Rostro</vt:lpstr>
      <vt:lpstr>CASO DE ESTUDIO</vt:lpstr>
      <vt:lpstr>Evaluación del Reconocimiento Facial</vt:lpstr>
      <vt:lpstr>Resultados de la encuesta</vt:lpstr>
      <vt:lpstr>Resultados de la encuesta</vt:lpstr>
      <vt:lpstr>Arquitectura del Sistema AUTOMATZER</vt:lpstr>
      <vt:lpstr>APLICACIÓN AUTOMATZER</vt:lpstr>
      <vt:lpstr>Presentación de PowerPoint</vt:lpstr>
      <vt:lpstr>CONCLUSIONES Y RECOMENDACIONES</vt:lpstr>
      <vt:lpstr>Conclusiones</vt:lpstr>
      <vt:lpstr>Recomendaciones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BIG-DATA-PC10</dc:creator>
  <cp:lastModifiedBy>Jonathan Pillajo Coka</cp:lastModifiedBy>
  <cp:revision>69</cp:revision>
  <dcterms:created xsi:type="dcterms:W3CDTF">2018-03-04T21:31:00Z</dcterms:created>
  <dcterms:modified xsi:type="dcterms:W3CDTF">2018-03-12T13:04:52Z</dcterms:modified>
</cp:coreProperties>
</file>