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handoutMasterIdLst>
    <p:handoutMasterId r:id="rId56"/>
  </p:handoutMasterIdLst>
  <p:sldIdLst>
    <p:sldId id="256" r:id="rId2"/>
    <p:sldId id="297" r:id="rId3"/>
    <p:sldId id="285" r:id="rId4"/>
    <p:sldId id="296" r:id="rId5"/>
    <p:sldId id="310" r:id="rId6"/>
    <p:sldId id="286" r:id="rId7"/>
    <p:sldId id="257" r:id="rId8"/>
    <p:sldId id="311" r:id="rId9"/>
    <p:sldId id="306" r:id="rId10"/>
    <p:sldId id="305" r:id="rId11"/>
    <p:sldId id="260" r:id="rId12"/>
    <p:sldId id="261" r:id="rId13"/>
    <p:sldId id="262" r:id="rId14"/>
    <p:sldId id="263" r:id="rId15"/>
    <p:sldId id="303" r:id="rId16"/>
    <p:sldId id="302" r:id="rId17"/>
    <p:sldId id="312" r:id="rId18"/>
    <p:sldId id="313" r:id="rId19"/>
    <p:sldId id="268" r:id="rId20"/>
    <p:sldId id="269" r:id="rId21"/>
    <p:sldId id="315" r:id="rId22"/>
    <p:sldId id="314" r:id="rId23"/>
    <p:sldId id="316" r:id="rId24"/>
    <p:sldId id="318" r:id="rId25"/>
    <p:sldId id="317" r:id="rId26"/>
    <p:sldId id="331" r:id="rId27"/>
    <p:sldId id="320" r:id="rId28"/>
    <p:sldId id="319" r:id="rId29"/>
    <p:sldId id="321" r:id="rId30"/>
    <p:sldId id="322" r:id="rId31"/>
    <p:sldId id="324" r:id="rId32"/>
    <p:sldId id="323" r:id="rId33"/>
    <p:sldId id="325" r:id="rId34"/>
    <p:sldId id="332" r:id="rId35"/>
    <p:sldId id="326" r:id="rId36"/>
    <p:sldId id="327" r:id="rId37"/>
    <p:sldId id="329" r:id="rId38"/>
    <p:sldId id="330" r:id="rId39"/>
    <p:sldId id="270" r:id="rId40"/>
    <p:sldId id="333" r:id="rId41"/>
    <p:sldId id="272" r:id="rId42"/>
    <p:sldId id="274" r:id="rId43"/>
    <p:sldId id="337" r:id="rId44"/>
    <p:sldId id="334" r:id="rId45"/>
    <p:sldId id="281" r:id="rId46"/>
    <p:sldId id="279" r:id="rId47"/>
    <p:sldId id="288" r:id="rId48"/>
    <p:sldId id="289" r:id="rId49"/>
    <p:sldId id="335" r:id="rId50"/>
    <p:sldId id="282" r:id="rId51"/>
    <p:sldId id="290" r:id="rId52"/>
    <p:sldId id="291" r:id="rId53"/>
    <p:sldId id="309" r:id="rId54"/>
    <p:sldId id="336" r:id="rId5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%20MANABI\DATOS\DATOS%20VARIABLES%20RESUL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spiron%2011\Desktop\TESIS%20AUGUSTO%20ENERO\DATOS%20VARIABLES%20RESULTADO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nspiron%2011\Desktop\TESIS%20AUGUSTO%20ENERO\DATOS%20VARIABLES%20RESULTAD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spiron%2011\Desktop\TESIS%20AUGUSTO%20ENERO\DATOS%20VARIABLES%20RESULT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spiron%2011\Desktop\TESIS%20AUGUSTO%20ENERO\CAJAS%20DESAPROBADAS%20Y%20NOTIFICACION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spiron%2011\Desktop\TESIS%20AUGUSTO%20ENERO\CAJAS%20DESAPROBADAS%20Y%20NOTIFICACIONE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nspiron%2011\Desktop\TESIS%20AUGUSTO%20ENERO\CAJAS%20DESAPROBADAS%20Y%20NOTIFICACION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spiron%2011\Desktop\TESIS%20AUGUSTO%20ENERO\CAJAS%20DESAPROBADAS%20Y%20NOTIFICAC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841454328714051E-2"/>
                  <c:y val="-4.7147670190790573E-2"/>
                </c:manualLayout>
              </c:layout>
              <c:numFmt formatCode="#,##0.00" sourceLinked="0"/>
              <c:spPr/>
              <c:txPr>
                <a:bodyPr rot="0" vert="horz"/>
                <a:lstStyle/>
                <a:p>
                  <a:pPr>
                    <a:defRPr sz="24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61272537624685E-2"/>
                  <c:y val="-6.9664077566296473E-2"/>
                </c:manualLayout>
              </c:layout>
              <c:numFmt formatCode="#,##0.00" sourceLinked="0"/>
              <c:spPr/>
              <c:txPr>
                <a:bodyPr rot="0" vert="horz"/>
                <a:lstStyle/>
                <a:p>
                  <a:pPr>
                    <a:defRPr sz="24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VARIABLES RESULTADOS.xlsx]Toneladas'!$K$13:$K$14</c:f>
              <c:strCache>
                <c:ptCount val="2"/>
                <c:pt idx="0">
                  <c:v>Primer período (abril 2013 a abril del 2015)</c:v>
                </c:pt>
                <c:pt idx="1">
                  <c:v>Segundo período (mayo 2015 a mayo del 2017)</c:v>
                </c:pt>
              </c:strCache>
            </c:strRef>
          </c:cat>
          <c:val>
            <c:numRef>
              <c:f>'[DATOS VARIABLES RESULTADOS.xlsx]Toneladas'!$L$13:$L$14</c:f>
              <c:numCache>
                <c:formatCode>0.00</c:formatCode>
                <c:ptCount val="2"/>
                <c:pt idx="0">
                  <c:v>172964.53203219813</c:v>
                </c:pt>
                <c:pt idx="1">
                  <c:v>169501.10626355174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152192"/>
        <c:axId val="116153728"/>
        <c:axId val="0"/>
      </c:bar3DChart>
      <c:catAx>
        <c:axId val="1161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000"/>
            </a:pPr>
            <a:endParaRPr lang="es-EC"/>
          </a:p>
        </c:txPr>
        <c:crossAx val="116153728"/>
        <c:crosses val="autoZero"/>
        <c:auto val="1"/>
        <c:lblAlgn val="ctr"/>
        <c:lblOffset val="100"/>
        <c:noMultiLvlLbl val="0"/>
      </c:catAx>
      <c:valAx>
        <c:axId val="116153728"/>
        <c:scaling>
          <c:orientation val="minMax"/>
          <c:max val="190000"/>
          <c:min val="99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EC" sz="1600"/>
                  <a:t>Toneladas exportadas</a:t>
                </a:r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es-EC"/>
          </a:p>
        </c:txPr>
        <c:crossAx val="116152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Hoja1!$E$6</c:f>
              <c:strCache>
                <c:ptCount val="1"/>
                <c:pt idx="0">
                  <c:v>PERIODO 1</c:v>
                </c:pt>
              </c:strCache>
            </c:strRef>
          </c:tx>
          <c:marker>
            <c:symbol val="none"/>
          </c:marker>
          <c:cat>
            <c:strRef>
              <c:f>Hoja1!$C$7:$D$32</c:f>
              <c:strCache>
                <c:ptCount val="26"/>
                <c:pt idx="0">
                  <c:v>abr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  <c:pt idx="9">
                  <c:v>ene</c:v>
                </c:pt>
                <c:pt idx="10">
                  <c:v>feb</c:v>
                </c:pt>
                <c:pt idx="11">
                  <c:v>mar</c:v>
                </c:pt>
                <c:pt idx="12">
                  <c:v>abr</c:v>
                </c:pt>
                <c:pt idx="13">
                  <c:v>may</c:v>
                </c:pt>
                <c:pt idx="14">
                  <c:v>jun</c:v>
                </c:pt>
                <c:pt idx="15">
                  <c:v>jul</c:v>
                </c:pt>
                <c:pt idx="16">
                  <c:v>ago</c:v>
                </c:pt>
                <c:pt idx="17">
                  <c:v>sep</c:v>
                </c:pt>
                <c:pt idx="18">
                  <c:v>oct</c:v>
                </c:pt>
                <c:pt idx="19">
                  <c:v>nov</c:v>
                </c:pt>
                <c:pt idx="20">
                  <c:v>dic</c:v>
                </c:pt>
                <c:pt idx="21">
                  <c:v>ene</c:v>
                </c:pt>
                <c:pt idx="22">
                  <c:v>feb</c:v>
                </c:pt>
                <c:pt idx="23">
                  <c:v>mar</c:v>
                </c:pt>
                <c:pt idx="24">
                  <c:v>abr</c:v>
                </c:pt>
                <c:pt idx="25">
                  <c:v>may</c:v>
                </c:pt>
              </c:strCache>
            </c:strRef>
          </c:cat>
          <c:val>
            <c:numRef>
              <c:f>Hoja1!$E$7:$E$32</c:f>
              <c:numCache>
                <c:formatCode>0.00</c:formatCode>
                <c:ptCount val="26"/>
                <c:pt idx="0">
                  <c:v>4543.8620761309639</c:v>
                </c:pt>
                <c:pt idx="1">
                  <c:v>8487.1788563654882</c:v>
                </c:pt>
                <c:pt idx="2">
                  <c:v>6043.452817672257</c:v>
                </c:pt>
                <c:pt idx="3">
                  <c:v>7268.4799385689057</c:v>
                </c:pt>
                <c:pt idx="4">
                  <c:v>5411.4925754394708</c:v>
                </c:pt>
                <c:pt idx="5">
                  <c:v>6393.031361203688</c:v>
                </c:pt>
                <c:pt idx="6">
                  <c:v>8222.8909863152148</c:v>
                </c:pt>
                <c:pt idx="7">
                  <c:v>5705.3173209809665</c:v>
                </c:pt>
                <c:pt idx="8">
                  <c:v>8164.3958441486939</c:v>
                </c:pt>
                <c:pt idx="9">
                  <c:v>7774.7302321943098</c:v>
                </c:pt>
                <c:pt idx="10">
                  <c:v>10916.676993071003</c:v>
                </c:pt>
                <c:pt idx="11">
                  <c:v>8739.6345432395319</c:v>
                </c:pt>
                <c:pt idx="12">
                  <c:v>4813.9850781227015</c:v>
                </c:pt>
                <c:pt idx="13">
                  <c:v>7427.8213925458458</c:v>
                </c:pt>
                <c:pt idx="14">
                  <c:v>9051.2503836969408</c:v>
                </c:pt>
                <c:pt idx="15">
                  <c:v>7991.4099194427063</c:v>
                </c:pt>
                <c:pt idx="16">
                  <c:v>6044.3877103385466</c:v>
                </c:pt>
                <c:pt idx="17">
                  <c:v>6041.6768610899453</c:v>
                </c:pt>
                <c:pt idx="18">
                  <c:v>6023.8959429830502</c:v>
                </c:pt>
                <c:pt idx="19">
                  <c:v>7461.5753672145202</c:v>
                </c:pt>
                <c:pt idx="20">
                  <c:v>6101.8662952940913</c:v>
                </c:pt>
                <c:pt idx="21">
                  <c:v>5403.11</c:v>
                </c:pt>
                <c:pt idx="22">
                  <c:v>7504.55</c:v>
                </c:pt>
                <c:pt idx="23">
                  <c:v>5201.07</c:v>
                </c:pt>
                <c:pt idx="24">
                  <c:v>6226.79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Hoja1!$F$6</c:f>
              <c:strCache>
                <c:ptCount val="1"/>
                <c:pt idx="0">
                  <c:v>PERIODO 2</c:v>
                </c:pt>
              </c:strCache>
            </c:strRef>
          </c:tx>
          <c:marker>
            <c:symbol val="none"/>
          </c:marker>
          <c:cat>
            <c:strRef>
              <c:f>Hoja1!$C$7:$D$32</c:f>
              <c:strCache>
                <c:ptCount val="26"/>
                <c:pt idx="0">
                  <c:v>abr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  <c:pt idx="9">
                  <c:v>ene</c:v>
                </c:pt>
                <c:pt idx="10">
                  <c:v>feb</c:v>
                </c:pt>
                <c:pt idx="11">
                  <c:v>mar</c:v>
                </c:pt>
                <c:pt idx="12">
                  <c:v>abr</c:v>
                </c:pt>
                <c:pt idx="13">
                  <c:v>may</c:v>
                </c:pt>
                <c:pt idx="14">
                  <c:v>jun</c:v>
                </c:pt>
                <c:pt idx="15">
                  <c:v>jul</c:v>
                </c:pt>
                <c:pt idx="16">
                  <c:v>ago</c:v>
                </c:pt>
                <c:pt idx="17">
                  <c:v>sep</c:v>
                </c:pt>
                <c:pt idx="18">
                  <c:v>oct</c:v>
                </c:pt>
                <c:pt idx="19">
                  <c:v>nov</c:v>
                </c:pt>
                <c:pt idx="20">
                  <c:v>dic</c:v>
                </c:pt>
                <c:pt idx="21">
                  <c:v>ene</c:v>
                </c:pt>
                <c:pt idx="22">
                  <c:v>feb</c:v>
                </c:pt>
                <c:pt idx="23">
                  <c:v>mar</c:v>
                </c:pt>
                <c:pt idx="24">
                  <c:v>abr</c:v>
                </c:pt>
                <c:pt idx="25">
                  <c:v>may</c:v>
                </c:pt>
              </c:strCache>
            </c:strRef>
          </c:cat>
          <c:val>
            <c:numRef>
              <c:f>Hoja1!$F$7:$F$32</c:f>
              <c:numCache>
                <c:formatCode>0.00</c:formatCode>
                <c:ptCount val="26"/>
                <c:pt idx="1">
                  <c:v>8303.2637202422939</c:v>
                </c:pt>
                <c:pt idx="2">
                  <c:v>6572.5089895084466</c:v>
                </c:pt>
                <c:pt idx="3">
                  <c:v>5435.0861614282567</c:v>
                </c:pt>
                <c:pt idx="4">
                  <c:v>6122.3627670544511</c:v>
                </c:pt>
                <c:pt idx="5">
                  <c:v>6293.534309275642</c:v>
                </c:pt>
                <c:pt idx="6">
                  <c:v>6215.0633644063564</c:v>
                </c:pt>
                <c:pt idx="7">
                  <c:v>6481.5054513325022</c:v>
                </c:pt>
                <c:pt idx="8">
                  <c:v>5439.9531960864933</c:v>
                </c:pt>
                <c:pt idx="9">
                  <c:v>6055.3049650859903</c:v>
                </c:pt>
                <c:pt idx="10">
                  <c:v>9781.9499500858437</c:v>
                </c:pt>
                <c:pt idx="11">
                  <c:v>6256.6820673580478</c:v>
                </c:pt>
                <c:pt idx="12">
                  <c:v>5890.3210542675024</c:v>
                </c:pt>
                <c:pt idx="13">
                  <c:v>7041.6626367751905</c:v>
                </c:pt>
                <c:pt idx="14">
                  <c:v>6899.5998451312444</c:v>
                </c:pt>
                <c:pt idx="15">
                  <c:v>5979.4916544786311</c:v>
                </c:pt>
                <c:pt idx="16">
                  <c:v>6167.6867225998212</c:v>
                </c:pt>
                <c:pt idx="17">
                  <c:v>6395.5777381908183</c:v>
                </c:pt>
                <c:pt idx="18">
                  <c:v>6745.4473217058403</c:v>
                </c:pt>
                <c:pt idx="19">
                  <c:v>5821.012310541686</c:v>
                </c:pt>
                <c:pt idx="20">
                  <c:v>5938.1500619572525</c:v>
                </c:pt>
                <c:pt idx="21">
                  <c:v>6425.6111780101819</c:v>
                </c:pt>
                <c:pt idx="22">
                  <c:v>9713.2051255589522</c:v>
                </c:pt>
                <c:pt idx="23">
                  <c:v>9050.7009045044651</c:v>
                </c:pt>
                <c:pt idx="24">
                  <c:v>7413.5772249858273</c:v>
                </c:pt>
                <c:pt idx="25">
                  <c:v>7061.8475429800319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74976"/>
        <c:axId val="117780864"/>
      </c:lineChart>
      <c:catAx>
        <c:axId val="11777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C"/>
          </a:p>
        </c:txPr>
        <c:crossAx val="117780864"/>
        <c:crosses val="autoZero"/>
        <c:auto val="1"/>
        <c:lblAlgn val="ctr"/>
        <c:lblOffset val="100"/>
        <c:noMultiLvlLbl val="0"/>
      </c:catAx>
      <c:valAx>
        <c:axId val="117780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TONELADAS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11777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66335303834534"/>
          <c:y val="5.0542067658209393E-2"/>
          <c:w val="0.20167774349843695"/>
          <c:h val="0.22681100414155306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9968367017568"/>
          <c:y val="4.0689055382735255E-2"/>
          <c:w val="0.85602817335481751"/>
          <c:h val="0.6710068238945672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4354071311930471E-2"/>
                  <c:y val="-2.9875510863394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54071311930366E-2"/>
                  <c:y val="-5.477176991622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Toneladas!$K$13:$K$14</c:f>
              <c:strCache>
                <c:ptCount val="2"/>
                <c:pt idx="0">
                  <c:v>Primer período (abril 2013 a abril del 2015)</c:v>
                </c:pt>
                <c:pt idx="1">
                  <c:v>Segundo período (mayo 2015 a mayo del 2017)</c:v>
                </c:pt>
              </c:strCache>
            </c:strRef>
          </c:cat>
          <c:val>
            <c:numRef>
              <c:f>'USD vendido'!$L$13:$L$14</c:f>
              <c:numCache>
                <c:formatCode>#,##0.00</c:formatCode>
                <c:ptCount val="2"/>
                <c:pt idx="0">
                  <c:v>1093.3599999999997</c:v>
                </c:pt>
                <c:pt idx="1">
                  <c:v>1019.2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704576"/>
        <c:axId val="117707520"/>
        <c:axId val="0"/>
      </c:bar3DChart>
      <c:catAx>
        <c:axId val="1177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400"/>
            </a:pPr>
            <a:endParaRPr lang="es-EC"/>
          </a:p>
        </c:txPr>
        <c:crossAx val="117707520"/>
        <c:crosses val="autoZero"/>
        <c:auto val="1"/>
        <c:lblAlgn val="ctr"/>
        <c:lblOffset val="100"/>
        <c:noMultiLvlLbl val="0"/>
      </c:catAx>
      <c:valAx>
        <c:axId val="117707520"/>
        <c:scaling>
          <c:orientation val="minMax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EC" sz="1600"/>
                  <a:t>Milllones de dólares FOB</a:t>
                </a:r>
              </a:p>
            </c:rich>
          </c:tx>
          <c:layout>
            <c:manualLayout>
              <c:xMode val="edge"/>
              <c:yMode val="edge"/>
              <c:x val="2.703631837921832E-2"/>
              <c:y val="0.23594365884228827"/>
            </c:manualLayout>
          </c:layout>
          <c:overlay val="0"/>
        </c:title>
        <c:numFmt formatCode="#,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es-EC"/>
          </a:p>
        </c:txPr>
        <c:crossAx val="11770457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Hoja2!$D$3</c:f>
              <c:strCache>
                <c:ptCount val="1"/>
                <c:pt idx="0">
                  <c:v>Periodo 1</c:v>
                </c:pt>
              </c:strCache>
            </c:strRef>
          </c:tx>
          <c:marker>
            <c:symbol val="none"/>
          </c:marker>
          <c:cat>
            <c:strRef>
              <c:f>Hoja2!$B$4:$C$29</c:f>
              <c:strCache>
                <c:ptCount val="26"/>
                <c:pt idx="0">
                  <c:v>abr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  <c:pt idx="9">
                  <c:v>ene</c:v>
                </c:pt>
                <c:pt idx="10">
                  <c:v>feb</c:v>
                </c:pt>
                <c:pt idx="11">
                  <c:v>mar</c:v>
                </c:pt>
                <c:pt idx="12">
                  <c:v>abr</c:v>
                </c:pt>
                <c:pt idx="13">
                  <c:v>may</c:v>
                </c:pt>
                <c:pt idx="14">
                  <c:v>jun</c:v>
                </c:pt>
                <c:pt idx="15">
                  <c:v>jul</c:v>
                </c:pt>
                <c:pt idx="16">
                  <c:v>ago</c:v>
                </c:pt>
                <c:pt idx="17">
                  <c:v>sep</c:v>
                </c:pt>
                <c:pt idx="18">
                  <c:v>oct</c:v>
                </c:pt>
                <c:pt idx="19">
                  <c:v>nov</c:v>
                </c:pt>
                <c:pt idx="20">
                  <c:v>dic</c:v>
                </c:pt>
                <c:pt idx="21">
                  <c:v>ene</c:v>
                </c:pt>
                <c:pt idx="22">
                  <c:v>feb</c:v>
                </c:pt>
                <c:pt idx="23">
                  <c:v>mar</c:v>
                </c:pt>
                <c:pt idx="24">
                  <c:v>abr</c:v>
                </c:pt>
                <c:pt idx="25">
                  <c:v>may</c:v>
                </c:pt>
              </c:strCache>
            </c:strRef>
          </c:cat>
          <c:val>
            <c:numRef>
              <c:f>Hoja2!$D$4:$D$29</c:f>
              <c:numCache>
                <c:formatCode>0.00</c:formatCode>
                <c:ptCount val="26"/>
                <c:pt idx="0">
                  <c:v>26.08</c:v>
                </c:pt>
                <c:pt idx="1">
                  <c:v>48.72</c:v>
                </c:pt>
                <c:pt idx="2">
                  <c:v>36.64</c:v>
                </c:pt>
                <c:pt idx="3">
                  <c:v>37.92</c:v>
                </c:pt>
                <c:pt idx="4">
                  <c:v>33.04</c:v>
                </c:pt>
                <c:pt idx="5">
                  <c:v>33.92</c:v>
                </c:pt>
                <c:pt idx="6">
                  <c:v>47.12</c:v>
                </c:pt>
                <c:pt idx="7">
                  <c:v>24.4</c:v>
                </c:pt>
                <c:pt idx="8">
                  <c:v>45.12</c:v>
                </c:pt>
                <c:pt idx="9">
                  <c:v>58.08</c:v>
                </c:pt>
                <c:pt idx="10">
                  <c:v>92.08</c:v>
                </c:pt>
                <c:pt idx="11">
                  <c:v>65.36</c:v>
                </c:pt>
                <c:pt idx="12">
                  <c:v>30.72</c:v>
                </c:pt>
                <c:pt idx="13">
                  <c:v>41.76</c:v>
                </c:pt>
                <c:pt idx="14">
                  <c:v>53.12</c:v>
                </c:pt>
                <c:pt idx="15">
                  <c:v>30</c:v>
                </c:pt>
                <c:pt idx="16">
                  <c:v>35.6</c:v>
                </c:pt>
                <c:pt idx="17">
                  <c:v>38</c:v>
                </c:pt>
                <c:pt idx="18">
                  <c:v>37.520000000000003</c:v>
                </c:pt>
                <c:pt idx="19">
                  <c:v>43.12</c:v>
                </c:pt>
                <c:pt idx="20">
                  <c:v>32.799999999999997</c:v>
                </c:pt>
                <c:pt idx="21">
                  <c:v>47.84</c:v>
                </c:pt>
                <c:pt idx="22">
                  <c:v>77.44</c:v>
                </c:pt>
                <c:pt idx="23">
                  <c:v>47.12</c:v>
                </c:pt>
                <c:pt idx="24">
                  <c:v>29.84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Hoja2!$E$3</c:f>
              <c:strCache>
                <c:ptCount val="1"/>
                <c:pt idx="0">
                  <c:v>Periodo 2</c:v>
                </c:pt>
              </c:strCache>
            </c:strRef>
          </c:tx>
          <c:marker>
            <c:symbol val="none"/>
          </c:marker>
          <c:cat>
            <c:strRef>
              <c:f>Hoja2!$B$4:$C$29</c:f>
              <c:strCache>
                <c:ptCount val="26"/>
                <c:pt idx="0">
                  <c:v>abr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  <c:pt idx="9">
                  <c:v>ene</c:v>
                </c:pt>
                <c:pt idx="10">
                  <c:v>feb</c:v>
                </c:pt>
                <c:pt idx="11">
                  <c:v>mar</c:v>
                </c:pt>
                <c:pt idx="12">
                  <c:v>abr</c:v>
                </c:pt>
                <c:pt idx="13">
                  <c:v>may</c:v>
                </c:pt>
                <c:pt idx="14">
                  <c:v>jun</c:v>
                </c:pt>
                <c:pt idx="15">
                  <c:v>jul</c:v>
                </c:pt>
                <c:pt idx="16">
                  <c:v>ago</c:v>
                </c:pt>
                <c:pt idx="17">
                  <c:v>sep</c:v>
                </c:pt>
                <c:pt idx="18">
                  <c:v>oct</c:v>
                </c:pt>
                <c:pt idx="19">
                  <c:v>nov</c:v>
                </c:pt>
                <c:pt idx="20">
                  <c:v>dic</c:v>
                </c:pt>
                <c:pt idx="21">
                  <c:v>ene</c:v>
                </c:pt>
                <c:pt idx="22">
                  <c:v>feb</c:v>
                </c:pt>
                <c:pt idx="23">
                  <c:v>mar</c:v>
                </c:pt>
                <c:pt idx="24">
                  <c:v>abr</c:v>
                </c:pt>
                <c:pt idx="25">
                  <c:v>may</c:v>
                </c:pt>
              </c:strCache>
            </c:strRef>
          </c:cat>
          <c:val>
            <c:numRef>
              <c:f>Hoja2!$E$4:$E$29</c:f>
              <c:numCache>
                <c:formatCode>0.00</c:formatCode>
                <c:ptCount val="26"/>
                <c:pt idx="1">
                  <c:v>46.08</c:v>
                </c:pt>
                <c:pt idx="2">
                  <c:v>38.479999999999997</c:v>
                </c:pt>
                <c:pt idx="3">
                  <c:v>30.8</c:v>
                </c:pt>
                <c:pt idx="4">
                  <c:v>33.840000000000003</c:v>
                </c:pt>
                <c:pt idx="5">
                  <c:v>33.200000000000003</c:v>
                </c:pt>
                <c:pt idx="6">
                  <c:v>33.6</c:v>
                </c:pt>
                <c:pt idx="7">
                  <c:v>33.28</c:v>
                </c:pt>
                <c:pt idx="8">
                  <c:v>32.08</c:v>
                </c:pt>
                <c:pt idx="9">
                  <c:v>38.4</c:v>
                </c:pt>
                <c:pt idx="10">
                  <c:v>70.959999999999994</c:v>
                </c:pt>
                <c:pt idx="11">
                  <c:v>34.880000000000003</c:v>
                </c:pt>
                <c:pt idx="12">
                  <c:v>33.119999999999997</c:v>
                </c:pt>
                <c:pt idx="13">
                  <c:v>44.4</c:v>
                </c:pt>
                <c:pt idx="14">
                  <c:v>39.92</c:v>
                </c:pt>
                <c:pt idx="15">
                  <c:v>35.200000000000003</c:v>
                </c:pt>
                <c:pt idx="16">
                  <c:v>39.76</c:v>
                </c:pt>
                <c:pt idx="17">
                  <c:v>38.479999999999997</c:v>
                </c:pt>
                <c:pt idx="18">
                  <c:v>38.64</c:v>
                </c:pt>
                <c:pt idx="19">
                  <c:v>35.04</c:v>
                </c:pt>
                <c:pt idx="20">
                  <c:v>31.68</c:v>
                </c:pt>
                <c:pt idx="21">
                  <c:v>40.159999999999997</c:v>
                </c:pt>
                <c:pt idx="22">
                  <c:v>71.92</c:v>
                </c:pt>
                <c:pt idx="23">
                  <c:v>53.76</c:v>
                </c:pt>
                <c:pt idx="24">
                  <c:v>45.44</c:v>
                </c:pt>
                <c:pt idx="25">
                  <c:v>46.08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50784"/>
        <c:axId val="117752576"/>
      </c:lineChart>
      <c:catAx>
        <c:axId val="11775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C"/>
          </a:p>
        </c:txPr>
        <c:crossAx val="117752576"/>
        <c:crosses val="autoZero"/>
        <c:auto val="1"/>
        <c:lblAlgn val="ctr"/>
        <c:lblOffset val="100"/>
        <c:noMultiLvlLbl val="0"/>
      </c:catAx>
      <c:valAx>
        <c:axId val="11775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s-EC" sz="1800"/>
                  <a:t>MILLONES DE</a:t>
                </a:r>
                <a:r>
                  <a:rPr lang="es-EC" sz="1800" baseline="0"/>
                  <a:t> DOLARES FOB</a:t>
                </a:r>
                <a:endParaRPr lang="es-EC" sz="18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EC"/>
          </a:p>
        </c:txPr>
        <c:crossAx val="11775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0372842847204"/>
          <c:y val="3.4756196824689356E-3"/>
          <c:w val="0.20475634290337033"/>
          <c:h val="0.19714971507452358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Hoja1!$G$2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Hoja1!$F$3:$F$4</c:f>
              <c:strCache>
                <c:ptCount val="2"/>
                <c:pt idx="0">
                  <c:v>PERIODO 2</c:v>
                </c:pt>
                <c:pt idx="1">
                  <c:v>PERIODO 1</c:v>
                </c:pt>
              </c:strCache>
            </c:strRef>
          </c:cat>
          <c:val>
            <c:numRef>
              <c:f>Hoja1!$G$3:$G$4</c:f>
              <c:numCache>
                <c:formatCode>General</c:formatCode>
                <c:ptCount val="2"/>
                <c:pt idx="0">
                  <c:v>2.79</c:v>
                </c:pt>
                <c:pt idx="1">
                  <c:v>13.53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767552"/>
        <c:axId val="117863936"/>
      </c:barChart>
      <c:catAx>
        <c:axId val="117767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s-EC"/>
          </a:p>
        </c:txPr>
        <c:crossAx val="117863936"/>
        <c:crosses val="autoZero"/>
        <c:auto val="1"/>
        <c:lblAlgn val="ctr"/>
        <c:lblOffset val="100"/>
        <c:noMultiLvlLbl val="0"/>
      </c:catAx>
      <c:valAx>
        <c:axId val="1178639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800"/>
                </a:pPr>
                <a:r>
                  <a:rPr lang="es-EC" sz="2800" dirty="0"/>
                  <a:t>Millones </a:t>
                </a:r>
                <a:r>
                  <a:rPr lang="es-EC" sz="2800" dirty="0" smtClean="0"/>
                  <a:t>USD </a:t>
                </a:r>
                <a:r>
                  <a:rPr lang="es-EC" sz="2800" dirty="0"/>
                  <a:t>desaprobados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76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PLAGA!$O$9</c:f>
              <c:strCache>
                <c:ptCount val="1"/>
                <c:pt idx="0">
                  <c:v>PRIMERO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PLAGA!$P$8:$T$8</c:f>
              <c:strCache>
                <c:ptCount val="5"/>
                <c:pt idx="0">
                  <c:v>TRIPS</c:v>
                </c:pt>
                <c:pt idx="1">
                  <c:v>ACAROS</c:v>
                </c:pt>
                <c:pt idx="2">
                  <c:v>AFIDOS</c:v>
                </c:pt>
                <c:pt idx="3">
                  <c:v>MOSCA BLANCA</c:v>
                </c:pt>
                <c:pt idx="4">
                  <c:v>TOTAL</c:v>
                </c:pt>
              </c:strCache>
            </c:strRef>
          </c:cat>
          <c:val>
            <c:numRef>
              <c:f>PLAGA!$P$9:$T$9</c:f>
              <c:numCache>
                <c:formatCode>General</c:formatCode>
                <c:ptCount val="5"/>
                <c:pt idx="0">
                  <c:v>5929</c:v>
                </c:pt>
                <c:pt idx="1">
                  <c:v>3554</c:v>
                </c:pt>
                <c:pt idx="2">
                  <c:v>746</c:v>
                </c:pt>
                <c:pt idx="3">
                  <c:v>5</c:v>
                </c:pt>
                <c:pt idx="4">
                  <c:v>10234</c:v>
                </c:pt>
              </c:numCache>
            </c:numRef>
          </c:val>
        </c:ser>
        <c:ser>
          <c:idx val="1"/>
          <c:order val="1"/>
          <c:tx>
            <c:strRef>
              <c:f>PLAGA!$O$10</c:f>
              <c:strCache>
                <c:ptCount val="1"/>
                <c:pt idx="0">
                  <c:v>SEGUNDO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666666666666666E-2"/>
                  <c:y val="4.7213473315835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PLAGA!$P$8:$T$8</c:f>
              <c:strCache>
                <c:ptCount val="5"/>
                <c:pt idx="0">
                  <c:v>TRIPS</c:v>
                </c:pt>
                <c:pt idx="1">
                  <c:v>ACAROS</c:v>
                </c:pt>
                <c:pt idx="2">
                  <c:v>AFIDOS</c:v>
                </c:pt>
                <c:pt idx="3">
                  <c:v>MOSCA BLANCA</c:v>
                </c:pt>
                <c:pt idx="4">
                  <c:v>TOTAL</c:v>
                </c:pt>
              </c:strCache>
            </c:strRef>
          </c:cat>
          <c:val>
            <c:numRef>
              <c:f>PLAGA!$P$10:$T$10</c:f>
              <c:numCache>
                <c:formatCode>General</c:formatCode>
                <c:ptCount val="5"/>
                <c:pt idx="0">
                  <c:v>4533</c:v>
                </c:pt>
                <c:pt idx="1">
                  <c:v>1693</c:v>
                </c:pt>
                <c:pt idx="2">
                  <c:v>730</c:v>
                </c:pt>
                <c:pt idx="3">
                  <c:v>9</c:v>
                </c:pt>
                <c:pt idx="4">
                  <c:v>6965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917568"/>
        <c:axId val="117919104"/>
      </c:barChart>
      <c:catAx>
        <c:axId val="11791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919104"/>
        <c:crosses val="autoZero"/>
        <c:auto val="1"/>
        <c:lblAlgn val="ctr"/>
        <c:lblOffset val="100"/>
        <c:noMultiLvlLbl val="0"/>
      </c:catAx>
      <c:valAx>
        <c:axId val="117919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s-EC" sz="2000"/>
                  <a:t>Número</a:t>
                </a:r>
                <a:r>
                  <a:rPr lang="es-EC" sz="2000" baseline="0"/>
                  <a:t> de notificaciones</a:t>
                </a:r>
                <a:endParaRPr lang="es-EC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C"/>
          </a:p>
        </c:txPr>
        <c:crossAx val="1179175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PLAGA!$D$37</c:f>
              <c:strCache>
                <c:ptCount val="1"/>
                <c:pt idx="0">
                  <c:v>PRIMER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PLAGA!$E$36:$I$36</c:f>
              <c:strCache>
                <c:ptCount val="5"/>
                <c:pt idx="0">
                  <c:v>TRIPS</c:v>
                </c:pt>
                <c:pt idx="1">
                  <c:v>ACAROS</c:v>
                </c:pt>
                <c:pt idx="2">
                  <c:v>AFIDOS</c:v>
                </c:pt>
                <c:pt idx="3">
                  <c:v>MOSCA BLANCA</c:v>
                </c:pt>
                <c:pt idx="4">
                  <c:v>TOTAL</c:v>
                </c:pt>
              </c:strCache>
            </c:strRef>
          </c:cat>
          <c:val>
            <c:numRef>
              <c:f>PLAGA!$E$37:$I$37</c:f>
              <c:numCache>
                <c:formatCode>0</c:formatCode>
                <c:ptCount val="5"/>
                <c:pt idx="0">
                  <c:v>1140.6599999999999</c:v>
                </c:pt>
                <c:pt idx="1">
                  <c:v>808.96499999999992</c:v>
                </c:pt>
                <c:pt idx="2">
                  <c:v>165.6</c:v>
                </c:pt>
                <c:pt idx="3">
                  <c:v>1.53</c:v>
                </c:pt>
                <c:pt idx="4" formatCode="#,##0.00">
                  <c:v>2116.6999999999998</c:v>
                </c:pt>
              </c:numCache>
            </c:numRef>
          </c:val>
        </c:ser>
        <c:ser>
          <c:idx val="1"/>
          <c:order val="1"/>
          <c:tx>
            <c:strRef>
              <c:f>PLAGA!$D$38</c:f>
              <c:strCache>
                <c:ptCount val="1"/>
                <c:pt idx="0">
                  <c:v>SEGUNDO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7777777777777776E-2"/>
                  <c:y val="1.1224130643578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4567901234566E-2"/>
                  <c:y val="-1.028866756771408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PLAGA!$E$36:$I$36</c:f>
              <c:strCache>
                <c:ptCount val="5"/>
                <c:pt idx="0">
                  <c:v>TRIPS</c:v>
                </c:pt>
                <c:pt idx="1">
                  <c:v>ACAROS</c:v>
                </c:pt>
                <c:pt idx="2">
                  <c:v>AFIDOS</c:v>
                </c:pt>
                <c:pt idx="3">
                  <c:v>MOSCA BLANCA</c:v>
                </c:pt>
                <c:pt idx="4">
                  <c:v>TOTAL</c:v>
                </c:pt>
              </c:strCache>
            </c:strRef>
          </c:cat>
          <c:val>
            <c:numRef>
              <c:f>PLAGA!$E$38:$I$38</c:f>
              <c:numCache>
                <c:formatCode>0</c:formatCode>
                <c:ptCount val="5"/>
                <c:pt idx="0">
                  <c:v>251.91</c:v>
                </c:pt>
                <c:pt idx="1">
                  <c:v>65.924999999999997</c:v>
                </c:pt>
                <c:pt idx="2">
                  <c:v>138.55500000000001</c:v>
                </c:pt>
                <c:pt idx="3" formatCode="General">
                  <c:v>0.36</c:v>
                </c:pt>
                <c:pt idx="4" formatCode="General">
                  <c:v>456.7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56256"/>
        <c:axId val="117466624"/>
      </c:barChart>
      <c:catAx>
        <c:axId val="117456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PLAGAS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7466624"/>
        <c:crosses val="autoZero"/>
        <c:auto val="1"/>
        <c:lblAlgn val="ctr"/>
        <c:lblOffset val="100"/>
        <c:noMultiLvlLbl val="0"/>
      </c:catAx>
      <c:valAx>
        <c:axId val="117466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TONELADAS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C"/>
          </a:p>
        </c:txPr>
        <c:crossAx val="117456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Hoja1!$D$16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Hoja1!$C$17:$C$18</c:f>
              <c:strCache>
                <c:ptCount val="2"/>
                <c:pt idx="0">
                  <c:v>PERIODO 1</c:v>
                </c:pt>
                <c:pt idx="1">
                  <c:v>PERIODO 2</c:v>
                </c:pt>
              </c:strCache>
            </c:strRef>
          </c:cat>
          <c:val>
            <c:numRef>
              <c:f>Hoja1!$D$17:$D$18</c:f>
              <c:numCache>
                <c:formatCode>#,##0.00</c:formatCode>
                <c:ptCount val="2"/>
                <c:pt idx="0">
                  <c:v>1.22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F48E9-D82B-4852-8CC9-99B0A2E27C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17BF378-F573-4815-BEA6-D6994B100BEF}">
      <dgm:prSet phldrT="[Texto]"/>
      <dgm:spPr/>
      <dgm:t>
        <a:bodyPr/>
        <a:lstStyle/>
        <a:p>
          <a:r>
            <a:rPr lang="es-EC" dirty="0" smtClean="0"/>
            <a:t>Levantar los procesos realizados en Agrocalidad</a:t>
          </a:r>
          <a:endParaRPr lang="es-EC" dirty="0"/>
        </a:p>
      </dgm:t>
    </dgm:pt>
    <dgm:pt modelId="{8169CA8B-3A1B-4059-8CFF-919E4FBC054F}" type="parTrans" cxnId="{D4A8D435-4A53-465A-8B64-B41CEF757593}">
      <dgm:prSet/>
      <dgm:spPr/>
      <dgm:t>
        <a:bodyPr/>
        <a:lstStyle/>
        <a:p>
          <a:endParaRPr lang="es-EC"/>
        </a:p>
      </dgm:t>
    </dgm:pt>
    <dgm:pt modelId="{1F3F3701-3646-4460-B7FE-1499ED1820A7}" type="sibTrans" cxnId="{D4A8D435-4A53-465A-8B64-B41CEF757593}">
      <dgm:prSet/>
      <dgm:spPr/>
      <dgm:t>
        <a:bodyPr/>
        <a:lstStyle/>
        <a:p>
          <a:endParaRPr lang="es-EC"/>
        </a:p>
      </dgm:t>
    </dgm:pt>
    <dgm:pt modelId="{5393A8B4-5902-4097-AF5E-7EC7675B81BE}">
      <dgm:prSet phldrT="[Texto]"/>
      <dgm:spPr/>
      <dgm:t>
        <a:bodyPr/>
        <a:lstStyle/>
        <a:p>
          <a:r>
            <a:rPr lang="es-EC" dirty="0" smtClean="0"/>
            <a:t>Investigar los indicadores que tienen relación con la sustentabilidad económica</a:t>
          </a:r>
          <a:endParaRPr lang="es-EC" dirty="0"/>
        </a:p>
      </dgm:t>
    </dgm:pt>
    <dgm:pt modelId="{37E6CDC9-5F80-469E-A2FB-BCB4039ADFF7}" type="parTrans" cxnId="{E7260311-B1BB-43AF-9F6D-F5BADAB987C5}">
      <dgm:prSet/>
      <dgm:spPr/>
      <dgm:t>
        <a:bodyPr/>
        <a:lstStyle/>
        <a:p>
          <a:endParaRPr lang="es-EC"/>
        </a:p>
      </dgm:t>
    </dgm:pt>
    <dgm:pt modelId="{9C57F9BD-9AE6-4521-BC30-8E70F4B8B056}" type="sibTrans" cxnId="{E7260311-B1BB-43AF-9F6D-F5BADAB987C5}">
      <dgm:prSet/>
      <dgm:spPr/>
      <dgm:t>
        <a:bodyPr/>
        <a:lstStyle/>
        <a:p>
          <a:endParaRPr lang="es-EC"/>
        </a:p>
      </dgm:t>
    </dgm:pt>
    <dgm:pt modelId="{49C128C8-07E1-4F5B-8749-0EA5AC69CE85}">
      <dgm:prSet phldrT="[Texto]"/>
      <dgm:spPr/>
      <dgm:t>
        <a:bodyPr/>
        <a:lstStyle/>
        <a:p>
          <a:r>
            <a:rPr lang="es-EC" dirty="0" smtClean="0"/>
            <a:t>Recolectar información estadística del BCE, Agrocalidad, MAGAP.</a:t>
          </a:r>
          <a:endParaRPr lang="es-EC" dirty="0"/>
        </a:p>
      </dgm:t>
    </dgm:pt>
    <dgm:pt modelId="{9E55B68F-4B83-4E35-9E60-365DCAF83B06}" type="parTrans" cxnId="{88E94383-02A2-4D7E-B4F0-F9D7E1E34A58}">
      <dgm:prSet/>
      <dgm:spPr/>
      <dgm:t>
        <a:bodyPr/>
        <a:lstStyle/>
        <a:p>
          <a:endParaRPr lang="es-EC"/>
        </a:p>
      </dgm:t>
    </dgm:pt>
    <dgm:pt modelId="{50C057C5-D97A-4BC0-98D1-20DCB053D9C7}" type="sibTrans" cxnId="{88E94383-02A2-4D7E-B4F0-F9D7E1E34A58}">
      <dgm:prSet/>
      <dgm:spPr/>
      <dgm:t>
        <a:bodyPr/>
        <a:lstStyle/>
        <a:p>
          <a:endParaRPr lang="es-EC"/>
        </a:p>
      </dgm:t>
    </dgm:pt>
    <dgm:pt modelId="{225F41FB-751F-45ED-94D5-6D41C680C8A9}" type="pres">
      <dgm:prSet presAssocID="{FE3F48E9-D82B-4852-8CC9-99B0A2E27C9A}" presName="Name0" presStyleCnt="0">
        <dgm:presLayoutVars>
          <dgm:dir/>
          <dgm:resizeHandles val="exact"/>
        </dgm:presLayoutVars>
      </dgm:prSet>
      <dgm:spPr/>
    </dgm:pt>
    <dgm:pt modelId="{5DBDC6A6-2F5B-4994-80AD-490743EBF207}" type="pres">
      <dgm:prSet presAssocID="{E17BF378-F573-4815-BEA6-D6994B100B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11B2B-F3C2-4715-9881-F3C40FB7FB51}" type="pres">
      <dgm:prSet presAssocID="{1F3F3701-3646-4460-B7FE-1499ED1820A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EBD0D0D-DB06-4FC1-85F2-6D549334BC82}" type="pres">
      <dgm:prSet presAssocID="{1F3F3701-3646-4460-B7FE-1499ED1820A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8D75FAB0-DA1C-49E8-A080-6BDE6511E1DB}" type="pres">
      <dgm:prSet presAssocID="{5393A8B4-5902-4097-AF5E-7EC7675B81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C667FE-2A0E-411B-A7C2-2442AE2ECC9C}" type="pres">
      <dgm:prSet presAssocID="{9C57F9BD-9AE6-4521-BC30-8E70F4B8B056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2E5B0F2-8ED7-4B4B-AE27-BBDB9C5FB6F8}" type="pres">
      <dgm:prSet presAssocID="{9C57F9BD-9AE6-4521-BC30-8E70F4B8B056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F7D4177-B969-41D9-BBD6-B6911DE79AA6}" type="pres">
      <dgm:prSet presAssocID="{49C128C8-07E1-4F5B-8749-0EA5AC69CE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6C399F-3939-4D63-AF03-EFC805C79D8E}" type="presOf" srcId="{5393A8B4-5902-4097-AF5E-7EC7675B81BE}" destId="{8D75FAB0-DA1C-49E8-A080-6BDE6511E1DB}" srcOrd="0" destOrd="0" presId="urn:microsoft.com/office/officeart/2005/8/layout/process1"/>
    <dgm:cxn modelId="{88E94383-02A2-4D7E-B4F0-F9D7E1E34A58}" srcId="{FE3F48E9-D82B-4852-8CC9-99B0A2E27C9A}" destId="{49C128C8-07E1-4F5B-8749-0EA5AC69CE85}" srcOrd="2" destOrd="0" parTransId="{9E55B68F-4B83-4E35-9E60-365DCAF83B06}" sibTransId="{50C057C5-D97A-4BC0-98D1-20DCB053D9C7}"/>
    <dgm:cxn modelId="{627157DC-5FAE-4066-B4F6-5AA91F7C8EFD}" type="presOf" srcId="{49C128C8-07E1-4F5B-8749-0EA5AC69CE85}" destId="{AF7D4177-B969-41D9-BBD6-B6911DE79AA6}" srcOrd="0" destOrd="0" presId="urn:microsoft.com/office/officeart/2005/8/layout/process1"/>
    <dgm:cxn modelId="{34063456-BBB2-4CC1-B98E-9FEF83679A9C}" type="presOf" srcId="{1F3F3701-3646-4460-B7FE-1499ED1820A7}" destId="{0D711B2B-F3C2-4715-9881-F3C40FB7FB51}" srcOrd="0" destOrd="0" presId="urn:microsoft.com/office/officeart/2005/8/layout/process1"/>
    <dgm:cxn modelId="{B1A5BA20-CA2A-4C5F-BA48-722245F89C7C}" type="presOf" srcId="{FE3F48E9-D82B-4852-8CC9-99B0A2E27C9A}" destId="{225F41FB-751F-45ED-94D5-6D41C680C8A9}" srcOrd="0" destOrd="0" presId="urn:microsoft.com/office/officeart/2005/8/layout/process1"/>
    <dgm:cxn modelId="{D4A8D435-4A53-465A-8B64-B41CEF757593}" srcId="{FE3F48E9-D82B-4852-8CC9-99B0A2E27C9A}" destId="{E17BF378-F573-4815-BEA6-D6994B100BEF}" srcOrd="0" destOrd="0" parTransId="{8169CA8B-3A1B-4059-8CFF-919E4FBC054F}" sibTransId="{1F3F3701-3646-4460-B7FE-1499ED1820A7}"/>
    <dgm:cxn modelId="{505D603C-EC0E-4746-90A1-A7589237B4DC}" type="presOf" srcId="{1F3F3701-3646-4460-B7FE-1499ED1820A7}" destId="{8EBD0D0D-DB06-4FC1-85F2-6D549334BC82}" srcOrd="1" destOrd="0" presId="urn:microsoft.com/office/officeart/2005/8/layout/process1"/>
    <dgm:cxn modelId="{E7260311-B1BB-43AF-9F6D-F5BADAB987C5}" srcId="{FE3F48E9-D82B-4852-8CC9-99B0A2E27C9A}" destId="{5393A8B4-5902-4097-AF5E-7EC7675B81BE}" srcOrd="1" destOrd="0" parTransId="{37E6CDC9-5F80-469E-A2FB-BCB4039ADFF7}" sibTransId="{9C57F9BD-9AE6-4521-BC30-8E70F4B8B056}"/>
    <dgm:cxn modelId="{BC52FAA7-65D9-4607-9EFD-D5346977054A}" type="presOf" srcId="{E17BF378-F573-4815-BEA6-D6994B100BEF}" destId="{5DBDC6A6-2F5B-4994-80AD-490743EBF207}" srcOrd="0" destOrd="0" presId="urn:microsoft.com/office/officeart/2005/8/layout/process1"/>
    <dgm:cxn modelId="{8AF8C013-F2E6-43F7-9CB8-7D49D2F7A537}" type="presOf" srcId="{9C57F9BD-9AE6-4521-BC30-8E70F4B8B056}" destId="{91C667FE-2A0E-411B-A7C2-2442AE2ECC9C}" srcOrd="0" destOrd="0" presId="urn:microsoft.com/office/officeart/2005/8/layout/process1"/>
    <dgm:cxn modelId="{8B3AE685-DCA0-430C-ABC5-04B457E4D05B}" type="presOf" srcId="{9C57F9BD-9AE6-4521-BC30-8E70F4B8B056}" destId="{C2E5B0F2-8ED7-4B4B-AE27-BBDB9C5FB6F8}" srcOrd="1" destOrd="0" presId="urn:microsoft.com/office/officeart/2005/8/layout/process1"/>
    <dgm:cxn modelId="{6D2FAB43-14BE-417F-A6F1-774696D41E34}" type="presParOf" srcId="{225F41FB-751F-45ED-94D5-6D41C680C8A9}" destId="{5DBDC6A6-2F5B-4994-80AD-490743EBF207}" srcOrd="0" destOrd="0" presId="urn:microsoft.com/office/officeart/2005/8/layout/process1"/>
    <dgm:cxn modelId="{78FB4182-14AB-45C3-9A4B-B4EF5A3272FC}" type="presParOf" srcId="{225F41FB-751F-45ED-94D5-6D41C680C8A9}" destId="{0D711B2B-F3C2-4715-9881-F3C40FB7FB51}" srcOrd="1" destOrd="0" presId="urn:microsoft.com/office/officeart/2005/8/layout/process1"/>
    <dgm:cxn modelId="{4D614E40-FFCD-4ED3-B05E-893218B91269}" type="presParOf" srcId="{0D711B2B-F3C2-4715-9881-F3C40FB7FB51}" destId="{8EBD0D0D-DB06-4FC1-85F2-6D549334BC82}" srcOrd="0" destOrd="0" presId="urn:microsoft.com/office/officeart/2005/8/layout/process1"/>
    <dgm:cxn modelId="{A99E9B3A-D459-47D7-9515-2557548633A5}" type="presParOf" srcId="{225F41FB-751F-45ED-94D5-6D41C680C8A9}" destId="{8D75FAB0-DA1C-49E8-A080-6BDE6511E1DB}" srcOrd="2" destOrd="0" presId="urn:microsoft.com/office/officeart/2005/8/layout/process1"/>
    <dgm:cxn modelId="{8F25F945-7C01-4D43-B85A-6648BC7373A9}" type="presParOf" srcId="{225F41FB-751F-45ED-94D5-6D41C680C8A9}" destId="{91C667FE-2A0E-411B-A7C2-2442AE2ECC9C}" srcOrd="3" destOrd="0" presId="urn:microsoft.com/office/officeart/2005/8/layout/process1"/>
    <dgm:cxn modelId="{CCBCB76D-B9DD-4C1C-BA91-1836724EAC9C}" type="presParOf" srcId="{91C667FE-2A0E-411B-A7C2-2442AE2ECC9C}" destId="{C2E5B0F2-8ED7-4B4B-AE27-BBDB9C5FB6F8}" srcOrd="0" destOrd="0" presId="urn:microsoft.com/office/officeart/2005/8/layout/process1"/>
    <dgm:cxn modelId="{135BFF81-AF6F-41AF-AD72-062AE75C965B}" type="presParOf" srcId="{225F41FB-751F-45ED-94D5-6D41C680C8A9}" destId="{AF7D4177-B969-41D9-BBD6-B6911DE79A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3B8E1-5607-4A2B-9DFE-BC94CA5B5D4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B3E263D-20D9-497D-A167-E165011263AF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537 Fincas</a:t>
          </a:r>
          <a:endParaRPr lang="es-EC" dirty="0"/>
        </a:p>
      </dgm:t>
    </dgm:pt>
    <dgm:pt modelId="{2A7C2FF2-6B49-4F36-A072-C65829530580}" type="parTrans" cxnId="{EE4D6567-BE85-410C-9CF3-F967275A9CBC}">
      <dgm:prSet/>
      <dgm:spPr/>
      <dgm:t>
        <a:bodyPr/>
        <a:lstStyle/>
        <a:p>
          <a:endParaRPr lang="es-EC"/>
        </a:p>
      </dgm:t>
    </dgm:pt>
    <dgm:pt modelId="{5C47DC0D-D50D-4A7D-A310-C0B4A3C89C54}" type="sibTrans" cxnId="{EE4D6567-BE85-410C-9CF3-F967275A9CBC}">
      <dgm:prSet/>
      <dgm:spPr/>
      <dgm:t>
        <a:bodyPr/>
        <a:lstStyle/>
        <a:p>
          <a:endParaRPr lang="es-EC"/>
        </a:p>
      </dgm:t>
    </dgm:pt>
    <dgm:pt modelId="{3ED209BF-874F-44A0-B256-C2982D4710FC}">
      <dgm:prSet phldrT="[Texto]"/>
      <dgm:spPr>
        <a:solidFill>
          <a:schemeClr val="tx2"/>
        </a:solidFill>
      </dgm:spPr>
      <dgm:t>
        <a:bodyPr/>
        <a:lstStyle/>
        <a:p>
          <a:r>
            <a:rPr lang="es-EC" dirty="0" smtClean="0"/>
            <a:t>761 Fincas</a:t>
          </a:r>
          <a:endParaRPr lang="es-EC" dirty="0"/>
        </a:p>
      </dgm:t>
    </dgm:pt>
    <dgm:pt modelId="{981A7FE7-BD44-4468-BA1B-1FED49D3C06D}" type="parTrans" cxnId="{B0DF7829-0CA2-4EFC-B0FF-8634875D554A}">
      <dgm:prSet/>
      <dgm:spPr/>
      <dgm:t>
        <a:bodyPr/>
        <a:lstStyle/>
        <a:p>
          <a:endParaRPr lang="es-EC"/>
        </a:p>
      </dgm:t>
    </dgm:pt>
    <dgm:pt modelId="{44304240-B8A1-41DE-8C06-B5A9B402C107}" type="sibTrans" cxnId="{B0DF7829-0CA2-4EFC-B0FF-8634875D554A}">
      <dgm:prSet/>
      <dgm:spPr/>
      <dgm:t>
        <a:bodyPr/>
        <a:lstStyle/>
        <a:p>
          <a:endParaRPr lang="es-EC"/>
        </a:p>
      </dgm:t>
    </dgm:pt>
    <dgm:pt modelId="{CA83478D-9A22-4FCD-B51F-CF67729F8B9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4500 Hectáreas</a:t>
          </a:r>
          <a:endParaRPr lang="es-EC" dirty="0"/>
        </a:p>
      </dgm:t>
    </dgm:pt>
    <dgm:pt modelId="{8DA61489-226B-44C2-838D-4B98A2E898D6}" type="parTrans" cxnId="{FD1B59D6-FA3D-4BC4-BB09-6CE5C7ECF59D}">
      <dgm:prSet/>
      <dgm:spPr/>
      <dgm:t>
        <a:bodyPr/>
        <a:lstStyle/>
        <a:p>
          <a:endParaRPr lang="es-EC"/>
        </a:p>
      </dgm:t>
    </dgm:pt>
    <dgm:pt modelId="{F8DA2809-662D-4956-A93F-1CD33052A446}" type="sibTrans" cxnId="{FD1B59D6-FA3D-4BC4-BB09-6CE5C7ECF59D}">
      <dgm:prSet/>
      <dgm:spPr/>
      <dgm:t>
        <a:bodyPr/>
        <a:lstStyle/>
        <a:p>
          <a:endParaRPr lang="es-EC"/>
        </a:p>
      </dgm:t>
    </dgm:pt>
    <dgm:pt modelId="{4AC5E96B-6AD1-4D4B-BBCA-35C801CE9BF5}">
      <dgm:prSet phldrT="[Texto]"/>
      <dgm:spPr>
        <a:solidFill>
          <a:schemeClr val="tx2"/>
        </a:solidFill>
      </dgm:spPr>
      <dgm:t>
        <a:bodyPr/>
        <a:lstStyle/>
        <a:p>
          <a:r>
            <a:rPr lang="es-EC" dirty="0" smtClean="0"/>
            <a:t>4800 Hectáreas</a:t>
          </a:r>
          <a:endParaRPr lang="es-EC" dirty="0"/>
        </a:p>
      </dgm:t>
    </dgm:pt>
    <dgm:pt modelId="{0DAE2879-C704-4011-9DF0-515386F47014}" type="parTrans" cxnId="{42379D98-5813-43DF-AFEB-CBCD05BE9807}">
      <dgm:prSet/>
      <dgm:spPr/>
      <dgm:t>
        <a:bodyPr/>
        <a:lstStyle/>
        <a:p>
          <a:endParaRPr lang="es-EC"/>
        </a:p>
      </dgm:t>
    </dgm:pt>
    <dgm:pt modelId="{A1676FAB-B533-42A3-845E-0835D6C59417}" type="sibTrans" cxnId="{42379D98-5813-43DF-AFEB-CBCD05BE9807}">
      <dgm:prSet/>
      <dgm:spPr/>
      <dgm:t>
        <a:bodyPr/>
        <a:lstStyle/>
        <a:p>
          <a:endParaRPr lang="es-EC"/>
        </a:p>
      </dgm:t>
    </dgm:pt>
    <dgm:pt modelId="{8EB1BD7E-1976-4A67-95CA-C487E9D8ADAF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2400" dirty="0" smtClean="0"/>
            <a:t>PRODUCTIVIDAD 35-38T/HA</a:t>
          </a:r>
          <a:endParaRPr lang="es-EC" sz="2400" dirty="0"/>
        </a:p>
      </dgm:t>
    </dgm:pt>
    <dgm:pt modelId="{F46AF915-78BD-4585-9476-B3A29B612B7D}" type="parTrans" cxnId="{41C69707-C566-4A54-BE1D-B3990D60C67D}">
      <dgm:prSet/>
      <dgm:spPr/>
      <dgm:t>
        <a:bodyPr/>
        <a:lstStyle/>
        <a:p>
          <a:endParaRPr lang="es-EC"/>
        </a:p>
      </dgm:t>
    </dgm:pt>
    <dgm:pt modelId="{198AB620-B247-4C0D-BD86-C8FBE84E37FE}" type="sibTrans" cxnId="{41C69707-C566-4A54-BE1D-B3990D60C67D}">
      <dgm:prSet/>
      <dgm:spPr/>
      <dgm:t>
        <a:bodyPr/>
        <a:lstStyle/>
        <a:p>
          <a:endParaRPr lang="es-EC"/>
        </a:p>
      </dgm:t>
    </dgm:pt>
    <dgm:pt modelId="{3DA3A699-69AD-4FCC-A340-CD22326B7274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EC" dirty="0" smtClean="0"/>
            <a:t>Periodo 1</a:t>
          </a:r>
          <a:endParaRPr lang="es-EC" dirty="0"/>
        </a:p>
      </dgm:t>
    </dgm:pt>
    <dgm:pt modelId="{0633CC01-B85E-458E-8FDC-19D49161EFB5}" type="parTrans" cxnId="{12551382-B783-4AA6-A1BD-330668255EED}">
      <dgm:prSet/>
      <dgm:spPr/>
      <dgm:t>
        <a:bodyPr/>
        <a:lstStyle/>
        <a:p>
          <a:endParaRPr lang="es-EC"/>
        </a:p>
      </dgm:t>
    </dgm:pt>
    <dgm:pt modelId="{AC5A9C17-368D-42BB-9F52-FA2F3E7C3980}" type="sibTrans" cxnId="{12551382-B783-4AA6-A1BD-330668255EED}">
      <dgm:prSet/>
      <dgm:spPr/>
      <dgm:t>
        <a:bodyPr/>
        <a:lstStyle/>
        <a:p>
          <a:endParaRPr lang="es-EC"/>
        </a:p>
      </dgm:t>
    </dgm:pt>
    <dgm:pt modelId="{4F42CE1E-6C81-4327-8FE4-8FFC2B7768A3}">
      <dgm:prSet phldrT="[Texto]"/>
      <dgm:spPr>
        <a:solidFill>
          <a:schemeClr val="tx2"/>
        </a:solidFill>
      </dgm:spPr>
      <dgm:t>
        <a:bodyPr/>
        <a:lstStyle/>
        <a:p>
          <a:r>
            <a:rPr lang="es-EC" dirty="0" smtClean="0"/>
            <a:t>Periodo 2</a:t>
          </a:r>
          <a:endParaRPr lang="es-EC" dirty="0"/>
        </a:p>
      </dgm:t>
    </dgm:pt>
    <dgm:pt modelId="{2A7BC734-4FEE-4396-ADE0-1BAD0041B3BD}" type="parTrans" cxnId="{8CF5738D-0981-437B-A92C-252B9EAD3142}">
      <dgm:prSet/>
      <dgm:spPr/>
      <dgm:t>
        <a:bodyPr/>
        <a:lstStyle/>
        <a:p>
          <a:endParaRPr lang="es-EC"/>
        </a:p>
      </dgm:t>
    </dgm:pt>
    <dgm:pt modelId="{9933B764-E154-4391-BFD8-483CD57407DD}" type="sibTrans" cxnId="{8CF5738D-0981-437B-A92C-252B9EAD3142}">
      <dgm:prSet/>
      <dgm:spPr/>
      <dgm:t>
        <a:bodyPr/>
        <a:lstStyle/>
        <a:p>
          <a:endParaRPr lang="es-EC"/>
        </a:p>
      </dgm:t>
    </dgm:pt>
    <dgm:pt modelId="{F9A1D318-693F-4741-8A88-E3C91B5DB99B}" type="pres">
      <dgm:prSet presAssocID="{0F23B8E1-5607-4A2B-9DFE-BC94CA5B5D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516AFE-3958-4A65-A89C-57F8219C1AFE}" type="pres">
      <dgm:prSet presAssocID="{4B3E263D-20D9-497D-A167-E165011263AF}" presName="node" presStyleLbl="node1" presStyleIdx="0" presStyleCnt="7" custScaleX="98062" custLinFactNeighborX="-3431" custLinFactNeighborY="354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0018FD-E643-45E6-9363-7F2941136F7E}" type="pres">
      <dgm:prSet presAssocID="{5C47DC0D-D50D-4A7D-A310-C0B4A3C89C54}" presName="sibTrans" presStyleCnt="0"/>
      <dgm:spPr/>
    </dgm:pt>
    <dgm:pt modelId="{4046CB75-46A3-47A8-87DB-064479B6A968}" type="pres">
      <dgm:prSet presAssocID="{3ED209BF-874F-44A0-B256-C2982D4710FC}" presName="node" presStyleLbl="node1" presStyleIdx="1" presStyleCnt="7" custLinFactNeighborX="-1362" custLinFactNeighborY="354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9485CF-BF6A-4C7F-B067-592F08AE32D1}" type="pres">
      <dgm:prSet presAssocID="{44304240-B8A1-41DE-8C06-B5A9B402C107}" presName="sibTrans" presStyleCnt="0"/>
      <dgm:spPr/>
    </dgm:pt>
    <dgm:pt modelId="{E202DCD0-9E30-44DC-9BB4-FCE28296E3B8}" type="pres">
      <dgm:prSet presAssocID="{CA83478D-9A22-4FCD-B51F-CF67729F8B9C}" presName="node" presStyleLbl="node1" presStyleIdx="2" presStyleCnt="7" custLinFactNeighborX="-3431" custLinFactNeighborY="248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22764B-0711-42D5-9956-4EA413FBEF93}" type="pres">
      <dgm:prSet presAssocID="{F8DA2809-662D-4956-A93F-1CD33052A446}" presName="sibTrans" presStyleCnt="0"/>
      <dgm:spPr/>
    </dgm:pt>
    <dgm:pt modelId="{FDBE2D1B-AC5F-4327-A7FC-1B09C968899F}" type="pres">
      <dgm:prSet presAssocID="{4AC5E96B-6AD1-4D4B-BBCA-35C801CE9BF5}" presName="node" presStyleLbl="node1" presStyleIdx="3" presStyleCnt="7" custScaleY="94063" custLinFactNeighborX="-1362" custLinFactNeighborY="261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A52216-B50E-4552-89D9-7C8BFE8743CF}" type="pres">
      <dgm:prSet presAssocID="{A1676FAB-B533-42A3-845E-0835D6C59417}" presName="sibTrans" presStyleCnt="0"/>
      <dgm:spPr/>
    </dgm:pt>
    <dgm:pt modelId="{57D9C461-36C5-4C08-B176-20B4EFD1EACA}" type="pres">
      <dgm:prSet presAssocID="{8EB1BD7E-1976-4A67-95CA-C487E9D8ADAF}" presName="node" presStyleLbl="node1" presStyleIdx="4" presStyleCnt="7" custScaleY="36996" custLinFactNeighborX="66105" custLinFactNeighborY="155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126154-2E15-400F-AC52-20A8F6AB1902}" type="pres">
      <dgm:prSet presAssocID="{198AB620-B247-4C0D-BD86-C8FBE84E37FE}" presName="sibTrans" presStyleCnt="0"/>
      <dgm:spPr/>
    </dgm:pt>
    <dgm:pt modelId="{8AB68E51-7068-4193-81C4-951ECEA7E5FA}" type="pres">
      <dgm:prSet presAssocID="{3DA3A699-69AD-4FCC-A340-CD22326B7274}" presName="node" presStyleLbl="node1" presStyleIdx="5" presStyleCnt="7" custAng="10800000" custFlipVert="1" custScaleX="85059" custScaleY="34225" custLinFactX="-14501" custLinFactY="-100000" custLinFactNeighborX="-100000" custLinFactNeighborY="-1302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02A543-42CC-48F9-AC34-B0B14FCEA133}" type="pres">
      <dgm:prSet presAssocID="{AC5A9C17-368D-42BB-9F52-FA2F3E7C3980}" presName="sibTrans" presStyleCnt="0"/>
      <dgm:spPr/>
    </dgm:pt>
    <dgm:pt modelId="{62E86B40-60A8-4609-AC32-0215C8154D05}" type="pres">
      <dgm:prSet presAssocID="{4F42CE1E-6C81-4327-8FE4-8FFC2B7768A3}" presName="node" presStyleLbl="node1" presStyleIdx="6" presStyleCnt="7" custAng="10800000" custFlipVert="1" custScaleX="85059" custScaleY="34225" custLinFactY="-100000" custLinFactNeighborX="51839" custLinFactNeighborY="-1825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70D98B2-8078-4FCE-89AF-FC3D64C88DEF}" type="presOf" srcId="{CA83478D-9A22-4FCD-B51F-CF67729F8B9C}" destId="{E202DCD0-9E30-44DC-9BB4-FCE28296E3B8}" srcOrd="0" destOrd="0" presId="urn:microsoft.com/office/officeart/2005/8/layout/default"/>
    <dgm:cxn modelId="{C54D9513-936D-446F-9099-B4470A788894}" type="presOf" srcId="{4AC5E96B-6AD1-4D4B-BBCA-35C801CE9BF5}" destId="{FDBE2D1B-AC5F-4327-A7FC-1B09C968899F}" srcOrd="0" destOrd="0" presId="urn:microsoft.com/office/officeart/2005/8/layout/default"/>
    <dgm:cxn modelId="{42379D98-5813-43DF-AFEB-CBCD05BE9807}" srcId="{0F23B8E1-5607-4A2B-9DFE-BC94CA5B5D4B}" destId="{4AC5E96B-6AD1-4D4B-BBCA-35C801CE9BF5}" srcOrd="3" destOrd="0" parTransId="{0DAE2879-C704-4011-9DF0-515386F47014}" sibTransId="{A1676FAB-B533-42A3-845E-0835D6C59417}"/>
    <dgm:cxn modelId="{FD1B59D6-FA3D-4BC4-BB09-6CE5C7ECF59D}" srcId="{0F23B8E1-5607-4A2B-9DFE-BC94CA5B5D4B}" destId="{CA83478D-9A22-4FCD-B51F-CF67729F8B9C}" srcOrd="2" destOrd="0" parTransId="{8DA61489-226B-44C2-838D-4B98A2E898D6}" sibTransId="{F8DA2809-662D-4956-A93F-1CD33052A446}"/>
    <dgm:cxn modelId="{B19F5AF1-E63E-4DD0-BB99-9CB76ADADA3D}" type="presOf" srcId="{4F42CE1E-6C81-4327-8FE4-8FFC2B7768A3}" destId="{62E86B40-60A8-4609-AC32-0215C8154D05}" srcOrd="0" destOrd="0" presId="urn:microsoft.com/office/officeart/2005/8/layout/default"/>
    <dgm:cxn modelId="{B0DF7829-0CA2-4EFC-B0FF-8634875D554A}" srcId="{0F23B8E1-5607-4A2B-9DFE-BC94CA5B5D4B}" destId="{3ED209BF-874F-44A0-B256-C2982D4710FC}" srcOrd="1" destOrd="0" parTransId="{981A7FE7-BD44-4468-BA1B-1FED49D3C06D}" sibTransId="{44304240-B8A1-41DE-8C06-B5A9B402C107}"/>
    <dgm:cxn modelId="{41C69707-C566-4A54-BE1D-B3990D60C67D}" srcId="{0F23B8E1-5607-4A2B-9DFE-BC94CA5B5D4B}" destId="{8EB1BD7E-1976-4A67-95CA-C487E9D8ADAF}" srcOrd="4" destOrd="0" parTransId="{F46AF915-78BD-4585-9476-B3A29B612B7D}" sibTransId="{198AB620-B247-4C0D-BD86-C8FBE84E37FE}"/>
    <dgm:cxn modelId="{D775A0AE-103A-43CC-AF12-37D9172FB891}" type="presOf" srcId="{0F23B8E1-5607-4A2B-9DFE-BC94CA5B5D4B}" destId="{F9A1D318-693F-4741-8A88-E3C91B5DB99B}" srcOrd="0" destOrd="0" presId="urn:microsoft.com/office/officeart/2005/8/layout/default"/>
    <dgm:cxn modelId="{CFB89CB4-EE5D-401E-B969-86DCBE5C2DB4}" type="presOf" srcId="{3ED209BF-874F-44A0-B256-C2982D4710FC}" destId="{4046CB75-46A3-47A8-87DB-064479B6A968}" srcOrd="0" destOrd="0" presId="urn:microsoft.com/office/officeart/2005/8/layout/default"/>
    <dgm:cxn modelId="{EE4D6567-BE85-410C-9CF3-F967275A9CBC}" srcId="{0F23B8E1-5607-4A2B-9DFE-BC94CA5B5D4B}" destId="{4B3E263D-20D9-497D-A167-E165011263AF}" srcOrd="0" destOrd="0" parTransId="{2A7C2FF2-6B49-4F36-A072-C65829530580}" sibTransId="{5C47DC0D-D50D-4A7D-A310-C0B4A3C89C54}"/>
    <dgm:cxn modelId="{DA1E074C-A523-45E4-BEF8-C1498D2387B7}" type="presOf" srcId="{8EB1BD7E-1976-4A67-95CA-C487E9D8ADAF}" destId="{57D9C461-36C5-4C08-B176-20B4EFD1EACA}" srcOrd="0" destOrd="0" presId="urn:microsoft.com/office/officeart/2005/8/layout/default"/>
    <dgm:cxn modelId="{8CF5738D-0981-437B-A92C-252B9EAD3142}" srcId="{0F23B8E1-5607-4A2B-9DFE-BC94CA5B5D4B}" destId="{4F42CE1E-6C81-4327-8FE4-8FFC2B7768A3}" srcOrd="6" destOrd="0" parTransId="{2A7BC734-4FEE-4396-ADE0-1BAD0041B3BD}" sibTransId="{9933B764-E154-4391-BFD8-483CD57407DD}"/>
    <dgm:cxn modelId="{12551382-B783-4AA6-A1BD-330668255EED}" srcId="{0F23B8E1-5607-4A2B-9DFE-BC94CA5B5D4B}" destId="{3DA3A699-69AD-4FCC-A340-CD22326B7274}" srcOrd="5" destOrd="0" parTransId="{0633CC01-B85E-458E-8FDC-19D49161EFB5}" sibTransId="{AC5A9C17-368D-42BB-9F52-FA2F3E7C3980}"/>
    <dgm:cxn modelId="{7EB5D60C-DFE9-4544-98D8-98F7920527D6}" type="presOf" srcId="{4B3E263D-20D9-497D-A167-E165011263AF}" destId="{A3516AFE-3958-4A65-A89C-57F8219C1AFE}" srcOrd="0" destOrd="0" presId="urn:microsoft.com/office/officeart/2005/8/layout/default"/>
    <dgm:cxn modelId="{A0A6EA7E-E6E5-4301-A5A8-0148E91014CE}" type="presOf" srcId="{3DA3A699-69AD-4FCC-A340-CD22326B7274}" destId="{8AB68E51-7068-4193-81C4-951ECEA7E5FA}" srcOrd="0" destOrd="0" presId="urn:microsoft.com/office/officeart/2005/8/layout/default"/>
    <dgm:cxn modelId="{8934C346-F091-44A6-BD1A-57FE2B45FF60}" type="presParOf" srcId="{F9A1D318-693F-4741-8A88-E3C91B5DB99B}" destId="{A3516AFE-3958-4A65-A89C-57F8219C1AFE}" srcOrd="0" destOrd="0" presId="urn:microsoft.com/office/officeart/2005/8/layout/default"/>
    <dgm:cxn modelId="{52D9C3CC-F6FD-4D42-88CC-E72AE0EC1B31}" type="presParOf" srcId="{F9A1D318-693F-4741-8A88-E3C91B5DB99B}" destId="{740018FD-E643-45E6-9363-7F2941136F7E}" srcOrd="1" destOrd="0" presId="urn:microsoft.com/office/officeart/2005/8/layout/default"/>
    <dgm:cxn modelId="{CC28063D-D235-4C0D-8818-889165C80779}" type="presParOf" srcId="{F9A1D318-693F-4741-8A88-E3C91B5DB99B}" destId="{4046CB75-46A3-47A8-87DB-064479B6A968}" srcOrd="2" destOrd="0" presId="urn:microsoft.com/office/officeart/2005/8/layout/default"/>
    <dgm:cxn modelId="{E90326A9-10AA-4232-B23C-D8ED7BAB658C}" type="presParOf" srcId="{F9A1D318-693F-4741-8A88-E3C91B5DB99B}" destId="{359485CF-BF6A-4C7F-B067-592F08AE32D1}" srcOrd="3" destOrd="0" presId="urn:microsoft.com/office/officeart/2005/8/layout/default"/>
    <dgm:cxn modelId="{C199CA1F-056C-45A3-81FB-7D1DE31D6988}" type="presParOf" srcId="{F9A1D318-693F-4741-8A88-E3C91B5DB99B}" destId="{E202DCD0-9E30-44DC-9BB4-FCE28296E3B8}" srcOrd="4" destOrd="0" presId="urn:microsoft.com/office/officeart/2005/8/layout/default"/>
    <dgm:cxn modelId="{289B3BBA-1622-408F-96E3-CA797C816356}" type="presParOf" srcId="{F9A1D318-693F-4741-8A88-E3C91B5DB99B}" destId="{3422764B-0711-42D5-9956-4EA413FBEF93}" srcOrd="5" destOrd="0" presId="urn:microsoft.com/office/officeart/2005/8/layout/default"/>
    <dgm:cxn modelId="{C62EDEB4-0725-4A03-9623-4EB50C736408}" type="presParOf" srcId="{F9A1D318-693F-4741-8A88-E3C91B5DB99B}" destId="{FDBE2D1B-AC5F-4327-A7FC-1B09C968899F}" srcOrd="6" destOrd="0" presId="urn:microsoft.com/office/officeart/2005/8/layout/default"/>
    <dgm:cxn modelId="{370D5EAE-9839-477C-9EB4-95424F273FA7}" type="presParOf" srcId="{F9A1D318-693F-4741-8A88-E3C91B5DB99B}" destId="{66A52216-B50E-4552-89D9-7C8BFE8743CF}" srcOrd="7" destOrd="0" presId="urn:microsoft.com/office/officeart/2005/8/layout/default"/>
    <dgm:cxn modelId="{41958D76-39F6-4440-BF0D-60C9894D36C8}" type="presParOf" srcId="{F9A1D318-693F-4741-8A88-E3C91B5DB99B}" destId="{57D9C461-36C5-4C08-B176-20B4EFD1EACA}" srcOrd="8" destOrd="0" presId="urn:microsoft.com/office/officeart/2005/8/layout/default"/>
    <dgm:cxn modelId="{8B830F3A-27BC-49CC-B7FA-58A31FA2027C}" type="presParOf" srcId="{F9A1D318-693F-4741-8A88-E3C91B5DB99B}" destId="{BE126154-2E15-400F-AC52-20A8F6AB1902}" srcOrd="9" destOrd="0" presId="urn:microsoft.com/office/officeart/2005/8/layout/default"/>
    <dgm:cxn modelId="{D9FEADE5-98E8-4013-92BB-B0B48DC5543D}" type="presParOf" srcId="{F9A1D318-693F-4741-8A88-E3C91B5DB99B}" destId="{8AB68E51-7068-4193-81C4-951ECEA7E5FA}" srcOrd="10" destOrd="0" presId="urn:microsoft.com/office/officeart/2005/8/layout/default"/>
    <dgm:cxn modelId="{0ED5334D-8968-4223-858A-8A45DAB5EBE6}" type="presParOf" srcId="{F9A1D318-693F-4741-8A88-E3C91B5DB99B}" destId="{0302A543-42CC-48F9-AC34-B0B14FCEA133}" srcOrd="11" destOrd="0" presId="urn:microsoft.com/office/officeart/2005/8/layout/default"/>
    <dgm:cxn modelId="{34640B91-2255-4B8C-80DF-031A78643693}" type="presParOf" srcId="{F9A1D318-693F-4741-8A88-E3C91B5DB99B}" destId="{62E86B40-60A8-4609-AC32-0215C8154D0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8657A-2918-4DDE-B928-7E266EB4A6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FDEF7A2-45B0-4846-86B8-98FDF0E19742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PERIODO 1</a:t>
          </a:r>
          <a:endParaRPr lang="es-EC" dirty="0"/>
        </a:p>
      </dgm:t>
    </dgm:pt>
    <dgm:pt modelId="{365A80D5-4459-4C45-ABDD-A359FBBE305C}" type="parTrans" cxnId="{71D76AE5-27C9-4A2F-90EA-B7086D0B9F53}">
      <dgm:prSet/>
      <dgm:spPr/>
      <dgm:t>
        <a:bodyPr/>
        <a:lstStyle/>
        <a:p>
          <a:endParaRPr lang="es-EC"/>
        </a:p>
      </dgm:t>
    </dgm:pt>
    <dgm:pt modelId="{8205A435-51D8-4D8E-939E-36277F34B609}" type="sibTrans" cxnId="{71D76AE5-27C9-4A2F-90EA-B7086D0B9F53}">
      <dgm:prSet/>
      <dgm:spPr/>
      <dgm:t>
        <a:bodyPr/>
        <a:lstStyle/>
        <a:p>
          <a:endParaRPr lang="es-EC"/>
        </a:p>
      </dgm:t>
    </dgm:pt>
    <dgm:pt modelId="{E844927C-9728-47E3-8C70-12FEEA4FF27B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172.964,53 T </a:t>
          </a:r>
          <a:r>
            <a:rPr lang="es-EC" dirty="0" err="1" smtClean="0"/>
            <a:t>exp</a:t>
          </a:r>
          <a:endParaRPr lang="es-EC" dirty="0"/>
        </a:p>
      </dgm:t>
    </dgm:pt>
    <dgm:pt modelId="{896047B0-5C4D-4E8F-9C52-48EAB67DDDD9}" type="parTrans" cxnId="{7CFD7791-E098-4AC4-B9FC-18141E23F8AF}">
      <dgm:prSet/>
      <dgm:spPr/>
      <dgm:t>
        <a:bodyPr/>
        <a:lstStyle/>
        <a:p>
          <a:endParaRPr lang="es-EC"/>
        </a:p>
      </dgm:t>
    </dgm:pt>
    <dgm:pt modelId="{51D2CFF1-386B-4FE7-8658-601091F7FAF0}" type="sibTrans" cxnId="{7CFD7791-E098-4AC4-B9FC-18141E23F8AF}">
      <dgm:prSet/>
      <dgm:spPr/>
      <dgm:t>
        <a:bodyPr/>
        <a:lstStyle/>
        <a:p>
          <a:endParaRPr lang="es-EC"/>
        </a:p>
      </dgm:t>
    </dgm:pt>
    <dgm:pt modelId="{229BB2FA-8E02-4ABC-BE83-A140390F91CE}">
      <dgm:prSet phldrT="[Texto]"/>
      <dgm:spPr/>
      <dgm:t>
        <a:bodyPr/>
        <a:lstStyle/>
        <a:p>
          <a:r>
            <a:rPr lang="es-EC" dirty="0" smtClean="0"/>
            <a:t>PERIODO 2</a:t>
          </a:r>
          <a:endParaRPr lang="es-EC" dirty="0"/>
        </a:p>
      </dgm:t>
    </dgm:pt>
    <dgm:pt modelId="{561FCDB0-2C18-43E0-8DCB-BAB8D3A016D0}" type="parTrans" cxnId="{A079FCAF-90CF-41C9-9F4B-FD8BE1544144}">
      <dgm:prSet/>
      <dgm:spPr/>
      <dgm:t>
        <a:bodyPr/>
        <a:lstStyle/>
        <a:p>
          <a:endParaRPr lang="es-EC"/>
        </a:p>
      </dgm:t>
    </dgm:pt>
    <dgm:pt modelId="{173DECC0-CF71-41AE-B5A9-6ADC685056CE}" type="sibTrans" cxnId="{A079FCAF-90CF-41C9-9F4B-FD8BE1544144}">
      <dgm:prSet/>
      <dgm:spPr/>
      <dgm:t>
        <a:bodyPr/>
        <a:lstStyle/>
        <a:p>
          <a:endParaRPr lang="es-EC"/>
        </a:p>
      </dgm:t>
    </dgm:pt>
    <dgm:pt modelId="{CE55132C-0B10-4A92-AE82-D3785106BED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1.093,36 Mill FOB</a:t>
          </a:r>
          <a:endParaRPr lang="es-EC" dirty="0"/>
        </a:p>
      </dgm:t>
    </dgm:pt>
    <dgm:pt modelId="{EA43D3CD-28C8-4FFE-BC91-5050499351D1}" type="parTrans" cxnId="{CF685345-9FF2-454E-886B-912A9A5D5072}">
      <dgm:prSet/>
      <dgm:spPr/>
      <dgm:t>
        <a:bodyPr/>
        <a:lstStyle/>
        <a:p>
          <a:endParaRPr lang="es-EC"/>
        </a:p>
      </dgm:t>
    </dgm:pt>
    <dgm:pt modelId="{9C6E99D0-BDF6-48DD-B178-90D8043F4280}" type="sibTrans" cxnId="{CF685345-9FF2-454E-886B-912A9A5D5072}">
      <dgm:prSet/>
      <dgm:spPr/>
      <dgm:t>
        <a:bodyPr/>
        <a:lstStyle/>
        <a:p>
          <a:endParaRPr lang="es-EC"/>
        </a:p>
      </dgm:t>
    </dgm:pt>
    <dgm:pt modelId="{E4F14892-4692-437B-AA36-1CCA8D1DF3EF}">
      <dgm:prSet phldrT="[Texto]"/>
      <dgm:spPr/>
      <dgm:t>
        <a:bodyPr/>
        <a:lstStyle/>
        <a:p>
          <a:r>
            <a:rPr lang="es-EC" dirty="0" smtClean="0"/>
            <a:t>169.501,11 T </a:t>
          </a:r>
          <a:r>
            <a:rPr lang="es-EC" dirty="0" err="1" smtClean="0"/>
            <a:t>exp</a:t>
          </a:r>
          <a:endParaRPr lang="es-EC" dirty="0"/>
        </a:p>
      </dgm:t>
    </dgm:pt>
    <dgm:pt modelId="{E0433EFD-3EC2-4476-A2C8-EC5C9425E579}" type="parTrans" cxnId="{B85A9768-135A-4532-90B2-5CCD04CF7682}">
      <dgm:prSet/>
      <dgm:spPr/>
      <dgm:t>
        <a:bodyPr/>
        <a:lstStyle/>
        <a:p>
          <a:endParaRPr lang="es-EC"/>
        </a:p>
      </dgm:t>
    </dgm:pt>
    <dgm:pt modelId="{3B93A97D-6B1A-4327-9986-6575F5E37453}" type="sibTrans" cxnId="{B85A9768-135A-4532-90B2-5CCD04CF7682}">
      <dgm:prSet/>
      <dgm:spPr/>
      <dgm:t>
        <a:bodyPr/>
        <a:lstStyle/>
        <a:p>
          <a:endParaRPr lang="es-EC"/>
        </a:p>
      </dgm:t>
    </dgm:pt>
    <dgm:pt modelId="{F8575001-8202-43CB-9F56-DDEE71AE2CBD}">
      <dgm:prSet phldrT="[Texto]"/>
      <dgm:spPr/>
      <dgm:t>
        <a:bodyPr/>
        <a:lstStyle/>
        <a:p>
          <a:r>
            <a:rPr lang="es-EC" dirty="0" smtClean="0"/>
            <a:t>1.019,20 Mill FOB</a:t>
          </a:r>
          <a:endParaRPr lang="es-EC" dirty="0"/>
        </a:p>
      </dgm:t>
    </dgm:pt>
    <dgm:pt modelId="{52C4111E-C15E-4E8F-9B6A-7FAFFA30B1FE}" type="parTrans" cxnId="{F87A2A5A-A12F-40C4-9A30-333EFCCB01A1}">
      <dgm:prSet/>
      <dgm:spPr/>
      <dgm:t>
        <a:bodyPr/>
        <a:lstStyle/>
        <a:p>
          <a:endParaRPr lang="es-EC"/>
        </a:p>
      </dgm:t>
    </dgm:pt>
    <dgm:pt modelId="{5EC44F3E-CB2B-4033-AE9F-D868242DD8C1}" type="sibTrans" cxnId="{F87A2A5A-A12F-40C4-9A30-333EFCCB01A1}">
      <dgm:prSet/>
      <dgm:spPr/>
      <dgm:t>
        <a:bodyPr/>
        <a:lstStyle/>
        <a:p>
          <a:endParaRPr lang="es-EC"/>
        </a:p>
      </dgm:t>
    </dgm:pt>
    <dgm:pt modelId="{326BF247-CAAA-49A9-AA1B-2312F9E74566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6.321 USD/T</a:t>
          </a:r>
          <a:endParaRPr lang="es-EC" dirty="0"/>
        </a:p>
      </dgm:t>
    </dgm:pt>
    <dgm:pt modelId="{E8328297-DD92-47C6-9722-6211D5AEEA41}" type="parTrans" cxnId="{B6B87F6C-EACE-46B9-BD70-689E96B16FCE}">
      <dgm:prSet/>
      <dgm:spPr/>
      <dgm:t>
        <a:bodyPr/>
        <a:lstStyle/>
        <a:p>
          <a:endParaRPr lang="es-EC"/>
        </a:p>
      </dgm:t>
    </dgm:pt>
    <dgm:pt modelId="{9983BF27-79B6-48B0-B5C2-1FFB407D7011}" type="sibTrans" cxnId="{B6B87F6C-EACE-46B9-BD70-689E96B16FCE}">
      <dgm:prSet/>
      <dgm:spPr/>
      <dgm:t>
        <a:bodyPr/>
        <a:lstStyle/>
        <a:p>
          <a:endParaRPr lang="es-EC"/>
        </a:p>
      </dgm:t>
    </dgm:pt>
    <dgm:pt modelId="{31838DF3-A3CA-48DA-AB52-6D3FE95B349E}">
      <dgm:prSet phldrT="[Texto]"/>
      <dgm:spPr/>
      <dgm:t>
        <a:bodyPr/>
        <a:lstStyle/>
        <a:p>
          <a:r>
            <a:rPr lang="es-EC" dirty="0" smtClean="0"/>
            <a:t>6.013USD/T</a:t>
          </a:r>
          <a:endParaRPr lang="es-EC" dirty="0"/>
        </a:p>
      </dgm:t>
    </dgm:pt>
    <dgm:pt modelId="{0BE2BD08-B7CE-4317-83CA-2F5F036D70ED}" type="parTrans" cxnId="{28FD354A-31EC-4F5B-87E8-DC389BABB27D}">
      <dgm:prSet/>
      <dgm:spPr/>
      <dgm:t>
        <a:bodyPr/>
        <a:lstStyle/>
        <a:p>
          <a:endParaRPr lang="es-EC"/>
        </a:p>
      </dgm:t>
    </dgm:pt>
    <dgm:pt modelId="{7F401632-535F-4205-9B3F-A3061D1AA92C}" type="sibTrans" cxnId="{28FD354A-31EC-4F5B-87E8-DC389BABB27D}">
      <dgm:prSet/>
      <dgm:spPr/>
      <dgm:t>
        <a:bodyPr/>
        <a:lstStyle/>
        <a:p>
          <a:endParaRPr lang="es-EC"/>
        </a:p>
      </dgm:t>
    </dgm:pt>
    <dgm:pt modelId="{C2B3070E-58BC-4509-A372-1790EF25F6CF}" type="pres">
      <dgm:prSet presAssocID="{3EB8657A-2918-4DDE-B928-7E266EB4A6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A5B727-3D69-4169-A4A4-9535BA9EF8F5}" type="pres">
      <dgm:prSet presAssocID="{6FDEF7A2-45B0-4846-86B8-98FDF0E19742}" presName="node" presStyleLbl="node1" presStyleIdx="0" presStyleCnt="8" custLinFactNeighborX="49071" custLinFactNeighborY="-85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C31AF0-0B1D-4281-92FD-74AF4F477E20}" type="pres">
      <dgm:prSet presAssocID="{8205A435-51D8-4D8E-939E-36277F34B609}" presName="sibTrans" presStyleCnt="0"/>
      <dgm:spPr/>
    </dgm:pt>
    <dgm:pt modelId="{2A3FC78E-9350-4CB2-9A54-E065E527BB05}" type="pres">
      <dgm:prSet presAssocID="{E844927C-9728-47E3-8C70-12FEEA4FF27B}" presName="node" presStyleLbl="node1" presStyleIdx="1" presStyleCnt="8" custLinFactNeighborX="-60929" custLinFactNeighborY="76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ABB95D-8808-4D06-9FDA-B4095D875CCD}" type="pres">
      <dgm:prSet presAssocID="{51D2CFF1-386B-4FE7-8658-601091F7FAF0}" presName="sibTrans" presStyleCnt="0"/>
      <dgm:spPr/>
    </dgm:pt>
    <dgm:pt modelId="{C1213F9C-16E8-4ABC-9AD8-788D72483F0A}" type="pres">
      <dgm:prSet presAssocID="{229BB2FA-8E02-4ABC-BE83-A140390F91CE}" presName="node" presStyleLbl="node1" presStyleIdx="2" presStyleCnt="8" custLinFactNeighborX="-46000" custLinFactNeighborY="-318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2D0F9-9F42-4D6C-BA3C-D0881A85289E}" type="pres">
      <dgm:prSet presAssocID="{173DECC0-CF71-41AE-B5A9-6ADC685056CE}" presName="sibTrans" presStyleCnt="0"/>
      <dgm:spPr/>
    </dgm:pt>
    <dgm:pt modelId="{CD5F8D3D-3FFB-47E6-8754-61716176033D}" type="pres">
      <dgm:prSet presAssocID="{CE55132C-0B10-4A92-AE82-D3785106BED0}" presName="node" presStyleLbl="node1" presStyleIdx="3" presStyleCnt="8" custLinFactNeighborX="49071" custLinFactNeighborY="498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16C617-73F9-48CE-9E8B-840E23F169E4}" type="pres">
      <dgm:prSet presAssocID="{9C6E99D0-BDF6-48DD-B178-90D8043F4280}" presName="sibTrans" presStyleCnt="0"/>
      <dgm:spPr/>
    </dgm:pt>
    <dgm:pt modelId="{B30DE878-6AAE-4AD9-8E1E-1BED44D48173}" type="pres">
      <dgm:prSet presAssocID="{E4F14892-4692-437B-AA36-1CCA8D1DF3EF}" presName="node" presStyleLbl="node1" presStyleIdx="4" presStyleCnt="8" custLinFactNeighborX="65212" custLinFactNeighborY="-438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3A1D89-0A8D-4D43-B899-304B7B451BE9}" type="pres">
      <dgm:prSet presAssocID="{3B93A97D-6B1A-4327-9986-6575F5E37453}" presName="sibTrans" presStyleCnt="0"/>
      <dgm:spPr/>
    </dgm:pt>
    <dgm:pt modelId="{C4C1F98F-FC60-4105-A009-A267134248E0}" type="pres">
      <dgm:prSet presAssocID="{F8575001-8202-43CB-9F56-DDEE71AE2CBD}" presName="node" presStyleLbl="node1" presStyleIdx="5" presStyleCnt="8" custLinFactNeighborX="-44788" custLinFactNeighborY="423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AA6DB9-0A8A-4EE5-8F4E-F2F9DB937676}" type="pres">
      <dgm:prSet presAssocID="{5EC44F3E-CB2B-4033-AE9F-D868242DD8C1}" presName="sibTrans" presStyleCnt="0"/>
      <dgm:spPr/>
    </dgm:pt>
    <dgm:pt modelId="{4787E5A4-01A2-4F4B-AB55-DAC092189DA2}" type="pres">
      <dgm:prSet presAssocID="{326BF247-CAAA-49A9-AA1B-2312F9E74566}" presName="node" presStyleLbl="node1" presStyleIdx="6" presStyleCnt="8" custScaleY="57897" custLinFactNeighborX="-7054" custLinFactNeighborY="169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739362-D478-467A-B51F-6734607FC946}" type="pres">
      <dgm:prSet presAssocID="{9983BF27-79B6-48B0-B5C2-1FFB407D7011}" presName="sibTrans" presStyleCnt="0"/>
      <dgm:spPr/>
    </dgm:pt>
    <dgm:pt modelId="{8329B658-8252-40D9-B7A8-A24E1F8DF816}" type="pres">
      <dgm:prSet presAssocID="{31838DF3-A3CA-48DA-AB52-6D3FE95B349E}" presName="node" presStyleLbl="node1" presStyleIdx="7" presStyleCnt="8" custScaleY="70576" custLinFactNeighborX="10212" custLinFactNeighborY="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5A9768-135A-4532-90B2-5CCD04CF7682}" srcId="{3EB8657A-2918-4DDE-B928-7E266EB4A6D9}" destId="{E4F14892-4692-437B-AA36-1CCA8D1DF3EF}" srcOrd="4" destOrd="0" parTransId="{E0433EFD-3EC2-4476-A2C8-EC5C9425E579}" sibTransId="{3B93A97D-6B1A-4327-9986-6575F5E37453}"/>
    <dgm:cxn modelId="{5CF35B8A-E46A-490F-8087-6F77C9E785E6}" type="presOf" srcId="{3EB8657A-2918-4DDE-B928-7E266EB4A6D9}" destId="{C2B3070E-58BC-4509-A372-1790EF25F6CF}" srcOrd="0" destOrd="0" presId="urn:microsoft.com/office/officeart/2005/8/layout/default"/>
    <dgm:cxn modelId="{9E2E5908-2C9C-4FBF-BA94-A80EE1B9FF55}" type="presOf" srcId="{326BF247-CAAA-49A9-AA1B-2312F9E74566}" destId="{4787E5A4-01A2-4F4B-AB55-DAC092189DA2}" srcOrd="0" destOrd="0" presId="urn:microsoft.com/office/officeart/2005/8/layout/default"/>
    <dgm:cxn modelId="{E0432E1E-CBB5-4B72-860C-6C80BCB3976F}" type="presOf" srcId="{E844927C-9728-47E3-8C70-12FEEA4FF27B}" destId="{2A3FC78E-9350-4CB2-9A54-E065E527BB05}" srcOrd="0" destOrd="0" presId="urn:microsoft.com/office/officeart/2005/8/layout/default"/>
    <dgm:cxn modelId="{B3B9C113-5471-4949-A6DF-D231D4E5FE2B}" type="presOf" srcId="{229BB2FA-8E02-4ABC-BE83-A140390F91CE}" destId="{C1213F9C-16E8-4ABC-9AD8-788D72483F0A}" srcOrd="0" destOrd="0" presId="urn:microsoft.com/office/officeart/2005/8/layout/default"/>
    <dgm:cxn modelId="{11358C2F-3049-436C-8FB8-C311A85ED896}" type="presOf" srcId="{E4F14892-4692-437B-AA36-1CCA8D1DF3EF}" destId="{B30DE878-6AAE-4AD9-8E1E-1BED44D48173}" srcOrd="0" destOrd="0" presId="urn:microsoft.com/office/officeart/2005/8/layout/default"/>
    <dgm:cxn modelId="{B6B87F6C-EACE-46B9-BD70-689E96B16FCE}" srcId="{3EB8657A-2918-4DDE-B928-7E266EB4A6D9}" destId="{326BF247-CAAA-49A9-AA1B-2312F9E74566}" srcOrd="6" destOrd="0" parTransId="{E8328297-DD92-47C6-9722-6211D5AEEA41}" sibTransId="{9983BF27-79B6-48B0-B5C2-1FFB407D7011}"/>
    <dgm:cxn modelId="{0B9B3BD5-9CBA-43D4-8765-592F31C82698}" type="presOf" srcId="{F8575001-8202-43CB-9F56-DDEE71AE2CBD}" destId="{C4C1F98F-FC60-4105-A009-A267134248E0}" srcOrd="0" destOrd="0" presId="urn:microsoft.com/office/officeart/2005/8/layout/default"/>
    <dgm:cxn modelId="{7CFD7791-E098-4AC4-B9FC-18141E23F8AF}" srcId="{3EB8657A-2918-4DDE-B928-7E266EB4A6D9}" destId="{E844927C-9728-47E3-8C70-12FEEA4FF27B}" srcOrd="1" destOrd="0" parTransId="{896047B0-5C4D-4E8F-9C52-48EAB67DDDD9}" sibTransId="{51D2CFF1-386B-4FE7-8658-601091F7FAF0}"/>
    <dgm:cxn modelId="{B5B59387-F505-4D9B-BD3D-2538F32EA583}" type="presOf" srcId="{31838DF3-A3CA-48DA-AB52-6D3FE95B349E}" destId="{8329B658-8252-40D9-B7A8-A24E1F8DF816}" srcOrd="0" destOrd="0" presId="urn:microsoft.com/office/officeart/2005/8/layout/default"/>
    <dgm:cxn modelId="{71D76AE5-27C9-4A2F-90EA-B7086D0B9F53}" srcId="{3EB8657A-2918-4DDE-B928-7E266EB4A6D9}" destId="{6FDEF7A2-45B0-4846-86B8-98FDF0E19742}" srcOrd="0" destOrd="0" parTransId="{365A80D5-4459-4C45-ABDD-A359FBBE305C}" sibTransId="{8205A435-51D8-4D8E-939E-36277F34B609}"/>
    <dgm:cxn modelId="{D973B54B-14A9-405E-B7FE-AB1DF4D1AFD1}" type="presOf" srcId="{CE55132C-0B10-4A92-AE82-D3785106BED0}" destId="{CD5F8D3D-3FFB-47E6-8754-61716176033D}" srcOrd="0" destOrd="0" presId="urn:microsoft.com/office/officeart/2005/8/layout/default"/>
    <dgm:cxn modelId="{A079FCAF-90CF-41C9-9F4B-FD8BE1544144}" srcId="{3EB8657A-2918-4DDE-B928-7E266EB4A6D9}" destId="{229BB2FA-8E02-4ABC-BE83-A140390F91CE}" srcOrd="2" destOrd="0" parTransId="{561FCDB0-2C18-43E0-8DCB-BAB8D3A016D0}" sibTransId="{173DECC0-CF71-41AE-B5A9-6ADC685056CE}"/>
    <dgm:cxn modelId="{F87A2A5A-A12F-40C4-9A30-333EFCCB01A1}" srcId="{3EB8657A-2918-4DDE-B928-7E266EB4A6D9}" destId="{F8575001-8202-43CB-9F56-DDEE71AE2CBD}" srcOrd="5" destOrd="0" parTransId="{52C4111E-C15E-4E8F-9B6A-7FAFFA30B1FE}" sibTransId="{5EC44F3E-CB2B-4033-AE9F-D868242DD8C1}"/>
    <dgm:cxn modelId="{28FD354A-31EC-4F5B-87E8-DC389BABB27D}" srcId="{3EB8657A-2918-4DDE-B928-7E266EB4A6D9}" destId="{31838DF3-A3CA-48DA-AB52-6D3FE95B349E}" srcOrd="7" destOrd="0" parTransId="{0BE2BD08-B7CE-4317-83CA-2F5F036D70ED}" sibTransId="{7F401632-535F-4205-9B3F-A3061D1AA92C}"/>
    <dgm:cxn modelId="{7B546F40-FE88-496B-8AEC-798963F21B57}" type="presOf" srcId="{6FDEF7A2-45B0-4846-86B8-98FDF0E19742}" destId="{51A5B727-3D69-4169-A4A4-9535BA9EF8F5}" srcOrd="0" destOrd="0" presId="urn:microsoft.com/office/officeart/2005/8/layout/default"/>
    <dgm:cxn modelId="{CF685345-9FF2-454E-886B-912A9A5D5072}" srcId="{3EB8657A-2918-4DDE-B928-7E266EB4A6D9}" destId="{CE55132C-0B10-4A92-AE82-D3785106BED0}" srcOrd="3" destOrd="0" parTransId="{EA43D3CD-28C8-4FFE-BC91-5050499351D1}" sibTransId="{9C6E99D0-BDF6-48DD-B178-90D8043F4280}"/>
    <dgm:cxn modelId="{D4C5C51F-201F-44A4-9A7D-FC2FD8DD1D1B}" type="presParOf" srcId="{C2B3070E-58BC-4509-A372-1790EF25F6CF}" destId="{51A5B727-3D69-4169-A4A4-9535BA9EF8F5}" srcOrd="0" destOrd="0" presId="urn:microsoft.com/office/officeart/2005/8/layout/default"/>
    <dgm:cxn modelId="{8EA67701-6362-46A9-BA38-35C8743179CC}" type="presParOf" srcId="{C2B3070E-58BC-4509-A372-1790EF25F6CF}" destId="{C8C31AF0-0B1D-4281-92FD-74AF4F477E20}" srcOrd="1" destOrd="0" presId="urn:microsoft.com/office/officeart/2005/8/layout/default"/>
    <dgm:cxn modelId="{006146AF-6DDD-48A5-870C-1B7DB5C695D1}" type="presParOf" srcId="{C2B3070E-58BC-4509-A372-1790EF25F6CF}" destId="{2A3FC78E-9350-4CB2-9A54-E065E527BB05}" srcOrd="2" destOrd="0" presId="urn:microsoft.com/office/officeart/2005/8/layout/default"/>
    <dgm:cxn modelId="{90CA6AC9-1C81-4C35-8E92-AEEFD767BAB6}" type="presParOf" srcId="{C2B3070E-58BC-4509-A372-1790EF25F6CF}" destId="{05ABB95D-8808-4D06-9FDA-B4095D875CCD}" srcOrd="3" destOrd="0" presId="urn:microsoft.com/office/officeart/2005/8/layout/default"/>
    <dgm:cxn modelId="{2CD670EE-5852-46B7-9813-3154E9166F2E}" type="presParOf" srcId="{C2B3070E-58BC-4509-A372-1790EF25F6CF}" destId="{C1213F9C-16E8-4ABC-9AD8-788D72483F0A}" srcOrd="4" destOrd="0" presId="urn:microsoft.com/office/officeart/2005/8/layout/default"/>
    <dgm:cxn modelId="{F9409579-B407-49E1-958B-D131AE3F0F40}" type="presParOf" srcId="{C2B3070E-58BC-4509-A372-1790EF25F6CF}" destId="{C282D0F9-9F42-4D6C-BA3C-D0881A85289E}" srcOrd="5" destOrd="0" presId="urn:microsoft.com/office/officeart/2005/8/layout/default"/>
    <dgm:cxn modelId="{157F2D92-0F0B-47F0-91FA-A9EDB369157C}" type="presParOf" srcId="{C2B3070E-58BC-4509-A372-1790EF25F6CF}" destId="{CD5F8D3D-3FFB-47E6-8754-61716176033D}" srcOrd="6" destOrd="0" presId="urn:microsoft.com/office/officeart/2005/8/layout/default"/>
    <dgm:cxn modelId="{D44F2940-435B-4B93-8771-7DFC651B1870}" type="presParOf" srcId="{C2B3070E-58BC-4509-A372-1790EF25F6CF}" destId="{FA16C617-73F9-48CE-9E8B-840E23F169E4}" srcOrd="7" destOrd="0" presId="urn:microsoft.com/office/officeart/2005/8/layout/default"/>
    <dgm:cxn modelId="{B4EF7D0C-81E6-4700-8358-64944E4D9ECF}" type="presParOf" srcId="{C2B3070E-58BC-4509-A372-1790EF25F6CF}" destId="{B30DE878-6AAE-4AD9-8E1E-1BED44D48173}" srcOrd="8" destOrd="0" presId="urn:microsoft.com/office/officeart/2005/8/layout/default"/>
    <dgm:cxn modelId="{D4D5326C-AF7B-4128-8677-201677DF5468}" type="presParOf" srcId="{C2B3070E-58BC-4509-A372-1790EF25F6CF}" destId="{723A1D89-0A8D-4D43-B899-304B7B451BE9}" srcOrd="9" destOrd="0" presId="urn:microsoft.com/office/officeart/2005/8/layout/default"/>
    <dgm:cxn modelId="{6C406C4A-ED57-4C0A-A7DC-D23D7E1F9077}" type="presParOf" srcId="{C2B3070E-58BC-4509-A372-1790EF25F6CF}" destId="{C4C1F98F-FC60-4105-A009-A267134248E0}" srcOrd="10" destOrd="0" presId="urn:microsoft.com/office/officeart/2005/8/layout/default"/>
    <dgm:cxn modelId="{5C3BDF5E-0827-4719-B654-612EFB501126}" type="presParOf" srcId="{C2B3070E-58BC-4509-A372-1790EF25F6CF}" destId="{3EAA6DB9-0A8A-4EE5-8F4E-F2F9DB937676}" srcOrd="11" destOrd="0" presId="urn:microsoft.com/office/officeart/2005/8/layout/default"/>
    <dgm:cxn modelId="{B39A6D9E-1168-47E1-8849-2623DC4C92A4}" type="presParOf" srcId="{C2B3070E-58BC-4509-A372-1790EF25F6CF}" destId="{4787E5A4-01A2-4F4B-AB55-DAC092189DA2}" srcOrd="12" destOrd="0" presId="urn:microsoft.com/office/officeart/2005/8/layout/default"/>
    <dgm:cxn modelId="{2FF33726-FB60-467D-8F80-0A4F1E4A32AD}" type="presParOf" srcId="{C2B3070E-58BC-4509-A372-1790EF25F6CF}" destId="{8D739362-D478-467A-B51F-6734607FC946}" srcOrd="13" destOrd="0" presId="urn:microsoft.com/office/officeart/2005/8/layout/default"/>
    <dgm:cxn modelId="{0412B471-D82E-4CB3-8D58-DC4C8913F9BD}" type="presParOf" srcId="{C2B3070E-58BC-4509-A372-1790EF25F6CF}" destId="{8329B658-8252-40D9-B7A8-A24E1F8DF81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64501-4DC8-4EB4-A442-5D63418B4AC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944A35-F86C-4FC0-AA4D-AEA65C7AB981}">
      <dgm:prSet phldrT="[Texto]"/>
      <dgm:spPr>
        <a:solidFill>
          <a:schemeClr val="accent2"/>
        </a:solidFill>
      </dgm:spPr>
      <dgm:t>
        <a:bodyPr/>
        <a:lstStyle/>
        <a:p>
          <a:r>
            <a:rPr lang="es-EC" dirty="0" smtClean="0"/>
            <a:t>PERIODO 1</a:t>
          </a:r>
          <a:endParaRPr lang="es-EC" dirty="0"/>
        </a:p>
      </dgm:t>
    </dgm:pt>
    <dgm:pt modelId="{F0D519AC-1B12-45EF-89A1-E0A512B31FA8}" type="parTrans" cxnId="{0FA12B07-494A-4F92-840A-95CE651C98D8}">
      <dgm:prSet/>
      <dgm:spPr/>
      <dgm:t>
        <a:bodyPr/>
        <a:lstStyle/>
        <a:p>
          <a:endParaRPr lang="es-EC"/>
        </a:p>
      </dgm:t>
    </dgm:pt>
    <dgm:pt modelId="{8064EE92-2660-47D3-B8BD-4C49EB2BEC06}" type="sibTrans" cxnId="{0FA12B07-494A-4F92-840A-95CE651C98D8}">
      <dgm:prSet/>
      <dgm:spPr/>
      <dgm:t>
        <a:bodyPr/>
        <a:lstStyle/>
        <a:p>
          <a:endParaRPr lang="es-EC"/>
        </a:p>
      </dgm:t>
    </dgm:pt>
    <dgm:pt modelId="{1A63D069-C653-47F4-8367-197CE09647BD}">
      <dgm:prSet phldrT="[Texto]"/>
      <dgm:spPr>
        <a:solidFill>
          <a:schemeClr val="accent2"/>
        </a:solidFill>
      </dgm:spPr>
      <dgm:t>
        <a:bodyPr/>
        <a:lstStyle/>
        <a:p>
          <a:r>
            <a:rPr lang="es-EC" dirty="0" smtClean="0"/>
            <a:t>2.116,7 T NO EXPORTADA</a:t>
          </a:r>
          <a:endParaRPr lang="es-EC" dirty="0"/>
        </a:p>
      </dgm:t>
    </dgm:pt>
    <dgm:pt modelId="{32776E0E-0195-4632-8665-70519060749F}" type="parTrans" cxnId="{02E16ACB-0E0F-40F8-9E25-A6FE135B1DD4}">
      <dgm:prSet/>
      <dgm:spPr/>
      <dgm:t>
        <a:bodyPr/>
        <a:lstStyle/>
        <a:p>
          <a:endParaRPr lang="es-EC"/>
        </a:p>
      </dgm:t>
    </dgm:pt>
    <dgm:pt modelId="{F6CF0722-1614-46A9-B6C3-EC264CB83D65}" type="sibTrans" cxnId="{02E16ACB-0E0F-40F8-9E25-A6FE135B1DD4}">
      <dgm:prSet/>
      <dgm:spPr/>
      <dgm:t>
        <a:bodyPr/>
        <a:lstStyle/>
        <a:p>
          <a:endParaRPr lang="es-EC"/>
        </a:p>
      </dgm:t>
    </dgm:pt>
    <dgm:pt modelId="{EF08F7F9-91D4-41C8-9E80-D1D08A08D7FB}">
      <dgm:prSet phldrT="[Texto]"/>
      <dgm:spPr>
        <a:solidFill>
          <a:schemeClr val="accent2"/>
        </a:solidFill>
      </dgm:spPr>
      <dgm:t>
        <a:bodyPr/>
        <a:lstStyle/>
        <a:p>
          <a:r>
            <a:rPr lang="es-EC" dirty="0" smtClean="0"/>
            <a:t> 47.039 FULL NO EXPORTADA</a:t>
          </a:r>
          <a:endParaRPr lang="es-EC" dirty="0"/>
        </a:p>
      </dgm:t>
    </dgm:pt>
    <dgm:pt modelId="{97DF9B73-FF7B-4416-A919-5229062A5C37}" type="parTrans" cxnId="{EBBF37EB-05EB-41A7-A2AF-638A361ED382}">
      <dgm:prSet/>
      <dgm:spPr/>
      <dgm:t>
        <a:bodyPr/>
        <a:lstStyle/>
        <a:p>
          <a:endParaRPr lang="es-EC"/>
        </a:p>
      </dgm:t>
    </dgm:pt>
    <dgm:pt modelId="{06C357C8-BA18-4C14-A020-797DF6BEB584}" type="sibTrans" cxnId="{EBBF37EB-05EB-41A7-A2AF-638A361ED382}">
      <dgm:prSet/>
      <dgm:spPr/>
      <dgm:t>
        <a:bodyPr/>
        <a:lstStyle/>
        <a:p>
          <a:endParaRPr lang="es-EC"/>
        </a:p>
      </dgm:t>
    </dgm:pt>
    <dgm:pt modelId="{DD38D734-C19B-4F89-8A2A-69164D4FF161}">
      <dgm:prSet phldrT="[Texto]"/>
      <dgm:spPr/>
      <dgm:t>
        <a:bodyPr/>
        <a:lstStyle/>
        <a:p>
          <a:r>
            <a:rPr lang="es-EC" dirty="0" smtClean="0"/>
            <a:t>PERIODO 2</a:t>
          </a:r>
          <a:endParaRPr lang="es-EC" dirty="0"/>
        </a:p>
      </dgm:t>
    </dgm:pt>
    <dgm:pt modelId="{43DCEAC0-6090-43ED-9592-04210C16556B}" type="parTrans" cxnId="{DA9EE327-242B-4142-A22E-A9BFE236E60F}">
      <dgm:prSet/>
      <dgm:spPr/>
      <dgm:t>
        <a:bodyPr/>
        <a:lstStyle/>
        <a:p>
          <a:endParaRPr lang="es-EC"/>
        </a:p>
      </dgm:t>
    </dgm:pt>
    <dgm:pt modelId="{71046BD4-AA13-4BA9-902A-B85175B2274E}" type="sibTrans" cxnId="{DA9EE327-242B-4142-A22E-A9BFE236E60F}">
      <dgm:prSet/>
      <dgm:spPr/>
      <dgm:t>
        <a:bodyPr/>
        <a:lstStyle/>
        <a:p>
          <a:endParaRPr lang="es-EC"/>
        </a:p>
      </dgm:t>
    </dgm:pt>
    <dgm:pt modelId="{155CBB96-4C3D-447B-BE2E-83148E01367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dirty="0" smtClean="0"/>
            <a:t>10.150 FULL NO EXPORTADA</a:t>
          </a:r>
          <a:endParaRPr lang="es-EC" dirty="0"/>
        </a:p>
      </dgm:t>
    </dgm:pt>
    <dgm:pt modelId="{B2AB203C-731A-4096-B5ED-FEAD45161865}" type="parTrans" cxnId="{C3AE0330-1590-478F-8AA6-52476B89B2C6}">
      <dgm:prSet/>
      <dgm:spPr/>
      <dgm:t>
        <a:bodyPr/>
        <a:lstStyle/>
        <a:p>
          <a:endParaRPr lang="es-EC"/>
        </a:p>
      </dgm:t>
    </dgm:pt>
    <dgm:pt modelId="{3E857EB7-7BB0-45BD-9A5A-EB18A7763384}" type="sibTrans" cxnId="{C3AE0330-1590-478F-8AA6-52476B89B2C6}">
      <dgm:prSet/>
      <dgm:spPr/>
      <dgm:t>
        <a:bodyPr/>
        <a:lstStyle/>
        <a:p>
          <a:endParaRPr lang="es-EC"/>
        </a:p>
      </dgm:t>
    </dgm:pt>
    <dgm:pt modelId="{D64C1456-891A-47BE-81C7-3736BE7635C5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456,7 T NO EXPORTADA</a:t>
          </a:r>
          <a:endParaRPr lang="es-EC" dirty="0"/>
        </a:p>
      </dgm:t>
    </dgm:pt>
    <dgm:pt modelId="{F59D17B6-6D1E-4A2D-8F20-ACD171D0F714}" type="parTrans" cxnId="{AE250A16-FC5F-4EC7-88D0-DD22677038AA}">
      <dgm:prSet/>
      <dgm:spPr/>
      <dgm:t>
        <a:bodyPr/>
        <a:lstStyle/>
        <a:p>
          <a:endParaRPr lang="es-EC"/>
        </a:p>
      </dgm:t>
    </dgm:pt>
    <dgm:pt modelId="{04A7BF96-8277-41C2-A67B-4676AF5FB469}" type="sibTrans" cxnId="{AE250A16-FC5F-4EC7-88D0-DD22677038AA}">
      <dgm:prSet/>
      <dgm:spPr/>
      <dgm:t>
        <a:bodyPr/>
        <a:lstStyle/>
        <a:p>
          <a:endParaRPr lang="es-EC"/>
        </a:p>
      </dgm:t>
    </dgm:pt>
    <dgm:pt modelId="{A41E945D-94B7-40F7-B1AE-1DBEB22048A4}">
      <dgm:prSet/>
      <dgm:spPr>
        <a:solidFill>
          <a:schemeClr val="accent2"/>
        </a:solidFill>
      </dgm:spPr>
      <dgm:t>
        <a:bodyPr/>
        <a:lstStyle/>
        <a:p>
          <a:r>
            <a:rPr lang="es-EC" dirty="0" smtClean="0"/>
            <a:t>13,53 MILL NO EXPORTADO</a:t>
          </a:r>
          <a:endParaRPr lang="es-EC" dirty="0"/>
        </a:p>
      </dgm:t>
    </dgm:pt>
    <dgm:pt modelId="{EC35C90D-0A75-4C27-90C2-1DB0850CEA1F}" type="parTrans" cxnId="{2D4CB4F9-0193-4841-A476-E5223475245C}">
      <dgm:prSet/>
      <dgm:spPr/>
      <dgm:t>
        <a:bodyPr/>
        <a:lstStyle/>
        <a:p>
          <a:endParaRPr lang="es-EC"/>
        </a:p>
      </dgm:t>
    </dgm:pt>
    <dgm:pt modelId="{BE5F0D92-3E0A-4930-A36A-CD0FB1784153}" type="sibTrans" cxnId="{2D4CB4F9-0193-4841-A476-E5223475245C}">
      <dgm:prSet/>
      <dgm:spPr/>
      <dgm:t>
        <a:bodyPr/>
        <a:lstStyle/>
        <a:p>
          <a:endParaRPr lang="es-EC"/>
        </a:p>
      </dgm:t>
    </dgm:pt>
    <dgm:pt modelId="{26C9D5C2-4E6E-4145-82E2-1DA4FD98B4BA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2,79 </a:t>
          </a:r>
          <a:r>
            <a:rPr lang="es-EC" dirty="0" smtClean="0"/>
            <a:t>MILL NO EXPORTADO</a:t>
          </a:r>
          <a:endParaRPr lang="es-EC" dirty="0"/>
        </a:p>
      </dgm:t>
    </dgm:pt>
    <dgm:pt modelId="{FF0E5528-00DB-4621-8CDC-B9B18A457FB2}" type="parTrans" cxnId="{CB99BA0C-518D-4982-88F4-EA1177B61FA3}">
      <dgm:prSet/>
      <dgm:spPr/>
      <dgm:t>
        <a:bodyPr/>
        <a:lstStyle/>
        <a:p>
          <a:endParaRPr lang="es-EC"/>
        </a:p>
      </dgm:t>
    </dgm:pt>
    <dgm:pt modelId="{03FAD3AB-179B-4812-B29C-5EEDE7233684}" type="sibTrans" cxnId="{CB99BA0C-518D-4982-88F4-EA1177B61FA3}">
      <dgm:prSet/>
      <dgm:spPr/>
      <dgm:t>
        <a:bodyPr/>
        <a:lstStyle/>
        <a:p>
          <a:endParaRPr lang="es-EC"/>
        </a:p>
      </dgm:t>
    </dgm:pt>
    <dgm:pt modelId="{0E8014E7-350E-4E83-B1B8-0F9D9C56A6D2}" type="pres">
      <dgm:prSet presAssocID="{05564501-4DC8-4EB4-A442-5D63418B4AC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E4EE6F2-20B8-4EDF-8C34-D1CC7CCCAF40}" type="pres">
      <dgm:prSet presAssocID="{23944A35-F86C-4FC0-AA4D-AEA65C7AB981}" presName="posSpace" presStyleCnt="0"/>
      <dgm:spPr/>
    </dgm:pt>
    <dgm:pt modelId="{459927A9-C2F8-475D-8993-20F25FE9EFDA}" type="pres">
      <dgm:prSet presAssocID="{23944A35-F86C-4FC0-AA4D-AEA65C7AB981}" presName="vertFlow" presStyleCnt="0"/>
      <dgm:spPr/>
    </dgm:pt>
    <dgm:pt modelId="{FB3DEA80-8070-4369-872E-0D4838407523}" type="pres">
      <dgm:prSet presAssocID="{23944A35-F86C-4FC0-AA4D-AEA65C7AB981}" presName="topSpace" presStyleCnt="0"/>
      <dgm:spPr/>
    </dgm:pt>
    <dgm:pt modelId="{36B2E158-099D-4728-B688-D4A523AA7995}" type="pres">
      <dgm:prSet presAssocID="{23944A35-F86C-4FC0-AA4D-AEA65C7AB981}" presName="firstComp" presStyleCnt="0"/>
      <dgm:spPr/>
    </dgm:pt>
    <dgm:pt modelId="{5544893F-93EC-4543-9409-9086888794B1}" type="pres">
      <dgm:prSet presAssocID="{23944A35-F86C-4FC0-AA4D-AEA65C7AB981}" presName="firstChild" presStyleLbl="bgAccFollowNode1" presStyleIdx="0" presStyleCnt="6"/>
      <dgm:spPr/>
      <dgm:t>
        <a:bodyPr/>
        <a:lstStyle/>
        <a:p>
          <a:endParaRPr lang="es-EC"/>
        </a:p>
      </dgm:t>
    </dgm:pt>
    <dgm:pt modelId="{43DD588C-157C-4BDD-BA1B-5B571159490D}" type="pres">
      <dgm:prSet presAssocID="{23944A35-F86C-4FC0-AA4D-AEA65C7AB981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52D6C7-F05A-4438-BECF-BD37407CCCBB}" type="pres">
      <dgm:prSet presAssocID="{1A63D069-C653-47F4-8367-197CE09647BD}" presName="comp" presStyleCnt="0"/>
      <dgm:spPr/>
    </dgm:pt>
    <dgm:pt modelId="{EA8F76E8-EDAC-40CC-9FE2-9179CBC2625D}" type="pres">
      <dgm:prSet presAssocID="{1A63D069-C653-47F4-8367-197CE09647BD}" presName="child" presStyleLbl="bgAccFollowNode1" presStyleIdx="1" presStyleCnt="6"/>
      <dgm:spPr/>
      <dgm:t>
        <a:bodyPr/>
        <a:lstStyle/>
        <a:p>
          <a:endParaRPr lang="es-EC"/>
        </a:p>
      </dgm:t>
    </dgm:pt>
    <dgm:pt modelId="{83F2DA78-CE69-43E0-8F43-4A29CF1CC4D4}" type="pres">
      <dgm:prSet presAssocID="{1A63D069-C653-47F4-8367-197CE09647BD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865FC8-60C6-4082-AF16-C9FE8CF51F71}" type="pres">
      <dgm:prSet presAssocID="{A41E945D-94B7-40F7-B1AE-1DBEB22048A4}" presName="comp" presStyleCnt="0"/>
      <dgm:spPr/>
    </dgm:pt>
    <dgm:pt modelId="{4BC05440-2EE4-4455-8FE2-196157DD15B3}" type="pres">
      <dgm:prSet presAssocID="{A41E945D-94B7-40F7-B1AE-1DBEB22048A4}" presName="child" presStyleLbl="bgAccFollowNode1" presStyleIdx="2" presStyleCnt="6"/>
      <dgm:spPr/>
      <dgm:t>
        <a:bodyPr/>
        <a:lstStyle/>
        <a:p>
          <a:endParaRPr lang="es-EC"/>
        </a:p>
      </dgm:t>
    </dgm:pt>
    <dgm:pt modelId="{22BEA8F7-AF5E-42F4-BFDF-8D974A9888F7}" type="pres">
      <dgm:prSet presAssocID="{A41E945D-94B7-40F7-B1AE-1DBEB22048A4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CD6AD8-8993-4DCD-A119-3B1D4EE9F238}" type="pres">
      <dgm:prSet presAssocID="{23944A35-F86C-4FC0-AA4D-AEA65C7AB981}" presName="negSpace" presStyleCnt="0"/>
      <dgm:spPr/>
    </dgm:pt>
    <dgm:pt modelId="{C7B5A61F-30A6-4D87-AD05-47400E2D6D89}" type="pres">
      <dgm:prSet presAssocID="{23944A35-F86C-4FC0-AA4D-AEA65C7AB981}" presName="circle" presStyleLbl="node1" presStyleIdx="0" presStyleCnt="2"/>
      <dgm:spPr/>
      <dgm:t>
        <a:bodyPr/>
        <a:lstStyle/>
        <a:p>
          <a:endParaRPr lang="es-EC"/>
        </a:p>
      </dgm:t>
    </dgm:pt>
    <dgm:pt modelId="{DA9692BF-0D0D-4EBA-BF7F-ADB7C0FFC691}" type="pres">
      <dgm:prSet presAssocID="{8064EE92-2660-47D3-B8BD-4C49EB2BEC06}" presName="transSpace" presStyleCnt="0"/>
      <dgm:spPr/>
    </dgm:pt>
    <dgm:pt modelId="{7BDA85FC-3223-497B-BC27-421105975172}" type="pres">
      <dgm:prSet presAssocID="{DD38D734-C19B-4F89-8A2A-69164D4FF161}" presName="posSpace" presStyleCnt="0"/>
      <dgm:spPr/>
    </dgm:pt>
    <dgm:pt modelId="{9AAF67F4-BB35-43F9-AA2A-07F212950F78}" type="pres">
      <dgm:prSet presAssocID="{DD38D734-C19B-4F89-8A2A-69164D4FF161}" presName="vertFlow" presStyleCnt="0"/>
      <dgm:spPr/>
    </dgm:pt>
    <dgm:pt modelId="{3B01556E-C8F4-4409-B0A1-0DC21416F473}" type="pres">
      <dgm:prSet presAssocID="{DD38D734-C19B-4F89-8A2A-69164D4FF161}" presName="topSpace" presStyleCnt="0"/>
      <dgm:spPr/>
    </dgm:pt>
    <dgm:pt modelId="{84925987-7C7D-4AA5-8975-480046ED8177}" type="pres">
      <dgm:prSet presAssocID="{DD38D734-C19B-4F89-8A2A-69164D4FF161}" presName="firstComp" presStyleCnt="0"/>
      <dgm:spPr/>
    </dgm:pt>
    <dgm:pt modelId="{ABB56818-A402-4F38-8693-6C0F9756B2FF}" type="pres">
      <dgm:prSet presAssocID="{DD38D734-C19B-4F89-8A2A-69164D4FF161}" presName="firstChild" presStyleLbl="bgAccFollowNode1" presStyleIdx="3" presStyleCnt="6" custLinFactNeighborX="725" custLinFactNeighborY="-2282"/>
      <dgm:spPr/>
      <dgm:t>
        <a:bodyPr/>
        <a:lstStyle/>
        <a:p>
          <a:endParaRPr lang="es-EC"/>
        </a:p>
      </dgm:t>
    </dgm:pt>
    <dgm:pt modelId="{3E4B8E85-FF61-4B52-805F-3839E14DB6C1}" type="pres">
      <dgm:prSet presAssocID="{DD38D734-C19B-4F89-8A2A-69164D4FF161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669E06-A2D2-4456-93D0-08A2C10F3B8B}" type="pres">
      <dgm:prSet presAssocID="{D64C1456-891A-47BE-81C7-3736BE7635C5}" presName="comp" presStyleCnt="0"/>
      <dgm:spPr/>
    </dgm:pt>
    <dgm:pt modelId="{0B7E2875-7E11-4783-B90E-4D1532AF1536}" type="pres">
      <dgm:prSet presAssocID="{D64C1456-891A-47BE-81C7-3736BE7635C5}" presName="child" presStyleLbl="bgAccFollowNode1" presStyleIdx="4" presStyleCnt="6"/>
      <dgm:spPr/>
      <dgm:t>
        <a:bodyPr/>
        <a:lstStyle/>
        <a:p>
          <a:endParaRPr lang="es-EC"/>
        </a:p>
      </dgm:t>
    </dgm:pt>
    <dgm:pt modelId="{006DE94D-605E-454B-B430-A41E45F6D302}" type="pres">
      <dgm:prSet presAssocID="{D64C1456-891A-47BE-81C7-3736BE7635C5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EBCD64-E791-499F-8390-06DE42301797}" type="pres">
      <dgm:prSet presAssocID="{26C9D5C2-4E6E-4145-82E2-1DA4FD98B4BA}" presName="comp" presStyleCnt="0"/>
      <dgm:spPr/>
    </dgm:pt>
    <dgm:pt modelId="{F9C828C7-FCF4-4FD5-913D-B7E693596709}" type="pres">
      <dgm:prSet presAssocID="{26C9D5C2-4E6E-4145-82E2-1DA4FD98B4BA}" presName="child" presStyleLbl="bgAccFollowNode1" presStyleIdx="5" presStyleCnt="6"/>
      <dgm:spPr/>
      <dgm:t>
        <a:bodyPr/>
        <a:lstStyle/>
        <a:p>
          <a:endParaRPr lang="es-EC"/>
        </a:p>
      </dgm:t>
    </dgm:pt>
    <dgm:pt modelId="{B973BE33-301C-47AD-A51C-65E767850A02}" type="pres">
      <dgm:prSet presAssocID="{26C9D5C2-4E6E-4145-82E2-1DA4FD98B4BA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BF3BF6-C86B-4DB7-B0B7-FF03B9340027}" type="pres">
      <dgm:prSet presAssocID="{DD38D734-C19B-4F89-8A2A-69164D4FF161}" presName="negSpace" presStyleCnt="0"/>
      <dgm:spPr/>
    </dgm:pt>
    <dgm:pt modelId="{5E210DE2-05C9-4141-9B0F-8483E1B070FF}" type="pres">
      <dgm:prSet presAssocID="{DD38D734-C19B-4F89-8A2A-69164D4FF161}" presName="circle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B61C9924-E30C-4BD0-A779-B3CA4BDBC8D6}" type="presOf" srcId="{D64C1456-891A-47BE-81C7-3736BE7635C5}" destId="{0B7E2875-7E11-4783-B90E-4D1532AF1536}" srcOrd="0" destOrd="0" presId="urn:microsoft.com/office/officeart/2005/8/layout/hList9"/>
    <dgm:cxn modelId="{AE250A16-FC5F-4EC7-88D0-DD22677038AA}" srcId="{DD38D734-C19B-4F89-8A2A-69164D4FF161}" destId="{D64C1456-891A-47BE-81C7-3736BE7635C5}" srcOrd="1" destOrd="0" parTransId="{F59D17B6-6D1E-4A2D-8F20-ACD171D0F714}" sibTransId="{04A7BF96-8277-41C2-A67B-4676AF5FB469}"/>
    <dgm:cxn modelId="{CB99BA0C-518D-4982-88F4-EA1177B61FA3}" srcId="{DD38D734-C19B-4F89-8A2A-69164D4FF161}" destId="{26C9D5C2-4E6E-4145-82E2-1DA4FD98B4BA}" srcOrd="2" destOrd="0" parTransId="{FF0E5528-00DB-4621-8CDC-B9B18A457FB2}" sibTransId="{03FAD3AB-179B-4812-B29C-5EEDE7233684}"/>
    <dgm:cxn modelId="{731687B2-B9E8-4D51-8377-EEA1F712DF90}" type="presOf" srcId="{1A63D069-C653-47F4-8367-197CE09647BD}" destId="{EA8F76E8-EDAC-40CC-9FE2-9179CBC2625D}" srcOrd="0" destOrd="0" presId="urn:microsoft.com/office/officeart/2005/8/layout/hList9"/>
    <dgm:cxn modelId="{C3AE0330-1590-478F-8AA6-52476B89B2C6}" srcId="{DD38D734-C19B-4F89-8A2A-69164D4FF161}" destId="{155CBB96-4C3D-447B-BE2E-83148E013676}" srcOrd="0" destOrd="0" parTransId="{B2AB203C-731A-4096-B5ED-FEAD45161865}" sibTransId="{3E857EB7-7BB0-45BD-9A5A-EB18A7763384}"/>
    <dgm:cxn modelId="{02E16ACB-0E0F-40F8-9E25-A6FE135B1DD4}" srcId="{23944A35-F86C-4FC0-AA4D-AEA65C7AB981}" destId="{1A63D069-C653-47F4-8367-197CE09647BD}" srcOrd="1" destOrd="0" parTransId="{32776E0E-0195-4632-8665-70519060749F}" sibTransId="{F6CF0722-1614-46A9-B6C3-EC264CB83D65}"/>
    <dgm:cxn modelId="{0FA12B07-494A-4F92-840A-95CE651C98D8}" srcId="{05564501-4DC8-4EB4-A442-5D63418B4ACD}" destId="{23944A35-F86C-4FC0-AA4D-AEA65C7AB981}" srcOrd="0" destOrd="0" parTransId="{F0D519AC-1B12-45EF-89A1-E0A512B31FA8}" sibTransId="{8064EE92-2660-47D3-B8BD-4C49EB2BEC06}"/>
    <dgm:cxn modelId="{0A7E38CB-EBBF-4EEB-9BD3-85249AD3029C}" type="presOf" srcId="{EF08F7F9-91D4-41C8-9E80-D1D08A08D7FB}" destId="{5544893F-93EC-4543-9409-9086888794B1}" srcOrd="0" destOrd="0" presId="urn:microsoft.com/office/officeart/2005/8/layout/hList9"/>
    <dgm:cxn modelId="{EA016A40-9907-4F1D-9FCE-0A6D7334F5DC}" type="presOf" srcId="{26C9D5C2-4E6E-4145-82E2-1DA4FD98B4BA}" destId="{F9C828C7-FCF4-4FD5-913D-B7E693596709}" srcOrd="0" destOrd="0" presId="urn:microsoft.com/office/officeart/2005/8/layout/hList9"/>
    <dgm:cxn modelId="{C8E29170-B8A8-4E48-BC93-43E4429B1B2A}" type="presOf" srcId="{26C9D5C2-4E6E-4145-82E2-1DA4FD98B4BA}" destId="{B973BE33-301C-47AD-A51C-65E767850A02}" srcOrd="1" destOrd="0" presId="urn:microsoft.com/office/officeart/2005/8/layout/hList9"/>
    <dgm:cxn modelId="{8F20EAB3-963C-4D14-BE2E-1E138FDC9CD5}" type="presOf" srcId="{1A63D069-C653-47F4-8367-197CE09647BD}" destId="{83F2DA78-CE69-43E0-8F43-4A29CF1CC4D4}" srcOrd="1" destOrd="0" presId="urn:microsoft.com/office/officeart/2005/8/layout/hList9"/>
    <dgm:cxn modelId="{0B17896B-2E65-4E63-9A66-BB85F3BDD7A5}" type="presOf" srcId="{EF08F7F9-91D4-41C8-9E80-D1D08A08D7FB}" destId="{43DD588C-157C-4BDD-BA1B-5B571159490D}" srcOrd="1" destOrd="0" presId="urn:microsoft.com/office/officeart/2005/8/layout/hList9"/>
    <dgm:cxn modelId="{8D70BE69-6205-4123-A8EF-32EE1B7752E4}" type="presOf" srcId="{D64C1456-891A-47BE-81C7-3736BE7635C5}" destId="{006DE94D-605E-454B-B430-A41E45F6D302}" srcOrd="1" destOrd="0" presId="urn:microsoft.com/office/officeart/2005/8/layout/hList9"/>
    <dgm:cxn modelId="{BBB5443F-7616-4780-B126-DB4BF44C8195}" type="presOf" srcId="{DD38D734-C19B-4F89-8A2A-69164D4FF161}" destId="{5E210DE2-05C9-4141-9B0F-8483E1B070FF}" srcOrd="0" destOrd="0" presId="urn:microsoft.com/office/officeart/2005/8/layout/hList9"/>
    <dgm:cxn modelId="{2D4CB4F9-0193-4841-A476-E5223475245C}" srcId="{23944A35-F86C-4FC0-AA4D-AEA65C7AB981}" destId="{A41E945D-94B7-40F7-B1AE-1DBEB22048A4}" srcOrd="2" destOrd="0" parTransId="{EC35C90D-0A75-4C27-90C2-1DB0850CEA1F}" sibTransId="{BE5F0D92-3E0A-4930-A36A-CD0FB1784153}"/>
    <dgm:cxn modelId="{CC8D1744-6F1F-4DF8-A2ED-8E528A70BE9A}" type="presOf" srcId="{A41E945D-94B7-40F7-B1AE-1DBEB22048A4}" destId="{22BEA8F7-AF5E-42F4-BFDF-8D974A9888F7}" srcOrd="1" destOrd="0" presId="urn:microsoft.com/office/officeart/2005/8/layout/hList9"/>
    <dgm:cxn modelId="{B6D18FAA-29B1-4A21-947D-1EA31575B241}" type="presOf" srcId="{A41E945D-94B7-40F7-B1AE-1DBEB22048A4}" destId="{4BC05440-2EE4-4455-8FE2-196157DD15B3}" srcOrd="0" destOrd="0" presId="urn:microsoft.com/office/officeart/2005/8/layout/hList9"/>
    <dgm:cxn modelId="{641A80EB-76F1-4BFD-90CD-C2457218F68A}" type="presOf" srcId="{155CBB96-4C3D-447B-BE2E-83148E013676}" destId="{3E4B8E85-FF61-4B52-805F-3839E14DB6C1}" srcOrd="1" destOrd="0" presId="urn:microsoft.com/office/officeart/2005/8/layout/hList9"/>
    <dgm:cxn modelId="{EBBF37EB-05EB-41A7-A2AF-638A361ED382}" srcId="{23944A35-F86C-4FC0-AA4D-AEA65C7AB981}" destId="{EF08F7F9-91D4-41C8-9E80-D1D08A08D7FB}" srcOrd="0" destOrd="0" parTransId="{97DF9B73-FF7B-4416-A919-5229062A5C37}" sibTransId="{06C357C8-BA18-4C14-A020-797DF6BEB584}"/>
    <dgm:cxn modelId="{830862D6-F514-455D-B53E-E055EFA54F65}" type="presOf" srcId="{155CBB96-4C3D-447B-BE2E-83148E013676}" destId="{ABB56818-A402-4F38-8693-6C0F9756B2FF}" srcOrd="0" destOrd="0" presId="urn:microsoft.com/office/officeart/2005/8/layout/hList9"/>
    <dgm:cxn modelId="{DA9EE327-242B-4142-A22E-A9BFE236E60F}" srcId="{05564501-4DC8-4EB4-A442-5D63418B4ACD}" destId="{DD38D734-C19B-4F89-8A2A-69164D4FF161}" srcOrd="1" destOrd="0" parTransId="{43DCEAC0-6090-43ED-9592-04210C16556B}" sibTransId="{71046BD4-AA13-4BA9-902A-B85175B2274E}"/>
    <dgm:cxn modelId="{3D308566-5A30-4D03-B601-E8E6D121E561}" type="presOf" srcId="{05564501-4DC8-4EB4-A442-5D63418B4ACD}" destId="{0E8014E7-350E-4E83-B1B8-0F9D9C56A6D2}" srcOrd="0" destOrd="0" presId="urn:microsoft.com/office/officeart/2005/8/layout/hList9"/>
    <dgm:cxn modelId="{716013DD-1C45-4C9D-BD4D-2F8B5B78D65F}" type="presOf" srcId="{23944A35-F86C-4FC0-AA4D-AEA65C7AB981}" destId="{C7B5A61F-30A6-4D87-AD05-47400E2D6D89}" srcOrd="0" destOrd="0" presId="urn:microsoft.com/office/officeart/2005/8/layout/hList9"/>
    <dgm:cxn modelId="{083DA427-2638-479A-842F-556CE364AC0E}" type="presParOf" srcId="{0E8014E7-350E-4E83-B1B8-0F9D9C56A6D2}" destId="{6E4EE6F2-20B8-4EDF-8C34-D1CC7CCCAF40}" srcOrd="0" destOrd="0" presId="urn:microsoft.com/office/officeart/2005/8/layout/hList9"/>
    <dgm:cxn modelId="{FE98DCF6-811A-4E20-8960-145B6F5D4453}" type="presParOf" srcId="{0E8014E7-350E-4E83-B1B8-0F9D9C56A6D2}" destId="{459927A9-C2F8-475D-8993-20F25FE9EFDA}" srcOrd="1" destOrd="0" presId="urn:microsoft.com/office/officeart/2005/8/layout/hList9"/>
    <dgm:cxn modelId="{60F7D546-590F-4B3C-BC2D-90639C09827E}" type="presParOf" srcId="{459927A9-C2F8-475D-8993-20F25FE9EFDA}" destId="{FB3DEA80-8070-4369-872E-0D4838407523}" srcOrd="0" destOrd="0" presId="urn:microsoft.com/office/officeart/2005/8/layout/hList9"/>
    <dgm:cxn modelId="{BFBC881A-D540-4F23-AE14-9262C495773C}" type="presParOf" srcId="{459927A9-C2F8-475D-8993-20F25FE9EFDA}" destId="{36B2E158-099D-4728-B688-D4A523AA7995}" srcOrd="1" destOrd="0" presId="urn:microsoft.com/office/officeart/2005/8/layout/hList9"/>
    <dgm:cxn modelId="{04A5EB55-8297-4B91-B3BC-D02EEA059471}" type="presParOf" srcId="{36B2E158-099D-4728-B688-D4A523AA7995}" destId="{5544893F-93EC-4543-9409-9086888794B1}" srcOrd="0" destOrd="0" presId="urn:microsoft.com/office/officeart/2005/8/layout/hList9"/>
    <dgm:cxn modelId="{3126AA66-7198-4E30-B853-6AF90E63067E}" type="presParOf" srcId="{36B2E158-099D-4728-B688-D4A523AA7995}" destId="{43DD588C-157C-4BDD-BA1B-5B571159490D}" srcOrd="1" destOrd="0" presId="urn:microsoft.com/office/officeart/2005/8/layout/hList9"/>
    <dgm:cxn modelId="{42F45967-9176-44BD-8812-62336F93F31D}" type="presParOf" srcId="{459927A9-C2F8-475D-8993-20F25FE9EFDA}" destId="{E952D6C7-F05A-4438-BECF-BD37407CCCBB}" srcOrd="2" destOrd="0" presId="urn:microsoft.com/office/officeart/2005/8/layout/hList9"/>
    <dgm:cxn modelId="{14ECB85E-8195-4565-A443-624EF98BB0D8}" type="presParOf" srcId="{E952D6C7-F05A-4438-BECF-BD37407CCCBB}" destId="{EA8F76E8-EDAC-40CC-9FE2-9179CBC2625D}" srcOrd="0" destOrd="0" presId="urn:microsoft.com/office/officeart/2005/8/layout/hList9"/>
    <dgm:cxn modelId="{8F3E84FA-8BF5-4650-BBE2-462AC24B2ED8}" type="presParOf" srcId="{E952D6C7-F05A-4438-BECF-BD37407CCCBB}" destId="{83F2DA78-CE69-43E0-8F43-4A29CF1CC4D4}" srcOrd="1" destOrd="0" presId="urn:microsoft.com/office/officeart/2005/8/layout/hList9"/>
    <dgm:cxn modelId="{48C10435-DE4E-4670-B27A-424EF1FE4D53}" type="presParOf" srcId="{459927A9-C2F8-475D-8993-20F25FE9EFDA}" destId="{72865FC8-60C6-4082-AF16-C9FE8CF51F71}" srcOrd="3" destOrd="0" presId="urn:microsoft.com/office/officeart/2005/8/layout/hList9"/>
    <dgm:cxn modelId="{DA0FB839-63B4-497D-B9F1-B9177C94A01C}" type="presParOf" srcId="{72865FC8-60C6-4082-AF16-C9FE8CF51F71}" destId="{4BC05440-2EE4-4455-8FE2-196157DD15B3}" srcOrd="0" destOrd="0" presId="urn:microsoft.com/office/officeart/2005/8/layout/hList9"/>
    <dgm:cxn modelId="{6CD6916A-9463-4E2D-88E4-81547C104F5A}" type="presParOf" srcId="{72865FC8-60C6-4082-AF16-C9FE8CF51F71}" destId="{22BEA8F7-AF5E-42F4-BFDF-8D974A9888F7}" srcOrd="1" destOrd="0" presId="urn:microsoft.com/office/officeart/2005/8/layout/hList9"/>
    <dgm:cxn modelId="{5D359781-D3CD-4FE4-9CF9-D9E3405F4565}" type="presParOf" srcId="{0E8014E7-350E-4E83-B1B8-0F9D9C56A6D2}" destId="{F0CD6AD8-8993-4DCD-A119-3B1D4EE9F238}" srcOrd="2" destOrd="0" presId="urn:microsoft.com/office/officeart/2005/8/layout/hList9"/>
    <dgm:cxn modelId="{318ADC0B-B967-405E-B30E-A9F4CF6159F7}" type="presParOf" srcId="{0E8014E7-350E-4E83-B1B8-0F9D9C56A6D2}" destId="{C7B5A61F-30A6-4D87-AD05-47400E2D6D89}" srcOrd="3" destOrd="0" presId="urn:microsoft.com/office/officeart/2005/8/layout/hList9"/>
    <dgm:cxn modelId="{3F845642-6CC5-4C27-A1EB-87D303536ECA}" type="presParOf" srcId="{0E8014E7-350E-4E83-B1B8-0F9D9C56A6D2}" destId="{DA9692BF-0D0D-4EBA-BF7F-ADB7C0FFC691}" srcOrd="4" destOrd="0" presId="urn:microsoft.com/office/officeart/2005/8/layout/hList9"/>
    <dgm:cxn modelId="{8C3096BA-5063-457E-97A8-7ADEF0FFE8FA}" type="presParOf" srcId="{0E8014E7-350E-4E83-B1B8-0F9D9C56A6D2}" destId="{7BDA85FC-3223-497B-BC27-421105975172}" srcOrd="5" destOrd="0" presId="urn:microsoft.com/office/officeart/2005/8/layout/hList9"/>
    <dgm:cxn modelId="{22A74245-DD39-4A5A-BFC6-8A7218D66114}" type="presParOf" srcId="{0E8014E7-350E-4E83-B1B8-0F9D9C56A6D2}" destId="{9AAF67F4-BB35-43F9-AA2A-07F212950F78}" srcOrd="6" destOrd="0" presId="urn:microsoft.com/office/officeart/2005/8/layout/hList9"/>
    <dgm:cxn modelId="{4F490226-8049-4912-AEC7-62BF65D07A60}" type="presParOf" srcId="{9AAF67F4-BB35-43F9-AA2A-07F212950F78}" destId="{3B01556E-C8F4-4409-B0A1-0DC21416F473}" srcOrd="0" destOrd="0" presId="urn:microsoft.com/office/officeart/2005/8/layout/hList9"/>
    <dgm:cxn modelId="{38C2E710-FF10-40DB-9C35-48E53B90AE9B}" type="presParOf" srcId="{9AAF67F4-BB35-43F9-AA2A-07F212950F78}" destId="{84925987-7C7D-4AA5-8975-480046ED8177}" srcOrd="1" destOrd="0" presId="urn:microsoft.com/office/officeart/2005/8/layout/hList9"/>
    <dgm:cxn modelId="{9CD7D393-7F1C-4817-AD24-9E46C02A0F97}" type="presParOf" srcId="{84925987-7C7D-4AA5-8975-480046ED8177}" destId="{ABB56818-A402-4F38-8693-6C0F9756B2FF}" srcOrd="0" destOrd="0" presId="urn:microsoft.com/office/officeart/2005/8/layout/hList9"/>
    <dgm:cxn modelId="{86CF5E1B-D6BD-40D7-B4B5-4DFB2F37A408}" type="presParOf" srcId="{84925987-7C7D-4AA5-8975-480046ED8177}" destId="{3E4B8E85-FF61-4B52-805F-3839E14DB6C1}" srcOrd="1" destOrd="0" presId="urn:microsoft.com/office/officeart/2005/8/layout/hList9"/>
    <dgm:cxn modelId="{360E5EFE-6B44-4FC4-BA9D-4DE84D685A1D}" type="presParOf" srcId="{9AAF67F4-BB35-43F9-AA2A-07F212950F78}" destId="{62669E06-A2D2-4456-93D0-08A2C10F3B8B}" srcOrd="2" destOrd="0" presId="urn:microsoft.com/office/officeart/2005/8/layout/hList9"/>
    <dgm:cxn modelId="{BCD6635D-F565-438C-8E41-04195040DCAC}" type="presParOf" srcId="{62669E06-A2D2-4456-93D0-08A2C10F3B8B}" destId="{0B7E2875-7E11-4783-B90E-4D1532AF1536}" srcOrd="0" destOrd="0" presId="urn:microsoft.com/office/officeart/2005/8/layout/hList9"/>
    <dgm:cxn modelId="{EF3354C2-62F8-46AA-9950-F9B239F375A9}" type="presParOf" srcId="{62669E06-A2D2-4456-93D0-08A2C10F3B8B}" destId="{006DE94D-605E-454B-B430-A41E45F6D302}" srcOrd="1" destOrd="0" presId="urn:microsoft.com/office/officeart/2005/8/layout/hList9"/>
    <dgm:cxn modelId="{9DC48061-AD23-4165-BC58-E824C7E8F556}" type="presParOf" srcId="{9AAF67F4-BB35-43F9-AA2A-07F212950F78}" destId="{9FEBCD64-E791-499F-8390-06DE42301797}" srcOrd="3" destOrd="0" presId="urn:microsoft.com/office/officeart/2005/8/layout/hList9"/>
    <dgm:cxn modelId="{7B99EB16-92D5-43A9-82B4-EAFEC2EC78B3}" type="presParOf" srcId="{9FEBCD64-E791-499F-8390-06DE42301797}" destId="{F9C828C7-FCF4-4FD5-913D-B7E693596709}" srcOrd="0" destOrd="0" presId="urn:microsoft.com/office/officeart/2005/8/layout/hList9"/>
    <dgm:cxn modelId="{91711735-B766-4687-8873-CC0C4731A764}" type="presParOf" srcId="{9FEBCD64-E791-499F-8390-06DE42301797}" destId="{B973BE33-301C-47AD-A51C-65E767850A02}" srcOrd="1" destOrd="0" presId="urn:microsoft.com/office/officeart/2005/8/layout/hList9"/>
    <dgm:cxn modelId="{DAE3B8DB-E30B-4F87-8501-F6E61AC5629A}" type="presParOf" srcId="{0E8014E7-350E-4E83-B1B8-0F9D9C56A6D2}" destId="{0CBF3BF6-C86B-4DB7-B0B7-FF03B9340027}" srcOrd="7" destOrd="0" presId="urn:microsoft.com/office/officeart/2005/8/layout/hList9"/>
    <dgm:cxn modelId="{EA858C99-A1DE-47D0-9017-712CBF5FC898}" type="presParOf" srcId="{0E8014E7-350E-4E83-B1B8-0F9D9C56A6D2}" destId="{5E210DE2-05C9-4141-9B0F-8483E1B070F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DF6C3F-CD1A-41BC-A318-FFD3AA53B3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D66B9AC-1983-4A95-8E57-ADE88EB93127}">
      <dgm:prSet phldrT="[Texto]"/>
      <dgm:spPr/>
      <dgm:t>
        <a:bodyPr/>
        <a:lstStyle/>
        <a:p>
          <a:r>
            <a:rPr lang="es-EC" dirty="0" smtClean="0"/>
            <a:t>INSPECCIÓN</a:t>
          </a:r>
          <a:endParaRPr lang="es-EC" dirty="0"/>
        </a:p>
      </dgm:t>
    </dgm:pt>
    <dgm:pt modelId="{7135C739-F85C-4E18-9B3C-31A3423B468E}" type="parTrans" cxnId="{470C4A96-7298-49B5-B574-57509BC7BB1E}">
      <dgm:prSet/>
      <dgm:spPr/>
      <dgm:t>
        <a:bodyPr/>
        <a:lstStyle/>
        <a:p>
          <a:endParaRPr lang="es-EC"/>
        </a:p>
      </dgm:t>
    </dgm:pt>
    <dgm:pt modelId="{C41E4AD1-F9AA-44FE-8D2E-675C594DD70D}" type="sibTrans" cxnId="{470C4A96-7298-49B5-B574-57509BC7BB1E}">
      <dgm:prSet/>
      <dgm:spPr/>
      <dgm:t>
        <a:bodyPr/>
        <a:lstStyle/>
        <a:p>
          <a:endParaRPr lang="es-EC"/>
        </a:p>
      </dgm:t>
    </dgm:pt>
    <dgm:pt modelId="{93A2B08B-9CD4-466D-8552-C18FC9554841}">
      <dgm:prSet phldrT="[Texto]"/>
      <dgm:spPr/>
      <dgm:t>
        <a:bodyPr/>
        <a:lstStyle/>
        <a:p>
          <a:r>
            <a:rPr lang="es-EC" dirty="0" smtClean="0"/>
            <a:t>AGENCIAS DE CARGA</a:t>
          </a:r>
          <a:endParaRPr lang="es-EC" dirty="0"/>
        </a:p>
      </dgm:t>
    </dgm:pt>
    <dgm:pt modelId="{B510D477-D3A0-48BF-BFBA-6845430375B2}" type="parTrans" cxnId="{732155DD-8486-416C-A4ED-7EA38B415EFC}">
      <dgm:prSet/>
      <dgm:spPr/>
      <dgm:t>
        <a:bodyPr/>
        <a:lstStyle/>
        <a:p>
          <a:endParaRPr lang="es-EC"/>
        </a:p>
      </dgm:t>
    </dgm:pt>
    <dgm:pt modelId="{1C0AF086-5660-43CC-AE93-5B65E3B6B3F3}" type="sibTrans" cxnId="{732155DD-8486-416C-A4ED-7EA38B415EFC}">
      <dgm:prSet/>
      <dgm:spPr/>
      <dgm:t>
        <a:bodyPr/>
        <a:lstStyle/>
        <a:p>
          <a:endParaRPr lang="es-EC"/>
        </a:p>
      </dgm:t>
    </dgm:pt>
    <dgm:pt modelId="{B0D05340-090B-47CA-87A9-FFCD96A81E59}">
      <dgm:prSet phldrT="[Texto]"/>
      <dgm:spPr/>
      <dgm:t>
        <a:bodyPr/>
        <a:lstStyle/>
        <a:p>
          <a:r>
            <a:rPr lang="es-EC" dirty="0" smtClean="0"/>
            <a:t>FINCAS</a:t>
          </a:r>
          <a:endParaRPr lang="es-EC" dirty="0"/>
        </a:p>
      </dgm:t>
    </dgm:pt>
    <dgm:pt modelId="{9B88BC13-D27C-477E-AEFD-35FEEB113E39}" type="parTrans" cxnId="{B68AC1BF-8959-46B9-BC2E-2B31C7B8CA2A}">
      <dgm:prSet/>
      <dgm:spPr/>
      <dgm:t>
        <a:bodyPr/>
        <a:lstStyle/>
        <a:p>
          <a:endParaRPr lang="es-EC"/>
        </a:p>
      </dgm:t>
    </dgm:pt>
    <dgm:pt modelId="{53A147D5-6675-408F-9601-4E5342B714A1}" type="sibTrans" cxnId="{B68AC1BF-8959-46B9-BC2E-2B31C7B8CA2A}">
      <dgm:prSet/>
      <dgm:spPr/>
      <dgm:t>
        <a:bodyPr/>
        <a:lstStyle/>
        <a:p>
          <a:endParaRPr lang="es-EC"/>
        </a:p>
      </dgm:t>
    </dgm:pt>
    <dgm:pt modelId="{FFF0938E-8C70-44AA-93B1-F67141039BB4}" type="pres">
      <dgm:prSet presAssocID="{BBDF6C3F-CD1A-41BC-A318-FFD3AA53B3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9B7BB12-640B-4B03-8D8F-700B579BD6A8}" type="pres">
      <dgm:prSet presAssocID="{ED66B9AC-1983-4A95-8E57-ADE88EB93127}" presName="hierRoot1" presStyleCnt="0"/>
      <dgm:spPr/>
    </dgm:pt>
    <dgm:pt modelId="{01F41764-965D-42BD-85AF-8B50051CE17C}" type="pres">
      <dgm:prSet presAssocID="{ED66B9AC-1983-4A95-8E57-ADE88EB93127}" presName="composite" presStyleCnt="0"/>
      <dgm:spPr/>
    </dgm:pt>
    <dgm:pt modelId="{B81EEABF-EC3C-4FB2-9276-7D0E92F65514}" type="pres">
      <dgm:prSet presAssocID="{ED66B9AC-1983-4A95-8E57-ADE88EB93127}" presName="background" presStyleLbl="node0" presStyleIdx="0" presStyleCnt="1"/>
      <dgm:spPr/>
    </dgm:pt>
    <dgm:pt modelId="{51AAB35A-7367-4F4E-AB5F-847AD3BEF4B0}" type="pres">
      <dgm:prSet presAssocID="{ED66B9AC-1983-4A95-8E57-ADE88EB9312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34DE5C-D1AF-4566-9CC3-ABEDEF84C77C}" type="pres">
      <dgm:prSet presAssocID="{ED66B9AC-1983-4A95-8E57-ADE88EB93127}" presName="hierChild2" presStyleCnt="0"/>
      <dgm:spPr/>
    </dgm:pt>
    <dgm:pt modelId="{C30836D0-9784-4114-A786-907A801A548F}" type="pres">
      <dgm:prSet presAssocID="{B510D477-D3A0-48BF-BFBA-6845430375B2}" presName="Name10" presStyleLbl="parChTrans1D2" presStyleIdx="0" presStyleCnt="2"/>
      <dgm:spPr/>
      <dgm:t>
        <a:bodyPr/>
        <a:lstStyle/>
        <a:p>
          <a:endParaRPr lang="es-EC"/>
        </a:p>
      </dgm:t>
    </dgm:pt>
    <dgm:pt modelId="{6C2C7846-B03D-4740-931D-D6261DB98D00}" type="pres">
      <dgm:prSet presAssocID="{93A2B08B-9CD4-466D-8552-C18FC9554841}" presName="hierRoot2" presStyleCnt="0"/>
      <dgm:spPr/>
    </dgm:pt>
    <dgm:pt modelId="{24A78DFE-29F3-4846-99B6-63DA65F69372}" type="pres">
      <dgm:prSet presAssocID="{93A2B08B-9CD4-466D-8552-C18FC9554841}" presName="composite2" presStyleCnt="0"/>
      <dgm:spPr/>
    </dgm:pt>
    <dgm:pt modelId="{CD7CC27D-36D3-4814-9528-8EB980A25899}" type="pres">
      <dgm:prSet presAssocID="{93A2B08B-9CD4-466D-8552-C18FC9554841}" presName="background2" presStyleLbl="node2" presStyleIdx="0" presStyleCnt="2"/>
      <dgm:spPr/>
    </dgm:pt>
    <dgm:pt modelId="{07C45EF1-E70D-49AF-BA5F-FEAF19381CC7}" type="pres">
      <dgm:prSet presAssocID="{93A2B08B-9CD4-466D-8552-C18FC955484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2344B3-EEE8-4EC4-8F7D-1911BBD94EF8}" type="pres">
      <dgm:prSet presAssocID="{93A2B08B-9CD4-466D-8552-C18FC9554841}" presName="hierChild3" presStyleCnt="0"/>
      <dgm:spPr/>
    </dgm:pt>
    <dgm:pt modelId="{863545A0-889F-45F0-A0AF-49645BB33AA7}" type="pres">
      <dgm:prSet presAssocID="{9B88BC13-D27C-477E-AEFD-35FEEB113E39}" presName="Name10" presStyleLbl="parChTrans1D2" presStyleIdx="1" presStyleCnt="2"/>
      <dgm:spPr/>
      <dgm:t>
        <a:bodyPr/>
        <a:lstStyle/>
        <a:p>
          <a:endParaRPr lang="es-EC"/>
        </a:p>
      </dgm:t>
    </dgm:pt>
    <dgm:pt modelId="{0E26F0EC-B57E-4B99-A280-D7443574211E}" type="pres">
      <dgm:prSet presAssocID="{B0D05340-090B-47CA-87A9-FFCD96A81E59}" presName="hierRoot2" presStyleCnt="0"/>
      <dgm:spPr/>
    </dgm:pt>
    <dgm:pt modelId="{C3FEE6F6-C941-4379-A8A5-BAC66438042F}" type="pres">
      <dgm:prSet presAssocID="{B0D05340-090B-47CA-87A9-FFCD96A81E59}" presName="composite2" presStyleCnt="0"/>
      <dgm:spPr/>
    </dgm:pt>
    <dgm:pt modelId="{451A019F-6815-4877-ABD1-F969EDDBA1DF}" type="pres">
      <dgm:prSet presAssocID="{B0D05340-090B-47CA-87A9-FFCD96A81E59}" presName="background2" presStyleLbl="node2" presStyleIdx="1" presStyleCnt="2"/>
      <dgm:spPr/>
    </dgm:pt>
    <dgm:pt modelId="{ACEF46D0-D76A-4F09-B1C5-E7A677C64FFA}" type="pres">
      <dgm:prSet presAssocID="{B0D05340-090B-47CA-87A9-FFCD96A81E5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A88B73-04FD-4E8B-B3B4-7C688B7EA6F9}" type="pres">
      <dgm:prSet presAssocID="{B0D05340-090B-47CA-87A9-FFCD96A81E59}" presName="hierChild3" presStyleCnt="0"/>
      <dgm:spPr/>
    </dgm:pt>
  </dgm:ptLst>
  <dgm:cxnLst>
    <dgm:cxn modelId="{470C4A96-7298-49B5-B574-57509BC7BB1E}" srcId="{BBDF6C3F-CD1A-41BC-A318-FFD3AA53B3AC}" destId="{ED66B9AC-1983-4A95-8E57-ADE88EB93127}" srcOrd="0" destOrd="0" parTransId="{7135C739-F85C-4E18-9B3C-31A3423B468E}" sibTransId="{C41E4AD1-F9AA-44FE-8D2E-675C594DD70D}"/>
    <dgm:cxn modelId="{C54D339B-360A-4FB1-8D5B-87AB75C3ED60}" type="presOf" srcId="{93A2B08B-9CD4-466D-8552-C18FC9554841}" destId="{07C45EF1-E70D-49AF-BA5F-FEAF19381CC7}" srcOrd="0" destOrd="0" presId="urn:microsoft.com/office/officeart/2005/8/layout/hierarchy1"/>
    <dgm:cxn modelId="{A7FF1C7F-B11A-439C-BA6A-47DF6DA0426D}" type="presOf" srcId="{BBDF6C3F-CD1A-41BC-A318-FFD3AA53B3AC}" destId="{FFF0938E-8C70-44AA-93B1-F67141039BB4}" srcOrd="0" destOrd="0" presId="urn:microsoft.com/office/officeart/2005/8/layout/hierarchy1"/>
    <dgm:cxn modelId="{B68AC1BF-8959-46B9-BC2E-2B31C7B8CA2A}" srcId="{ED66B9AC-1983-4A95-8E57-ADE88EB93127}" destId="{B0D05340-090B-47CA-87A9-FFCD96A81E59}" srcOrd="1" destOrd="0" parTransId="{9B88BC13-D27C-477E-AEFD-35FEEB113E39}" sibTransId="{53A147D5-6675-408F-9601-4E5342B714A1}"/>
    <dgm:cxn modelId="{732155DD-8486-416C-A4ED-7EA38B415EFC}" srcId="{ED66B9AC-1983-4A95-8E57-ADE88EB93127}" destId="{93A2B08B-9CD4-466D-8552-C18FC9554841}" srcOrd="0" destOrd="0" parTransId="{B510D477-D3A0-48BF-BFBA-6845430375B2}" sibTransId="{1C0AF086-5660-43CC-AE93-5B65E3B6B3F3}"/>
    <dgm:cxn modelId="{DAD45C57-63FD-495B-8FBC-BA51B4935C1C}" type="presOf" srcId="{ED66B9AC-1983-4A95-8E57-ADE88EB93127}" destId="{51AAB35A-7367-4F4E-AB5F-847AD3BEF4B0}" srcOrd="0" destOrd="0" presId="urn:microsoft.com/office/officeart/2005/8/layout/hierarchy1"/>
    <dgm:cxn modelId="{83B8EB72-7E5E-48B8-B81E-29249CB33DDF}" type="presOf" srcId="{B0D05340-090B-47CA-87A9-FFCD96A81E59}" destId="{ACEF46D0-D76A-4F09-B1C5-E7A677C64FFA}" srcOrd="0" destOrd="0" presId="urn:microsoft.com/office/officeart/2005/8/layout/hierarchy1"/>
    <dgm:cxn modelId="{22508D42-46C5-479A-BC0A-86B4FC8B1225}" type="presOf" srcId="{B510D477-D3A0-48BF-BFBA-6845430375B2}" destId="{C30836D0-9784-4114-A786-907A801A548F}" srcOrd="0" destOrd="0" presId="urn:microsoft.com/office/officeart/2005/8/layout/hierarchy1"/>
    <dgm:cxn modelId="{0BB27077-FEA3-4405-B093-0AE452969F66}" type="presOf" srcId="{9B88BC13-D27C-477E-AEFD-35FEEB113E39}" destId="{863545A0-889F-45F0-A0AF-49645BB33AA7}" srcOrd="0" destOrd="0" presId="urn:microsoft.com/office/officeart/2005/8/layout/hierarchy1"/>
    <dgm:cxn modelId="{5C2C3809-CE1E-4455-BBCB-005001EB0165}" type="presParOf" srcId="{FFF0938E-8C70-44AA-93B1-F67141039BB4}" destId="{79B7BB12-640B-4B03-8D8F-700B579BD6A8}" srcOrd="0" destOrd="0" presId="urn:microsoft.com/office/officeart/2005/8/layout/hierarchy1"/>
    <dgm:cxn modelId="{70E21C6B-F63A-462C-8992-44CB281AF2DB}" type="presParOf" srcId="{79B7BB12-640B-4B03-8D8F-700B579BD6A8}" destId="{01F41764-965D-42BD-85AF-8B50051CE17C}" srcOrd="0" destOrd="0" presId="urn:microsoft.com/office/officeart/2005/8/layout/hierarchy1"/>
    <dgm:cxn modelId="{AB89EE2F-5987-497C-ADAE-0414FC20751B}" type="presParOf" srcId="{01F41764-965D-42BD-85AF-8B50051CE17C}" destId="{B81EEABF-EC3C-4FB2-9276-7D0E92F65514}" srcOrd="0" destOrd="0" presId="urn:microsoft.com/office/officeart/2005/8/layout/hierarchy1"/>
    <dgm:cxn modelId="{5B75C78B-0BDC-4824-BF25-5F0529711C2A}" type="presParOf" srcId="{01F41764-965D-42BD-85AF-8B50051CE17C}" destId="{51AAB35A-7367-4F4E-AB5F-847AD3BEF4B0}" srcOrd="1" destOrd="0" presId="urn:microsoft.com/office/officeart/2005/8/layout/hierarchy1"/>
    <dgm:cxn modelId="{F461424F-6274-4113-85E5-62F63CD1FB48}" type="presParOf" srcId="{79B7BB12-640B-4B03-8D8F-700B579BD6A8}" destId="{BA34DE5C-D1AF-4566-9CC3-ABEDEF84C77C}" srcOrd="1" destOrd="0" presId="urn:microsoft.com/office/officeart/2005/8/layout/hierarchy1"/>
    <dgm:cxn modelId="{E45385C5-7BC7-42CC-A196-F573B8ADA46B}" type="presParOf" srcId="{BA34DE5C-D1AF-4566-9CC3-ABEDEF84C77C}" destId="{C30836D0-9784-4114-A786-907A801A548F}" srcOrd="0" destOrd="0" presId="urn:microsoft.com/office/officeart/2005/8/layout/hierarchy1"/>
    <dgm:cxn modelId="{FB37BC81-ABDB-4D5C-A69B-EF83005E2B7A}" type="presParOf" srcId="{BA34DE5C-D1AF-4566-9CC3-ABEDEF84C77C}" destId="{6C2C7846-B03D-4740-931D-D6261DB98D00}" srcOrd="1" destOrd="0" presId="urn:microsoft.com/office/officeart/2005/8/layout/hierarchy1"/>
    <dgm:cxn modelId="{6C08EA72-BD7E-497D-9CDC-A1E98D5F32E2}" type="presParOf" srcId="{6C2C7846-B03D-4740-931D-D6261DB98D00}" destId="{24A78DFE-29F3-4846-99B6-63DA65F69372}" srcOrd="0" destOrd="0" presId="urn:microsoft.com/office/officeart/2005/8/layout/hierarchy1"/>
    <dgm:cxn modelId="{9E74CD7E-BAF5-438D-B9E8-8F967155CE28}" type="presParOf" srcId="{24A78DFE-29F3-4846-99B6-63DA65F69372}" destId="{CD7CC27D-36D3-4814-9528-8EB980A25899}" srcOrd="0" destOrd="0" presId="urn:microsoft.com/office/officeart/2005/8/layout/hierarchy1"/>
    <dgm:cxn modelId="{076AE629-A39F-4D91-9C32-0FD25ACF6E18}" type="presParOf" srcId="{24A78DFE-29F3-4846-99B6-63DA65F69372}" destId="{07C45EF1-E70D-49AF-BA5F-FEAF19381CC7}" srcOrd="1" destOrd="0" presId="urn:microsoft.com/office/officeart/2005/8/layout/hierarchy1"/>
    <dgm:cxn modelId="{64E95465-9B7D-432B-A1A8-CB327CB4F59A}" type="presParOf" srcId="{6C2C7846-B03D-4740-931D-D6261DB98D00}" destId="{F82344B3-EEE8-4EC4-8F7D-1911BBD94EF8}" srcOrd="1" destOrd="0" presId="urn:microsoft.com/office/officeart/2005/8/layout/hierarchy1"/>
    <dgm:cxn modelId="{09E69973-501C-4F89-9937-E0F627E05C76}" type="presParOf" srcId="{BA34DE5C-D1AF-4566-9CC3-ABEDEF84C77C}" destId="{863545A0-889F-45F0-A0AF-49645BB33AA7}" srcOrd="2" destOrd="0" presId="urn:microsoft.com/office/officeart/2005/8/layout/hierarchy1"/>
    <dgm:cxn modelId="{78220826-A215-41F4-A2C4-0271AAEC3794}" type="presParOf" srcId="{BA34DE5C-D1AF-4566-9CC3-ABEDEF84C77C}" destId="{0E26F0EC-B57E-4B99-A280-D7443574211E}" srcOrd="3" destOrd="0" presId="urn:microsoft.com/office/officeart/2005/8/layout/hierarchy1"/>
    <dgm:cxn modelId="{6ED8BFC9-9D12-40B1-B2DF-479909440574}" type="presParOf" srcId="{0E26F0EC-B57E-4B99-A280-D7443574211E}" destId="{C3FEE6F6-C941-4379-A8A5-BAC66438042F}" srcOrd="0" destOrd="0" presId="urn:microsoft.com/office/officeart/2005/8/layout/hierarchy1"/>
    <dgm:cxn modelId="{1C4A5FB1-1446-4A73-AA8A-CEA53D439E29}" type="presParOf" srcId="{C3FEE6F6-C941-4379-A8A5-BAC66438042F}" destId="{451A019F-6815-4877-ABD1-F969EDDBA1DF}" srcOrd="0" destOrd="0" presId="urn:microsoft.com/office/officeart/2005/8/layout/hierarchy1"/>
    <dgm:cxn modelId="{841A1535-3705-425A-B88C-D28C77D7E7D4}" type="presParOf" srcId="{C3FEE6F6-C941-4379-A8A5-BAC66438042F}" destId="{ACEF46D0-D76A-4F09-B1C5-E7A677C64FFA}" srcOrd="1" destOrd="0" presId="urn:microsoft.com/office/officeart/2005/8/layout/hierarchy1"/>
    <dgm:cxn modelId="{E3FD5A02-90A1-44DF-93A2-F56571CAA257}" type="presParOf" srcId="{0E26F0EC-B57E-4B99-A280-D7443574211E}" destId="{FDA88B73-04FD-4E8B-B3B4-7C688B7EA6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527DE4-1A07-40B4-AEA8-8BC6404361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87FA4F5-03A8-494D-AE87-5B2E97AFBB57}">
      <dgm:prSet phldrT="[Texto]"/>
      <dgm:spPr/>
      <dgm:t>
        <a:bodyPr/>
        <a:lstStyle/>
        <a:p>
          <a:r>
            <a:rPr lang="es-EC" dirty="0" smtClean="0"/>
            <a:t>MONITOREOS</a:t>
          </a:r>
          <a:endParaRPr lang="es-EC" dirty="0"/>
        </a:p>
      </dgm:t>
    </dgm:pt>
    <dgm:pt modelId="{019AC983-E92C-4BEA-8B93-AD18DF052A3B}" type="parTrans" cxnId="{9A1B87B0-3497-4454-A365-D90F5EDDBEC8}">
      <dgm:prSet/>
      <dgm:spPr/>
      <dgm:t>
        <a:bodyPr/>
        <a:lstStyle/>
        <a:p>
          <a:endParaRPr lang="es-EC"/>
        </a:p>
      </dgm:t>
    </dgm:pt>
    <dgm:pt modelId="{FD8FE788-8652-4BAB-BC22-73D69AD93188}" type="sibTrans" cxnId="{9A1B87B0-3497-4454-A365-D90F5EDDBEC8}">
      <dgm:prSet/>
      <dgm:spPr/>
      <dgm:t>
        <a:bodyPr/>
        <a:lstStyle/>
        <a:p>
          <a:endParaRPr lang="es-EC"/>
        </a:p>
      </dgm:t>
    </dgm:pt>
    <dgm:pt modelId="{583FB090-56F1-4119-AB0B-DA14BEC68494}">
      <dgm:prSet phldrT="[Texto]"/>
      <dgm:spPr/>
      <dgm:t>
        <a:bodyPr/>
        <a:lstStyle/>
        <a:p>
          <a:r>
            <a:rPr lang="es-EC" dirty="0" smtClean="0"/>
            <a:t>CAPACITACIONES</a:t>
          </a:r>
          <a:endParaRPr lang="es-EC" dirty="0"/>
        </a:p>
      </dgm:t>
    </dgm:pt>
    <dgm:pt modelId="{4E1D53F8-6BAC-46B4-BD21-47990E798C5E}" type="parTrans" cxnId="{BFECFD54-B586-4C93-ACB4-283707DB4AB1}">
      <dgm:prSet/>
      <dgm:spPr/>
      <dgm:t>
        <a:bodyPr/>
        <a:lstStyle/>
        <a:p>
          <a:endParaRPr lang="es-EC"/>
        </a:p>
      </dgm:t>
    </dgm:pt>
    <dgm:pt modelId="{0805C4C1-ED09-4938-B5FE-21DDF5C5EA56}" type="sibTrans" cxnId="{BFECFD54-B586-4C93-ACB4-283707DB4AB1}">
      <dgm:prSet/>
      <dgm:spPr/>
      <dgm:t>
        <a:bodyPr/>
        <a:lstStyle/>
        <a:p>
          <a:endParaRPr lang="es-EC"/>
        </a:p>
      </dgm:t>
    </dgm:pt>
    <dgm:pt modelId="{94627029-C81B-4F7C-B3AA-6391FA4BC075}">
      <dgm:prSet phldrT="[Texto]"/>
      <dgm:spPr/>
      <dgm:t>
        <a:bodyPr/>
        <a:lstStyle/>
        <a:p>
          <a:r>
            <a:rPr lang="es-EC" dirty="0" smtClean="0"/>
            <a:t>PLAN DE CONTINGENCIA</a:t>
          </a:r>
          <a:endParaRPr lang="es-EC" dirty="0"/>
        </a:p>
      </dgm:t>
    </dgm:pt>
    <dgm:pt modelId="{5CEEDCE3-8E6C-48B2-A984-0B95FFEE8DB6}" type="parTrans" cxnId="{534B1221-8B40-41CF-8DD1-E694527B6D77}">
      <dgm:prSet/>
      <dgm:spPr/>
      <dgm:t>
        <a:bodyPr/>
        <a:lstStyle/>
        <a:p>
          <a:endParaRPr lang="es-EC"/>
        </a:p>
      </dgm:t>
    </dgm:pt>
    <dgm:pt modelId="{74BD4543-AFD9-4DE2-90F2-03CD1D8BF96A}" type="sibTrans" cxnId="{534B1221-8B40-41CF-8DD1-E694527B6D77}">
      <dgm:prSet/>
      <dgm:spPr/>
      <dgm:t>
        <a:bodyPr/>
        <a:lstStyle/>
        <a:p>
          <a:endParaRPr lang="es-EC"/>
        </a:p>
      </dgm:t>
    </dgm:pt>
    <dgm:pt modelId="{2D4ED397-6A73-43C2-9D9C-1D693A8F0EB4}">
      <dgm:prSet phldrT="[Texto]"/>
      <dgm:spPr/>
      <dgm:t>
        <a:bodyPr/>
        <a:lstStyle/>
        <a:p>
          <a:r>
            <a:rPr lang="es-EC" dirty="0" smtClean="0"/>
            <a:t>MIP</a:t>
          </a:r>
          <a:endParaRPr lang="es-EC" dirty="0"/>
        </a:p>
      </dgm:t>
    </dgm:pt>
    <dgm:pt modelId="{F1F74F79-5370-4EB7-B357-8F8C6A144B35}" type="parTrans" cxnId="{00FFB1AB-7280-44B9-8088-E168CF65D099}">
      <dgm:prSet/>
      <dgm:spPr/>
      <dgm:t>
        <a:bodyPr/>
        <a:lstStyle/>
        <a:p>
          <a:endParaRPr lang="es-EC"/>
        </a:p>
      </dgm:t>
    </dgm:pt>
    <dgm:pt modelId="{4F6F4BF6-E553-4264-A71F-EE46353CA82E}" type="sibTrans" cxnId="{00FFB1AB-7280-44B9-8088-E168CF65D099}">
      <dgm:prSet/>
      <dgm:spPr/>
      <dgm:t>
        <a:bodyPr/>
        <a:lstStyle/>
        <a:p>
          <a:endParaRPr lang="es-EC"/>
        </a:p>
      </dgm:t>
    </dgm:pt>
    <dgm:pt modelId="{D750FD89-F0CB-4C95-BBC7-68EBCB9C9589}" type="pres">
      <dgm:prSet presAssocID="{0F527DE4-1A07-40B4-AEA8-8BC640436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6A8226-C774-4880-BF1A-9529B00F7913}" type="pres">
      <dgm:prSet presAssocID="{587FA4F5-03A8-494D-AE87-5B2E97AFBB57}" presName="node" presStyleLbl="node1" presStyleIdx="0" presStyleCnt="4" custLinFactNeighborX="9814" custLinFactNeighborY="47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CC36FB-0664-4014-B98D-C44E74D1D2B9}" type="pres">
      <dgm:prSet presAssocID="{FD8FE788-8652-4BAB-BC22-73D69AD93188}" presName="sibTrans" presStyleCnt="0"/>
      <dgm:spPr/>
    </dgm:pt>
    <dgm:pt modelId="{69B35746-CCFE-4D5E-B045-FAA5C0CF8DEB}" type="pres">
      <dgm:prSet presAssocID="{583FB090-56F1-4119-AB0B-DA14BEC68494}" presName="node" presStyleLbl="node1" presStyleIdx="1" presStyleCnt="4" custLinFactX="-186" custLinFactY="823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AF7AB-5F8D-4104-B56B-1F51CD3DA3BB}" type="pres">
      <dgm:prSet presAssocID="{0805C4C1-ED09-4938-B5FE-21DDF5C5EA56}" presName="sibTrans" presStyleCnt="0"/>
      <dgm:spPr/>
    </dgm:pt>
    <dgm:pt modelId="{CE46FD51-1C08-4465-A39D-7D11116AD995}" type="pres">
      <dgm:prSet presAssocID="{94627029-C81B-4F7C-B3AA-6391FA4BC075}" presName="node" presStyleLbl="node1" presStyleIdx="2" presStyleCnt="4" custLinFactX="15346" custLinFactNeighborX="100000" custLinFactNeighborY="-84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748CF5-A96D-49B0-B232-C13F047EB5D3}" type="pres">
      <dgm:prSet presAssocID="{74BD4543-AFD9-4DE2-90F2-03CD1D8BF96A}" presName="sibTrans" presStyleCnt="0"/>
      <dgm:spPr/>
    </dgm:pt>
    <dgm:pt modelId="{78D89D10-72E6-46D7-BE59-D86438E54A1F}" type="pres">
      <dgm:prSet presAssocID="{2D4ED397-6A73-43C2-9D9C-1D693A8F0EB4}" presName="node" presStyleLbl="node1" presStyleIdx="3" presStyleCnt="4" custLinFactY="-11898" custLinFactNeighborX="327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54583E-2CE0-4B0D-80F9-5CA62A7BC08A}" type="presOf" srcId="{583FB090-56F1-4119-AB0B-DA14BEC68494}" destId="{69B35746-CCFE-4D5E-B045-FAA5C0CF8DEB}" srcOrd="0" destOrd="0" presId="urn:microsoft.com/office/officeart/2005/8/layout/default"/>
    <dgm:cxn modelId="{5D000396-21C5-4A0C-8F5B-F5E02864F560}" type="presOf" srcId="{0F527DE4-1A07-40B4-AEA8-8BC64043617B}" destId="{D750FD89-F0CB-4C95-BBC7-68EBCB9C9589}" srcOrd="0" destOrd="0" presId="urn:microsoft.com/office/officeart/2005/8/layout/default"/>
    <dgm:cxn modelId="{00FFB1AB-7280-44B9-8088-E168CF65D099}" srcId="{0F527DE4-1A07-40B4-AEA8-8BC64043617B}" destId="{2D4ED397-6A73-43C2-9D9C-1D693A8F0EB4}" srcOrd="3" destOrd="0" parTransId="{F1F74F79-5370-4EB7-B357-8F8C6A144B35}" sibTransId="{4F6F4BF6-E553-4264-A71F-EE46353CA82E}"/>
    <dgm:cxn modelId="{534B1221-8B40-41CF-8DD1-E694527B6D77}" srcId="{0F527DE4-1A07-40B4-AEA8-8BC64043617B}" destId="{94627029-C81B-4F7C-B3AA-6391FA4BC075}" srcOrd="2" destOrd="0" parTransId="{5CEEDCE3-8E6C-48B2-A984-0B95FFEE8DB6}" sibTransId="{74BD4543-AFD9-4DE2-90F2-03CD1D8BF96A}"/>
    <dgm:cxn modelId="{BFECFD54-B586-4C93-ACB4-283707DB4AB1}" srcId="{0F527DE4-1A07-40B4-AEA8-8BC64043617B}" destId="{583FB090-56F1-4119-AB0B-DA14BEC68494}" srcOrd="1" destOrd="0" parTransId="{4E1D53F8-6BAC-46B4-BD21-47990E798C5E}" sibTransId="{0805C4C1-ED09-4938-B5FE-21DDF5C5EA56}"/>
    <dgm:cxn modelId="{9A1B87B0-3497-4454-A365-D90F5EDDBEC8}" srcId="{0F527DE4-1A07-40B4-AEA8-8BC64043617B}" destId="{587FA4F5-03A8-494D-AE87-5B2E97AFBB57}" srcOrd="0" destOrd="0" parTransId="{019AC983-E92C-4BEA-8B93-AD18DF052A3B}" sibTransId="{FD8FE788-8652-4BAB-BC22-73D69AD93188}"/>
    <dgm:cxn modelId="{11A1EE29-02E8-4753-900E-26029C8CC156}" type="presOf" srcId="{94627029-C81B-4F7C-B3AA-6391FA4BC075}" destId="{CE46FD51-1C08-4465-A39D-7D11116AD995}" srcOrd="0" destOrd="0" presId="urn:microsoft.com/office/officeart/2005/8/layout/default"/>
    <dgm:cxn modelId="{C92D5BB6-09D5-4824-A74A-B277C6BA3012}" type="presOf" srcId="{587FA4F5-03A8-494D-AE87-5B2E97AFBB57}" destId="{366A8226-C774-4880-BF1A-9529B00F7913}" srcOrd="0" destOrd="0" presId="urn:microsoft.com/office/officeart/2005/8/layout/default"/>
    <dgm:cxn modelId="{866A9CB7-953E-4CA9-A8F6-992A76BCF5AE}" type="presOf" srcId="{2D4ED397-6A73-43C2-9D9C-1D693A8F0EB4}" destId="{78D89D10-72E6-46D7-BE59-D86438E54A1F}" srcOrd="0" destOrd="0" presId="urn:microsoft.com/office/officeart/2005/8/layout/default"/>
    <dgm:cxn modelId="{EE1913DF-B3EA-45EC-9575-6E2ED0037AE3}" type="presParOf" srcId="{D750FD89-F0CB-4C95-BBC7-68EBCB9C9589}" destId="{366A8226-C774-4880-BF1A-9529B00F7913}" srcOrd="0" destOrd="0" presId="urn:microsoft.com/office/officeart/2005/8/layout/default"/>
    <dgm:cxn modelId="{23B7286E-9047-4EF9-9291-E38414014F04}" type="presParOf" srcId="{D750FD89-F0CB-4C95-BBC7-68EBCB9C9589}" destId="{85CC36FB-0664-4014-B98D-C44E74D1D2B9}" srcOrd="1" destOrd="0" presId="urn:microsoft.com/office/officeart/2005/8/layout/default"/>
    <dgm:cxn modelId="{DD544E6D-483C-4D2F-950C-ADDC932C7911}" type="presParOf" srcId="{D750FD89-F0CB-4C95-BBC7-68EBCB9C9589}" destId="{69B35746-CCFE-4D5E-B045-FAA5C0CF8DEB}" srcOrd="2" destOrd="0" presId="urn:microsoft.com/office/officeart/2005/8/layout/default"/>
    <dgm:cxn modelId="{A4DD5686-55A4-4351-BF6C-925F31C9E82C}" type="presParOf" srcId="{D750FD89-F0CB-4C95-BBC7-68EBCB9C9589}" destId="{C8BAF7AB-5F8D-4104-B56B-1F51CD3DA3BB}" srcOrd="3" destOrd="0" presId="urn:microsoft.com/office/officeart/2005/8/layout/default"/>
    <dgm:cxn modelId="{526ECE21-74A2-4F1E-9DFD-0F13C8EAEEF2}" type="presParOf" srcId="{D750FD89-F0CB-4C95-BBC7-68EBCB9C9589}" destId="{CE46FD51-1C08-4465-A39D-7D11116AD995}" srcOrd="4" destOrd="0" presId="urn:microsoft.com/office/officeart/2005/8/layout/default"/>
    <dgm:cxn modelId="{71DBCC4A-F3C0-41E8-B7FD-D039F250616F}" type="presParOf" srcId="{D750FD89-F0CB-4C95-BBC7-68EBCB9C9589}" destId="{D4748CF5-A96D-49B0-B232-C13F047EB5D3}" srcOrd="5" destOrd="0" presId="urn:microsoft.com/office/officeart/2005/8/layout/default"/>
    <dgm:cxn modelId="{0A1972F1-99F9-4B83-A1D3-F3DA4BB8CA50}" type="presParOf" srcId="{D750FD89-F0CB-4C95-BBC7-68EBCB9C9589}" destId="{78D89D10-72E6-46D7-BE59-D86438E54A1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97D6FB-7177-411F-9A24-D7DEEC34ED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43A0237-510F-496C-AF97-70016D82C88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/>
            <a:t>DESTINO</a:t>
          </a:r>
        </a:p>
      </dgm:t>
    </dgm:pt>
    <dgm:pt modelId="{EAF248E6-05D4-4B20-9EBF-3575A0B7D3FC}" type="parTrans" cxnId="{74A57954-7A21-49F7-937F-E8C5AE3729CE}">
      <dgm:prSet/>
      <dgm:spPr/>
      <dgm:t>
        <a:bodyPr/>
        <a:lstStyle/>
        <a:p>
          <a:endParaRPr lang="es-EC"/>
        </a:p>
      </dgm:t>
    </dgm:pt>
    <dgm:pt modelId="{8E15304C-F68E-4308-B82C-BF3E4BCD14FA}" type="sibTrans" cxnId="{74A57954-7A21-49F7-937F-E8C5AE3729CE}">
      <dgm:prSet/>
      <dgm:spPr/>
      <dgm:t>
        <a:bodyPr/>
        <a:lstStyle/>
        <a:p>
          <a:endParaRPr lang="es-EC"/>
        </a:p>
      </dgm:t>
    </dgm:pt>
    <dgm:pt modelId="{CD75D7D5-24C3-4ABC-9E81-C58DABC2DD2B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/>
            <a:t>TRIPS</a:t>
          </a:r>
        </a:p>
      </dgm:t>
    </dgm:pt>
    <dgm:pt modelId="{ECA7FF24-6352-4101-971D-9DA75D7AFE07}" type="parTrans" cxnId="{A3E72DA9-4580-48B5-8895-5D63DBC01F02}">
      <dgm:prSet/>
      <dgm:spPr/>
      <dgm:t>
        <a:bodyPr/>
        <a:lstStyle/>
        <a:p>
          <a:endParaRPr lang="es-EC"/>
        </a:p>
      </dgm:t>
    </dgm:pt>
    <dgm:pt modelId="{B5CD8BB2-E5B6-4C0E-AE24-FF1B03E76E73}" type="sibTrans" cxnId="{A3E72DA9-4580-48B5-8895-5D63DBC01F02}">
      <dgm:prSet/>
      <dgm:spPr/>
      <dgm:t>
        <a:bodyPr/>
        <a:lstStyle/>
        <a:p>
          <a:endParaRPr lang="es-EC"/>
        </a:p>
      </dgm:t>
    </dgm:pt>
    <dgm:pt modelId="{3C982B0F-E17A-492B-A3CA-F50B6E939FF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/>
            <a:t>ÁCAROS</a:t>
          </a:r>
        </a:p>
      </dgm:t>
    </dgm:pt>
    <dgm:pt modelId="{D2C22948-7569-48C4-92A0-E23E57783D3D}" type="parTrans" cxnId="{DDE6F2E0-61D6-4FC4-95DD-313D3E80748A}">
      <dgm:prSet/>
      <dgm:spPr/>
      <dgm:t>
        <a:bodyPr/>
        <a:lstStyle/>
        <a:p>
          <a:endParaRPr lang="es-EC"/>
        </a:p>
      </dgm:t>
    </dgm:pt>
    <dgm:pt modelId="{392E0149-C226-4340-B2A9-CADCBD6FA17C}" type="sibTrans" cxnId="{DDE6F2E0-61D6-4FC4-95DD-313D3E80748A}">
      <dgm:prSet/>
      <dgm:spPr/>
      <dgm:t>
        <a:bodyPr/>
        <a:lstStyle/>
        <a:p>
          <a:endParaRPr lang="es-EC"/>
        </a:p>
      </dgm:t>
    </dgm:pt>
    <dgm:pt modelId="{90082F04-B6CA-486D-BB18-FF8928336FBF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/>
            <a:t>ÁFIDOS</a:t>
          </a:r>
        </a:p>
      </dgm:t>
    </dgm:pt>
    <dgm:pt modelId="{15D77045-B049-4E92-AE8B-4FD0B8070387}" type="parTrans" cxnId="{13345BF7-191B-4C71-AC14-03388A0923FD}">
      <dgm:prSet/>
      <dgm:spPr/>
      <dgm:t>
        <a:bodyPr/>
        <a:lstStyle/>
        <a:p>
          <a:endParaRPr lang="es-EC"/>
        </a:p>
      </dgm:t>
    </dgm:pt>
    <dgm:pt modelId="{93A12697-0211-4DF5-AB9B-53A00189B459}" type="sibTrans" cxnId="{13345BF7-191B-4C71-AC14-03388A0923FD}">
      <dgm:prSet/>
      <dgm:spPr/>
      <dgm:t>
        <a:bodyPr/>
        <a:lstStyle/>
        <a:p>
          <a:endParaRPr lang="es-EC"/>
        </a:p>
      </dgm:t>
    </dgm:pt>
    <dgm:pt modelId="{C35E109C-B4AB-41FC-8C55-C374BD42DEB7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/>
            <a:t>MOSCA BLANCA</a:t>
          </a:r>
        </a:p>
      </dgm:t>
    </dgm:pt>
    <dgm:pt modelId="{C21C8EA8-49DE-46AE-8A09-D35348F41B6A}" type="parTrans" cxnId="{CE1E3B7B-E248-47FA-A892-34E388C9900C}">
      <dgm:prSet/>
      <dgm:spPr/>
      <dgm:t>
        <a:bodyPr/>
        <a:lstStyle/>
        <a:p>
          <a:endParaRPr lang="es-EC"/>
        </a:p>
      </dgm:t>
    </dgm:pt>
    <dgm:pt modelId="{8F72F5FF-4513-4548-A9F6-8DCCC6A829B6}" type="sibTrans" cxnId="{CE1E3B7B-E248-47FA-A892-34E388C9900C}">
      <dgm:prSet/>
      <dgm:spPr/>
      <dgm:t>
        <a:bodyPr/>
        <a:lstStyle/>
        <a:p>
          <a:endParaRPr lang="es-EC"/>
        </a:p>
      </dgm:t>
    </dgm:pt>
    <dgm:pt modelId="{025956C5-A13D-460F-8504-FA1D26D999E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/>
            <a:t>TOTAL</a:t>
          </a:r>
        </a:p>
      </dgm:t>
    </dgm:pt>
    <dgm:pt modelId="{F89A167D-58E4-4AD9-A211-C0462D34AA4E}" type="parTrans" cxnId="{ED6C1CE8-970C-43F9-A3F6-2DD064BFD159}">
      <dgm:prSet/>
      <dgm:spPr/>
      <dgm:t>
        <a:bodyPr/>
        <a:lstStyle/>
        <a:p>
          <a:endParaRPr lang="es-EC"/>
        </a:p>
      </dgm:t>
    </dgm:pt>
    <dgm:pt modelId="{46608F98-7ED0-4D38-A69E-B45DA11C95CA}" type="sibTrans" cxnId="{ED6C1CE8-970C-43F9-A3F6-2DD064BFD159}">
      <dgm:prSet/>
      <dgm:spPr/>
      <dgm:t>
        <a:bodyPr/>
        <a:lstStyle/>
        <a:p>
          <a:endParaRPr lang="es-EC"/>
        </a:p>
      </dgm:t>
    </dgm:pt>
    <dgm:pt modelId="{AFE5664E-EE63-4E35-AAB6-805C18F6B70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b="0" i="0" u="none" dirty="0"/>
            <a:t>Chile</a:t>
          </a:r>
          <a:endParaRPr lang="es-EC" dirty="0"/>
        </a:p>
      </dgm:t>
    </dgm:pt>
    <dgm:pt modelId="{D8267644-5A7A-4DA4-9359-6E4CF89A6354}" type="parTrans" cxnId="{62CACC8D-912E-4D3A-992C-C79B61797245}">
      <dgm:prSet/>
      <dgm:spPr/>
      <dgm:t>
        <a:bodyPr/>
        <a:lstStyle/>
        <a:p>
          <a:endParaRPr lang="es-EC"/>
        </a:p>
      </dgm:t>
    </dgm:pt>
    <dgm:pt modelId="{EDE0DDDE-DED9-4448-8773-D053047627DE}" type="sibTrans" cxnId="{62CACC8D-912E-4D3A-992C-C79B61797245}">
      <dgm:prSet/>
      <dgm:spPr/>
      <dgm:t>
        <a:bodyPr/>
        <a:lstStyle/>
        <a:p>
          <a:endParaRPr lang="es-EC"/>
        </a:p>
      </dgm:t>
    </dgm:pt>
    <dgm:pt modelId="{728EB0E7-616E-4CFA-9377-981D2C7A60E7}">
      <dgm:prSet phldrT="[Texto]"/>
      <dgm:spPr/>
      <dgm:t>
        <a:bodyPr/>
        <a:lstStyle/>
        <a:p>
          <a:r>
            <a:rPr lang="es-EC" b="0" i="0" u="none"/>
            <a:t>117,03</a:t>
          </a:r>
          <a:endParaRPr lang="es-EC"/>
        </a:p>
      </dgm:t>
    </dgm:pt>
    <dgm:pt modelId="{C29CE08B-B85A-4ABE-9EF1-D3E3352A0E30}" type="parTrans" cxnId="{1DDC73E8-3791-493B-986B-6FCE06B320BA}">
      <dgm:prSet/>
      <dgm:spPr/>
      <dgm:t>
        <a:bodyPr/>
        <a:lstStyle/>
        <a:p>
          <a:endParaRPr lang="es-EC"/>
        </a:p>
      </dgm:t>
    </dgm:pt>
    <dgm:pt modelId="{9E201F9E-B83B-4938-B8AA-B5CB04D1DE8B}" type="sibTrans" cxnId="{1DDC73E8-3791-493B-986B-6FCE06B320BA}">
      <dgm:prSet/>
      <dgm:spPr/>
      <dgm:t>
        <a:bodyPr/>
        <a:lstStyle/>
        <a:p>
          <a:endParaRPr lang="es-EC"/>
        </a:p>
      </dgm:t>
    </dgm:pt>
    <dgm:pt modelId="{7F4734FA-B913-4628-A93B-6F669CD0D41C}">
      <dgm:prSet phldrT="[Texto]"/>
      <dgm:spPr/>
      <dgm:t>
        <a:bodyPr/>
        <a:lstStyle/>
        <a:p>
          <a:r>
            <a:rPr lang="es-EC" b="0" i="0" u="none"/>
            <a:t>50,21</a:t>
          </a:r>
          <a:endParaRPr lang="es-EC"/>
        </a:p>
      </dgm:t>
    </dgm:pt>
    <dgm:pt modelId="{03064684-B063-429D-8512-AE8FDA7CE225}" type="parTrans" cxnId="{65B68B3E-6C8D-4B70-BA5B-2D0B76343D71}">
      <dgm:prSet/>
      <dgm:spPr/>
      <dgm:t>
        <a:bodyPr/>
        <a:lstStyle/>
        <a:p>
          <a:endParaRPr lang="es-EC"/>
        </a:p>
      </dgm:t>
    </dgm:pt>
    <dgm:pt modelId="{CC8A4642-0C8B-455F-8D27-95D0CACADEE3}" type="sibTrans" cxnId="{65B68B3E-6C8D-4B70-BA5B-2D0B76343D71}">
      <dgm:prSet/>
      <dgm:spPr/>
      <dgm:t>
        <a:bodyPr/>
        <a:lstStyle/>
        <a:p>
          <a:endParaRPr lang="es-EC"/>
        </a:p>
      </dgm:t>
    </dgm:pt>
    <dgm:pt modelId="{DCD8EFA6-8511-4D23-8E9C-BC1879BC9614}">
      <dgm:prSet phldrT="[Texto]"/>
      <dgm:spPr/>
      <dgm:t>
        <a:bodyPr/>
        <a:lstStyle/>
        <a:p>
          <a:r>
            <a:rPr lang="es-EC" b="0" i="0" u="none"/>
            <a:t>2,94</a:t>
          </a:r>
          <a:endParaRPr lang="es-EC"/>
        </a:p>
      </dgm:t>
    </dgm:pt>
    <dgm:pt modelId="{B5BAB3DB-28B9-4899-AFB0-B84AAAA581D2}" type="parTrans" cxnId="{8FAE01DD-B2FA-4761-84AF-23AE930975A3}">
      <dgm:prSet/>
      <dgm:spPr/>
      <dgm:t>
        <a:bodyPr/>
        <a:lstStyle/>
        <a:p>
          <a:endParaRPr lang="es-EC"/>
        </a:p>
      </dgm:t>
    </dgm:pt>
    <dgm:pt modelId="{93064F00-7785-47B4-B6F8-BBC7C35090FD}" type="sibTrans" cxnId="{8FAE01DD-B2FA-4761-84AF-23AE930975A3}">
      <dgm:prSet/>
      <dgm:spPr/>
      <dgm:t>
        <a:bodyPr/>
        <a:lstStyle/>
        <a:p>
          <a:endParaRPr lang="es-EC"/>
        </a:p>
      </dgm:t>
    </dgm:pt>
    <dgm:pt modelId="{30009001-1420-4B21-8B92-D98452E71C6C}">
      <dgm:prSet phldrT="[Texto]"/>
      <dgm:spPr/>
      <dgm:t>
        <a:bodyPr/>
        <a:lstStyle/>
        <a:p>
          <a:r>
            <a:rPr lang="es-EC" b="0" i="0" u="none"/>
            <a:t>0</a:t>
          </a:r>
          <a:endParaRPr lang="es-EC"/>
        </a:p>
      </dgm:t>
    </dgm:pt>
    <dgm:pt modelId="{BC679028-A4BF-44AD-AE6D-DED86A74B91F}" type="parTrans" cxnId="{DBA27A93-37BA-44A6-AAF5-E241B608A0CE}">
      <dgm:prSet/>
      <dgm:spPr/>
      <dgm:t>
        <a:bodyPr/>
        <a:lstStyle/>
        <a:p>
          <a:endParaRPr lang="es-EC"/>
        </a:p>
      </dgm:t>
    </dgm:pt>
    <dgm:pt modelId="{7E9C582D-6D5A-4FD9-999F-0432CC57B375}" type="sibTrans" cxnId="{DBA27A93-37BA-44A6-AAF5-E241B608A0CE}">
      <dgm:prSet/>
      <dgm:spPr/>
      <dgm:t>
        <a:bodyPr/>
        <a:lstStyle/>
        <a:p>
          <a:endParaRPr lang="es-EC"/>
        </a:p>
      </dgm:t>
    </dgm:pt>
    <dgm:pt modelId="{29AF5781-8B9F-4E35-AD9F-9DECF5CA60AF}">
      <dgm:prSet phldrT="[Texto]"/>
      <dgm:spPr/>
      <dgm:t>
        <a:bodyPr/>
        <a:lstStyle/>
        <a:p>
          <a:r>
            <a:rPr lang="es-EC" b="0" i="0" u="none"/>
            <a:t>170,18</a:t>
          </a:r>
          <a:endParaRPr lang="es-EC"/>
        </a:p>
      </dgm:t>
    </dgm:pt>
    <dgm:pt modelId="{B697BC88-5C9D-42B5-9000-55BD62269A91}" type="parTrans" cxnId="{E2B5A513-BC6A-4C69-8391-DDB70C4F354C}">
      <dgm:prSet/>
      <dgm:spPr/>
      <dgm:t>
        <a:bodyPr/>
        <a:lstStyle/>
        <a:p>
          <a:endParaRPr lang="es-EC"/>
        </a:p>
      </dgm:t>
    </dgm:pt>
    <dgm:pt modelId="{3E2A7F5F-4CDD-46FF-80E1-6899A742199D}" type="sibTrans" cxnId="{E2B5A513-BC6A-4C69-8391-DDB70C4F354C}">
      <dgm:prSet/>
      <dgm:spPr/>
      <dgm:t>
        <a:bodyPr/>
        <a:lstStyle/>
        <a:p>
          <a:endParaRPr lang="es-EC"/>
        </a:p>
      </dgm:t>
    </dgm:pt>
    <dgm:pt modelId="{762451DD-F876-4CC7-A4BE-803A25B89E34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b="0" i="0" u="none" dirty="0"/>
            <a:t>Estados Unidos</a:t>
          </a:r>
          <a:endParaRPr lang="es-EC" dirty="0"/>
        </a:p>
      </dgm:t>
    </dgm:pt>
    <dgm:pt modelId="{2276A3DD-D3F9-4A35-B180-20C86AFB3393}" type="parTrans" cxnId="{8E15EC09-3F42-4E4D-8E44-55B1B527DAAA}">
      <dgm:prSet/>
      <dgm:spPr/>
      <dgm:t>
        <a:bodyPr/>
        <a:lstStyle/>
        <a:p>
          <a:endParaRPr lang="es-EC"/>
        </a:p>
      </dgm:t>
    </dgm:pt>
    <dgm:pt modelId="{FC2FE8DB-F696-4767-BC37-7AFE48AE4DA5}" type="sibTrans" cxnId="{8E15EC09-3F42-4E4D-8E44-55B1B527DAAA}">
      <dgm:prSet/>
      <dgm:spPr/>
      <dgm:t>
        <a:bodyPr/>
        <a:lstStyle/>
        <a:p>
          <a:endParaRPr lang="es-EC"/>
        </a:p>
      </dgm:t>
    </dgm:pt>
    <dgm:pt modelId="{F859D64C-C921-433A-81DB-7A40498B5691}">
      <dgm:prSet phldrT="[Texto]"/>
      <dgm:spPr/>
      <dgm:t>
        <a:bodyPr/>
        <a:lstStyle/>
        <a:p>
          <a:r>
            <a:rPr lang="es-EC" b="0" i="0" u="none"/>
            <a:t>662,51</a:t>
          </a:r>
          <a:endParaRPr lang="es-EC"/>
        </a:p>
      </dgm:t>
    </dgm:pt>
    <dgm:pt modelId="{0FD3ACB0-5033-4006-8F2D-237E0A5C241A}" type="parTrans" cxnId="{14FFBF9B-58B6-4F37-823E-B8C819728674}">
      <dgm:prSet/>
      <dgm:spPr/>
      <dgm:t>
        <a:bodyPr/>
        <a:lstStyle/>
        <a:p>
          <a:endParaRPr lang="es-EC"/>
        </a:p>
      </dgm:t>
    </dgm:pt>
    <dgm:pt modelId="{ACECA76B-ECAC-4312-9FDD-1F406BF88AF7}" type="sibTrans" cxnId="{14FFBF9B-58B6-4F37-823E-B8C819728674}">
      <dgm:prSet/>
      <dgm:spPr/>
      <dgm:t>
        <a:bodyPr/>
        <a:lstStyle/>
        <a:p>
          <a:endParaRPr lang="es-EC"/>
        </a:p>
      </dgm:t>
    </dgm:pt>
    <dgm:pt modelId="{DA21DDAE-CDF6-40D1-95DF-373FC6E82DE7}">
      <dgm:prSet phldrT="[Texto]"/>
      <dgm:spPr/>
      <dgm:t>
        <a:bodyPr/>
        <a:lstStyle/>
        <a:p>
          <a:r>
            <a:rPr lang="es-EC" b="0" i="0" u="none"/>
            <a:t>566,44</a:t>
          </a:r>
          <a:endParaRPr lang="es-EC"/>
        </a:p>
      </dgm:t>
    </dgm:pt>
    <dgm:pt modelId="{019FD328-453D-48B5-B812-313665F4A223}" type="parTrans" cxnId="{586F60C8-6B06-49A3-A222-F719E5EB258D}">
      <dgm:prSet/>
      <dgm:spPr/>
      <dgm:t>
        <a:bodyPr/>
        <a:lstStyle/>
        <a:p>
          <a:endParaRPr lang="es-EC"/>
        </a:p>
      </dgm:t>
    </dgm:pt>
    <dgm:pt modelId="{D7690A45-28DB-4807-BE3B-6D535B199ED5}" type="sibTrans" cxnId="{586F60C8-6B06-49A3-A222-F719E5EB258D}">
      <dgm:prSet/>
      <dgm:spPr/>
      <dgm:t>
        <a:bodyPr/>
        <a:lstStyle/>
        <a:p>
          <a:endParaRPr lang="es-EC"/>
        </a:p>
      </dgm:t>
    </dgm:pt>
    <dgm:pt modelId="{0A438946-1F15-456E-A0F3-6A34DF975412}">
      <dgm:prSet phldrT="[Texto]"/>
      <dgm:spPr/>
      <dgm:t>
        <a:bodyPr/>
        <a:lstStyle/>
        <a:p>
          <a:r>
            <a:rPr lang="es-EC" b="0" i="0" u="none"/>
            <a:t>117,73</a:t>
          </a:r>
          <a:endParaRPr lang="es-EC"/>
        </a:p>
      </dgm:t>
    </dgm:pt>
    <dgm:pt modelId="{AB90D776-7A6F-4F0F-B764-010B9014E4F6}" type="parTrans" cxnId="{139FEC95-AC97-4B4E-ABB9-24EA98EA981A}">
      <dgm:prSet/>
      <dgm:spPr/>
      <dgm:t>
        <a:bodyPr/>
        <a:lstStyle/>
        <a:p>
          <a:endParaRPr lang="es-EC"/>
        </a:p>
      </dgm:t>
    </dgm:pt>
    <dgm:pt modelId="{0EEA41C8-4BE3-4B47-9FFA-6195C6E6FA12}" type="sibTrans" cxnId="{139FEC95-AC97-4B4E-ABB9-24EA98EA981A}">
      <dgm:prSet/>
      <dgm:spPr/>
      <dgm:t>
        <a:bodyPr/>
        <a:lstStyle/>
        <a:p>
          <a:endParaRPr lang="es-EC"/>
        </a:p>
      </dgm:t>
    </dgm:pt>
    <dgm:pt modelId="{88460287-421E-4F0B-86B7-FF129C043A91}">
      <dgm:prSet phldrT="[Texto]"/>
      <dgm:spPr/>
      <dgm:t>
        <a:bodyPr/>
        <a:lstStyle/>
        <a:p>
          <a:r>
            <a:rPr lang="es-EC" b="0" i="0" u="none"/>
            <a:t>0,6</a:t>
          </a:r>
          <a:endParaRPr lang="es-EC"/>
        </a:p>
      </dgm:t>
    </dgm:pt>
    <dgm:pt modelId="{AC9135C6-0AA6-4090-9157-FA9BA9EEF176}" type="parTrans" cxnId="{889E886C-DF07-44AB-A9E5-C2EC24EE3F38}">
      <dgm:prSet/>
      <dgm:spPr/>
      <dgm:t>
        <a:bodyPr/>
        <a:lstStyle/>
        <a:p>
          <a:endParaRPr lang="es-EC"/>
        </a:p>
      </dgm:t>
    </dgm:pt>
    <dgm:pt modelId="{3948769F-B0C6-4965-8055-6EF5A77AEF3A}" type="sibTrans" cxnId="{889E886C-DF07-44AB-A9E5-C2EC24EE3F38}">
      <dgm:prSet/>
      <dgm:spPr/>
      <dgm:t>
        <a:bodyPr/>
        <a:lstStyle/>
        <a:p>
          <a:endParaRPr lang="es-EC"/>
        </a:p>
      </dgm:t>
    </dgm:pt>
    <dgm:pt modelId="{B34AEF3F-842D-4617-8B08-8A3FFE8215D1}">
      <dgm:prSet phldrT="[Texto]"/>
      <dgm:spPr/>
      <dgm:t>
        <a:bodyPr/>
        <a:lstStyle/>
        <a:p>
          <a:r>
            <a:rPr lang="es-EC" b="0" i="0" u="none"/>
            <a:t>1.347,28</a:t>
          </a:r>
          <a:endParaRPr lang="es-EC"/>
        </a:p>
      </dgm:t>
    </dgm:pt>
    <dgm:pt modelId="{DE5C7F26-FFF5-433E-9998-B1B62E0A976D}" type="parTrans" cxnId="{90D2BD27-F1F7-4748-BDD2-A2A3FADE1A34}">
      <dgm:prSet/>
      <dgm:spPr/>
      <dgm:t>
        <a:bodyPr/>
        <a:lstStyle/>
        <a:p>
          <a:endParaRPr lang="es-EC"/>
        </a:p>
      </dgm:t>
    </dgm:pt>
    <dgm:pt modelId="{5D1760CB-140E-4475-AEF8-472E89254098}" type="sibTrans" cxnId="{90D2BD27-F1F7-4748-BDD2-A2A3FADE1A34}">
      <dgm:prSet/>
      <dgm:spPr/>
      <dgm:t>
        <a:bodyPr/>
        <a:lstStyle/>
        <a:p>
          <a:endParaRPr lang="es-EC"/>
        </a:p>
      </dgm:t>
    </dgm:pt>
    <dgm:pt modelId="{717289DB-18D5-4C6A-B000-8D6B096E45CE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b="0" i="0" u="none" dirty="0"/>
            <a:t>Holanda</a:t>
          </a:r>
          <a:endParaRPr lang="es-EC" dirty="0"/>
        </a:p>
      </dgm:t>
    </dgm:pt>
    <dgm:pt modelId="{E25116B3-F7A3-4F54-9E4B-89E18585F92C}" type="parTrans" cxnId="{CAF92623-C606-4C11-9520-BF96F443AB18}">
      <dgm:prSet/>
      <dgm:spPr/>
      <dgm:t>
        <a:bodyPr/>
        <a:lstStyle/>
        <a:p>
          <a:endParaRPr lang="es-EC"/>
        </a:p>
      </dgm:t>
    </dgm:pt>
    <dgm:pt modelId="{4170C845-1BD7-434D-ADD2-2654481D21D9}" type="sibTrans" cxnId="{CAF92623-C606-4C11-9520-BF96F443AB18}">
      <dgm:prSet/>
      <dgm:spPr/>
      <dgm:t>
        <a:bodyPr/>
        <a:lstStyle/>
        <a:p>
          <a:endParaRPr lang="es-EC"/>
        </a:p>
      </dgm:t>
    </dgm:pt>
    <dgm:pt modelId="{17C02ECE-236C-4FC3-9AA7-9960A2BEA01B}">
      <dgm:prSet phldrT="[Texto]"/>
      <dgm:spPr/>
      <dgm:t>
        <a:bodyPr/>
        <a:lstStyle/>
        <a:p>
          <a:r>
            <a:rPr lang="es-EC" b="0" i="0" u="none"/>
            <a:t>158,35</a:t>
          </a:r>
          <a:endParaRPr lang="es-EC"/>
        </a:p>
      </dgm:t>
    </dgm:pt>
    <dgm:pt modelId="{973B0F52-81C7-4722-8CFC-DAFDA8FE9AD7}" type="parTrans" cxnId="{5C2BE048-A4D4-4DBC-B640-A5A01555A113}">
      <dgm:prSet/>
      <dgm:spPr/>
      <dgm:t>
        <a:bodyPr/>
        <a:lstStyle/>
        <a:p>
          <a:endParaRPr lang="es-EC"/>
        </a:p>
      </dgm:t>
    </dgm:pt>
    <dgm:pt modelId="{5ACEDAB8-FEBA-4261-86A2-9A2B590116F9}" type="sibTrans" cxnId="{5C2BE048-A4D4-4DBC-B640-A5A01555A113}">
      <dgm:prSet/>
      <dgm:spPr/>
      <dgm:t>
        <a:bodyPr/>
        <a:lstStyle/>
        <a:p>
          <a:endParaRPr lang="es-EC"/>
        </a:p>
      </dgm:t>
    </dgm:pt>
    <dgm:pt modelId="{86401D0F-4DD9-4157-BD19-CD21CA79E281}">
      <dgm:prSet phldrT="[Texto]"/>
      <dgm:spPr/>
      <dgm:t>
        <a:bodyPr/>
        <a:lstStyle/>
        <a:p>
          <a:r>
            <a:rPr lang="es-EC" b="0" i="0" u="none"/>
            <a:t>97,5</a:t>
          </a:r>
          <a:endParaRPr lang="es-EC"/>
        </a:p>
      </dgm:t>
    </dgm:pt>
    <dgm:pt modelId="{723A3CA0-F293-4A12-BBFB-CB20D4A449E3}" type="parTrans" cxnId="{01370D03-3F88-49D7-9857-419E91FACD30}">
      <dgm:prSet/>
      <dgm:spPr/>
      <dgm:t>
        <a:bodyPr/>
        <a:lstStyle/>
        <a:p>
          <a:endParaRPr lang="es-EC"/>
        </a:p>
      </dgm:t>
    </dgm:pt>
    <dgm:pt modelId="{1D1488F2-4B68-45A7-95B6-625CCB0B4B7B}" type="sibTrans" cxnId="{01370D03-3F88-49D7-9857-419E91FACD30}">
      <dgm:prSet/>
      <dgm:spPr/>
      <dgm:t>
        <a:bodyPr/>
        <a:lstStyle/>
        <a:p>
          <a:endParaRPr lang="es-EC"/>
        </a:p>
      </dgm:t>
    </dgm:pt>
    <dgm:pt modelId="{85F87FFE-9808-4C93-9F2E-696035AD7776}">
      <dgm:prSet phldrT="[Texto]"/>
      <dgm:spPr/>
      <dgm:t>
        <a:bodyPr/>
        <a:lstStyle/>
        <a:p>
          <a:r>
            <a:rPr lang="es-EC" b="0" i="0" u="none"/>
            <a:t>31,1</a:t>
          </a:r>
          <a:endParaRPr lang="es-EC"/>
        </a:p>
      </dgm:t>
    </dgm:pt>
    <dgm:pt modelId="{73CBA2BE-B8C6-41C9-A5EF-117D6C470FFD}" type="parTrans" cxnId="{26A593B8-1631-4BB7-AA1B-25EF147D2809}">
      <dgm:prSet/>
      <dgm:spPr/>
      <dgm:t>
        <a:bodyPr/>
        <a:lstStyle/>
        <a:p>
          <a:endParaRPr lang="es-EC"/>
        </a:p>
      </dgm:t>
    </dgm:pt>
    <dgm:pt modelId="{E640482A-2515-48B3-8B40-81D1AADD9C9B}" type="sibTrans" cxnId="{26A593B8-1631-4BB7-AA1B-25EF147D2809}">
      <dgm:prSet/>
      <dgm:spPr/>
      <dgm:t>
        <a:bodyPr/>
        <a:lstStyle/>
        <a:p>
          <a:endParaRPr lang="es-EC"/>
        </a:p>
      </dgm:t>
    </dgm:pt>
    <dgm:pt modelId="{A81C0DEA-E55B-44CE-90D0-29F10456645B}">
      <dgm:prSet phldrT="[Texto]"/>
      <dgm:spPr/>
      <dgm:t>
        <a:bodyPr/>
        <a:lstStyle/>
        <a:p>
          <a:r>
            <a:rPr lang="es-EC" b="0" i="0" u="none"/>
            <a:t>0,75</a:t>
          </a:r>
          <a:endParaRPr lang="es-EC"/>
        </a:p>
      </dgm:t>
    </dgm:pt>
    <dgm:pt modelId="{36169938-9A51-4677-A225-60D0BAF4BCAF}" type="parTrans" cxnId="{4821CE54-D915-4F60-BC52-973D1427A571}">
      <dgm:prSet/>
      <dgm:spPr/>
      <dgm:t>
        <a:bodyPr/>
        <a:lstStyle/>
        <a:p>
          <a:endParaRPr lang="es-EC"/>
        </a:p>
      </dgm:t>
    </dgm:pt>
    <dgm:pt modelId="{CA0F8F0D-A44F-46B7-A743-AB138BE21595}" type="sibTrans" cxnId="{4821CE54-D915-4F60-BC52-973D1427A571}">
      <dgm:prSet/>
      <dgm:spPr/>
      <dgm:t>
        <a:bodyPr/>
        <a:lstStyle/>
        <a:p>
          <a:endParaRPr lang="es-EC"/>
        </a:p>
      </dgm:t>
    </dgm:pt>
    <dgm:pt modelId="{3077EB3C-2A2E-488F-B392-8AC4C4E7EA38}">
      <dgm:prSet phldrT="[Texto]"/>
      <dgm:spPr/>
      <dgm:t>
        <a:bodyPr/>
        <a:lstStyle/>
        <a:p>
          <a:r>
            <a:rPr lang="es-EC" b="0" i="0" u="none"/>
            <a:t>287,7</a:t>
          </a:r>
          <a:endParaRPr lang="es-EC"/>
        </a:p>
      </dgm:t>
    </dgm:pt>
    <dgm:pt modelId="{1569B592-C4E6-432E-8B80-2CE415C1EF03}" type="parTrans" cxnId="{D6C033FD-4CE6-448D-89CB-D1ABF1D1FE01}">
      <dgm:prSet/>
      <dgm:spPr/>
      <dgm:t>
        <a:bodyPr/>
        <a:lstStyle/>
        <a:p>
          <a:endParaRPr lang="es-EC"/>
        </a:p>
      </dgm:t>
    </dgm:pt>
    <dgm:pt modelId="{D4A2CE8F-16FD-4A6F-AC68-699AD4B7509A}" type="sibTrans" cxnId="{D6C033FD-4CE6-448D-89CB-D1ABF1D1FE01}">
      <dgm:prSet/>
      <dgm:spPr/>
      <dgm:t>
        <a:bodyPr/>
        <a:lstStyle/>
        <a:p>
          <a:endParaRPr lang="es-EC"/>
        </a:p>
      </dgm:t>
    </dgm:pt>
    <dgm:pt modelId="{B9D0EBE7-F108-4581-9B28-4126956880C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b="0" i="0" u="none" dirty="0"/>
            <a:t>Rusia</a:t>
          </a:r>
          <a:endParaRPr lang="es-EC" dirty="0"/>
        </a:p>
      </dgm:t>
    </dgm:pt>
    <dgm:pt modelId="{5A66C927-473D-4700-8704-D2AC826433E6}" type="parTrans" cxnId="{423EF9AA-A9FB-4A92-9023-F665083CCAD0}">
      <dgm:prSet/>
      <dgm:spPr/>
      <dgm:t>
        <a:bodyPr/>
        <a:lstStyle/>
        <a:p>
          <a:endParaRPr lang="es-EC"/>
        </a:p>
      </dgm:t>
    </dgm:pt>
    <dgm:pt modelId="{AF473DB6-5765-48EA-8AD6-7A26001E8F50}" type="sibTrans" cxnId="{423EF9AA-A9FB-4A92-9023-F665083CCAD0}">
      <dgm:prSet/>
      <dgm:spPr/>
      <dgm:t>
        <a:bodyPr/>
        <a:lstStyle/>
        <a:p>
          <a:endParaRPr lang="es-EC"/>
        </a:p>
      </dgm:t>
    </dgm:pt>
    <dgm:pt modelId="{23D2A2B1-4C18-45D7-AE52-EB98D2484C7E}">
      <dgm:prSet phldrT="[Texto]"/>
      <dgm:spPr/>
      <dgm:t>
        <a:bodyPr/>
        <a:lstStyle/>
        <a:p>
          <a:r>
            <a:rPr lang="es-EC" b="0" i="0" u="none"/>
            <a:t>120,1</a:t>
          </a:r>
          <a:endParaRPr lang="es-EC"/>
        </a:p>
      </dgm:t>
    </dgm:pt>
    <dgm:pt modelId="{D9A88B6F-CC6D-4AA8-B724-18EF70580124}" type="parTrans" cxnId="{9256F4B2-7A32-42E8-9967-B30E395A36EC}">
      <dgm:prSet/>
      <dgm:spPr/>
      <dgm:t>
        <a:bodyPr/>
        <a:lstStyle/>
        <a:p>
          <a:endParaRPr lang="es-EC"/>
        </a:p>
      </dgm:t>
    </dgm:pt>
    <dgm:pt modelId="{4BD2947D-60D0-4082-8119-CC7583FBE688}" type="sibTrans" cxnId="{9256F4B2-7A32-42E8-9967-B30E395A36EC}">
      <dgm:prSet/>
      <dgm:spPr/>
      <dgm:t>
        <a:bodyPr/>
        <a:lstStyle/>
        <a:p>
          <a:endParaRPr lang="es-EC"/>
        </a:p>
      </dgm:t>
    </dgm:pt>
    <dgm:pt modelId="{A8EF7F2C-E56A-4738-B67B-B5F9DD71B467}">
      <dgm:prSet phldrT="[Texto]"/>
      <dgm:spPr/>
      <dgm:t>
        <a:bodyPr/>
        <a:lstStyle/>
        <a:p>
          <a:r>
            <a:rPr lang="es-EC" b="0" i="0" u="none"/>
            <a:t>50,25</a:t>
          </a:r>
          <a:endParaRPr lang="es-EC"/>
        </a:p>
      </dgm:t>
    </dgm:pt>
    <dgm:pt modelId="{B4CEF04F-A30E-47BC-BD8B-0A9A0FB1ECE0}" type="parTrans" cxnId="{86756B15-E03B-4EAC-83E5-132FB2995F3B}">
      <dgm:prSet/>
      <dgm:spPr/>
      <dgm:t>
        <a:bodyPr/>
        <a:lstStyle/>
        <a:p>
          <a:endParaRPr lang="es-EC"/>
        </a:p>
      </dgm:t>
    </dgm:pt>
    <dgm:pt modelId="{0C626D50-E99D-4914-A378-911D06C26C01}" type="sibTrans" cxnId="{86756B15-E03B-4EAC-83E5-132FB2995F3B}">
      <dgm:prSet/>
      <dgm:spPr/>
      <dgm:t>
        <a:bodyPr/>
        <a:lstStyle/>
        <a:p>
          <a:endParaRPr lang="es-EC"/>
        </a:p>
      </dgm:t>
    </dgm:pt>
    <dgm:pt modelId="{90096278-D116-4C33-BC8C-387C0967A783}">
      <dgm:prSet phldrT="[Texto]"/>
      <dgm:spPr/>
      <dgm:t>
        <a:bodyPr/>
        <a:lstStyle/>
        <a:p>
          <a:r>
            <a:rPr lang="es-EC" b="0" i="0" u="none"/>
            <a:t>9,06</a:t>
          </a:r>
          <a:endParaRPr lang="es-EC"/>
        </a:p>
      </dgm:t>
    </dgm:pt>
    <dgm:pt modelId="{0B612CC0-BF57-4DF9-BD46-258F82A5C161}" type="parTrans" cxnId="{508805C1-949A-487D-8C07-CDC72777F408}">
      <dgm:prSet/>
      <dgm:spPr/>
      <dgm:t>
        <a:bodyPr/>
        <a:lstStyle/>
        <a:p>
          <a:endParaRPr lang="es-EC"/>
        </a:p>
      </dgm:t>
    </dgm:pt>
    <dgm:pt modelId="{CC209445-0171-4C72-84B3-392428DE76F8}" type="sibTrans" cxnId="{508805C1-949A-487D-8C07-CDC72777F408}">
      <dgm:prSet/>
      <dgm:spPr/>
      <dgm:t>
        <a:bodyPr/>
        <a:lstStyle/>
        <a:p>
          <a:endParaRPr lang="es-EC"/>
        </a:p>
      </dgm:t>
    </dgm:pt>
    <dgm:pt modelId="{B4595A64-DE08-4FA0-AF01-F27E1C6FA104}">
      <dgm:prSet phldrT="[Texto]"/>
      <dgm:spPr/>
      <dgm:t>
        <a:bodyPr/>
        <a:lstStyle/>
        <a:p>
          <a:r>
            <a:rPr lang="es-EC" b="0" i="0" u="none"/>
            <a:t>0</a:t>
          </a:r>
          <a:endParaRPr lang="es-EC"/>
        </a:p>
      </dgm:t>
    </dgm:pt>
    <dgm:pt modelId="{CB3031C9-F6EE-4238-A205-4A6D5EF28832}" type="parTrans" cxnId="{83DE3936-5801-49B7-AFDC-6DE2BDB570C0}">
      <dgm:prSet/>
      <dgm:spPr/>
      <dgm:t>
        <a:bodyPr/>
        <a:lstStyle/>
        <a:p>
          <a:endParaRPr lang="es-EC"/>
        </a:p>
      </dgm:t>
    </dgm:pt>
    <dgm:pt modelId="{30559F1C-665C-48C9-B21C-949DD1C94C86}" type="sibTrans" cxnId="{83DE3936-5801-49B7-AFDC-6DE2BDB570C0}">
      <dgm:prSet/>
      <dgm:spPr/>
      <dgm:t>
        <a:bodyPr/>
        <a:lstStyle/>
        <a:p>
          <a:endParaRPr lang="es-EC"/>
        </a:p>
      </dgm:t>
    </dgm:pt>
    <dgm:pt modelId="{0313CF00-DF60-46E1-AA7F-B55B4DCCD6EE}">
      <dgm:prSet phldrT="[Texto]"/>
      <dgm:spPr/>
      <dgm:t>
        <a:bodyPr/>
        <a:lstStyle/>
        <a:p>
          <a:r>
            <a:rPr lang="es-EC" b="0" i="0" u="none"/>
            <a:t>179,41</a:t>
          </a:r>
          <a:endParaRPr lang="es-EC"/>
        </a:p>
      </dgm:t>
    </dgm:pt>
    <dgm:pt modelId="{6A81122B-2046-4BD5-A312-CA1176F40142}" type="parTrans" cxnId="{E9200921-4C96-4314-96ED-088B47196682}">
      <dgm:prSet/>
      <dgm:spPr/>
      <dgm:t>
        <a:bodyPr/>
        <a:lstStyle/>
        <a:p>
          <a:endParaRPr lang="es-EC"/>
        </a:p>
      </dgm:t>
    </dgm:pt>
    <dgm:pt modelId="{A035B67B-154E-466B-8FA4-EDA8736BDAAD}" type="sibTrans" cxnId="{E9200921-4C96-4314-96ED-088B47196682}">
      <dgm:prSet/>
      <dgm:spPr/>
      <dgm:t>
        <a:bodyPr/>
        <a:lstStyle/>
        <a:p>
          <a:endParaRPr lang="es-EC"/>
        </a:p>
      </dgm:t>
    </dgm:pt>
    <dgm:pt modelId="{35217033-F3EE-4ECE-A052-9B7580135ECF}" type="pres">
      <dgm:prSet presAssocID="{0097D6FB-7177-411F-9A24-D7DEEC34ED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AD6259-4A69-44F6-B10B-CBFCDF16CD93}" type="pres">
      <dgm:prSet presAssocID="{543A0237-510F-496C-AF97-70016D82C880}" presName="node" presStyleLbl="node1" presStyleIdx="0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D22963-013C-476A-8CCD-1F132306135C}" type="pres">
      <dgm:prSet presAssocID="{8E15304C-F68E-4308-B82C-BF3E4BCD14FA}" presName="sibTrans" presStyleCnt="0"/>
      <dgm:spPr/>
    </dgm:pt>
    <dgm:pt modelId="{CD2441D6-BD19-4F38-A010-45C61C6E6240}" type="pres">
      <dgm:prSet presAssocID="{CD75D7D5-24C3-4ABC-9E81-C58DABC2DD2B}" presName="node" presStyleLbl="node1" presStyleIdx="1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A2AFD8-73E4-474B-AF8A-C68B68950B50}" type="pres">
      <dgm:prSet presAssocID="{B5CD8BB2-E5B6-4C0E-AE24-FF1B03E76E73}" presName="sibTrans" presStyleCnt="0"/>
      <dgm:spPr/>
    </dgm:pt>
    <dgm:pt modelId="{BFB30D12-75A4-4CFB-8208-2E22E4A7FD00}" type="pres">
      <dgm:prSet presAssocID="{3C982B0F-E17A-492B-A3CA-F50B6E939FF0}" presName="node" presStyleLbl="node1" presStyleIdx="2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05144B-75E0-47DF-9875-B6BD058E9F1E}" type="pres">
      <dgm:prSet presAssocID="{392E0149-C226-4340-B2A9-CADCBD6FA17C}" presName="sibTrans" presStyleCnt="0"/>
      <dgm:spPr/>
    </dgm:pt>
    <dgm:pt modelId="{462C16DA-6462-4B9F-9AF8-4DB979BB7A4C}" type="pres">
      <dgm:prSet presAssocID="{90082F04-B6CA-486D-BB18-FF8928336FBF}" presName="node" presStyleLbl="node1" presStyleIdx="3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2EE924-9ACA-4A1B-A02E-F8BBF5D62DFB}" type="pres">
      <dgm:prSet presAssocID="{93A12697-0211-4DF5-AB9B-53A00189B459}" presName="sibTrans" presStyleCnt="0"/>
      <dgm:spPr/>
    </dgm:pt>
    <dgm:pt modelId="{F552C4CC-23AD-4D69-AA29-27EB7207448E}" type="pres">
      <dgm:prSet presAssocID="{C35E109C-B4AB-41FC-8C55-C374BD42DEB7}" presName="node" presStyleLbl="node1" presStyleIdx="4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6873FD-7457-465F-8113-F6A1A61F5017}" type="pres">
      <dgm:prSet presAssocID="{8F72F5FF-4513-4548-A9F6-8DCCC6A829B6}" presName="sibTrans" presStyleCnt="0"/>
      <dgm:spPr/>
    </dgm:pt>
    <dgm:pt modelId="{0187FAC8-7333-465B-BA3B-68A899565328}" type="pres">
      <dgm:prSet presAssocID="{025956C5-A13D-460F-8504-FA1D26D999E9}" presName="node" presStyleLbl="node1" presStyleIdx="5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E928E6-4469-47F1-A3AC-21A4FEC1A6D1}" type="pres">
      <dgm:prSet presAssocID="{46608F98-7ED0-4D38-A69E-B45DA11C95CA}" presName="sibTrans" presStyleCnt="0"/>
      <dgm:spPr/>
    </dgm:pt>
    <dgm:pt modelId="{EA6A7A00-AFAE-4015-8589-FF05DBE96407}" type="pres">
      <dgm:prSet presAssocID="{AFE5664E-EE63-4E35-AAB6-805C18F6B701}" presName="node" presStyleLbl="node1" presStyleIdx="6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8C2CE-A1C8-49B1-A3E0-850AEF02B782}" type="pres">
      <dgm:prSet presAssocID="{EDE0DDDE-DED9-4448-8773-D053047627DE}" presName="sibTrans" presStyleCnt="0"/>
      <dgm:spPr/>
    </dgm:pt>
    <dgm:pt modelId="{C136610E-78A7-451E-A605-0D79A3600877}" type="pres">
      <dgm:prSet presAssocID="{728EB0E7-616E-4CFA-9377-981D2C7A60E7}" presName="node" presStyleLbl="node1" presStyleIdx="7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471A26-3246-4B7F-BB44-0313B44C5BE9}" type="pres">
      <dgm:prSet presAssocID="{9E201F9E-B83B-4938-B8AA-B5CB04D1DE8B}" presName="sibTrans" presStyleCnt="0"/>
      <dgm:spPr/>
    </dgm:pt>
    <dgm:pt modelId="{974800E4-DB38-4CDE-ADE8-C02FD4B251EB}" type="pres">
      <dgm:prSet presAssocID="{7F4734FA-B913-4628-A93B-6F669CD0D41C}" presName="node" presStyleLbl="node1" presStyleIdx="8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A915D5-9FB9-46A2-B0A5-895A6D7CE58B}" type="pres">
      <dgm:prSet presAssocID="{CC8A4642-0C8B-455F-8D27-95D0CACADEE3}" presName="sibTrans" presStyleCnt="0"/>
      <dgm:spPr/>
    </dgm:pt>
    <dgm:pt modelId="{8151DCAF-D8C3-4C33-9D43-583E413B6BB7}" type="pres">
      <dgm:prSet presAssocID="{DCD8EFA6-8511-4D23-8E9C-BC1879BC9614}" presName="node" presStyleLbl="node1" presStyleIdx="9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ADF1E5-6ECF-4411-AA33-E6552BF46A85}" type="pres">
      <dgm:prSet presAssocID="{93064F00-7785-47B4-B6F8-BBC7C35090FD}" presName="sibTrans" presStyleCnt="0"/>
      <dgm:spPr/>
    </dgm:pt>
    <dgm:pt modelId="{50D06C8D-7AEC-4722-99FA-312D9A11C4D1}" type="pres">
      <dgm:prSet presAssocID="{30009001-1420-4B21-8B92-D98452E71C6C}" presName="node" presStyleLbl="node1" presStyleIdx="10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B748F2-F159-4636-972C-9ADD9C5183A5}" type="pres">
      <dgm:prSet presAssocID="{7E9C582D-6D5A-4FD9-999F-0432CC57B375}" presName="sibTrans" presStyleCnt="0"/>
      <dgm:spPr/>
    </dgm:pt>
    <dgm:pt modelId="{E96ADD1D-664A-4DEA-A77B-1FD8EAFA12C9}" type="pres">
      <dgm:prSet presAssocID="{29AF5781-8B9F-4E35-AD9F-9DECF5CA60AF}" presName="node" presStyleLbl="node1" presStyleIdx="11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85DF13-C1AE-4A89-91A7-9D115E18DE85}" type="pres">
      <dgm:prSet presAssocID="{3E2A7F5F-4CDD-46FF-80E1-6899A742199D}" presName="sibTrans" presStyleCnt="0"/>
      <dgm:spPr/>
    </dgm:pt>
    <dgm:pt modelId="{90208F0A-F22E-4417-AFD8-799F50751D7D}" type="pres">
      <dgm:prSet presAssocID="{762451DD-F876-4CC7-A4BE-803A25B89E34}" presName="node" presStyleLbl="node1" presStyleIdx="12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BF529B-C888-4E27-AD36-1F6A8774FBDC}" type="pres">
      <dgm:prSet presAssocID="{FC2FE8DB-F696-4767-BC37-7AFE48AE4DA5}" presName="sibTrans" presStyleCnt="0"/>
      <dgm:spPr/>
    </dgm:pt>
    <dgm:pt modelId="{F2A616BA-29E0-4F33-AFAE-A10A076C3DF5}" type="pres">
      <dgm:prSet presAssocID="{F859D64C-C921-433A-81DB-7A40498B5691}" presName="node" presStyleLbl="node1" presStyleIdx="13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75177C-005B-43F3-BBB9-3DB513F5F746}" type="pres">
      <dgm:prSet presAssocID="{ACECA76B-ECAC-4312-9FDD-1F406BF88AF7}" presName="sibTrans" presStyleCnt="0"/>
      <dgm:spPr/>
    </dgm:pt>
    <dgm:pt modelId="{B7B74086-F606-496D-A186-5C9B5BF959A6}" type="pres">
      <dgm:prSet presAssocID="{DA21DDAE-CDF6-40D1-95DF-373FC6E82DE7}" presName="node" presStyleLbl="node1" presStyleIdx="14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EB7B46-4864-40C3-B720-7721654DDA03}" type="pres">
      <dgm:prSet presAssocID="{D7690A45-28DB-4807-BE3B-6D535B199ED5}" presName="sibTrans" presStyleCnt="0"/>
      <dgm:spPr/>
    </dgm:pt>
    <dgm:pt modelId="{8145424C-685E-447C-907B-BB6F4A28A79A}" type="pres">
      <dgm:prSet presAssocID="{0A438946-1F15-456E-A0F3-6A34DF975412}" presName="node" presStyleLbl="node1" presStyleIdx="15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A54DC8-D9AF-4091-9FC9-913FAD874311}" type="pres">
      <dgm:prSet presAssocID="{0EEA41C8-4BE3-4B47-9FFA-6195C6E6FA12}" presName="sibTrans" presStyleCnt="0"/>
      <dgm:spPr/>
    </dgm:pt>
    <dgm:pt modelId="{26AA0174-AFEC-4C41-B818-CDB2EE17E977}" type="pres">
      <dgm:prSet presAssocID="{88460287-421E-4F0B-86B7-FF129C043A91}" presName="node" presStyleLbl="node1" presStyleIdx="16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8FAE1F-A157-45DB-B555-B11664BFCC0E}" type="pres">
      <dgm:prSet presAssocID="{3948769F-B0C6-4965-8055-6EF5A77AEF3A}" presName="sibTrans" presStyleCnt="0"/>
      <dgm:spPr/>
    </dgm:pt>
    <dgm:pt modelId="{F294D770-3D8F-46FC-BC31-8593211365DF}" type="pres">
      <dgm:prSet presAssocID="{B34AEF3F-842D-4617-8B08-8A3FFE8215D1}" presName="node" presStyleLbl="node1" presStyleIdx="17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EA60BF-7493-4EBF-85C2-19339F2CE966}" type="pres">
      <dgm:prSet presAssocID="{5D1760CB-140E-4475-AEF8-472E89254098}" presName="sibTrans" presStyleCnt="0"/>
      <dgm:spPr/>
    </dgm:pt>
    <dgm:pt modelId="{79C7612E-28BD-4546-AE0A-8D967CE39004}" type="pres">
      <dgm:prSet presAssocID="{717289DB-18D5-4C6A-B000-8D6B096E45CE}" presName="node" presStyleLbl="node1" presStyleIdx="18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6AFF18-B83B-471A-96CA-D70D659191ED}" type="pres">
      <dgm:prSet presAssocID="{4170C845-1BD7-434D-ADD2-2654481D21D9}" presName="sibTrans" presStyleCnt="0"/>
      <dgm:spPr/>
    </dgm:pt>
    <dgm:pt modelId="{46955BE7-7104-4AC3-B98A-ED3413799124}" type="pres">
      <dgm:prSet presAssocID="{17C02ECE-236C-4FC3-9AA7-9960A2BEA01B}" presName="node" presStyleLbl="node1" presStyleIdx="19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8059E-CC74-4CE7-B369-DB4E9EF057C4}" type="pres">
      <dgm:prSet presAssocID="{5ACEDAB8-FEBA-4261-86A2-9A2B590116F9}" presName="sibTrans" presStyleCnt="0"/>
      <dgm:spPr/>
    </dgm:pt>
    <dgm:pt modelId="{5A443981-349B-40F4-886D-91F5BD0C9F07}" type="pres">
      <dgm:prSet presAssocID="{86401D0F-4DD9-4157-BD19-CD21CA79E281}" presName="node" presStyleLbl="node1" presStyleIdx="20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5A5786-DFA8-4B90-926A-00DABB13DFA0}" type="pres">
      <dgm:prSet presAssocID="{1D1488F2-4B68-45A7-95B6-625CCB0B4B7B}" presName="sibTrans" presStyleCnt="0"/>
      <dgm:spPr/>
    </dgm:pt>
    <dgm:pt modelId="{2585FB28-99F3-4602-879A-17EBE6FF9134}" type="pres">
      <dgm:prSet presAssocID="{85F87FFE-9808-4C93-9F2E-696035AD7776}" presName="node" presStyleLbl="node1" presStyleIdx="21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5C3D70-1991-4BF1-84BC-59FFFA133E97}" type="pres">
      <dgm:prSet presAssocID="{E640482A-2515-48B3-8B40-81D1AADD9C9B}" presName="sibTrans" presStyleCnt="0"/>
      <dgm:spPr/>
    </dgm:pt>
    <dgm:pt modelId="{DA9A87B5-F14F-4A3D-BBFE-1758916A2DF2}" type="pres">
      <dgm:prSet presAssocID="{A81C0DEA-E55B-44CE-90D0-29F10456645B}" presName="node" presStyleLbl="node1" presStyleIdx="22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1BAB01-27A0-41F9-B4DC-2E8E692D1FC5}" type="pres">
      <dgm:prSet presAssocID="{CA0F8F0D-A44F-46B7-A743-AB138BE21595}" presName="sibTrans" presStyleCnt="0"/>
      <dgm:spPr/>
    </dgm:pt>
    <dgm:pt modelId="{17C0BC07-50CC-4BA5-849C-961DAD5DA1C5}" type="pres">
      <dgm:prSet presAssocID="{3077EB3C-2A2E-488F-B392-8AC4C4E7EA38}" presName="node" presStyleLbl="node1" presStyleIdx="23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18E44-AC45-4AED-8A8A-F02AE8442E79}" type="pres">
      <dgm:prSet presAssocID="{D4A2CE8F-16FD-4A6F-AC68-699AD4B7509A}" presName="sibTrans" presStyleCnt="0"/>
      <dgm:spPr/>
    </dgm:pt>
    <dgm:pt modelId="{2335FF47-6C07-44D3-B594-76C067E29B40}" type="pres">
      <dgm:prSet presAssocID="{B9D0EBE7-F108-4581-9B28-4126956880C5}" presName="node" presStyleLbl="node1" presStyleIdx="24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3A631A-BEDA-46C3-B3F0-6E0A027447B8}" type="pres">
      <dgm:prSet presAssocID="{AF473DB6-5765-48EA-8AD6-7A26001E8F50}" presName="sibTrans" presStyleCnt="0"/>
      <dgm:spPr/>
    </dgm:pt>
    <dgm:pt modelId="{0F44AD84-A138-4D07-B98D-D1162C4F1733}" type="pres">
      <dgm:prSet presAssocID="{23D2A2B1-4C18-45D7-AE52-EB98D2484C7E}" presName="node" presStyleLbl="node1" presStyleIdx="25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B07C84-6366-4D72-B4F6-F56572C97158}" type="pres">
      <dgm:prSet presAssocID="{4BD2947D-60D0-4082-8119-CC7583FBE688}" presName="sibTrans" presStyleCnt="0"/>
      <dgm:spPr/>
    </dgm:pt>
    <dgm:pt modelId="{C105997A-08AF-464F-96CB-3AD9B499CD0C}" type="pres">
      <dgm:prSet presAssocID="{A8EF7F2C-E56A-4738-B67B-B5F9DD71B467}" presName="node" presStyleLbl="node1" presStyleIdx="26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26D5E-047D-44DD-9B80-3707157EFCDB}" type="pres">
      <dgm:prSet presAssocID="{0C626D50-E99D-4914-A378-911D06C26C01}" presName="sibTrans" presStyleCnt="0"/>
      <dgm:spPr/>
    </dgm:pt>
    <dgm:pt modelId="{338C4634-78D4-4856-AACA-04624006D1C7}" type="pres">
      <dgm:prSet presAssocID="{90096278-D116-4C33-BC8C-387C0967A783}" presName="node" presStyleLbl="node1" presStyleIdx="27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10BB47-AD86-4BCB-8C3E-A3F372433254}" type="pres">
      <dgm:prSet presAssocID="{CC209445-0171-4C72-84B3-392428DE76F8}" presName="sibTrans" presStyleCnt="0"/>
      <dgm:spPr/>
    </dgm:pt>
    <dgm:pt modelId="{4E57BAA6-B533-4909-A137-A8251249E7D2}" type="pres">
      <dgm:prSet presAssocID="{B4595A64-DE08-4FA0-AF01-F27E1C6FA104}" presName="node" presStyleLbl="node1" presStyleIdx="28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E0C557-BF89-46BF-88CB-914B2458BDF6}" type="pres">
      <dgm:prSet presAssocID="{30559F1C-665C-48C9-B21C-949DD1C94C86}" presName="sibTrans" presStyleCnt="0"/>
      <dgm:spPr/>
    </dgm:pt>
    <dgm:pt modelId="{C0217384-8060-4805-8AB4-C5E2AAC258D0}" type="pres">
      <dgm:prSet presAssocID="{0313CF00-DF60-46E1-AA7F-B55B4DCCD6EE}" presName="node" presStyleLbl="node1" presStyleIdx="29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B771FF-4C60-4FF4-8668-349ED77C9A26}" type="presOf" srcId="{DCD8EFA6-8511-4D23-8E9C-BC1879BC9614}" destId="{8151DCAF-D8C3-4C33-9D43-583E413B6BB7}" srcOrd="0" destOrd="0" presId="urn:microsoft.com/office/officeart/2005/8/layout/default"/>
    <dgm:cxn modelId="{13345BF7-191B-4C71-AC14-03388A0923FD}" srcId="{0097D6FB-7177-411F-9A24-D7DEEC34EDBF}" destId="{90082F04-B6CA-486D-BB18-FF8928336FBF}" srcOrd="3" destOrd="0" parTransId="{15D77045-B049-4E92-AE8B-4FD0B8070387}" sibTransId="{93A12697-0211-4DF5-AB9B-53A00189B459}"/>
    <dgm:cxn modelId="{AB877CDE-ABD6-492F-AF5B-78C006896C2C}" type="presOf" srcId="{88460287-421E-4F0B-86B7-FF129C043A91}" destId="{26AA0174-AFEC-4C41-B818-CDB2EE17E977}" srcOrd="0" destOrd="0" presId="urn:microsoft.com/office/officeart/2005/8/layout/default"/>
    <dgm:cxn modelId="{65B68B3E-6C8D-4B70-BA5B-2D0B76343D71}" srcId="{0097D6FB-7177-411F-9A24-D7DEEC34EDBF}" destId="{7F4734FA-B913-4628-A93B-6F669CD0D41C}" srcOrd="8" destOrd="0" parTransId="{03064684-B063-429D-8512-AE8FDA7CE225}" sibTransId="{CC8A4642-0C8B-455F-8D27-95D0CACADEE3}"/>
    <dgm:cxn modelId="{4E2A97E1-7904-4DC3-BD41-1A314B5B343F}" type="presOf" srcId="{3077EB3C-2A2E-488F-B392-8AC4C4E7EA38}" destId="{17C0BC07-50CC-4BA5-849C-961DAD5DA1C5}" srcOrd="0" destOrd="0" presId="urn:microsoft.com/office/officeart/2005/8/layout/default"/>
    <dgm:cxn modelId="{8E15EC09-3F42-4E4D-8E44-55B1B527DAAA}" srcId="{0097D6FB-7177-411F-9A24-D7DEEC34EDBF}" destId="{762451DD-F876-4CC7-A4BE-803A25B89E34}" srcOrd="12" destOrd="0" parTransId="{2276A3DD-D3F9-4A35-B180-20C86AFB3393}" sibTransId="{FC2FE8DB-F696-4767-BC37-7AFE48AE4DA5}"/>
    <dgm:cxn modelId="{273EF13B-5085-481E-9084-6B1A87A03F78}" type="presOf" srcId="{90096278-D116-4C33-BC8C-387C0967A783}" destId="{338C4634-78D4-4856-AACA-04624006D1C7}" srcOrd="0" destOrd="0" presId="urn:microsoft.com/office/officeart/2005/8/layout/default"/>
    <dgm:cxn modelId="{4EA31709-3D75-463F-8987-C1964D4361CE}" type="presOf" srcId="{7F4734FA-B913-4628-A93B-6F669CD0D41C}" destId="{974800E4-DB38-4CDE-ADE8-C02FD4B251EB}" srcOrd="0" destOrd="0" presId="urn:microsoft.com/office/officeart/2005/8/layout/default"/>
    <dgm:cxn modelId="{ED6C1CE8-970C-43F9-A3F6-2DD064BFD159}" srcId="{0097D6FB-7177-411F-9A24-D7DEEC34EDBF}" destId="{025956C5-A13D-460F-8504-FA1D26D999E9}" srcOrd="5" destOrd="0" parTransId="{F89A167D-58E4-4AD9-A211-C0462D34AA4E}" sibTransId="{46608F98-7ED0-4D38-A69E-B45DA11C95CA}"/>
    <dgm:cxn modelId="{A1E75647-2069-47DA-9F87-598D4CD1EFA0}" type="presOf" srcId="{AFE5664E-EE63-4E35-AAB6-805C18F6B701}" destId="{EA6A7A00-AFAE-4015-8589-FF05DBE96407}" srcOrd="0" destOrd="0" presId="urn:microsoft.com/office/officeart/2005/8/layout/default"/>
    <dgm:cxn modelId="{ABE0AB36-3B1E-4437-8DF1-E3213451FD88}" type="presOf" srcId="{717289DB-18D5-4C6A-B000-8D6B096E45CE}" destId="{79C7612E-28BD-4546-AE0A-8D967CE39004}" srcOrd="0" destOrd="0" presId="urn:microsoft.com/office/officeart/2005/8/layout/default"/>
    <dgm:cxn modelId="{618BC59A-C8CC-4E75-8A4E-3E8400A2D42A}" type="presOf" srcId="{B34AEF3F-842D-4617-8B08-8A3FFE8215D1}" destId="{F294D770-3D8F-46FC-BC31-8593211365DF}" srcOrd="0" destOrd="0" presId="urn:microsoft.com/office/officeart/2005/8/layout/default"/>
    <dgm:cxn modelId="{29441C2B-1FED-4150-9304-90D802E3ED1F}" type="presOf" srcId="{90082F04-B6CA-486D-BB18-FF8928336FBF}" destId="{462C16DA-6462-4B9F-9AF8-4DB979BB7A4C}" srcOrd="0" destOrd="0" presId="urn:microsoft.com/office/officeart/2005/8/layout/default"/>
    <dgm:cxn modelId="{556893BC-51C8-4F1E-BFA4-F6A181AF5A8E}" type="presOf" srcId="{B9D0EBE7-F108-4581-9B28-4126956880C5}" destId="{2335FF47-6C07-44D3-B594-76C067E29B40}" srcOrd="0" destOrd="0" presId="urn:microsoft.com/office/officeart/2005/8/layout/default"/>
    <dgm:cxn modelId="{D07F14E8-822F-4F8F-82C1-3751F093D526}" type="presOf" srcId="{85F87FFE-9808-4C93-9F2E-696035AD7776}" destId="{2585FB28-99F3-4602-879A-17EBE6FF9134}" srcOrd="0" destOrd="0" presId="urn:microsoft.com/office/officeart/2005/8/layout/default"/>
    <dgm:cxn modelId="{C9841880-BAE7-42E4-9BB9-131411837B26}" type="presOf" srcId="{762451DD-F876-4CC7-A4BE-803A25B89E34}" destId="{90208F0A-F22E-4417-AFD8-799F50751D7D}" srcOrd="0" destOrd="0" presId="urn:microsoft.com/office/officeart/2005/8/layout/default"/>
    <dgm:cxn modelId="{D6C033FD-4CE6-448D-89CB-D1ABF1D1FE01}" srcId="{0097D6FB-7177-411F-9A24-D7DEEC34EDBF}" destId="{3077EB3C-2A2E-488F-B392-8AC4C4E7EA38}" srcOrd="23" destOrd="0" parTransId="{1569B592-C4E6-432E-8B80-2CE415C1EF03}" sibTransId="{D4A2CE8F-16FD-4A6F-AC68-699AD4B7509A}"/>
    <dgm:cxn modelId="{5589898F-CB36-4A35-852E-A60FD355F90B}" type="presOf" srcId="{0313CF00-DF60-46E1-AA7F-B55B4DCCD6EE}" destId="{C0217384-8060-4805-8AB4-C5E2AAC258D0}" srcOrd="0" destOrd="0" presId="urn:microsoft.com/office/officeart/2005/8/layout/default"/>
    <dgm:cxn modelId="{423EF9AA-A9FB-4A92-9023-F665083CCAD0}" srcId="{0097D6FB-7177-411F-9A24-D7DEEC34EDBF}" destId="{B9D0EBE7-F108-4581-9B28-4126956880C5}" srcOrd="24" destOrd="0" parTransId="{5A66C927-473D-4700-8704-D2AC826433E6}" sibTransId="{AF473DB6-5765-48EA-8AD6-7A26001E8F50}"/>
    <dgm:cxn modelId="{DDE6F2E0-61D6-4FC4-95DD-313D3E80748A}" srcId="{0097D6FB-7177-411F-9A24-D7DEEC34EDBF}" destId="{3C982B0F-E17A-492B-A3CA-F50B6E939FF0}" srcOrd="2" destOrd="0" parTransId="{D2C22948-7569-48C4-92A0-E23E57783D3D}" sibTransId="{392E0149-C226-4340-B2A9-CADCBD6FA17C}"/>
    <dgm:cxn modelId="{8FAE01DD-B2FA-4761-84AF-23AE930975A3}" srcId="{0097D6FB-7177-411F-9A24-D7DEEC34EDBF}" destId="{DCD8EFA6-8511-4D23-8E9C-BC1879BC9614}" srcOrd="9" destOrd="0" parTransId="{B5BAB3DB-28B9-4899-AFB0-B84AAAA581D2}" sibTransId="{93064F00-7785-47B4-B6F8-BBC7C35090FD}"/>
    <dgm:cxn modelId="{0856BA4A-0DA7-48A5-8C7D-C6E4EEFB1114}" type="presOf" srcId="{17C02ECE-236C-4FC3-9AA7-9960A2BEA01B}" destId="{46955BE7-7104-4AC3-B98A-ED3413799124}" srcOrd="0" destOrd="0" presId="urn:microsoft.com/office/officeart/2005/8/layout/default"/>
    <dgm:cxn modelId="{6516BF95-1676-45C6-9593-DEA5F743F6DD}" type="presOf" srcId="{3C982B0F-E17A-492B-A3CA-F50B6E939FF0}" destId="{BFB30D12-75A4-4CFB-8208-2E22E4A7FD00}" srcOrd="0" destOrd="0" presId="urn:microsoft.com/office/officeart/2005/8/layout/default"/>
    <dgm:cxn modelId="{01370D03-3F88-49D7-9857-419E91FACD30}" srcId="{0097D6FB-7177-411F-9A24-D7DEEC34EDBF}" destId="{86401D0F-4DD9-4157-BD19-CD21CA79E281}" srcOrd="20" destOrd="0" parTransId="{723A3CA0-F293-4A12-BBFB-CB20D4A449E3}" sibTransId="{1D1488F2-4B68-45A7-95B6-625CCB0B4B7B}"/>
    <dgm:cxn modelId="{74A57954-7A21-49F7-937F-E8C5AE3729CE}" srcId="{0097D6FB-7177-411F-9A24-D7DEEC34EDBF}" destId="{543A0237-510F-496C-AF97-70016D82C880}" srcOrd="0" destOrd="0" parTransId="{EAF248E6-05D4-4B20-9EBF-3575A0B7D3FC}" sibTransId="{8E15304C-F68E-4308-B82C-BF3E4BCD14FA}"/>
    <dgm:cxn modelId="{6424C5DF-6A8E-4AAD-959C-DD1205D8379B}" type="presOf" srcId="{B4595A64-DE08-4FA0-AF01-F27E1C6FA104}" destId="{4E57BAA6-B533-4909-A137-A8251249E7D2}" srcOrd="0" destOrd="0" presId="urn:microsoft.com/office/officeart/2005/8/layout/default"/>
    <dgm:cxn modelId="{90D2BD27-F1F7-4748-BDD2-A2A3FADE1A34}" srcId="{0097D6FB-7177-411F-9A24-D7DEEC34EDBF}" destId="{B34AEF3F-842D-4617-8B08-8A3FFE8215D1}" srcOrd="17" destOrd="0" parTransId="{DE5C7F26-FFF5-433E-9998-B1B62E0A976D}" sibTransId="{5D1760CB-140E-4475-AEF8-472E89254098}"/>
    <dgm:cxn modelId="{9256F4B2-7A32-42E8-9967-B30E395A36EC}" srcId="{0097D6FB-7177-411F-9A24-D7DEEC34EDBF}" destId="{23D2A2B1-4C18-45D7-AE52-EB98D2484C7E}" srcOrd="25" destOrd="0" parTransId="{D9A88B6F-CC6D-4AA8-B724-18EF70580124}" sibTransId="{4BD2947D-60D0-4082-8119-CC7583FBE688}"/>
    <dgm:cxn modelId="{CE1E3B7B-E248-47FA-A892-34E388C9900C}" srcId="{0097D6FB-7177-411F-9A24-D7DEEC34EDBF}" destId="{C35E109C-B4AB-41FC-8C55-C374BD42DEB7}" srcOrd="4" destOrd="0" parTransId="{C21C8EA8-49DE-46AE-8A09-D35348F41B6A}" sibTransId="{8F72F5FF-4513-4548-A9F6-8DCCC6A829B6}"/>
    <dgm:cxn modelId="{AB4073E8-93C3-4C55-9F31-B665AB07F95F}" type="presOf" srcId="{025956C5-A13D-460F-8504-FA1D26D999E9}" destId="{0187FAC8-7333-465B-BA3B-68A899565328}" srcOrd="0" destOrd="0" presId="urn:microsoft.com/office/officeart/2005/8/layout/default"/>
    <dgm:cxn modelId="{06D2644A-B12A-4844-989F-AB470A1C9221}" type="presOf" srcId="{CD75D7D5-24C3-4ABC-9E81-C58DABC2DD2B}" destId="{CD2441D6-BD19-4F38-A010-45C61C6E6240}" srcOrd="0" destOrd="0" presId="urn:microsoft.com/office/officeart/2005/8/layout/default"/>
    <dgm:cxn modelId="{74713EF7-6576-4672-A3A0-1CEE18E10572}" type="presOf" srcId="{C35E109C-B4AB-41FC-8C55-C374BD42DEB7}" destId="{F552C4CC-23AD-4D69-AA29-27EB7207448E}" srcOrd="0" destOrd="0" presId="urn:microsoft.com/office/officeart/2005/8/layout/default"/>
    <dgm:cxn modelId="{6D612244-3167-4448-895B-12A047172271}" type="presOf" srcId="{728EB0E7-616E-4CFA-9377-981D2C7A60E7}" destId="{C136610E-78A7-451E-A605-0D79A3600877}" srcOrd="0" destOrd="0" presId="urn:microsoft.com/office/officeart/2005/8/layout/default"/>
    <dgm:cxn modelId="{14FFBF9B-58B6-4F37-823E-B8C819728674}" srcId="{0097D6FB-7177-411F-9A24-D7DEEC34EDBF}" destId="{F859D64C-C921-433A-81DB-7A40498B5691}" srcOrd="13" destOrd="0" parTransId="{0FD3ACB0-5033-4006-8F2D-237E0A5C241A}" sibTransId="{ACECA76B-ECAC-4312-9FDD-1F406BF88AF7}"/>
    <dgm:cxn modelId="{CAF92623-C606-4C11-9520-BF96F443AB18}" srcId="{0097D6FB-7177-411F-9A24-D7DEEC34EDBF}" destId="{717289DB-18D5-4C6A-B000-8D6B096E45CE}" srcOrd="18" destOrd="0" parTransId="{E25116B3-F7A3-4F54-9E4B-89E18585F92C}" sibTransId="{4170C845-1BD7-434D-ADD2-2654481D21D9}"/>
    <dgm:cxn modelId="{E9200921-4C96-4314-96ED-088B47196682}" srcId="{0097D6FB-7177-411F-9A24-D7DEEC34EDBF}" destId="{0313CF00-DF60-46E1-AA7F-B55B4DCCD6EE}" srcOrd="29" destOrd="0" parTransId="{6A81122B-2046-4BD5-A312-CA1176F40142}" sibTransId="{A035B67B-154E-466B-8FA4-EDA8736BDAAD}"/>
    <dgm:cxn modelId="{AE8B0E44-C0A6-4094-BB7B-380F6216C449}" type="presOf" srcId="{86401D0F-4DD9-4157-BD19-CD21CA79E281}" destId="{5A443981-349B-40F4-886D-91F5BD0C9F07}" srcOrd="0" destOrd="0" presId="urn:microsoft.com/office/officeart/2005/8/layout/default"/>
    <dgm:cxn modelId="{139FEC95-AC97-4B4E-ABB9-24EA98EA981A}" srcId="{0097D6FB-7177-411F-9A24-D7DEEC34EDBF}" destId="{0A438946-1F15-456E-A0F3-6A34DF975412}" srcOrd="15" destOrd="0" parTransId="{AB90D776-7A6F-4F0F-B764-010B9014E4F6}" sibTransId="{0EEA41C8-4BE3-4B47-9FFA-6195C6E6FA12}"/>
    <dgm:cxn modelId="{B381EA02-D40D-4C84-AC17-BC64A7EF310C}" type="presOf" srcId="{DA21DDAE-CDF6-40D1-95DF-373FC6E82DE7}" destId="{B7B74086-F606-496D-A186-5C9B5BF959A6}" srcOrd="0" destOrd="0" presId="urn:microsoft.com/office/officeart/2005/8/layout/default"/>
    <dgm:cxn modelId="{D248669C-5231-4986-8A31-1A46FF79B939}" type="presOf" srcId="{29AF5781-8B9F-4E35-AD9F-9DECF5CA60AF}" destId="{E96ADD1D-664A-4DEA-A77B-1FD8EAFA12C9}" srcOrd="0" destOrd="0" presId="urn:microsoft.com/office/officeart/2005/8/layout/default"/>
    <dgm:cxn modelId="{B3D759F1-66D3-4E35-BAEA-90A8A608AD21}" type="presOf" srcId="{30009001-1420-4B21-8B92-D98452E71C6C}" destId="{50D06C8D-7AEC-4722-99FA-312D9A11C4D1}" srcOrd="0" destOrd="0" presId="urn:microsoft.com/office/officeart/2005/8/layout/default"/>
    <dgm:cxn modelId="{62CACC8D-912E-4D3A-992C-C79B61797245}" srcId="{0097D6FB-7177-411F-9A24-D7DEEC34EDBF}" destId="{AFE5664E-EE63-4E35-AAB6-805C18F6B701}" srcOrd="6" destOrd="0" parTransId="{D8267644-5A7A-4DA4-9359-6E4CF89A6354}" sibTransId="{EDE0DDDE-DED9-4448-8773-D053047627DE}"/>
    <dgm:cxn modelId="{5C2BE048-A4D4-4DBC-B640-A5A01555A113}" srcId="{0097D6FB-7177-411F-9A24-D7DEEC34EDBF}" destId="{17C02ECE-236C-4FC3-9AA7-9960A2BEA01B}" srcOrd="19" destOrd="0" parTransId="{973B0F52-81C7-4722-8CFC-DAFDA8FE9AD7}" sibTransId="{5ACEDAB8-FEBA-4261-86A2-9A2B590116F9}"/>
    <dgm:cxn modelId="{07F7F3AC-EEB7-46EC-87AE-D2A8E03CF91C}" type="presOf" srcId="{A81C0DEA-E55B-44CE-90D0-29F10456645B}" destId="{DA9A87B5-F14F-4A3D-BBFE-1758916A2DF2}" srcOrd="0" destOrd="0" presId="urn:microsoft.com/office/officeart/2005/8/layout/default"/>
    <dgm:cxn modelId="{E2B5A513-BC6A-4C69-8391-DDB70C4F354C}" srcId="{0097D6FB-7177-411F-9A24-D7DEEC34EDBF}" destId="{29AF5781-8B9F-4E35-AD9F-9DECF5CA60AF}" srcOrd="11" destOrd="0" parTransId="{B697BC88-5C9D-42B5-9000-55BD62269A91}" sibTransId="{3E2A7F5F-4CDD-46FF-80E1-6899A742199D}"/>
    <dgm:cxn modelId="{508805C1-949A-487D-8C07-CDC72777F408}" srcId="{0097D6FB-7177-411F-9A24-D7DEEC34EDBF}" destId="{90096278-D116-4C33-BC8C-387C0967A783}" srcOrd="27" destOrd="0" parTransId="{0B612CC0-BF57-4DF9-BD46-258F82A5C161}" sibTransId="{CC209445-0171-4C72-84B3-392428DE76F8}"/>
    <dgm:cxn modelId="{BE105163-A025-4A46-A51D-55B75C140E5B}" type="presOf" srcId="{23D2A2B1-4C18-45D7-AE52-EB98D2484C7E}" destId="{0F44AD84-A138-4D07-B98D-D1162C4F1733}" srcOrd="0" destOrd="0" presId="urn:microsoft.com/office/officeart/2005/8/layout/default"/>
    <dgm:cxn modelId="{9A1C0422-E0DC-463C-92C0-42F8ABD25606}" type="presOf" srcId="{0097D6FB-7177-411F-9A24-D7DEEC34EDBF}" destId="{35217033-F3EE-4ECE-A052-9B7580135ECF}" srcOrd="0" destOrd="0" presId="urn:microsoft.com/office/officeart/2005/8/layout/default"/>
    <dgm:cxn modelId="{4821CE54-D915-4F60-BC52-973D1427A571}" srcId="{0097D6FB-7177-411F-9A24-D7DEEC34EDBF}" destId="{A81C0DEA-E55B-44CE-90D0-29F10456645B}" srcOrd="22" destOrd="0" parTransId="{36169938-9A51-4677-A225-60D0BAF4BCAF}" sibTransId="{CA0F8F0D-A44F-46B7-A743-AB138BE21595}"/>
    <dgm:cxn modelId="{EE86B364-DB97-4EC1-BD25-F8B5B7675BF3}" type="presOf" srcId="{A8EF7F2C-E56A-4738-B67B-B5F9DD71B467}" destId="{C105997A-08AF-464F-96CB-3AD9B499CD0C}" srcOrd="0" destOrd="0" presId="urn:microsoft.com/office/officeart/2005/8/layout/default"/>
    <dgm:cxn modelId="{A3E72DA9-4580-48B5-8895-5D63DBC01F02}" srcId="{0097D6FB-7177-411F-9A24-D7DEEC34EDBF}" destId="{CD75D7D5-24C3-4ABC-9E81-C58DABC2DD2B}" srcOrd="1" destOrd="0" parTransId="{ECA7FF24-6352-4101-971D-9DA75D7AFE07}" sibTransId="{B5CD8BB2-E5B6-4C0E-AE24-FF1B03E76E73}"/>
    <dgm:cxn modelId="{86756B15-E03B-4EAC-83E5-132FB2995F3B}" srcId="{0097D6FB-7177-411F-9A24-D7DEEC34EDBF}" destId="{A8EF7F2C-E56A-4738-B67B-B5F9DD71B467}" srcOrd="26" destOrd="0" parTransId="{B4CEF04F-A30E-47BC-BD8B-0A9A0FB1ECE0}" sibTransId="{0C626D50-E99D-4914-A378-911D06C26C01}"/>
    <dgm:cxn modelId="{586F60C8-6B06-49A3-A222-F719E5EB258D}" srcId="{0097D6FB-7177-411F-9A24-D7DEEC34EDBF}" destId="{DA21DDAE-CDF6-40D1-95DF-373FC6E82DE7}" srcOrd="14" destOrd="0" parTransId="{019FD328-453D-48B5-B812-313665F4A223}" sibTransId="{D7690A45-28DB-4807-BE3B-6D535B199ED5}"/>
    <dgm:cxn modelId="{83DE3936-5801-49B7-AFDC-6DE2BDB570C0}" srcId="{0097D6FB-7177-411F-9A24-D7DEEC34EDBF}" destId="{B4595A64-DE08-4FA0-AF01-F27E1C6FA104}" srcOrd="28" destOrd="0" parTransId="{CB3031C9-F6EE-4238-A205-4A6D5EF28832}" sibTransId="{30559F1C-665C-48C9-B21C-949DD1C94C86}"/>
    <dgm:cxn modelId="{9810F591-A3D9-4A9E-9009-F988BE8859F2}" type="presOf" srcId="{543A0237-510F-496C-AF97-70016D82C880}" destId="{AEAD6259-4A69-44F6-B10B-CBFCDF16CD93}" srcOrd="0" destOrd="0" presId="urn:microsoft.com/office/officeart/2005/8/layout/default"/>
    <dgm:cxn modelId="{889E886C-DF07-44AB-A9E5-C2EC24EE3F38}" srcId="{0097D6FB-7177-411F-9A24-D7DEEC34EDBF}" destId="{88460287-421E-4F0B-86B7-FF129C043A91}" srcOrd="16" destOrd="0" parTransId="{AC9135C6-0AA6-4090-9157-FA9BA9EEF176}" sibTransId="{3948769F-B0C6-4965-8055-6EF5A77AEF3A}"/>
    <dgm:cxn modelId="{26A593B8-1631-4BB7-AA1B-25EF147D2809}" srcId="{0097D6FB-7177-411F-9A24-D7DEEC34EDBF}" destId="{85F87FFE-9808-4C93-9F2E-696035AD7776}" srcOrd="21" destOrd="0" parTransId="{73CBA2BE-B8C6-41C9-A5EF-117D6C470FFD}" sibTransId="{E640482A-2515-48B3-8B40-81D1AADD9C9B}"/>
    <dgm:cxn modelId="{DBA27A93-37BA-44A6-AAF5-E241B608A0CE}" srcId="{0097D6FB-7177-411F-9A24-D7DEEC34EDBF}" destId="{30009001-1420-4B21-8B92-D98452E71C6C}" srcOrd="10" destOrd="0" parTransId="{BC679028-A4BF-44AD-AE6D-DED86A74B91F}" sibTransId="{7E9C582D-6D5A-4FD9-999F-0432CC57B375}"/>
    <dgm:cxn modelId="{39760E54-4271-4385-8E2F-6FD1349A35CF}" type="presOf" srcId="{F859D64C-C921-433A-81DB-7A40498B5691}" destId="{F2A616BA-29E0-4F33-AFAE-A10A076C3DF5}" srcOrd="0" destOrd="0" presId="urn:microsoft.com/office/officeart/2005/8/layout/default"/>
    <dgm:cxn modelId="{F7A67623-E17E-491C-B268-1DF31FFDA9E6}" type="presOf" srcId="{0A438946-1F15-456E-A0F3-6A34DF975412}" destId="{8145424C-685E-447C-907B-BB6F4A28A79A}" srcOrd="0" destOrd="0" presId="urn:microsoft.com/office/officeart/2005/8/layout/default"/>
    <dgm:cxn modelId="{1DDC73E8-3791-493B-986B-6FCE06B320BA}" srcId="{0097D6FB-7177-411F-9A24-D7DEEC34EDBF}" destId="{728EB0E7-616E-4CFA-9377-981D2C7A60E7}" srcOrd="7" destOrd="0" parTransId="{C29CE08B-B85A-4ABE-9EF1-D3E3352A0E30}" sibTransId="{9E201F9E-B83B-4938-B8AA-B5CB04D1DE8B}"/>
    <dgm:cxn modelId="{04A6E6F8-6AB1-4CB2-8AA3-5CBC90B634B0}" type="presParOf" srcId="{35217033-F3EE-4ECE-A052-9B7580135ECF}" destId="{AEAD6259-4A69-44F6-B10B-CBFCDF16CD93}" srcOrd="0" destOrd="0" presId="urn:microsoft.com/office/officeart/2005/8/layout/default"/>
    <dgm:cxn modelId="{7FEB5072-E812-4AA5-AF77-052CA110C039}" type="presParOf" srcId="{35217033-F3EE-4ECE-A052-9B7580135ECF}" destId="{F8D22963-013C-476A-8CCD-1F132306135C}" srcOrd="1" destOrd="0" presId="urn:microsoft.com/office/officeart/2005/8/layout/default"/>
    <dgm:cxn modelId="{9D03FCD5-A393-488C-90CA-60504A1ADDF6}" type="presParOf" srcId="{35217033-F3EE-4ECE-A052-9B7580135ECF}" destId="{CD2441D6-BD19-4F38-A010-45C61C6E6240}" srcOrd="2" destOrd="0" presId="urn:microsoft.com/office/officeart/2005/8/layout/default"/>
    <dgm:cxn modelId="{D70EEE0C-8CF4-4FED-8359-8C93683DB99C}" type="presParOf" srcId="{35217033-F3EE-4ECE-A052-9B7580135ECF}" destId="{F7A2AFD8-73E4-474B-AF8A-C68B68950B50}" srcOrd="3" destOrd="0" presId="urn:microsoft.com/office/officeart/2005/8/layout/default"/>
    <dgm:cxn modelId="{39CEA219-6C49-433A-B909-ED10C0F658EF}" type="presParOf" srcId="{35217033-F3EE-4ECE-A052-9B7580135ECF}" destId="{BFB30D12-75A4-4CFB-8208-2E22E4A7FD00}" srcOrd="4" destOrd="0" presId="urn:microsoft.com/office/officeart/2005/8/layout/default"/>
    <dgm:cxn modelId="{A7767B71-53B2-4072-B545-DA8BE709C44F}" type="presParOf" srcId="{35217033-F3EE-4ECE-A052-9B7580135ECF}" destId="{F405144B-75E0-47DF-9875-B6BD058E9F1E}" srcOrd="5" destOrd="0" presId="urn:microsoft.com/office/officeart/2005/8/layout/default"/>
    <dgm:cxn modelId="{C89CA742-43F4-440C-BB1D-12F23ADC05C6}" type="presParOf" srcId="{35217033-F3EE-4ECE-A052-9B7580135ECF}" destId="{462C16DA-6462-4B9F-9AF8-4DB979BB7A4C}" srcOrd="6" destOrd="0" presId="urn:microsoft.com/office/officeart/2005/8/layout/default"/>
    <dgm:cxn modelId="{384C2D9D-851D-4C54-9600-90EEE2A7915C}" type="presParOf" srcId="{35217033-F3EE-4ECE-A052-9B7580135ECF}" destId="{092EE924-9ACA-4A1B-A02E-F8BBF5D62DFB}" srcOrd="7" destOrd="0" presId="urn:microsoft.com/office/officeart/2005/8/layout/default"/>
    <dgm:cxn modelId="{E1535710-1D67-41A7-A5A9-65A0FB4C99F4}" type="presParOf" srcId="{35217033-F3EE-4ECE-A052-9B7580135ECF}" destId="{F552C4CC-23AD-4D69-AA29-27EB7207448E}" srcOrd="8" destOrd="0" presId="urn:microsoft.com/office/officeart/2005/8/layout/default"/>
    <dgm:cxn modelId="{1EDD6EAA-7572-4349-8E1B-B7903EE837E7}" type="presParOf" srcId="{35217033-F3EE-4ECE-A052-9B7580135ECF}" destId="{6F6873FD-7457-465F-8113-F6A1A61F5017}" srcOrd="9" destOrd="0" presId="urn:microsoft.com/office/officeart/2005/8/layout/default"/>
    <dgm:cxn modelId="{00108227-69AA-44BA-93CF-8BDC9DE0CA87}" type="presParOf" srcId="{35217033-F3EE-4ECE-A052-9B7580135ECF}" destId="{0187FAC8-7333-465B-BA3B-68A899565328}" srcOrd="10" destOrd="0" presId="urn:microsoft.com/office/officeart/2005/8/layout/default"/>
    <dgm:cxn modelId="{6936AD9F-E8ED-4A45-BFD9-53F15E7EE881}" type="presParOf" srcId="{35217033-F3EE-4ECE-A052-9B7580135ECF}" destId="{35E928E6-4469-47F1-A3AC-21A4FEC1A6D1}" srcOrd="11" destOrd="0" presId="urn:microsoft.com/office/officeart/2005/8/layout/default"/>
    <dgm:cxn modelId="{B79E35A9-6612-4B4E-8D7B-621781B4B022}" type="presParOf" srcId="{35217033-F3EE-4ECE-A052-9B7580135ECF}" destId="{EA6A7A00-AFAE-4015-8589-FF05DBE96407}" srcOrd="12" destOrd="0" presId="urn:microsoft.com/office/officeart/2005/8/layout/default"/>
    <dgm:cxn modelId="{45487916-0721-4AD6-80A0-14A4F76A64A3}" type="presParOf" srcId="{35217033-F3EE-4ECE-A052-9B7580135ECF}" destId="{E558C2CE-A1C8-49B1-A3E0-850AEF02B782}" srcOrd="13" destOrd="0" presId="urn:microsoft.com/office/officeart/2005/8/layout/default"/>
    <dgm:cxn modelId="{FE9459B1-5D18-4E7A-8209-FEE62F0FE82C}" type="presParOf" srcId="{35217033-F3EE-4ECE-A052-9B7580135ECF}" destId="{C136610E-78A7-451E-A605-0D79A3600877}" srcOrd="14" destOrd="0" presId="urn:microsoft.com/office/officeart/2005/8/layout/default"/>
    <dgm:cxn modelId="{B143F380-AA40-4799-9C3D-5F91DEA61062}" type="presParOf" srcId="{35217033-F3EE-4ECE-A052-9B7580135ECF}" destId="{4F471A26-3246-4B7F-BB44-0313B44C5BE9}" srcOrd="15" destOrd="0" presId="urn:microsoft.com/office/officeart/2005/8/layout/default"/>
    <dgm:cxn modelId="{8EFDBE25-6245-48C7-9DAA-60A3DE41A303}" type="presParOf" srcId="{35217033-F3EE-4ECE-A052-9B7580135ECF}" destId="{974800E4-DB38-4CDE-ADE8-C02FD4B251EB}" srcOrd="16" destOrd="0" presId="urn:microsoft.com/office/officeart/2005/8/layout/default"/>
    <dgm:cxn modelId="{79C3B427-C76F-48ED-895F-AF726AE6EF12}" type="presParOf" srcId="{35217033-F3EE-4ECE-A052-9B7580135ECF}" destId="{25A915D5-9FB9-46A2-B0A5-895A6D7CE58B}" srcOrd="17" destOrd="0" presId="urn:microsoft.com/office/officeart/2005/8/layout/default"/>
    <dgm:cxn modelId="{267137F1-0765-4E6C-9874-B2CBF1AD0C13}" type="presParOf" srcId="{35217033-F3EE-4ECE-A052-9B7580135ECF}" destId="{8151DCAF-D8C3-4C33-9D43-583E413B6BB7}" srcOrd="18" destOrd="0" presId="urn:microsoft.com/office/officeart/2005/8/layout/default"/>
    <dgm:cxn modelId="{F0763C87-3DE3-42F1-BEEE-4BBC4AC6FCA3}" type="presParOf" srcId="{35217033-F3EE-4ECE-A052-9B7580135ECF}" destId="{52ADF1E5-6ECF-4411-AA33-E6552BF46A85}" srcOrd="19" destOrd="0" presId="urn:microsoft.com/office/officeart/2005/8/layout/default"/>
    <dgm:cxn modelId="{6E87DC13-65AA-4D4D-A793-F4BB677589ED}" type="presParOf" srcId="{35217033-F3EE-4ECE-A052-9B7580135ECF}" destId="{50D06C8D-7AEC-4722-99FA-312D9A11C4D1}" srcOrd="20" destOrd="0" presId="urn:microsoft.com/office/officeart/2005/8/layout/default"/>
    <dgm:cxn modelId="{227E1BA5-32FB-41E5-BAC9-663C06416E7E}" type="presParOf" srcId="{35217033-F3EE-4ECE-A052-9B7580135ECF}" destId="{ABB748F2-F159-4636-972C-9ADD9C5183A5}" srcOrd="21" destOrd="0" presId="urn:microsoft.com/office/officeart/2005/8/layout/default"/>
    <dgm:cxn modelId="{F31EA655-8CF9-4CB3-8F1B-9245863C2C51}" type="presParOf" srcId="{35217033-F3EE-4ECE-A052-9B7580135ECF}" destId="{E96ADD1D-664A-4DEA-A77B-1FD8EAFA12C9}" srcOrd="22" destOrd="0" presId="urn:microsoft.com/office/officeart/2005/8/layout/default"/>
    <dgm:cxn modelId="{EAA5EB7D-6227-43E1-B257-9ED0AF62165B}" type="presParOf" srcId="{35217033-F3EE-4ECE-A052-9B7580135ECF}" destId="{A185DF13-C1AE-4A89-91A7-9D115E18DE85}" srcOrd="23" destOrd="0" presId="urn:microsoft.com/office/officeart/2005/8/layout/default"/>
    <dgm:cxn modelId="{06DA62C1-FBE7-4D77-B5C5-9665398977DE}" type="presParOf" srcId="{35217033-F3EE-4ECE-A052-9B7580135ECF}" destId="{90208F0A-F22E-4417-AFD8-799F50751D7D}" srcOrd="24" destOrd="0" presId="urn:microsoft.com/office/officeart/2005/8/layout/default"/>
    <dgm:cxn modelId="{00C66FC7-BA05-4C11-B65F-908934634D0B}" type="presParOf" srcId="{35217033-F3EE-4ECE-A052-9B7580135ECF}" destId="{EBBF529B-C888-4E27-AD36-1F6A8774FBDC}" srcOrd="25" destOrd="0" presId="urn:microsoft.com/office/officeart/2005/8/layout/default"/>
    <dgm:cxn modelId="{AB6FEF68-70E6-4821-B7B5-4E1170B3848E}" type="presParOf" srcId="{35217033-F3EE-4ECE-A052-9B7580135ECF}" destId="{F2A616BA-29E0-4F33-AFAE-A10A076C3DF5}" srcOrd="26" destOrd="0" presId="urn:microsoft.com/office/officeart/2005/8/layout/default"/>
    <dgm:cxn modelId="{DE0F13EC-E396-4D35-9AD7-296AD8E0F839}" type="presParOf" srcId="{35217033-F3EE-4ECE-A052-9B7580135ECF}" destId="{D975177C-005B-43F3-BBB9-3DB513F5F746}" srcOrd="27" destOrd="0" presId="urn:microsoft.com/office/officeart/2005/8/layout/default"/>
    <dgm:cxn modelId="{13F3C304-317B-4E80-A137-A922EB241066}" type="presParOf" srcId="{35217033-F3EE-4ECE-A052-9B7580135ECF}" destId="{B7B74086-F606-496D-A186-5C9B5BF959A6}" srcOrd="28" destOrd="0" presId="urn:microsoft.com/office/officeart/2005/8/layout/default"/>
    <dgm:cxn modelId="{79174248-CBAB-4B35-9184-3BC926099CF4}" type="presParOf" srcId="{35217033-F3EE-4ECE-A052-9B7580135ECF}" destId="{ECEB7B46-4864-40C3-B720-7721654DDA03}" srcOrd="29" destOrd="0" presId="urn:microsoft.com/office/officeart/2005/8/layout/default"/>
    <dgm:cxn modelId="{04FD480B-24EF-4C55-B2C2-B6DA23D2199A}" type="presParOf" srcId="{35217033-F3EE-4ECE-A052-9B7580135ECF}" destId="{8145424C-685E-447C-907B-BB6F4A28A79A}" srcOrd="30" destOrd="0" presId="urn:microsoft.com/office/officeart/2005/8/layout/default"/>
    <dgm:cxn modelId="{7034B2EE-0754-42E7-AE52-9AF8E525446E}" type="presParOf" srcId="{35217033-F3EE-4ECE-A052-9B7580135ECF}" destId="{0CA54DC8-D9AF-4091-9FC9-913FAD874311}" srcOrd="31" destOrd="0" presId="urn:microsoft.com/office/officeart/2005/8/layout/default"/>
    <dgm:cxn modelId="{94470C69-FCEE-4E3B-B635-2E9511665A1F}" type="presParOf" srcId="{35217033-F3EE-4ECE-A052-9B7580135ECF}" destId="{26AA0174-AFEC-4C41-B818-CDB2EE17E977}" srcOrd="32" destOrd="0" presId="urn:microsoft.com/office/officeart/2005/8/layout/default"/>
    <dgm:cxn modelId="{2EF9FA69-386D-4B53-B0DE-0F304DAFC880}" type="presParOf" srcId="{35217033-F3EE-4ECE-A052-9B7580135ECF}" destId="{B58FAE1F-A157-45DB-B555-B11664BFCC0E}" srcOrd="33" destOrd="0" presId="urn:microsoft.com/office/officeart/2005/8/layout/default"/>
    <dgm:cxn modelId="{ABB29503-C0CC-4230-A0DD-05FA3C2468C5}" type="presParOf" srcId="{35217033-F3EE-4ECE-A052-9B7580135ECF}" destId="{F294D770-3D8F-46FC-BC31-8593211365DF}" srcOrd="34" destOrd="0" presId="urn:microsoft.com/office/officeart/2005/8/layout/default"/>
    <dgm:cxn modelId="{C6CDD38D-3DBC-468C-9758-B1B5F1216EDC}" type="presParOf" srcId="{35217033-F3EE-4ECE-A052-9B7580135ECF}" destId="{2EEA60BF-7493-4EBF-85C2-19339F2CE966}" srcOrd="35" destOrd="0" presId="urn:microsoft.com/office/officeart/2005/8/layout/default"/>
    <dgm:cxn modelId="{158E44C1-0B3E-4DE7-A516-229CBB5BD09C}" type="presParOf" srcId="{35217033-F3EE-4ECE-A052-9B7580135ECF}" destId="{79C7612E-28BD-4546-AE0A-8D967CE39004}" srcOrd="36" destOrd="0" presId="urn:microsoft.com/office/officeart/2005/8/layout/default"/>
    <dgm:cxn modelId="{6B241FA2-20CA-4FB1-95C0-290D6C039414}" type="presParOf" srcId="{35217033-F3EE-4ECE-A052-9B7580135ECF}" destId="{5D6AFF18-B83B-471A-96CA-D70D659191ED}" srcOrd="37" destOrd="0" presId="urn:microsoft.com/office/officeart/2005/8/layout/default"/>
    <dgm:cxn modelId="{79397C9A-CC5E-4239-AA53-861EBD49267E}" type="presParOf" srcId="{35217033-F3EE-4ECE-A052-9B7580135ECF}" destId="{46955BE7-7104-4AC3-B98A-ED3413799124}" srcOrd="38" destOrd="0" presId="urn:microsoft.com/office/officeart/2005/8/layout/default"/>
    <dgm:cxn modelId="{E514E725-27C3-41DF-AB96-2BF9C0618941}" type="presParOf" srcId="{35217033-F3EE-4ECE-A052-9B7580135ECF}" destId="{D718059E-CC74-4CE7-B369-DB4E9EF057C4}" srcOrd="39" destOrd="0" presId="urn:microsoft.com/office/officeart/2005/8/layout/default"/>
    <dgm:cxn modelId="{E5B27E0D-8C76-4C50-B889-A7652022CA6C}" type="presParOf" srcId="{35217033-F3EE-4ECE-A052-9B7580135ECF}" destId="{5A443981-349B-40F4-886D-91F5BD0C9F07}" srcOrd="40" destOrd="0" presId="urn:microsoft.com/office/officeart/2005/8/layout/default"/>
    <dgm:cxn modelId="{EB8F5B0C-9AD9-4FD5-A2A4-513E0EA6E540}" type="presParOf" srcId="{35217033-F3EE-4ECE-A052-9B7580135ECF}" destId="{B95A5786-DFA8-4B90-926A-00DABB13DFA0}" srcOrd="41" destOrd="0" presId="urn:microsoft.com/office/officeart/2005/8/layout/default"/>
    <dgm:cxn modelId="{5885E2CE-DD75-4957-93FE-77DB773CE8EC}" type="presParOf" srcId="{35217033-F3EE-4ECE-A052-9B7580135ECF}" destId="{2585FB28-99F3-4602-879A-17EBE6FF9134}" srcOrd="42" destOrd="0" presId="urn:microsoft.com/office/officeart/2005/8/layout/default"/>
    <dgm:cxn modelId="{013F149E-2D9C-4D0E-BA44-22A7839CD863}" type="presParOf" srcId="{35217033-F3EE-4ECE-A052-9B7580135ECF}" destId="{EA5C3D70-1991-4BF1-84BC-59FFFA133E97}" srcOrd="43" destOrd="0" presId="urn:microsoft.com/office/officeart/2005/8/layout/default"/>
    <dgm:cxn modelId="{C72753DD-F210-4632-A8C6-8B89A91EEC54}" type="presParOf" srcId="{35217033-F3EE-4ECE-A052-9B7580135ECF}" destId="{DA9A87B5-F14F-4A3D-BBFE-1758916A2DF2}" srcOrd="44" destOrd="0" presId="urn:microsoft.com/office/officeart/2005/8/layout/default"/>
    <dgm:cxn modelId="{8C6151FB-B33E-45D9-A517-37BE9210153E}" type="presParOf" srcId="{35217033-F3EE-4ECE-A052-9B7580135ECF}" destId="{2D1BAB01-27A0-41F9-B4DC-2E8E692D1FC5}" srcOrd="45" destOrd="0" presId="urn:microsoft.com/office/officeart/2005/8/layout/default"/>
    <dgm:cxn modelId="{7A9885C4-EB5F-4230-BA94-755B3FCE9760}" type="presParOf" srcId="{35217033-F3EE-4ECE-A052-9B7580135ECF}" destId="{17C0BC07-50CC-4BA5-849C-961DAD5DA1C5}" srcOrd="46" destOrd="0" presId="urn:microsoft.com/office/officeart/2005/8/layout/default"/>
    <dgm:cxn modelId="{3A147569-B8EC-41F2-86AD-B66676CE76CF}" type="presParOf" srcId="{35217033-F3EE-4ECE-A052-9B7580135ECF}" destId="{5AB18E44-AC45-4AED-8A8A-F02AE8442E79}" srcOrd="47" destOrd="0" presId="urn:microsoft.com/office/officeart/2005/8/layout/default"/>
    <dgm:cxn modelId="{037671CF-B226-413B-A543-804656C0AFDE}" type="presParOf" srcId="{35217033-F3EE-4ECE-A052-9B7580135ECF}" destId="{2335FF47-6C07-44D3-B594-76C067E29B40}" srcOrd="48" destOrd="0" presId="urn:microsoft.com/office/officeart/2005/8/layout/default"/>
    <dgm:cxn modelId="{0B93B099-B156-4429-BAD6-346506DB33B4}" type="presParOf" srcId="{35217033-F3EE-4ECE-A052-9B7580135ECF}" destId="{973A631A-BEDA-46C3-B3F0-6E0A027447B8}" srcOrd="49" destOrd="0" presId="urn:microsoft.com/office/officeart/2005/8/layout/default"/>
    <dgm:cxn modelId="{1465E8B9-C2B0-4BBE-833E-3FEA81F513C1}" type="presParOf" srcId="{35217033-F3EE-4ECE-A052-9B7580135ECF}" destId="{0F44AD84-A138-4D07-B98D-D1162C4F1733}" srcOrd="50" destOrd="0" presId="urn:microsoft.com/office/officeart/2005/8/layout/default"/>
    <dgm:cxn modelId="{6DD863EA-37E9-478E-B691-C3292812D9D5}" type="presParOf" srcId="{35217033-F3EE-4ECE-A052-9B7580135ECF}" destId="{AEB07C84-6366-4D72-B4F6-F56572C97158}" srcOrd="51" destOrd="0" presId="urn:microsoft.com/office/officeart/2005/8/layout/default"/>
    <dgm:cxn modelId="{A69DC2B7-E23F-4E94-9618-62DC518A1C15}" type="presParOf" srcId="{35217033-F3EE-4ECE-A052-9B7580135ECF}" destId="{C105997A-08AF-464F-96CB-3AD9B499CD0C}" srcOrd="52" destOrd="0" presId="urn:microsoft.com/office/officeart/2005/8/layout/default"/>
    <dgm:cxn modelId="{54EBCE83-A758-4BDD-90BD-6C6B0E0BDD5A}" type="presParOf" srcId="{35217033-F3EE-4ECE-A052-9B7580135ECF}" destId="{82126D5E-047D-44DD-9B80-3707157EFCDB}" srcOrd="53" destOrd="0" presId="urn:microsoft.com/office/officeart/2005/8/layout/default"/>
    <dgm:cxn modelId="{FCA123BA-AF04-4061-BFB7-F836637BF931}" type="presParOf" srcId="{35217033-F3EE-4ECE-A052-9B7580135ECF}" destId="{338C4634-78D4-4856-AACA-04624006D1C7}" srcOrd="54" destOrd="0" presId="urn:microsoft.com/office/officeart/2005/8/layout/default"/>
    <dgm:cxn modelId="{AC482F1E-DDA1-48C7-88F9-5BB3132C45FA}" type="presParOf" srcId="{35217033-F3EE-4ECE-A052-9B7580135ECF}" destId="{6910BB47-AD86-4BCB-8C3E-A3F372433254}" srcOrd="55" destOrd="0" presId="urn:microsoft.com/office/officeart/2005/8/layout/default"/>
    <dgm:cxn modelId="{F2E0168B-9234-4D2D-8120-C585C76C2617}" type="presParOf" srcId="{35217033-F3EE-4ECE-A052-9B7580135ECF}" destId="{4E57BAA6-B533-4909-A137-A8251249E7D2}" srcOrd="56" destOrd="0" presId="urn:microsoft.com/office/officeart/2005/8/layout/default"/>
    <dgm:cxn modelId="{55AAA644-030C-4851-BEFC-277EE676A1E4}" type="presParOf" srcId="{35217033-F3EE-4ECE-A052-9B7580135ECF}" destId="{ADE0C557-BF89-46BF-88CB-914B2458BDF6}" srcOrd="57" destOrd="0" presId="urn:microsoft.com/office/officeart/2005/8/layout/default"/>
    <dgm:cxn modelId="{A18DD6CA-AB84-4B51-9966-9C906E287B08}" type="presParOf" srcId="{35217033-F3EE-4ECE-A052-9B7580135ECF}" destId="{C0217384-8060-4805-8AB4-C5E2AAC258D0}" srcOrd="5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4BCEE9-ECAB-47ED-AE88-27778D4ECD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AC46373-3425-4D63-9D68-F233C2B1D497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 dirty="0"/>
            <a:t>Destino</a:t>
          </a:r>
          <a:endParaRPr lang="es-EC" dirty="0"/>
        </a:p>
      </dgm:t>
    </dgm:pt>
    <dgm:pt modelId="{72B9A92A-8C2F-4D1F-A783-7FBBEA6B06BB}" type="parTrans" cxnId="{79609579-C52D-45E7-A25A-1158003A50E2}">
      <dgm:prSet/>
      <dgm:spPr/>
      <dgm:t>
        <a:bodyPr/>
        <a:lstStyle/>
        <a:p>
          <a:endParaRPr lang="es-EC"/>
        </a:p>
      </dgm:t>
    </dgm:pt>
    <dgm:pt modelId="{7E7F4731-A996-4DF4-A8F1-A430B7B3AC7D}" type="sibTrans" cxnId="{79609579-C52D-45E7-A25A-1158003A50E2}">
      <dgm:prSet/>
      <dgm:spPr/>
      <dgm:t>
        <a:bodyPr/>
        <a:lstStyle/>
        <a:p>
          <a:endParaRPr lang="es-EC"/>
        </a:p>
      </dgm:t>
    </dgm:pt>
    <dgm:pt modelId="{75F4D43B-E406-4797-85FB-3CD041825808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 dirty="0"/>
            <a:t>Trips</a:t>
          </a:r>
          <a:endParaRPr lang="es-EC" dirty="0"/>
        </a:p>
      </dgm:t>
    </dgm:pt>
    <dgm:pt modelId="{06F751A0-78AD-4475-9ADA-142D6846E837}" type="parTrans" cxnId="{77D3E166-A859-4B99-93F3-6E449E248C52}">
      <dgm:prSet/>
      <dgm:spPr/>
      <dgm:t>
        <a:bodyPr/>
        <a:lstStyle/>
        <a:p>
          <a:endParaRPr lang="es-EC"/>
        </a:p>
      </dgm:t>
    </dgm:pt>
    <dgm:pt modelId="{195790A1-91B5-4BD4-A615-3056E5BD0CEF}" type="sibTrans" cxnId="{77D3E166-A859-4B99-93F3-6E449E248C52}">
      <dgm:prSet/>
      <dgm:spPr/>
      <dgm:t>
        <a:bodyPr/>
        <a:lstStyle/>
        <a:p>
          <a:endParaRPr lang="es-EC"/>
        </a:p>
      </dgm:t>
    </dgm:pt>
    <dgm:pt modelId="{685348B6-B14A-46A3-A279-88386E4E2405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 dirty="0"/>
            <a:t>Ácaros</a:t>
          </a:r>
          <a:endParaRPr lang="es-EC" dirty="0"/>
        </a:p>
      </dgm:t>
    </dgm:pt>
    <dgm:pt modelId="{2983C57F-52C8-4010-A35F-9230EADFBEAA}" type="parTrans" cxnId="{580EC62D-CBB4-4B7D-AEA4-DD77C85CC1EF}">
      <dgm:prSet/>
      <dgm:spPr/>
      <dgm:t>
        <a:bodyPr/>
        <a:lstStyle/>
        <a:p>
          <a:endParaRPr lang="es-EC"/>
        </a:p>
      </dgm:t>
    </dgm:pt>
    <dgm:pt modelId="{C6028ADE-A129-4F00-85A8-3C666FE46214}" type="sibTrans" cxnId="{580EC62D-CBB4-4B7D-AEA4-DD77C85CC1EF}">
      <dgm:prSet/>
      <dgm:spPr/>
      <dgm:t>
        <a:bodyPr/>
        <a:lstStyle/>
        <a:p>
          <a:endParaRPr lang="es-EC"/>
        </a:p>
      </dgm:t>
    </dgm:pt>
    <dgm:pt modelId="{EA567BC9-E38F-4FEE-8830-50FFAE1EBB63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/>
            <a:t>Áfidos</a:t>
          </a:r>
          <a:endParaRPr lang="es-EC"/>
        </a:p>
      </dgm:t>
    </dgm:pt>
    <dgm:pt modelId="{4EBE2F2D-75E7-4A3C-9BD4-FC01F8124A26}" type="parTrans" cxnId="{A048D480-8699-4EB8-AEE3-A573994836D3}">
      <dgm:prSet/>
      <dgm:spPr/>
      <dgm:t>
        <a:bodyPr/>
        <a:lstStyle/>
        <a:p>
          <a:endParaRPr lang="es-EC"/>
        </a:p>
      </dgm:t>
    </dgm:pt>
    <dgm:pt modelId="{717632E1-511B-4098-B353-76403DB06902}" type="sibTrans" cxnId="{A048D480-8699-4EB8-AEE3-A573994836D3}">
      <dgm:prSet/>
      <dgm:spPr/>
      <dgm:t>
        <a:bodyPr/>
        <a:lstStyle/>
        <a:p>
          <a:endParaRPr lang="es-EC"/>
        </a:p>
      </dgm:t>
    </dgm:pt>
    <dgm:pt modelId="{43723EE9-9045-4B2D-81E1-1ED812933D8F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 dirty="0"/>
            <a:t>Mosca Blanca</a:t>
          </a:r>
          <a:endParaRPr lang="es-EC" dirty="0"/>
        </a:p>
      </dgm:t>
    </dgm:pt>
    <dgm:pt modelId="{C05ED541-7749-4A84-AF32-2AEAE8AF7E94}" type="parTrans" cxnId="{92D8EEF0-E36A-4372-8D7B-D7DDCA6CAF3F}">
      <dgm:prSet/>
      <dgm:spPr/>
      <dgm:t>
        <a:bodyPr/>
        <a:lstStyle/>
        <a:p>
          <a:endParaRPr lang="es-EC"/>
        </a:p>
      </dgm:t>
    </dgm:pt>
    <dgm:pt modelId="{0F48BC58-F954-4918-B174-68327017F3C5}" type="sibTrans" cxnId="{92D8EEF0-E36A-4372-8D7B-D7DDCA6CAF3F}">
      <dgm:prSet/>
      <dgm:spPr/>
      <dgm:t>
        <a:bodyPr/>
        <a:lstStyle/>
        <a:p>
          <a:endParaRPr lang="es-EC"/>
        </a:p>
      </dgm:t>
    </dgm:pt>
    <dgm:pt modelId="{7EAC8AE0-F377-4D50-92CF-FDBC74638DDA}">
      <dgm:prSet phldrT="[Texto]"/>
      <dgm:spPr>
        <a:solidFill>
          <a:schemeClr val="accent2"/>
        </a:solidFill>
      </dgm:spPr>
      <dgm:t>
        <a:bodyPr/>
        <a:lstStyle/>
        <a:p>
          <a:r>
            <a:rPr lang="es-EC"/>
            <a:t>TOTAL</a:t>
          </a:r>
        </a:p>
      </dgm:t>
    </dgm:pt>
    <dgm:pt modelId="{8663B459-CDE9-4F91-8F84-A13E684B72C3}" type="parTrans" cxnId="{0E7CAC36-DB6D-4FB1-98B5-A899AB93FD4A}">
      <dgm:prSet/>
      <dgm:spPr/>
      <dgm:t>
        <a:bodyPr/>
        <a:lstStyle/>
        <a:p>
          <a:endParaRPr lang="es-EC"/>
        </a:p>
      </dgm:t>
    </dgm:pt>
    <dgm:pt modelId="{A68117F5-F8B5-48B5-ABFC-004F9CD3180A}" type="sibTrans" cxnId="{0E7CAC36-DB6D-4FB1-98B5-A899AB93FD4A}">
      <dgm:prSet/>
      <dgm:spPr/>
      <dgm:t>
        <a:bodyPr/>
        <a:lstStyle/>
        <a:p>
          <a:endParaRPr lang="es-EC"/>
        </a:p>
      </dgm:t>
    </dgm:pt>
    <dgm:pt modelId="{2D469386-416C-4580-A499-B7EAB83E3A81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/>
            <a:t>Chile</a:t>
          </a:r>
          <a:endParaRPr lang="es-EC"/>
        </a:p>
      </dgm:t>
    </dgm:pt>
    <dgm:pt modelId="{1C223820-890F-485E-9551-0B37C2130D3F}" type="parTrans" cxnId="{2F8E7D2D-30D7-4C70-8018-BE056BF54202}">
      <dgm:prSet/>
      <dgm:spPr/>
      <dgm:t>
        <a:bodyPr/>
        <a:lstStyle/>
        <a:p>
          <a:endParaRPr lang="es-EC"/>
        </a:p>
      </dgm:t>
    </dgm:pt>
    <dgm:pt modelId="{A53857B9-03DC-4592-9BC6-28E879ECDDF8}" type="sibTrans" cxnId="{2F8E7D2D-30D7-4C70-8018-BE056BF54202}">
      <dgm:prSet/>
      <dgm:spPr/>
      <dgm:t>
        <a:bodyPr/>
        <a:lstStyle/>
        <a:p>
          <a:endParaRPr lang="es-EC"/>
        </a:p>
      </dgm:t>
    </dgm:pt>
    <dgm:pt modelId="{1C3D7DCE-87F4-4DBB-8C03-F3DC7E3FD377}">
      <dgm:prSet phldrT="[Texto]"/>
      <dgm:spPr/>
      <dgm:t>
        <a:bodyPr/>
        <a:lstStyle/>
        <a:p>
          <a:r>
            <a:rPr lang="es-EC" b="0" i="0" u="none"/>
            <a:t>27,24</a:t>
          </a:r>
          <a:endParaRPr lang="es-EC"/>
        </a:p>
      </dgm:t>
    </dgm:pt>
    <dgm:pt modelId="{104C3919-6CD1-4425-80F1-AF13B80317AF}" type="parTrans" cxnId="{94BB1444-CFB4-4857-9910-E66CB0689793}">
      <dgm:prSet/>
      <dgm:spPr/>
      <dgm:t>
        <a:bodyPr/>
        <a:lstStyle/>
        <a:p>
          <a:endParaRPr lang="es-EC"/>
        </a:p>
      </dgm:t>
    </dgm:pt>
    <dgm:pt modelId="{195441F3-3379-41FC-B497-EB5CB36DBAA4}" type="sibTrans" cxnId="{94BB1444-CFB4-4857-9910-E66CB0689793}">
      <dgm:prSet/>
      <dgm:spPr/>
      <dgm:t>
        <a:bodyPr/>
        <a:lstStyle/>
        <a:p>
          <a:endParaRPr lang="es-EC"/>
        </a:p>
      </dgm:t>
    </dgm:pt>
    <dgm:pt modelId="{1B0D64D0-5AF0-46DA-A077-A5DAA5E1ECE1}">
      <dgm:prSet phldrT="[Texto]"/>
      <dgm:spPr/>
      <dgm:t>
        <a:bodyPr/>
        <a:lstStyle/>
        <a:p>
          <a:r>
            <a:rPr lang="es-EC" b="0" i="0" u="none"/>
            <a:t>4,41</a:t>
          </a:r>
          <a:endParaRPr lang="es-EC"/>
        </a:p>
      </dgm:t>
    </dgm:pt>
    <dgm:pt modelId="{C0E164B2-008C-45EF-A293-D85359B42A80}" type="parTrans" cxnId="{FE975035-F35E-4421-8778-DE4D85BB4BC3}">
      <dgm:prSet/>
      <dgm:spPr/>
      <dgm:t>
        <a:bodyPr/>
        <a:lstStyle/>
        <a:p>
          <a:endParaRPr lang="es-EC"/>
        </a:p>
      </dgm:t>
    </dgm:pt>
    <dgm:pt modelId="{1A174179-9C06-45FD-BCF7-69FF60E51E99}" type="sibTrans" cxnId="{FE975035-F35E-4421-8778-DE4D85BB4BC3}">
      <dgm:prSet/>
      <dgm:spPr/>
      <dgm:t>
        <a:bodyPr/>
        <a:lstStyle/>
        <a:p>
          <a:endParaRPr lang="es-EC"/>
        </a:p>
      </dgm:t>
    </dgm:pt>
    <dgm:pt modelId="{4E92A702-D653-4D1D-890C-E1A0364ADD75}">
      <dgm:prSet phldrT="[Texto]"/>
      <dgm:spPr/>
      <dgm:t>
        <a:bodyPr/>
        <a:lstStyle/>
        <a:p>
          <a:r>
            <a:rPr lang="es-EC" b="0" i="0" u="none"/>
            <a:t>3,07</a:t>
          </a:r>
          <a:endParaRPr lang="es-EC"/>
        </a:p>
      </dgm:t>
    </dgm:pt>
    <dgm:pt modelId="{384B78E2-7515-458F-BF71-12F27C2CDA9C}" type="parTrans" cxnId="{6BA769BF-0188-41EF-83C8-59B6C6C2F611}">
      <dgm:prSet/>
      <dgm:spPr/>
      <dgm:t>
        <a:bodyPr/>
        <a:lstStyle/>
        <a:p>
          <a:endParaRPr lang="es-EC"/>
        </a:p>
      </dgm:t>
    </dgm:pt>
    <dgm:pt modelId="{1059DE83-703A-4CAF-BE81-D64DCC836EEC}" type="sibTrans" cxnId="{6BA769BF-0188-41EF-83C8-59B6C6C2F611}">
      <dgm:prSet/>
      <dgm:spPr/>
      <dgm:t>
        <a:bodyPr/>
        <a:lstStyle/>
        <a:p>
          <a:endParaRPr lang="es-EC"/>
        </a:p>
      </dgm:t>
    </dgm:pt>
    <dgm:pt modelId="{C73DB746-C599-47ED-8FFA-86810A2314A3}">
      <dgm:prSet phldrT="[Texto]"/>
      <dgm:spPr/>
      <dgm:t>
        <a:bodyPr/>
        <a:lstStyle/>
        <a:p>
          <a:r>
            <a:rPr lang="es-EC" b="0" i="0" u="none"/>
            <a:t>0</a:t>
          </a:r>
          <a:endParaRPr lang="es-EC"/>
        </a:p>
      </dgm:t>
    </dgm:pt>
    <dgm:pt modelId="{EEF09C2E-17BB-47A4-83BD-517D86C0F573}" type="parTrans" cxnId="{56810B8D-BF12-4B42-84B2-EF2BF9AE6B22}">
      <dgm:prSet/>
      <dgm:spPr/>
      <dgm:t>
        <a:bodyPr/>
        <a:lstStyle/>
        <a:p>
          <a:endParaRPr lang="es-EC"/>
        </a:p>
      </dgm:t>
    </dgm:pt>
    <dgm:pt modelId="{B88E1B83-DC78-4AA9-9DD6-C5C1AA88154C}" type="sibTrans" cxnId="{56810B8D-BF12-4B42-84B2-EF2BF9AE6B22}">
      <dgm:prSet/>
      <dgm:spPr/>
      <dgm:t>
        <a:bodyPr/>
        <a:lstStyle/>
        <a:p>
          <a:endParaRPr lang="es-EC"/>
        </a:p>
      </dgm:t>
    </dgm:pt>
    <dgm:pt modelId="{9B8C0718-FFFB-45AB-A288-E0F4D8A74AC6}">
      <dgm:prSet phldrT="[Texto]"/>
      <dgm:spPr/>
      <dgm:t>
        <a:bodyPr/>
        <a:lstStyle/>
        <a:p>
          <a:r>
            <a:rPr lang="es-EC" b="0" i="0" u="none"/>
            <a:t>34,72</a:t>
          </a:r>
          <a:endParaRPr lang="es-EC"/>
        </a:p>
      </dgm:t>
    </dgm:pt>
    <dgm:pt modelId="{41BA89F0-A620-40DE-9B5D-98C163ABC8B8}" type="parTrans" cxnId="{2ADD9B32-FE6E-4500-930F-63F7CF3C31D5}">
      <dgm:prSet/>
      <dgm:spPr/>
      <dgm:t>
        <a:bodyPr/>
        <a:lstStyle/>
        <a:p>
          <a:endParaRPr lang="es-EC"/>
        </a:p>
      </dgm:t>
    </dgm:pt>
    <dgm:pt modelId="{D264DA48-BA14-47F5-832A-602185A0267E}" type="sibTrans" cxnId="{2ADD9B32-FE6E-4500-930F-63F7CF3C31D5}">
      <dgm:prSet/>
      <dgm:spPr/>
      <dgm:t>
        <a:bodyPr/>
        <a:lstStyle/>
        <a:p>
          <a:endParaRPr lang="es-EC"/>
        </a:p>
      </dgm:t>
    </dgm:pt>
    <dgm:pt modelId="{A95E72CB-FC99-4353-B373-5DA28C291C21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 dirty="0"/>
            <a:t>Estados Unidos</a:t>
          </a:r>
          <a:endParaRPr lang="es-EC" dirty="0"/>
        </a:p>
      </dgm:t>
    </dgm:pt>
    <dgm:pt modelId="{2E5C8AF5-610B-4A21-871A-79829EF17089}" type="parTrans" cxnId="{2DF2C2B7-87DB-40C1-B7CD-0ED34D18732D}">
      <dgm:prSet/>
      <dgm:spPr/>
      <dgm:t>
        <a:bodyPr/>
        <a:lstStyle/>
        <a:p>
          <a:endParaRPr lang="es-EC"/>
        </a:p>
      </dgm:t>
    </dgm:pt>
    <dgm:pt modelId="{F149D4CB-3FC6-4F20-8F5F-B43BBFA0D801}" type="sibTrans" cxnId="{2DF2C2B7-87DB-40C1-B7CD-0ED34D18732D}">
      <dgm:prSet/>
      <dgm:spPr/>
      <dgm:t>
        <a:bodyPr/>
        <a:lstStyle/>
        <a:p>
          <a:endParaRPr lang="es-EC"/>
        </a:p>
      </dgm:t>
    </dgm:pt>
    <dgm:pt modelId="{E37ABC85-34FD-41FF-BE85-A78736210697}">
      <dgm:prSet phldrT="[Texto]"/>
      <dgm:spPr/>
      <dgm:t>
        <a:bodyPr/>
        <a:lstStyle/>
        <a:p>
          <a:r>
            <a:rPr lang="es-EC" b="0" i="0" u="none"/>
            <a:t>67,34</a:t>
          </a:r>
          <a:endParaRPr lang="es-EC"/>
        </a:p>
      </dgm:t>
    </dgm:pt>
    <dgm:pt modelId="{2575D318-20F9-47D0-8096-FAB558BFC645}" type="parTrans" cxnId="{7E3CF0E8-4C4E-4657-9556-E9AD7D96EB70}">
      <dgm:prSet/>
      <dgm:spPr/>
      <dgm:t>
        <a:bodyPr/>
        <a:lstStyle/>
        <a:p>
          <a:endParaRPr lang="es-EC"/>
        </a:p>
      </dgm:t>
    </dgm:pt>
    <dgm:pt modelId="{0FF65C94-07D3-4BB2-AE41-A9999C6000AA}" type="sibTrans" cxnId="{7E3CF0E8-4C4E-4657-9556-E9AD7D96EB70}">
      <dgm:prSet/>
      <dgm:spPr/>
      <dgm:t>
        <a:bodyPr/>
        <a:lstStyle/>
        <a:p>
          <a:endParaRPr lang="es-EC"/>
        </a:p>
      </dgm:t>
    </dgm:pt>
    <dgm:pt modelId="{2E8C3AD6-CED8-4BF0-B781-1A6B3A8785E3}">
      <dgm:prSet phldrT="[Texto]"/>
      <dgm:spPr/>
      <dgm:t>
        <a:bodyPr/>
        <a:lstStyle/>
        <a:p>
          <a:r>
            <a:rPr lang="es-EC" b="0" i="0" u="none"/>
            <a:t>25,15</a:t>
          </a:r>
          <a:endParaRPr lang="es-EC"/>
        </a:p>
      </dgm:t>
    </dgm:pt>
    <dgm:pt modelId="{2106D3EC-C99B-418A-93A4-3DCFD9164C9F}" type="parTrans" cxnId="{E8DD196C-1581-493F-8A98-C793FC51A8D3}">
      <dgm:prSet/>
      <dgm:spPr/>
      <dgm:t>
        <a:bodyPr/>
        <a:lstStyle/>
        <a:p>
          <a:endParaRPr lang="es-EC"/>
        </a:p>
      </dgm:t>
    </dgm:pt>
    <dgm:pt modelId="{59188C6C-449C-4118-9ED2-655374BD123B}" type="sibTrans" cxnId="{E8DD196C-1581-493F-8A98-C793FC51A8D3}">
      <dgm:prSet/>
      <dgm:spPr/>
      <dgm:t>
        <a:bodyPr/>
        <a:lstStyle/>
        <a:p>
          <a:endParaRPr lang="es-EC"/>
        </a:p>
      </dgm:t>
    </dgm:pt>
    <dgm:pt modelId="{9650D9F9-B076-4B88-A6AC-35DD3588003C}">
      <dgm:prSet phldrT="[Texto]"/>
      <dgm:spPr/>
      <dgm:t>
        <a:bodyPr/>
        <a:lstStyle/>
        <a:p>
          <a:r>
            <a:rPr lang="es-EC" b="0" i="0" u="none"/>
            <a:t>50,14</a:t>
          </a:r>
          <a:endParaRPr lang="es-EC"/>
        </a:p>
      </dgm:t>
    </dgm:pt>
    <dgm:pt modelId="{9A31628C-1E76-4EDD-AC76-D7A5E57A4B84}" type="parTrans" cxnId="{AA482CF7-C11A-423D-918C-C257071F9D6D}">
      <dgm:prSet/>
      <dgm:spPr/>
      <dgm:t>
        <a:bodyPr/>
        <a:lstStyle/>
        <a:p>
          <a:endParaRPr lang="es-EC"/>
        </a:p>
      </dgm:t>
    </dgm:pt>
    <dgm:pt modelId="{752EB1BB-1B37-4661-81FC-7F0CB71917CC}" type="sibTrans" cxnId="{AA482CF7-C11A-423D-918C-C257071F9D6D}">
      <dgm:prSet/>
      <dgm:spPr/>
      <dgm:t>
        <a:bodyPr/>
        <a:lstStyle/>
        <a:p>
          <a:endParaRPr lang="es-EC"/>
        </a:p>
      </dgm:t>
    </dgm:pt>
    <dgm:pt modelId="{8C091AD9-1BF9-4BE3-97D3-7ABF2D016EE2}">
      <dgm:prSet phldrT="[Texto]"/>
      <dgm:spPr/>
      <dgm:t>
        <a:bodyPr/>
        <a:lstStyle/>
        <a:p>
          <a:r>
            <a:rPr lang="es-EC" b="0" i="0" u="none"/>
            <a:t>0,03</a:t>
          </a:r>
          <a:endParaRPr lang="es-EC"/>
        </a:p>
      </dgm:t>
    </dgm:pt>
    <dgm:pt modelId="{0935ECC8-F79B-4E4C-B61E-3DB6597C2309}" type="parTrans" cxnId="{D8995C74-EF15-4D30-9C32-99A09BF44AE3}">
      <dgm:prSet/>
      <dgm:spPr/>
      <dgm:t>
        <a:bodyPr/>
        <a:lstStyle/>
        <a:p>
          <a:endParaRPr lang="es-EC"/>
        </a:p>
      </dgm:t>
    </dgm:pt>
    <dgm:pt modelId="{349716A2-0F1F-4541-8C92-5BB46BCE5C39}" type="sibTrans" cxnId="{D8995C74-EF15-4D30-9C32-99A09BF44AE3}">
      <dgm:prSet/>
      <dgm:spPr/>
      <dgm:t>
        <a:bodyPr/>
        <a:lstStyle/>
        <a:p>
          <a:endParaRPr lang="es-EC"/>
        </a:p>
      </dgm:t>
    </dgm:pt>
    <dgm:pt modelId="{4F700978-9587-4D4D-82FE-798912DF2324}">
      <dgm:prSet phldrT="[Texto]"/>
      <dgm:spPr/>
      <dgm:t>
        <a:bodyPr/>
        <a:lstStyle/>
        <a:p>
          <a:r>
            <a:rPr lang="es-EC" b="0" i="0" u="none"/>
            <a:t>142,66</a:t>
          </a:r>
          <a:endParaRPr lang="es-EC"/>
        </a:p>
      </dgm:t>
    </dgm:pt>
    <dgm:pt modelId="{6C992181-9D6A-4132-8411-61FB14B3213B}" type="parTrans" cxnId="{F84E3630-64D4-43FA-AEE8-98E603E93385}">
      <dgm:prSet/>
      <dgm:spPr/>
      <dgm:t>
        <a:bodyPr/>
        <a:lstStyle/>
        <a:p>
          <a:endParaRPr lang="es-EC"/>
        </a:p>
      </dgm:t>
    </dgm:pt>
    <dgm:pt modelId="{97C43E08-8BE6-42C1-B60C-242EBECEF6D8}" type="sibTrans" cxnId="{F84E3630-64D4-43FA-AEE8-98E603E93385}">
      <dgm:prSet/>
      <dgm:spPr/>
      <dgm:t>
        <a:bodyPr/>
        <a:lstStyle/>
        <a:p>
          <a:endParaRPr lang="es-EC"/>
        </a:p>
      </dgm:t>
    </dgm:pt>
    <dgm:pt modelId="{AB5FDB7E-6142-453D-899E-501940D6B987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/>
            <a:t>Holanda</a:t>
          </a:r>
          <a:endParaRPr lang="es-EC"/>
        </a:p>
      </dgm:t>
    </dgm:pt>
    <dgm:pt modelId="{623A8CD4-AA86-439C-B8FB-B1E554D92D4B}" type="parTrans" cxnId="{51F60D5C-BFB3-4B39-BC04-3F42EB2A46F7}">
      <dgm:prSet/>
      <dgm:spPr/>
      <dgm:t>
        <a:bodyPr/>
        <a:lstStyle/>
        <a:p>
          <a:endParaRPr lang="es-EC"/>
        </a:p>
      </dgm:t>
    </dgm:pt>
    <dgm:pt modelId="{ADA19D9E-3AC8-4688-B858-12E42030F19D}" type="sibTrans" cxnId="{51F60D5C-BFB3-4B39-BC04-3F42EB2A46F7}">
      <dgm:prSet/>
      <dgm:spPr/>
      <dgm:t>
        <a:bodyPr/>
        <a:lstStyle/>
        <a:p>
          <a:endParaRPr lang="es-EC"/>
        </a:p>
      </dgm:t>
    </dgm:pt>
    <dgm:pt modelId="{2EAE4880-E794-4D38-A15B-C50440B22377}">
      <dgm:prSet phldrT="[Texto]"/>
      <dgm:spPr/>
      <dgm:t>
        <a:bodyPr/>
        <a:lstStyle/>
        <a:p>
          <a:r>
            <a:rPr lang="es-EC" b="0" i="0" u="none"/>
            <a:t>54,5</a:t>
          </a:r>
          <a:endParaRPr lang="es-EC"/>
        </a:p>
      </dgm:t>
    </dgm:pt>
    <dgm:pt modelId="{19D081AA-0120-4AB8-8290-EB44CE8B64E4}" type="parTrans" cxnId="{68C39E0E-60DC-4AF7-82FC-414341EFAC2A}">
      <dgm:prSet/>
      <dgm:spPr/>
      <dgm:t>
        <a:bodyPr/>
        <a:lstStyle/>
        <a:p>
          <a:endParaRPr lang="es-EC"/>
        </a:p>
      </dgm:t>
    </dgm:pt>
    <dgm:pt modelId="{84CDF97D-5DF4-4527-84F8-1D65246BAAB8}" type="sibTrans" cxnId="{68C39E0E-60DC-4AF7-82FC-414341EFAC2A}">
      <dgm:prSet/>
      <dgm:spPr/>
      <dgm:t>
        <a:bodyPr/>
        <a:lstStyle/>
        <a:p>
          <a:endParaRPr lang="es-EC"/>
        </a:p>
      </dgm:t>
    </dgm:pt>
    <dgm:pt modelId="{DFF3A650-4CB2-4810-BE86-89EC16326165}">
      <dgm:prSet phldrT="[Texto]"/>
      <dgm:spPr/>
      <dgm:t>
        <a:bodyPr/>
        <a:lstStyle/>
        <a:p>
          <a:r>
            <a:rPr lang="es-EC" b="0" i="0" u="none"/>
            <a:t>7,54</a:t>
          </a:r>
          <a:endParaRPr lang="es-EC"/>
        </a:p>
      </dgm:t>
    </dgm:pt>
    <dgm:pt modelId="{73CA4EDF-9F37-4659-80FB-3AA7CE528A26}" type="parTrans" cxnId="{942F36C9-9DD2-44AF-A038-BAD784E286E8}">
      <dgm:prSet/>
      <dgm:spPr/>
      <dgm:t>
        <a:bodyPr/>
        <a:lstStyle/>
        <a:p>
          <a:endParaRPr lang="es-EC"/>
        </a:p>
      </dgm:t>
    </dgm:pt>
    <dgm:pt modelId="{6FBC6893-E66D-4BF5-AE58-F02B7521FD25}" type="sibTrans" cxnId="{942F36C9-9DD2-44AF-A038-BAD784E286E8}">
      <dgm:prSet/>
      <dgm:spPr/>
      <dgm:t>
        <a:bodyPr/>
        <a:lstStyle/>
        <a:p>
          <a:endParaRPr lang="es-EC"/>
        </a:p>
      </dgm:t>
    </dgm:pt>
    <dgm:pt modelId="{79279496-0736-434A-BD4F-78956C0FAECD}">
      <dgm:prSet phldrT="[Texto]"/>
      <dgm:spPr/>
      <dgm:t>
        <a:bodyPr/>
        <a:lstStyle/>
        <a:p>
          <a:r>
            <a:rPr lang="es-EC" b="0" i="0" u="none"/>
            <a:t>35,5</a:t>
          </a:r>
          <a:endParaRPr lang="es-EC"/>
        </a:p>
      </dgm:t>
    </dgm:pt>
    <dgm:pt modelId="{DE3FBBCF-39F0-45BD-BC84-58F56AB51593}" type="parTrans" cxnId="{35F83F94-E160-471E-97B8-DF2585D90834}">
      <dgm:prSet/>
      <dgm:spPr/>
      <dgm:t>
        <a:bodyPr/>
        <a:lstStyle/>
        <a:p>
          <a:endParaRPr lang="es-EC"/>
        </a:p>
      </dgm:t>
    </dgm:pt>
    <dgm:pt modelId="{A5E92A18-5A6A-4AB1-B93E-A5D0EFA19BC3}" type="sibTrans" cxnId="{35F83F94-E160-471E-97B8-DF2585D90834}">
      <dgm:prSet/>
      <dgm:spPr/>
      <dgm:t>
        <a:bodyPr/>
        <a:lstStyle/>
        <a:p>
          <a:endParaRPr lang="es-EC"/>
        </a:p>
      </dgm:t>
    </dgm:pt>
    <dgm:pt modelId="{A677CD0C-2BE8-47D7-B798-67D407D433F2}">
      <dgm:prSet phldrT="[Texto]"/>
      <dgm:spPr/>
      <dgm:t>
        <a:bodyPr/>
        <a:lstStyle/>
        <a:p>
          <a:r>
            <a:rPr lang="es-EC" b="0" i="0" u="none"/>
            <a:t>0</a:t>
          </a:r>
          <a:endParaRPr lang="es-EC"/>
        </a:p>
      </dgm:t>
    </dgm:pt>
    <dgm:pt modelId="{39551952-0D3A-4768-9371-1F60A9915BDD}" type="parTrans" cxnId="{03181BE4-F4B0-4D70-91B5-DBF36C9D52F0}">
      <dgm:prSet/>
      <dgm:spPr/>
      <dgm:t>
        <a:bodyPr/>
        <a:lstStyle/>
        <a:p>
          <a:endParaRPr lang="es-EC"/>
        </a:p>
      </dgm:t>
    </dgm:pt>
    <dgm:pt modelId="{F3D0E212-0558-4BDD-BC7F-D6B8273B6E6B}" type="sibTrans" cxnId="{03181BE4-F4B0-4D70-91B5-DBF36C9D52F0}">
      <dgm:prSet/>
      <dgm:spPr/>
      <dgm:t>
        <a:bodyPr/>
        <a:lstStyle/>
        <a:p>
          <a:endParaRPr lang="es-EC"/>
        </a:p>
      </dgm:t>
    </dgm:pt>
    <dgm:pt modelId="{0957EBF4-1AB2-4502-AE70-78EC93B4F6AC}">
      <dgm:prSet phldrT="[Texto]"/>
      <dgm:spPr/>
      <dgm:t>
        <a:bodyPr/>
        <a:lstStyle/>
        <a:p>
          <a:r>
            <a:rPr lang="es-EC" b="0" i="0" u="none"/>
            <a:t>97,54</a:t>
          </a:r>
          <a:endParaRPr lang="es-EC"/>
        </a:p>
      </dgm:t>
    </dgm:pt>
    <dgm:pt modelId="{17E826CF-AEDF-4DC0-BCC8-4AAA71A5BAA1}" type="parTrans" cxnId="{D678DEC7-F84D-4B00-AF90-76A4526BE7FB}">
      <dgm:prSet/>
      <dgm:spPr/>
      <dgm:t>
        <a:bodyPr/>
        <a:lstStyle/>
        <a:p>
          <a:endParaRPr lang="es-EC"/>
        </a:p>
      </dgm:t>
    </dgm:pt>
    <dgm:pt modelId="{FB5DD3EC-FBB7-4888-979F-32DE31F24DA2}" type="sibTrans" cxnId="{D678DEC7-F84D-4B00-AF90-76A4526BE7FB}">
      <dgm:prSet/>
      <dgm:spPr/>
      <dgm:t>
        <a:bodyPr/>
        <a:lstStyle/>
        <a:p>
          <a:endParaRPr lang="es-EC"/>
        </a:p>
      </dgm:t>
    </dgm:pt>
    <dgm:pt modelId="{4570F978-486E-40F7-821A-B6F6F35D9E0C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0" i="0" u="none" dirty="0"/>
            <a:t>Rusia</a:t>
          </a:r>
          <a:endParaRPr lang="es-EC" dirty="0"/>
        </a:p>
      </dgm:t>
    </dgm:pt>
    <dgm:pt modelId="{18C7494F-6F6C-43E3-A61E-7F57B4EF75B6}" type="parTrans" cxnId="{1C540085-4848-4862-A8F7-65034F7C9F1F}">
      <dgm:prSet/>
      <dgm:spPr/>
      <dgm:t>
        <a:bodyPr/>
        <a:lstStyle/>
        <a:p>
          <a:endParaRPr lang="es-EC"/>
        </a:p>
      </dgm:t>
    </dgm:pt>
    <dgm:pt modelId="{0784A0BD-3860-4575-95F6-16A7E926186A}" type="sibTrans" cxnId="{1C540085-4848-4862-A8F7-65034F7C9F1F}">
      <dgm:prSet/>
      <dgm:spPr/>
      <dgm:t>
        <a:bodyPr/>
        <a:lstStyle/>
        <a:p>
          <a:endParaRPr lang="es-EC"/>
        </a:p>
      </dgm:t>
    </dgm:pt>
    <dgm:pt modelId="{9F65B7E2-C34C-4C29-A4CA-2BED68E180E9}">
      <dgm:prSet phldrT="[Texto]"/>
      <dgm:spPr/>
      <dgm:t>
        <a:bodyPr/>
        <a:lstStyle/>
        <a:p>
          <a:r>
            <a:rPr lang="es-EC" b="0" i="0" u="none"/>
            <a:t>34,6</a:t>
          </a:r>
          <a:endParaRPr lang="es-EC"/>
        </a:p>
      </dgm:t>
    </dgm:pt>
    <dgm:pt modelId="{C8FA7F73-643F-4C37-944B-C6DCEC20C5AF}" type="parTrans" cxnId="{4AA374E7-C566-4931-ADB8-AE1CE16ED26E}">
      <dgm:prSet/>
      <dgm:spPr/>
      <dgm:t>
        <a:bodyPr/>
        <a:lstStyle/>
        <a:p>
          <a:endParaRPr lang="es-EC"/>
        </a:p>
      </dgm:t>
    </dgm:pt>
    <dgm:pt modelId="{8A4ABBD7-B32B-4470-9E15-237F9B524CF2}" type="sibTrans" cxnId="{4AA374E7-C566-4931-ADB8-AE1CE16ED26E}">
      <dgm:prSet/>
      <dgm:spPr/>
      <dgm:t>
        <a:bodyPr/>
        <a:lstStyle/>
        <a:p>
          <a:endParaRPr lang="es-EC"/>
        </a:p>
      </dgm:t>
    </dgm:pt>
    <dgm:pt modelId="{94A11437-1239-4CCC-B0F5-8C903F811E90}">
      <dgm:prSet phldrT="[Texto]"/>
      <dgm:spPr/>
      <dgm:t>
        <a:bodyPr/>
        <a:lstStyle/>
        <a:p>
          <a:r>
            <a:rPr lang="es-EC" b="0" i="0" u="none"/>
            <a:t>5,5</a:t>
          </a:r>
          <a:endParaRPr lang="es-EC"/>
        </a:p>
      </dgm:t>
    </dgm:pt>
    <dgm:pt modelId="{2E09034C-C920-4CD4-95CE-E39A904867CD}" type="parTrans" cxnId="{57DECD60-2F54-4891-B188-1EAC67209E9C}">
      <dgm:prSet/>
      <dgm:spPr/>
      <dgm:t>
        <a:bodyPr/>
        <a:lstStyle/>
        <a:p>
          <a:endParaRPr lang="es-EC"/>
        </a:p>
      </dgm:t>
    </dgm:pt>
    <dgm:pt modelId="{8AEC6C23-61A8-4822-BCE3-F69EF8035883}" type="sibTrans" cxnId="{57DECD60-2F54-4891-B188-1EAC67209E9C}">
      <dgm:prSet/>
      <dgm:spPr/>
      <dgm:t>
        <a:bodyPr/>
        <a:lstStyle/>
        <a:p>
          <a:endParaRPr lang="es-EC"/>
        </a:p>
      </dgm:t>
    </dgm:pt>
    <dgm:pt modelId="{ABC5E644-4D38-45CC-9569-9E6C1AD7A336}">
      <dgm:prSet phldrT="[Texto]"/>
      <dgm:spPr/>
      <dgm:t>
        <a:bodyPr/>
        <a:lstStyle/>
        <a:p>
          <a:r>
            <a:rPr lang="es-EC" b="0" i="0" u="none"/>
            <a:t>15,6</a:t>
          </a:r>
          <a:endParaRPr lang="es-EC"/>
        </a:p>
      </dgm:t>
    </dgm:pt>
    <dgm:pt modelId="{75960DB3-9458-451F-981D-6736E87B9844}" type="parTrans" cxnId="{B8F22A98-0101-4735-B897-195ED101DF4D}">
      <dgm:prSet/>
      <dgm:spPr/>
      <dgm:t>
        <a:bodyPr/>
        <a:lstStyle/>
        <a:p>
          <a:endParaRPr lang="es-EC"/>
        </a:p>
      </dgm:t>
    </dgm:pt>
    <dgm:pt modelId="{FE393D41-18DE-49E1-8A54-28ECDB5122E5}" type="sibTrans" cxnId="{B8F22A98-0101-4735-B897-195ED101DF4D}">
      <dgm:prSet/>
      <dgm:spPr/>
      <dgm:t>
        <a:bodyPr/>
        <a:lstStyle/>
        <a:p>
          <a:endParaRPr lang="es-EC"/>
        </a:p>
      </dgm:t>
    </dgm:pt>
    <dgm:pt modelId="{8B918492-828E-483B-8CDF-936326C43C3C}">
      <dgm:prSet phldrT="[Texto]"/>
      <dgm:spPr/>
      <dgm:t>
        <a:bodyPr/>
        <a:lstStyle/>
        <a:p>
          <a:r>
            <a:rPr lang="es-EC" b="0" i="0" u="none"/>
            <a:t>0,02</a:t>
          </a:r>
          <a:endParaRPr lang="es-EC"/>
        </a:p>
      </dgm:t>
    </dgm:pt>
    <dgm:pt modelId="{D3DA91D1-3F7B-4096-9ED7-4D55D2A91D7A}" type="parTrans" cxnId="{369A532E-1289-4358-AB24-8822185969EC}">
      <dgm:prSet/>
      <dgm:spPr/>
      <dgm:t>
        <a:bodyPr/>
        <a:lstStyle/>
        <a:p>
          <a:endParaRPr lang="es-EC"/>
        </a:p>
      </dgm:t>
    </dgm:pt>
    <dgm:pt modelId="{3FCA3EBD-4E6E-42DC-A5DB-F542B6E469B2}" type="sibTrans" cxnId="{369A532E-1289-4358-AB24-8822185969EC}">
      <dgm:prSet/>
      <dgm:spPr/>
      <dgm:t>
        <a:bodyPr/>
        <a:lstStyle/>
        <a:p>
          <a:endParaRPr lang="es-EC"/>
        </a:p>
      </dgm:t>
    </dgm:pt>
    <dgm:pt modelId="{F05E5E5B-4E8B-4BF2-9854-16C7C85422C5}">
      <dgm:prSet phldrT="[Texto]"/>
      <dgm:spPr/>
      <dgm:t>
        <a:bodyPr/>
        <a:lstStyle/>
        <a:p>
          <a:r>
            <a:rPr lang="es-EC" b="0" i="0" u="none"/>
            <a:t>55,72</a:t>
          </a:r>
          <a:endParaRPr lang="es-EC"/>
        </a:p>
      </dgm:t>
    </dgm:pt>
    <dgm:pt modelId="{CD7D76B5-2CC6-415D-AEAA-C07879393A06}" type="parTrans" cxnId="{C54B68C6-987F-489E-90C9-5F4EA4EEE849}">
      <dgm:prSet/>
      <dgm:spPr/>
      <dgm:t>
        <a:bodyPr/>
        <a:lstStyle/>
        <a:p>
          <a:endParaRPr lang="es-EC"/>
        </a:p>
      </dgm:t>
    </dgm:pt>
    <dgm:pt modelId="{4708B7CD-1840-4377-9175-7D0ADC4397A7}" type="sibTrans" cxnId="{C54B68C6-987F-489E-90C9-5F4EA4EEE849}">
      <dgm:prSet/>
      <dgm:spPr/>
      <dgm:t>
        <a:bodyPr/>
        <a:lstStyle/>
        <a:p>
          <a:endParaRPr lang="es-EC"/>
        </a:p>
      </dgm:t>
    </dgm:pt>
    <dgm:pt modelId="{49AD5235-A45F-4D3C-89E9-697570DED22E}" type="pres">
      <dgm:prSet presAssocID="{394BCEE9-ECAB-47ED-AE88-27778D4ECD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4FED66-B24E-45D3-92B7-14160AA36A46}" type="pres">
      <dgm:prSet presAssocID="{BAC46373-3425-4D63-9D68-F233C2B1D497}" presName="node" presStyleLbl="node1" presStyleIdx="0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6682D3-D6DF-4D97-8E96-D3E2396C7A9E}" type="pres">
      <dgm:prSet presAssocID="{7E7F4731-A996-4DF4-A8F1-A430B7B3AC7D}" presName="sibTrans" presStyleCnt="0"/>
      <dgm:spPr/>
    </dgm:pt>
    <dgm:pt modelId="{68FB4E08-52EB-4053-9F74-27C905C1242D}" type="pres">
      <dgm:prSet presAssocID="{75F4D43B-E406-4797-85FB-3CD041825808}" presName="node" presStyleLbl="node1" presStyleIdx="1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9FD9ED-C3FA-4D42-BE5A-A220F820E7B6}" type="pres">
      <dgm:prSet presAssocID="{195790A1-91B5-4BD4-A615-3056E5BD0CEF}" presName="sibTrans" presStyleCnt="0"/>
      <dgm:spPr/>
    </dgm:pt>
    <dgm:pt modelId="{15CEE461-E16E-41CF-A205-EDBB6D534E3E}" type="pres">
      <dgm:prSet presAssocID="{685348B6-B14A-46A3-A279-88386E4E2405}" presName="node" presStyleLbl="node1" presStyleIdx="2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5B28D2-9C29-4A71-8919-5E0EEB3E3990}" type="pres">
      <dgm:prSet presAssocID="{C6028ADE-A129-4F00-85A8-3C666FE46214}" presName="sibTrans" presStyleCnt="0"/>
      <dgm:spPr/>
    </dgm:pt>
    <dgm:pt modelId="{4D1E0432-8843-4951-A8EF-25FC20E83845}" type="pres">
      <dgm:prSet presAssocID="{EA567BC9-E38F-4FEE-8830-50FFAE1EBB63}" presName="node" presStyleLbl="node1" presStyleIdx="3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5725C6-8955-4043-8CD4-9083BA5B762A}" type="pres">
      <dgm:prSet presAssocID="{717632E1-511B-4098-B353-76403DB06902}" presName="sibTrans" presStyleCnt="0"/>
      <dgm:spPr/>
    </dgm:pt>
    <dgm:pt modelId="{BC51CFC0-D2FA-4349-BD33-6020D526408A}" type="pres">
      <dgm:prSet presAssocID="{43723EE9-9045-4B2D-81E1-1ED812933D8F}" presName="node" presStyleLbl="node1" presStyleIdx="4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75AD3-DA01-4E4C-95AE-E88868A9055F}" type="pres">
      <dgm:prSet presAssocID="{0F48BC58-F954-4918-B174-68327017F3C5}" presName="sibTrans" presStyleCnt="0"/>
      <dgm:spPr/>
    </dgm:pt>
    <dgm:pt modelId="{00F23441-1E08-4F33-8672-064496C7879F}" type="pres">
      <dgm:prSet presAssocID="{7EAC8AE0-F377-4D50-92CF-FDBC74638DDA}" presName="node" presStyleLbl="node1" presStyleIdx="5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B871CE-A6C9-44DE-B0C6-18B48AEAF3E6}" type="pres">
      <dgm:prSet presAssocID="{A68117F5-F8B5-48B5-ABFC-004F9CD3180A}" presName="sibTrans" presStyleCnt="0"/>
      <dgm:spPr/>
    </dgm:pt>
    <dgm:pt modelId="{A940CADC-9330-4071-9D3B-C731D26126BF}" type="pres">
      <dgm:prSet presAssocID="{2D469386-416C-4580-A499-B7EAB83E3A81}" presName="node" presStyleLbl="node1" presStyleIdx="6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7DFBF1-BC90-4960-8358-C665B208F5EB}" type="pres">
      <dgm:prSet presAssocID="{A53857B9-03DC-4592-9BC6-28E879ECDDF8}" presName="sibTrans" presStyleCnt="0"/>
      <dgm:spPr/>
    </dgm:pt>
    <dgm:pt modelId="{6E9E63E9-F55C-4705-BE69-A0E82B85D9C3}" type="pres">
      <dgm:prSet presAssocID="{1C3D7DCE-87F4-4DBB-8C03-F3DC7E3FD377}" presName="node" presStyleLbl="node1" presStyleIdx="7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F48163-50E8-46BE-970F-3A087EB14196}" type="pres">
      <dgm:prSet presAssocID="{195441F3-3379-41FC-B497-EB5CB36DBAA4}" presName="sibTrans" presStyleCnt="0"/>
      <dgm:spPr/>
    </dgm:pt>
    <dgm:pt modelId="{97C25681-6FA4-4282-BAB0-E802F0A85E99}" type="pres">
      <dgm:prSet presAssocID="{1B0D64D0-5AF0-46DA-A077-A5DAA5E1ECE1}" presName="node" presStyleLbl="node1" presStyleIdx="8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BB69E-5F2F-4067-8066-BF49A7EE9180}" type="pres">
      <dgm:prSet presAssocID="{1A174179-9C06-45FD-BCF7-69FF60E51E99}" presName="sibTrans" presStyleCnt="0"/>
      <dgm:spPr/>
    </dgm:pt>
    <dgm:pt modelId="{D675E341-55C3-4491-BF32-1396F2A8CC51}" type="pres">
      <dgm:prSet presAssocID="{4E92A702-D653-4D1D-890C-E1A0364ADD75}" presName="node" presStyleLbl="node1" presStyleIdx="9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4D6A89-048E-4050-8F98-5A780740C965}" type="pres">
      <dgm:prSet presAssocID="{1059DE83-703A-4CAF-BE81-D64DCC836EEC}" presName="sibTrans" presStyleCnt="0"/>
      <dgm:spPr/>
    </dgm:pt>
    <dgm:pt modelId="{67DA6425-6D76-4636-9D5D-66882695367E}" type="pres">
      <dgm:prSet presAssocID="{C73DB746-C599-47ED-8FFA-86810A2314A3}" presName="node" presStyleLbl="node1" presStyleIdx="10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24FB0E-2057-4CAF-B536-02BDA2A665A4}" type="pres">
      <dgm:prSet presAssocID="{B88E1B83-DC78-4AA9-9DD6-C5C1AA88154C}" presName="sibTrans" presStyleCnt="0"/>
      <dgm:spPr/>
    </dgm:pt>
    <dgm:pt modelId="{873762C2-A421-4F41-A574-D455FE5B1DE1}" type="pres">
      <dgm:prSet presAssocID="{9B8C0718-FFFB-45AB-A288-E0F4D8A74AC6}" presName="node" presStyleLbl="node1" presStyleIdx="11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0EA4F7-DAC7-4F43-BF2D-91BBB9D7715F}" type="pres">
      <dgm:prSet presAssocID="{D264DA48-BA14-47F5-832A-602185A0267E}" presName="sibTrans" presStyleCnt="0"/>
      <dgm:spPr/>
    </dgm:pt>
    <dgm:pt modelId="{0A1851CC-28EA-4D16-89A4-195D565199E4}" type="pres">
      <dgm:prSet presAssocID="{A95E72CB-FC99-4353-B373-5DA28C291C21}" presName="node" presStyleLbl="node1" presStyleIdx="12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DC54F1-7C36-4C0D-83F4-B95B01C6263F}" type="pres">
      <dgm:prSet presAssocID="{F149D4CB-3FC6-4F20-8F5F-B43BBFA0D801}" presName="sibTrans" presStyleCnt="0"/>
      <dgm:spPr/>
    </dgm:pt>
    <dgm:pt modelId="{0639FACE-CDA0-4057-B97B-DF602E091483}" type="pres">
      <dgm:prSet presAssocID="{E37ABC85-34FD-41FF-BE85-A78736210697}" presName="node" presStyleLbl="node1" presStyleIdx="13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287DBF-589E-4DB7-8122-7126C8131418}" type="pres">
      <dgm:prSet presAssocID="{0FF65C94-07D3-4BB2-AE41-A9999C6000AA}" presName="sibTrans" presStyleCnt="0"/>
      <dgm:spPr/>
    </dgm:pt>
    <dgm:pt modelId="{1E1F00C6-39F6-40F6-B163-55F7DB32E3C1}" type="pres">
      <dgm:prSet presAssocID="{2E8C3AD6-CED8-4BF0-B781-1A6B3A8785E3}" presName="node" presStyleLbl="node1" presStyleIdx="14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CF412-1BB7-47AB-BE07-EE28AA0D4B16}" type="pres">
      <dgm:prSet presAssocID="{59188C6C-449C-4118-9ED2-655374BD123B}" presName="sibTrans" presStyleCnt="0"/>
      <dgm:spPr/>
    </dgm:pt>
    <dgm:pt modelId="{36AAB339-691D-4E9F-BF9A-FCB0A3CEBF0F}" type="pres">
      <dgm:prSet presAssocID="{9650D9F9-B076-4B88-A6AC-35DD3588003C}" presName="node" presStyleLbl="node1" presStyleIdx="15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2170FB-8AE8-4BF3-873B-377D28D1471C}" type="pres">
      <dgm:prSet presAssocID="{752EB1BB-1B37-4661-81FC-7F0CB71917CC}" presName="sibTrans" presStyleCnt="0"/>
      <dgm:spPr/>
    </dgm:pt>
    <dgm:pt modelId="{2EBD2F0E-AF97-4F55-85B7-E932BC6A5328}" type="pres">
      <dgm:prSet presAssocID="{8C091AD9-1BF9-4BE3-97D3-7ABF2D016EE2}" presName="node" presStyleLbl="node1" presStyleIdx="16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BAABB7-FBE6-4223-8E0B-1FD152CDB6AF}" type="pres">
      <dgm:prSet presAssocID="{349716A2-0F1F-4541-8C92-5BB46BCE5C39}" presName="sibTrans" presStyleCnt="0"/>
      <dgm:spPr/>
    </dgm:pt>
    <dgm:pt modelId="{3A0CBA02-2E4A-4448-802E-8A4DAF777696}" type="pres">
      <dgm:prSet presAssocID="{4F700978-9587-4D4D-82FE-798912DF2324}" presName="node" presStyleLbl="node1" presStyleIdx="17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08756E-F13F-4545-A57E-3037A4D21F62}" type="pres">
      <dgm:prSet presAssocID="{97C43E08-8BE6-42C1-B60C-242EBECEF6D8}" presName="sibTrans" presStyleCnt="0"/>
      <dgm:spPr/>
    </dgm:pt>
    <dgm:pt modelId="{CDB2F37D-4553-4B6D-A200-9B6962E8368D}" type="pres">
      <dgm:prSet presAssocID="{AB5FDB7E-6142-453D-899E-501940D6B987}" presName="node" presStyleLbl="node1" presStyleIdx="18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4FACF8-BB71-4D89-87EE-AAA77302F354}" type="pres">
      <dgm:prSet presAssocID="{ADA19D9E-3AC8-4688-B858-12E42030F19D}" presName="sibTrans" presStyleCnt="0"/>
      <dgm:spPr/>
    </dgm:pt>
    <dgm:pt modelId="{1B64EF5D-EE5F-4EBD-AEF3-3A583532C141}" type="pres">
      <dgm:prSet presAssocID="{2EAE4880-E794-4D38-A15B-C50440B22377}" presName="node" presStyleLbl="node1" presStyleIdx="19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1F6802-CE2B-49B3-B650-A1629A7A799A}" type="pres">
      <dgm:prSet presAssocID="{84CDF97D-5DF4-4527-84F8-1D65246BAAB8}" presName="sibTrans" presStyleCnt="0"/>
      <dgm:spPr/>
    </dgm:pt>
    <dgm:pt modelId="{DC91AB86-3737-44EE-BEB9-823E45494D27}" type="pres">
      <dgm:prSet presAssocID="{DFF3A650-4CB2-4810-BE86-89EC16326165}" presName="node" presStyleLbl="node1" presStyleIdx="20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260ED4-DC47-463B-916C-081AA907FB49}" type="pres">
      <dgm:prSet presAssocID="{6FBC6893-E66D-4BF5-AE58-F02B7521FD25}" presName="sibTrans" presStyleCnt="0"/>
      <dgm:spPr/>
    </dgm:pt>
    <dgm:pt modelId="{09E6F8B3-6A70-48FA-9961-DB912034D477}" type="pres">
      <dgm:prSet presAssocID="{79279496-0736-434A-BD4F-78956C0FAECD}" presName="node" presStyleLbl="node1" presStyleIdx="21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3CDD9D-CF83-4CC7-86D3-26D4029C8E11}" type="pres">
      <dgm:prSet presAssocID="{A5E92A18-5A6A-4AB1-B93E-A5D0EFA19BC3}" presName="sibTrans" presStyleCnt="0"/>
      <dgm:spPr/>
    </dgm:pt>
    <dgm:pt modelId="{402B73F1-86B4-428E-A83E-0AF9E808BF2A}" type="pres">
      <dgm:prSet presAssocID="{A677CD0C-2BE8-47D7-B798-67D407D433F2}" presName="node" presStyleLbl="node1" presStyleIdx="22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447345-6A3F-43A7-AA03-F6A166C7B874}" type="pres">
      <dgm:prSet presAssocID="{F3D0E212-0558-4BDD-BC7F-D6B8273B6E6B}" presName="sibTrans" presStyleCnt="0"/>
      <dgm:spPr/>
    </dgm:pt>
    <dgm:pt modelId="{09D07E18-D64B-4130-A80F-0A594358F995}" type="pres">
      <dgm:prSet presAssocID="{0957EBF4-1AB2-4502-AE70-78EC93B4F6AC}" presName="node" presStyleLbl="node1" presStyleIdx="23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414C5B-60B3-4001-8423-F6CAB02C8EE4}" type="pres">
      <dgm:prSet presAssocID="{FB5DD3EC-FBB7-4888-979F-32DE31F24DA2}" presName="sibTrans" presStyleCnt="0"/>
      <dgm:spPr/>
    </dgm:pt>
    <dgm:pt modelId="{D3787442-3E62-4778-82BA-59ADEFF57685}" type="pres">
      <dgm:prSet presAssocID="{4570F978-486E-40F7-821A-B6F6F35D9E0C}" presName="node" presStyleLbl="node1" presStyleIdx="24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8E5A08-A415-486A-905C-87CDA159227B}" type="pres">
      <dgm:prSet presAssocID="{0784A0BD-3860-4575-95F6-16A7E926186A}" presName="sibTrans" presStyleCnt="0"/>
      <dgm:spPr/>
    </dgm:pt>
    <dgm:pt modelId="{25FA6FD5-18B8-4FAA-9C1E-56F6EC8F1E16}" type="pres">
      <dgm:prSet presAssocID="{9F65B7E2-C34C-4C29-A4CA-2BED68E180E9}" presName="node" presStyleLbl="node1" presStyleIdx="25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9D0BA8-A096-4C1D-86E0-A80CE00E222D}" type="pres">
      <dgm:prSet presAssocID="{8A4ABBD7-B32B-4470-9E15-237F9B524CF2}" presName="sibTrans" presStyleCnt="0"/>
      <dgm:spPr/>
    </dgm:pt>
    <dgm:pt modelId="{5AB26319-2EFE-4BD8-8976-6BFCEDD2A633}" type="pres">
      <dgm:prSet presAssocID="{94A11437-1239-4CCC-B0F5-8C903F811E90}" presName="node" presStyleLbl="node1" presStyleIdx="26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6041EA-0FB3-4C5E-81BF-1DBE7324F5D9}" type="pres">
      <dgm:prSet presAssocID="{8AEC6C23-61A8-4822-BCE3-F69EF8035883}" presName="sibTrans" presStyleCnt="0"/>
      <dgm:spPr/>
    </dgm:pt>
    <dgm:pt modelId="{F01FB9EF-EDFF-4199-8D9D-A5E17AACAC5E}" type="pres">
      <dgm:prSet presAssocID="{ABC5E644-4D38-45CC-9569-9E6C1AD7A336}" presName="node" presStyleLbl="node1" presStyleIdx="27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DF62BF-15CF-4C8B-B3C1-7E8BB0025348}" type="pres">
      <dgm:prSet presAssocID="{FE393D41-18DE-49E1-8A54-28ECDB5122E5}" presName="sibTrans" presStyleCnt="0"/>
      <dgm:spPr/>
    </dgm:pt>
    <dgm:pt modelId="{99A69E20-1325-4C14-9251-2F6A73FB72D1}" type="pres">
      <dgm:prSet presAssocID="{8B918492-828E-483B-8CDF-936326C43C3C}" presName="node" presStyleLbl="node1" presStyleIdx="28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6C2825-D108-4CF8-B79C-4AA27570FF4B}" type="pres">
      <dgm:prSet presAssocID="{3FCA3EBD-4E6E-42DC-A5DB-F542B6E469B2}" presName="sibTrans" presStyleCnt="0"/>
      <dgm:spPr/>
    </dgm:pt>
    <dgm:pt modelId="{D2541F64-C3C7-4181-BD89-F59C08295316}" type="pres">
      <dgm:prSet presAssocID="{F05E5E5B-4E8B-4BF2-9854-16C7C85422C5}" presName="node" presStyleLbl="node1" presStyleIdx="29" presStyleCnt="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7CAC36-DB6D-4FB1-98B5-A899AB93FD4A}" srcId="{394BCEE9-ECAB-47ED-AE88-27778D4ECD96}" destId="{7EAC8AE0-F377-4D50-92CF-FDBC74638DDA}" srcOrd="5" destOrd="0" parTransId="{8663B459-CDE9-4F91-8F84-A13E684B72C3}" sibTransId="{A68117F5-F8B5-48B5-ABFC-004F9CD3180A}"/>
    <dgm:cxn modelId="{57DECD60-2F54-4891-B188-1EAC67209E9C}" srcId="{394BCEE9-ECAB-47ED-AE88-27778D4ECD96}" destId="{94A11437-1239-4CCC-B0F5-8C903F811E90}" srcOrd="26" destOrd="0" parTransId="{2E09034C-C920-4CD4-95CE-E39A904867CD}" sibTransId="{8AEC6C23-61A8-4822-BCE3-F69EF8035883}"/>
    <dgm:cxn modelId="{806B3EEF-5228-49F9-A586-1B9C286B9762}" type="presOf" srcId="{DFF3A650-4CB2-4810-BE86-89EC16326165}" destId="{DC91AB86-3737-44EE-BEB9-823E45494D27}" srcOrd="0" destOrd="0" presId="urn:microsoft.com/office/officeart/2005/8/layout/default"/>
    <dgm:cxn modelId="{CF852444-0F65-4689-8C7F-9C01A72B74FE}" type="presOf" srcId="{2EAE4880-E794-4D38-A15B-C50440B22377}" destId="{1B64EF5D-EE5F-4EBD-AEF3-3A583532C141}" srcOrd="0" destOrd="0" presId="urn:microsoft.com/office/officeart/2005/8/layout/default"/>
    <dgm:cxn modelId="{BC2A2F42-B202-443E-8090-49AA65EEA5EF}" type="presOf" srcId="{4E92A702-D653-4D1D-890C-E1A0364ADD75}" destId="{D675E341-55C3-4491-BF32-1396F2A8CC51}" srcOrd="0" destOrd="0" presId="urn:microsoft.com/office/officeart/2005/8/layout/default"/>
    <dgm:cxn modelId="{949E8A29-D9A7-49D7-B5E4-9654656B6535}" type="presOf" srcId="{4F700978-9587-4D4D-82FE-798912DF2324}" destId="{3A0CBA02-2E4A-4448-802E-8A4DAF777696}" srcOrd="0" destOrd="0" presId="urn:microsoft.com/office/officeart/2005/8/layout/default"/>
    <dgm:cxn modelId="{369A532E-1289-4358-AB24-8822185969EC}" srcId="{394BCEE9-ECAB-47ED-AE88-27778D4ECD96}" destId="{8B918492-828E-483B-8CDF-936326C43C3C}" srcOrd="28" destOrd="0" parTransId="{D3DA91D1-3F7B-4096-9ED7-4D55D2A91D7A}" sibTransId="{3FCA3EBD-4E6E-42DC-A5DB-F542B6E469B2}"/>
    <dgm:cxn modelId="{D8995C74-EF15-4D30-9C32-99A09BF44AE3}" srcId="{394BCEE9-ECAB-47ED-AE88-27778D4ECD96}" destId="{8C091AD9-1BF9-4BE3-97D3-7ABF2D016EE2}" srcOrd="16" destOrd="0" parTransId="{0935ECC8-F79B-4E4C-B61E-3DB6597C2309}" sibTransId="{349716A2-0F1F-4541-8C92-5BB46BCE5C39}"/>
    <dgm:cxn modelId="{68C39E0E-60DC-4AF7-82FC-414341EFAC2A}" srcId="{394BCEE9-ECAB-47ED-AE88-27778D4ECD96}" destId="{2EAE4880-E794-4D38-A15B-C50440B22377}" srcOrd="19" destOrd="0" parTransId="{19D081AA-0120-4AB8-8290-EB44CE8B64E4}" sibTransId="{84CDF97D-5DF4-4527-84F8-1D65246BAAB8}"/>
    <dgm:cxn modelId="{8AFBA5B5-24DF-4438-9196-16B59F0A8BA2}" type="presOf" srcId="{E37ABC85-34FD-41FF-BE85-A78736210697}" destId="{0639FACE-CDA0-4057-B97B-DF602E091483}" srcOrd="0" destOrd="0" presId="urn:microsoft.com/office/officeart/2005/8/layout/default"/>
    <dgm:cxn modelId="{2B9949F7-89B2-4E89-B162-7AA566CD520D}" type="presOf" srcId="{1B0D64D0-5AF0-46DA-A077-A5DAA5E1ECE1}" destId="{97C25681-6FA4-4282-BAB0-E802F0A85E99}" srcOrd="0" destOrd="0" presId="urn:microsoft.com/office/officeart/2005/8/layout/default"/>
    <dgm:cxn modelId="{FE975035-F35E-4421-8778-DE4D85BB4BC3}" srcId="{394BCEE9-ECAB-47ED-AE88-27778D4ECD96}" destId="{1B0D64D0-5AF0-46DA-A077-A5DAA5E1ECE1}" srcOrd="8" destOrd="0" parTransId="{C0E164B2-008C-45EF-A293-D85359B42A80}" sibTransId="{1A174179-9C06-45FD-BCF7-69FF60E51E99}"/>
    <dgm:cxn modelId="{75E096BE-F1E6-4C43-B6D0-4E08C2A7E107}" type="presOf" srcId="{ABC5E644-4D38-45CC-9569-9E6C1AD7A336}" destId="{F01FB9EF-EDFF-4199-8D9D-A5E17AACAC5E}" srcOrd="0" destOrd="0" presId="urn:microsoft.com/office/officeart/2005/8/layout/default"/>
    <dgm:cxn modelId="{B738982F-22F8-4B08-9633-38DE492D57C4}" type="presOf" srcId="{7EAC8AE0-F377-4D50-92CF-FDBC74638DDA}" destId="{00F23441-1E08-4F33-8672-064496C7879F}" srcOrd="0" destOrd="0" presId="urn:microsoft.com/office/officeart/2005/8/layout/default"/>
    <dgm:cxn modelId="{D2747A7E-5B3C-4326-8615-FC56F1D3AFFF}" type="presOf" srcId="{A677CD0C-2BE8-47D7-B798-67D407D433F2}" destId="{402B73F1-86B4-428E-A83E-0AF9E808BF2A}" srcOrd="0" destOrd="0" presId="urn:microsoft.com/office/officeart/2005/8/layout/default"/>
    <dgm:cxn modelId="{4AA374E7-C566-4931-ADB8-AE1CE16ED26E}" srcId="{394BCEE9-ECAB-47ED-AE88-27778D4ECD96}" destId="{9F65B7E2-C34C-4C29-A4CA-2BED68E180E9}" srcOrd="25" destOrd="0" parTransId="{C8FA7F73-643F-4C37-944B-C6DCEC20C5AF}" sibTransId="{8A4ABBD7-B32B-4470-9E15-237F9B524CF2}"/>
    <dgm:cxn modelId="{D1A6803C-0EED-4A83-A718-1E25F6BDE140}" type="presOf" srcId="{75F4D43B-E406-4797-85FB-3CD041825808}" destId="{68FB4E08-52EB-4053-9F74-27C905C1242D}" srcOrd="0" destOrd="0" presId="urn:microsoft.com/office/officeart/2005/8/layout/default"/>
    <dgm:cxn modelId="{13AED8CD-7E4E-4FD7-8CAC-65B3B72020F2}" type="presOf" srcId="{8B918492-828E-483B-8CDF-936326C43C3C}" destId="{99A69E20-1325-4C14-9251-2F6A73FB72D1}" srcOrd="0" destOrd="0" presId="urn:microsoft.com/office/officeart/2005/8/layout/default"/>
    <dgm:cxn modelId="{6BA769BF-0188-41EF-83C8-59B6C6C2F611}" srcId="{394BCEE9-ECAB-47ED-AE88-27778D4ECD96}" destId="{4E92A702-D653-4D1D-890C-E1A0364ADD75}" srcOrd="9" destOrd="0" parTransId="{384B78E2-7515-458F-BF71-12F27C2CDA9C}" sibTransId="{1059DE83-703A-4CAF-BE81-D64DCC836EEC}"/>
    <dgm:cxn modelId="{AD68E5A5-B509-486F-9A52-B6D9B3A9955D}" type="presOf" srcId="{9F65B7E2-C34C-4C29-A4CA-2BED68E180E9}" destId="{25FA6FD5-18B8-4FAA-9C1E-56F6EC8F1E16}" srcOrd="0" destOrd="0" presId="urn:microsoft.com/office/officeart/2005/8/layout/default"/>
    <dgm:cxn modelId="{B8F22A98-0101-4735-B897-195ED101DF4D}" srcId="{394BCEE9-ECAB-47ED-AE88-27778D4ECD96}" destId="{ABC5E644-4D38-45CC-9569-9E6C1AD7A336}" srcOrd="27" destOrd="0" parTransId="{75960DB3-9458-451F-981D-6736E87B9844}" sibTransId="{FE393D41-18DE-49E1-8A54-28ECDB5122E5}"/>
    <dgm:cxn modelId="{942F36C9-9DD2-44AF-A038-BAD784E286E8}" srcId="{394BCEE9-ECAB-47ED-AE88-27778D4ECD96}" destId="{DFF3A650-4CB2-4810-BE86-89EC16326165}" srcOrd="20" destOrd="0" parTransId="{73CA4EDF-9F37-4659-80FB-3AA7CE528A26}" sibTransId="{6FBC6893-E66D-4BF5-AE58-F02B7521FD25}"/>
    <dgm:cxn modelId="{78BDD9A0-1C2E-4EFE-8906-626BDCA3B92F}" type="presOf" srcId="{2D469386-416C-4580-A499-B7EAB83E3A81}" destId="{A940CADC-9330-4071-9D3B-C731D26126BF}" srcOrd="0" destOrd="0" presId="urn:microsoft.com/office/officeart/2005/8/layout/default"/>
    <dgm:cxn modelId="{17445962-8118-46B5-8D76-9CA61A6F5A93}" type="presOf" srcId="{94A11437-1239-4CCC-B0F5-8C903F811E90}" destId="{5AB26319-2EFE-4BD8-8976-6BFCEDD2A633}" srcOrd="0" destOrd="0" presId="urn:microsoft.com/office/officeart/2005/8/layout/default"/>
    <dgm:cxn modelId="{77D3E166-A859-4B99-93F3-6E449E248C52}" srcId="{394BCEE9-ECAB-47ED-AE88-27778D4ECD96}" destId="{75F4D43B-E406-4797-85FB-3CD041825808}" srcOrd="1" destOrd="0" parTransId="{06F751A0-78AD-4475-9ADA-142D6846E837}" sibTransId="{195790A1-91B5-4BD4-A615-3056E5BD0CEF}"/>
    <dgm:cxn modelId="{EDC35935-80FC-40B1-B17F-2127D14F3C35}" type="presOf" srcId="{9650D9F9-B076-4B88-A6AC-35DD3588003C}" destId="{36AAB339-691D-4E9F-BF9A-FCB0A3CEBF0F}" srcOrd="0" destOrd="0" presId="urn:microsoft.com/office/officeart/2005/8/layout/default"/>
    <dgm:cxn modelId="{074EEC56-F03E-4F81-8747-C9EC91E6450E}" type="presOf" srcId="{AB5FDB7E-6142-453D-899E-501940D6B987}" destId="{CDB2F37D-4553-4B6D-A200-9B6962E8368D}" srcOrd="0" destOrd="0" presId="urn:microsoft.com/office/officeart/2005/8/layout/default"/>
    <dgm:cxn modelId="{7E3CF0E8-4C4E-4657-9556-E9AD7D96EB70}" srcId="{394BCEE9-ECAB-47ED-AE88-27778D4ECD96}" destId="{E37ABC85-34FD-41FF-BE85-A78736210697}" srcOrd="13" destOrd="0" parTransId="{2575D318-20F9-47D0-8096-FAB558BFC645}" sibTransId="{0FF65C94-07D3-4BB2-AE41-A9999C6000AA}"/>
    <dgm:cxn modelId="{2ADD9B32-FE6E-4500-930F-63F7CF3C31D5}" srcId="{394BCEE9-ECAB-47ED-AE88-27778D4ECD96}" destId="{9B8C0718-FFFB-45AB-A288-E0F4D8A74AC6}" srcOrd="11" destOrd="0" parTransId="{41BA89F0-A620-40DE-9B5D-98C163ABC8B8}" sibTransId="{D264DA48-BA14-47F5-832A-602185A0267E}"/>
    <dgm:cxn modelId="{2F8E7D2D-30D7-4C70-8018-BE056BF54202}" srcId="{394BCEE9-ECAB-47ED-AE88-27778D4ECD96}" destId="{2D469386-416C-4580-A499-B7EAB83E3A81}" srcOrd="6" destOrd="0" parTransId="{1C223820-890F-485E-9551-0B37C2130D3F}" sibTransId="{A53857B9-03DC-4592-9BC6-28E879ECDDF8}"/>
    <dgm:cxn modelId="{66BDB657-8504-44CE-83BF-7E9129564005}" type="presOf" srcId="{685348B6-B14A-46A3-A279-88386E4E2405}" destId="{15CEE461-E16E-41CF-A205-EDBB6D534E3E}" srcOrd="0" destOrd="0" presId="urn:microsoft.com/office/officeart/2005/8/layout/default"/>
    <dgm:cxn modelId="{16A59803-D42A-4B46-B5BD-7CCB3599D417}" type="presOf" srcId="{F05E5E5B-4E8B-4BF2-9854-16C7C85422C5}" destId="{D2541F64-C3C7-4181-BD89-F59C08295316}" srcOrd="0" destOrd="0" presId="urn:microsoft.com/office/officeart/2005/8/layout/default"/>
    <dgm:cxn modelId="{D41E002B-CD81-40C0-BD9A-380E9A34DD55}" type="presOf" srcId="{9B8C0718-FFFB-45AB-A288-E0F4D8A74AC6}" destId="{873762C2-A421-4F41-A574-D455FE5B1DE1}" srcOrd="0" destOrd="0" presId="urn:microsoft.com/office/officeart/2005/8/layout/default"/>
    <dgm:cxn modelId="{580EC62D-CBB4-4B7D-AEA4-DD77C85CC1EF}" srcId="{394BCEE9-ECAB-47ED-AE88-27778D4ECD96}" destId="{685348B6-B14A-46A3-A279-88386E4E2405}" srcOrd="2" destOrd="0" parTransId="{2983C57F-52C8-4010-A35F-9230EADFBEAA}" sibTransId="{C6028ADE-A129-4F00-85A8-3C666FE46214}"/>
    <dgm:cxn modelId="{51F60D5C-BFB3-4B39-BC04-3F42EB2A46F7}" srcId="{394BCEE9-ECAB-47ED-AE88-27778D4ECD96}" destId="{AB5FDB7E-6142-453D-899E-501940D6B987}" srcOrd="18" destOrd="0" parTransId="{623A8CD4-AA86-439C-B8FB-B1E554D92D4B}" sibTransId="{ADA19D9E-3AC8-4688-B858-12E42030F19D}"/>
    <dgm:cxn modelId="{C54B68C6-987F-489E-90C9-5F4EA4EEE849}" srcId="{394BCEE9-ECAB-47ED-AE88-27778D4ECD96}" destId="{F05E5E5B-4E8B-4BF2-9854-16C7C85422C5}" srcOrd="29" destOrd="0" parTransId="{CD7D76B5-2CC6-415D-AEAA-C07879393A06}" sibTransId="{4708B7CD-1840-4377-9175-7D0ADC4397A7}"/>
    <dgm:cxn modelId="{AA482CF7-C11A-423D-918C-C257071F9D6D}" srcId="{394BCEE9-ECAB-47ED-AE88-27778D4ECD96}" destId="{9650D9F9-B076-4B88-A6AC-35DD3588003C}" srcOrd="15" destOrd="0" parTransId="{9A31628C-1E76-4EDD-AC76-D7A5E57A4B84}" sibTransId="{752EB1BB-1B37-4661-81FC-7F0CB71917CC}"/>
    <dgm:cxn modelId="{042AFB91-430E-424B-9030-EA61A8565FBD}" type="presOf" srcId="{BAC46373-3425-4D63-9D68-F233C2B1D497}" destId="{554FED66-B24E-45D3-92B7-14160AA36A46}" srcOrd="0" destOrd="0" presId="urn:microsoft.com/office/officeart/2005/8/layout/default"/>
    <dgm:cxn modelId="{130098E7-D1B8-405D-B020-E05CD3A4C154}" type="presOf" srcId="{1C3D7DCE-87F4-4DBB-8C03-F3DC7E3FD377}" destId="{6E9E63E9-F55C-4705-BE69-A0E82B85D9C3}" srcOrd="0" destOrd="0" presId="urn:microsoft.com/office/officeart/2005/8/layout/default"/>
    <dgm:cxn modelId="{94BB1444-CFB4-4857-9910-E66CB0689793}" srcId="{394BCEE9-ECAB-47ED-AE88-27778D4ECD96}" destId="{1C3D7DCE-87F4-4DBB-8C03-F3DC7E3FD377}" srcOrd="7" destOrd="0" parTransId="{104C3919-6CD1-4425-80F1-AF13B80317AF}" sibTransId="{195441F3-3379-41FC-B497-EB5CB36DBAA4}"/>
    <dgm:cxn modelId="{E8DD196C-1581-493F-8A98-C793FC51A8D3}" srcId="{394BCEE9-ECAB-47ED-AE88-27778D4ECD96}" destId="{2E8C3AD6-CED8-4BF0-B781-1A6B3A8785E3}" srcOrd="14" destOrd="0" parTransId="{2106D3EC-C99B-418A-93A4-3DCFD9164C9F}" sibTransId="{59188C6C-449C-4118-9ED2-655374BD123B}"/>
    <dgm:cxn modelId="{0F7CEB74-F26A-4922-93CF-F83E3683CFF1}" type="presOf" srcId="{79279496-0736-434A-BD4F-78956C0FAECD}" destId="{09E6F8B3-6A70-48FA-9961-DB912034D477}" srcOrd="0" destOrd="0" presId="urn:microsoft.com/office/officeart/2005/8/layout/default"/>
    <dgm:cxn modelId="{59E651EA-88A0-482D-9D8B-E6710D4761AB}" type="presOf" srcId="{EA567BC9-E38F-4FEE-8830-50FFAE1EBB63}" destId="{4D1E0432-8843-4951-A8EF-25FC20E83845}" srcOrd="0" destOrd="0" presId="urn:microsoft.com/office/officeart/2005/8/layout/default"/>
    <dgm:cxn modelId="{28D2FB73-B341-4403-AF08-5BD79FDB1512}" type="presOf" srcId="{394BCEE9-ECAB-47ED-AE88-27778D4ECD96}" destId="{49AD5235-A45F-4D3C-89E9-697570DED22E}" srcOrd="0" destOrd="0" presId="urn:microsoft.com/office/officeart/2005/8/layout/default"/>
    <dgm:cxn modelId="{A048D480-8699-4EB8-AEE3-A573994836D3}" srcId="{394BCEE9-ECAB-47ED-AE88-27778D4ECD96}" destId="{EA567BC9-E38F-4FEE-8830-50FFAE1EBB63}" srcOrd="3" destOrd="0" parTransId="{4EBE2F2D-75E7-4A3C-9BD4-FC01F8124A26}" sibTransId="{717632E1-511B-4098-B353-76403DB06902}"/>
    <dgm:cxn modelId="{94C16771-A519-473A-8402-662986155093}" type="presOf" srcId="{4570F978-486E-40F7-821A-B6F6F35D9E0C}" destId="{D3787442-3E62-4778-82BA-59ADEFF57685}" srcOrd="0" destOrd="0" presId="urn:microsoft.com/office/officeart/2005/8/layout/default"/>
    <dgm:cxn modelId="{03181BE4-F4B0-4D70-91B5-DBF36C9D52F0}" srcId="{394BCEE9-ECAB-47ED-AE88-27778D4ECD96}" destId="{A677CD0C-2BE8-47D7-B798-67D407D433F2}" srcOrd="22" destOrd="0" parTransId="{39551952-0D3A-4768-9371-1F60A9915BDD}" sibTransId="{F3D0E212-0558-4BDD-BC7F-D6B8273B6E6B}"/>
    <dgm:cxn modelId="{35F83F94-E160-471E-97B8-DF2585D90834}" srcId="{394BCEE9-ECAB-47ED-AE88-27778D4ECD96}" destId="{79279496-0736-434A-BD4F-78956C0FAECD}" srcOrd="21" destOrd="0" parTransId="{DE3FBBCF-39F0-45BD-BC84-58F56AB51593}" sibTransId="{A5E92A18-5A6A-4AB1-B93E-A5D0EFA19BC3}"/>
    <dgm:cxn modelId="{F84E3630-64D4-43FA-AEE8-98E603E93385}" srcId="{394BCEE9-ECAB-47ED-AE88-27778D4ECD96}" destId="{4F700978-9587-4D4D-82FE-798912DF2324}" srcOrd="17" destOrd="0" parTransId="{6C992181-9D6A-4132-8411-61FB14B3213B}" sibTransId="{97C43E08-8BE6-42C1-B60C-242EBECEF6D8}"/>
    <dgm:cxn modelId="{BB485731-F333-4984-BD59-94E332873275}" type="presOf" srcId="{C73DB746-C599-47ED-8FFA-86810A2314A3}" destId="{67DA6425-6D76-4636-9D5D-66882695367E}" srcOrd="0" destOrd="0" presId="urn:microsoft.com/office/officeart/2005/8/layout/default"/>
    <dgm:cxn modelId="{4EB11EB2-5E21-4A44-AD13-0C4A942E3181}" type="presOf" srcId="{A95E72CB-FC99-4353-B373-5DA28C291C21}" destId="{0A1851CC-28EA-4D16-89A4-195D565199E4}" srcOrd="0" destOrd="0" presId="urn:microsoft.com/office/officeart/2005/8/layout/default"/>
    <dgm:cxn modelId="{D754C866-54A2-46C1-9A31-83D3201BF66C}" type="presOf" srcId="{8C091AD9-1BF9-4BE3-97D3-7ABF2D016EE2}" destId="{2EBD2F0E-AF97-4F55-85B7-E932BC6A5328}" srcOrd="0" destOrd="0" presId="urn:microsoft.com/office/officeart/2005/8/layout/default"/>
    <dgm:cxn modelId="{0E2A84A1-1D5A-40D5-8457-A5685D64A706}" type="presOf" srcId="{0957EBF4-1AB2-4502-AE70-78EC93B4F6AC}" destId="{09D07E18-D64B-4130-A80F-0A594358F995}" srcOrd="0" destOrd="0" presId="urn:microsoft.com/office/officeart/2005/8/layout/default"/>
    <dgm:cxn modelId="{D61D39BD-EED8-42D6-A96E-FBC53DE546CC}" type="presOf" srcId="{43723EE9-9045-4B2D-81E1-1ED812933D8F}" destId="{BC51CFC0-D2FA-4349-BD33-6020D526408A}" srcOrd="0" destOrd="0" presId="urn:microsoft.com/office/officeart/2005/8/layout/default"/>
    <dgm:cxn modelId="{D678DEC7-F84D-4B00-AF90-76A4526BE7FB}" srcId="{394BCEE9-ECAB-47ED-AE88-27778D4ECD96}" destId="{0957EBF4-1AB2-4502-AE70-78EC93B4F6AC}" srcOrd="23" destOrd="0" parTransId="{17E826CF-AEDF-4DC0-BCC8-4AAA71A5BAA1}" sibTransId="{FB5DD3EC-FBB7-4888-979F-32DE31F24DA2}"/>
    <dgm:cxn modelId="{56810B8D-BF12-4B42-84B2-EF2BF9AE6B22}" srcId="{394BCEE9-ECAB-47ED-AE88-27778D4ECD96}" destId="{C73DB746-C599-47ED-8FFA-86810A2314A3}" srcOrd="10" destOrd="0" parTransId="{EEF09C2E-17BB-47A4-83BD-517D86C0F573}" sibTransId="{B88E1B83-DC78-4AA9-9DD6-C5C1AA88154C}"/>
    <dgm:cxn modelId="{2DF2C2B7-87DB-40C1-B7CD-0ED34D18732D}" srcId="{394BCEE9-ECAB-47ED-AE88-27778D4ECD96}" destId="{A95E72CB-FC99-4353-B373-5DA28C291C21}" srcOrd="12" destOrd="0" parTransId="{2E5C8AF5-610B-4A21-871A-79829EF17089}" sibTransId="{F149D4CB-3FC6-4F20-8F5F-B43BBFA0D801}"/>
    <dgm:cxn modelId="{1C540085-4848-4862-A8F7-65034F7C9F1F}" srcId="{394BCEE9-ECAB-47ED-AE88-27778D4ECD96}" destId="{4570F978-486E-40F7-821A-B6F6F35D9E0C}" srcOrd="24" destOrd="0" parTransId="{18C7494F-6F6C-43E3-A61E-7F57B4EF75B6}" sibTransId="{0784A0BD-3860-4575-95F6-16A7E926186A}"/>
    <dgm:cxn modelId="{2A693820-F412-494C-B00D-FF0AD3D2BD5D}" type="presOf" srcId="{2E8C3AD6-CED8-4BF0-B781-1A6B3A8785E3}" destId="{1E1F00C6-39F6-40F6-B163-55F7DB32E3C1}" srcOrd="0" destOrd="0" presId="urn:microsoft.com/office/officeart/2005/8/layout/default"/>
    <dgm:cxn modelId="{79609579-C52D-45E7-A25A-1158003A50E2}" srcId="{394BCEE9-ECAB-47ED-AE88-27778D4ECD96}" destId="{BAC46373-3425-4D63-9D68-F233C2B1D497}" srcOrd="0" destOrd="0" parTransId="{72B9A92A-8C2F-4D1F-A783-7FBBEA6B06BB}" sibTransId="{7E7F4731-A996-4DF4-A8F1-A430B7B3AC7D}"/>
    <dgm:cxn modelId="{92D8EEF0-E36A-4372-8D7B-D7DDCA6CAF3F}" srcId="{394BCEE9-ECAB-47ED-AE88-27778D4ECD96}" destId="{43723EE9-9045-4B2D-81E1-1ED812933D8F}" srcOrd="4" destOrd="0" parTransId="{C05ED541-7749-4A84-AF32-2AEAE8AF7E94}" sibTransId="{0F48BC58-F954-4918-B174-68327017F3C5}"/>
    <dgm:cxn modelId="{AB502FB1-DBA7-4F50-8C68-0E91BDCEF60E}" type="presParOf" srcId="{49AD5235-A45F-4D3C-89E9-697570DED22E}" destId="{554FED66-B24E-45D3-92B7-14160AA36A46}" srcOrd="0" destOrd="0" presId="urn:microsoft.com/office/officeart/2005/8/layout/default"/>
    <dgm:cxn modelId="{8871995E-28E1-43A6-97B2-3ECEDEF725ED}" type="presParOf" srcId="{49AD5235-A45F-4D3C-89E9-697570DED22E}" destId="{986682D3-D6DF-4D97-8E96-D3E2396C7A9E}" srcOrd="1" destOrd="0" presId="urn:microsoft.com/office/officeart/2005/8/layout/default"/>
    <dgm:cxn modelId="{4F598572-D389-4051-A9CC-69D764F75E01}" type="presParOf" srcId="{49AD5235-A45F-4D3C-89E9-697570DED22E}" destId="{68FB4E08-52EB-4053-9F74-27C905C1242D}" srcOrd="2" destOrd="0" presId="urn:microsoft.com/office/officeart/2005/8/layout/default"/>
    <dgm:cxn modelId="{E5E13F88-DC5A-4B32-99E6-DEAD3BCCB97E}" type="presParOf" srcId="{49AD5235-A45F-4D3C-89E9-697570DED22E}" destId="{C49FD9ED-C3FA-4D42-BE5A-A220F820E7B6}" srcOrd="3" destOrd="0" presId="urn:microsoft.com/office/officeart/2005/8/layout/default"/>
    <dgm:cxn modelId="{55E46E6A-DDDC-451D-B74E-91B9E6081E3C}" type="presParOf" srcId="{49AD5235-A45F-4D3C-89E9-697570DED22E}" destId="{15CEE461-E16E-41CF-A205-EDBB6D534E3E}" srcOrd="4" destOrd="0" presId="urn:microsoft.com/office/officeart/2005/8/layout/default"/>
    <dgm:cxn modelId="{FDCB420B-F9CB-4CD6-AAF5-A3F50933E2A6}" type="presParOf" srcId="{49AD5235-A45F-4D3C-89E9-697570DED22E}" destId="{3A5B28D2-9C29-4A71-8919-5E0EEB3E3990}" srcOrd="5" destOrd="0" presId="urn:microsoft.com/office/officeart/2005/8/layout/default"/>
    <dgm:cxn modelId="{BE6A20F8-F974-48BE-BE5F-D13F96667BEE}" type="presParOf" srcId="{49AD5235-A45F-4D3C-89E9-697570DED22E}" destId="{4D1E0432-8843-4951-A8EF-25FC20E83845}" srcOrd="6" destOrd="0" presId="urn:microsoft.com/office/officeart/2005/8/layout/default"/>
    <dgm:cxn modelId="{FF72C51A-1210-48F1-A6CD-F6D72BAB1214}" type="presParOf" srcId="{49AD5235-A45F-4D3C-89E9-697570DED22E}" destId="{6F5725C6-8955-4043-8CD4-9083BA5B762A}" srcOrd="7" destOrd="0" presId="urn:microsoft.com/office/officeart/2005/8/layout/default"/>
    <dgm:cxn modelId="{35EDB0F1-2E8D-45D3-96A3-9A232F6ED28D}" type="presParOf" srcId="{49AD5235-A45F-4D3C-89E9-697570DED22E}" destId="{BC51CFC0-D2FA-4349-BD33-6020D526408A}" srcOrd="8" destOrd="0" presId="urn:microsoft.com/office/officeart/2005/8/layout/default"/>
    <dgm:cxn modelId="{F0F705BE-C96E-43CD-ACF6-1C8D44DAD685}" type="presParOf" srcId="{49AD5235-A45F-4D3C-89E9-697570DED22E}" destId="{EDC75AD3-DA01-4E4C-95AE-E88868A9055F}" srcOrd="9" destOrd="0" presId="urn:microsoft.com/office/officeart/2005/8/layout/default"/>
    <dgm:cxn modelId="{381EAD7F-1C5C-4438-B164-CB2E5E89E093}" type="presParOf" srcId="{49AD5235-A45F-4D3C-89E9-697570DED22E}" destId="{00F23441-1E08-4F33-8672-064496C7879F}" srcOrd="10" destOrd="0" presId="urn:microsoft.com/office/officeart/2005/8/layout/default"/>
    <dgm:cxn modelId="{4252CCD6-96C6-4F50-B527-97ACE18AA243}" type="presParOf" srcId="{49AD5235-A45F-4D3C-89E9-697570DED22E}" destId="{74B871CE-A6C9-44DE-B0C6-18B48AEAF3E6}" srcOrd="11" destOrd="0" presId="urn:microsoft.com/office/officeart/2005/8/layout/default"/>
    <dgm:cxn modelId="{DD2AFD83-096A-48DF-8B46-371530E7912A}" type="presParOf" srcId="{49AD5235-A45F-4D3C-89E9-697570DED22E}" destId="{A940CADC-9330-4071-9D3B-C731D26126BF}" srcOrd="12" destOrd="0" presId="urn:microsoft.com/office/officeart/2005/8/layout/default"/>
    <dgm:cxn modelId="{188101A7-3FB5-40C1-899E-89FA2BF7B58B}" type="presParOf" srcId="{49AD5235-A45F-4D3C-89E9-697570DED22E}" destId="{687DFBF1-BC90-4960-8358-C665B208F5EB}" srcOrd="13" destOrd="0" presId="urn:microsoft.com/office/officeart/2005/8/layout/default"/>
    <dgm:cxn modelId="{C6B9C620-D3D1-4A97-AF95-6F64CF994F3A}" type="presParOf" srcId="{49AD5235-A45F-4D3C-89E9-697570DED22E}" destId="{6E9E63E9-F55C-4705-BE69-A0E82B85D9C3}" srcOrd="14" destOrd="0" presId="urn:microsoft.com/office/officeart/2005/8/layout/default"/>
    <dgm:cxn modelId="{EF5FB924-5E61-4991-890F-04866DB0C7E6}" type="presParOf" srcId="{49AD5235-A45F-4D3C-89E9-697570DED22E}" destId="{F0F48163-50E8-46BE-970F-3A087EB14196}" srcOrd="15" destOrd="0" presId="urn:microsoft.com/office/officeart/2005/8/layout/default"/>
    <dgm:cxn modelId="{9BA480A0-39E0-4C6E-9422-35F3D1ECBA4C}" type="presParOf" srcId="{49AD5235-A45F-4D3C-89E9-697570DED22E}" destId="{97C25681-6FA4-4282-BAB0-E802F0A85E99}" srcOrd="16" destOrd="0" presId="urn:microsoft.com/office/officeart/2005/8/layout/default"/>
    <dgm:cxn modelId="{9470D8F0-861F-41F7-85CA-FE6503ADFBA3}" type="presParOf" srcId="{49AD5235-A45F-4D3C-89E9-697570DED22E}" destId="{28ABB69E-5F2F-4067-8066-BF49A7EE9180}" srcOrd="17" destOrd="0" presId="urn:microsoft.com/office/officeart/2005/8/layout/default"/>
    <dgm:cxn modelId="{E4D91A56-79ED-444D-9001-72BE1BE188CA}" type="presParOf" srcId="{49AD5235-A45F-4D3C-89E9-697570DED22E}" destId="{D675E341-55C3-4491-BF32-1396F2A8CC51}" srcOrd="18" destOrd="0" presId="urn:microsoft.com/office/officeart/2005/8/layout/default"/>
    <dgm:cxn modelId="{0890693F-3F7D-4D30-9883-DB1F9E3E2012}" type="presParOf" srcId="{49AD5235-A45F-4D3C-89E9-697570DED22E}" destId="{054D6A89-048E-4050-8F98-5A780740C965}" srcOrd="19" destOrd="0" presId="urn:microsoft.com/office/officeart/2005/8/layout/default"/>
    <dgm:cxn modelId="{45455070-C108-4BF8-A60A-FEF7A1E276EB}" type="presParOf" srcId="{49AD5235-A45F-4D3C-89E9-697570DED22E}" destId="{67DA6425-6D76-4636-9D5D-66882695367E}" srcOrd="20" destOrd="0" presId="urn:microsoft.com/office/officeart/2005/8/layout/default"/>
    <dgm:cxn modelId="{FAD00C56-F465-4FAE-A464-3AE8ED1FFFDA}" type="presParOf" srcId="{49AD5235-A45F-4D3C-89E9-697570DED22E}" destId="{8324FB0E-2057-4CAF-B536-02BDA2A665A4}" srcOrd="21" destOrd="0" presId="urn:microsoft.com/office/officeart/2005/8/layout/default"/>
    <dgm:cxn modelId="{F8AF08BB-4048-4771-A56F-FF535FA148FF}" type="presParOf" srcId="{49AD5235-A45F-4D3C-89E9-697570DED22E}" destId="{873762C2-A421-4F41-A574-D455FE5B1DE1}" srcOrd="22" destOrd="0" presId="urn:microsoft.com/office/officeart/2005/8/layout/default"/>
    <dgm:cxn modelId="{8E2E06B1-B617-4920-89EF-FEED4E5D0B79}" type="presParOf" srcId="{49AD5235-A45F-4D3C-89E9-697570DED22E}" destId="{A70EA4F7-DAC7-4F43-BF2D-91BBB9D7715F}" srcOrd="23" destOrd="0" presId="urn:microsoft.com/office/officeart/2005/8/layout/default"/>
    <dgm:cxn modelId="{16D1B664-8360-4565-94B6-A21976951902}" type="presParOf" srcId="{49AD5235-A45F-4D3C-89E9-697570DED22E}" destId="{0A1851CC-28EA-4D16-89A4-195D565199E4}" srcOrd="24" destOrd="0" presId="urn:microsoft.com/office/officeart/2005/8/layout/default"/>
    <dgm:cxn modelId="{EEF3BA2A-4535-4E64-93D4-C115D3FF527C}" type="presParOf" srcId="{49AD5235-A45F-4D3C-89E9-697570DED22E}" destId="{6EDC54F1-7C36-4C0D-83F4-B95B01C6263F}" srcOrd="25" destOrd="0" presId="urn:microsoft.com/office/officeart/2005/8/layout/default"/>
    <dgm:cxn modelId="{DFE57A1B-7FCF-4013-B500-15C4CF47FD7E}" type="presParOf" srcId="{49AD5235-A45F-4D3C-89E9-697570DED22E}" destId="{0639FACE-CDA0-4057-B97B-DF602E091483}" srcOrd="26" destOrd="0" presId="urn:microsoft.com/office/officeart/2005/8/layout/default"/>
    <dgm:cxn modelId="{96E09A7A-7028-4F3B-B24A-6986D977F523}" type="presParOf" srcId="{49AD5235-A45F-4D3C-89E9-697570DED22E}" destId="{F4287DBF-589E-4DB7-8122-7126C8131418}" srcOrd="27" destOrd="0" presId="urn:microsoft.com/office/officeart/2005/8/layout/default"/>
    <dgm:cxn modelId="{EA4F3988-5226-47F7-AB6F-4583CA578CC0}" type="presParOf" srcId="{49AD5235-A45F-4D3C-89E9-697570DED22E}" destId="{1E1F00C6-39F6-40F6-B163-55F7DB32E3C1}" srcOrd="28" destOrd="0" presId="urn:microsoft.com/office/officeart/2005/8/layout/default"/>
    <dgm:cxn modelId="{D619DA60-4246-416D-9371-F4A7A2E83B96}" type="presParOf" srcId="{49AD5235-A45F-4D3C-89E9-697570DED22E}" destId="{020CF412-1BB7-47AB-BE07-EE28AA0D4B16}" srcOrd="29" destOrd="0" presId="urn:microsoft.com/office/officeart/2005/8/layout/default"/>
    <dgm:cxn modelId="{1EE70F96-EC50-4131-B3B6-FF7E0C1CC453}" type="presParOf" srcId="{49AD5235-A45F-4D3C-89E9-697570DED22E}" destId="{36AAB339-691D-4E9F-BF9A-FCB0A3CEBF0F}" srcOrd="30" destOrd="0" presId="urn:microsoft.com/office/officeart/2005/8/layout/default"/>
    <dgm:cxn modelId="{533E56CD-9324-488A-ACDC-00445AF29296}" type="presParOf" srcId="{49AD5235-A45F-4D3C-89E9-697570DED22E}" destId="{F72170FB-8AE8-4BF3-873B-377D28D1471C}" srcOrd="31" destOrd="0" presId="urn:microsoft.com/office/officeart/2005/8/layout/default"/>
    <dgm:cxn modelId="{C44140F6-784E-4B48-AC42-98A7CD3A32CE}" type="presParOf" srcId="{49AD5235-A45F-4D3C-89E9-697570DED22E}" destId="{2EBD2F0E-AF97-4F55-85B7-E932BC6A5328}" srcOrd="32" destOrd="0" presId="urn:microsoft.com/office/officeart/2005/8/layout/default"/>
    <dgm:cxn modelId="{3C1FF720-8C08-484D-9C74-6B26A5C3D168}" type="presParOf" srcId="{49AD5235-A45F-4D3C-89E9-697570DED22E}" destId="{6CBAABB7-FBE6-4223-8E0B-1FD152CDB6AF}" srcOrd="33" destOrd="0" presId="urn:microsoft.com/office/officeart/2005/8/layout/default"/>
    <dgm:cxn modelId="{F48BBC6D-2BB9-4EEE-96A6-96195A4A6855}" type="presParOf" srcId="{49AD5235-A45F-4D3C-89E9-697570DED22E}" destId="{3A0CBA02-2E4A-4448-802E-8A4DAF777696}" srcOrd="34" destOrd="0" presId="urn:microsoft.com/office/officeart/2005/8/layout/default"/>
    <dgm:cxn modelId="{A2E3B91C-5979-48C8-AA43-C39577102C13}" type="presParOf" srcId="{49AD5235-A45F-4D3C-89E9-697570DED22E}" destId="{2508756E-F13F-4545-A57E-3037A4D21F62}" srcOrd="35" destOrd="0" presId="urn:microsoft.com/office/officeart/2005/8/layout/default"/>
    <dgm:cxn modelId="{B9FB7D5B-A8A2-4E9B-A31D-02DC89321A78}" type="presParOf" srcId="{49AD5235-A45F-4D3C-89E9-697570DED22E}" destId="{CDB2F37D-4553-4B6D-A200-9B6962E8368D}" srcOrd="36" destOrd="0" presId="urn:microsoft.com/office/officeart/2005/8/layout/default"/>
    <dgm:cxn modelId="{7E314CFC-9573-4275-839B-CC8AF7637367}" type="presParOf" srcId="{49AD5235-A45F-4D3C-89E9-697570DED22E}" destId="{CB4FACF8-BB71-4D89-87EE-AAA77302F354}" srcOrd="37" destOrd="0" presId="urn:microsoft.com/office/officeart/2005/8/layout/default"/>
    <dgm:cxn modelId="{C7B1F7E7-FCA4-444F-9B5C-132F55690D70}" type="presParOf" srcId="{49AD5235-A45F-4D3C-89E9-697570DED22E}" destId="{1B64EF5D-EE5F-4EBD-AEF3-3A583532C141}" srcOrd="38" destOrd="0" presId="urn:microsoft.com/office/officeart/2005/8/layout/default"/>
    <dgm:cxn modelId="{13EBDEA5-FB5D-427D-8390-9D93AB4C81FC}" type="presParOf" srcId="{49AD5235-A45F-4D3C-89E9-697570DED22E}" destId="{A71F6802-CE2B-49B3-B650-A1629A7A799A}" srcOrd="39" destOrd="0" presId="urn:microsoft.com/office/officeart/2005/8/layout/default"/>
    <dgm:cxn modelId="{49DE4B32-CD40-4867-B924-DC4833B7E9EF}" type="presParOf" srcId="{49AD5235-A45F-4D3C-89E9-697570DED22E}" destId="{DC91AB86-3737-44EE-BEB9-823E45494D27}" srcOrd="40" destOrd="0" presId="urn:microsoft.com/office/officeart/2005/8/layout/default"/>
    <dgm:cxn modelId="{5AF35BCB-31DE-4EC3-B9D9-4E8D07BCCD98}" type="presParOf" srcId="{49AD5235-A45F-4D3C-89E9-697570DED22E}" destId="{7E260ED4-DC47-463B-916C-081AA907FB49}" srcOrd="41" destOrd="0" presId="urn:microsoft.com/office/officeart/2005/8/layout/default"/>
    <dgm:cxn modelId="{A57B3CE8-F8C6-4EEF-9C61-750B355E4B19}" type="presParOf" srcId="{49AD5235-A45F-4D3C-89E9-697570DED22E}" destId="{09E6F8B3-6A70-48FA-9961-DB912034D477}" srcOrd="42" destOrd="0" presId="urn:microsoft.com/office/officeart/2005/8/layout/default"/>
    <dgm:cxn modelId="{C2EF8D87-64BC-474E-A720-EE10626CE765}" type="presParOf" srcId="{49AD5235-A45F-4D3C-89E9-697570DED22E}" destId="{9D3CDD9D-CF83-4CC7-86D3-26D4029C8E11}" srcOrd="43" destOrd="0" presId="urn:microsoft.com/office/officeart/2005/8/layout/default"/>
    <dgm:cxn modelId="{D3BD7324-BEF1-4604-B2B7-48CEBE553892}" type="presParOf" srcId="{49AD5235-A45F-4D3C-89E9-697570DED22E}" destId="{402B73F1-86B4-428E-A83E-0AF9E808BF2A}" srcOrd="44" destOrd="0" presId="urn:microsoft.com/office/officeart/2005/8/layout/default"/>
    <dgm:cxn modelId="{44EC932D-9E9B-4CC5-8440-A6175B6377B1}" type="presParOf" srcId="{49AD5235-A45F-4D3C-89E9-697570DED22E}" destId="{D4447345-6A3F-43A7-AA03-F6A166C7B874}" srcOrd="45" destOrd="0" presId="urn:microsoft.com/office/officeart/2005/8/layout/default"/>
    <dgm:cxn modelId="{E986504B-15F3-4408-83FF-05A3715A64B7}" type="presParOf" srcId="{49AD5235-A45F-4D3C-89E9-697570DED22E}" destId="{09D07E18-D64B-4130-A80F-0A594358F995}" srcOrd="46" destOrd="0" presId="urn:microsoft.com/office/officeart/2005/8/layout/default"/>
    <dgm:cxn modelId="{C4C3DF26-469E-4764-AC91-A2BCCAD70561}" type="presParOf" srcId="{49AD5235-A45F-4D3C-89E9-697570DED22E}" destId="{B5414C5B-60B3-4001-8423-F6CAB02C8EE4}" srcOrd="47" destOrd="0" presId="urn:microsoft.com/office/officeart/2005/8/layout/default"/>
    <dgm:cxn modelId="{DD7A68A8-7789-4A89-9B90-8978456EE51C}" type="presParOf" srcId="{49AD5235-A45F-4D3C-89E9-697570DED22E}" destId="{D3787442-3E62-4778-82BA-59ADEFF57685}" srcOrd="48" destOrd="0" presId="urn:microsoft.com/office/officeart/2005/8/layout/default"/>
    <dgm:cxn modelId="{1ED82519-8C9E-4A58-AEEE-80D4932A25C5}" type="presParOf" srcId="{49AD5235-A45F-4D3C-89E9-697570DED22E}" destId="{658E5A08-A415-486A-905C-87CDA159227B}" srcOrd="49" destOrd="0" presId="urn:microsoft.com/office/officeart/2005/8/layout/default"/>
    <dgm:cxn modelId="{C8896BBB-B96F-4525-9989-ED024B844700}" type="presParOf" srcId="{49AD5235-A45F-4D3C-89E9-697570DED22E}" destId="{25FA6FD5-18B8-4FAA-9C1E-56F6EC8F1E16}" srcOrd="50" destOrd="0" presId="urn:microsoft.com/office/officeart/2005/8/layout/default"/>
    <dgm:cxn modelId="{7B1D4C87-1C5B-4088-AB95-D1F68C281EF3}" type="presParOf" srcId="{49AD5235-A45F-4D3C-89E9-697570DED22E}" destId="{BE9D0BA8-A096-4C1D-86E0-A80CE00E222D}" srcOrd="51" destOrd="0" presId="urn:microsoft.com/office/officeart/2005/8/layout/default"/>
    <dgm:cxn modelId="{74B7599B-1D6E-48AA-A78C-9AB83F7EDC1D}" type="presParOf" srcId="{49AD5235-A45F-4D3C-89E9-697570DED22E}" destId="{5AB26319-2EFE-4BD8-8976-6BFCEDD2A633}" srcOrd="52" destOrd="0" presId="urn:microsoft.com/office/officeart/2005/8/layout/default"/>
    <dgm:cxn modelId="{E661108E-EB65-489B-AE4D-CFE21C8E90CB}" type="presParOf" srcId="{49AD5235-A45F-4D3C-89E9-697570DED22E}" destId="{5C6041EA-0FB3-4C5E-81BF-1DBE7324F5D9}" srcOrd="53" destOrd="0" presId="urn:microsoft.com/office/officeart/2005/8/layout/default"/>
    <dgm:cxn modelId="{E458F5A0-0025-4632-8D1A-0A977A62A735}" type="presParOf" srcId="{49AD5235-A45F-4D3C-89E9-697570DED22E}" destId="{F01FB9EF-EDFF-4199-8D9D-A5E17AACAC5E}" srcOrd="54" destOrd="0" presId="urn:microsoft.com/office/officeart/2005/8/layout/default"/>
    <dgm:cxn modelId="{5D1D9DA1-925F-4937-8635-549A126BDE61}" type="presParOf" srcId="{49AD5235-A45F-4D3C-89E9-697570DED22E}" destId="{78DF62BF-15CF-4C8B-B3C1-7E8BB0025348}" srcOrd="55" destOrd="0" presId="urn:microsoft.com/office/officeart/2005/8/layout/default"/>
    <dgm:cxn modelId="{1184455D-0F49-428A-977E-3C7BDBD58F10}" type="presParOf" srcId="{49AD5235-A45F-4D3C-89E9-697570DED22E}" destId="{99A69E20-1325-4C14-9251-2F6A73FB72D1}" srcOrd="56" destOrd="0" presId="urn:microsoft.com/office/officeart/2005/8/layout/default"/>
    <dgm:cxn modelId="{6106B39F-6D25-4479-A7C8-1B4BEC443C1E}" type="presParOf" srcId="{49AD5235-A45F-4D3C-89E9-697570DED22E}" destId="{F46C2825-D108-4CF8-B79C-4AA27570FF4B}" srcOrd="57" destOrd="0" presId="urn:microsoft.com/office/officeart/2005/8/layout/default"/>
    <dgm:cxn modelId="{6BF501B5-6954-46E6-9ED7-0F443EB5F10F}" type="presParOf" srcId="{49AD5235-A45F-4D3C-89E9-697570DED22E}" destId="{D2541F64-C3C7-4181-BD89-F59C08295316}" srcOrd="5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A71952-1488-40C5-ADF7-4054DEE290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49C5AC-D81C-4C94-9AD2-6712CD01CEBF}">
      <dgm:prSet phldrT="[Texto]"/>
      <dgm:spPr/>
      <dgm:t>
        <a:bodyPr/>
        <a:lstStyle/>
        <a:p>
          <a:r>
            <a:rPr lang="es-EC" dirty="0" smtClean="0"/>
            <a:t>USA</a:t>
          </a:r>
          <a:endParaRPr lang="es-EC" dirty="0"/>
        </a:p>
      </dgm:t>
    </dgm:pt>
    <dgm:pt modelId="{4D2A7FDC-8011-462A-936D-6DC169278020}" type="parTrans" cxnId="{FCD06591-8F02-4D39-8275-4EC633410C25}">
      <dgm:prSet/>
      <dgm:spPr/>
      <dgm:t>
        <a:bodyPr/>
        <a:lstStyle/>
        <a:p>
          <a:endParaRPr lang="es-EC"/>
        </a:p>
      </dgm:t>
    </dgm:pt>
    <dgm:pt modelId="{4C1CD1FD-D0DC-4637-B95F-2D84D63D495B}" type="sibTrans" cxnId="{FCD06591-8F02-4D39-8275-4EC633410C25}">
      <dgm:prSet/>
      <dgm:spPr/>
      <dgm:t>
        <a:bodyPr/>
        <a:lstStyle/>
        <a:p>
          <a:endParaRPr lang="es-EC"/>
        </a:p>
      </dgm:t>
    </dgm:pt>
    <dgm:pt modelId="{26DC2D9E-37FC-47A5-84CE-C2AB9B4EFA34}">
      <dgm:prSet phldrT="[Texto]"/>
      <dgm:spPr/>
      <dgm:t>
        <a:bodyPr/>
        <a:lstStyle/>
        <a:p>
          <a:r>
            <a:rPr lang="es-EC" dirty="0" smtClean="0"/>
            <a:t>RUSIA</a:t>
          </a:r>
          <a:endParaRPr lang="es-EC" dirty="0"/>
        </a:p>
      </dgm:t>
    </dgm:pt>
    <dgm:pt modelId="{CC3830A4-4B75-4446-8008-166AC08AB11C}" type="parTrans" cxnId="{B99E5024-4D42-4058-B7EE-C66F7B0FAF9F}">
      <dgm:prSet/>
      <dgm:spPr/>
      <dgm:t>
        <a:bodyPr/>
        <a:lstStyle/>
        <a:p>
          <a:endParaRPr lang="es-EC"/>
        </a:p>
      </dgm:t>
    </dgm:pt>
    <dgm:pt modelId="{6146CB38-22E7-4D19-B11F-D3D2C82F7CDE}" type="sibTrans" cxnId="{B99E5024-4D42-4058-B7EE-C66F7B0FAF9F}">
      <dgm:prSet/>
      <dgm:spPr/>
      <dgm:t>
        <a:bodyPr/>
        <a:lstStyle/>
        <a:p>
          <a:endParaRPr lang="es-EC"/>
        </a:p>
      </dgm:t>
    </dgm:pt>
    <dgm:pt modelId="{5CC429BA-AEAE-4445-85D8-2100591FC087}">
      <dgm:prSet phldrT="[Texto]"/>
      <dgm:spPr/>
      <dgm:t>
        <a:bodyPr/>
        <a:lstStyle/>
        <a:p>
          <a:r>
            <a:rPr lang="es-EC" dirty="0" smtClean="0"/>
            <a:t>HOLANDA</a:t>
          </a:r>
          <a:endParaRPr lang="es-EC" dirty="0"/>
        </a:p>
      </dgm:t>
    </dgm:pt>
    <dgm:pt modelId="{71D198A8-6192-42E0-A476-E3B422EF4C11}" type="parTrans" cxnId="{BD90066C-5B49-4435-BD6D-BCDB9E2D73E1}">
      <dgm:prSet/>
      <dgm:spPr/>
      <dgm:t>
        <a:bodyPr/>
        <a:lstStyle/>
        <a:p>
          <a:endParaRPr lang="es-EC"/>
        </a:p>
      </dgm:t>
    </dgm:pt>
    <dgm:pt modelId="{0D090F66-594C-4D15-974A-BDFD0A715029}" type="sibTrans" cxnId="{BD90066C-5B49-4435-BD6D-BCDB9E2D73E1}">
      <dgm:prSet/>
      <dgm:spPr/>
      <dgm:t>
        <a:bodyPr/>
        <a:lstStyle/>
        <a:p>
          <a:endParaRPr lang="es-EC"/>
        </a:p>
      </dgm:t>
    </dgm:pt>
    <dgm:pt modelId="{E2A05A0F-AC6C-4A1D-AAA4-ED98667B62E5}">
      <dgm:prSet phldrT="[Texto]"/>
      <dgm:spPr>
        <a:solidFill>
          <a:srgbClr val="C00000"/>
        </a:solidFill>
      </dgm:spPr>
      <dgm:t>
        <a:bodyPr/>
        <a:lstStyle/>
        <a:p>
          <a:r>
            <a:rPr lang="es-EC" dirty="0" smtClean="0"/>
            <a:t>TRIPS</a:t>
          </a:r>
          <a:endParaRPr lang="es-EC" dirty="0"/>
        </a:p>
      </dgm:t>
    </dgm:pt>
    <dgm:pt modelId="{2C7E3760-F59A-4221-9E41-F739B89564A6}" type="parTrans" cxnId="{9E282A37-0B63-4D82-A0F5-FED32D8730D1}">
      <dgm:prSet/>
      <dgm:spPr/>
      <dgm:t>
        <a:bodyPr/>
        <a:lstStyle/>
        <a:p>
          <a:endParaRPr lang="es-EC"/>
        </a:p>
      </dgm:t>
    </dgm:pt>
    <dgm:pt modelId="{5B27F709-D0A2-4899-A496-3D3A0B400C3D}" type="sibTrans" cxnId="{9E282A37-0B63-4D82-A0F5-FED32D8730D1}">
      <dgm:prSet/>
      <dgm:spPr/>
      <dgm:t>
        <a:bodyPr/>
        <a:lstStyle/>
        <a:p>
          <a:endParaRPr lang="es-EC"/>
        </a:p>
      </dgm:t>
    </dgm:pt>
    <dgm:pt modelId="{17EEE4E0-F842-476B-9D52-E204A35D5194}">
      <dgm:prSet phldrT="[Texto]"/>
      <dgm:spPr/>
      <dgm:t>
        <a:bodyPr/>
        <a:lstStyle/>
        <a:p>
          <a:r>
            <a:rPr lang="es-EC" dirty="0" smtClean="0"/>
            <a:t>89,8</a:t>
          </a:r>
          <a:endParaRPr lang="es-EC" dirty="0"/>
        </a:p>
      </dgm:t>
    </dgm:pt>
    <dgm:pt modelId="{03E4E25E-AD78-45BA-8A9C-4719FC889842}" type="parTrans" cxnId="{06ADE3BD-B89F-4CB1-8F6C-41CC065E11EF}">
      <dgm:prSet/>
      <dgm:spPr/>
      <dgm:t>
        <a:bodyPr/>
        <a:lstStyle/>
        <a:p>
          <a:endParaRPr lang="es-EC"/>
        </a:p>
      </dgm:t>
    </dgm:pt>
    <dgm:pt modelId="{35E78B74-829B-4FEC-806F-44F50B637A51}" type="sibTrans" cxnId="{06ADE3BD-B89F-4CB1-8F6C-41CC065E11EF}">
      <dgm:prSet/>
      <dgm:spPr/>
      <dgm:t>
        <a:bodyPr/>
        <a:lstStyle/>
        <a:p>
          <a:endParaRPr lang="es-EC"/>
        </a:p>
      </dgm:t>
    </dgm:pt>
    <dgm:pt modelId="{6C3C8DCD-6340-466E-81DC-7B89BB7B3E26}">
      <dgm:prSet phldrT="[Texto]"/>
      <dgm:spPr/>
      <dgm:t>
        <a:bodyPr/>
        <a:lstStyle/>
        <a:p>
          <a:r>
            <a:rPr lang="es-EC" dirty="0" smtClean="0"/>
            <a:t>71,2</a:t>
          </a:r>
          <a:endParaRPr lang="es-EC" dirty="0"/>
        </a:p>
      </dgm:t>
    </dgm:pt>
    <dgm:pt modelId="{375D4485-AFB2-461F-8975-9B2BF509F0CD}" type="parTrans" cxnId="{145F8E86-AA7A-4902-975C-3A0995F07DF7}">
      <dgm:prSet/>
      <dgm:spPr/>
      <dgm:t>
        <a:bodyPr/>
        <a:lstStyle/>
        <a:p>
          <a:endParaRPr lang="es-EC"/>
        </a:p>
      </dgm:t>
    </dgm:pt>
    <dgm:pt modelId="{876D115E-0C95-4996-ABD0-CEF3EFEFDD5E}" type="sibTrans" cxnId="{145F8E86-AA7A-4902-975C-3A0995F07DF7}">
      <dgm:prSet/>
      <dgm:spPr/>
      <dgm:t>
        <a:bodyPr/>
        <a:lstStyle/>
        <a:p>
          <a:endParaRPr lang="es-EC"/>
        </a:p>
      </dgm:t>
    </dgm:pt>
    <dgm:pt modelId="{0F1AC21E-26B5-4885-B9B4-F8ED75420328}">
      <dgm:prSet phldrT="[Texto]"/>
      <dgm:spPr/>
      <dgm:t>
        <a:bodyPr/>
        <a:lstStyle/>
        <a:p>
          <a:r>
            <a:rPr lang="es-EC" dirty="0" smtClean="0"/>
            <a:t>65,6</a:t>
          </a:r>
          <a:endParaRPr lang="es-EC" dirty="0"/>
        </a:p>
      </dgm:t>
    </dgm:pt>
    <dgm:pt modelId="{867C0453-9E28-4616-A724-DB758842B5EE}" type="parTrans" cxnId="{A543CE69-1F05-4612-9984-E1520552C61B}">
      <dgm:prSet/>
      <dgm:spPr/>
      <dgm:t>
        <a:bodyPr/>
        <a:lstStyle/>
        <a:p>
          <a:endParaRPr lang="es-EC"/>
        </a:p>
      </dgm:t>
    </dgm:pt>
    <dgm:pt modelId="{1FD58444-8304-43EF-9202-650F4E9BEB0E}" type="sibTrans" cxnId="{A543CE69-1F05-4612-9984-E1520552C61B}">
      <dgm:prSet/>
      <dgm:spPr/>
      <dgm:t>
        <a:bodyPr/>
        <a:lstStyle/>
        <a:p>
          <a:endParaRPr lang="es-EC"/>
        </a:p>
      </dgm:t>
    </dgm:pt>
    <dgm:pt modelId="{2963B9C9-ADC6-4944-B461-D2ABE6E0C2CF}">
      <dgm:prSet phldrT="[Texto]"/>
      <dgm:spPr>
        <a:solidFill>
          <a:srgbClr val="C00000"/>
        </a:solidFill>
      </dgm:spPr>
      <dgm:t>
        <a:bodyPr/>
        <a:lstStyle/>
        <a:p>
          <a:r>
            <a:rPr lang="es-EC" dirty="0" smtClean="0"/>
            <a:t>ACAROS</a:t>
          </a:r>
          <a:endParaRPr lang="es-EC" dirty="0"/>
        </a:p>
      </dgm:t>
    </dgm:pt>
    <dgm:pt modelId="{D2D7E1CF-C2C2-40F7-AAD9-B983A76956A5}" type="parTrans" cxnId="{00EA4443-E49D-41BB-9CDA-BB79FB2241CC}">
      <dgm:prSet/>
      <dgm:spPr/>
      <dgm:t>
        <a:bodyPr/>
        <a:lstStyle/>
        <a:p>
          <a:endParaRPr lang="es-EC"/>
        </a:p>
      </dgm:t>
    </dgm:pt>
    <dgm:pt modelId="{5A175DED-2E78-4BA9-80C3-E283695FE318}" type="sibTrans" cxnId="{00EA4443-E49D-41BB-9CDA-BB79FB2241CC}">
      <dgm:prSet/>
      <dgm:spPr/>
      <dgm:t>
        <a:bodyPr/>
        <a:lstStyle/>
        <a:p>
          <a:endParaRPr lang="es-EC"/>
        </a:p>
      </dgm:t>
    </dgm:pt>
    <dgm:pt modelId="{E51A49DB-73B0-4429-8111-1D54492B6D5C}">
      <dgm:prSet phldrT="[Texto]"/>
      <dgm:spPr/>
      <dgm:t>
        <a:bodyPr/>
        <a:lstStyle/>
        <a:p>
          <a:r>
            <a:rPr lang="es-EC" dirty="0" smtClean="0"/>
            <a:t>95,6</a:t>
          </a:r>
          <a:endParaRPr lang="es-EC" dirty="0"/>
        </a:p>
      </dgm:t>
    </dgm:pt>
    <dgm:pt modelId="{521CF6FC-2E95-4093-9EB4-C04DD1E11645}" type="parTrans" cxnId="{572001EB-DB7D-457B-B58C-8DD35E26436B}">
      <dgm:prSet/>
      <dgm:spPr/>
      <dgm:t>
        <a:bodyPr/>
        <a:lstStyle/>
        <a:p>
          <a:endParaRPr lang="es-EC"/>
        </a:p>
      </dgm:t>
    </dgm:pt>
    <dgm:pt modelId="{E948E12D-D1E5-4600-B83D-23B90B62365E}" type="sibTrans" cxnId="{572001EB-DB7D-457B-B58C-8DD35E26436B}">
      <dgm:prSet/>
      <dgm:spPr/>
      <dgm:t>
        <a:bodyPr/>
        <a:lstStyle/>
        <a:p>
          <a:endParaRPr lang="es-EC"/>
        </a:p>
      </dgm:t>
    </dgm:pt>
    <dgm:pt modelId="{FC5C9ECD-E5E3-4FC2-934A-F9E6BE763383}">
      <dgm:prSet phldrT="[Texto]"/>
      <dgm:spPr/>
      <dgm:t>
        <a:bodyPr/>
        <a:lstStyle/>
        <a:p>
          <a:r>
            <a:rPr lang="es-EC" dirty="0" smtClean="0"/>
            <a:t>89,1</a:t>
          </a:r>
          <a:endParaRPr lang="es-EC" dirty="0"/>
        </a:p>
      </dgm:t>
    </dgm:pt>
    <dgm:pt modelId="{1F635784-7756-459C-B8BE-449AD2820CF0}" type="parTrans" cxnId="{A0453E93-C4D9-4F48-BC85-C2A17B870AB0}">
      <dgm:prSet/>
      <dgm:spPr/>
      <dgm:t>
        <a:bodyPr/>
        <a:lstStyle/>
        <a:p>
          <a:endParaRPr lang="es-EC"/>
        </a:p>
      </dgm:t>
    </dgm:pt>
    <dgm:pt modelId="{73ACD89E-7B71-4FAD-B145-39DC63BE43F6}" type="sibTrans" cxnId="{A0453E93-C4D9-4F48-BC85-C2A17B870AB0}">
      <dgm:prSet/>
      <dgm:spPr/>
      <dgm:t>
        <a:bodyPr/>
        <a:lstStyle/>
        <a:p>
          <a:endParaRPr lang="es-EC"/>
        </a:p>
      </dgm:t>
    </dgm:pt>
    <dgm:pt modelId="{2C2C88B6-9BD4-4DAF-A516-45FE1EF12486}">
      <dgm:prSet phldrT="[Texto]"/>
      <dgm:spPr/>
      <dgm:t>
        <a:bodyPr/>
        <a:lstStyle/>
        <a:p>
          <a:r>
            <a:rPr lang="es-EC" dirty="0" smtClean="0"/>
            <a:t>92,3</a:t>
          </a:r>
          <a:endParaRPr lang="es-EC" dirty="0"/>
        </a:p>
      </dgm:t>
    </dgm:pt>
    <dgm:pt modelId="{21B07180-0034-414B-9665-803703703FCA}" type="parTrans" cxnId="{C06E2365-20B9-482A-B3C4-BA1A02D16F5B}">
      <dgm:prSet/>
      <dgm:spPr/>
      <dgm:t>
        <a:bodyPr/>
        <a:lstStyle/>
        <a:p>
          <a:endParaRPr lang="es-EC"/>
        </a:p>
      </dgm:t>
    </dgm:pt>
    <dgm:pt modelId="{C9A304F0-9B92-4260-9CC5-F303594E07C6}" type="sibTrans" cxnId="{C06E2365-20B9-482A-B3C4-BA1A02D16F5B}">
      <dgm:prSet/>
      <dgm:spPr/>
      <dgm:t>
        <a:bodyPr/>
        <a:lstStyle/>
        <a:p>
          <a:endParaRPr lang="es-EC"/>
        </a:p>
      </dgm:t>
    </dgm:pt>
    <dgm:pt modelId="{61998DB2-A3FA-4F5C-8F8E-9B621012708A}">
      <dgm:prSet phldrT="[Texto]"/>
      <dgm:spPr/>
      <dgm:t>
        <a:bodyPr/>
        <a:lstStyle/>
        <a:p>
          <a:r>
            <a:rPr lang="es-EC" dirty="0" smtClean="0"/>
            <a:t>76,7</a:t>
          </a:r>
          <a:endParaRPr lang="es-EC" dirty="0"/>
        </a:p>
      </dgm:t>
    </dgm:pt>
    <dgm:pt modelId="{58CE2958-C1CD-4925-9B21-B8D62A00DB6B}" type="parTrans" cxnId="{27F1FB95-32BC-48D6-9E52-4F31E562DD2C}">
      <dgm:prSet/>
      <dgm:spPr/>
      <dgm:t>
        <a:bodyPr/>
        <a:lstStyle/>
        <a:p>
          <a:endParaRPr lang="es-EC"/>
        </a:p>
      </dgm:t>
    </dgm:pt>
    <dgm:pt modelId="{0CB04167-9F81-425F-8657-995BC4368561}" type="sibTrans" cxnId="{27F1FB95-32BC-48D6-9E52-4F31E562DD2C}">
      <dgm:prSet/>
      <dgm:spPr/>
      <dgm:t>
        <a:bodyPr/>
        <a:lstStyle/>
        <a:p>
          <a:endParaRPr lang="es-EC"/>
        </a:p>
      </dgm:t>
    </dgm:pt>
    <dgm:pt modelId="{72F2877C-AEF1-48B0-89C2-C1A81433C84F}">
      <dgm:prSet phldrT="[Texto]"/>
      <dgm:spPr/>
      <dgm:t>
        <a:bodyPr/>
        <a:lstStyle/>
        <a:p>
          <a:r>
            <a:rPr lang="es-EC" dirty="0" smtClean="0"/>
            <a:t>91,2</a:t>
          </a:r>
          <a:endParaRPr lang="es-EC" dirty="0"/>
        </a:p>
      </dgm:t>
    </dgm:pt>
    <dgm:pt modelId="{98600832-31BD-4B1F-91BC-0152DFBE040A}" type="parTrans" cxnId="{7C356DA3-0470-4C05-9D84-7A1DD38AA55A}">
      <dgm:prSet/>
      <dgm:spPr/>
      <dgm:t>
        <a:bodyPr/>
        <a:lstStyle/>
        <a:p>
          <a:endParaRPr lang="es-EC"/>
        </a:p>
      </dgm:t>
    </dgm:pt>
    <dgm:pt modelId="{605FFE4F-9F1C-4AB7-A921-8F10D3EE4BDC}" type="sibTrans" cxnId="{7C356DA3-0470-4C05-9D84-7A1DD38AA55A}">
      <dgm:prSet/>
      <dgm:spPr/>
      <dgm:t>
        <a:bodyPr/>
        <a:lstStyle/>
        <a:p>
          <a:endParaRPr lang="es-EC"/>
        </a:p>
      </dgm:t>
    </dgm:pt>
    <dgm:pt modelId="{735E624B-4F17-4C14-B7C9-EE1877F59C30}">
      <dgm:prSet phldrT="[Texto]"/>
      <dgm:spPr/>
      <dgm:t>
        <a:bodyPr/>
        <a:lstStyle/>
        <a:p>
          <a:r>
            <a:rPr lang="es-EC" dirty="0" smtClean="0"/>
            <a:t>CHILE</a:t>
          </a:r>
          <a:endParaRPr lang="es-EC" dirty="0"/>
        </a:p>
      </dgm:t>
    </dgm:pt>
    <dgm:pt modelId="{33EB06E6-F48C-4E88-9F4D-608AFAB2994A}" type="parTrans" cxnId="{9CA9E96C-4012-40B8-A0CB-7A6A81EFF2F5}">
      <dgm:prSet/>
      <dgm:spPr/>
      <dgm:t>
        <a:bodyPr/>
        <a:lstStyle/>
        <a:p>
          <a:endParaRPr lang="es-EC"/>
        </a:p>
      </dgm:t>
    </dgm:pt>
    <dgm:pt modelId="{53292A3F-EBF0-4844-8169-A0C0848434BB}" type="sibTrans" cxnId="{9CA9E96C-4012-40B8-A0CB-7A6A81EFF2F5}">
      <dgm:prSet/>
      <dgm:spPr/>
      <dgm:t>
        <a:bodyPr/>
        <a:lstStyle/>
        <a:p>
          <a:endParaRPr lang="es-EC"/>
        </a:p>
      </dgm:t>
    </dgm:pt>
    <dgm:pt modelId="{840A9972-A95D-481A-B1F4-9734A904CD52}">
      <dgm:prSet phldrT="[Texto]"/>
      <dgm:spPr/>
      <dgm:t>
        <a:bodyPr/>
        <a:lstStyle/>
        <a:p>
          <a:r>
            <a:rPr lang="es-EC" dirty="0" smtClean="0"/>
            <a:t>PLAGA/PAÍS</a:t>
          </a:r>
          <a:endParaRPr lang="es-EC" dirty="0"/>
        </a:p>
      </dgm:t>
    </dgm:pt>
    <dgm:pt modelId="{5CB6F528-26F2-4A43-9B86-E1E30DB76E41}" type="sibTrans" cxnId="{E2FB9991-E4BF-4E3B-884C-35FFC893C240}">
      <dgm:prSet/>
      <dgm:spPr/>
      <dgm:t>
        <a:bodyPr/>
        <a:lstStyle/>
        <a:p>
          <a:endParaRPr lang="es-EC"/>
        </a:p>
      </dgm:t>
    </dgm:pt>
    <dgm:pt modelId="{8E460567-CE86-414A-974D-8D9755415FDF}" type="parTrans" cxnId="{E2FB9991-E4BF-4E3B-884C-35FFC893C240}">
      <dgm:prSet/>
      <dgm:spPr/>
      <dgm:t>
        <a:bodyPr/>
        <a:lstStyle/>
        <a:p>
          <a:endParaRPr lang="es-EC"/>
        </a:p>
      </dgm:t>
    </dgm:pt>
    <dgm:pt modelId="{62A25364-C187-4539-AB64-6322BE7B39BE}" type="pres">
      <dgm:prSet presAssocID="{5FA71952-1488-40C5-ADF7-4054DEE290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D22627-0890-4129-BD06-932027BF65F2}" type="pres">
      <dgm:prSet presAssocID="{840A9972-A95D-481A-B1F4-9734A904CD52}" presName="node" presStyleLbl="node1" presStyleIdx="0" presStyleCnt="15" custLinFactNeighborX="-33526" custLinFactNeighborY="2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F85224-A096-44D6-8E36-FC36C76C20F8}" type="pres">
      <dgm:prSet presAssocID="{5CB6F528-26F2-4A43-9B86-E1E30DB76E41}" presName="sibTrans" presStyleCnt="0"/>
      <dgm:spPr/>
    </dgm:pt>
    <dgm:pt modelId="{05F40A62-AF5B-43B3-98F2-C44481D7BF60}" type="pres">
      <dgm:prSet presAssocID="{9D49C5AC-D81C-4C94-9AD2-6712CD01CEBF}" presName="node" presStyleLbl="node1" presStyleIdx="1" presStyleCnt="15" custLinFactNeighborX="-36079" custLinFactNeighborY="2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1E4C80-8A4A-4AAA-A0BD-ED189C5E910A}" type="pres">
      <dgm:prSet presAssocID="{4C1CD1FD-D0DC-4637-B95F-2D84D63D495B}" presName="sibTrans" presStyleCnt="0"/>
      <dgm:spPr/>
    </dgm:pt>
    <dgm:pt modelId="{9C0701FF-E025-4BEE-A9ED-99B662EB8855}" type="pres">
      <dgm:prSet presAssocID="{26DC2D9E-37FC-47A5-84CE-C2AB9B4EFA34}" presName="node" presStyleLbl="node1" presStyleIdx="2" presStyleCnt="15" custLinFactNeighborX="-38632" custLinFactNeighborY="2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06D5A8-4976-4DED-B15A-2481F0B1BEB3}" type="pres">
      <dgm:prSet presAssocID="{6146CB38-22E7-4D19-B11F-D3D2C82F7CDE}" presName="sibTrans" presStyleCnt="0"/>
      <dgm:spPr/>
    </dgm:pt>
    <dgm:pt modelId="{6D2283DC-EADC-42E0-8573-FD2DE04E93AD}" type="pres">
      <dgm:prSet presAssocID="{5CC429BA-AEAE-4445-85D8-2100591FC087}" presName="node" presStyleLbl="node1" presStyleIdx="3" presStyleCnt="15" custLinFactNeighborX="-49781" custLinFactNeighborY="2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2A5D6-3F3D-4D98-ADA7-D661E026A8E6}" type="pres">
      <dgm:prSet presAssocID="{0D090F66-594C-4D15-974A-BDFD0A715029}" presName="sibTrans" presStyleCnt="0"/>
      <dgm:spPr/>
    </dgm:pt>
    <dgm:pt modelId="{FF05FFE6-0AA1-43FE-9B6A-E46535C75BD3}" type="pres">
      <dgm:prSet presAssocID="{E2A05A0F-AC6C-4A1D-AAA4-ED98667B62E5}" presName="node" presStyleLbl="node1" presStyleIdx="4" presStyleCnt="15" custLinFactNeighborX="-33526" custLinFactNeighborY="-6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3F3BCE-1CF0-4EB2-A563-48D6FE6E6158}" type="pres">
      <dgm:prSet presAssocID="{5B27F709-D0A2-4899-A496-3D3A0B400C3D}" presName="sibTrans" presStyleCnt="0"/>
      <dgm:spPr/>
    </dgm:pt>
    <dgm:pt modelId="{F84A6468-5CD5-4148-B6A1-89BBFFE4C598}" type="pres">
      <dgm:prSet presAssocID="{17EEE4E0-F842-476B-9D52-E204A35D5194}" presName="node" presStyleLbl="node1" presStyleIdx="5" presStyleCnt="15" custLinFactNeighborX="-36079" custLinFactNeighborY="-6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C8DFEE-ECFF-413D-BCDC-7DEAB823C2BD}" type="pres">
      <dgm:prSet presAssocID="{35E78B74-829B-4FEC-806F-44F50B637A51}" presName="sibTrans" presStyleCnt="0"/>
      <dgm:spPr/>
    </dgm:pt>
    <dgm:pt modelId="{77A182DA-3F34-4C6D-B9E8-709779E80803}" type="pres">
      <dgm:prSet presAssocID="{6C3C8DCD-6340-466E-81DC-7B89BB7B3E26}" presName="node" presStyleLbl="node1" presStyleIdx="6" presStyleCnt="15" custLinFactNeighborX="-38632" custLinFactNeighborY="-6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2FEB9A-AE72-4758-9AFF-806DD03487C1}" type="pres">
      <dgm:prSet presAssocID="{876D115E-0C95-4996-ABD0-CEF3EFEFDD5E}" presName="sibTrans" presStyleCnt="0"/>
      <dgm:spPr/>
    </dgm:pt>
    <dgm:pt modelId="{217D44F4-03AE-4522-8556-568318357BE3}" type="pres">
      <dgm:prSet presAssocID="{0F1AC21E-26B5-4885-B9B4-F8ED75420328}" presName="node" presStyleLbl="node1" presStyleIdx="7" presStyleCnt="15" custLinFactNeighborX="-45483" custLinFactNeighborY="-6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9FCB7E-930F-418E-BAB1-C5DEC122C203}" type="pres">
      <dgm:prSet presAssocID="{1FD58444-8304-43EF-9202-650F4E9BEB0E}" presName="sibTrans" presStyleCnt="0"/>
      <dgm:spPr/>
    </dgm:pt>
    <dgm:pt modelId="{38371FAA-43EC-4549-83CC-AA8B6F1E3BDD}" type="pres">
      <dgm:prSet presAssocID="{2963B9C9-ADC6-4944-B461-D2ABE6E0C2CF}" presName="node" presStyleLbl="node1" presStyleIdx="8" presStyleCnt="15" custLinFactNeighborX="-33526" custLinFactNeighborY="-13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BEE103-297F-419D-89E9-C41B74F4424D}" type="pres">
      <dgm:prSet presAssocID="{5A175DED-2E78-4BA9-80C3-E283695FE318}" presName="sibTrans" presStyleCnt="0"/>
      <dgm:spPr/>
    </dgm:pt>
    <dgm:pt modelId="{E558D315-90CF-4932-A970-F137BDFFD820}" type="pres">
      <dgm:prSet presAssocID="{E51A49DB-73B0-4429-8111-1D54492B6D5C}" presName="node" presStyleLbl="node1" presStyleIdx="9" presStyleCnt="15" custLinFactNeighborX="-40377" custLinFactNeighborY="-13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C5C91B-FA9A-4EDA-AC3F-87C546BD8C5C}" type="pres">
      <dgm:prSet presAssocID="{E948E12D-D1E5-4600-B83D-23B90B62365E}" presName="sibTrans" presStyleCnt="0"/>
      <dgm:spPr/>
    </dgm:pt>
    <dgm:pt modelId="{F315E0AC-7E26-4627-B59A-95A19AF47F6E}" type="pres">
      <dgm:prSet presAssocID="{FC5C9ECD-E5E3-4FC2-934A-F9E6BE763383}" presName="node" presStyleLbl="node1" presStyleIdx="10" presStyleCnt="15" custLinFactNeighborX="-42930" custLinFactNeighborY="-13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D19D7-AFF2-48FA-8B56-80E29D062B2D}" type="pres">
      <dgm:prSet presAssocID="{73ACD89E-7B71-4FAD-B145-39DC63BE43F6}" presName="sibTrans" presStyleCnt="0"/>
      <dgm:spPr/>
    </dgm:pt>
    <dgm:pt modelId="{D7696684-AECD-4F29-B080-62D86CBDEDC3}" type="pres">
      <dgm:prSet presAssocID="{2C2C88B6-9BD4-4DAF-A516-45FE1EF12486}" presName="node" presStyleLbl="node1" presStyleIdx="11" presStyleCnt="15" custLinFactNeighborX="-49781" custLinFactNeighborY="-13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F22F37-2AAD-42FD-96F3-D9B714827F91}" type="pres">
      <dgm:prSet presAssocID="{C9A304F0-9B92-4260-9CC5-F303594E07C6}" presName="sibTrans" presStyleCnt="0"/>
      <dgm:spPr/>
    </dgm:pt>
    <dgm:pt modelId="{7BEEAC17-B2D7-4492-86D9-DD480C2184AA}" type="pres">
      <dgm:prSet presAssocID="{61998DB2-A3FA-4F5C-8F8E-9B621012708A}" presName="node" presStyleLbl="node1" presStyleIdx="12" presStyleCnt="15" custLinFactX="124070" custLinFactY="-100000" custLinFactNeighborX="200000" custLinFactNeighborY="-13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41BCC6-298F-454D-836F-D42604B2BB56}" type="pres">
      <dgm:prSet presAssocID="{0CB04167-9F81-425F-8657-995BC4368561}" presName="sibTrans" presStyleCnt="0"/>
      <dgm:spPr/>
    </dgm:pt>
    <dgm:pt modelId="{C2E2C61C-B2CB-40BE-92AD-38443389C822}" type="pres">
      <dgm:prSet presAssocID="{72F2877C-AEF1-48B0-89C2-C1A81433C84F}" presName="node" presStyleLbl="node1" presStyleIdx="13" presStyleCnt="15" custLinFactX="100000" custLinFactY="-18050" custLinFactNeighborX="10556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272732-2CF1-4D8E-A48E-A1379543EBC9}" type="pres">
      <dgm:prSet presAssocID="{605FFE4F-9F1C-4AB7-A921-8F10D3EE4BDC}" presName="sibTrans" presStyleCnt="0"/>
      <dgm:spPr/>
    </dgm:pt>
    <dgm:pt modelId="{69D4A211-9371-48C3-9AD3-38B9E43E33A3}" type="pres">
      <dgm:prSet presAssocID="{735E624B-4F17-4C14-B7C9-EE1877F59C30}" presName="node" presStyleLbl="node1" presStyleIdx="14" presStyleCnt="15" custLinFactY="-147239" custLinFactNeighborX="99865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D4B97D-EC69-4067-90E5-90690B91419F}" type="presOf" srcId="{17EEE4E0-F842-476B-9D52-E204A35D5194}" destId="{F84A6468-5CD5-4148-B6A1-89BBFFE4C598}" srcOrd="0" destOrd="0" presId="urn:microsoft.com/office/officeart/2005/8/layout/default"/>
    <dgm:cxn modelId="{9CA9E96C-4012-40B8-A0CB-7A6A81EFF2F5}" srcId="{5FA71952-1488-40C5-ADF7-4054DEE29012}" destId="{735E624B-4F17-4C14-B7C9-EE1877F59C30}" srcOrd="14" destOrd="0" parTransId="{33EB06E6-F48C-4E88-9F4D-608AFAB2994A}" sibTransId="{53292A3F-EBF0-4844-8169-A0C0848434BB}"/>
    <dgm:cxn modelId="{572001EB-DB7D-457B-B58C-8DD35E26436B}" srcId="{5FA71952-1488-40C5-ADF7-4054DEE29012}" destId="{E51A49DB-73B0-4429-8111-1D54492B6D5C}" srcOrd="9" destOrd="0" parTransId="{521CF6FC-2E95-4093-9EB4-C04DD1E11645}" sibTransId="{E948E12D-D1E5-4600-B83D-23B90B62365E}"/>
    <dgm:cxn modelId="{2AEA65E4-3539-4169-B0CB-999C069A387E}" type="presOf" srcId="{72F2877C-AEF1-48B0-89C2-C1A81433C84F}" destId="{C2E2C61C-B2CB-40BE-92AD-38443389C822}" srcOrd="0" destOrd="0" presId="urn:microsoft.com/office/officeart/2005/8/layout/default"/>
    <dgm:cxn modelId="{FFC1489E-E38F-4DC2-88DC-C56246B3E98F}" type="presOf" srcId="{735E624B-4F17-4C14-B7C9-EE1877F59C30}" destId="{69D4A211-9371-48C3-9AD3-38B9E43E33A3}" srcOrd="0" destOrd="0" presId="urn:microsoft.com/office/officeart/2005/8/layout/default"/>
    <dgm:cxn modelId="{C06E2365-20B9-482A-B3C4-BA1A02D16F5B}" srcId="{5FA71952-1488-40C5-ADF7-4054DEE29012}" destId="{2C2C88B6-9BD4-4DAF-A516-45FE1EF12486}" srcOrd="11" destOrd="0" parTransId="{21B07180-0034-414B-9665-803703703FCA}" sibTransId="{C9A304F0-9B92-4260-9CC5-F303594E07C6}"/>
    <dgm:cxn modelId="{BD90066C-5B49-4435-BD6D-BCDB9E2D73E1}" srcId="{5FA71952-1488-40C5-ADF7-4054DEE29012}" destId="{5CC429BA-AEAE-4445-85D8-2100591FC087}" srcOrd="3" destOrd="0" parTransId="{71D198A8-6192-42E0-A476-E3B422EF4C11}" sibTransId="{0D090F66-594C-4D15-974A-BDFD0A715029}"/>
    <dgm:cxn modelId="{981E0A3E-2FFC-486D-BCFD-50271A817B0D}" type="presOf" srcId="{840A9972-A95D-481A-B1F4-9734A904CD52}" destId="{FDD22627-0890-4129-BD06-932027BF65F2}" srcOrd="0" destOrd="0" presId="urn:microsoft.com/office/officeart/2005/8/layout/default"/>
    <dgm:cxn modelId="{145F8E86-AA7A-4902-975C-3A0995F07DF7}" srcId="{5FA71952-1488-40C5-ADF7-4054DEE29012}" destId="{6C3C8DCD-6340-466E-81DC-7B89BB7B3E26}" srcOrd="6" destOrd="0" parTransId="{375D4485-AFB2-461F-8975-9B2BF509F0CD}" sibTransId="{876D115E-0C95-4996-ABD0-CEF3EFEFDD5E}"/>
    <dgm:cxn modelId="{A563BB66-DD24-4709-86CC-1C670796E903}" type="presOf" srcId="{2C2C88B6-9BD4-4DAF-A516-45FE1EF12486}" destId="{D7696684-AECD-4F29-B080-62D86CBDEDC3}" srcOrd="0" destOrd="0" presId="urn:microsoft.com/office/officeart/2005/8/layout/default"/>
    <dgm:cxn modelId="{0380F6E6-4B29-4A93-8E6F-1FA02B7BA3BA}" type="presOf" srcId="{E2A05A0F-AC6C-4A1D-AAA4-ED98667B62E5}" destId="{FF05FFE6-0AA1-43FE-9B6A-E46535C75BD3}" srcOrd="0" destOrd="0" presId="urn:microsoft.com/office/officeart/2005/8/layout/default"/>
    <dgm:cxn modelId="{827803C0-B6B9-4A94-9424-31F671CC620D}" type="presOf" srcId="{61998DB2-A3FA-4F5C-8F8E-9B621012708A}" destId="{7BEEAC17-B2D7-4492-86D9-DD480C2184AA}" srcOrd="0" destOrd="0" presId="urn:microsoft.com/office/officeart/2005/8/layout/default"/>
    <dgm:cxn modelId="{06ADE3BD-B89F-4CB1-8F6C-41CC065E11EF}" srcId="{5FA71952-1488-40C5-ADF7-4054DEE29012}" destId="{17EEE4E0-F842-476B-9D52-E204A35D5194}" srcOrd="5" destOrd="0" parTransId="{03E4E25E-AD78-45BA-8A9C-4719FC889842}" sibTransId="{35E78B74-829B-4FEC-806F-44F50B637A51}"/>
    <dgm:cxn modelId="{84A08186-777E-4934-8342-17F71EA72E57}" type="presOf" srcId="{FC5C9ECD-E5E3-4FC2-934A-F9E6BE763383}" destId="{F315E0AC-7E26-4627-B59A-95A19AF47F6E}" srcOrd="0" destOrd="0" presId="urn:microsoft.com/office/officeart/2005/8/layout/default"/>
    <dgm:cxn modelId="{00EA4443-E49D-41BB-9CDA-BB79FB2241CC}" srcId="{5FA71952-1488-40C5-ADF7-4054DEE29012}" destId="{2963B9C9-ADC6-4944-B461-D2ABE6E0C2CF}" srcOrd="8" destOrd="0" parTransId="{D2D7E1CF-C2C2-40F7-AAD9-B983A76956A5}" sibTransId="{5A175DED-2E78-4BA9-80C3-E283695FE318}"/>
    <dgm:cxn modelId="{7C356DA3-0470-4C05-9D84-7A1DD38AA55A}" srcId="{5FA71952-1488-40C5-ADF7-4054DEE29012}" destId="{72F2877C-AEF1-48B0-89C2-C1A81433C84F}" srcOrd="13" destOrd="0" parTransId="{98600832-31BD-4B1F-91BC-0152DFBE040A}" sibTransId="{605FFE4F-9F1C-4AB7-A921-8F10D3EE4BDC}"/>
    <dgm:cxn modelId="{E2FB9991-E4BF-4E3B-884C-35FFC893C240}" srcId="{5FA71952-1488-40C5-ADF7-4054DEE29012}" destId="{840A9972-A95D-481A-B1F4-9734A904CD52}" srcOrd="0" destOrd="0" parTransId="{8E460567-CE86-414A-974D-8D9755415FDF}" sibTransId="{5CB6F528-26F2-4A43-9B86-E1E30DB76E41}"/>
    <dgm:cxn modelId="{9E282A37-0B63-4D82-A0F5-FED32D8730D1}" srcId="{5FA71952-1488-40C5-ADF7-4054DEE29012}" destId="{E2A05A0F-AC6C-4A1D-AAA4-ED98667B62E5}" srcOrd="4" destOrd="0" parTransId="{2C7E3760-F59A-4221-9E41-F739B89564A6}" sibTransId="{5B27F709-D0A2-4899-A496-3D3A0B400C3D}"/>
    <dgm:cxn modelId="{BC001142-39E8-466C-B207-BEB721E58A8A}" type="presOf" srcId="{5FA71952-1488-40C5-ADF7-4054DEE29012}" destId="{62A25364-C187-4539-AB64-6322BE7B39BE}" srcOrd="0" destOrd="0" presId="urn:microsoft.com/office/officeart/2005/8/layout/default"/>
    <dgm:cxn modelId="{27F1FB95-32BC-48D6-9E52-4F31E562DD2C}" srcId="{5FA71952-1488-40C5-ADF7-4054DEE29012}" destId="{61998DB2-A3FA-4F5C-8F8E-9B621012708A}" srcOrd="12" destOrd="0" parTransId="{58CE2958-C1CD-4925-9B21-B8D62A00DB6B}" sibTransId="{0CB04167-9F81-425F-8657-995BC4368561}"/>
    <dgm:cxn modelId="{A0453E93-C4D9-4F48-BC85-C2A17B870AB0}" srcId="{5FA71952-1488-40C5-ADF7-4054DEE29012}" destId="{FC5C9ECD-E5E3-4FC2-934A-F9E6BE763383}" srcOrd="10" destOrd="0" parTransId="{1F635784-7756-459C-B8BE-449AD2820CF0}" sibTransId="{73ACD89E-7B71-4FAD-B145-39DC63BE43F6}"/>
    <dgm:cxn modelId="{24BC5930-4B14-4DA5-9C50-AA1D6A271051}" type="presOf" srcId="{2963B9C9-ADC6-4944-B461-D2ABE6E0C2CF}" destId="{38371FAA-43EC-4549-83CC-AA8B6F1E3BDD}" srcOrd="0" destOrd="0" presId="urn:microsoft.com/office/officeart/2005/8/layout/default"/>
    <dgm:cxn modelId="{E96EF700-D345-4247-B9DC-309A1D5E51F5}" type="presOf" srcId="{6C3C8DCD-6340-466E-81DC-7B89BB7B3E26}" destId="{77A182DA-3F34-4C6D-B9E8-709779E80803}" srcOrd="0" destOrd="0" presId="urn:microsoft.com/office/officeart/2005/8/layout/default"/>
    <dgm:cxn modelId="{A543CE69-1F05-4612-9984-E1520552C61B}" srcId="{5FA71952-1488-40C5-ADF7-4054DEE29012}" destId="{0F1AC21E-26B5-4885-B9B4-F8ED75420328}" srcOrd="7" destOrd="0" parTransId="{867C0453-9E28-4616-A724-DB758842B5EE}" sibTransId="{1FD58444-8304-43EF-9202-650F4E9BEB0E}"/>
    <dgm:cxn modelId="{AD474522-3278-4198-98AB-02BA095769B9}" type="presOf" srcId="{9D49C5AC-D81C-4C94-9AD2-6712CD01CEBF}" destId="{05F40A62-AF5B-43B3-98F2-C44481D7BF60}" srcOrd="0" destOrd="0" presId="urn:microsoft.com/office/officeart/2005/8/layout/default"/>
    <dgm:cxn modelId="{9536E11F-077A-4B02-83CF-70253F8512B0}" type="presOf" srcId="{26DC2D9E-37FC-47A5-84CE-C2AB9B4EFA34}" destId="{9C0701FF-E025-4BEE-A9ED-99B662EB8855}" srcOrd="0" destOrd="0" presId="urn:microsoft.com/office/officeart/2005/8/layout/default"/>
    <dgm:cxn modelId="{B99E5024-4D42-4058-B7EE-C66F7B0FAF9F}" srcId="{5FA71952-1488-40C5-ADF7-4054DEE29012}" destId="{26DC2D9E-37FC-47A5-84CE-C2AB9B4EFA34}" srcOrd="2" destOrd="0" parTransId="{CC3830A4-4B75-4446-8008-166AC08AB11C}" sibTransId="{6146CB38-22E7-4D19-B11F-D3D2C82F7CDE}"/>
    <dgm:cxn modelId="{E9F7EC8D-A9A4-4767-9CBB-56F15FFBD486}" type="presOf" srcId="{E51A49DB-73B0-4429-8111-1D54492B6D5C}" destId="{E558D315-90CF-4932-A970-F137BDFFD820}" srcOrd="0" destOrd="0" presId="urn:microsoft.com/office/officeart/2005/8/layout/default"/>
    <dgm:cxn modelId="{FCD06591-8F02-4D39-8275-4EC633410C25}" srcId="{5FA71952-1488-40C5-ADF7-4054DEE29012}" destId="{9D49C5AC-D81C-4C94-9AD2-6712CD01CEBF}" srcOrd="1" destOrd="0" parTransId="{4D2A7FDC-8011-462A-936D-6DC169278020}" sibTransId="{4C1CD1FD-D0DC-4637-B95F-2D84D63D495B}"/>
    <dgm:cxn modelId="{821DD200-52AE-45DA-BF05-BD022BD94B72}" type="presOf" srcId="{0F1AC21E-26B5-4885-B9B4-F8ED75420328}" destId="{217D44F4-03AE-4522-8556-568318357BE3}" srcOrd="0" destOrd="0" presId="urn:microsoft.com/office/officeart/2005/8/layout/default"/>
    <dgm:cxn modelId="{5F4DE459-F0A9-4373-BCAB-7FBDA3D122EC}" type="presOf" srcId="{5CC429BA-AEAE-4445-85D8-2100591FC087}" destId="{6D2283DC-EADC-42E0-8573-FD2DE04E93AD}" srcOrd="0" destOrd="0" presId="urn:microsoft.com/office/officeart/2005/8/layout/default"/>
    <dgm:cxn modelId="{7032F0D9-4D2C-4349-A09E-5A0D1FE6E41F}" type="presParOf" srcId="{62A25364-C187-4539-AB64-6322BE7B39BE}" destId="{FDD22627-0890-4129-BD06-932027BF65F2}" srcOrd="0" destOrd="0" presId="urn:microsoft.com/office/officeart/2005/8/layout/default"/>
    <dgm:cxn modelId="{60E7D082-0FA1-47CA-8162-5BE24989EF29}" type="presParOf" srcId="{62A25364-C187-4539-AB64-6322BE7B39BE}" destId="{3BF85224-A096-44D6-8E36-FC36C76C20F8}" srcOrd="1" destOrd="0" presId="urn:microsoft.com/office/officeart/2005/8/layout/default"/>
    <dgm:cxn modelId="{809A3AD1-578E-4DD1-829F-91AB256657D8}" type="presParOf" srcId="{62A25364-C187-4539-AB64-6322BE7B39BE}" destId="{05F40A62-AF5B-43B3-98F2-C44481D7BF60}" srcOrd="2" destOrd="0" presId="urn:microsoft.com/office/officeart/2005/8/layout/default"/>
    <dgm:cxn modelId="{7FB15139-9ABD-45B2-9D12-72E2D66011A1}" type="presParOf" srcId="{62A25364-C187-4539-AB64-6322BE7B39BE}" destId="{521E4C80-8A4A-4AAA-A0BD-ED189C5E910A}" srcOrd="3" destOrd="0" presId="urn:microsoft.com/office/officeart/2005/8/layout/default"/>
    <dgm:cxn modelId="{FD1E7654-29B5-4061-9656-998C3F1FD026}" type="presParOf" srcId="{62A25364-C187-4539-AB64-6322BE7B39BE}" destId="{9C0701FF-E025-4BEE-A9ED-99B662EB8855}" srcOrd="4" destOrd="0" presId="urn:microsoft.com/office/officeart/2005/8/layout/default"/>
    <dgm:cxn modelId="{44514C5A-2D67-4C0D-B91B-937B4847D9D4}" type="presParOf" srcId="{62A25364-C187-4539-AB64-6322BE7B39BE}" destId="{6406D5A8-4976-4DED-B15A-2481F0B1BEB3}" srcOrd="5" destOrd="0" presId="urn:microsoft.com/office/officeart/2005/8/layout/default"/>
    <dgm:cxn modelId="{AF85C685-0B36-4D21-9DCC-603DDA33404D}" type="presParOf" srcId="{62A25364-C187-4539-AB64-6322BE7B39BE}" destId="{6D2283DC-EADC-42E0-8573-FD2DE04E93AD}" srcOrd="6" destOrd="0" presId="urn:microsoft.com/office/officeart/2005/8/layout/default"/>
    <dgm:cxn modelId="{11F3FB69-DF50-4EF7-BEB8-1F6088BFCB1F}" type="presParOf" srcId="{62A25364-C187-4539-AB64-6322BE7B39BE}" destId="{9AE2A5D6-3F3D-4D98-ADA7-D661E026A8E6}" srcOrd="7" destOrd="0" presId="urn:microsoft.com/office/officeart/2005/8/layout/default"/>
    <dgm:cxn modelId="{D51C5BC3-4CA7-4C77-9A10-CD22287C2CE1}" type="presParOf" srcId="{62A25364-C187-4539-AB64-6322BE7B39BE}" destId="{FF05FFE6-0AA1-43FE-9B6A-E46535C75BD3}" srcOrd="8" destOrd="0" presId="urn:microsoft.com/office/officeart/2005/8/layout/default"/>
    <dgm:cxn modelId="{9CF25177-5802-4EA3-AA6D-2D2A5304D14C}" type="presParOf" srcId="{62A25364-C187-4539-AB64-6322BE7B39BE}" destId="{6D3F3BCE-1CF0-4EB2-A563-48D6FE6E6158}" srcOrd="9" destOrd="0" presId="urn:microsoft.com/office/officeart/2005/8/layout/default"/>
    <dgm:cxn modelId="{2236EFFF-4608-4B97-A941-E0A3507E2470}" type="presParOf" srcId="{62A25364-C187-4539-AB64-6322BE7B39BE}" destId="{F84A6468-5CD5-4148-B6A1-89BBFFE4C598}" srcOrd="10" destOrd="0" presId="urn:microsoft.com/office/officeart/2005/8/layout/default"/>
    <dgm:cxn modelId="{1CC26CBB-B49F-400C-90A0-624D73029DCB}" type="presParOf" srcId="{62A25364-C187-4539-AB64-6322BE7B39BE}" destId="{C0C8DFEE-ECFF-413D-BCDC-7DEAB823C2BD}" srcOrd="11" destOrd="0" presId="urn:microsoft.com/office/officeart/2005/8/layout/default"/>
    <dgm:cxn modelId="{3D84934B-3EAD-4D7E-9412-D8794C362980}" type="presParOf" srcId="{62A25364-C187-4539-AB64-6322BE7B39BE}" destId="{77A182DA-3F34-4C6D-B9E8-709779E80803}" srcOrd="12" destOrd="0" presId="urn:microsoft.com/office/officeart/2005/8/layout/default"/>
    <dgm:cxn modelId="{DCDC8023-D3D0-42E4-9048-64698924D554}" type="presParOf" srcId="{62A25364-C187-4539-AB64-6322BE7B39BE}" destId="{552FEB9A-AE72-4758-9AFF-806DD03487C1}" srcOrd="13" destOrd="0" presId="urn:microsoft.com/office/officeart/2005/8/layout/default"/>
    <dgm:cxn modelId="{0AA8C927-1506-4453-8CF0-6F4F4BE5FE80}" type="presParOf" srcId="{62A25364-C187-4539-AB64-6322BE7B39BE}" destId="{217D44F4-03AE-4522-8556-568318357BE3}" srcOrd="14" destOrd="0" presId="urn:microsoft.com/office/officeart/2005/8/layout/default"/>
    <dgm:cxn modelId="{7B189D83-3E45-4C28-AFFA-6D733D98A988}" type="presParOf" srcId="{62A25364-C187-4539-AB64-6322BE7B39BE}" destId="{A59FCB7E-930F-418E-BAB1-C5DEC122C203}" srcOrd="15" destOrd="0" presId="urn:microsoft.com/office/officeart/2005/8/layout/default"/>
    <dgm:cxn modelId="{30A9A3DC-884F-43C5-A254-2F2F45EFFB4F}" type="presParOf" srcId="{62A25364-C187-4539-AB64-6322BE7B39BE}" destId="{38371FAA-43EC-4549-83CC-AA8B6F1E3BDD}" srcOrd="16" destOrd="0" presId="urn:microsoft.com/office/officeart/2005/8/layout/default"/>
    <dgm:cxn modelId="{35325933-B1B2-43D7-81CB-6DDDF98F31D1}" type="presParOf" srcId="{62A25364-C187-4539-AB64-6322BE7B39BE}" destId="{32BEE103-297F-419D-89E9-C41B74F4424D}" srcOrd="17" destOrd="0" presId="urn:microsoft.com/office/officeart/2005/8/layout/default"/>
    <dgm:cxn modelId="{26F72CFE-AA06-4092-85B0-0AC701FABD45}" type="presParOf" srcId="{62A25364-C187-4539-AB64-6322BE7B39BE}" destId="{E558D315-90CF-4932-A970-F137BDFFD820}" srcOrd="18" destOrd="0" presId="urn:microsoft.com/office/officeart/2005/8/layout/default"/>
    <dgm:cxn modelId="{67419A3F-BE70-4C00-A190-E3535CC3C7DF}" type="presParOf" srcId="{62A25364-C187-4539-AB64-6322BE7B39BE}" destId="{74C5C91B-FA9A-4EDA-AC3F-87C546BD8C5C}" srcOrd="19" destOrd="0" presId="urn:microsoft.com/office/officeart/2005/8/layout/default"/>
    <dgm:cxn modelId="{8FC7DDE9-7A10-4F87-895B-1B114C3BE92A}" type="presParOf" srcId="{62A25364-C187-4539-AB64-6322BE7B39BE}" destId="{F315E0AC-7E26-4627-B59A-95A19AF47F6E}" srcOrd="20" destOrd="0" presId="urn:microsoft.com/office/officeart/2005/8/layout/default"/>
    <dgm:cxn modelId="{E0D043CC-4A26-4CBD-9120-4DE0C0FA0341}" type="presParOf" srcId="{62A25364-C187-4539-AB64-6322BE7B39BE}" destId="{7A5D19D7-AFF2-48FA-8B56-80E29D062B2D}" srcOrd="21" destOrd="0" presId="urn:microsoft.com/office/officeart/2005/8/layout/default"/>
    <dgm:cxn modelId="{5DD6991F-E7AA-4DD2-A0A2-7FE8BACD6B59}" type="presParOf" srcId="{62A25364-C187-4539-AB64-6322BE7B39BE}" destId="{D7696684-AECD-4F29-B080-62D86CBDEDC3}" srcOrd="22" destOrd="0" presId="urn:microsoft.com/office/officeart/2005/8/layout/default"/>
    <dgm:cxn modelId="{0D0CF1DB-F74B-472A-AC37-5D65C84588D2}" type="presParOf" srcId="{62A25364-C187-4539-AB64-6322BE7B39BE}" destId="{1EF22F37-2AAD-42FD-96F3-D9B714827F91}" srcOrd="23" destOrd="0" presId="urn:microsoft.com/office/officeart/2005/8/layout/default"/>
    <dgm:cxn modelId="{66AB2E8B-0B99-4D54-92BF-D3EF2EA951AF}" type="presParOf" srcId="{62A25364-C187-4539-AB64-6322BE7B39BE}" destId="{7BEEAC17-B2D7-4492-86D9-DD480C2184AA}" srcOrd="24" destOrd="0" presId="urn:microsoft.com/office/officeart/2005/8/layout/default"/>
    <dgm:cxn modelId="{1DCEFE10-44AE-4433-8F73-188CE9716622}" type="presParOf" srcId="{62A25364-C187-4539-AB64-6322BE7B39BE}" destId="{5641BCC6-298F-454D-836F-D42604B2BB56}" srcOrd="25" destOrd="0" presId="urn:microsoft.com/office/officeart/2005/8/layout/default"/>
    <dgm:cxn modelId="{8EBAAC98-971C-404C-AEE6-21E34B5158DC}" type="presParOf" srcId="{62A25364-C187-4539-AB64-6322BE7B39BE}" destId="{C2E2C61C-B2CB-40BE-92AD-38443389C822}" srcOrd="26" destOrd="0" presId="urn:microsoft.com/office/officeart/2005/8/layout/default"/>
    <dgm:cxn modelId="{1BBF6E14-0FAB-47E5-93C7-BC1D111661B5}" type="presParOf" srcId="{62A25364-C187-4539-AB64-6322BE7B39BE}" destId="{40272732-2CF1-4D8E-A48E-A1379543EBC9}" srcOrd="27" destOrd="0" presId="urn:microsoft.com/office/officeart/2005/8/layout/default"/>
    <dgm:cxn modelId="{A701A5E9-2E3C-4739-8B65-A0115AB0D43E}" type="presParOf" srcId="{62A25364-C187-4539-AB64-6322BE7B39BE}" destId="{69D4A211-9371-48C3-9AD3-38B9E43E33A3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DC6A6-2F5B-4994-80AD-490743EBF207}">
      <dsp:nvSpPr>
        <dsp:cNvPr id="0" name=""/>
        <dsp:cNvSpPr/>
      </dsp:nvSpPr>
      <dsp:spPr>
        <a:xfrm>
          <a:off x="7233" y="468266"/>
          <a:ext cx="2161877" cy="154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Levantar los procesos realizados en Agrocalidad</a:t>
          </a:r>
          <a:endParaRPr lang="es-EC" sz="1800" kern="1200" dirty="0"/>
        </a:p>
      </dsp:txBody>
      <dsp:txXfrm>
        <a:off x="52348" y="513381"/>
        <a:ext cx="2071647" cy="1450107"/>
      </dsp:txXfrm>
    </dsp:sp>
    <dsp:sp modelId="{0D711B2B-F3C2-4715-9881-F3C40FB7FB51}">
      <dsp:nvSpPr>
        <dsp:cNvPr id="0" name=""/>
        <dsp:cNvSpPr/>
      </dsp:nvSpPr>
      <dsp:spPr>
        <a:xfrm>
          <a:off x="2385298" y="970362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385298" y="1077591"/>
        <a:ext cx="320822" cy="321687"/>
      </dsp:txXfrm>
    </dsp:sp>
    <dsp:sp modelId="{8D75FAB0-DA1C-49E8-A080-6BDE6511E1DB}">
      <dsp:nvSpPr>
        <dsp:cNvPr id="0" name=""/>
        <dsp:cNvSpPr/>
      </dsp:nvSpPr>
      <dsp:spPr>
        <a:xfrm>
          <a:off x="3033861" y="468266"/>
          <a:ext cx="2161877" cy="154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Investigar los indicadores que tienen relación con la sustentabilidad económica</a:t>
          </a:r>
          <a:endParaRPr lang="es-EC" sz="1800" kern="1200" dirty="0"/>
        </a:p>
      </dsp:txBody>
      <dsp:txXfrm>
        <a:off x="3078976" y="513381"/>
        <a:ext cx="2071647" cy="1450107"/>
      </dsp:txXfrm>
    </dsp:sp>
    <dsp:sp modelId="{91C667FE-2A0E-411B-A7C2-2442AE2ECC9C}">
      <dsp:nvSpPr>
        <dsp:cNvPr id="0" name=""/>
        <dsp:cNvSpPr/>
      </dsp:nvSpPr>
      <dsp:spPr>
        <a:xfrm>
          <a:off x="5411926" y="970362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411926" y="1077591"/>
        <a:ext cx="320822" cy="321687"/>
      </dsp:txXfrm>
    </dsp:sp>
    <dsp:sp modelId="{AF7D4177-B969-41D9-BBD6-B6911DE79AA6}">
      <dsp:nvSpPr>
        <dsp:cNvPr id="0" name=""/>
        <dsp:cNvSpPr/>
      </dsp:nvSpPr>
      <dsp:spPr>
        <a:xfrm>
          <a:off x="6060489" y="468266"/>
          <a:ext cx="2161877" cy="154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Recolectar información estadística del BCE, Agrocalidad, MAGAP.</a:t>
          </a:r>
          <a:endParaRPr lang="es-EC" sz="1800" kern="1200" dirty="0"/>
        </a:p>
      </dsp:txBody>
      <dsp:txXfrm>
        <a:off x="6105604" y="513381"/>
        <a:ext cx="2071647" cy="1450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16AFE-3958-4A65-A89C-57F8219C1AFE}">
      <dsp:nvSpPr>
        <dsp:cNvPr id="0" name=""/>
        <dsp:cNvSpPr/>
      </dsp:nvSpPr>
      <dsp:spPr>
        <a:xfrm>
          <a:off x="360042" y="564314"/>
          <a:ext cx="2600233" cy="159097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537 Fincas</a:t>
          </a:r>
          <a:endParaRPr lang="es-EC" sz="2500" kern="1200" dirty="0"/>
        </a:p>
      </dsp:txBody>
      <dsp:txXfrm>
        <a:off x="360042" y="564314"/>
        <a:ext cx="2600233" cy="1590973"/>
      </dsp:txXfrm>
    </dsp:sp>
    <dsp:sp modelId="{4046CB75-46A3-47A8-87DB-064479B6A968}">
      <dsp:nvSpPr>
        <dsp:cNvPr id="0" name=""/>
        <dsp:cNvSpPr/>
      </dsp:nvSpPr>
      <dsp:spPr>
        <a:xfrm>
          <a:off x="3280299" y="564314"/>
          <a:ext cx="2651621" cy="159097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761 Fincas</a:t>
          </a:r>
          <a:endParaRPr lang="es-EC" sz="2500" kern="1200" dirty="0"/>
        </a:p>
      </dsp:txBody>
      <dsp:txXfrm>
        <a:off x="3280299" y="564314"/>
        <a:ext cx="2651621" cy="1590973"/>
      </dsp:txXfrm>
    </dsp:sp>
    <dsp:sp modelId="{E202DCD0-9E30-44DC-9BB4-FCE28296E3B8}">
      <dsp:nvSpPr>
        <dsp:cNvPr id="0" name=""/>
        <dsp:cNvSpPr/>
      </dsp:nvSpPr>
      <dsp:spPr>
        <a:xfrm>
          <a:off x="334348" y="2252760"/>
          <a:ext cx="2651621" cy="159097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4500 Hectáreas</a:t>
          </a:r>
          <a:endParaRPr lang="es-EC" sz="2500" kern="1200" dirty="0"/>
        </a:p>
      </dsp:txBody>
      <dsp:txXfrm>
        <a:off x="334348" y="2252760"/>
        <a:ext cx="2651621" cy="1590973"/>
      </dsp:txXfrm>
    </dsp:sp>
    <dsp:sp modelId="{FDBE2D1B-AC5F-4327-A7FC-1B09C968899F}">
      <dsp:nvSpPr>
        <dsp:cNvPr id="0" name=""/>
        <dsp:cNvSpPr/>
      </dsp:nvSpPr>
      <dsp:spPr>
        <a:xfrm>
          <a:off x="3305993" y="2320289"/>
          <a:ext cx="2651621" cy="149651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4800 Hectáreas</a:t>
          </a:r>
          <a:endParaRPr lang="es-EC" sz="2500" kern="1200" dirty="0"/>
        </a:p>
      </dsp:txBody>
      <dsp:txXfrm>
        <a:off x="3305993" y="2320289"/>
        <a:ext cx="2651621" cy="1496516"/>
      </dsp:txXfrm>
    </dsp:sp>
    <dsp:sp modelId="{57D9C461-36C5-4C08-B176-20B4EFD1EACA}">
      <dsp:nvSpPr>
        <dsp:cNvPr id="0" name=""/>
        <dsp:cNvSpPr/>
      </dsp:nvSpPr>
      <dsp:spPr>
        <a:xfrm>
          <a:off x="2376269" y="3960442"/>
          <a:ext cx="2651621" cy="58859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PRODUCTIVIDAD 35-38T/HA</a:t>
          </a:r>
          <a:endParaRPr lang="es-EC" sz="2400" kern="1200" dirty="0"/>
        </a:p>
      </dsp:txBody>
      <dsp:txXfrm>
        <a:off x="2376269" y="3960442"/>
        <a:ext cx="2651621" cy="588596"/>
      </dsp:txXfrm>
    </dsp:sp>
    <dsp:sp modelId="{8AB68E51-7068-4193-81C4-951ECEA7E5FA}">
      <dsp:nvSpPr>
        <dsp:cNvPr id="0" name=""/>
        <dsp:cNvSpPr/>
      </dsp:nvSpPr>
      <dsp:spPr>
        <a:xfrm rot="10800000" flipV="1">
          <a:off x="504065" y="72000"/>
          <a:ext cx="2255442" cy="54451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Periodo 1</a:t>
          </a:r>
          <a:endParaRPr lang="es-EC" sz="2500" kern="1200" dirty="0"/>
        </a:p>
      </dsp:txBody>
      <dsp:txXfrm rot="-10800000">
        <a:off x="504065" y="72000"/>
        <a:ext cx="2255442" cy="544510"/>
      </dsp:txXfrm>
    </dsp:sp>
    <dsp:sp modelId="{62E86B40-60A8-4609-AC32-0215C8154D05}">
      <dsp:nvSpPr>
        <dsp:cNvPr id="0" name=""/>
        <dsp:cNvSpPr/>
      </dsp:nvSpPr>
      <dsp:spPr>
        <a:xfrm rot="10800000" flipV="1">
          <a:off x="3469227" y="72003"/>
          <a:ext cx="2255442" cy="54451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Periodo 2</a:t>
          </a:r>
          <a:endParaRPr lang="es-EC" sz="2500" kern="1200" dirty="0"/>
        </a:p>
      </dsp:txBody>
      <dsp:txXfrm rot="-10800000">
        <a:off x="3469227" y="72003"/>
        <a:ext cx="2255442" cy="544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5B727-3D69-4169-A4A4-9535BA9EF8F5}">
      <dsp:nvSpPr>
        <dsp:cNvPr id="0" name=""/>
        <dsp:cNvSpPr/>
      </dsp:nvSpPr>
      <dsp:spPr>
        <a:xfrm>
          <a:off x="1249355" y="0"/>
          <a:ext cx="2546014" cy="152760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PERIODO 1</a:t>
          </a:r>
          <a:endParaRPr lang="es-EC" sz="3500" kern="1200" dirty="0"/>
        </a:p>
      </dsp:txBody>
      <dsp:txXfrm>
        <a:off x="1249355" y="0"/>
        <a:ext cx="2546014" cy="1527608"/>
      </dsp:txXfrm>
    </dsp:sp>
    <dsp:sp modelId="{2A3FC78E-9350-4CB2-9A54-E065E527BB05}">
      <dsp:nvSpPr>
        <dsp:cNvPr id="0" name=""/>
        <dsp:cNvSpPr/>
      </dsp:nvSpPr>
      <dsp:spPr>
        <a:xfrm>
          <a:off x="1249355" y="1214705"/>
          <a:ext cx="2546014" cy="152760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172.964,53 T </a:t>
          </a:r>
          <a:r>
            <a:rPr lang="es-EC" sz="3500" kern="1200" dirty="0" err="1" smtClean="0"/>
            <a:t>exp</a:t>
          </a:r>
          <a:endParaRPr lang="es-EC" sz="3500" kern="1200" dirty="0"/>
        </a:p>
      </dsp:txBody>
      <dsp:txXfrm>
        <a:off x="1249355" y="1214705"/>
        <a:ext cx="2546014" cy="1527608"/>
      </dsp:txXfrm>
    </dsp:sp>
    <dsp:sp modelId="{C1213F9C-16E8-4ABC-9AD8-788D72483F0A}">
      <dsp:nvSpPr>
        <dsp:cNvPr id="0" name=""/>
        <dsp:cNvSpPr/>
      </dsp:nvSpPr>
      <dsp:spPr>
        <a:xfrm>
          <a:off x="4430066" y="0"/>
          <a:ext cx="2546014" cy="1527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PERIODO 2</a:t>
          </a:r>
          <a:endParaRPr lang="es-EC" sz="3500" kern="1200" dirty="0"/>
        </a:p>
      </dsp:txBody>
      <dsp:txXfrm>
        <a:off x="4430066" y="0"/>
        <a:ext cx="2546014" cy="1527608"/>
      </dsp:txXfrm>
    </dsp:sp>
    <dsp:sp modelId="{CD5F8D3D-3FFB-47E6-8754-61716176033D}">
      <dsp:nvSpPr>
        <dsp:cNvPr id="0" name=""/>
        <dsp:cNvSpPr/>
      </dsp:nvSpPr>
      <dsp:spPr>
        <a:xfrm>
          <a:off x="1249355" y="2592344"/>
          <a:ext cx="2546014" cy="152760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1.093,36 Mill FOB</a:t>
          </a:r>
          <a:endParaRPr lang="es-EC" sz="3500" kern="1200" dirty="0"/>
        </a:p>
      </dsp:txBody>
      <dsp:txXfrm>
        <a:off x="1249355" y="2592344"/>
        <a:ext cx="2546014" cy="1527608"/>
      </dsp:txXfrm>
    </dsp:sp>
    <dsp:sp modelId="{B30DE878-6AAE-4AD9-8E1E-1BED44D48173}">
      <dsp:nvSpPr>
        <dsp:cNvPr id="0" name=""/>
        <dsp:cNvSpPr/>
      </dsp:nvSpPr>
      <dsp:spPr>
        <a:xfrm>
          <a:off x="4460923" y="1160501"/>
          <a:ext cx="2546014" cy="1527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169.501,11 T </a:t>
          </a:r>
          <a:r>
            <a:rPr lang="es-EC" sz="3500" kern="1200" dirty="0" err="1" smtClean="0"/>
            <a:t>exp</a:t>
          </a:r>
          <a:endParaRPr lang="es-EC" sz="3500" kern="1200" dirty="0"/>
        </a:p>
      </dsp:txBody>
      <dsp:txXfrm>
        <a:off x="4460923" y="1160501"/>
        <a:ext cx="2546014" cy="1527608"/>
      </dsp:txXfrm>
    </dsp:sp>
    <dsp:sp modelId="{C4C1F98F-FC60-4105-A009-A267134248E0}">
      <dsp:nvSpPr>
        <dsp:cNvPr id="0" name=""/>
        <dsp:cNvSpPr/>
      </dsp:nvSpPr>
      <dsp:spPr>
        <a:xfrm>
          <a:off x="4460923" y="2477330"/>
          <a:ext cx="2546014" cy="1527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1.019,20 Mill FOB</a:t>
          </a:r>
          <a:endParaRPr lang="es-EC" sz="3500" kern="1200" dirty="0"/>
        </a:p>
      </dsp:txBody>
      <dsp:txXfrm>
        <a:off x="4460923" y="2477330"/>
        <a:ext cx="2546014" cy="1527608"/>
      </dsp:txXfrm>
    </dsp:sp>
    <dsp:sp modelId="{4787E5A4-01A2-4F4B-AB55-DAC092189DA2}">
      <dsp:nvSpPr>
        <dsp:cNvPr id="0" name=""/>
        <dsp:cNvSpPr/>
      </dsp:nvSpPr>
      <dsp:spPr>
        <a:xfrm>
          <a:off x="1220712" y="3855562"/>
          <a:ext cx="2546014" cy="88443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6.321 USD/T</a:t>
          </a:r>
          <a:endParaRPr lang="es-EC" sz="3500" kern="1200" dirty="0"/>
        </a:p>
      </dsp:txBody>
      <dsp:txXfrm>
        <a:off x="1220712" y="3855562"/>
        <a:ext cx="2546014" cy="884439"/>
      </dsp:txXfrm>
    </dsp:sp>
    <dsp:sp modelId="{8329B658-8252-40D9-B7A8-A24E1F8DF816}">
      <dsp:nvSpPr>
        <dsp:cNvPr id="0" name=""/>
        <dsp:cNvSpPr/>
      </dsp:nvSpPr>
      <dsp:spPr>
        <a:xfrm>
          <a:off x="4460923" y="3660367"/>
          <a:ext cx="2546014" cy="1078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6.013USD/T</a:t>
          </a:r>
          <a:endParaRPr lang="es-EC" sz="3500" kern="1200" dirty="0"/>
        </a:p>
      </dsp:txBody>
      <dsp:txXfrm>
        <a:off x="4460923" y="3660367"/>
        <a:ext cx="2546014" cy="1078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893F-93EC-4543-9409-9086888794B1}">
      <dsp:nvSpPr>
        <dsp:cNvPr id="0" name=""/>
        <dsp:cNvSpPr/>
      </dsp:nvSpPr>
      <dsp:spPr>
        <a:xfrm>
          <a:off x="1986676" y="532883"/>
          <a:ext cx="1995115" cy="133074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 47.039 FULL NO EXPORTADA</a:t>
          </a:r>
          <a:endParaRPr lang="es-EC" sz="2300" kern="1200" dirty="0"/>
        </a:p>
      </dsp:txBody>
      <dsp:txXfrm>
        <a:off x="2305895" y="532883"/>
        <a:ext cx="1675896" cy="1330741"/>
      </dsp:txXfrm>
    </dsp:sp>
    <dsp:sp modelId="{EA8F76E8-EDAC-40CC-9FE2-9179CBC2625D}">
      <dsp:nvSpPr>
        <dsp:cNvPr id="0" name=""/>
        <dsp:cNvSpPr/>
      </dsp:nvSpPr>
      <dsp:spPr>
        <a:xfrm>
          <a:off x="1986676" y="1863625"/>
          <a:ext cx="1995115" cy="133074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2.116,7 T NO EXPORTADA</a:t>
          </a:r>
          <a:endParaRPr lang="es-EC" sz="2300" kern="1200" dirty="0"/>
        </a:p>
      </dsp:txBody>
      <dsp:txXfrm>
        <a:off x="2305895" y="1863625"/>
        <a:ext cx="1675896" cy="1330741"/>
      </dsp:txXfrm>
    </dsp:sp>
    <dsp:sp modelId="{4BC05440-2EE4-4455-8FE2-196157DD15B3}">
      <dsp:nvSpPr>
        <dsp:cNvPr id="0" name=""/>
        <dsp:cNvSpPr/>
      </dsp:nvSpPr>
      <dsp:spPr>
        <a:xfrm>
          <a:off x="1986676" y="3194367"/>
          <a:ext cx="1995115" cy="133074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13,53 MILL NO EXPORTADO</a:t>
          </a:r>
          <a:endParaRPr lang="es-EC" sz="2300" kern="1200" dirty="0"/>
        </a:p>
      </dsp:txBody>
      <dsp:txXfrm>
        <a:off x="2305895" y="3194367"/>
        <a:ext cx="1675896" cy="1330741"/>
      </dsp:txXfrm>
    </dsp:sp>
    <dsp:sp modelId="{C7B5A61F-30A6-4D87-AD05-47400E2D6D89}">
      <dsp:nvSpPr>
        <dsp:cNvPr id="0" name=""/>
        <dsp:cNvSpPr/>
      </dsp:nvSpPr>
      <dsp:spPr>
        <a:xfrm>
          <a:off x="922615" y="853"/>
          <a:ext cx="1330076" cy="133007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PERIODO 1</a:t>
          </a:r>
          <a:endParaRPr lang="es-EC" sz="1900" kern="1200" dirty="0"/>
        </a:p>
      </dsp:txBody>
      <dsp:txXfrm>
        <a:off x="1117400" y="195638"/>
        <a:ext cx="940506" cy="940506"/>
      </dsp:txXfrm>
    </dsp:sp>
    <dsp:sp modelId="{ABB56818-A402-4F38-8693-6C0F9756B2FF}">
      <dsp:nvSpPr>
        <dsp:cNvPr id="0" name=""/>
        <dsp:cNvSpPr/>
      </dsp:nvSpPr>
      <dsp:spPr>
        <a:xfrm>
          <a:off x="5326333" y="502516"/>
          <a:ext cx="1995115" cy="133074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10.150 FULL NO EXPORTADA</a:t>
          </a:r>
          <a:endParaRPr lang="es-EC" sz="2300" kern="1200" dirty="0"/>
        </a:p>
      </dsp:txBody>
      <dsp:txXfrm>
        <a:off x="5645552" y="502516"/>
        <a:ext cx="1675896" cy="1330741"/>
      </dsp:txXfrm>
    </dsp:sp>
    <dsp:sp modelId="{0B7E2875-7E11-4783-B90E-4D1532AF1536}">
      <dsp:nvSpPr>
        <dsp:cNvPr id="0" name=""/>
        <dsp:cNvSpPr/>
      </dsp:nvSpPr>
      <dsp:spPr>
        <a:xfrm>
          <a:off x="5311869" y="1863625"/>
          <a:ext cx="1995115" cy="1330741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456,7 T NO EXPORTADA</a:t>
          </a:r>
          <a:endParaRPr lang="es-EC" sz="2300" kern="1200" dirty="0"/>
        </a:p>
      </dsp:txBody>
      <dsp:txXfrm>
        <a:off x="5631087" y="1863625"/>
        <a:ext cx="1675896" cy="1330741"/>
      </dsp:txXfrm>
    </dsp:sp>
    <dsp:sp modelId="{F9C828C7-FCF4-4FD5-913D-B7E693596709}">
      <dsp:nvSpPr>
        <dsp:cNvPr id="0" name=""/>
        <dsp:cNvSpPr/>
      </dsp:nvSpPr>
      <dsp:spPr>
        <a:xfrm>
          <a:off x="5311869" y="3194367"/>
          <a:ext cx="1995115" cy="1330741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2,79 </a:t>
          </a:r>
          <a:r>
            <a:rPr lang="es-EC" sz="2300" kern="1200" dirty="0" smtClean="0"/>
            <a:t>MILL NO EXPORTADO</a:t>
          </a:r>
          <a:endParaRPr lang="es-EC" sz="2300" kern="1200" dirty="0"/>
        </a:p>
      </dsp:txBody>
      <dsp:txXfrm>
        <a:off x="5631087" y="3194367"/>
        <a:ext cx="1675896" cy="1330741"/>
      </dsp:txXfrm>
    </dsp:sp>
    <dsp:sp modelId="{5E210DE2-05C9-4141-9B0F-8483E1B070FF}">
      <dsp:nvSpPr>
        <dsp:cNvPr id="0" name=""/>
        <dsp:cNvSpPr/>
      </dsp:nvSpPr>
      <dsp:spPr>
        <a:xfrm>
          <a:off x="4247807" y="853"/>
          <a:ext cx="1330076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PERIODO 2</a:t>
          </a:r>
          <a:endParaRPr lang="es-EC" sz="1900" kern="1200" dirty="0"/>
        </a:p>
      </dsp:txBody>
      <dsp:txXfrm>
        <a:off x="4442592" y="195638"/>
        <a:ext cx="940506" cy="94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545A0-889F-45F0-A0AF-49645BB33AA7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36D0-9784-4114-A786-907A801A548F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EEABF-EC3C-4FB2-9276-7D0E92F65514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AB35A-7367-4F4E-AB5F-847AD3BEF4B0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INSPECCIÓN</a:t>
          </a:r>
          <a:endParaRPr lang="es-EC" sz="3300" kern="1200" dirty="0"/>
        </a:p>
      </dsp:txBody>
      <dsp:txXfrm>
        <a:off x="2009871" y="303498"/>
        <a:ext cx="2347124" cy="1457325"/>
      </dsp:txXfrm>
    </dsp:sp>
    <dsp:sp modelId="{CD7CC27D-36D3-4814-9528-8EB980A25899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45EF1-E70D-49AF-BA5F-FEAF19381CC7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AGENCIAS DE CARGA</a:t>
          </a:r>
          <a:endParaRPr lang="es-EC" sz="3300" kern="1200" dirty="0"/>
        </a:p>
      </dsp:txBody>
      <dsp:txXfrm>
        <a:off x="520101" y="2560499"/>
        <a:ext cx="2347124" cy="1457325"/>
      </dsp:txXfrm>
    </dsp:sp>
    <dsp:sp modelId="{451A019F-6815-4877-ABD1-F969EDDBA1DF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F46D0-D76A-4F09-B1C5-E7A677C64FFA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FINCAS</a:t>
          </a:r>
          <a:endParaRPr lang="es-EC" sz="3300" kern="1200" dirty="0"/>
        </a:p>
      </dsp:txBody>
      <dsp:txXfrm>
        <a:off x="3499640" y="2560499"/>
        <a:ext cx="2347124" cy="1457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A8226-C774-4880-BF1A-9529B00F7913}">
      <dsp:nvSpPr>
        <dsp:cNvPr id="0" name=""/>
        <dsp:cNvSpPr/>
      </dsp:nvSpPr>
      <dsp:spPr>
        <a:xfrm>
          <a:off x="802423" y="100599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MONITOREOS</a:t>
          </a:r>
          <a:endParaRPr lang="es-EC" sz="3600" kern="1200" dirty="0"/>
        </a:p>
      </dsp:txBody>
      <dsp:txXfrm>
        <a:off x="802423" y="100599"/>
        <a:ext cx="3479899" cy="2087939"/>
      </dsp:txXfrm>
    </dsp:sp>
    <dsp:sp modelId="{69B35746-CCFE-4D5E-B045-FAA5C0CF8DEB}">
      <dsp:nvSpPr>
        <dsp:cNvPr id="0" name=""/>
        <dsp:cNvSpPr/>
      </dsp:nvSpPr>
      <dsp:spPr>
        <a:xfrm>
          <a:off x="802423" y="2260844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CAPACITACIONES</a:t>
          </a:r>
          <a:endParaRPr lang="es-EC" sz="3600" kern="1200" dirty="0"/>
        </a:p>
      </dsp:txBody>
      <dsp:txXfrm>
        <a:off x="802423" y="2260844"/>
        <a:ext cx="3479899" cy="2087939"/>
      </dsp:txXfrm>
    </dsp:sp>
    <dsp:sp modelId="{CE46FD51-1C08-4465-A39D-7D11116AD995}">
      <dsp:nvSpPr>
        <dsp:cNvPr id="0" name=""/>
        <dsp:cNvSpPr/>
      </dsp:nvSpPr>
      <dsp:spPr>
        <a:xfrm>
          <a:off x="4474830" y="2260858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PLAN DE CONTINGENCIA</a:t>
          </a:r>
          <a:endParaRPr lang="es-EC" sz="3600" kern="1200" dirty="0"/>
        </a:p>
      </dsp:txBody>
      <dsp:txXfrm>
        <a:off x="4474830" y="2260858"/>
        <a:ext cx="3479899" cy="2087939"/>
      </dsp:txXfrm>
    </dsp:sp>
    <dsp:sp modelId="{78D89D10-72E6-46D7-BE59-D86438E54A1F}">
      <dsp:nvSpPr>
        <dsp:cNvPr id="0" name=""/>
        <dsp:cNvSpPr/>
      </dsp:nvSpPr>
      <dsp:spPr>
        <a:xfrm>
          <a:off x="4402831" y="100613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MIP</a:t>
          </a:r>
          <a:endParaRPr lang="es-EC" sz="3600" kern="1200" dirty="0"/>
        </a:p>
      </dsp:txBody>
      <dsp:txXfrm>
        <a:off x="4402831" y="100613"/>
        <a:ext cx="3479899" cy="2087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D6259-4A69-44F6-B10B-CBFCDF16CD93}">
      <dsp:nvSpPr>
        <dsp:cNvPr id="0" name=""/>
        <dsp:cNvSpPr/>
      </dsp:nvSpPr>
      <dsp:spPr>
        <a:xfrm>
          <a:off x="1004" y="111150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DESTINO</a:t>
          </a:r>
        </a:p>
      </dsp:txBody>
      <dsp:txXfrm>
        <a:off x="1004" y="111150"/>
        <a:ext cx="1265783" cy="759469"/>
      </dsp:txXfrm>
    </dsp:sp>
    <dsp:sp modelId="{CD2441D6-BD19-4F38-A010-45C61C6E6240}">
      <dsp:nvSpPr>
        <dsp:cNvPr id="0" name=""/>
        <dsp:cNvSpPr/>
      </dsp:nvSpPr>
      <dsp:spPr>
        <a:xfrm>
          <a:off x="1393366" y="111150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TRIPS</a:t>
          </a:r>
        </a:p>
      </dsp:txBody>
      <dsp:txXfrm>
        <a:off x="1393366" y="111150"/>
        <a:ext cx="1265783" cy="759469"/>
      </dsp:txXfrm>
    </dsp:sp>
    <dsp:sp modelId="{BFB30D12-75A4-4CFB-8208-2E22E4A7FD00}">
      <dsp:nvSpPr>
        <dsp:cNvPr id="0" name=""/>
        <dsp:cNvSpPr/>
      </dsp:nvSpPr>
      <dsp:spPr>
        <a:xfrm>
          <a:off x="2785727" y="111150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ÁCAROS</a:t>
          </a:r>
        </a:p>
      </dsp:txBody>
      <dsp:txXfrm>
        <a:off x="2785727" y="111150"/>
        <a:ext cx="1265783" cy="759469"/>
      </dsp:txXfrm>
    </dsp:sp>
    <dsp:sp modelId="{462C16DA-6462-4B9F-9AF8-4DB979BB7A4C}">
      <dsp:nvSpPr>
        <dsp:cNvPr id="0" name=""/>
        <dsp:cNvSpPr/>
      </dsp:nvSpPr>
      <dsp:spPr>
        <a:xfrm>
          <a:off x="4178089" y="111150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ÁFIDOS</a:t>
          </a:r>
        </a:p>
      </dsp:txBody>
      <dsp:txXfrm>
        <a:off x="4178089" y="111150"/>
        <a:ext cx="1265783" cy="759469"/>
      </dsp:txXfrm>
    </dsp:sp>
    <dsp:sp modelId="{F552C4CC-23AD-4D69-AA29-27EB7207448E}">
      <dsp:nvSpPr>
        <dsp:cNvPr id="0" name=""/>
        <dsp:cNvSpPr/>
      </dsp:nvSpPr>
      <dsp:spPr>
        <a:xfrm>
          <a:off x="5570450" y="111150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MOSCA BLANCA</a:t>
          </a:r>
        </a:p>
      </dsp:txBody>
      <dsp:txXfrm>
        <a:off x="5570450" y="111150"/>
        <a:ext cx="1265783" cy="759469"/>
      </dsp:txXfrm>
    </dsp:sp>
    <dsp:sp modelId="{0187FAC8-7333-465B-BA3B-68A899565328}">
      <dsp:nvSpPr>
        <dsp:cNvPr id="0" name=""/>
        <dsp:cNvSpPr/>
      </dsp:nvSpPr>
      <dsp:spPr>
        <a:xfrm>
          <a:off x="6962812" y="111150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TOTAL</a:t>
          </a:r>
        </a:p>
      </dsp:txBody>
      <dsp:txXfrm>
        <a:off x="6962812" y="111150"/>
        <a:ext cx="1265783" cy="759469"/>
      </dsp:txXfrm>
    </dsp:sp>
    <dsp:sp modelId="{EA6A7A00-AFAE-4015-8589-FF05DBE96407}">
      <dsp:nvSpPr>
        <dsp:cNvPr id="0" name=""/>
        <dsp:cNvSpPr/>
      </dsp:nvSpPr>
      <dsp:spPr>
        <a:xfrm>
          <a:off x="1004" y="997198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Chile</a:t>
          </a:r>
          <a:endParaRPr lang="es-EC" sz="2100" kern="1200" dirty="0"/>
        </a:p>
      </dsp:txBody>
      <dsp:txXfrm>
        <a:off x="1004" y="997198"/>
        <a:ext cx="1265783" cy="759469"/>
      </dsp:txXfrm>
    </dsp:sp>
    <dsp:sp modelId="{C136610E-78A7-451E-A605-0D79A3600877}">
      <dsp:nvSpPr>
        <dsp:cNvPr id="0" name=""/>
        <dsp:cNvSpPr/>
      </dsp:nvSpPr>
      <dsp:spPr>
        <a:xfrm>
          <a:off x="1393366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117,03</a:t>
          </a:r>
          <a:endParaRPr lang="es-EC" sz="2100" kern="1200"/>
        </a:p>
      </dsp:txBody>
      <dsp:txXfrm>
        <a:off x="1393366" y="997198"/>
        <a:ext cx="1265783" cy="759469"/>
      </dsp:txXfrm>
    </dsp:sp>
    <dsp:sp modelId="{974800E4-DB38-4CDE-ADE8-C02FD4B251EB}">
      <dsp:nvSpPr>
        <dsp:cNvPr id="0" name=""/>
        <dsp:cNvSpPr/>
      </dsp:nvSpPr>
      <dsp:spPr>
        <a:xfrm>
          <a:off x="2785727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50,21</a:t>
          </a:r>
          <a:endParaRPr lang="es-EC" sz="2100" kern="1200"/>
        </a:p>
      </dsp:txBody>
      <dsp:txXfrm>
        <a:off x="2785727" y="997198"/>
        <a:ext cx="1265783" cy="759469"/>
      </dsp:txXfrm>
    </dsp:sp>
    <dsp:sp modelId="{8151DCAF-D8C3-4C33-9D43-583E413B6BB7}">
      <dsp:nvSpPr>
        <dsp:cNvPr id="0" name=""/>
        <dsp:cNvSpPr/>
      </dsp:nvSpPr>
      <dsp:spPr>
        <a:xfrm>
          <a:off x="4178089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2,94</a:t>
          </a:r>
          <a:endParaRPr lang="es-EC" sz="2100" kern="1200"/>
        </a:p>
      </dsp:txBody>
      <dsp:txXfrm>
        <a:off x="4178089" y="997198"/>
        <a:ext cx="1265783" cy="759469"/>
      </dsp:txXfrm>
    </dsp:sp>
    <dsp:sp modelId="{50D06C8D-7AEC-4722-99FA-312D9A11C4D1}">
      <dsp:nvSpPr>
        <dsp:cNvPr id="0" name=""/>
        <dsp:cNvSpPr/>
      </dsp:nvSpPr>
      <dsp:spPr>
        <a:xfrm>
          <a:off x="5570450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</a:t>
          </a:r>
          <a:endParaRPr lang="es-EC" sz="2100" kern="1200"/>
        </a:p>
      </dsp:txBody>
      <dsp:txXfrm>
        <a:off x="5570450" y="997198"/>
        <a:ext cx="1265783" cy="759469"/>
      </dsp:txXfrm>
    </dsp:sp>
    <dsp:sp modelId="{E96ADD1D-664A-4DEA-A77B-1FD8EAFA12C9}">
      <dsp:nvSpPr>
        <dsp:cNvPr id="0" name=""/>
        <dsp:cNvSpPr/>
      </dsp:nvSpPr>
      <dsp:spPr>
        <a:xfrm>
          <a:off x="6962812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170,18</a:t>
          </a:r>
          <a:endParaRPr lang="es-EC" sz="2100" kern="1200"/>
        </a:p>
      </dsp:txBody>
      <dsp:txXfrm>
        <a:off x="6962812" y="997198"/>
        <a:ext cx="1265783" cy="759469"/>
      </dsp:txXfrm>
    </dsp:sp>
    <dsp:sp modelId="{90208F0A-F22E-4417-AFD8-799F50751D7D}">
      <dsp:nvSpPr>
        <dsp:cNvPr id="0" name=""/>
        <dsp:cNvSpPr/>
      </dsp:nvSpPr>
      <dsp:spPr>
        <a:xfrm>
          <a:off x="1004" y="1883246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Estados Unidos</a:t>
          </a:r>
          <a:endParaRPr lang="es-EC" sz="2100" kern="1200" dirty="0"/>
        </a:p>
      </dsp:txBody>
      <dsp:txXfrm>
        <a:off x="1004" y="1883246"/>
        <a:ext cx="1265783" cy="759469"/>
      </dsp:txXfrm>
    </dsp:sp>
    <dsp:sp modelId="{F2A616BA-29E0-4F33-AFAE-A10A076C3DF5}">
      <dsp:nvSpPr>
        <dsp:cNvPr id="0" name=""/>
        <dsp:cNvSpPr/>
      </dsp:nvSpPr>
      <dsp:spPr>
        <a:xfrm>
          <a:off x="1393366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662,51</a:t>
          </a:r>
          <a:endParaRPr lang="es-EC" sz="2100" kern="1200"/>
        </a:p>
      </dsp:txBody>
      <dsp:txXfrm>
        <a:off x="1393366" y="1883246"/>
        <a:ext cx="1265783" cy="759469"/>
      </dsp:txXfrm>
    </dsp:sp>
    <dsp:sp modelId="{B7B74086-F606-496D-A186-5C9B5BF959A6}">
      <dsp:nvSpPr>
        <dsp:cNvPr id="0" name=""/>
        <dsp:cNvSpPr/>
      </dsp:nvSpPr>
      <dsp:spPr>
        <a:xfrm>
          <a:off x="2785727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566,44</a:t>
          </a:r>
          <a:endParaRPr lang="es-EC" sz="2100" kern="1200"/>
        </a:p>
      </dsp:txBody>
      <dsp:txXfrm>
        <a:off x="2785727" y="1883246"/>
        <a:ext cx="1265783" cy="759469"/>
      </dsp:txXfrm>
    </dsp:sp>
    <dsp:sp modelId="{8145424C-685E-447C-907B-BB6F4A28A79A}">
      <dsp:nvSpPr>
        <dsp:cNvPr id="0" name=""/>
        <dsp:cNvSpPr/>
      </dsp:nvSpPr>
      <dsp:spPr>
        <a:xfrm>
          <a:off x="4178089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117,73</a:t>
          </a:r>
          <a:endParaRPr lang="es-EC" sz="2100" kern="1200"/>
        </a:p>
      </dsp:txBody>
      <dsp:txXfrm>
        <a:off x="4178089" y="1883246"/>
        <a:ext cx="1265783" cy="759469"/>
      </dsp:txXfrm>
    </dsp:sp>
    <dsp:sp modelId="{26AA0174-AFEC-4C41-B818-CDB2EE17E977}">
      <dsp:nvSpPr>
        <dsp:cNvPr id="0" name=""/>
        <dsp:cNvSpPr/>
      </dsp:nvSpPr>
      <dsp:spPr>
        <a:xfrm>
          <a:off x="5570450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0,6</a:t>
          </a:r>
          <a:endParaRPr lang="es-EC" sz="2100" kern="1200"/>
        </a:p>
      </dsp:txBody>
      <dsp:txXfrm>
        <a:off x="5570450" y="1883246"/>
        <a:ext cx="1265783" cy="759469"/>
      </dsp:txXfrm>
    </dsp:sp>
    <dsp:sp modelId="{F294D770-3D8F-46FC-BC31-8593211365DF}">
      <dsp:nvSpPr>
        <dsp:cNvPr id="0" name=""/>
        <dsp:cNvSpPr/>
      </dsp:nvSpPr>
      <dsp:spPr>
        <a:xfrm>
          <a:off x="6962812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1.347,28</a:t>
          </a:r>
          <a:endParaRPr lang="es-EC" sz="2100" kern="1200"/>
        </a:p>
      </dsp:txBody>
      <dsp:txXfrm>
        <a:off x="6962812" y="1883246"/>
        <a:ext cx="1265783" cy="759469"/>
      </dsp:txXfrm>
    </dsp:sp>
    <dsp:sp modelId="{79C7612E-28BD-4546-AE0A-8D967CE39004}">
      <dsp:nvSpPr>
        <dsp:cNvPr id="0" name=""/>
        <dsp:cNvSpPr/>
      </dsp:nvSpPr>
      <dsp:spPr>
        <a:xfrm>
          <a:off x="1004" y="2769294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Holanda</a:t>
          </a:r>
          <a:endParaRPr lang="es-EC" sz="2100" kern="1200" dirty="0"/>
        </a:p>
      </dsp:txBody>
      <dsp:txXfrm>
        <a:off x="1004" y="2769294"/>
        <a:ext cx="1265783" cy="759469"/>
      </dsp:txXfrm>
    </dsp:sp>
    <dsp:sp modelId="{46955BE7-7104-4AC3-B98A-ED3413799124}">
      <dsp:nvSpPr>
        <dsp:cNvPr id="0" name=""/>
        <dsp:cNvSpPr/>
      </dsp:nvSpPr>
      <dsp:spPr>
        <a:xfrm>
          <a:off x="1393366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158,35</a:t>
          </a:r>
          <a:endParaRPr lang="es-EC" sz="2100" kern="1200"/>
        </a:p>
      </dsp:txBody>
      <dsp:txXfrm>
        <a:off x="1393366" y="2769294"/>
        <a:ext cx="1265783" cy="759469"/>
      </dsp:txXfrm>
    </dsp:sp>
    <dsp:sp modelId="{5A443981-349B-40F4-886D-91F5BD0C9F07}">
      <dsp:nvSpPr>
        <dsp:cNvPr id="0" name=""/>
        <dsp:cNvSpPr/>
      </dsp:nvSpPr>
      <dsp:spPr>
        <a:xfrm>
          <a:off x="2785727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97,5</a:t>
          </a:r>
          <a:endParaRPr lang="es-EC" sz="2100" kern="1200"/>
        </a:p>
      </dsp:txBody>
      <dsp:txXfrm>
        <a:off x="2785727" y="2769294"/>
        <a:ext cx="1265783" cy="759469"/>
      </dsp:txXfrm>
    </dsp:sp>
    <dsp:sp modelId="{2585FB28-99F3-4602-879A-17EBE6FF9134}">
      <dsp:nvSpPr>
        <dsp:cNvPr id="0" name=""/>
        <dsp:cNvSpPr/>
      </dsp:nvSpPr>
      <dsp:spPr>
        <a:xfrm>
          <a:off x="4178089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31,1</a:t>
          </a:r>
          <a:endParaRPr lang="es-EC" sz="2100" kern="1200"/>
        </a:p>
      </dsp:txBody>
      <dsp:txXfrm>
        <a:off x="4178089" y="2769294"/>
        <a:ext cx="1265783" cy="759469"/>
      </dsp:txXfrm>
    </dsp:sp>
    <dsp:sp modelId="{DA9A87B5-F14F-4A3D-BBFE-1758916A2DF2}">
      <dsp:nvSpPr>
        <dsp:cNvPr id="0" name=""/>
        <dsp:cNvSpPr/>
      </dsp:nvSpPr>
      <dsp:spPr>
        <a:xfrm>
          <a:off x="5570450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0,75</a:t>
          </a:r>
          <a:endParaRPr lang="es-EC" sz="2100" kern="1200"/>
        </a:p>
      </dsp:txBody>
      <dsp:txXfrm>
        <a:off x="5570450" y="2769294"/>
        <a:ext cx="1265783" cy="759469"/>
      </dsp:txXfrm>
    </dsp:sp>
    <dsp:sp modelId="{17C0BC07-50CC-4BA5-849C-961DAD5DA1C5}">
      <dsp:nvSpPr>
        <dsp:cNvPr id="0" name=""/>
        <dsp:cNvSpPr/>
      </dsp:nvSpPr>
      <dsp:spPr>
        <a:xfrm>
          <a:off x="6962812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287,7</a:t>
          </a:r>
          <a:endParaRPr lang="es-EC" sz="2100" kern="1200"/>
        </a:p>
      </dsp:txBody>
      <dsp:txXfrm>
        <a:off x="6962812" y="2769294"/>
        <a:ext cx="1265783" cy="759469"/>
      </dsp:txXfrm>
    </dsp:sp>
    <dsp:sp modelId="{2335FF47-6C07-44D3-B594-76C067E29B40}">
      <dsp:nvSpPr>
        <dsp:cNvPr id="0" name=""/>
        <dsp:cNvSpPr/>
      </dsp:nvSpPr>
      <dsp:spPr>
        <a:xfrm>
          <a:off x="1004" y="3655343"/>
          <a:ext cx="1265783" cy="75946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Rusia</a:t>
          </a:r>
          <a:endParaRPr lang="es-EC" sz="2100" kern="1200" dirty="0"/>
        </a:p>
      </dsp:txBody>
      <dsp:txXfrm>
        <a:off x="1004" y="3655343"/>
        <a:ext cx="1265783" cy="759469"/>
      </dsp:txXfrm>
    </dsp:sp>
    <dsp:sp modelId="{0F44AD84-A138-4D07-B98D-D1162C4F1733}">
      <dsp:nvSpPr>
        <dsp:cNvPr id="0" name=""/>
        <dsp:cNvSpPr/>
      </dsp:nvSpPr>
      <dsp:spPr>
        <a:xfrm>
          <a:off x="1393366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120,1</a:t>
          </a:r>
          <a:endParaRPr lang="es-EC" sz="2100" kern="1200"/>
        </a:p>
      </dsp:txBody>
      <dsp:txXfrm>
        <a:off x="1393366" y="3655343"/>
        <a:ext cx="1265783" cy="759469"/>
      </dsp:txXfrm>
    </dsp:sp>
    <dsp:sp modelId="{C105997A-08AF-464F-96CB-3AD9B499CD0C}">
      <dsp:nvSpPr>
        <dsp:cNvPr id="0" name=""/>
        <dsp:cNvSpPr/>
      </dsp:nvSpPr>
      <dsp:spPr>
        <a:xfrm>
          <a:off x="2785727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50,25</a:t>
          </a:r>
          <a:endParaRPr lang="es-EC" sz="2100" kern="1200"/>
        </a:p>
      </dsp:txBody>
      <dsp:txXfrm>
        <a:off x="2785727" y="3655343"/>
        <a:ext cx="1265783" cy="759469"/>
      </dsp:txXfrm>
    </dsp:sp>
    <dsp:sp modelId="{338C4634-78D4-4856-AACA-04624006D1C7}">
      <dsp:nvSpPr>
        <dsp:cNvPr id="0" name=""/>
        <dsp:cNvSpPr/>
      </dsp:nvSpPr>
      <dsp:spPr>
        <a:xfrm>
          <a:off x="4178089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9,06</a:t>
          </a:r>
          <a:endParaRPr lang="es-EC" sz="2100" kern="1200"/>
        </a:p>
      </dsp:txBody>
      <dsp:txXfrm>
        <a:off x="4178089" y="3655343"/>
        <a:ext cx="1265783" cy="759469"/>
      </dsp:txXfrm>
    </dsp:sp>
    <dsp:sp modelId="{4E57BAA6-B533-4909-A137-A8251249E7D2}">
      <dsp:nvSpPr>
        <dsp:cNvPr id="0" name=""/>
        <dsp:cNvSpPr/>
      </dsp:nvSpPr>
      <dsp:spPr>
        <a:xfrm>
          <a:off x="5570450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</a:t>
          </a:r>
          <a:endParaRPr lang="es-EC" sz="2100" kern="1200"/>
        </a:p>
      </dsp:txBody>
      <dsp:txXfrm>
        <a:off x="5570450" y="3655343"/>
        <a:ext cx="1265783" cy="759469"/>
      </dsp:txXfrm>
    </dsp:sp>
    <dsp:sp modelId="{C0217384-8060-4805-8AB4-C5E2AAC258D0}">
      <dsp:nvSpPr>
        <dsp:cNvPr id="0" name=""/>
        <dsp:cNvSpPr/>
      </dsp:nvSpPr>
      <dsp:spPr>
        <a:xfrm>
          <a:off x="6962812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179,41</a:t>
          </a:r>
          <a:endParaRPr lang="es-EC" sz="2100" kern="1200"/>
        </a:p>
      </dsp:txBody>
      <dsp:txXfrm>
        <a:off x="6962812" y="3655343"/>
        <a:ext cx="1265783" cy="759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FED66-B24E-45D3-92B7-14160AA36A46}">
      <dsp:nvSpPr>
        <dsp:cNvPr id="0" name=""/>
        <dsp:cNvSpPr/>
      </dsp:nvSpPr>
      <dsp:spPr>
        <a:xfrm>
          <a:off x="1004" y="111150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Destino</a:t>
          </a:r>
          <a:endParaRPr lang="es-EC" sz="2100" kern="1200" dirty="0"/>
        </a:p>
      </dsp:txBody>
      <dsp:txXfrm>
        <a:off x="1004" y="111150"/>
        <a:ext cx="1265783" cy="759469"/>
      </dsp:txXfrm>
    </dsp:sp>
    <dsp:sp modelId="{68FB4E08-52EB-4053-9F74-27C905C1242D}">
      <dsp:nvSpPr>
        <dsp:cNvPr id="0" name=""/>
        <dsp:cNvSpPr/>
      </dsp:nvSpPr>
      <dsp:spPr>
        <a:xfrm>
          <a:off x="1393366" y="111150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Trips</a:t>
          </a:r>
          <a:endParaRPr lang="es-EC" sz="2100" kern="1200" dirty="0"/>
        </a:p>
      </dsp:txBody>
      <dsp:txXfrm>
        <a:off x="1393366" y="111150"/>
        <a:ext cx="1265783" cy="759469"/>
      </dsp:txXfrm>
    </dsp:sp>
    <dsp:sp modelId="{15CEE461-E16E-41CF-A205-EDBB6D534E3E}">
      <dsp:nvSpPr>
        <dsp:cNvPr id="0" name=""/>
        <dsp:cNvSpPr/>
      </dsp:nvSpPr>
      <dsp:spPr>
        <a:xfrm>
          <a:off x="2785727" y="111150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Ácaros</a:t>
          </a:r>
          <a:endParaRPr lang="es-EC" sz="2100" kern="1200" dirty="0"/>
        </a:p>
      </dsp:txBody>
      <dsp:txXfrm>
        <a:off x="2785727" y="111150"/>
        <a:ext cx="1265783" cy="759469"/>
      </dsp:txXfrm>
    </dsp:sp>
    <dsp:sp modelId="{4D1E0432-8843-4951-A8EF-25FC20E83845}">
      <dsp:nvSpPr>
        <dsp:cNvPr id="0" name=""/>
        <dsp:cNvSpPr/>
      </dsp:nvSpPr>
      <dsp:spPr>
        <a:xfrm>
          <a:off x="4178089" y="111150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Áfidos</a:t>
          </a:r>
          <a:endParaRPr lang="es-EC" sz="2100" kern="1200"/>
        </a:p>
      </dsp:txBody>
      <dsp:txXfrm>
        <a:off x="4178089" y="111150"/>
        <a:ext cx="1265783" cy="759469"/>
      </dsp:txXfrm>
    </dsp:sp>
    <dsp:sp modelId="{BC51CFC0-D2FA-4349-BD33-6020D526408A}">
      <dsp:nvSpPr>
        <dsp:cNvPr id="0" name=""/>
        <dsp:cNvSpPr/>
      </dsp:nvSpPr>
      <dsp:spPr>
        <a:xfrm>
          <a:off x="5570450" y="111150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Mosca Blanca</a:t>
          </a:r>
          <a:endParaRPr lang="es-EC" sz="2100" kern="1200" dirty="0"/>
        </a:p>
      </dsp:txBody>
      <dsp:txXfrm>
        <a:off x="5570450" y="111150"/>
        <a:ext cx="1265783" cy="759469"/>
      </dsp:txXfrm>
    </dsp:sp>
    <dsp:sp modelId="{00F23441-1E08-4F33-8672-064496C7879F}">
      <dsp:nvSpPr>
        <dsp:cNvPr id="0" name=""/>
        <dsp:cNvSpPr/>
      </dsp:nvSpPr>
      <dsp:spPr>
        <a:xfrm>
          <a:off x="6962812" y="111150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TOTAL</a:t>
          </a:r>
        </a:p>
      </dsp:txBody>
      <dsp:txXfrm>
        <a:off x="6962812" y="111150"/>
        <a:ext cx="1265783" cy="759469"/>
      </dsp:txXfrm>
    </dsp:sp>
    <dsp:sp modelId="{A940CADC-9330-4071-9D3B-C731D26126BF}">
      <dsp:nvSpPr>
        <dsp:cNvPr id="0" name=""/>
        <dsp:cNvSpPr/>
      </dsp:nvSpPr>
      <dsp:spPr>
        <a:xfrm>
          <a:off x="1004" y="997198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Chile</a:t>
          </a:r>
          <a:endParaRPr lang="es-EC" sz="2100" kern="1200"/>
        </a:p>
      </dsp:txBody>
      <dsp:txXfrm>
        <a:off x="1004" y="997198"/>
        <a:ext cx="1265783" cy="759469"/>
      </dsp:txXfrm>
    </dsp:sp>
    <dsp:sp modelId="{6E9E63E9-F55C-4705-BE69-A0E82B85D9C3}">
      <dsp:nvSpPr>
        <dsp:cNvPr id="0" name=""/>
        <dsp:cNvSpPr/>
      </dsp:nvSpPr>
      <dsp:spPr>
        <a:xfrm>
          <a:off x="1393366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27,24</a:t>
          </a:r>
          <a:endParaRPr lang="es-EC" sz="2100" kern="1200"/>
        </a:p>
      </dsp:txBody>
      <dsp:txXfrm>
        <a:off x="1393366" y="997198"/>
        <a:ext cx="1265783" cy="759469"/>
      </dsp:txXfrm>
    </dsp:sp>
    <dsp:sp modelId="{97C25681-6FA4-4282-BAB0-E802F0A85E99}">
      <dsp:nvSpPr>
        <dsp:cNvPr id="0" name=""/>
        <dsp:cNvSpPr/>
      </dsp:nvSpPr>
      <dsp:spPr>
        <a:xfrm>
          <a:off x="2785727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4,41</a:t>
          </a:r>
          <a:endParaRPr lang="es-EC" sz="2100" kern="1200"/>
        </a:p>
      </dsp:txBody>
      <dsp:txXfrm>
        <a:off x="2785727" y="997198"/>
        <a:ext cx="1265783" cy="759469"/>
      </dsp:txXfrm>
    </dsp:sp>
    <dsp:sp modelId="{D675E341-55C3-4491-BF32-1396F2A8CC51}">
      <dsp:nvSpPr>
        <dsp:cNvPr id="0" name=""/>
        <dsp:cNvSpPr/>
      </dsp:nvSpPr>
      <dsp:spPr>
        <a:xfrm>
          <a:off x="4178089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3,07</a:t>
          </a:r>
          <a:endParaRPr lang="es-EC" sz="2100" kern="1200"/>
        </a:p>
      </dsp:txBody>
      <dsp:txXfrm>
        <a:off x="4178089" y="997198"/>
        <a:ext cx="1265783" cy="759469"/>
      </dsp:txXfrm>
    </dsp:sp>
    <dsp:sp modelId="{67DA6425-6D76-4636-9D5D-66882695367E}">
      <dsp:nvSpPr>
        <dsp:cNvPr id="0" name=""/>
        <dsp:cNvSpPr/>
      </dsp:nvSpPr>
      <dsp:spPr>
        <a:xfrm>
          <a:off x="5570450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</a:t>
          </a:r>
          <a:endParaRPr lang="es-EC" sz="2100" kern="1200"/>
        </a:p>
      </dsp:txBody>
      <dsp:txXfrm>
        <a:off x="5570450" y="997198"/>
        <a:ext cx="1265783" cy="759469"/>
      </dsp:txXfrm>
    </dsp:sp>
    <dsp:sp modelId="{873762C2-A421-4F41-A574-D455FE5B1DE1}">
      <dsp:nvSpPr>
        <dsp:cNvPr id="0" name=""/>
        <dsp:cNvSpPr/>
      </dsp:nvSpPr>
      <dsp:spPr>
        <a:xfrm>
          <a:off x="6962812" y="997198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34,72</a:t>
          </a:r>
          <a:endParaRPr lang="es-EC" sz="2100" kern="1200"/>
        </a:p>
      </dsp:txBody>
      <dsp:txXfrm>
        <a:off x="6962812" y="997198"/>
        <a:ext cx="1265783" cy="759469"/>
      </dsp:txXfrm>
    </dsp:sp>
    <dsp:sp modelId="{0A1851CC-28EA-4D16-89A4-195D565199E4}">
      <dsp:nvSpPr>
        <dsp:cNvPr id="0" name=""/>
        <dsp:cNvSpPr/>
      </dsp:nvSpPr>
      <dsp:spPr>
        <a:xfrm>
          <a:off x="1004" y="1883246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Estados Unidos</a:t>
          </a:r>
          <a:endParaRPr lang="es-EC" sz="2100" kern="1200" dirty="0"/>
        </a:p>
      </dsp:txBody>
      <dsp:txXfrm>
        <a:off x="1004" y="1883246"/>
        <a:ext cx="1265783" cy="759469"/>
      </dsp:txXfrm>
    </dsp:sp>
    <dsp:sp modelId="{0639FACE-CDA0-4057-B97B-DF602E091483}">
      <dsp:nvSpPr>
        <dsp:cNvPr id="0" name=""/>
        <dsp:cNvSpPr/>
      </dsp:nvSpPr>
      <dsp:spPr>
        <a:xfrm>
          <a:off x="1393366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67,34</a:t>
          </a:r>
          <a:endParaRPr lang="es-EC" sz="2100" kern="1200"/>
        </a:p>
      </dsp:txBody>
      <dsp:txXfrm>
        <a:off x="1393366" y="1883246"/>
        <a:ext cx="1265783" cy="759469"/>
      </dsp:txXfrm>
    </dsp:sp>
    <dsp:sp modelId="{1E1F00C6-39F6-40F6-B163-55F7DB32E3C1}">
      <dsp:nvSpPr>
        <dsp:cNvPr id="0" name=""/>
        <dsp:cNvSpPr/>
      </dsp:nvSpPr>
      <dsp:spPr>
        <a:xfrm>
          <a:off x="2785727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25,15</a:t>
          </a:r>
          <a:endParaRPr lang="es-EC" sz="2100" kern="1200"/>
        </a:p>
      </dsp:txBody>
      <dsp:txXfrm>
        <a:off x="2785727" y="1883246"/>
        <a:ext cx="1265783" cy="759469"/>
      </dsp:txXfrm>
    </dsp:sp>
    <dsp:sp modelId="{36AAB339-691D-4E9F-BF9A-FCB0A3CEBF0F}">
      <dsp:nvSpPr>
        <dsp:cNvPr id="0" name=""/>
        <dsp:cNvSpPr/>
      </dsp:nvSpPr>
      <dsp:spPr>
        <a:xfrm>
          <a:off x="4178089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50,14</a:t>
          </a:r>
          <a:endParaRPr lang="es-EC" sz="2100" kern="1200"/>
        </a:p>
      </dsp:txBody>
      <dsp:txXfrm>
        <a:off x="4178089" y="1883246"/>
        <a:ext cx="1265783" cy="759469"/>
      </dsp:txXfrm>
    </dsp:sp>
    <dsp:sp modelId="{2EBD2F0E-AF97-4F55-85B7-E932BC6A5328}">
      <dsp:nvSpPr>
        <dsp:cNvPr id="0" name=""/>
        <dsp:cNvSpPr/>
      </dsp:nvSpPr>
      <dsp:spPr>
        <a:xfrm>
          <a:off x="5570450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0,03</a:t>
          </a:r>
          <a:endParaRPr lang="es-EC" sz="2100" kern="1200"/>
        </a:p>
      </dsp:txBody>
      <dsp:txXfrm>
        <a:off x="5570450" y="1883246"/>
        <a:ext cx="1265783" cy="759469"/>
      </dsp:txXfrm>
    </dsp:sp>
    <dsp:sp modelId="{3A0CBA02-2E4A-4448-802E-8A4DAF777696}">
      <dsp:nvSpPr>
        <dsp:cNvPr id="0" name=""/>
        <dsp:cNvSpPr/>
      </dsp:nvSpPr>
      <dsp:spPr>
        <a:xfrm>
          <a:off x="6962812" y="1883246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142,66</a:t>
          </a:r>
          <a:endParaRPr lang="es-EC" sz="2100" kern="1200"/>
        </a:p>
      </dsp:txBody>
      <dsp:txXfrm>
        <a:off x="6962812" y="1883246"/>
        <a:ext cx="1265783" cy="759469"/>
      </dsp:txXfrm>
    </dsp:sp>
    <dsp:sp modelId="{CDB2F37D-4553-4B6D-A200-9B6962E8368D}">
      <dsp:nvSpPr>
        <dsp:cNvPr id="0" name=""/>
        <dsp:cNvSpPr/>
      </dsp:nvSpPr>
      <dsp:spPr>
        <a:xfrm>
          <a:off x="1004" y="2769294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Holanda</a:t>
          </a:r>
          <a:endParaRPr lang="es-EC" sz="2100" kern="1200"/>
        </a:p>
      </dsp:txBody>
      <dsp:txXfrm>
        <a:off x="1004" y="2769294"/>
        <a:ext cx="1265783" cy="759469"/>
      </dsp:txXfrm>
    </dsp:sp>
    <dsp:sp modelId="{1B64EF5D-EE5F-4EBD-AEF3-3A583532C141}">
      <dsp:nvSpPr>
        <dsp:cNvPr id="0" name=""/>
        <dsp:cNvSpPr/>
      </dsp:nvSpPr>
      <dsp:spPr>
        <a:xfrm>
          <a:off x="1393366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54,5</a:t>
          </a:r>
          <a:endParaRPr lang="es-EC" sz="2100" kern="1200"/>
        </a:p>
      </dsp:txBody>
      <dsp:txXfrm>
        <a:off x="1393366" y="2769294"/>
        <a:ext cx="1265783" cy="759469"/>
      </dsp:txXfrm>
    </dsp:sp>
    <dsp:sp modelId="{DC91AB86-3737-44EE-BEB9-823E45494D27}">
      <dsp:nvSpPr>
        <dsp:cNvPr id="0" name=""/>
        <dsp:cNvSpPr/>
      </dsp:nvSpPr>
      <dsp:spPr>
        <a:xfrm>
          <a:off x="2785727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7,54</a:t>
          </a:r>
          <a:endParaRPr lang="es-EC" sz="2100" kern="1200"/>
        </a:p>
      </dsp:txBody>
      <dsp:txXfrm>
        <a:off x="2785727" y="2769294"/>
        <a:ext cx="1265783" cy="759469"/>
      </dsp:txXfrm>
    </dsp:sp>
    <dsp:sp modelId="{09E6F8B3-6A70-48FA-9961-DB912034D477}">
      <dsp:nvSpPr>
        <dsp:cNvPr id="0" name=""/>
        <dsp:cNvSpPr/>
      </dsp:nvSpPr>
      <dsp:spPr>
        <a:xfrm>
          <a:off x="4178089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35,5</a:t>
          </a:r>
          <a:endParaRPr lang="es-EC" sz="2100" kern="1200"/>
        </a:p>
      </dsp:txBody>
      <dsp:txXfrm>
        <a:off x="4178089" y="2769294"/>
        <a:ext cx="1265783" cy="759469"/>
      </dsp:txXfrm>
    </dsp:sp>
    <dsp:sp modelId="{402B73F1-86B4-428E-A83E-0AF9E808BF2A}">
      <dsp:nvSpPr>
        <dsp:cNvPr id="0" name=""/>
        <dsp:cNvSpPr/>
      </dsp:nvSpPr>
      <dsp:spPr>
        <a:xfrm>
          <a:off x="5570450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</a:t>
          </a:r>
          <a:endParaRPr lang="es-EC" sz="2100" kern="1200"/>
        </a:p>
      </dsp:txBody>
      <dsp:txXfrm>
        <a:off x="5570450" y="2769294"/>
        <a:ext cx="1265783" cy="759469"/>
      </dsp:txXfrm>
    </dsp:sp>
    <dsp:sp modelId="{09D07E18-D64B-4130-A80F-0A594358F995}">
      <dsp:nvSpPr>
        <dsp:cNvPr id="0" name=""/>
        <dsp:cNvSpPr/>
      </dsp:nvSpPr>
      <dsp:spPr>
        <a:xfrm>
          <a:off x="6962812" y="2769294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97,54</a:t>
          </a:r>
          <a:endParaRPr lang="es-EC" sz="2100" kern="1200"/>
        </a:p>
      </dsp:txBody>
      <dsp:txXfrm>
        <a:off x="6962812" y="2769294"/>
        <a:ext cx="1265783" cy="759469"/>
      </dsp:txXfrm>
    </dsp:sp>
    <dsp:sp modelId="{D3787442-3E62-4778-82BA-59ADEFF57685}">
      <dsp:nvSpPr>
        <dsp:cNvPr id="0" name=""/>
        <dsp:cNvSpPr/>
      </dsp:nvSpPr>
      <dsp:spPr>
        <a:xfrm>
          <a:off x="1004" y="3655343"/>
          <a:ext cx="1265783" cy="7594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 dirty="0"/>
            <a:t>Rusia</a:t>
          </a:r>
          <a:endParaRPr lang="es-EC" sz="2100" kern="1200" dirty="0"/>
        </a:p>
      </dsp:txBody>
      <dsp:txXfrm>
        <a:off x="1004" y="3655343"/>
        <a:ext cx="1265783" cy="759469"/>
      </dsp:txXfrm>
    </dsp:sp>
    <dsp:sp modelId="{25FA6FD5-18B8-4FAA-9C1E-56F6EC8F1E16}">
      <dsp:nvSpPr>
        <dsp:cNvPr id="0" name=""/>
        <dsp:cNvSpPr/>
      </dsp:nvSpPr>
      <dsp:spPr>
        <a:xfrm>
          <a:off x="1393366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34,6</a:t>
          </a:r>
          <a:endParaRPr lang="es-EC" sz="2100" kern="1200"/>
        </a:p>
      </dsp:txBody>
      <dsp:txXfrm>
        <a:off x="1393366" y="3655343"/>
        <a:ext cx="1265783" cy="759469"/>
      </dsp:txXfrm>
    </dsp:sp>
    <dsp:sp modelId="{5AB26319-2EFE-4BD8-8976-6BFCEDD2A633}">
      <dsp:nvSpPr>
        <dsp:cNvPr id="0" name=""/>
        <dsp:cNvSpPr/>
      </dsp:nvSpPr>
      <dsp:spPr>
        <a:xfrm>
          <a:off x="2785727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5,5</a:t>
          </a:r>
          <a:endParaRPr lang="es-EC" sz="2100" kern="1200"/>
        </a:p>
      </dsp:txBody>
      <dsp:txXfrm>
        <a:off x="2785727" y="3655343"/>
        <a:ext cx="1265783" cy="759469"/>
      </dsp:txXfrm>
    </dsp:sp>
    <dsp:sp modelId="{F01FB9EF-EDFF-4199-8D9D-A5E17AACAC5E}">
      <dsp:nvSpPr>
        <dsp:cNvPr id="0" name=""/>
        <dsp:cNvSpPr/>
      </dsp:nvSpPr>
      <dsp:spPr>
        <a:xfrm>
          <a:off x="4178089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15,6</a:t>
          </a:r>
          <a:endParaRPr lang="es-EC" sz="2100" kern="1200"/>
        </a:p>
      </dsp:txBody>
      <dsp:txXfrm>
        <a:off x="4178089" y="3655343"/>
        <a:ext cx="1265783" cy="759469"/>
      </dsp:txXfrm>
    </dsp:sp>
    <dsp:sp modelId="{99A69E20-1325-4C14-9251-2F6A73FB72D1}">
      <dsp:nvSpPr>
        <dsp:cNvPr id="0" name=""/>
        <dsp:cNvSpPr/>
      </dsp:nvSpPr>
      <dsp:spPr>
        <a:xfrm>
          <a:off x="5570450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0,02</a:t>
          </a:r>
          <a:endParaRPr lang="es-EC" sz="2100" kern="1200"/>
        </a:p>
      </dsp:txBody>
      <dsp:txXfrm>
        <a:off x="5570450" y="3655343"/>
        <a:ext cx="1265783" cy="759469"/>
      </dsp:txXfrm>
    </dsp:sp>
    <dsp:sp modelId="{D2541F64-C3C7-4181-BD89-F59C08295316}">
      <dsp:nvSpPr>
        <dsp:cNvPr id="0" name=""/>
        <dsp:cNvSpPr/>
      </dsp:nvSpPr>
      <dsp:spPr>
        <a:xfrm>
          <a:off x="6962812" y="3655343"/>
          <a:ext cx="1265783" cy="759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u="none" kern="1200"/>
            <a:t>55,72</a:t>
          </a:r>
          <a:endParaRPr lang="es-EC" sz="2100" kern="1200"/>
        </a:p>
      </dsp:txBody>
      <dsp:txXfrm>
        <a:off x="6962812" y="3655343"/>
        <a:ext cx="1265783" cy="7594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22627-0890-4129-BD06-932027BF65F2}">
      <dsp:nvSpPr>
        <dsp:cNvPr id="0" name=""/>
        <dsp:cNvSpPr/>
      </dsp:nvSpPr>
      <dsp:spPr>
        <a:xfrm>
          <a:off x="179514" y="28601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PLAGA/PAÍS</a:t>
          </a:r>
          <a:endParaRPr lang="es-EC" sz="2400" kern="1200" dirty="0"/>
        </a:p>
      </dsp:txBody>
      <dsp:txXfrm>
        <a:off x="179514" y="28601"/>
        <a:ext cx="1675432" cy="1005259"/>
      </dsp:txXfrm>
    </dsp:sp>
    <dsp:sp modelId="{05F40A62-AF5B-43B3-98F2-C44481D7BF60}">
      <dsp:nvSpPr>
        <dsp:cNvPr id="0" name=""/>
        <dsp:cNvSpPr/>
      </dsp:nvSpPr>
      <dsp:spPr>
        <a:xfrm>
          <a:off x="1979716" y="28601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USA</a:t>
          </a:r>
          <a:endParaRPr lang="es-EC" sz="2400" kern="1200" dirty="0"/>
        </a:p>
      </dsp:txBody>
      <dsp:txXfrm>
        <a:off x="1979716" y="28601"/>
        <a:ext cx="1675432" cy="1005259"/>
      </dsp:txXfrm>
    </dsp:sp>
    <dsp:sp modelId="{9C0701FF-E025-4BEE-A9ED-99B662EB8855}">
      <dsp:nvSpPr>
        <dsp:cNvPr id="0" name=""/>
        <dsp:cNvSpPr/>
      </dsp:nvSpPr>
      <dsp:spPr>
        <a:xfrm>
          <a:off x="3779918" y="28601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RUSIA</a:t>
          </a:r>
          <a:endParaRPr lang="es-EC" sz="2400" kern="1200" dirty="0"/>
        </a:p>
      </dsp:txBody>
      <dsp:txXfrm>
        <a:off x="3779918" y="28601"/>
        <a:ext cx="1675432" cy="1005259"/>
      </dsp:txXfrm>
    </dsp:sp>
    <dsp:sp modelId="{6D2283DC-EADC-42E0-8573-FD2DE04E93AD}">
      <dsp:nvSpPr>
        <dsp:cNvPr id="0" name=""/>
        <dsp:cNvSpPr/>
      </dsp:nvSpPr>
      <dsp:spPr>
        <a:xfrm>
          <a:off x="5436100" y="28601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HOLANDA</a:t>
          </a:r>
          <a:endParaRPr lang="es-EC" sz="2400" kern="1200" dirty="0"/>
        </a:p>
      </dsp:txBody>
      <dsp:txXfrm>
        <a:off x="5436100" y="28601"/>
        <a:ext cx="1675432" cy="1005259"/>
      </dsp:txXfrm>
    </dsp:sp>
    <dsp:sp modelId="{FF05FFE6-0AA1-43FE-9B6A-E46535C75BD3}">
      <dsp:nvSpPr>
        <dsp:cNvPr id="0" name=""/>
        <dsp:cNvSpPr/>
      </dsp:nvSpPr>
      <dsp:spPr>
        <a:xfrm>
          <a:off x="179514" y="1108719"/>
          <a:ext cx="1675432" cy="100525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TRIPS</a:t>
          </a:r>
          <a:endParaRPr lang="es-EC" sz="2400" kern="1200" dirty="0"/>
        </a:p>
      </dsp:txBody>
      <dsp:txXfrm>
        <a:off x="179514" y="1108719"/>
        <a:ext cx="1675432" cy="1005259"/>
      </dsp:txXfrm>
    </dsp:sp>
    <dsp:sp modelId="{F84A6468-5CD5-4148-B6A1-89BBFFE4C598}">
      <dsp:nvSpPr>
        <dsp:cNvPr id="0" name=""/>
        <dsp:cNvSpPr/>
      </dsp:nvSpPr>
      <dsp:spPr>
        <a:xfrm>
          <a:off x="1979716" y="1108719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89,8</a:t>
          </a:r>
          <a:endParaRPr lang="es-EC" sz="2400" kern="1200" dirty="0"/>
        </a:p>
      </dsp:txBody>
      <dsp:txXfrm>
        <a:off x="1979716" y="1108719"/>
        <a:ext cx="1675432" cy="1005259"/>
      </dsp:txXfrm>
    </dsp:sp>
    <dsp:sp modelId="{77A182DA-3F34-4C6D-B9E8-709779E80803}">
      <dsp:nvSpPr>
        <dsp:cNvPr id="0" name=""/>
        <dsp:cNvSpPr/>
      </dsp:nvSpPr>
      <dsp:spPr>
        <a:xfrm>
          <a:off x="3779918" y="1108719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71,2</a:t>
          </a:r>
          <a:endParaRPr lang="es-EC" sz="2400" kern="1200" dirty="0"/>
        </a:p>
      </dsp:txBody>
      <dsp:txXfrm>
        <a:off x="3779918" y="1108719"/>
        <a:ext cx="1675432" cy="1005259"/>
      </dsp:txXfrm>
    </dsp:sp>
    <dsp:sp modelId="{217D44F4-03AE-4522-8556-568318357BE3}">
      <dsp:nvSpPr>
        <dsp:cNvPr id="0" name=""/>
        <dsp:cNvSpPr/>
      </dsp:nvSpPr>
      <dsp:spPr>
        <a:xfrm>
          <a:off x="5508110" y="1108719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65,6</a:t>
          </a:r>
          <a:endParaRPr lang="es-EC" sz="2400" kern="1200" dirty="0"/>
        </a:p>
      </dsp:txBody>
      <dsp:txXfrm>
        <a:off x="5508110" y="1108719"/>
        <a:ext cx="1675432" cy="1005259"/>
      </dsp:txXfrm>
    </dsp:sp>
    <dsp:sp modelId="{38371FAA-43EC-4549-83CC-AA8B6F1E3BDD}">
      <dsp:nvSpPr>
        <dsp:cNvPr id="0" name=""/>
        <dsp:cNvSpPr/>
      </dsp:nvSpPr>
      <dsp:spPr>
        <a:xfrm>
          <a:off x="179514" y="2332860"/>
          <a:ext cx="1675432" cy="100525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ACAROS</a:t>
          </a:r>
          <a:endParaRPr lang="es-EC" sz="2400" kern="1200" dirty="0"/>
        </a:p>
      </dsp:txBody>
      <dsp:txXfrm>
        <a:off x="179514" y="2332860"/>
        <a:ext cx="1675432" cy="1005259"/>
      </dsp:txXfrm>
    </dsp:sp>
    <dsp:sp modelId="{E558D315-90CF-4932-A970-F137BDFFD820}">
      <dsp:nvSpPr>
        <dsp:cNvPr id="0" name=""/>
        <dsp:cNvSpPr/>
      </dsp:nvSpPr>
      <dsp:spPr>
        <a:xfrm>
          <a:off x="1907706" y="2332860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95,6</a:t>
          </a:r>
          <a:endParaRPr lang="es-EC" sz="2400" kern="1200" dirty="0"/>
        </a:p>
      </dsp:txBody>
      <dsp:txXfrm>
        <a:off x="1907706" y="2332860"/>
        <a:ext cx="1675432" cy="1005259"/>
      </dsp:txXfrm>
    </dsp:sp>
    <dsp:sp modelId="{F315E0AC-7E26-4627-B59A-95A19AF47F6E}">
      <dsp:nvSpPr>
        <dsp:cNvPr id="0" name=""/>
        <dsp:cNvSpPr/>
      </dsp:nvSpPr>
      <dsp:spPr>
        <a:xfrm>
          <a:off x="3707908" y="2332860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89,1</a:t>
          </a:r>
          <a:endParaRPr lang="es-EC" sz="2400" kern="1200" dirty="0"/>
        </a:p>
      </dsp:txBody>
      <dsp:txXfrm>
        <a:off x="3707908" y="2332860"/>
        <a:ext cx="1675432" cy="1005259"/>
      </dsp:txXfrm>
    </dsp:sp>
    <dsp:sp modelId="{D7696684-AECD-4F29-B080-62D86CBDEDC3}">
      <dsp:nvSpPr>
        <dsp:cNvPr id="0" name=""/>
        <dsp:cNvSpPr/>
      </dsp:nvSpPr>
      <dsp:spPr>
        <a:xfrm>
          <a:off x="5436100" y="2332860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92,3</a:t>
          </a:r>
          <a:endParaRPr lang="es-EC" sz="2400" kern="1200" dirty="0"/>
        </a:p>
      </dsp:txBody>
      <dsp:txXfrm>
        <a:off x="5436100" y="2332860"/>
        <a:ext cx="1675432" cy="1005259"/>
      </dsp:txXfrm>
    </dsp:sp>
    <dsp:sp modelId="{7BEEAC17-B2D7-4492-86D9-DD480C2184AA}">
      <dsp:nvSpPr>
        <dsp:cNvPr id="0" name=""/>
        <dsp:cNvSpPr/>
      </dsp:nvSpPr>
      <dsp:spPr>
        <a:xfrm>
          <a:off x="7011367" y="1108722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76,7</a:t>
          </a:r>
          <a:endParaRPr lang="es-EC" sz="2400" kern="1200" dirty="0"/>
        </a:p>
      </dsp:txBody>
      <dsp:txXfrm>
        <a:off x="7011367" y="1108722"/>
        <a:ext cx="1675432" cy="1005259"/>
      </dsp:txXfrm>
    </dsp:sp>
    <dsp:sp modelId="{C2E2C61C-B2CB-40BE-92AD-38443389C822}">
      <dsp:nvSpPr>
        <dsp:cNvPr id="0" name=""/>
        <dsp:cNvSpPr/>
      </dsp:nvSpPr>
      <dsp:spPr>
        <a:xfrm>
          <a:off x="6949837" y="2332847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91,2</a:t>
          </a:r>
          <a:endParaRPr lang="es-EC" sz="2400" kern="1200" dirty="0"/>
        </a:p>
      </dsp:txBody>
      <dsp:txXfrm>
        <a:off x="6949837" y="2332847"/>
        <a:ext cx="1675432" cy="1005259"/>
      </dsp:txXfrm>
    </dsp:sp>
    <dsp:sp modelId="{69D4A211-9371-48C3-9AD3-38B9E43E33A3}">
      <dsp:nvSpPr>
        <dsp:cNvPr id="0" name=""/>
        <dsp:cNvSpPr/>
      </dsp:nvSpPr>
      <dsp:spPr>
        <a:xfrm>
          <a:off x="7011367" y="28902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CHILE</a:t>
          </a:r>
          <a:endParaRPr lang="es-EC" sz="2400" kern="1200" dirty="0"/>
        </a:p>
      </dsp:txBody>
      <dsp:txXfrm>
        <a:off x="7011367" y="28902"/>
        <a:ext cx="1675432" cy="1005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0.56378</cdr:x>
      <cdr:y>0.03358</cdr:y>
    </cdr:from>
    <cdr:to>
      <cdr:x>0.56378</cdr:x>
      <cdr:y>0.67154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4752528" y="144016"/>
          <a:ext cx="0" cy="27363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0.70125</cdr:x>
      <cdr:y>0.02223</cdr:y>
    </cdr:from>
    <cdr:to>
      <cdr:x>0.96374</cdr:x>
      <cdr:y>0.96092</cdr:y>
    </cdr:to>
    <cdr:sp macro="" textlink="">
      <cdr:nvSpPr>
        <cdr:cNvPr id="3" name="2 Elipse"/>
        <cdr:cNvSpPr/>
      </cdr:nvSpPr>
      <cdr:spPr>
        <a:xfrm xmlns:a="http://schemas.openxmlformats.org/drawingml/2006/main">
          <a:off x="5770984" y="100608"/>
          <a:ext cx="2160240" cy="42484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6CD68-5B0F-4694-8301-519F3DEE06B9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77B3B-6C0F-4969-A0E7-C08862028D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206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482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336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222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83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855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07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439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179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869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317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01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D157-AA38-4D18-B50C-79D2AE32A840}" type="datetimeFigureOut">
              <a:rPr lang="es-EC" smtClean="0"/>
              <a:t>14/03/2018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2F31-82C8-43AD-961D-87A156C23A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66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91264" cy="14401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7" y="260648"/>
            <a:ext cx="5400040" cy="140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39552" y="2492896"/>
            <a:ext cx="820891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3600" b="1" dirty="0"/>
              <a:t>SUSTENTABILIDAD ECONÓMICA DE LOS PROCESOS IMPLEMENTADOS POR AGROCALIDAD PARA EXPORTACIÓN  DEL CULTIVO DE ROSAS. PICHINCHA-ECUADOR</a:t>
            </a:r>
            <a:r>
              <a:rPr lang="es-EC" sz="3200" b="1" dirty="0"/>
              <a:t/>
            </a:r>
            <a:br>
              <a:rPr lang="es-EC" sz="3200" b="1" dirty="0"/>
            </a:b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4271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 smtClean="0"/>
              <a:t>INDICADORES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TONELADAS METRICAS EXPORTADAS</a:t>
            </a:r>
          </a:p>
          <a:p>
            <a:r>
              <a:rPr lang="es-EC" dirty="0" smtClean="0"/>
              <a:t>INGRESO FOB EN MILLONES DE DÓLARES</a:t>
            </a:r>
          </a:p>
          <a:p>
            <a:r>
              <a:rPr lang="es-EC" dirty="0" smtClean="0"/>
              <a:t>PRODUCTIVIDAD</a:t>
            </a:r>
          </a:p>
          <a:p>
            <a:r>
              <a:rPr lang="es-EC" dirty="0" smtClean="0"/>
              <a:t>TONELADAS METRICAS NO EXPORTADAS</a:t>
            </a:r>
          </a:p>
          <a:p>
            <a:r>
              <a:rPr lang="es-EC" dirty="0" smtClean="0"/>
              <a:t>NÚMERO </a:t>
            </a:r>
            <a:r>
              <a:rPr lang="es-EC" dirty="0" smtClean="0"/>
              <a:t>DE NOTIFICACIONES</a:t>
            </a:r>
          </a:p>
          <a:p>
            <a:r>
              <a:rPr lang="es-EC" dirty="0" smtClean="0"/>
              <a:t>TONELADAS DESAPROBADAS POR PLAGA</a:t>
            </a:r>
          </a:p>
          <a:p>
            <a:r>
              <a:rPr lang="es-EC" dirty="0" smtClean="0"/>
              <a:t>TONELADAS DESAPROBADAS POR DESTINO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55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600" b="1" dirty="0"/>
              <a:t>TONELADAS MÉTRICAS (T) EXPORTADAS DE ROSAS </a:t>
            </a:r>
            <a:r>
              <a:rPr lang="es-EC" b="1" dirty="0"/>
              <a:t/>
            </a:r>
            <a:br>
              <a:rPr lang="es-EC" b="1" dirty="0"/>
            </a:br>
            <a:endParaRPr lang="es-EC" b="1" dirty="0"/>
          </a:p>
        </p:txBody>
      </p:sp>
      <p:graphicFrame>
        <p:nvGraphicFramePr>
          <p:cNvPr id="4" name="Chart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35304"/>
              </p:ext>
            </p:extLst>
          </p:nvPr>
        </p:nvGraphicFramePr>
        <p:xfrm>
          <a:off x="683568" y="1700808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827584" y="580899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Fuente: BCE, 2.017</a:t>
            </a:r>
            <a:r>
              <a:rPr lang="es-ES" dirty="0" smtClean="0"/>
              <a:t>.</a:t>
            </a:r>
            <a:endParaRPr lang="es-EC" b="1" dirty="0"/>
          </a:p>
        </p:txBody>
      </p:sp>
      <p:sp>
        <p:nvSpPr>
          <p:cNvPr id="3" name="2 Rectángulo"/>
          <p:cNvSpPr/>
          <p:nvPr/>
        </p:nvSpPr>
        <p:spPr>
          <a:xfrm>
            <a:off x="467544" y="1556792"/>
            <a:ext cx="8280920" cy="462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5076056" y="2204864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3347864" y="2204864"/>
            <a:ext cx="172819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5652120" y="2060848"/>
            <a:ext cx="187220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45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1014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Toneladas exportadas mensualmente en los dos periodos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999738"/>
              </p:ext>
            </p:extLst>
          </p:nvPr>
        </p:nvGraphicFramePr>
        <p:xfrm>
          <a:off x="755576" y="1772815"/>
          <a:ext cx="7931224" cy="404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15616" y="579877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dirty="0"/>
              <a:t>Fuente: BCE, </a:t>
            </a:r>
            <a:r>
              <a:rPr lang="es-EC" dirty="0" smtClean="0"/>
              <a:t>2.017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539552" y="260648"/>
            <a:ext cx="820891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39552" y="1628800"/>
            <a:ext cx="8208912" cy="450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65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17652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100" b="1" dirty="0"/>
              <a:t>INGRESOS EN DÓLARES POR CONCEPTO DE VENTAS POR PERIODO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804031"/>
              </p:ext>
            </p:extLst>
          </p:nvPr>
        </p:nvGraphicFramePr>
        <p:xfrm>
          <a:off x="395536" y="1340768"/>
          <a:ext cx="842980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6516216" y="601346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Fuente: BCE, 2.017</a:t>
            </a:r>
            <a:r>
              <a:rPr lang="es-ES" dirty="0" smtClean="0"/>
              <a:t>.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96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ES" b="1" dirty="0"/>
              <a:t>Millones de dólares FOB mensualmente en los dos periodos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683306"/>
              </p:ext>
            </p:extLst>
          </p:nvPr>
        </p:nvGraphicFramePr>
        <p:xfrm>
          <a:off x="601216" y="1628801"/>
          <a:ext cx="807524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6257559" y="577850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Fuente: BCE, 2.017</a:t>
            </a:r>
            <a:r>
              <a:rPr lang="es-ES" dirty="0" smtClean="0"/>
              <a:t>.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467544" y="188640"/>
            <a:ext cx="820891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467544" y="188640"/>
            <a:ext cx="820891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467544" y="1556792"/>
            <a:ext cx="8208912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7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PRODUCTIVIDAD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8064896" cy="47101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158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671751"/>
              </p:ext>
            </p:extLst>
          </p:nvPr>
        </p:nvGraphicFramePr>
        <p:xfrm>
          <a:off x="1619672" y="1412776"/>
          <a:ext cx="64190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827584" y="1124744"/>
            <a:ext cx="7704856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9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INGRESOS EN DÓLARES POR TONELADA MÉTRICA EXPORTADA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12300"/>
              </p:ext>
            </p:extLst>
          </p:nvPr>
        </p:nvGraphicFramePr>
        <p:xfrm>
          <a:off x="539552" y="1600200"/>
          <a:ext cx="8147248" cy="474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1907704" y="4797152"/>
            <a:ext cx="2571749" cy="1543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830" tIns="163830" rIns="163830" bIns="16383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4300" kern="1200"/>
          </a:p>
        </p:txBody>
      </p:sp>
    </p:spTree>
    <p:extLst>
      <p:ext uri="{BB962C8B-B14F-4D97-AF65-F5344CB8AC3E}">
        <p14:creationId xmlns:p14="http://schemas.microsoft.com/office/powerpoint/2010/main" val="29871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/>
              <a:t>TONELADAS MÉTRICAS (T) DESAPROBADAS POR MOTIVOS FITOSANITARIOS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615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2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USD millones no </a:t>
            </a:r>
            <a:r>
              <a:rPr lang="es-ES" b="1" dirty="0" smtClean="0"/>
              <a:t>recibidos</a:t>
            </a:r>
            <a:r>
              <a:rPr lang="es-ES" b="1" dirty="0" smtClean="0"/>
              <a:t> </a:t>
            </a:r>
            <a:r>
              <a:rPr lang="es-ES" b="1" dirty="0"/>
              <a:t>por notificaciones de Agrocalidad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96113"/>
              </p:ext>
            </p:extLst>
          </p:nvPr>
        </p:nvGraphicFramePr>
        <p:xfrm>
          <a:off x="457200" y="1600200"/>
          <a:ext cx="8229600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395536" y="260648"/>
            <a:ext cx="8352928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395536" y="1844824"/>
            <a:ext cx="8352928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65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 smtClean="0"/>
              <a:t>AGROCALIDAD</a:t>
            </a:r>
            <a:endParaRPr lang="es-EC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86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QUE ES?</a:t>
            </a:r>
          </a:p>
          <a:p>
            <a:endParaRPr lang="es-EC" dirty="0" smtClean="0"/>
          </a:p>
          <a:p>
            <a:r>
              <a:rPr lang="es-EC" dirty="0" smtClean="0"/>
              <a:t>MISIÓN</a:t>
            </a:r>
          </a:p>
          <a:p>
            <a:endParaRPr lang="es-EC" dirty="0" smtClean="0"/>
          </a:p>
          <a:p>
            <a:r>
              <a:rPr lang="es-EC" dirty="0" smtClean="0"/>
              <a:t>VISIÓN</a:t>
            </a:r>
          </a:p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86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dirty="0" smtClean="0"/>
              <a:t>Autoridad Fito zoo-sanitaria Nacional</a:t>
            </a:r>
          </a:p>
          <a:p>
            <a:r>
              <a:rPr lang="es-EC" dirty="0" smtClean="0"/>
              <a:t>Mantener </a:t>
            </a:r>
            <a:r>
              <a:rPr lang="es-EC" dirty="0"/>
              <a:t>y mejorar el estatus </a:t>
            </a:r>
            <a:r>
              <a:rPr lang="es-EC" dirty="0" smtClean="0"/>
              <a:t>sanitario.</a:t>
            </a:r>
          </a:p>
          <a:p>
            <a:r>
              <a:rPr lang="es-EC" dirty="0" smtClean="0"/>
              <a:t>Ser </a:t>
            </a:r>
            <a:r>
              <a:rPr lang="es-EC" dirty="0"/>
              <a:t>uno de los pilares fundamentales del cambio de matriz productiva del </a:t>
            </a:r>
            <a:r>
              <a:rPr lang="es-EC" dirty="0" smtClean="0"/>
              <a:t>país</a:t>
            </a:r>
            <a:endParaRPr lang="es-EC" dirty="0"/>
          </a:p>
        </p:txBody>
      </p:sp>
      <p:pic>
        <p:nvPicPr>
          <p:cNvPr id="1026" name="Picture 2" descr="http://www.agrocalidad.gob.ec/wp-content/uploads/agrocalidad_head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2476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829965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2400" b="1" dirty="0"/>
              <a:t>PROCEDIMIENTOS ESTABLECIDOS PARA REVISIÓN FITOSANITARIA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67544" y="188640"/>
            <a:ext cx="813690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467544" y="1090613"/>
            <a:ext cx="8280920" cy="5146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943924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1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AGENCIAS DE CARGA</a:t>
            </a:r>
            <a:endParaRPr lang="es-EC" dirty="0"/>
          </a:p>
        </p:txBody>
      </p:sp>
      <p:pic>
        <p:nvPicPr>
          <p:cNvPr id="4" name="9 Imagen" descr="G:\DCIM\101MSDCF\DSC09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247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7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CONTRAPARTE</a:t>
            </a:r>
            <a:endParaRPr lang="es-EC" dirty="0"/>
          </a:p>
        </p:txBody>
      </p:sp>
      <p:pic>
        <p:nvPicPr>
          <p:cNvPr id="4" name="Picture 4" descr="F:\AGENCIA\FOTOGRAFÍAS PANATLANTIC 26-02-13\CONTACTO INICIAL CON LA CONTRAPARTE TÉCNI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432910"/>
            <a:ext cx="5925815" cy="444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INFRAESTRUCTURA</a:t>
            </a:r>
            <a:endParaRPr lang="es-EC" dirty="0"/>
          </a:p>
        </p:txBody>
      </p:sp>
      <p:pic>
        <p:nvPicPr>
          <p:cNvPr id="4" name="Picture 7" descr="F:\AGENCIA\FOTOGRAFÍAS PANATLANTIC 26-02-13\MESA CON SUOERFICIE DE COLOR BLANCO, CON ILUMINACIÓN PROPIA Y LUZ BLAN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7" y="2114830"/>
            <a:ext cx="3888432" cy="32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AGENCIA\FOTOGRAFÍAS PANATLANTIC 26-02-13\VENTILACIÓN EN FUNCIONAMI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4844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SELECCIÓN MUESTRA</a:t>
            </a:r>
            <a:endParaRPr lang="es-EC" dirty="0"/>
          </a:p>
        </p:txBody>
      </p:sp>
      <p:pic>
        <p:nvPicPr>
          <p:cNvPr id="4" name="3 Marcador de contenido" descr="P1010243_0.t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5704"/>
            <a:ext cx="5184576" cy="411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VERIFICACIÓN DE DATOS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44824"/>
            <a:ext cx="4320480" cy="3240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0093" y="1880829"/>
            <a:ext cx="3312366" cy="3240360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1331640" y="2492896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1331640" y="2852936"/>
            <a:ext cx="19442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1331640" y="3284984"/>
            <a:ext cx="35283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1259632" y="3789040"/>
            <a:ext cx="26642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3095836" y="2348880"/>
            <a:ext cx="2124236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03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INSPECCIÓN MINUICIOSA</a:t>
            </a:r>
            <a:endParaRPr lang="es-EC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384376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47198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PLAGAS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31" y="1772816"/>
            <a:ext cx="3965921" cy="3559125"/>
          </a:xfrm>
        </p:spPr>
      </p:pic>
      <p:pic>
        <p:nvPicPr>
          <p:cNvPr id="9218" name="Picture 2" descr="C:\Users\Inspiron 11\Desktop\AGROCALIDAD 2017\FOTOGRAFIAS AGENCIAS\20160108_221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0400" y="-5162550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nspiron 11\Desktop\AGROCALIDAD 2017\FOTOGRAFIAS AGENCIAS\20160218_200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0400" y="-5162550"/>
            <a:ext cx="1080000" cy="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379979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APROBACIÓN/DESAPROBACIÓN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9632" y="2204864"/>
            <a:ext cx="2952328" cy="28083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6"/>
            <a:ext cx="31683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2656"/>
            <a:ext cx="8086725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2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 smtClean="0"/>
              <a:t>QUE ES SUSTENTABILIDAD?</a:t>
            </a:r>
            <a:endParaRPr lang="es-EC" b="1" dirty="0"/>
          </a:p>
        </p:txBody>
      </p:sp>
      <p:pic>
        <p:nvPicPr>
          <p:cNvPr id="2050" name="Picture 2" descr="Resultado de imagen para sustent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700808"/>
            <a:ext cx="3744416" cy="44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46112" y="1700808"/>
            <a:ext cx="8202352" cy="4450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 descr="Resultado de imagen para foto de sustentabil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2" y="1700808"/>
            <a:ext cx="4583746" cy="44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7384"/>
            <a:ext cx="7200800" cy="682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1043608" y="692696"/>
            <a:ext cx="640871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1187624" y="1700808"/>
            <a:ext cx="62646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1187624" y="2708920"/>
            <a:ext cx="62646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1187624" y="3501008"/>
            <a:ext cx="648072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1187624" y="5157192"/>
            <a:ext cx="61206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17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2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INSPECCIÓN FINCA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11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SALA POSCOSECHA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663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INSPECCIÓN DE FLOR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11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PROTOCOLOS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656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286125" y="2657475"/>
            <a:ext cx="2571749" cy="1543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5900" kern="1200"/>
          </a:p>
        </p:txBody>
      </p:sp>
    </p:spTree>
    <p:extLst>
      <p:ext uri="{BB962C8B-B14F-4D97-AF65-F5344CB8AC3E}">
        <p14:creationId xmlns:p14="http://schemas.microsoft.com/office/powerpoint/2010/main" val="42730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MONITOREOS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103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53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186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Número de notificaciones por plaga en los dos periodos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246709"/>
              </p:ext>
            </p:extLst>
          </p:nvPr>
        </p:nvGraphicFramePr>
        <p:xfrm>
          <a:off x="755576" y="1844824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539552" y="332656"/>
            <a:ext cx="7920880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539552" y="1628800"/>
            <a:ext cx="7920880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Elipse"/>
          <p:cNvSpPr/>
          <p:nvPr/>
        </p:nvSpPr>
        <p:spPr>
          <a:xfrm>
            <a:off x="5796136" y="1988840"/>
            <a:ext cx="1584176" cy="35283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1979712" y="3284984"/>
            <a:ext cx="936104" cy="2232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5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 smtClean="0"/>
              <a:t>Sustentabilidad Institucional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Porque medir la sustentabilidad?</a:t>
            </a:r>
          </a:p>
          <a:p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Para que medir la sustentabilidad?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Para buscar el desarrollo , procesos e iniciativas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smtClean="0"/>
              <a:t>Para saber los puntos débiles o riesgos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22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b="1" dirty="0" smtClean="0"/>
              <a:t>TONELADAS DESAPROBADAS POR PLAGAS</a:t>
            </a:r>
            <a:endParaRPr lang="es-EC" b="1" dirty="0"/>
          </a:p>
        </p:txBody>
      </p:sp>
      <p:graphicFrame>
        <p:nvGraphicFramePr>
          <p:cNvPr id="8" name="4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052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Elipse"/>
          <p:cNvSpPr/>
          <p:nvPr/>
        </p:nvSpPr>
        <p:spPr>
          <a:xfrm>
            <a:off x="1835696" y="3140968"/>
            <a:ext cx="1080120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31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Porcentaje no exportado por periodo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832996"/>
              </p:ext>
            </p:extLst>
          </p:nvPr>
        </p:nvGraphicFramePr>
        <p:xfrm>
          <a:off x="827584" y="1268760"/>
          <a:ext cx="7560840" cy="423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611560" y="260648"/>
            <a:ext cx="799288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611560" y="1124744"/>
            <a:ext cx="7992888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3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2800" b="1" dirty="0"/>
              <a:t>NÚMERO DE TONELADAS DESAPROBADAS </a:t>
            </a:r>
            <a:r>
              <a:rPr lang="es-ES" sz="2800" b="1" dirty="0" smtClean="0"/>
              <a:t>POR PRINCIPALES PAÍSES PERIODO 1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539552" y="404664"/>
            <a:ext cx="806489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2" name="6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281858"/>
              </p:ext>
            </p:extLst>
          </p:nvPr>
        </p:nvGraphicFramePr>
        <p:xfrm>
          <a:off x="374848" y="1454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Elipse"/>
          <p:cNvSpPr/>
          <p:nvPr/>
        </p:nvSpPr>
        <p:spPr>
          <a:xfrm>
            <a:off x="7164288" y="1340768"/>
            <a:ext cx="1872208" cy="47525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9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b="1" dirty="0"/>
              <a:t>NÚMERO DE TONELADAS DESAPROBADAS POR PRINCIPALES PAÍSES PERIODO 2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dirty="0"/>
          </a:p>
        </p:txBody>
      </p:sp>
      <p:graphicFrame>
        <p:nvGraphicFramePr>
          <p:cNvPr id="4" name="1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00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7380312" y="1556792"/>
            <a:ext cx="1512168" cy="4608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52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PORCENTAJEN DE REDUCCIÓN DE DESAPROBACIONES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402409"/>
              </p:ext>
            </p:extLst>
          </p:nvPr>
        </p:nvGraphicFramePr>
        <p:xfrm>
          <a:off x="0" y="16002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2400" b="1" dirty="0"/>
              <a:t>SUSTENTABILIDAD ECONÓMICA DE LOS PROCESOS IMPLEMENTADOS EN AGROCALIDAD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1"/>
            <a:ext cx="7931224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Indicadores relacionados con producción</a:t>
            </a:r>
            <a:r>
              <a:rPr lang="es-ES" dirty="0" smtClean="0"/>
              <a:t>: </a:t>
            </a:r>
          </a:p>
          <a:p>
            <a:pPr marL="0" indent="0">
              <a:buNone/>
            </a:pPr>
            <a:endParaRPr lang="es-EC" dirty="0" smtClean="0"/>
          </a:p>
          <a:p>
            <a:pPr lvl="0"/>
            <a:r>
              <a:rPr lang="es-ES" dirty="0"/>
              <a:t>Toneladas métricas exportadas</a:t>
            </a:r>
            <a:endParaRPr lang="es-EC" dirty="0"/>
          </a:p>
          <a:p>
            <a:pPr lvl="0"/>
            <a:r>
              <a:rPr lang="es-ES" dirty="0" smtClean="0"/>
              <a:t>Toneladas </a:t>
            </a:r>
            <a:r>
              <a:rPr lang="es-ES" dirty="0"/>
              <a:t>métricas de rosas  por hectárea cultivada</a:t>
            </a:r>
            <a:endParaRPr lang="es-EC" dirty="0"/>
          </a:p>
          <a:p>
            <a:pPr lvl="0"/>
            <a:r>
              <a:rPr lang="es-ES" dirty="0"/>
              <a:t>Toneladas métricas desaprobadas</a:t>
            </a:r>
            <a:endParaRPr lang="es-EC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EC" dirty="0"/>
          </a:p>
          <a:p>
            <a:pPr marL="0" indent="0">
              <a:buNone/>
            </a:pPr>
            <a:r>
              <a:rPr lang="es-ES" dirty="0"/>
              <a:t>Indicadores relacionados con ventas:</a:t>
            </a:r>
            <a:endParaRPr lang="es-EC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EC" dirty="0"/>
          </a:p>
          <a:p>
            <a:pPr lvl="0"/>
            <a:r>
              <a:rPr lang="es-ES" dirty="0"/>
              <a:t>Millones de Dólares FOB obtenidos por Tonelada métrica exportada</a:t>
            </a:r>
            <a:endParaRPr lang="es-EC" dirty="0"/>
          </a:p>
          <a:p>
            <a:pPr lvl="0"/>
            <a:r>
              <a:rPr lang="es-ES" dirty="0"/>
              <a:t>Millones de Dólares perdidos por desaprobaciones</a:t>
            </a:r>
            <a:endParaRPr lang="es-EC" dirty="0"/>
          </a:p>
          <a:p>
            <a:pPr lvl="0"/>
            <a:r>
              <a:rPr lang="es-EC" dirty="0" smtClean="0"/>
              <a:t>Toneladas desaprobadas por control fitosanitario en trips</a:t>
            </a:r>
          </a:p>
          <a:p>
            <a:pPr lvl="0"/>
            <a:r>
              <a:rPr lang="es-EC" dirty="0" smtClean="0"/>
              <a:t>Toneladas desaprobadas por control fitosanitario ácaros</a:t>
            </a:r>
            <a:endParaRPr lang="es-EC" dirty="0"/>
          </a:p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539552" y="260648"/>
            <a:ext cx="81369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39552" y="1628800"/>
            <a:ext cx="8136904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2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SUSTENTABILIDAD ECONÓMICA DE LOS PROCESOS IMPLEMENTADOS EN AGROCALIDAD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endParaRPr lang="es-E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s-E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s-E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s-E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𝑆𝐸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𝑇𝐸𝑥𝑝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h𝑎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𝑇𝐷𝑒𝑠𝑝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s-ES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/>
                                </a:rPr>
                                <m:t>2(2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𝑀𝑖𝑙𝑙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.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𝐸𝑥𝑝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.+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𝑀𝑖𝑙𝑙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𝐷𝑒𝑠𝑝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.+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𝑇𝐷𝑒𝑠𝑝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𝑇𝑟𝑖𝑝𝑠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𝑇𝐷𝑒𝑠𝑝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𝐴𝑐𝑎𝑟𝑜𝑠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s-ES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 smtClean="0"/>
              </a:p>
              <a:p>
                <a:r>
                  <a:rPr lang="es-EC" dirty="0" smtClean="0"/>
                  <a:t> </a:t>
                </a:r>
                <a:r>
                  <a:rPr lang="es-ES" sz="4200" dirty="0" smtClean="0"/>
                  <a:t>SE</a:t>
                </a:r>
                <a:r>
                  <a:rPr lang="es-ES" sz="4200" dirty="0"/>
                  <a:t>= Sustentabilidad Económica</a:t>
                </a:r>
                <a:endParaRPr lang="es-EC" sz="4200" dirty="0"/>
              </a:p>
              <a:p>
                <a:r>
                  <a:rPr lang="es-ES" sz="4200" dirty="0"/>
                  <a:t>TExp= Toneladas exportadas</a:t>
                </a:r>
                <a:endParaRPr lang="es-EC" sz="4200" dirty="0"/>
              </a:p>
              <a:p>
                <a:r>
                  <a:rPr lang="es-ES" sz="4200" dirty="0"/>
                  <a:t>T/ha= Toneladas por hectárea</a:t>
                </a:r>
                <a:endParaRPr lang="es-EC" sz="4200" dirty="0"/>
              </a:p>
              <a:p>
                <a:r>
                  <a:rPr lang="es-ES" sz="4200" dirty="0"/>
                  <a:t>TDesp= Toneladas desaprobadas</a:t>
                </a:r>
                <a:endParaRPr lang="es-EC" sz="4200" dirty="0"/>
              </a:p>
              <a:p>
                <a:r>
                  <a:rPr lang="es-ES" sz="4200" dirty="0"/>
                  <a:t>Mill. Exp.= Millones Exportados</a:t>
                </a:r>
                <a:endParaRPr lang="es-EC" sz="4200" dirty="0"/>
              </a:p>
              <a:p>
                <a:r>
                  <a:rPr lang="es-ES" sz="4200" dirty="0"/>
                  <a:t>Mil. Desp= Millones desaprobados</a:t>
                </a:r>
                <a:endParaRPr lang="es-EC" sz="4200" dirty="0"/>
              </a:p>
              <a:p>
                <a:r>
                  <a:rPr lang="es-ES" sz="4200" dirty="0"/>
                  <a:t>T Desp Trips= Toneladas desaprobadas por Trips</a:t>
                </a:r>
                <a:endParaRPr lang="es-EC" sz="4200" dirty="0"/>
              </a:p>
              <a:p>
                <a:r>
                  <a:rPr lang="es-ES" sz="4200" dirty="0"/>
                  <a:t>T Desp. Ácaros= Toneladas desaprobadas por ácaros</a:t>
                </a:r>
                <a:endParaRPr lang="es-EC" sz="4200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539552" y="260648"/>
            <a:ext cx="820891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539552" y="1484784"/>
            <a:ext cx="8208912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0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s-ES" sz="3100" b="1" dirty="0"/>
              <a:t>Sustentabilidad económica de los procesos fitosanitarios ejecutados por Agrocalidad en dos periodos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1484784"/>
            <a:ext cx="838495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116632"/>
            <a:ext cx="850497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19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Sustentabilidad económica de los procesos fitosanitarios ejecutados por Agrocalidad en dos periodos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5796"/>
            <a:ext cx="8045680" cy="435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8667"/>
            <a:ext cx="8045680" cy="3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3528" y="116632"/>
            <a:ext cx="8496944" cy="1480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9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CALIFICACIÓN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 algn="ctr">
              <a:buNone/>
            </a:pPr>
            <a:r>
              <a:rPr lang="es-EC" dirty="0" smtClean="0"/>
              <a:t>SE=&gt; </a:t>
            </a:r>
            <a:r>
              <a:rPr lang="es-EC" dirty="0"/>
              <a:t>2 ES SUSTENTABLE</a:t>
            </a:r>
            <a:br>
              <a:rPr lang="es-EC" dirty="0"/>
            </a:br>
            <a:r>
              <a:rPr lang="es-EC" dirty="0" smtClean="0"/>
              <a:t>SE&lt; </a:t>
            </a:r>
            <a:r>
              <a:rPr lang="es-EC" dirty="0"/>
              <a:t>2 NO ES SUSTENTABLE</a:t>
            </a:r>
          </a:p>
        </p:txBody>
      </p:sp>
    </p:spTree>
    <p:extLst>
      <p:ext uri="{BB962C8B-B14F-4D97-AF65-F5344CB8AC3E}">
        <p14:creationId xmlns:p14="http://schemas.microsoft.com/office/powerpoint/2010/main" val="31241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b="1" dirty="0" smtClean="0"/>
              <a:t>PARA QUE BUSCAR LA SUSTENTABILIDAD?</a:t>
            </a:r>
            <a:endParaRPr lang="es-EC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C" dirty="0" smtClean="0"/>
              <a:t>La sustentabilidad tiende </a:t>
            </a:r>
            <a:r>
              <a:rPr lang="es-EC" dirty="0"/>
              <a:t>a establecerse cuando el país se enfoca en producir aquello para lo que tiene ventaja comparativa. </a:t>
            </a:r>
            <a:endParaRPr lang="es-EC" dirty="0" smtClean="0"/>
          </a:p>
          <a:p>
            <a:pPr algn="just"/>
            <a:endParaRPr lang="es-EC" dirty="0"/>
          </a:p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17646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/>
              <a:t>CONCLUSIONES Y RECOMENDACIONES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001419"/>
          </a:xfrm>
        </p:spPr>
        <p:txBody>
          <a:bodyPr>
            <a:noAutofit/>
          </a:bodyPr>
          <a:lstStyle/>
          <a:p>
            <a:pPr lvl="0" algn="just"/>
            <a:r>
              <a:rPr lang="es-ES" sz="2800" dirty="0" smtClean="0"/>
              <a:t>En el segundo periodo se exporto </a:t>
            </a:r>
            <a:r>
              <a:rPr lang="es-ES" sz="2800" dirty="0"/>
              <a:t>2</a:t>
            </a:r>
            <a:r>
              <a:rPr lang="es-ES" sz="2800" dirty="0" smtClean="0"/>
              <a:t> % menos de T que el primer periodo 1</a:t>
            </a:r>
          </a:p>
          <a:p>
            <a:pPr marL="0" lvl="0" indent="0" algn="just">
              <a:buNone/>
            </a:pPr>
            <a:endParaRPr lang="es-EC" sz="2800" dirty="0"/>
          </a:p>
          <a:p>
            <a:pPr lvl="0" algn="just"/>
            <a:r>
              <a:rPr lang="es-MX" sz="2800" dirty="0"/>
              <a:t>Los ingresos en millones </a:t>
            </a:r>
            <a:r>
              <a:rPr lang="es-MX" sz="2800" dirty="0" smtClean="0"/>
              <a:t>de dólares tuvieron una disminución del 6,78%.</a:t>
            </a:r>
          </a:p>
          <a:p>
            <a:pPr lvl="0" algn="just"/>
            <a:endParaRPr lang="es-EC" sz="2800" dirty="0"/>
          </a:p>
          <a:p>
            <a:pPr lvl="0" algn="just"/>
            <a:r>
              <a:rPr lang="es-ES" sz="2800" dirty="0"/>
              <a:t>La productividad </a:t>
            </a:r>
            <a:r>
              <a:rPr lang="es-ES" sz="2800" dirty="0" smtClean="0"/>
              <a:t>se redujo en un 8,14%</a:t>
            </a:r>
          </a:p>
          <a:p>
            <a:pPr lvl="0" algn="just"/>
            <a:endParaRPr lang="es-ES" sz="2800" dirty="0"/>
          </a:p>
          <a:p>
            <a:pPr lvl="0" algn="just"/>
            <a:r>
              <a:rPr lang="es-MX" sz="2800" dirty="0" smtClean="0"/>
              <a:t>Las </a:t>
            </a:r>
            <a:r>
              <a:rPr lang="es-ES" sz="2800" dirty="0"/>
              <a:t>toneladas métricas no exportadas </a:t>
            </a:r>
            <a:r>
              <a:rPr lang="es-ES" sz="2800" dirty="0" smtClean="0"/>
              <a:t>se redujeron en un 78,4%</a:t>
            </a:r>
            <a:endParaRPr lang="es-EC" sz="2800" dirty="0"/>
          </a:p>
        </p:txBody>
      </p:sp>
      <p:sp>
        <p:nvSpPr>
          <p:cNvPr id="6" name="5 Rectángulo"/>
          <p:cNvSpPr/>
          <p:nvPr/>
        </p:nvSpPr>
        <p:spPr>
          <a:xfrm>
            <a:off x="467544" y="260648"/>
            <a:ext cx="828092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467544" y="260648"/>
            <a:ext cx="828092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467544" y="1052736"/>
            <a:ext cx="8280920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18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CONCLUSIONES Y RECOMENDACIONES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EC" sz="2800" dirty="0" smtClean="0"/>
              <a:t>El número de notificaciones disminuyeron en un </a:t>
            </a:r>
            <a:r>
              <a:rPr lang="es-ES" sz="2800" dirty="0" smtClean="0"/>
              <a:t>31,9</a:t>
            </a:r>
            <a:r>
              <a:rPr lang="es-ES" sz="2800" dirty="0"/>
              <a:t>% </a:t>
            </a:r>
            <a:r>
              <a:rPr lang="es-ES" sz="2800" dirty="0" smtClean="0"/>
              <a:t>menos.</a:t>
            </a:r>
            <a:endParaRPr lang="es-EC" sz="2800" dirty="0"/>
          </a:p>
          <a:p>
            <a:pPr marL="0" indent="0" algn="just">
              <a:buNone/>
            </a:pPr>
            <a:endParaRPr lang="es-EC" sz="2800" dirty="0"/>
          </a:p>
          <a:p>
            <a:pPr lvl="0" algn="just"/>
            <a:r>
              <a:rPr lang="es-MX" sz="2800" dirty="0"/>
              <a:t>L</a:t>
            </a:r>
            <a:r>
              <a:rPr lang="es-MX" sz="2800" dirty="0" smtClean="0"/>
              <a:t>as toneladas </a:t>
            </a:r>
            <a:r>
              <a:rPr lang="es-MX" sz="2800" dirty="0"/>
              <a:t>desaprobadas por plaga </a:t>
            </a:r>
            <a:r>
              <a:rPr lang="es-MX" sz="2800" dirty="0" smtClean="0"/>
              <a:t>se redujeron: </a:t>
            </a:r>
            <a:r>
              <a:rPr lang="es-EC" sz="2800" dirty="0" smtClean="0"/>
              <a:t>por trips en un </a:t>
            </a:r>
            <a:r>
              <a:rPr lang="es-EC" sz="2800" dirty="0"/>
              <a:t>77,9</a:t>
            </a:r>
            <a:r>
              <a:rPr lang="es-EC" sz="2800" dirty="0" smtClean="0"/>
              <a:t>%, </a:t>
            </a:r>
            <a:r>
              <a:rPr lang="es-EC" sz="2800" dirty="0"/>
              <a:t>por </a:t>
            </a:r>
            <a:r>
              <a:rPr lang="es-EC" sz="2800" dirty="0" smtClean="0"/>
              <a:t>ácaros un </a:t>
            </a:r>
            <a:r>
              <a:rPr lang="es-EC" sz="2800" dirty="0"/>
              <a:t>91,8%, </a:t>
            </a:r>
            <a:r>
              <a:rPr lang="es-EC" sz="2800" dirty="0" smtClean="0"/>
              <a:t> </a:t>
            </a:r>
            <a:r>
              <a:rPr lang="es-EC" sz="2800" dirty="0"/>
              <a:t>áfidos </a:t>
            </a:r>
            <a:r>
              <a:rPr lang="es-EC" sz="2800" dirty="0" smtClean="0"/>
              <a:t>16,2%.</a:t>
            </a:r>
          </a:p>
          <a:p>
            <a:pPr marL="0" lvl="0" indent="0" algn="just">
              <a:buNone/>
            </a:pPr>
            <a:endParaRPr lang="es-EC" sz="2800" dirty="0"/>
          </a:p>
          <a:p>
            <a:pPr lvl="0" algn="just"/>
            <a:r>
              <a:rPr lang="es-EC" sz="2800" dirty="0"/>
              <a:t>L</a:t>
            </a:r>
            <a:r>
              <a:rPr lang="es-EC" sz="2800" dirty="0" smtClean="0"/>
              <a:t>as T desaprobadas por países disminuyeron: Estados </a:t>
            </a:r>
            <a:r>
              <a:rPr lang="es-EC" sz="2800" dirty="0"/>
              <a:t>Unidos </a:t>
            </a:r>
            <a:r>
              <a:rPr lang="es-EC" sz="2800" dirty="0" smtClean="0"/>
              <a:t>89,4</a:t>
            </a:r>
            <a:r>
              <a:rPr lang="es-EC" sz="2800" dirty="0"/>
              <a:t>%; Holanda </a:t>
            </a:r>
            <a:r>
              <a:rPr lang="es-EC" sz="2800" dirty="0" smtClean="0"/>
              <a:t>83,4</a:t>
            </a:r>
            <a:r>
              <a:rPr lang="es-EC" sz="2800" dirty="0"/>
              <a:t>%; Rusia </a:t>
            </a:r>
            <a:r>
              <a:rPr lang="es-EC" sz="2800" dirty="0" smtClean="0"/>
              <a:t>68,9</a:t>
            </a:r>
            <a:r>
              <a:rPr lang="es-EC" sz="2800" dirty="0"/>
              <a:t>% y Chile </a:t>
            </a:r>
            <a:r>
              <a:rPr lang="es-EC" sz="2800" dirty="0" smtClean="0"/>
              <a:t> </a:t>
            </a:r>
            <a:r>
              <a:rPr lang="es-EC" sz="2800" dirty="0"/>
              <a:t>79,5</a:t>
            </a:r>
            <a:r>
              <a:rPr lang="es-EC" sz="2800" dirty="0" smtClean="0"/>
              <a:t>%.</a:t>
            </a:r>
          </a:p>
          <a:p>
            <a:pPr marL="0" lvl="0" indent="0" algn="just">
              <a:buNone/>
            </a:pPr>
            <a:endParaRPr lang="es-EC" sz="4900" dirty="0"/>
          </a:p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539552" y="404664"/>
            <a:ext cx="806489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539552" y="1484784"/>
            <a:ext cx="828092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82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CONCLUSIONES Y RECOMENDACIONES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/>
              <a:t>P</a:t>
            </a:r>
            <a:r>
              <a:rPr lang="es-EC" dirty="0" smtClean="0"/>
              <a:t>rimer </a:t>
            </a:r>
            <a:r>
              <a:rPr lang="es-EC" dirty="0"/>
              <a:t>periodo existe una calificación de sustentabilidad de </a:t>
            </a:r>
            <a:r>
              <a:rPr lang="es-EC" dirty="0" smtClean="0"/>
              <a:t>1,77 </a:t>
            </a:r>
            <a:r>
              <a:rPr lang="es-EC" dirty="0"/>
              <a:t>es decir que no es sustentable.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Segundo periodo la calificación fue de 2,82 si es sustentable</a:t>
            </a:r>
            <a:endParaRPr lang="es-EC" dirty="0"/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" dirty="0"/>
              <a:t>Se recomienda generar protocolos para campo dirigido a mosca blanca y </a:t>
            </a:r>
            <a:r>
              <a:rPr lang="es-ES" dirty="0" smtClean="0"/>
              <a:t>áfidos</a:t>
            </a:r>
            <a:r>
              <a:rPr lang="es-ES" dirty="0"/>
              <a:t>.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67544" y="332656"/>
            <a:ext cx="8208912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467544" y="1484784"/>
            <a:ext cx="8208912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3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3820864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4000" dirty="0"/>
              <a:t>“La participación ciudadana es una acción clave para un desarrollo </a:t>
            </a:r>
            <a:r>
              <a:rPr lang="es-EC" sz="4000" dirty="0" smtClean="0"/>
              <a:t>sustentable”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2455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76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b="1" dirty="0" smtClean="0"/>
              <a:t>SUSTENTABILIDAD ECONÓMICA (SE)</a:t>
            </a:r>
            <a:endParaRPr lang="es-EC" b="1" dirty="0"/>
          </a:p>
        </p:txBody>
      </p:sp>
      <p:pic>
        <p:nvPicPr>
          <p:cNvPr id="1026" name="Picture 2" descr="Resultado de imagen para sustentabilidad econo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5050904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uadroTexto 2"/>
          <p:cNvSpPr txBox="1"/>
          <p:nvPr/>
        </p:nvSpPr>
        <p:spPr>
          <a:xfrm>
            <a:off x="5940152" y="2112238"/>
            <a:ext cx="2746648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La </a:t>
            </a:r>
            <a:r>
              <a:rPr lang="es-EC" sz="2800" dirty="0" smtClean="0"/>
              <a:t>(</a:t>
            </a:r>
            <a:r>
              <a:rPr lang="es-EC" sz="2800" b="1" dirty="0" smtClean="0"/>
              <a:t>SE)</a:t>
            </a:r>
            <a:r>
              <a:rPr lang="es-EC" sz="2800" dirty="0"/>
              <a:t> se refiere a llevar a cabo </a:t>
            </a:r>
            <a:r>
              <a:rPr lang="es-EC" sz="2800" dirty="0" smtClean="0"/>
              <a:t>prácticas que </a:t>
            </a:r>
            <a:r>
              <a:rPr lang="es-EC" sz="2800" dirty="0"/>
              <a:t>sean económicamente rentables, pero </a:t>
            </a:r>
            <a:r>
              <a:rPr lang="es-EC" sz="2800" dirty="0" smtClean="0"/>
              <a:t> </a:t>
            </a:r>
            <a:r>
              <a:rPr lang="es-EC" sz="2800" dirty="0"/>
              <a:t>social y ambientalmente responsables</a:t>
            </a:r>
          </a:p>
        </p:txBody>
      </p:sp>
    </p:spTree>
    <p:extLst>
      <p:ext uri="{BB962C8B-B14F-4D97-AF65-F5344CB8AC3E}">
        <p14:creationId xmlns:p14="http://schemas.microsoft.com/office/powerpoint/2010/main" val="2470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 smtClean="0"/>
              <a:t>OBJETIVOS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C" sz="2800" dirty="0" smtClean="0"/>
              <a:t>Evaluar </a:t>
            </a:r>
            <a:r>
              <a:rPr lang="es-EC" sz="2800" dirty="0"/>
              <a:t>la </a:t>
            </a:r>
            <a:r>
              <a:rPr lang="es-EC" sz="2800" dirty="0" smtClean="0"/>
              <a:t>sustentabilidad</a:t>
            </a:r>
          </a:p>
          <a:p>
            <a:pPr algn="just"/>
            <a:endParaRPr lang="es-EC" sz="2800" b="1" dirty="0"/>
          </a:p>
          <a:p>
            <a:pPr algn="just"/>
            <a:r>
              <a:rPr lang="es-ES" sz="2800" dirty="0" smtClean="0"/>
              <a:t>Comparar </a:t>
            </a:r>
            <a:r>
              <a:rPr lang="es-ES" sz="2800" dirty="0"/>
              <a:t>la sustentabilidad </a:t>
            </a:r>
            <a:r>
              <a:rPr lang="es-ES" sz="2800" dirty="0" smtClean="0"/>
              <a:t>económica</a:t>
            </a:r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2" y="3645024"/>
            <a:ext cx="52185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/>
              <a:t>METODOLOGÍA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96560"/>
              </p:ext>
            </p:extLst>
          </p:nvPr>
        </p:nvGraphicFramePr>
        <p:xfrm>
          <a:off x="457200" y="1600201"/>
          <a:ext cx="8229600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8902"/>
            <a:ext cx="4680520" cy="2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 smtClean="0"/>
              <a:t>RESULTADOS</a:t>
            </a:r>
            <a:endParaRPr lang="es-EC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12768" cy="450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4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799</Words>
  <Application>Microsoft Office PowerPoint</Application>
  <PresentationFormat>Presentación en pantalla (4:3)</PresentationFormat>
  <Paragraphs>249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  </vt:lpstr>
      <vt:lpstr>AGROCALIDAD</vt:lpstr>
      <vt:lpstr>QUE ES SUSTENTABILIDAD?</vt:lpstr>
      <vt:lpstr>Sustentabilidad Institucional</vt:lpstr>
      <vt:lpstr>PARA QUE BUSCAR LA SUSTENTABILIDAD?</vt:lpstr>
      <vt:lpstr>SUSTENTABILIDAD ECONÓMICA (SE)</vt:lpstr>
      <vt:lpstr>OBJETIVOS</vt:lpstr>
      <vt:lpstr>METODOLOGÍA</vt:lpstr>
      <vt:lpstr>RESULTADOS</vt:lpstr>
      <vt:lpstr>INDICADORES</vt:lpstr>
      <vt:lpstr>TONELADAS MÉTRICAS (T) EXPORTADAS DE ROSAS  </vt:lpstr>
      <vt:lpstr>Toneladas exportadas mensualmente en los dos periodos</vt:lpstr>
      <vt:lpstr>INGRESOS EN DÓLARES POR CONCEPTO DE VENTAS POR PERIODO </vt:lpstr>
      <vt:lpstr>Millones de dólares FOB mensualmente en los dos periodos </vt:lpstr>
      <vt:lpstr>PRODUCTIVIDAD</vt:lpstr>
      <vt:lpstr>Presentación de PowerPoint</vt:lpstr>
      <vt:lpstr>INGRESOS EN DÓLARES POR TONELADA MÉTRICA EXPORTADA</vt:lpstr>
      <vt:lpstr>TONELADAS MÉTRICAS (T) DESAPROBADAS POR MOTIVOS FITOSANITARIOS</vt:lpstr>
      <vt:lpstr>USD millones no recibidos por notificaciones de Agrocalidad</vt:lpstr>
      <vt:lpstr>PROCEDIMIENTOS ESTABLECIDOS PARA REVISIÓN FITOSANITARIA </vt:lpstr>
      <vt:lpstr>AGENCIAS DE CARGA</vt:lpstr>
      <vt:lpstr>CONTRAPARTE</vt:lpstr>
      <vt:lpstr>INFRAESTRUCTURA</vt:lpstr>
      <vt:lpstr>SELECCIÓN MUESTRA</vt:lpstr>
      <vt:lpstr>VERIFICACIÓN DE DATOS</vt:lpstr>
      <vt:lpstr>INSPECCIÓN MINUICIOSA</vt:lpstr>
      <vt:lpstr>PLAGAS</vt:lpstr>
      <vt:lpstr>APROBACIÓN/DESAPROBACIÓN</vt:lpstr>
      <vt:lpstr>Presentación de PowerPoint</vt:lpstr>
      <vt:lpstr>Presentación de PowerPoint</vt:lpstr>
      <vt:lpstr>INSPECCIÓN FINCA</vt:lpstr>
      <vt:lpstr>SALA POSCOSECHA</vt:lpstr>
      <vt:lpstr>INSPECCIÓN DE FLOR</vt:lpstr>
      <vt:lpstr>PROTOCOLOS</vt:lpstr>
      <vt:lpstr>MONITOREOS</vt:lpstr>
      <vt:lpstr>Presentación de PowerPoint</vt:lpstr>
      <vt:lpstr>Presentación de PowerPoint</vt:lpstr>
      <vt:lpstr>Presentación de PowerPoint</vt:lpstr>
      <vt:lpstr>Número de notificaciones por plaga en los dos periodos</vt:lpstr>
      <vt:lpstr>TONELADAS DESAPROBADAS POR PLAGAS</vt:lpstr>
      <vt:lpstr>Porcentaje no exportado por periodo </vt:lpstr>
      <vt:lpstr>NÚMERO DE TONELADAS DESAPROBADAS POR PRINCIPALES PAÍSES PERIODO 1 </vt:lpstr>
      <vt:lpstr>NÚMERO DE TONELADAS DESAPROBADAS POR PRINCIPALES PAÍSES PERIODO 2 </vt:lpstr>
      <vt:lpstr>PORCENTAJEN DE REDUCCIÓN DE DESAPROBACIONES</vt:lpstr>
      <vt:lpstr>SUSTENTABILIDAD ECONÓMICA DE LOS PROCESOS IMPLEMENTADOS EN AGROCALIDAD </vt:lpstr>
      <vt:lpstr>SUSTENTABILIDAD ECONÓMICA DE LOS PROCESOS IMPLEMENTADOS EN AGROCALIDAD </vt:lpstr>
      <vt:lpstr>Sustentabilidad económica de los procesos fitosanitarios ejecutados por Agrocalidad en dos periodos  </vt:lpstr>
      <vt:lpstr>Sustentabilidad económica de los procesos fitosanitarios ejecutados por Agrocalidad en dos periodos  </vt:lpstr>
      <vt:lpstr>CALIFICACIÓN</vt:lpstr>
      <vt:lpstr>CONCLUSIONES Y RECOMENDACIONES </vt:lpstr>
      <vt:lpstr>CONCLUSIONES Y RECOMENDACIONES</vt:lpstr>
      <vt:lpstr>CONCLUSIONES Y RECOMENDACIONES</vt:lpstr>
      <vt:lpstr>Presentación de PowerPoint</vt:lpstr>
      <vt:lpstr>GRACIAS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Inspiron 11</dc:creator>
  <cp:lastModifiedBy>Inspiron 11</cp:lastModifiedBy>
  <cp:revision>100</cp:revision>
  <dcterms:created xsi:type="dcterms:W3CDTF">2018-02-20T22:52:28Z</dcterms:created>
  <dcterms:modified xsi:type="dcterms:W3CDTF">2018-03-14T06:57:57Z</dcterms:modified>
</cp:coreProperties>
</file>