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73" r:id="rId1"/>
  </p:sldMasterIdLst>
  <p:notesMasterIdLst>
    <p:notesMasterId r:id="rId69"/>
  </p:notesMasterIdLst>
  <p:sldIdLst>
    <p:sldId id="256" r:id="rId2"/>
    <p:sldId id="499" r:id="rId3"/>
    <p:sldId id="488" r:id="rId4"/>
    <p:sldId id="489" r:id="rId5"/>
    <p:sldId id="491" r:id="rId6"/>
    <p:sldId id="492" r:id="rId7"/>
    <p:sldId id="500" r:id="rId8"/>
    <p:sldId id="493" r:id="rId9"/>
    <p:sldId id="501" r:id="rId10"/>
    <p:sldId id="502" r:id="rId11"/>
    <p:sldId id="503" r:id="rId12"/>
    <p:sldId id="506" r:id="rId13"/>
    <p:sldId id="507" r:id="rId14"/>
    <p:sldId id="511" r:id="rId15"/>
    <p:sldId id="508" r:id="rId16"/>
    <p:sldId id="510" r:id="rId17"/>
    <p:sldId id="504" r:id="rId18"/>
    <p:sldId id="509" r:id="rId19"/>
    <p:sldId id="512" r:id="rId20"/>
    <p:sldId id="514" r:id="rId21"/>
    <p:sldId id="518" r:id="rId22"/>
    <p:sldId id="515" r:id="rId23"/>
    <p:sldId id="517" r:id="rId24"/>
    <p:sldId id="516" r:id="rId25"/>
    <p:sldId id="513" r:id="rId26"/>
    <p:sldId id="519" r:id="rId27"/>
    <p:sldId id="520" r:id="rId28"/>
    <p:sldId id="521" r:id="rId29"/>
    <p:sldId id="522" r:id="rId30"/>
    <p:sldId id="524" r:id="rId31"/>
    <p:sldId id="525" r:id="rId32"/>
    <p:sldId id="526" r:id="rId33"/>
    <p:sldId id="529" r:id="rId34"/>
    <p:sldId id="530" r:id="rId35"/>
    <p:sldId id="531" r:id="rId36"/>
    <p:sldId id="532" r:id="rId37"/>
    <p:sldId id="527" r:id="rId38"/>
    <p:sldId id="528" r:id="rId39"/>
    <p:sldId id="523" r:id="rId40"/>
    <p:sldId id="533" r:id="rId41"/>
    <p:sldId id="534" r:id="rId42"/>
    <p:sldId id="535" r:id="rId43"/>
    <p:sldId id="536" r:id="rId44"/>
    <p:sldId id="537" r:id="rId45"/>
    <p:sldId id="558" r:id="rId46"/>
    <p:sldId id="559" r:id="rId47"/>
    <p:sldId id="560" r:id="rId48"/>
    <p:sldId id="561" r:id="rId49"/>
    <p:sldId id="562" r:id="rId50"/>
    <p:sldId id="563" r:id="rId51"/>
    <p:sldId id="565" r:id="rId52"/>
    <p:sldId id="566" r:id="rId53"/>
    <p:sldId id="567" r:id="rId54"/>
    <p:sldId id="568" r:id="rId55"/>
    <p:sldId id="569" r:id="rId56"/>
    <p:sldId id="570" r:id="rId57"/>
    <p:sldId id="571" r:id="rId58"/>
    <p:sldId id="572" r:id="rId59"/>
    <p:sldId id="573" r:id="rId60"/>
    <p:sldId id="574" r:id="rId61"/>
    <p:sldId id="575" r:id="rId62"/>
    <p:sldId id="576" r:id="rId63"/>
    <p:sldId id="577" r:id="rId64"/>
    <p:sldId id="557" r:id="rId65"/>
    <p:sldId id="549" r:id="rId66"/>
    <p:sldId id="578" r:id="rId67"/>
    <p:sldId id="555"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342"/>
    <a:srgbClr val="BF1E32"/>
    <a:srgbClr val="1141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65" autoAdjust="0"/>
    <p:restoredTop sz="83946" autoAdjust="0"/>
  </p:normalViewPr>
  <p:slideViewPr>
    <p:cSldViewPr snapToGrid="0">
      <p:cViewPr>
        <p:scale>
          <a:sx n="70" d="100"/>
          <a:sy n="70" d="100"/>
        </p:scale>
        <p:origin x="-876" y="-72"/>
      </p:cViewPr>
      <p:guideLst>
        <p:guide orient="horz" pos="2160"/>
        <p:guide pos="3840"/>
      </p:guideLst>
    </p:cSldViewPr>
  </p:slideViewPr>
  <p:outlineViewPr>
    <p:cViewPr>
      <p:scale>
        <a:sx n="33" d="100"/>
        <a:sy n="33" d="100"/>
      </p:scale>
      <p:origin x="0" y="92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ata15.xml.rels><?xml version="1.0" encoding="UTF-8" standalone="yes"?>
<Relationships xmlns="http://schemas.openxmlformats.org/package/2006/relationships"><Relationship Id="rId1" Type="http://schemas.openxmlformats.org/officeDocument/2006/relationships/image" Target="../media/image36.png"/></Relationships>
</file>

<file path=ppt/diagrams/_rels/data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iagrams/_rels/data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iagrams/_rels/data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ata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 Id="rId4" Type="http://schemas.openxmlformats.org/officeDocument/2006/relationships/image" Target="../media/image94.png"/></Relationships>
</file>

<file path=ppt/diagrams/_rels/data25.xml.rels><?xml version="1.0" encoding="UTF-8" standalone="yes"?>
<Relationships xmlns="http://schemas.openxmlformats.org/package/2006/relationships"><Relationship Id="rId1" Type="http://schemas.openxmlformats.org/officeDocument/2006/relationships/image" Target="../media/image95.png"/></Relationships>
</file>

<file path=ppt/diagrams/_rels/data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image" Target="../media/image96.png"/></Relationships>
</file>

<file path=ppt/diagrams/_rels/data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ata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8C130B-51A5-4F18-A54B-4C4F5ECCD12B}" type="doc">
      <dgm:prSet loTypeId="urn:microsoft.com/office/officeart/2005/8/layout/vList3" loCatId="picture" qsTypeId="urn:microsoft.com/office/officeart/2005/8/quickstyle/simple5" qsCatId="simple" csTypeId="urn:microsoft.com/office/officeart/2005/8/colors/accent3_1" csCatId="accent3" phldr="1"/>
      <dgm:spPr/>
      <dgm:t>
        <a:bodyPr/>
        <a:lstStyle/>
        <a:p>
          <a:endParaRPr lang="es-EC"/>
        </a:p>
      </dgm:t>
    </dgm:pt>
    <dgm:pt modelId="{9B8DF8B2-1B69-4A6B-A3BE-8BED9B02F46E}">
      <dgm:prSet phldrT="[Texto]" custT="1"/>
      <dgm:spPr/>
      <dgm:t>
        <a:bodyPr/>
        <a:lstStyle/>
        <a:p>
          <a:pPr algn="just"/>
          <a:r>
            <a:rPr lang="es-EC" sz="2400" dirty="0" smtClean="0"/>
            <a:t>Las organizaciones inteligentes se hacen cada día más competitivas lo cual depende de la capacidad organizacional y  operativa.</a:t>
          </a:r>
          <a:endParaRPr lang="es-EC" sz="2400" dirty="0"/>
        </a:p>
      </dgm:t>
    </dgm:pt>
    <dgm:pt modelId="{9B8E8FF0-DB29-4511-8C92-AFC2CD4AADC3}" type="parTrans" cxnId="{B28B017D-C110-43BD-8197-16BB70870B0A}">
      <dgm:prSet/>
      <dgm:spPr/>
      <dgm:t>
        <a:bodyPr/>
        <a:lstStyle/>
        <a:p>
          <a:pPr algn="just"/>
          <a:endParaRPr lang="es-EC" sz="1600">
            <a:solidFill>
              <a:schemeClr val="tx1"/>
            </a:solidFill>
          </a:endParaRPr>
        </a:p>
      </dgm:t>
    </dgm:pt>
    <dgm:pt modelId="{72465A75-A05D-473B-B535-2C20F1F67FF3}" type="sibTrans" cxnId="{B28B017D-C110-43BD-8197-16BB70870B0A}">
      <dgm:prSet/>
      <dgm:spPr/>
      <dgm:t>
        <a:bodyPr/>
        <a:lstStyle/>
        <a:p>
          <a:pPr algn="just"/>
          <a:endParaRPr lang="es-EC" sz="1600">
            <a:solidFill>
              <a:schemeClr val="tx1"/>
            </a:solidFill>
          </a:endParaRPr>
        </a:p>
      </dgm:t>
    </dgm:pt>
    <dgm:pt modelId="{7A8319F4-36DF-4978-B793-5FE281EB2C1B}">
      <dgm:prSet phldrT="[Texto]" custT="1"/>
      <dgm:spPr/>
      <dgm:t>
        <a:bodyPr/>
        <a:lstStyle/>
        <a:p>
          <a:pPr algn="just"/>
          <a:r>
            <a:rPr lang="es-EC" sz="2400" dirty="0" smtClean="0"/>
            <a:t>Los programas de posgrado, predeterminan cifras para solventar gastos de gestión administrativa financiera en forma estimada.</a:t>
          </a:r>
          <a:endParaRPr lang="es-EC" sz="2400" dirty="0"/>
        </a:p>
      </dgm:t>
    </dgm:pt>
    <dgm:pt modelId="{0766889A-1C6E-4749-980A-6F696787CA95}" type="parTrans" cxnId="{4844F693-7B0B-4531-BF97-500CF15473A2}">
      <dgm:prSet/>
      <dgm:spPr/>
      <dgm:t>
        <a:bodyPr/>
        <a:lstStyle/>
        <a:p>
          <a:pPr algn="just"/>
          <a:endParaRPr lang="es-EC" sz="1600">
            <a:solidFill>
              <a:schemeClr val="tx1"/>
            </a:solidFill>
          </a:endParaRPr>
        </a:p>
      </dgm:t>
    </dgm:pt>
    <dgm:pt modelId="{214E55A9-E5C4-4EA8-9B25-17BE0938C2DB}" type="sibTrans" cxnId="{4844F693-7B0B-4531-BF97-500CF15473A2}">
      <dgm:prSet/>
      <dgm:spPr/>
      <dgm:t>
        <a:bodyPr/>
        <a:lstStyle/>
        <a:p>
          <a:pPr algn="just"/>
          <a:endParaRPr lang="es-EC" sz="1600">
            <a:solidFill>
              <a:schemeClr val="tx1"/>
            </a:solidFill>
          </a:endParaRPr>
        </a:p>
      </dgm:t>
    </dgm:pt>
    <dgm:pt modelId="{DC9C1E4F-A6FF-46CD-811D-54765D51B58F}">
      <dgm:prSet custT="1"/>
      <dgm:spPr/>
      <dgm:t>
        <a:bodyPr/>
        <a:lstStyle/>
        <a:p>
          <a:pPr algn="just"/>
          <a:r>
            <a:rPr lang="es-EC" sz="2400" dirty="0" smtClean="0"/>
            <a:t>Esta propuesta facilitará la elaboración de los presupuestos anuales en forma objetiva y permitirá determinar la retribución por proyectos de posgrado a la Universidad.</a:t>
          </a:r>
          <a:endParaRPr lang="es-EC" sz="2400" dirty="0"/>
        </a:p>
      </dgm:t>
    </dgm:pt>
    <dgm:pt modelId="{AF45E287-CAFE-45BA-B6DF-DB1266EB6CCE}" type="parTrans" cxnId="{D87526AE-D4EB-418F-B274-0CE5F0B63834}">
      <dgm:prSet/>
      <dgm:spPr/>
      <dgm:t>
        <a:bodyPr/>
        <a:lstStyle/>
        <a:p>
          <a:pPr algn="just"/>
          <a:endParaRPr lang="es-EC" sz="1600">
            <a:solidFill>
              <a:schemeClr val="tx1"/>
            </a:solidFill>
          </a:endParaRPr>
        </a:p>
      </dgm:t>
    </dgm:pt>
    <dgm:pt modelId="{44587876-8FBB-4F87-861D-AE4CEB855182}" type="sibTrans" cxnId="{D87526AE-D4EB-418F-B274-0CE5F0B63834}">
      <dgm:prSet/>
      <dgm:spPr/>
      <dgm:t>
        <a:bodyPr/>
        <a:lstStyle/>
        <a:p>
          <a:pPr algn="just"/>
          <a:endParaRPr lang="es-EC" sz="1600">
            <a:solidFill>
              <a:schemeClr val="tx1"/>
            </a:solidFill>
          </a:endParaRPr>
        </a:p>
      </dgm:t>
    </dgm:pt>
    <dgm:pt modelId="{72234AD0-4508-4C91-876F-DE21A90C69FA}" type="pres">
      <dgm:prSet presAssocID="{F58C130B-51A5-4F18-A54B-4C4F5ECCD12B}" presName="linearFlow" presStyleCnt="0">
        <dgm:presLayoutVars>
          <dgm:dir/>
          <dgm:resizeHandles val="exact"/>
        </dgm:presLayoutVars>
      </dgm:prSet>
      <dgm:spPr/>
      <dgm:t>
        <a:bodyPr/>
        <a:lstStyle/>
        <a:p>
          <a:endParaRPr lang="es-EC"/>
        </a:p>
      </dgm:t>
    </dgm:pt>
    <dgm:pt modelId="{A258D9F3-0883-471F-A7D5-431A92790156}" type="pres">
      <dgm:prSet presAssocID="{9B8DF8B2-1B69-4A6B-A3BE-8BED9B02F46E}" presName="composite" presStyleCnt="0"/>
      <dgm:spPr/>
    </dgm:pt>
    <dgm:pt modelId="{E87CE628-C394-4115-8299-34920E0B01A0}" type="pres">
      <dgm:prSet presAssocID="{9B8DF8B2-1B69-4A6B-A3BE-8BED9B02F46E}" presName="imgShp" presStyleLbl="fgImgPlace1" presStyleIdx="0" presStyleCnt="3"/>
      <dgm:spPr>
        <a:blipFill rotWithShape="1">
          <a:blip xmlns:r="http://schemas.openxmlformats.org/officeDocument/2006/relationships" r:embed="rId1"/>
          <a:stretch>
            <a:fillRect/>
          </a:stretch>
        </a:blipFill>
      </dgm:spPr>
    </dgm:pt>
    <dgm:pt modelId="{2E2E7FCC-6BBD-4CE7-BE1D-C8423769CD82}" type="pres">
      <dgm:prSet presAssocID="{9B8DF8B2-1B69-4A6B-A3BE-8BED9B02F46E}" presName="txShp" presStyleLbl="node1" presStyleIdx="0" presStyleCnt="3">
        <dgm:presLayoutVars>
          <dgm:bulletEnabled val="1"/>
        </dgm:presLayoutVars>
      </dgm:prSet>
      <dgm:spPr/>
      <dgm:t>
        <a:bodyPr/>
        <a:lstStyle/>
        <a:p>
          <a:endParaRPr lang="es-EC"/>
        </a:p>
      </dgm:t>
    </dgm:pt>
    <dgm:pt modelId="{DC3CACD9-7026-4E13-A66A-116668150D7C}" type="pres">
      <dgm:prSet presAssocID="{72465A75-A05D-473B-B535-2C20F1F67FF3}" presName="spacing" presStyleCnt="0"/>
      <dgm:spPr/>
    </dgm:pt>
    <dgm:pt modelId="{C39DE9F6-70E9-40EB-A15E-D6D028120890}" type="pres">
      <dgm:prSet presAssocID="{7A8319F4-36DF-4978-B793-5FE281EB2C1B}" presName="composite" presStyleCnt="0"/>
      <dgm:spPr/>
    </dgm:pt>
    <dgm:pt modelId="{BCD5479E-FA27-4BE5-952E-B4CFDCC6E012}" type="pres">
      <dgm:prSet presAssocID="{7A8319F4-36DF-4978-B793-5FE281EB2C1B}" presName="imgShp" presStyleLbl="fgImgPlace1" presStyleIdx="1" presStyleCnt="3"/>
      <dgm:spPr>
        <a:blipFill rotWithShape="1">
          <a:blip xmlns:r="http://schemas.openxmlformats.org/officeDocument/2006/relationships" r:embed="rId2"/>
          <a:stretch>
            <a:fillRect/>
          </a:stretch>
        </a:blipFill>
      </dgm:spPr>
    </dgm:pt>
    <dgm:pt modelId="{49CEDC2F-7920-4259-A53A-C470DD0FF8E0}" type="pres">
      <dgm:prSet presAssocID="{7A8319F4-36DF-4978-B793-5FE281EB2C1B}" presName="txShp" presStyleLbl="node1" presStyleIdx="1" presStyleCnt="3">
        <dgm:presLayoutVars>
          <dgm:bulletEnabled val="1"/>
        </dgm:presLayoutVars>
      </dgm:prSet>
      <dgm:spPr/>
      <dgm:t>
        <a:bodyPr/>
        <a:lstStyle/>
        <a:p>
          <a:endParaRPr lang="es-EC"/>
        </a:p>
      </dgm:t>
    </dgm:pt>
    <dgm:pt modelId="{0BCB0E18-6864-48EA-B619-2B7C170FFB90}" type="pres">
      <dgm:prSet presAssocID="{214E55A9-E5C4-4EA8-9B25-17BE0938C2DB}" presName="spacing" presStyleCnt="0"/>
      <dgm:spPr/>
    </dgm:pt>
    <dgm:pt modelId="{E46398ED-7535-4B0D-8AAF-E6A75F1CC9BD}" type="pres">
      <dgm:prSet presAssocID="{DC9C1E4F-A6FF-46CD-811D-54765D51B58F}" presName="composite" presStyleCnt="0"/>
      <dgm:spPr/>
    </dgm:pt>
    <dgm:pt modelId="{A32B8051-0ADA-4A5A-BE09-AD87A20C914C}" type="pres">
      <dgm:prSet presAssocID="{DC9C1E4F-A6FF-46CD-811D-54765D51B58F}" presName="imgShp" presStyleLbl="fgImgPlace1" presStyleIdx="2" presStyleCnt="3"/>
      <dgm:spPr>
        <a:blipFill rotWithShape="1">
          <a:blip xmlns:r="http://schemas.openxmlformats.org/officeDocument/2006/relationships" r:embed="rId3"/>
          <a:stretch>
            <a:fillRect/>
          </a:stretch>
        </a:blipFill>
      </dgm:spPr>
    </dgm:pt>
    <dgm:pt modelId="{CA9A17FC-DD3E-47E2-988D-CDF301A2F482}" type="pres">
      <dgm:prSet presAssocID="{DC9C1E4F-A6FF-46CD-811D-54765D51B58F}" presName="txShp" presStyleLbl="node1" presStyleIdx="2" presStyleCnt="3">
        <dgm:presLayoutVars>
          <dgm:bulletEnabled val="1"/>
        </dgm:presLayoutVars>
      </dgm:prSet>
      <dgm:spPr/>
      <dgm:t>
        <a:bodyPr/>
        <a:lstStyle/>
        <a:p>
          <a:endParaRPr lang="es-EC"/>
        </a:p>
      </dgm:t>
    </dgm:pt>
  </dgm:ptLst>
  <dgm:cxnLst>
    <dgm:cxn modelId="{8F19DBC1-F56E-48A6-B58D-3853BF122223}" type="presOf" srcId="{DC9C1E4F-A6FF-46CD-811D-54765D51B58F}" destId="{CA9A17FC-DD3E-47E2-988D-CDF301A2F482}" srcOrd="0" destOrd="0" presId="urn:microsoft.com/office/officeart/2005/8/layout/vList3"/>
    <dgm:cxn modelId="{AA6C32DF-D9F7-4936-A83D-DD6B018853F4}" type="presOf" srcId="{F58C130B-51A5-4F18-A54B-4C4F5ECCD12B}" destId="{72234AD0-4508-4C91-876F-DE21A90C69FA}" srcOrd="0" destOrd="0" presId="urn:microsoft.com/office/officeart/2005/8/layout/vList3"/>
    <dgm:cxn modelId="{2527E190-B338-415D-872E-28663B1107C1}" type="presOf" srcId="{9B8DF8B2-1B69-4A6B-A3BE-8BED9B02F46E}" destId="{2E2E7FCC-6BBD-4CE7-BE1D-C8423769CD82}" srcOrd="0" destOrd="0" presId="urn:microsoft.com/office/officeart/2005/8/layout/vList3"/>
    <dgm:cxn modelId="{B28B017D-C110-43BD-8197-16BB70870B0A}" srcId="{F58C130B-51A5-4F18-A54B-4C4F5ECCD12B}" destId="{9B8DF8B2-1B69-4A6B-A3BE-8BED9B02F46E}" srcOrd="0" destOrd="0" parTransId="{9B8E8FF0-DB29-4511-8C92-AFC2CD4AADC3}" sibTransId="{72465A75-A05D-473B-B535-2C20F1F67FF3}"/>
    <dgm:cxn modelId="{DE6F37BD-294C-429A-AD55-2D95BED120E3}" type="presOf" srcId="{7A8319F4-36DF-4978-B793-5FE281EB2C1B}" destId="{49CEDC2F-7920-4259-A53A-C470DD0FF8E0}" srcOrd="0" destOrd="0" presId="urn:microsoft.com/office/officeart/2005/8/layout/vList3"/>
    <dgm:cxn modelId="{4844F693-7B0B-4531-BF97-500CF15473A2}" srcId="{F58C130B-51A5-4F18-A54B-4C4F5ECCD12B}" destId="{7A8319F4-36DF-4978-B793-5FE281EB2C1B}" srcOrd="1" destOrd="0" parTransId="{0766889A-1C6E-4749-980A-6F696787CA95}" sibTransId="{214E55A9-E5C4-4EA8-9B25-17BE0938C2DB}"/>
    <dgm:cxn modelId="{D87526AE-D4EB-418F-B274-0CE5F0B63834}" srcId="{F58C130B-51A5-4F18-A54B-4C4F5ECCD12B}" destId="{DC9C1E4F-A6FF-46CD-811D-54765D51B58F}" srcOrd="2" destOrd="0" parTransId="{AF45E287-CAFE-45BA-B6DF-DB1266EB6CCE}" sibTransId="{44587876-8FBB-4F87-861D-AE4CEB855182}"/>
    <dgm:cxn modelId="{EA855273-DA40-4EDC-AE42-E766BC2C7560}" type="presParOf" srcId="{72234AD0-4508-4C91-876F-DE21A90C69FA}" destId="{A258D9F3-0883-471F-A7D5-431A92790156}" srcOrd="0" destOrd="0" presId="urn:microsoft.com/office/officeart/2005/8/layout/vList3"/>
    <dgm:cxn modelId="{8ADFC8C7-05EC-49ED-8B74-F1FDDB0C7B6F}" type="presParOf" srcId="{A258D9F3-0883-471F-A7D5-431A92790156}" destId="{E87CE628-C394-4115-8299-34920E0B01A0}" srcOrd="0" destOrd="0" presId="urn:microsoft.com/office/officeart/2005/8/layout/vList3"/>
    <dgm:cxn modelId="{2B4FFBBB-E078-44EA-A8A3-1459A4CB5623}" type="presParOf" srcId="{A258D9F3-0883-471F-A7D5-431A92790156}" destId="{2E2E7FCC-6BBD-4CE7-BE1D-C8423769CD82}" srcOrd="1" destOrd="0" presId="urn:microsoft.com/office/officeart/2005/8/layout/vList3"/>
    <dgm:cxn modelId="{333AE5BB-81D4-483A-B350-1213A364C283}" type="presParOf" srcId="{72234AD0-4508-4C91-876F-DE21A90C69FA}" destId="{DC3CACD9-7026-4E13-A66A-116668150D7C}" srcOrd="1" destOrd="0" presId="urn:microsoft.com/office/officeart/2005/8/layout/vList3"/>
    <dgm:cxn modelId="{FF30A58F-DC6F-40D1-B6A4-087825B70B06}" type="presParOf" srcId="{72234AD0-4508-4C91-876F-DE21A90C69FA}" destId="{C39DE9F6-70E9-40EB-A15E-D6D028120890}" srcOrd="2" destOrd="0" presId="urn:microsoft.com/office/officeart/2005/8/layout/vList3"/>
    <dgm:cxn modelId="{7BDDCE4B-0E10-4D44-BC85-C9B56603EB7A}" type="presParOf" srcId="{C39DE9F6-70E9-40EB-A15E-D6D028120890}" destId="{BCD5479E-FA27-4BE5-952E-B4CFDCC6E012}" srcOrd="0" destOrd="0" presId="urn:microsoft.com/office/officeart/2005/8/layout/vList3"/>
    <dgm:cxn modelId="{70508A58-5FF4-46A6-A961-7BE6CBF43D1E}" type="presParOf" srcId="{C39DE9F6-70E9-40EB-A15E-D6D028120890}" destId="{49CEDC2F-7920-4259-A53A-C470DD0FF8E0}" srcOrd="1" destOrd="0" presId="urn:microsoft.com/office/officeart/2005/8/layout/vList3"/>
    <dgm:cxn modelId="{A669859F-53DF-4123-BBBC-1404BA1CFCD0}" type="presParOf" srcId="{72234AD0-4508-4C91-876F-DE21A90C69FA}" destId="{0BCB0E18-6864-48EA-B619-2B7C170FFB90}" srcOrd="3" destOrd="0" presId="urn:microsoft.com/office/officeart/2005/8/layout/vList3"/>
    <dgm:cxn modelId="{73449B60-093B-4903-BAF6-F21AA8F756B6}" type="presParOf" srcId="{72234AD0-4508-4C91-876F-DE21A90C69FA}" destId="{E46398ED-7535-4B0D-8AAF-E6A75F1CC9BD}" srcOrd="4" destOrd="0" presId="urn:microsoft.com/office/officeart/2005/8/layout/vList3"/>
    <dgm:cxn modelId="{4E294F42-6745-4170-B2F6-464A56D9D865}" type="presParOf" srcId="{E46398ED-7535-4B0D-8AAF-E6A75F1CC9BD}" destId="{A32B8051-0ADA-4A5A-BE09-AD87A20C914C}" srcOrd="0" destOrd="0" presId="urn:microsoft.com/office/officeart/2005/8/layout/vList3"/>
    <dgm:cxn modelId="{A26D5A2F-8D31-4D56-A64C-27C94B63E14F}" type="presParOf" srcId="{E46398ED-7535-4B0D-8AAF-E6A75F1CC9BD}" destId="{CA9A17FC-DD3E-47E2-988D-CDF301A2F48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A58C8E2-FEE3-4F5B-826C-CCF2E4342BF7}" type="doc">
      <dgm:prSet loTypeId="urn:microsoft.com/office/officeart/2005/8/layout/lProcess1" loCatId="process" qsTypeId="urn:microsoft.com/office/officeart/2005/8/quickstyle/simple1" qsCatId="simple" csTypeId="urn:microsoft.com/office/officeart/2005/8/colors/colorful5" csCatId="colorful" phldr="1"/>
      <dgm:spPr/>
      <dgm:t>
        <a:bodyPr/>
        <a:lstStyle/>
        <a:p>
          <a:endParaRPr lang="es-EC"/>
        </a:p>
      </dgm:t>
    </dgm:pt>
    <dgm:pt modelId="{A6CD122C-96DB-4969-AB2D-B6FF6E240A75}">
      <dgm:prSet phldrT="[Texto]"/>
      <dgm:spPr/>
      <dgm:t>
        <a:bodyPr/>
        <a:lstStyle/>
        <a:p>
          <a:r>
            <a:rPr lang="es-EC" dirty="0" smtClean="0"/>
            <a:t>Reducción del Financiamiento</a:t>
          </a:r>
          <a:endParaRPr lang="es-EC" dirty="0"/>
        </a:p>
      </dgm:t>
    </dgm:pt>
    <dgm:pt modelId="{B5B6784A-E746-41F9-B9CC-E79E0D3095E9}" type="parTrans" cxnId="{37D58515-9BFA-4AFE-8371-B010C221F6DC}">
      <dgm:prSet/>
      <dgm:spPr/>
      <dgm:t>
        <a:bodyPr/>
        <a:lstStyle/>
        <a:p>
          <a:endParaRPr lang="es-EC"/>
        </a:p>
      </dgm:t>
    </dgm:pt>
    <dgm:pt modelId="{C35054BD-A4FB-4DFC-8C65-04931836B5C2}" type="sibTrans" cxnId="{37D58515-9BFA-4AFE-8371-B010C221F6DC}">
      <dgm:prSet/>
      <dgm:spPr/>
      <dgm:t>
        <a:bodyPr/>
        <a:lstStyle/>
        <a:p>
          <a:endParaRPr lang="es-EC"/>
        </a:p>
      </dgm:t>
    </dgm:pt>
    <dgm:pt modelId="{2456D040-F8BA-49FC-989A-0C95D541435D}">
      <dgm:prSet phldrT="[Texto]" custT="1"/>
      <dgm:spPr/>
      <dgm:t>
        <a:bodyPr/>
        <a:lstStyle/>
        <a:p>
          <a:r>
            <a:rPr lang="es-EC" sz="1800" dirty="0" smtClean="0"/>
            <a:t>Existe una tendencia en el mundo hacia una reducción del financiamiento a las Universidades por parte del Gobierno. </a:t>
          </a:r>
          <a:endParaRPr lang="es-EC" sz="1800" dirty="0"/>
        </a:p>
      </dgm:t>
    </dgm:pt>
    <dgm:pt modelId="{0A28599A-2C5A-4DED-9B39-1E063B6F5915}" type="parTrans" cxnId="{C7D837A1-C8A5-4D4A-9347-E97B6BCA2A90}">
      <dgm:prSet/>
      <dgm:spPr/>
      <dgm:t>
        <a:bodyPr/>
        <a:lstStyle/>
        <a:p>
          <a:endParaRPr lang="es-EC"/>
        </a:p>
      </dgm:t>
    </dgm:pt>
    <dgm:pt modelId="{29588BEC-9679-44A9-BBA2-C57B34507B1D}" type="sibTrans" cxnId="{C7D837A1-C8A5-4D4A-9347-E97B6BCA2A90}">
      <dgm:prSet/>
      <dgm:spPr/>
      <dgm:t>
        <a:bodyPr/>
        <a:lstStyle/>
        <a:p>
          <a:endParaRPr lang="es-EC"/>
        </a:p>
      </dgm:t>
    </dgm:pt>
    <dgm:pt modelId="{252E2C2A-AE44-414E-879E-516557CBE74E}">
      <dgm:prSet phldrT="[Texto]" custT="1"/>
      <dgm:spPr/>
      <dgm:t>
        <a:bodyPr/>
        <a:lstStyle/>
        <a:p>
          <a:r>
            <a:rPr lang="es-EC" sz="1800" dirty="0" smtClean="0"/>
            <a:t>En consecuencia, muchos países están buscando mecanismos alternos de financiamiento para lograr una mayor eficiencia en el uso de recursos y generación de recursos distintos a los del presupuesto, e incrementar la calidad y el acceso al sistema. </a:t>
          </a:r>
          <a:endParaRPr lang="es-EC" sz="1800" dirty="0"/>
        </a:p>
      </dgm:t>
    </dgm:pt>
    <dgm:pt modelId="{3891D9B7-02E0-480E-929C-5DDE7F0CF735}" type="parTrans" cxnId="{F6F424FF-D73F-44B5-B86C-1E5D137E082B}">
      <dgm:prSet/>
      <dgm:spPr/>
      <dgm:t>
        <a:bodyPr/>
        <a:lstStyle/>
        <a:p>
          <a:endParaRPr lang="es-EC"/>
        </a:p>
      </dgm:t>
    </dgm:pt>
    <dgm:pt modelId="{A5570883-31C2-4428-A5C8-2F32AB094442}" type="sibTrans" cxnId="{F6F424FF-D73F-44B5-B86C-1E5D137E082B}">
      <dgm:prSet/>
      <dgm:spPr/>
      <dgm:t>
        <a:bodyPr/>
        <a:lstStyle/>
        <a:p>
          <a:endParaRPr lang="es-EC"/>
        </a:p>
      </dgm:t>
    </dgm:pt>
    <dgm:pt modelId="{29F48DAF-7CD9-4FCD-9047-9E7246DA7A10}" type="pres">
      <dgm:prSet presAssocID="{0A58C8E2-FEE3-4F5B-826C-CCF2E4342BF7}" presName="Name0" presStyleCnt="0">
        <dgm:presLayoutVars>
          <dgm:dir/>
          <dgm:animLvl val="lvl"/>
          <dgm:resizeHandles val="exact"/>
        </dgm:presLayoutVars>
      </dgm:prSet>
      <dgm:spPr/>
      <dgm:t>
        <a:bodyPr/>
        <a:lstStyle/>
        <a:p>
          <a:endParaRPr lang="es-EC"/>
        </a:p>
      </dgm:t>
    </dgm:pt>
    <dgm:pt modelId="{E756952B-C2AA-42D7-9CCD-9CA64191763A}" type="pres">
      <dgm:prSet presAssocID="{A6CD122C-96DB-4969-AB2D-B6FF6E240A75}" presName="vertFlow" presStyleCnt="0"/>
      <dgm:spPr/>
    </dgm:pt>
    <dgm:pt modelId="{BE7B98B3-4290-4914-B1A8-B06AC7B47141}" type="pres">
      <dgm:prSet presAssocID="{A6CD122C-96DB-4969-AB2D-B6FF6E240A75}" presName="header" presStyleLbl="node1" presStyleIdx="0" presStyleCnt="1" custScaleX="88810" custScaleY="69036"/>
      <dgm:spPr/>
      <dgm:t>
        <a:bodyPr/>
        <a:lstStyle/>
        <a:p>
          <a:endParaRPr lang="es-EC"/>
        </a:p>
      </dgm:t>
    </dgm:pt>
    <dgm:pt modelId="{52571ACA-1A24-4665-8286-DE5A262904CB}" type="pres">
      <dgm:prSet presAssocID="{0A28599A-2C5A-4DED-9B39-1E063B6F5915}" presName="parTrans" presStyleLbl="sibTrans2D1" presStyleIdx="0" presStyleCnt="2"/>
      <dgm:spPr/>
      <dgm:t>
        <a:bodyPr/>
        <a:lstStyle/>
        <a:p>
          <a:endParaRPr lang="es-EC"/>
        </a:p>
      </dgm:t>
    </dgm:pt>
    <dgm:pt modelId="{23B1A4E3-BD74-4904-AF40-1FC010853749}" type="pres">
      <dgm:prSet presAssocID="{2456D040-F8BA-49FC-989A-0C95D541435D}" presName="child" presStyleLbl="alignAccFollowNode1" presStyleIdx="0" presStyleCnt="2">
        <dgm:presLayoutVars>
          <dgm:chMax val="0"/>
          <dgm:bulletEnabled val="1"/>
        </dgm:presLayoutVars>
      </dgm:prSet>
      <dgm:spPr/>
      <dgm:t>
        <a:bodyPr/>
        <a:lstStyle/>
        <a:p>
          <a:endParaRPr lang="es-EC"/>
        </a:p>
      </dgm:t>
    </dgm:pt>
    <dgm:pt modelId="{D2B41FD1-A9BC-497B-94C4-68C809FB9B0B}" type="pres">
      <dgm:prSet presAssocID="{29588BEC-9679-44A9-BBA2-C57B34507B1D}" presName="sibTrans" presStyleLbl="sibTrans2D1" presStyleIdx="1" presStyleCnt="2"/>
      <dgm:spPr/>
      <dgm:t>
        <a:bodyPr/>
        <a:lstStyle/>
        <a:p>
          <a:endParaRPr lang="es-EC"/>
        </a:p>
      </dgm:t>
    </dgm:pt>
    <dgm:pt modelId="{71EEA161-D5B3-4F14-AF35-9EEBDD3EEA93}" type="pres">
      <dgm:prSet presAssocID="{252E2C2A-AE44-414E-879E-516557CBE74E}" presName="child" presStyleLbl="alignAccFollowNode1" presStyleIdx="1" presStyleCnt="2" custScaleY="156960">
        <dgm:presLayoutVars>
          <dgm:chMax val="0"/>
          <dgm:bulletEnabled val="1"/>
        </dgm:presLayoutVars>
      </dgm:prSet>
      <dgm:spPr/>
      <dgm:t>
        <a:bodyPr/>
        <a:lstStyle/>
        <a:p>
          <a:endParaRPr lang="es-EC"/>
        </a:p>
      </dgm:t>
    </dgm:pt>
  </dgm:ptLst>
  <dgm:cxnLst>
    <dgm:cxn modelId="{EB02A4F6-08E8-4431-BC7C-17452274F068}" type="presOf" srcId="{2456D040-F8BA-49FC-989A-0C95D541435D}" destId="{23B1A4E3-BD74-4904-AF40-1FC010853749}" srcOrd="0" destOrd="0" presId="urn:microsoft.com/office/officeart/2005/8/layout/lProcess1"/>
    <dgm:cxn modelId="{DA0D1DA1-243C-4D58-8AB6-7703E2F35479}" type="presOf" srcId="{252E2C2A-AE44-414E-879E-516557CBE74E}" destId="{71EEA161-D5B3-4F14-AF35-9EEBDD3EEA93}" srcOrd="0" destOrd="0" presId="urn:microsoft.com/office/officeart/2005/8/layout/lProcess1"/>
    <dgm:cxn modelId="{F5E74985-FF6F-45E6-8CBF-346347F8AC8B}" type="presOf" srcId="{0A58C8E2-FEE3-4F5B-826C-CCF2E4342BF7}" destId="{29F48DAF-7CD9-4FCD-9047-9E7246DA7A10}" srcOrd="0" destOrd="0" presId="urn:microsoft.com/office/officeart/2005/8/layout/lProcess1"/>
    <dgm:cxn modelId="{37D58515-9BFA-4AFE-8371-B010C221F6DC}" srcId="{0A58C8E2-FEE3-4F5B-826C-CCF2E4342BF7}" destId="{A6CD122C-96DB-4969-AB2D-B6FF6E240A75}" srcOrd="0" destOrd="0" parTransId="{B5B6784A-E746-41F9-B9CC-E79E0D3095E9}" sibTransId="{C35054BD-A4FB-4DFC-8C65-04931836B5C2}"/>
    <dgm:cxn modelId="{3CB4ACDC-2151-4B15-AEF9-9E40587D3581}" type="presOf" srcId="{A6CD122C-96DB-4969-AB2D-B6FF6E240A75}" destId="{BE7B98B3-4290-4914-B1A8-B06AC7B47141}" srcOrd="0" destOrd="0" presId="urn:microsoft.com/office/officeart/2005/8/layout/lProcess1"/>
    <dgm:cxn modelId="{5AC493C6-A60A-458C-8F74-D280228FD406}" type="presOf" srcId="{0A28599A-2C5A-4DED-9B39-1E063B6F5915}" destId="{52571ACA-1A24-4665-8286-DE5A262904CB}" srcOrd="0" destOrd="0" presId="urn:microsoft.com/office/officeart/2005/8/layout/lProcess1"/>
    <dgm:cxn modelId="{C7D837A1-C8A5-4D4A-9347-E97B6BCA2A90}" srcId="{A6CD122C-96DB-4969-AB2D-B6FF6E240A75}" destId="{2456D040-F8BA-49FC-989A-0C95D541435D}" srcOrd="0" destOrd="0" parTransId="{0A28599A-2C5A-4DED-9B39-1E063B6F5915}" sibTransId="{29588BEC-9679-44A9-BBA2-C57B34507B1D}"/>
    <dgm:cxn modelId="{F6F424FF-D73F-44B5-B86C-1E5D137E082B}" srcId="{A6CD122C-96DB-4969-AB2D-B6FF6E240A75}" destId="{252E2C2A-AE44-414E-879E-516557CBE74E}" srcOrd="1" destOrd="0" parTransId="{3891D9B7-02E0-480E-929C-5DDE7F0CF735}" sibTransId="{A5570883-31C2-4428-A5C8-2F32AB094442}"/>
    <dgm:cxn modelId="{70C4D318-1D61-4563-9D37-7694203C6213}" type="presOf" srcId="{29588BEC-9679-44A9-BBA2-C57B34507B1D}" destId="{D2B41FD1-A9BC-497B-94C4-68C809FB9B0B}" srcOrd="0" destOrd="0" presId="urn:microsoft.com/office/officeart/2005/8/layout/lProcess1"/>
    <dgm:cxn modelId="{3D73C11A-146C-490B-843E-60D89E938A8D}" type="presParOf" srcId="{29F48DAF-7CD9-4FCD-9047-9E7246DA7A10}" destId="{E756952B-C2AA-42D7-9CCD-9CA64191763A}" srcOrd="0" destOrd="0" presId="urn:microsoft.com/office/officeart/2005/8/layout/lProcess1"/>
    <dgm:cxn modelId="{3BF26DF6-785F-40B7-9FC6-B1643286C465}" type="presParOf" srcId="{E756952B-C2AA-42D7-9CCD-9CA64191763A}" destId="{BE7B98B3-4290-4914-B1A8-B06AC7B47141}" srcOrd="0" destOrd="0" presId="urn:microsoft.com/office/officeart/2005/8/layout/lProcess1"/>
    <dgm:cxn modelId="{716AED85-D7FD-4460-9A63-25307B0AB585}" type="presParOf" srcId="{E756952B-C2AA-42D7-9CCD-9CA64191763A}" destId="{52571ACA-1A24-4665-8286-DE5A262904CB}" srcOrd="1" destOrd="0" presId="urn:microsoft.com/office/officeart/2005/8/layout/lProcess1"/>
    <dgm:cxn modelId="{853FD783-8A32-4C53-8645-40AF5E7AC9CD}" type="presParOf" srcId="{E756952B-C2AA-42D7-9CCD-9CA64191763A}" destId="{23B1A4E3-BD74-4904-AF40-1FC010853749}" srcOrd="2" destOrd="0" presId="urn:microsoft.com/office/officeart/2005/8/layout/lProcess1"/>
    <dgm:cxn modelId="{B1F287C9-7E08-436F-8D18-C2A15E5FF6DB}" type="presParOf" srcId="{E756952B-C2AA-42D7-9CCD-9CA64191763A}" destId="{D2B41FD1-A9BC-497B-94C4-68C809FB9B0B}" srcOrd="3" destOrd="0" presId="urn:microsoft.com/office/officeart/2005/8/layout/lProcess1"/>
    <dgm:cxn modelId="{6E792823-CA8A-4418-A74C-2A2FA3A22670}" type="presParOf" srcId="{E756952B-C2AA-42D7-9CCD-9CA64191763A}" destId="{71EEA161-D5B3-4F14-AF35-9EEBDD3EEA93}" srcOrd="4" destOrd="0" presId="urn:microsoft.com/office/officeart/2005/8/layout/l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6164534-179A-47BC-A566-3DF36D566652}" type="doc">
      <dgm:prSet loTypeId="urn:microsoft.com/office/officeart/2005/8/layout/arrow5" loCatId="process" qsTypeId="urn:microsoft.com/office/officeart/2005/8/quickstyle/3d2" qsCatId="3D" csTypeId="urn:microsoft.com/office/officeart/2005/8/colors/colorful5" csCatId="colorful" phldr="1"/>
      <dgm:spPr/>
      <dgm:t>
        <a:bodyPr/>
        <a:lstStyle/>
        <a:p>
          <a:endParaRPr lang="es-EC"/>
        </a:p>
      </dgm:t>
    </dgm:pt>
    <dgm:pt modelId="{E4F4DB40-46C0-41D1-B225-45254B6EEB7B}">
      <dgm:prSet phldrT="[Texto]"/>
      <dgm:spPr/>
      <dgm:t>
        <a:bodyPr/>
        <a:lstStyle/>
        <a:p>
          <a:r>
            <a:rPr lang="es-EC" dirty="0" smtClean="0">
              <a:solidFill>
                <a:schemeClr val="tx1"/>
              </a:solidFill>
            </a:rPr>
            <a:t>Modo de asignar los recursos en las unidades universitarias </a:t>
          </a:r>
          <a:endParaRPr lang="es-EC" dirty="0">
            <a:solidFill>
              <a:schemeClr val="tx1"/>
            </a:solidFill>
          </a:endParaRPr>
        </a:p>
      </dgm:t>
    </dgm:pt>
    <dgm:pt modelId="{56F526ED-F93B-41A6-8C36-820EFB940C68}" type="parTrans" cxnId="{939520CF-F968-47E5-B5E7-9ED4C9C16449}">
      <dgm:prSet/>
      <dgm:spPr/>
      <dgm:t>
        <a:bodyPr/>
        <a:lstStyle/>
        <a:p>
          <a:endParaRPr lang="es-EC">
            <a:solidFill>
              <a:schemeClr val="tx1"/>
            </a:solidFill>
          </a:endParaRPr>
        </a:p>
      </dgm:t>
    </dgm:pt>
    <dgm:pt modelId="{E18E75AB-4470-4F7B-9C9B-02D86736CFF2}" type="sibTrans" cxnId="{939520CF-F968-47E5-B5E7-9ED4C9C16449}">
      <dgm:prSet/>
      <dgm:spPr/>
      <dgm:t>
        <a:bodyPr/>
        <a:lstStyle/>
        <a:p>
          <a:endParaRPr lang="es-EC">
            <a:solidFill>
              <a:schemeClr val="tx1"/>
            </a:solidFill>
          </a:endParaRPr>
        </a:p>
      </dgm:t>
    </dgm:pt>
    <dgm:pt modelId="{05A20D88-4DCE-42BA-A3D5-647B7DCED81F}">
      <dgm:prSet phldrT="[Texto]"/>
      <dgm:spPr/>
      <dgm:t>
        <a:bodyPr/>
        <a:lstStyle/>
        <a:p>
          <a:r>
            <a:rPr lang="es-EC" dirty="0" smtClean="0">
              <a:solidFill>
                <a:schemeClr val="tx1"/>
              </a:solidFill>
            </a:rPr>
            <a:t>Superar los tradicionales repartos presupuestarios </a:t>
          </a:r>
          <a:endParaRPr lang="es-EC" dirty="0">
            <a:solidFill>
              <a:schemeClr val="tx1"/>
            </a:solidFill>
          </a:endParaRPr>
        </a:p>
      </dgm:t>
    </dgm:pt>
    <dgm:pt modelId="{E77B58B2-182E-402E-BC46-D6882949007A}" type="parTrans" cxnId="{20D62F0D-B578-4F18-9749-17A3B1EB8C7A}">
      <dgm:prSet/>
      <dgm:spPr/>
      <dgm:t>
        <a:bodyPr/>
        <a:lstStyle/>
        <a:p>
          <a:endParaRPr lang="es-EC">
            <a:solidFill>
              <a:schemeClr val="tx1"/>
            </a:solidFill>
          </a:endParaRPr>
        </a:p>
      </dgm:t>
    </dgm:pt>
    <dgm:pt modelId="{2D0F05DC-AECF-435C-9B41-1F764AAC3D66}" type="sibTrans" cxnId="{20D62F0D-B578-4F18-9749-17A3B1EB8C7A}">
      <dgm:prSet/>
      <dgm:spPr/>
      <dgm:t>
        <a:bodyPr/>
        <a:lstStyle/>
        <a:p>
          <a:endParaRPr lang="es-EC">
            <a:solidFill>
              <a:schemeClr val="tx1"/>
            </a:solidFill>
          </a:endParaRPr>
        </a:p>
      </dgm:t>
    </dgm:pt>
    <dgm:pt modelId="{FC1D7842-EAB3-433F-A2CC-D64C77BAE917}" type="pres">
      <dgm:prSet presAssocID="{D6164534-179A-47BC-A566-3DF36D566652}" presName="diagram" presStyleCnt="0">
        <dgm:presLayoutVars>
          <dgm:dir/>
          <dgm:resizeHandles val="exact"/>
        </dgm:presLayoutVars>
      </dgm:prSet>
      <dgm:spPr/>
      <dgm:t>
        <a:bodyPr/>
        <a:lstStyle/>
        <a:p>
          <a:endParaRPr lang="es-EC"/>
        </a:p>
      </dgm:t>
    </dgm:pt>
    <dgm:pt modelId="{E50B76D2-1693-4FC6-A03D-51DFA1133721}" type="pres">
      <dgm:prSet presAssocID="{E4F4DB40-46C0-41D1-B225-45254B6EEB7B}" presName="arrow" presStyleLbl="node1" presStyleIdx="0" presStyleCnt="2">
        <dgm:presLayoutVars>
          <dgm:bulletEnabled val="1"/>
        </dgm:presLayoutVars>
      </dgm:prSet>
      <dgm:spPr/>
      <dgm:t>
        <a:bodyPr/>
        <a:lstStyle/>
        <a:p>
          <a:endParaRPr lang="es-EC"/>
        </a:p>
      </dgm:t>
    </dgm:pt>
    <dgm:pt modelId="{63ACE47F-4A6E-4552-8689-41CC46D29050}" type="pres">
      <dgm:prSet presAssocID="{05A20D88-4DCE-42BA-A3D5-647B7DCED81F}" presName="arrow" presStyleLbl="node1" presStyleIdx="1" presStyleCnt="2">
        <dgm:presLayoutVars>
          <dgm:bulletEnabled val="1"/>
        </dgm:presLayoutVars>
      </dgm:prSet>
      <dgm:spPr/>
      <dgm:t>
        <a:bodyPr/>
        <a:lstStyle/>
        <a:p>
          <a:endParaRPr lang="es-EC"/>
        </a:p>
      </dgm:t>
    </dgm:pt>
  </dgm:ptLst>
  <dgm:cxnLst>
    <dgm:cxn modelId="{FED0F30C-CB8E-452A-B55F-B377ACF64B3C}" type="presOf" srcId="{D6164534-179A-47BC-A566-3DF36D566652}" destId="{FC1D7842-EAB3-433F-A2CC-D64C77BAE917}" srcOrd="0" destOrd="0" presId="urn:microsoft.com/office/officeart/2005/8/layout/arrow5"/>
    <dgm:cxn modelId="{939520CF-F968-47E5-B5E7-9ED4C9C16449}" srcId="{D6164534-179A-47BC-A566-3DF36D566652}" destId="{E4F4DB40-46C0-41D1-B225-45254B6EEB7B}" srcOrd="0" destOrd="0" parTransId="{56F526ED-F93B-41A6-8C36-820EFB940C68}" sibTransId="{E18E75AB-4470-4F7B-9C9B-02D86736CFF2}"/>
    <dgm:cxn modelId="{20D62F0D-B578-4F18-9749-17A3B1EB8C7A}" srcId="{D6164534-179A-47BC-A566-3DF36D566652}" destId="{05A20D88-4DCE-42BA-A3D5-647B7DCED81F}" srcOrd="1" destOrd="0" parTransId="{E77B58B2-182E-402E-BC46-D6882949007A}" sibTransId="{2D0F05DC-AECF-435C-9B41-1F764AAC3D66}"/>
    <dgm:cxn modelId="{EDF9A16E-B951-4B0A-AB21-84C93CB91D6C}" type="presOf" srcId="{05A20D88-4DCE-42BA-A3D5-647B7DCED81F}" destId="{63ACE47F-4A6E-4552-8689-41CC46D29050}" srcOrd="0" destOrd="0" presId="urn:microsoft.com/office/officeart/2005/8/layout/arrow5"/>
    <dgm:cxn modelId="{071B3A62-3166-45F6-A77C-57B862174F7A}" type="presOf" srcId="{E4F4DB40-46C0-41D1-B225-45254B6EEB7B}" destId="{E50B76D2-1693-4FC6-A03D-51DFA1133721}" srcOrd="0" destOrd="0" presId="urn:microsoft.com/office/officeart/2005/8/layout/arrow5"/>
    <dgm:cxn modelId="{9017DF33-D022-45D6-A550-0BAD4C9C1EB3}" type="presParOf" srcId="{FC1D7842-EAB3-433F-A2CC-D64C77BAE917}" destId="{E50B76D2-1693-4FC6-A03D-51DFA1133721}" srcOrd="0" destOrd="0" presId="urn:microsoft.com/office/officeart/2005/8/layout/arrow5"/>
    <dgm:cxn modelId="{8E53DFC9-E728-489B-94FD-A49B107B7C1A}" type="presParOf" srcId="{FC1D7842-EAB3-433F-A2CC-D64C77BAE917}" destId="{63ACE47F-4A6E-4552-8689-41CC46D29050}" srcOrd="1"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F83FF21-BEFA-4DC5-9DDA-873E583A4930}" type="doc">
      <dgm:prSet loTypeId="urn:microsoft.com/office/officeart/2009/3/layout/StepUpProcess" loCatId="process" qsTypeId="urn:microsoft.com/office/officeart/2005/8/quickstyle/simple1" qsCatId="simple" csTypeId="urn:microsoft.com/office/officeart/2005/8/colors/colorful3" csCatId="colorful" phldr="1"/>
      <dgm:spPr/>
      <dgm:t>
        <a:bodyPr/>
        <a:lstStyle/>
        <a:p>
          <a:endParaRPr lang="es-EC"/>
        </a:p>
      </dgm:t>
    </dgm:pt>
    <dgm:pt modelId="{F9DABEA5-4D98-4393-AF01-6FE5FA5E4066}">
      <dgm:prSet phldrT="[Texto]"/>
      <dgm:spPr/>
      <dgm:t>
        <a:bodyPr/>
        <a:lstStyle/>
        <a:p>
          <a:pPr algn="just"/>
          <a:r>
            <a:rPr lang="es-EC" dirty="0" smtClean="0"/>
            <a:t>La carencia, en la mayoría de las universidades, de información básica para la gestión</a:t>
          </a:r>
          <a:endParaRPr lang="es-EC" dirty="0"/>
        </a:p>
      </dgm:t>
    </dgm:pt>
    <dgm:pt modelId="{26017F26-7549-4DBB-9B69-15ED44D49B0E}" type="parTrans" cxnId="{B5A1F373-2486-4DD2-8F72-7450A338D214}">
      <dgm:prSet/>
      <dgm:spPr/>
      <dgm:t>
        <a:bodyPr/>
        <a:lstStyle/>
        <a:p>
          <a:pPr algn="just"/>
          <a:endParaRPr lang="es-EC"/>
        </a:p>
      </dgm:t>
    </dgm:pt>
    <dgm:pt modelId="{BE78E228-8A99-4EF1-B9BD-B3A87CFAE7B1}" type="sibTrans" cxnId="{B5A1F373-2486-4DD2-8F72-7450A338D214}">
      <dgm:prSet/>
      <dgm:spPr/>
      <dgm:t>
        <a:bodyPr/>
        <a:lstStyle/>
        <a:p>
          <a:pPr algn="just"/>
          <a:endParaRPr lang="es-EC"/>
        </a:p>
      </dgm:t>
    </dgm:pt>
    <dgm:pt modelId="{B136C0B0-23F5-4C30-859B-FDE40C0B2E6C}">
      <dgm:prSet phldrT="[Texto]"/>
      <dgm:spPr/>
      <dgm:t>
        <a:bodyPr/>
        <a:lstStyle/>
        <a:p>
          <a:pPr algn="just"/>
          <a:r>
            <a:rPr lang="es-EC" dirty="0" smtClean="0"/>
            <a:t>Como puede ser el costo por estudiante</a:t>
          </a:r>
          <a:endParaRPr lang="es-EC" dirty="0"/>
        </a:p>
      </dgm:t>
    </dgm:pt>
    <dgm:pt modelId="{8F1D3BD2-C775-4B09-B45C-658E8016CDCF}" type="parTrans" cxnId="{D632F117-A74B-43BE-807F-413A6A0FC8BB}">
      <dgm:prSet/>
      <dgm:spPr/>
      <dgm:t>
        <a:bodyPr/>
        <a:lstStyle/>
        <a:p>
          <a:pPr algn="just"/>
          <a:endParaRPr lang="es-EC"/>
        </a:p>
      </dgm:t>
    </dgm:pt>
    <dgm:pt modelId="{5D25443B-D569-421A-A5F8-BBD2B984A6ED}" type="sibTrans" cxnId="{D632F117-A74B-43BE-807F-413A6A0FC8BB}">
      <dgm:prSet/>
      <dgm:spPr/>
      <dgm:t>
        <a:bodyPr/>
        <a:lstStyle/>
        <a:p>
          <a:pPr algn="just"/>
          <a:endParaRPr lang="es-EC"/>
        </a:p>
      </dgm:t>
    </dgm:pt>
    <dgm:pt modelId="{F9A446F7-3199-4880-9807-3206EEBFB570}">
      <dgm:prSet phldrT="[Texto]"/>
      <dgm:spPr/>
      <dgm:t>
        <a:bodyPr/>
        <a:lstStyle/>
        <a:p>
          <a:pPr algn="just"/>
          <a:r>
            <a:rPr lang="es-EC" dirty="0" smtClean="0"/>
            <a:t>La duración real de los estudios por titulaciones</a:t>
          </a:r>
          <a:endParaRPr lang="es-EC" dirty="0"/>
        </a:p>
      </dgm:t>
    </dgm:pt>
    <dgm:pt modelId="{302B74A0-B169-4552-91DF-DDDBCA2DD596}" type="parTrans" cxnId="{135867F6-E64D-4B82-A090-4ABB50DDDB3A}">
      <dgm:prSet/>
      <dgm:spPr/>
      <dgm:t>
        <a:bodyPr/>
        <a:lstStyle/>
        <a:p>
          <a:pPr algn="just"/>
          <a:endParaRPr lang="es-EC"/>
        </a:p>
      </dgm:t>
    </dgm:pt>
    <dgm:pt modelId="{64027781-102B-4432-A1B5-8B90DFC10D23}" type="sibTrans" cxnId="{135867F6-E64D-4B82-A090-4ABB50DDDB3A}">
      <dgm:prSet/>
      <dgm:spPr/>
      <dgm:t>
        <a:bodyPr/>
        <a:lstStyle/>
        <a:p>
          <a:pPr algn="just"/>
          <a:endParaRPr lang="es-EC"/>
        </a:p>
      </dgm:t>
    </dgm:pt>
    <dgm:pt modelId="{19E339B1-E8D2-4F68-B3EE-132ED672FFFE}">
      <dgm:prSet phldrT="[Texto]"/>
      <dgm:spPr/>
      <dgm:t>
        <a:bodyPr/>
        <a:lstStyle/>
        <a:p>
          <a:pPr algn="just"/>
          <a:r>
            <a:rPr lang="es-EC" dirty="0" smtClean="0"/>
            <a:t>Es una buena prueba de las </a:t>
          </a:r>
          <a:r>
            <a:rPr lang="es-EC" smtClean="0"/>
            <a:t>deficiencias existentes</a:t>
          </a:r>
          <a:endParaRPr lang="es-EC" dirty="0"/>
        </a:p>
      </dgm:t>
    </dgm:pt>
    <dgm:pt modelId="{15A89C0B-1757-429D-8589-F32E6EDBD2C6}" type="parTrans" cxnId="{F032C33E-736F-4DB1-A24E-CEE80D940D1B}">
      <dgm:prSet/>
      <dgm:spPr/>
      <dgm:t>
        <a:bodyPr/>
        <a:lstStyle/>
        <a:p>
          <a:pPr algn="just"/>
          <a:endParaRPr lang="es-EC"/>
        </a:p>
      </dgm:t>
    </dgm:pt>
    <dgm:pt modelId="{71F2698D-DEA4-4DD2-AA4C-9FE1C2389999}" type="sibTrans" cxnId="{F032C33E-736F-4DB1-A24E-CEE80D940D1B}">
      <dgm:prSet/>
      <dgm:spPr/>
      <dgm:t>
        <a:bodyPr/>
        <a:lstStyle/>
        <a:p>
          <a:pPr algn="just"/>
          <a:endParaRPr lang="es-EC"/>
        </a:p>
      </dgm:t>
    </dgm:pt>
    <dgm:pt modelId="{8966C75D-6DC0-451F-8358-933892B5A82A}" type="pres">
      <dgm:prSet presAssocID="{2F83FF21-BEFA-4DC5-9DDA-873E583A4930}" presName="rootnode" presStyleCnt="0">
        <dgm:presLayoutVars>
          <dgm:chMax/>
          <dgm:chPref/>
          <dgm:dir/>
          <dgm:animLvl val="lvl"/>
        </dgm:presLayoutVars>
      </dgm:prSet>
      <dgm:spPr/>
      <dgm:t>
        <a:bodyPr/>
        <a:lstStyle/>
        <a:p>
          <a:endParaRPr lang="es-EC"/>
        </a:p>
      </dgm:t>
    </dgm:pt>
    <dgm:pt modelId="{B7BB7CA2-897B-4D60-9B12-B4BEF1C523D5}" type="pres">
      <dgm:prSet presAssocID="{F9DABEA5-4D98-4393-AF01-6FE5FA5E4066}" presName="composite" presStyleCnt="0"/>
      <dgm:spPr/>
    </dgm:pt>
    <dgm:pt modelId="{0EF9B9BF-343C-4FEC-A506-0CE1CAD9CB8D}" type="pres">
      <dgm:prSet presAssocID="{F9DABEA5-4D98-4393-AF01-6FE5FA5E4066}" presName="LShape" presStyleLbl="alignNode1" presStyleIdx="0" presStyleCnt="7"/>
      <dgm:spPr/>
    </dgm:pt>
    <dgm:pt modelId="{5FD3E9E7-28F1-45EC-A34B-5E1BCC6CF436}" type="pres">
      <dgm:prSet presAssocID="{F9DABEA5-4D98-4393-AF01-6FE5FA5E4066}" presName="ParentText" presStyleLbl="revTx" presStyleIdx="0" presStyleCnt="4">
        <dgm:presLayoutVars>
          <dgm:chMax val="0"/>
          <dgm:chPref val="0"/>
          <dgm:bulletEnabled val="1"/>
        </dgm:presLayoutVars>
      </dgm:prSet>
      <dgm:spPr/>
      <dgm:t>
        <a:bodyPr/>
        <a:lstStyle/>
        <a:p>
          <a:endParaRPr lang="es-EC"/>
        </a:p>
      </dgm:t>
    </dgm:pt>
    <dgm:pt modelId="{80DD6916-8229-4645-9555-A7FEAF9E55CD}" type="pres">
      <dgm:prSet presAssocID="{F9DABEA5-4D98-4393-AF01-6FE5FA5E4066}" presName="Triangle" presStyleLbl="alignNode1" presStyleIdx="1" presStyleCnt="7"/>
      <dgm:spPr/>
    </dgm:pt>
    <dgm:pt modelId="{D1C402A9-5DDB-4B7E-A295-02B7DE592C15}" type="pres">
      <dgm:prSet presAssocID="{BE78E228-8A99-4EF1-B9BD-B3A87CFAE7B1}" presName="sibTrans" presStyleCnt="0"/>
      <dgm:spPr/>
    </dgm:pt>
    <dgm:pt modelId="{86CEDC87-C303-4738-BF0D-0411E991A5F5}" type="pres">
      <dgm:prSet presAssocID="{BE78E228-8A99-4EF1-B9BD-B3A87CFAE7B1}" presName="space" presStyleCnt="0"/>
      <dgm:spPr/>
    </dgm:pt>
    <dgm:pt modelId="{3B7B63AD-3C3D-441D-A5A4-F934F442B055}" type="pres">
      <dgm:prSet presAssocID="{B136C0B0-23F5-4C30-859B-FDE40C0B2E6C}" presName="composite" presStyleCnt="0"/>
      <dgm:spPr/>
    </dgm:pt>
    <dgm:pt modelId="{D4A684D1-24B8-437A-B55C-9F00E3941C8E}" type="pres">
      <dgm:prSet presAssocID="{B136C0B0-23F5-4C30-859B-FDE40C0B2E6C}" presName="LShape" presStyleLbl="alignNode1" presStyleIdx="2" presStyleCnt="7"/>
      <dgm:spPr/>
    </dgm:pt>
    <dgm:pt modelId="{B778704B-0EAB-408E-A84A-27F3F3134F7E}" type="pres">
      <dgm:prSet presAssocID="{B136C0B0-23F5-4C30-859B-FDE40C0B2E6C}" presName="ParentText" presStyleLbl="revTx" presStyleIdx="1" presStyleCnt="4">
        <dgm:presLayoutVars>
          <dgm:chMax val="0"/>
          <dgm:chPref val="0"/>
          <dgm:bulletEnabled val="1"/>
        </dgm:presLayoutVars>
      </dgm:prSet>
      <dgm:spPr/>
      <dgm:t>
        <a:bodyPr/>
        <a:lstStyle/>
        <a:p>
          <a:endParaRPr lang="es-EC"/>
        </a:p>
      </dgm:t>
    </dgm:pt>
    <dgm:pt modelId="{7F321A43-A4EF-43E5-8255-80F1D7C5ECDE}" type="pres">
      <dgm:prSet presAssocID="{B136C0B0-23F5-4C30-859B-FDE40C0B2E6C}" presName="Triangle" presStyleLbl="alignNode1" presStyleIdx="3" presStyleCnt="7"/>
      <dgm:spPr/>
    </dgm:pt>
    <dgm:pt modelId="{6A4CF1A1-ECF0-4895-B183-9590F427C240}" type="pres">
      <dgm:prSet presAssocID="{5D25443B-D569-421A-A5F8-BBD2B984A6ED}" presName="sibTrans" presStyleCnt="0"/>
      <dgm:spPr/>
    </dgm:pt>
    <dgm:pt modelId="{37D654D4-8577-47D7-9FAD-19AA17398203}" type="pres">
      <dgm:prSet presAssocID="{5D25443B-D569-421A-A5F8-BBD2B984A6ED}" presName="space" presStyleCnt="0"/>
      <dgm:spPr/>
    </dgm:pt>
    <dgm:pt modelId="{1EC5B697-9E8B-49E4-9CE4-D4B9E3B20677}" type="pres">
      <dgm:prSet presAssocID="{F9A446F7-3199-4880-9807-3206EEBFB570}" presName="composite" presStyleCnt="0"/>
      <dgm:spPr/>
    </dgm:pt>
    <dgm:pt modelId="{61414590-591E-4990-897A-A1BBFCE8BE63}" type="pres">
      <dgm:prSet presAssocID="{F9A446F7-3199-4880-9807-3206EEBFB570}" presName="LShape" presStyleLbl="alignNode1" presStyleIdx="4" presStyleCnt="7"/>
      <dgm:spPr/>
    </dgm:pt>
    <dgm:pt modelId="{8D6428E1-AD6A-4EC4-A7C3-4BFF77C6C01E}" type="pres">
      <dgm:prSet presAssocID="{F9A446F7-3199-4880-9807-3206EEBFB570}" presName="ParentText" presStyleLbl="revTx" presStyleIdx="2" presStyleCnt="4">
        <dgm:presLayoutVars>
          <dgm:chMax val="0"/>
          <dgm:chPref val="0"/>
          <dgm:bulletEnabled val="1"/>
        </dgm:presLayoutVars>
      </dgm:prSet>
      <dgm:spPr/>
      <dgm:t>
        <a:bodyPr/>
        <a:lstStyle/>
        <a:p>
          <a:endParaRPr lang="es-EC"/>
        </a:p>
      </dgm:t>
    </dgm:pt>
    <dgm:pt modelId="{691BB562-DDBD-4A81-BFB0-440D71A22FFB}" type="pres">
      <dgm:prSet presAssocID="{F9A446F7-3199-4880-9807-3206EEBFB570}" presName="Triangle" presStyleLbl="alignNode1" presStyleIdx="5" presStyleCnt="7"/>
      <dgm:spPr/>
    </dgm:pt>
    <dgm:pt modelId="{3E12A118-D0CD-4365-ACA0-7EB025208E5B}" type="pres">
      <dgm:prSet presAssocID="{64027781-102B-4432-A1B5-8B90DFC10D23}" presName="sibTrans" presStyleCnt="0"/>
      <dgm:spPr/>
    </dgm:pt>
    <dgm:pt modelId="{D5E0A375-2062-4119-A1B3-51C1C8D972FB}" type="pres">
      <dgm:prSet presAssocID="{64027781-102B-4432-A1B5-8B90DFC10D23}" presName="space" presStyleCnt="0"/>
      <dgm:spPr/>
    </dgm:pt>
    <dgm:pt modelId="{714C3A03-8FE5-4573-AABE-090E9FA03468}" type="pres">
      <dgm:prSet presAssocID="{19E339B1-E8D2-4F68-B3EE-132ED672FFFE}" presName="composite" presStyleCnt="0"/>
      <dgm:spPr/>
    </dgm:pt>
    <dgm:pt modelId="{A28B3FA0-AC26-4F8B-80B0-41D72AAF43EF}" type="pres">
      <dgm:prSet presAssocID="{19E339B1-E8D2-4F68-B3EE-132ED672FFFE}" presName="LShape" presStyleLbl="alignNode1" presStyleIdx="6" presStyleCnt="7"/>
      <dgm:spPr/>
    </dgm:pt>
    <dgm:pt modelId="{DDE4CDC4-777E-4932-9FAF-DDD39553B600}" type="pres">
      <dgm:prSet presAssocID="{19E339B1-E8D2-4F68-B3EE-132ED672FFFE}" presName="ParentText" presStyleLbl="revTx" presStyleIdx="3" presStyleCnt="4">
        <dgm:presLayoutVars>
          <dgm:chMax val="0"/>
          <dgm:chPref val="0"/>
          <dgm:bulletEnabled val="1"/>
        </dgm:presLayoutVars>
      </dgm:prSet>
      <dgm:spPr/>
      <dgm:t>
        <a:bodyPr/>
        <a:lstStyle/>
        <a:p>
          <a:endParaRPr lang="es-EC"/>
        </a:p>
      </dgm:t>
    </dgm:pt>
  </dgm:ptLst>
  <dgm:cxnLst>
    <dgm:cxn modelId="{BC071567-76FA-4F9A-8529-48672153801C}" type="presOf" srcId="{2F83FF21-BEFA-4DC5-9DDA-873E583A4930}" destId="{8966C75D-6DC0-451F-8358-933892B5A82A}" srcOrd="0" destOrd="0" presId="urn:microsoft.com/office/officeart/2009/3/layout/StepUpProcess"/>
    <dgm:cxn modelId="{D325A79F-93A1-4F43-9828-254FB81B4882}" type="presOf" srcId="{19E339B1-E8D2-4F68-B3EE-132ED672FFFE}" destId="{DDE4CDC4-777E-4932-9FAF-DDD39553B600}" srcOrd="0" destOrd="0" presId="urn:microsoft.com/office/officeart/2009/3/layout/StepUpProcess"/>
    <dgm:cxn modelId="{D632F117-A74B-43BE-807F-413A6A0FC8BB}" srcId="{2F83FF21-BEFA-4DC5-9DDA-873E583A4930}" destId="{B136C0B0-23F5-4C30-859B-FDE40C0B2E6C}" srcOrd="1" destOrd="0" parTransId="{8F1D3BD2-C775-4B09-B45C-658E8016CDCF}" sibTransId="{5D25443B-D569-421A-A5F8-BBD2B984A6ED}"/>
    <dgm:cxn modelId="{F032C33E-736F-4DB1-A24E-CEE80D940D1B}" srcId="{2F83FF21-BEFA-4DC5-9DDA-873E583A4930}" destId="{19E339B1-E8D2-4F68-B3EE-132ED672FFFE}" srcOrd="3" destOrd="0" parTransId="{15A89C0B-1757-429D-8589-F32E6EDBD2C6}" sibTransId="{71F2698D-DEA4-4DD2-AA4C-9FE1C2389999}"/>
    <dgm:cxn modelId="{883745D2-292B-45B5-BE07-9C1396ACA5E1}" type="presOf" srcId="{F9A446F7-3199-4880-9807-3206EEBFB570}" destId="{8D6428E1-AD6A-4EC4-A7C3-4BFF77C6C01E}" srcOrd="0" destOrd="0" presId="urn:microsoft.com/office/officeart/2009/3/layout/StepUpProcess"/>
    <dgm:cxn modelId="{135867F6-E64D-4B82-A090-4ABB50DDDB3A}" srcId="{2F83FF21-BEFA-4DC5-9DDA-873E583A4930}" destId="{F9A446F7-3199-4880-9807-3206EEBFB570}" srcOrd="2" destOrd="0" parTransId="{302B74A0-B169-4552-91DF-DDDBCA2DD596}" sibTransId="{64027781-102B-4432-A1B5-8B90DFC10D23}"/>
    <dgm:cxn modelId="{B5A1F373-2486-4DD2-8F72-7450A338D214}" srcId="{2F83FF21-BEFA-4DC5-9DDA-873E583A4930}" destId="{F9DABEA5-4D98-4393-AF01-6FE5FA5E4066}" srcOrd="0" destOrd="0" parTransId="{26017F26-7549-4DBB-9B69-15ED44D49B0E}" sibTransId="{BE78E228-8A99-4EF1-B9BD-B3A87CFAE7B1}"/>
    <dgm:cxn modelId="{F4FA4100-8F53-4F31-B12A-E7D548A7930C}" type="presOf" srcId="{B136C0B0-23F5-4C30-859B-FDE40C0B2E6C}" destId="{B778704B-0EAB-408E-A84A-27F3F3134F7E}" srcOrd="0" destOrd="0" presId="urn:microsoft.com/office/officeart/2009/3/layout/StepUpProcess"/>
    <dgm:cxn modelId="{9E9CA394-ED39-4118-BA21-48A6B489A4AC}" type="presOf" srcId="{F9DABEA5-4D98-4393-AF01-6FE5FA5E4066}" destId="{5FD3E9E7-28F1-45EC-A34B-5E1BCC6CF436}" srcOrd="0" destOrd="0" presId="urn:microsoft.com/office/officeart/2009/3/layout/StepUpProcess"/>
    <dgm:cxn modelId="{6F33BE03-FF60-48D2-A634-95A70F485855}" type="presParOf" srcId="{8966C75D-6DC0-451F-8358-933892B5A82A}" destId="{B7BB7CA2-897B-4D60-9B12-B4BEF1C523D5}" srcOrd="0" destOrd="0" presId="urn:microsoft.com/office/officeart/2009/3/layout/StepUpProcess"/>
    <dgm:cxn modelId="{0A7D2C85-FAF6-4480-998A-3607FACB53E8}" type="presParOf" srcId="{B7BB7CA2-897B-4D60-9B12-B4BEF1C523D5}" destId="{0EF9B9BF-343C-4FEC-A506-0CE1CAD9CB8D}" srcOrd="0" destOrd="0" presId="urn:microsoft.com/office/officeart/2009/3/layout/StepUpProcess"/>
    <dgm:cxn modelId="{BF755FF6-710B-4E60-92FC-0934D65AB0FF}" type="presParOf" srcId="{B7BB7CA2-897B-4D60-9B12-B4BEF1C523D5}" destId="{5FD3E9E7-28F1-45EC-A34B-5E1BCC6CF436}" srcOrd="1" destOrd="0" presId="urn:microsoft.com/office/officeart/2009/3/layout/StepUpProcess"/>
    <dgm:cxn modelId="{CB417BDC-ED9A-4DD6-9935-C96EAD40E710}" type="presParOf" srcId="{B7BB7CA2-897B-4D60-9B12-B4BEF1C523D5}" destId="{80DD6916-8229-4645-9555-A7FEAF9E55CD}" srcOrd="2" destOrd="0" presId="urn:microsoft.com/office/officeart/2009/3/layout/StepUpProcess"/>
    <dgm:cxn modelId="{61A1B1C0-29BD-460D-84AF-94B438173D33}" type="presParOf" srcId="{8966C75D-6DC0-451F-8358-933892B5A82A}" destId="{D1C402A9-5DDB-4B7E-A295-02B7DE592C15}" srcOrd="1" destOrd="0" presId="urn:microsoft.com/office/officeart/2009/3/layout/StepUpProcess"/>
    <dgm:cxn modelId="{49FC7A34-EEF2-452F-BAE7-2F7796ACED6B}" type="presParOf" srcId="{D1C402A9-5DDB-4B7E-A295-02B7DE592C15}" destId="{86CEDC87-C303-4738-BF0D-0411E991A5F5}" srcOrd="0" destOrd="0" presId="urn:microsoft.com/office/officeart/2009/3/layout/StepUpProcess"/>
    <dgm:cxn modelId="{83C3E791-2BC9-4E05-989C-F62FD9B1D843}" type="presParOf" srcId="{8966C75D-6DC0-451F-8358-933892B5A82A}" destId="{3B7B63AD-3C3D-441D-A5A4-F934F442B055}" srcOrd="2" destOrd="0" presId="urn:microsoft.com/office/officeart/2009/3/layout/StepUpProcess"/>
    <dgm:cxn modelId="{DFD3F79B-D653-452F-828E-CDBA8884E8CD}" type="presParOf" srcId="{3B7B63AD-3C3D-441D-A5A4-F934F442B055}" destId="{D4A684D1-24B8-437A-B55C-9F00E3941C8E}" srcOrd="0" destOrd="0" presId="urn:microsoft.com/office/officeart/2009/3/layout/StepUpProcess"/>
    <dgm:cxn modelId="{3D256E2F-6462-42B2-997E-F42F5A08692F}" type="presParOf" srcId="{3B7B63AD-3C3D-441D-A5A4-F934F442B055}" destId="{B778704B-0EAB-408E-A84A-27F3F3134F7E}" srcOrd="1" destOrd="0" presId="urn:microsoft.com/office/officeart/2009/3/layout/StepUpProcess"/>
    <dgm:cxn modelId="{7D980ABE-18F6-4596-B6FB-E25E2560BA6E}" type="presParOf" srcId="{3B7B63AD-3C3D-441D-A5A4-F934F442B055}" destId="{7F321A43-A4EF-43E5-8255-80F1D7C5ECDE}" srcOrd="2" destOrd="0" presId="urn:microsoft.com/office/officeart/2009/3/layout/StepUpProcess"/>
    <dgm:cxn modelId="{7E5BABBD-D263-407A-90FD-73ABCF5C68CB}" type="presParOf" srcId="{8966C75D-6DC0-451F-8358-933892B5A82A}" destId="{6A4CF1A1-ECF0-4895-B183-9590F427C240}" srcOrd="3" destOrd="0" presId="urn:microsoft.com/office/officeart/2009/3/layout/StepUpProcess"/>
    <dgm:cxn modelId="{F6C310EA-CF66-427D-AA07-F60E913C80BE}" type="presParOf" srcId="{6A4CF1A1-ECF0-4895-B183-9590F427C240}" destId="{37D654D4-8577-47D7-9FAD-19AA17398203}" srcOrd="0" destOrd="0" presId="urn:microsoft.com/office/officeart/2009/3/layout/StepUpProcess"/>
    <dgm:cxn modelId="{59201253-207C-4A77-AEB4-348BD92D0798}" type="presParOf" srcId="{8966C75D-6DC0-451F-8358-933892B5A82A}" destId="{1EC5B697-9E8B-49E4-9CE4-D4B9E3B20677}" srcOrd="4" destOrd="0" presId="urn:microsoft.com/office/officeart/2009/3/layout/StepUpProcess"/>
    <dgm:cxn modelId="{7BEE4F84-8D65-4EA7-BD78-DBA5B4ECA1C7}" type="presParOf" srcId="{1EC5B697-9E8B-49E4-9CE4-D4B9E3B20677}" destId="{61414590-591E-4990-897A-A1BBFCE8BE63}" srcOrd="0" destOrd="0" presId="urn:microsoft.com/office/officeart/2009/3/layout/StepUpProcess"/>
    <dgm:cxn modelId="{CE43FB97-B9AA-40D7-8224-A320ECAB8FE8}" type="presParOf" srcId="{1EC5B697-9E8B-49E4-9CE4-D4B9E3B20677}" destId="{8D6428E1-AD6A-4EC4-A7C3-4BFF77C6C01E}" srcOrd="1" destOrd="0" presId="urn:microsoft.com/office/officeart/2009/3/layout/StepUpProcess"/>
    <dgm:cxn modelId="{92EE9C49-20AF-406A-800B-4FB6625F951F}" type="presParOf" srcId="{1EC5B697-9E8B-49E4-9CE4-D4B9E3B20677}" destId="{691BB562-DDBD-4A81-BFB0-440D71A22FFB}" srcOrd="2" destOrd="0" presId="urn:microsoft.com/office/officeart/2009/3/layout/StepUpProcess"/>
    <dgm:cxn modelId="{ADDF624F-2AA5-48AB-8608-994E518F1A6B}" type="presParOf" srcId="{8966C75D-6DC0-451F-8358-933892B5A82A}" destId="{3E12A118-D0CD-4365-ACA0-7EB025208E5B}" srcOrd="5" destOrd="0" presId="urn:microsoft.com/office/officeart/2009/3/layout/StepUpProcess"/>
    <dgm:cxn modelId="{B0FB0271-0A25-43F7-9238-82C0055C68C9}" type="presParOf" srcId="{3E12A118-D0CD-4365-ACA0-7EB025208E5B}" destId="{D5E0A375-2062-4119-A1B3-51C1C8D972FB}" srcOrd="0" destOrd="0" presId="urn:microsoft.com/office/officeart/2009/3/layout/StepUpProcess"/>
    <dgm:cxn modelId="{9F261F85-3AC0-4A33-B4A7-32A01DB2DB0A}" type="presParOf" srcId="{8966C75D-6DC0-451F-8358-933892B5A82A}" destId="{714C3A03-8FE5-4573-AABE-090E9FA03468}" srcOrd="6" destOrd="0" presId="urn:microsoft.com/office/officeart/2009/3/layout/StepUpProcess"/>
    <dgm:cxn modelId="{F306C9FD-B90F-423C-88E9-14923A2CFE5D}" type="presParOf" srcId="{714C3A03-8FE5-4573-AABE-090E9FA03468}" destId="{A28B3FA0-AC26-4F8B-80B0-41D72AAF43EF}" srcOrd="0" destOrd="0" presId="urn:microsoft.com/office/officeart/2009/3/layout/StepUpProcess"/>
    <dgm:cxn modelId="{A193C171-1EC0-4E31-B9A4-C9F81D75B294}" type="presParOf" srcId="{714C3A03-8FE5-4573-AABE-090E9FA03468}" destId="{DDE4CDC4-777E-4932-9FAF-DDD39553B600}"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82D6855-9694-4EAE-824D-56382BEBD6EA}" type="doc">
      <dgm:prSet loTypeId="urn:microsoft.com/office/officeart/2009/3/layout/HorizontalOrganizationChart" loCatId="hierarchy" qsTypeId="urn:microsoft.com/office/officeart/2005/8/quickstyle/simple3" qsCatId="simple" csTypeId="urn:microsoft.com/office/officeart/2005/8/colors/colorful2" csCatId="colorful" phldr="1"/>
      <dgm:spPr/>
      <dgm:t>
        <a:bodyPr/>
        <a:lstStyle/>
        <a:p>
          <a:endParaRPr lang="es-EC"/>
        </a:p>
      </dgm:t>
    </dgm:pt>
    <dgm:pt modelId="{8B76DB4F-5075-49C6-A939-A935C174F79B}">
      <dgm:prSet phldrT="[Texto]"/>
      <dgm:spPr/>
      <dgm:t>
        <a:bodyPr/>
        <a:lstStyle/>
        <a:p>
          <a:r>
            <a:rPr lang="es-EC" dirty="0" smtClean="0"/>
            <a:t>Administración de Costos</a:t>
          </a:r>
          <a:endParaRPr lang="es-EC" dirty="0"/>
        </a:p>
      </dgm:t>
    </dgm:pt>
    <dgm:pt modelId="{19894670-677D-4BB4-8E44-4FCB3C5BF995}" type="parTrans" cxnId="{918F9E97-7843-4E3E-8C5A-BD6D2691C82B}">
      <dgm:prSet/>
      <dgm:spPr/>
      <dgm:t>
        <a:bodyPr/>
        <a:lstStyle/>
        <a:p>
          <a:endParaRPr lang="es-EC"/>
        </a:p>
      </dgm:t>
    </dgm:pt>
    <dgm:pt modelId="{AA5ACC17-EDAE-4406-9342-6AC7332D8BC7}" type="sibTrans" cxnId="{918F9E97-7843-4E3E-8C5A-BD6D2691C82B}">
      <dgm:prSet/>
      <dgm:spPr/>
      <dgm:t>
        <a:bodyPr/>
        <a:lstStyle/>
        <a:p>
          <a:endParaRPr lang="es-EC"/>
        </a:p>
      </dgm:t>
    </dgm:pt>
    <dgm:pt modelId="{AA82F432-6CBA-44A5-AC80-BEDD90866089}" type="asst">
      <dgm:prSet phldrT="[Texto]"/>
      <dgm:spPr/>
      <dgm:t>
        <a:bodyPr/>
        <a:lstStyle/>
        <a:p>
          <a:r>
            <a:rPr lang="es-EC" dirty="0" smtClean="0"/>
            <a:t>Factor crucial en la administración eficaz de la empresa u organización, para mantener la sostenibilidad de la empresa en el tiempo.</a:t>
          </a:r>
          <a:endParaRPr lang="es-EC" dirty="0"/>
        </a:p>
      </dgm:t>
    </dgm:pt>
    <dgm:pt modelId="{DEDF4EFE-F0E0-4903-B085-16BCCF1F1D11}" type="parTrans" cxnId="{1E079F74-60B7-4F0E-9BD4-16999746282B}">
      <dgm:prSet/>
      <dgm:spPr/>
      <dgm:t>
        <a:bodyPr/>
        <a:lstStyle/>
        <a:p>
          <a:endParaRPr lang="es-EC"/>
        </a:p>
      </dgm:t>
    </dgm:pt>
    <dgm:pt modelId="{6D8EE7D8-F4B5-4212-A1FA-45DF2DF8FA48}" type="sibTrans" cxnId="{1E079F74-60B7-4F0E-9BD4-16999746282B}">
      <dgm:prSet/>
      <dgm:spPr/>
      <dgm:t>
        <a:bodyPr/>
        <a:lstStyle/>
        <a:p>
          <a:endParaRPr lang="es-EC"/>
        </a:p>
      </dgm:t>
    </dgm:pt>
    <dgm:pt modelId="{E4CFC585-A660-47D8-A2E8-A99EB419F4E8}">
      <dgm:prSet phldrT="[Texto]"/>
      <dgm:spPr/>
      <dgm:t>
        <a:bodyPr/>
        <a:lstStyle/>
        <a:p>
          <a:r>
            <a:rPr lang="es-EC" dirty="0" smtClean="0"/>
            <a:t>La contabilidad de costos</a:t>
          </a:r>
          <a:endParaRPr lang="es-EC" dirty="0"/>
        </a:p>
      </dgm:t>
    </dgm:pt>
    <dgm:pt modelId="{16ECE5A0-641B-4970-B2C7-5EEE509A7D0E}" type="parTrans" cxnId="{3B01BB90-E228-4CEB-B040-3CAEDF3D1A5D}">
      <dgm:prSet/>
      <dgm:spPr/>
      <dgm:t>
        <a:bodyPr/>
        <a:lstStyle/>
        <a:p>
          <a:endParaRPr lang="es-EC"/>
        </a:p>
      </dgm:t>
    </dgm:pt>
    <dgm:pt modelId="{825EC4E5-2854-42F2-AB7F-BB486F927889}" type="sibTrans" cxnId="{3B01BB90-E228-4CEB-B040-3CAEDF3D1A5D}">
      <dgm:prSet/>
      <dgm:spPr/>
      <dgm:t>
        <a:bodyPr/>
        <a:lstStyle/>
        <a:p>
          <a:endParaRPr lang="es-EC"/>
        </a:p>
      </dgm:t>
    </dgm:pt>
    <dgm:pt modelId="{006F2BB2-5320-47AA-9B2A-A9C56065E856}">
      <dgm:prSet phldrT="[Texto]"/>
      <dgm:spPr/>
      <dgm:t>
        <a:bodyPr/>
        <a:lstStyle/>
        <a:p>
          <a:r>
            <a:rPr lang="es-EC" dirty="0" smtClean="0"/>
            <a:t>Parte importante de la planeación presupuestaria</a:t>
          </a:r>
          <a:endParaRPr lang="es-EC" dirty="0"/>
        </a:p>
      </dgm:t>
    </dgm:pt>
    <dgm:pt modelId="{3C1C5A5E-178F-4F6D-9F8B-EB7EA5DE1B21}" type="parTrans" cxnId="{85C9542C-5A1E-45A8-8E7C-1598FD91A3B6}">
      <dgm:prSet/>
      <dgm:spPr/>
      <dgm:t>
        <a:bodyPr/>
        <a:lstStyle/>
        <a:p>
          <a:endParaRPr lang="es-EC"/>
        </a:p>
      </dgm:t>
    </dgm:pt>
    <dgm:pt modelId="{E1AA4F2D-02B9-4C3D-87F8-68661B8BECA9}" type="sibTrans" cxnId="{85C9542C-5A1E-45A8-8E7C-1598FD91A3B6}">
      <dgm:prSet/>
      <dgm:spPr/>
      <dgm:t>
        <a:bodyPr/>
        <a:lstStyle/>
        <a:p>
          <a:endParaRPr lang="es-EC"/>
        </a:p>
      </dgm:t>
    </dgm:pt>
    <dgm:pt modelId="{ACC48B99-3286-4FD9-BDF6-56F83B3A8710}">
      <dgm:prSet phldrT="[Texto]"/>
      <dgm:spPr/>
      <dgm:t>
        <a:bodyPr/>
        <a:lstStyle/>
        <a:p>
          <a:r>
            <a:rPr lang="es-EC" dirty="0" smtClean="0"/>
            <a:t>Ayuda determinar los costos totales y unitarios</a:t>
          </a:r>
          <a:endParaRPr lang="es-EC" dirty="0"/>
        </a:p>
      </dgm:t>
    </dgm:pt>
    <dgm:pt modelId="{08923B84-BD98-46C0-999F-3976FBAD8696}" type="parTrans" cxnId="{7DC75A06-269F-4BE2-B828-A5A38D6F7834}">
      <dgm:prSet/>
      <dgm:spPr/>
      <dgm:t>
        <a:bodyPr/>
        <a:lstStyle/>
        <a:p>
          <a:endParaRPr lang="es-EC"/>
        </a:p>
      </dgm:t>
    </dgm:pt>
    <dgm:pt modelId="{CB22C952-2B6C-4FEA-B66C-75FA05C6BCFA}" type="sibTrans" cxnId="{7DC75A06-269F-4BE2-B828-A5A38D6F7834}">
      <dgm:prSet/>
      <dgm:spPr/>
      <dgm:t>
        <a:bodyPr/>
        <a:lstStyle/>
        <a:p>
          <a:endParaRPr lang="es-EC"/>
        </a:p>
      </dgm:t>
    </dgm:pt>
    <dgm:pt modelId="{72016E9B-4ED6-4274-BD4B-1DB7D1FF2016}">
      <dgm:prSet phldrT="[Texto]"/>
      <dgm:spPr/>
      <dgm:t>
        <a:bodyPr/>
        <a:lstStyle/>
        <a:p>
          <a:r>
            <a:rPr lang="es-EC" dirty="0" smtClean="0"/>
            <a:t>En los diferentes procesos y actividades de la organización.</a:t>
          </a:r>
          <a:endParaRPr lang="es-EC" dirty="0"/>
        </a:p>
      </dgm:t>
    </dgm:pt>
    <dgm:pt modelId="{B2776D11-15DD-494B-9F02-EC5DED2A6A92}" type="parTrans" cxnId="{E9C5CF68-B8E1-4C55-BA5A-5CE83F0DB081}">
      <dgm:prSet/>
      <dgm:spPr/>
      <dgm:t>
        <a:bodyPr/>
        <a:lstStyle/>
        <a:p>
          <a:endParaRPr lang="es-EC"/>
        </a:p>
      </dgm:t>
    </dgm:pt>
    <dgm:pt modelId="{0B6FD7DC-4EF3-4E9F-8D7E-8A80F6B5E996}" type="sibTrans" cxnId="{E9C5CF68-B8E1-4C55-BA5A-5CE83F0DB081}">
      <dgm:prSet/>
      <dgm:spPr/>
      <dgm:t>
        <a:bodyPr/>
        <a:lstStyle/>
        <a:p>
          <a:endParaRPr lang="es-EC"/>
        </a:p>
      </dgm:t>
    </dgm:pt>
    <dgm:pt modelId="{72F7C548-647A-444D-AE3C-6F6D8454026C}" type="pres">
      <dgm:prSet presAssocID="{182D6855-9694-4EAE-824D-56382BEBD6EA}" presName="hierChild1" presStyleCnt="0">
        <dgm:presLayoutVars>
          <dgm:orgChart val="1"/>
          <dgm:chPref val="1"/>
          <dgm:dir/>
          <dgm:animOne val="branch"/>
          <dgm:animLvl val="lvl"/>
          <dgm:resizeHandles/>
        </dgm:presLayoutVars>
      </dgm:prSet>
      <dgm:spPr/>
      <dgm:t>
        <a:bodyPr/>
        <a:lstStyle/>
        <a:p>
          <a:endParaRPr lang="es-EC"/>
        </a:p>
      </dgm:t>
    </dgm:pt>
    <dgm:pt modelId="{D3FB5033-E8E0-40AD-9230-E5E905F5AFB1}" type="pres">
      <dgm:prSet presAssocID="{8B76DB4F-5075-49C6-A939-A935C174F79B}" presName="hierRoot1" presStyleCnt="0">
        <dgm:presLayoutVars>
          <dgm:hierBranch val="init"/>
        </dgm:presLayoutVars>
      </dgm:prSet>
      <dgm:spPr/>
    </dgm:pt>
    <dgm:pt modelId="{ED5CB5DA-61F0-4DEF-85D8-B1B4ABD74AA3}" type="pres">
      <dgm:prSet presAssocID="{8B76DB4F-5075-49C6-A939-A935C174F79B}" presName="rootComposite1" presStyleCnt="0"/>
      <dgm:spPr/>
    </dgm:pt>
    <dgm:pt modelId="{72BF40B6-C20A-44E2-BDBE-123607414FD9}" type="pres">
      <dgm:prSet presAssocID="{8B76DB4F-5075-49C6-A939-A935C174F79B}" presName="rootText1" presStyleLbl="node0" presStyleIdx="0" presStyleCnt="2">
        <dgm:presLayoutVars>
          <dgm:chPref val="3"/>
        </dgm:presLayoutVars>
      </dgm:prSet>
      <dgm:spPr/>
      <dgm:t>
        <a:bodyPr/>
        <a:lstStyle/>
        <a:p>
          <a:endParaRPr lang="es-EC"/>
        </a:p>
      </dgm:t>
    </dgm:pt>
    <dgm:pt modelId="{4F392E76-C0C2-4EF7-898A-8BB0EF699B21}" type="pres">
      <dgm:prSet presAssocID="{8B76DB4F-5075-49C6-A939-A935C174F79B}" presName="rootConnector1" presStyleLbl="node1" presStyleIdx="0" presStyleCnt="0"/>
      <dgm:spPr/>
      <dgm:t>
        <a:bodyPr/>
        <a:lstStyle/>
        <a:p>
          <a:endParaRPr lang="es-EC"/>
        </a:p>
      </dgm:t>
    </dgm:pt>
    <dgm:pt modelId="{D63E6621-CE87-4CC0-9A9D-E66030F4E383}" type="pres">
      <dgm:prSet presAssocID="{8B76DB4F-5075-49C6-A939-A935C174F79B}" presName="hierChild2" presStyleCnt="0"/>
      <dgm:spPr/>
    </dgm:pt>
    <dgm:pt modelId="{1159F74D-82C2-4B94-8DAB-7A4A829EA02D}" type="pres">
      <dgm:prSet presAssocID="{8B76DB4F-5075-49C6-A939-A935C174F79B}" presName="hierChild3" presStyleCnt="0"/>
      <dgm:spPr/>
    </dgm:pt>
    <dgm:pt modelId="{59888F5E-9AA7-4CEA-853A-970F89E9839D}" type="pres">
      <dgm:prSet presAssocID="{DEDF4EFE-F0E0-4903-B085-16BCCF1F1D11}" presName="Name115" presStyleLbl="parChTrans1D2" presStyleIdx="0" presStyleCnt="4"/>
      <dgm:spPr/>
      <dgm:t>
        <a:bodyPr/>
        <a:lstStyle/>
        <a:p>
          <a:endParaRPr lang="es-EC"/>
        </a:p>
      </dgm:t>
    </dgm:pt>
    <dgm:pt modelId="{F5281175-D057-49F2-A1B6-6EABB273BEA8}" type="pres">
      <dgm:prSet presAssocID="{AA82F432-6CBA-44A5-AC80-BEDD90866089}" presName="hierRoot3" presStyleCnt="0">
        <dgm:presLayoutVars>
          <dgm:hierBranch val="init"/>
        </dgm:presLayoutVars>
      </dgm:prSet>
      <dgm:spPr/>
    </dgm:pt>
    <dgm:pt modelId="{DC9655E3-D191-4FD3-82FE-52A96DEFF367}" type="pres">
      <dgm:prSet presAssocID="{AA82F432-6CBA-44A5-AC80-BEDD90866089}" presName="rootComposite3" presStyleCnt="0"/>
      <dgm:spPr/>
    </dgm:pt>
    <dgm:pt modelId="{3BD51B88-FE29-45C6-A6EA-9F9E00DD09F8}" type="pres">
      <dgm:prSet presAssocID="{AA82F432-6CBA-44A5-AC80-BEDD90866089}" presName="rootText3" presStyleLbl="asst1" presStyleIdx="0" presStyleCnt="1" custScaleX="174094" custScaleY="160763">
        <dgm:presLayoutVars>
          <dgm:chPref val="3"/>
        </dgm:presLayoutVars>
      </dgm:prSet>
      <dgm:spPr/>
      <dgm:t>
        <a:bodyPr/>
        <a:lstStyle/>
        <a:p>
          <a:endParaRPr lang="es-EC"/>
        </a:p>
      </dgm:t>
    </dgm:pt>
    <dgm:pt modelId="{F5BFA4CE-8983-4C52-815F-34C451986D74}" type="pres">
      <dgm:prSet presAssocID="{AA82F432-6CBA-44A5-AC80-BEDD90866089}" presName="rootConnector3" presStyleLbl="asst1" presStyleIdx="0" presStyleCnt="1"/>
      <dgm:spPr/>
      <dgm:t>
        <a:bodyPr/>
        <a:lstStyle/>
        <a:p>
          <a:endParaRPr lang="es-EC"/>
        </a:p>
      </dgm:t>
    </dgm:pt>
    <dgm:pt modelId="{E51FC51B-AC38-4CFC-961B-F1053468B5EE}" type="pres">
      <dgm:prSet presAssocID="{AA82F432-6CBA-44A5-AC80-BEDD90866089}" presName="hierChild6" presStyleCnt="0"/>
      <dgm:spPr/>
    </dgm:pt>
    <dgm:pt modelId="{A0968F7F-03BA-4B12-866D-112D6B95B489}" type="pres">
      <dgm:prSet presAssocID="{AA82F432-6CBA-44A5-AC80-BEDD90866089}" presName="hierChild7" presStyleCnt="0"/>
      <dgm:spPr/>
    </dgm:pt>
    <dgm:pt modelId="{BC03A418-92DD-4619-80E1-1887FDD93642}" type="pres">
      <dgm:prSet presAssocID="{E4CFC585-A660-47D8-A2E8-A99EB419F4E8}" presName="hierRoot1" presStyleCnt="0">
        <dgm:presLayoutVars>
          <dgm:hierBranch val="init"/>
        </dgm:presLayoutVars>
      </dgm:prSet>
      <dgm:spPr/>
    </dgm:pt>
    <dgm:pt modelId="{9AB72D6D-25CD-46FA-AC3E-1D411C0E2633}" type="pres">
      <dgm:prSet presAssocID="{E4CFC585-A660-47D8-A2E8-A99EB419F4E8}" presName="rootComposite1" presStyleCnt="0"/>
      <dgm:spPr/>
    </dgm:pt>
    <dgm:pt modelId="{14603F01-F3E0-4CC8-A9F4-F72075CCB293}" type="pres">
      <dgm:prSet presAssocID="{E4CFC585-A660-47D8-A2E8-A99EB419F4E8}" presName="rootText1" presStyleLbl="node0" presStyleIdx="1" presStyleCnt="2">
        <dgm:presLayoutVars>
          <dgm:chPref val="3"/>
        </dgm:presLayoutVars>
      </dgm:prSet>
      <dgm:spPr/>
      <dgm:t>
        <a:bodyPr/>
        <a:lstStyle/>
        <a:p>
          <a:endParaRPr lang="es-EC"/>
        </a:p>
      </dgm:t>
    </dgm:pt>
    <dgm:pt modelId="{39046C92-91C0-40E6-914F-D628D1D52B9E}" type="pres">
      <dgm:prSet presAssocID="{E4CFC585-A660-47D8-A2E8-A99EB419F4E8}" presName="rootConnector1" presStyleLbl="node1" presStyleIdx="0" presStyleCnt="0"/>
      <dgm:spPr/>
      <dgm:t>
        <a:bodyPr/>
        <a:lstStyle/>
        <a:p>
          <a:endParaRPr lang="es-EC"/>
        </a:p>
      </dgm:t>
    </dgm:pt>
    <dgm:pt modelId="{077C83C3-42F5-4BAE-89A4-496B9E20F5EF}" type="pres">
      <dgm:prSet presAssocID="{E4CFC585-A660-47D8-A2E8-A99EB419F4E8}" presName="hierChild2" presStyleCnt="0"/>
      <dgm:spPr/>
    </dgm:pt>
    <dgm:pt modelId="{CEE48E1D-9D1A-49DB-829B-26FDB3795957}" type="pres">
      <dgm:prSet presAssocID="{3C1C5A5E-178F-4F6D-9F8B-EB7EA5DE1B21}" presName="Name64" presStyleLbl="parChTrans1D2" presStyleIdx="1" presStyleCnt="4"/>
      <dgm:spPr/>
      <dgm:t>
        <a:bodyPr/>
        <a:lstStyle/>
        <a:p>
          <a:endParaRPr lang="es-EC"/>
        </a:p>
      </dgm:t>
    </dgm:pt>
    <dgm:pt modelId="{59B6ED06-DA14-4967-B168-767FCA92FA9C}" type="pres">
      <dgm:prSet presAssocID="{006F2BB2-5320-47AA-9B2A-A9C56065E856}" presName="hierRoot2" presStyleCnt="0">
        <dgm:presLayoutVars>
          <dgm:hierBranch val="init"/>
        </dgm:presLayoutVars>
      </dgm:prSet>
      <dgm:spPr/>
    </dgm:pt>
    <dgm:pt modelId="{59861AAC-E18A-47B9-AE24-2DCD38892DD8}" type="pres">
      <dgm:prSet presAssocID="{006F2BB2-5320-47AA-9B2A-A9C56065E856}" presName="rootComposite" presStyleCnt="0"/>
      <dgm:spPr/>
    </dgm:pt>
    <dgm:pt modelId="{563000B7-7E0A-4682-B5F9-3F14915D9D13}" type="pres">
      <dgm:prSet presAssocID="{006F2BB2-5320-47AA-9B2A-A9C56065E856}" presName="rootText" presStyleLbl="node2" presStyleIdx="0" presStyleCnt="3" custScaleX="193845" custScaleY="60108">
        <dgm:presLayoutVars>
          <dgm:chPref val="3"/>
        </dgm:presLayoutVars>
      </dgm:prSet>
      <dgm:spPr/>
      <dgm:t>
        <a:bodyPr/>
        <a:lstStyle/>
        <a:p>
          <a:endParaRPr lang="es-EC"/>
        </a:p>
      </dgm:t>
    </dgm:pt>
    <dgm:pt modelId="{2B317C9D-469B-41FC-B415-A1245AC0EB73}" type="pres">
      <dgm:prSet presAssocID="{006F2BB2-5320-47AA-9B2A-A9C56065E856}" presName="rootConnector" presStyleLbl="node2" presStyleIdx="0" presStyleCnt="3"/>
      <dgm:spPr/>
      <dgm:t>
        <a:bodyPr/>
        <a:lstStyle/>
        <a:p>
          <a:endParaRPr lang="es-EC"/>
        </a:p>
      </dgm:t>
    </dgm:pt>
    <dgm:pt modelId="{B008DF0B-40A6-45EC-A586-024C65357967}" type="pres">
      <dgm:prSet presAssocID="{006F2BB2-5320-47AA-9B2A-A9C56065E856}" presName="hierChild4" presStyleCnt="0"/>
      <dgm:spPr/>
    </dgm:pt>
    <dgm:pt modelId="{C170670F-15BA-410D-836D-854D90AAF44D}" type="pres">
      <dgm:prSet presAssocID="{006F2BB2-5320-47AA-9B2A-A9C56065E856}" presName="hierChild5" presStyleCnt="0"/>
      <dgm:spPr/>
    </dgm:pt>
    <dgm:pt modelId="{A0E28894-9570-4C9E-9E11-3CF7B0AA0CB9}" type="pres">
      <dgm:prSet presAssocID="{08923B84-BD98-46C0-999F-3976FBAD8696}" presName="Name64" presStyleLbl="parChTrans1D2" presStyleIdx="2" presStyleCnt="4"/>
      <dgm:spPr/>
      <dgm:t>
        <a:bodyPr/>
        <a:lstStyle/>
        <a:p>
          <a:endParaRPr lang="es-EC"/>
        </a:p>
      </dgm:t>
    </dgm:pt>
    <dgm:pt modelId="{1FB9D215-2C78-476E-AE9B-65591E3549F6}" type="pres">
      <dgm:prSet presAssocID="{ACC48B99-3286-4FD9-BDF6-56F83B3A8710}" presName="hierRoot2" presStyleCnt="0">
        <dgm:presLayoutVars>
          <dgm:hierBranch val="init"/>
        </dgm:presLayoutVars>
      </dgm:prSet>
      <dgm:spPr/>
    </dgm:pt>
    <dgm:pt modelId="{CA847E83-9EA0-4D82-8BD4-D86DE43C0EE7}" type="pres">
      <dgm:prSet presAssocID="{ACC48B99-3286-4FD9-BDF6-56F83B3A8710}" presName="rootComposite" presStyleCnt="0"/>
      <dgm:spPr/>
    </dgm:pt>
    <dgm:pt modelId="{F0B4DC09-2E98-41CC-88D8-0AB92EE0641A}" type="pres">
      <dgm:prSet presAssocID="{ACC48B99-3286-4FD9-BDF6-56F83B3A8710}" presName="rootText" presStyleLbl="node2" presStyleIdx="1" presStyleCnt="3" custScaleX="193845" custScaleY="60108">
        <dgm:presLayoutVars>
          <dgm:chPref val="3"/>
        </dgm:presLayoutVars>
      </dgm:prSet>
      <dgm:spPr/>
      <dgm:t>
        <a:bodyPr/>
        <a:lstStyle/>
        <a:p>
          <a:endParaRPr lang="es-EC"/>
        </a:p>
      </dgm:t>
    </dgm:pt>
    <dgm:pt modelId="{7F36AAD5-78D3-4899-B01C-FD92903BCDF7}" type="pres">
      <dgm:prSet presAssocID="{ACC48B99-3286-4FD9-BDF6-56F83B3A8710}" presName="rootConnector" presStyleLbl="node2" presStyleIdx="1" presStyleCnt="3"/>
      <dgm:spPr/>
      <dgm:t>
        <a:bodyPr/>
        <a:lstStyle/>
        <a:p>
          <a:endParaRPr lang="es-EC"/>
        </a:p>
      </dgm:t>
    </dgm:pt>
    <dgm:pt modelId="{90E6D70D-2F71-4317-9F19-39C925FEE388}" type="pres">
      <dgm:prSet presAssocID="{ACC48B99-3286-4FD9-BDF6-56F83B3A8710}" presName="hierChild4" presStyleCnt="0"/>
      <dgm:spPr/>
    </dgm:pt>
    <dgm:pt modelId="{8902E901-C391-45CD-B7B7-D21D05D144F1}" type="pres">
      <dgm:prSet presAssocID="{ACC48B99-3286-4FD9-BDF6-56F83B3A8710}" presName="hierChild5" presStyleCnt="0"/>
      <dgm:spPr/>
    </dgm:pt>
    <dgm:pt modelId="{5371A4CD-A572-41BD-8F8D-BBB4340F432A}" type="pres">
      <dgm:prSet presAssocID="{B2776D11-15DD-494B-9F02-EC5DED2A6A92}" presName="Name64" presStyleLbl="parChTrans1D2" presStyleIdx="3" presStyleCnt="4"/>
      <dgm:spPr/>
      <dgm:t>
        <a:bodyPr/>
        <a:lstStyle/>
        <a:p>
          <a:endParaRPr lang="es-EC"/>
        </a:p>
      </dgm:t>
    </dgm:pt>
    <dgm:pt modelId="{AC686C65-D1D9-47D7-B752-DCBFA71A7753}" type="pres">
      <dgm:prSet presAssocID="{72016E9B-4ED6-4274-BD4B-1DB7D1FF2016}" presName="hierRoot2" presStyleCnt="0">
        <dgm:presLayoutVars>
          <dgm:hierBranch val="init"/>
        </dgm:presLayoutVars>
      </dgm:prSet>
      <dgm:spPr/>
    </dgm:pt>
    <dgm:pt modelId="{D2A56490-4048-4D36-BEA2-8DEE9B98B0E3}" type="pres">
      <dgm:prSet presAssocID="{72016E9B-4ED6-4274-BD4B-1DB7D1FF2016}" presName="rootComposite" presStyleCnt="0"/>
      <dgm:spPr/>
    </dgm:pt>
    <dgm:pt modelId="{694B1676-A95A-48F5-B8A3-1522A879ABFE}" type="pres">
      <dgm:prSet presAssocID="{72016E9B-4ED6-4274-BD4B-1DB7D1FF2016}" presName="rootText" presStyleLbl="node2" presStyleIdx="2" presStyleCnt="3" custScaleX="193845" custScaleY="60108">
        <dgm:presLayoutVars>
          <dgm:chPref val="3"/>
        </dgm:presLayoutVars>
      </dgm:prSet>
      <dgm:spPr/>
      <dgm:t>
        <a:bodyPr/>
        <a:lstStyle/>
        <a:p>
          <a:endParaRPr lang="es-EC"/>
        </a:p>
      </dgm:t>
    </dgm:pt>
    <dgm:pt modelId="{6A4042E9-3CE1-4488-91FB-40B9465BF4E4}" type="pres">
      <dgm:prSet presAssocID="{72016E9B-4ED6-4274-BD4B-1DB7D1FF2016}" presName="rootConnector" presStyleLbl="node2" presStyleIdx="2" presStyleCnt="3"/>
      <dgm:spPr/>
      <dgm:t>
        <a:bodyPr/>
        <a:lstStyle/>
        <a:p>
          <a:endParaRPr lang="es-EC"/>
        </a:p>
      </dgm:t>
    </dgm:pt>
    <dgm:pt modelId="{B79A2C04-EF53-4F6E-8341-B7F6484AADFF}" type="pres">
      <dgm:prSet presAssocID="{72016E9B-4ED6-4274-BD4B-1DB7D1FF2016}" presName="hierChild4" presStyleCnt="0"/>
      <dgm:spPr/>
    </dgm:pt>
    <dgm:pt modelId="{EF7BB2B1-E9BD-4656-B227-2E9E943D12D3}" type="pres">
      <dgm:prSet presAssocID="{72016E9B-4ED6-4274-BD4B-1DB7D1FF2016}" presName="hierChild5" presStyleCnt="0"/>
      <dgm:spPr/>
    </dgm:pt>
    <dgm:pt modelId="{176E4A16-8D36-4082-9437-336B586A119A}" type="pres">
      <dgm:prSet presAssocID="{E4CFC585-A660-47D8-A2E8-A99EB419F4E8}" presName="hierChild3" presStyleCnt="0"/>
      <dgm:spPr/>
    </dgm:pt>
  </dgm:ptLst>
  <dgm:cxnLst>
    <dgm:cxn modelId="{0C77448D-52A2-4437-92A2-509E28E11857}" type="presOf" srcId="{E4CFC585-A660-47D8-A2E8-A99EB419F4E8}" destId="{39046C92-91C0-40E6-914F-D628D1D52B9E}" srcOrd="1" destOrd="0" presId="urn:microsoft.com/office/officeart/2009/3/layout/HorizontalOrganizationChart"/>
    <dgm:cxn modelId="{7DC75A06-269F-4BE2-B828-A5A38D6F7834}" srcId="{E4CFC585-A660-47D8-A2E8-A99EB419F4E8}" destId="{ACC48B99-3286-4FD9-BDF6-56F83B3A8710}" srcOrd="1" destOrd="0" parTransId="{08923B84-BD98-46C0-999F-3976FBAD8696}" sibTransId="{CB22C952-2B6C-4FEA-B66C-75FA05C6BCFA}"/>
    <dgm:cxn modelId="{1C0A6E0F-8B07-4ACD-B15E-997074836019}" type="presOf" srcId="{ACC48B99-3286-4FD9-BDF6-56F83B3A8710}" destId="{F0B4DC09-2E98-41CC-88D8-0AB92EE0641A}" srcOrd="0" destOrd="0" presId="urn:microsoft.com/office/officeart/2009/3/layout/HorizontalOrganizationChart"/>
    <dgm:cxn modelId="{697AC1EC-0485-4150-B26D-40B625C67384}" type="presOf" srcId="{72016E9B-4ED6-4274-BD4B-1DB7D1FF2016}" destId="{694B1676-A95A-48F5-B8A3-1522A879ABFE}" srcOrd="0" destOrd="0" presId="urn:microsoft.com/office/officeart/2009/3/layout/HorizontalOrganizationChart"/>
    <dgm:cxn modelId="{2AF3A0C3-6FF1-4686-A79F-5A089AD2C1F7}" type="presOf" srcId="{B2776D11-15DD-494B-9F02-EC5DED2A6A92}" destId="{5371A4CD-A572-41BD-8F8D-BBB4340F432A}" srcOrd="0" destOrd="0" presId="urn:microsoft.com/office/officeart/2009/3/layout/HorizontalOrganizationChart"/>
    <dgm:cxn modelId="{5D2B60EC-0C7D-436E-94F2-2A97B45EF041}" type="presOf" srcId="{006F2BB2-5320-47AA-9B2A-A9C56065E856}" destId="{563000B7-7E0A-4682-B5F9-3F14915D9D13}" srcOrd="0" destOrd="0" presId="urn:microsoft.com/office/officeart/2009/3/layout/HorizontalOrganizationChart"/>
    <dgm:cxn modelId="{918F9E97-7843-4E3E-8C5A-BD6D2691C82B}" srcId="{182D6855-9694-4EAE-824D-56382BEBD6EA}" destId="{8B76DB4F-5075-49C6-A939-A935C174F79B}" srcOrd="0" destOrd="0" parTransId="{19894670-677D-4BB4-8E44-4FCB3C5BF995}" sibTransId="{AA5ACC17-EDAE-4406-9342-6AC7332D8BC7}"/>
    <dgm:cxn modelId="{C3E47FB3-007A-4C0A-8BCF-85884ED58109}" type="presOf" srcId="{AA82F432-6CBA-44A5-AC80-BEDD90866089}" destId="{F5BFA4CE-8983-4C52-815F-34C451986D74}" srcOrd="1" destOrd="0" presId="urn:microsoft.com/office/officeart/2009/3/layout/HorizontalOrganizationChart"/>
    <dgm:cxn modelId="{3C3E9AB4-8D7F-4ADB-AA68-C3FB08092C74}" type="presOf" srcId="{8B76DB4F-5075-49C6-A939-A935C174F79B}" destId="{72BF40B6-C20A-44E2-BDBE-123607414FD9}" srcOrd="0" destOrd="0" presId="urn:microsoft.com/office/officeart/2009/3/layout/HorizontalOrganizationChart"/>
    <dgm:cxn modelId="{E9C5CF68-B8E1-4C55-BA5A-5CE83F0DB081}" srcId="{E4CFC585-A660-47D8-A2E8-A99EB419F4E8}" destId="{72016E9B-4ED6-4274-BD4B-1DB7D1FF2016}" srcOrd="2" destOrd="0" parTransId="{B2776D11-15DD-494B-9F02-EC5DED2A6A92}" sibTransId="{0B6FD7DC-4EF3-4E9F-8D7E-8A80F6B5E996}"/>
    <dgm:cxn modelId="{3B01BB90-E228-4CEB-B040-3CAEDF3D1A5D}" srcId="{182D6855-9694-4EAE-824D-56382BEBD6EA}" destId="{E4CFC585-A660-47D8-A2E8-A99EB419F4E8}" srcOrd="1" destOrd="0" parTransId="{16ECE5A0-641B-4970-B2C7-5EEE509A7D0E}" sibTransId="{825EC4E5-2854-42F2-AB7F-BB486F927889}"/>
    <dgm:cxn modelId="{669DD380-8EE0-4953-81D8-6AE3C30CD61C}" type="presOf" srcId="{182D6855-9694-4EAE-824D-56382BEBD6EA}" destId="{72F7C548-647A-444D-AE3C-6F6D8454026C}" srcOrd="0" destOrd="0" presId="urn:microsoft.com/office/officeart/2009/3/layout/HorizontalOrganizationChart"/>
    <dgm:cxn modelId="{533DE879-3999-471C-808A-95D165B2CC69}" type="presOf" srcId="{DEDF4EFE-F0E0-4903-B085-16BCCF1F1D11}" destId="{59888F5E-9AA7-4CEA-853A-970F89E9839D}" srcOrd="0" destOrd="0" presId="urn:microsoft.com/office/officeart/2009/3/layout/HorizontalOrganizationChart"/>
    <dgm:cxn modelId="{42C61EE0-FAE7-42FA-8055-30802BE605DE}" type="presOf" srcId="{AA82F432-6CBA-44A5-AC80-BEDD90866089}" destId="{3BD51B88-FE29-45C6-A6EA-9F9E00DD09F8}" srcOrd="0" destOrd="0" presId="urn:microsoft.com/office/officeart/2009/3/layout/HorizontalOrganizationChart"/>
    <dgm:cxn modelId="{85C9542C-5A1E-45A8-8E7C-1598FD91A3B6}" srcId="{E4CFC585-A660-47D8-A2E8-A99EB419F4E8}" destId="{006F2BB2-5320-47AA-9B2A-A9C56065E856}" srcOrd="0" destOrd="0" parTransId="{3C1C5A5E-178F-4F6D-9F8B-EB7EA5DE1B21}" sibTransId="{E1AA4F2D-02B9-4C3D-87F8-68661B8BECA9}"/>
    <dgm:cxn modelId="{18882BA2-6DD0-4E19-A5D7-82D71829E692}" type="presOf" srcId="{006F2BB2-5320-47AA-9B2A-A9C56065E856}" destId="{2B317C9D-469B-41FC-B415-A1245AC0EB73}" srcOrd="1" destOrd="0" presId="urn:microsoft.com/office/officeart/2009/3/layout/HorizontalOrganizationChart"/>
    <dgm:cxn modelId="{F2D5DD53-1C93-4618-93EC-E02B8CF43FDB}" type="presOf" srcId="{08923B84-BD98-46C0-999F-3976FBAD8696}" destId="{A0E28894-9570-4C9E-9E11-3CF7B0AA0CB9}" srcOrd="0" destOrd="0" presId="urn:microsoft.com/office/officeart/2009/3/layout/HorizontalOrganizationChart"/>
    <dgm:cxn modelId="{1E079F74-60B7-4F0E-9BD4-16999746282B}" srcId="{8B76DB4F-5075-49C6-A939-A935C174F79B}" destId="{AA82F432-6CBA-44A5-AC80-BEDD90866089}" srcOrd="0" destOrd="0" parTransId="{DEDF4EFE-F0E0-4903-B085-16BCCF1F1D11}" sibTransId="{6D8EE7D8-F4B5-4212-A1FA-45DF2DF8FA48}"/>
    <dgm:cxn modelId="{9F2A34BA-06D2-4704-A84D-E33222650D8C}" type="presOf" srcId="{E4CFC585-A660-47D8-A2E8-A99EB419F4E8}" destId="{14603F01-F3E0-4CC8-A9F4-F72075CCB293}" srcOrd="0" destOrd="0" presId="urn:microsoft.com/office/officeart/2009/3/layout/HorizontalOrganizationChart"/>
    <dgm:cxn modelId="{D83A1819-7706-459A-BA20-DFD9129BACAB}" type="presOf" srcId="{72016E9B-4ED6-4274-BD4B-1DB7D1FF2016}" destId="{6A4042E9-3CE1-4488-91FB-40B9465BF4E4}" srcOrd="1" destOrd="0" presId="urn:microsoft.com/office/officeart/2009/3/layout/HorizontalOrganizationChart"/>
    <dgm:cxn modelId="{F954B864-37CD-4371-BA04-2ABCB33D31CE}" type="presOf" srcId="{ACC48B99-3286-4FD9-BDF6-56F83B3A8710}" destId="{7F36AAD5-78D3-4899-B01C-FD92903BCDF7}" srcOrd="1" destOrd="0" presId="urn:microsoft.com/office/officeart/2009/3/layout/HorizontalOrganizationChart"/>
    <dgm:cxn modelId="{89473729-F5B9-48DD-B02F-077FFF99B666}" type="presOf" srcId="{8B76DB4F-5075-49C6-A939-A935C174F79B}" destId="{4F392E76-C0C2-4EF7-898A-8BB0EF699B21}" srcOrd="1" destOrd="0" presId="urn:microsoft.com/office/officeart/2009/3/layout/HorizontalOrganizationChart"/>
    <dgm:cxn modelId="{2C414B38-B388-4C63-96C3-DA91D3236DDB}" type="presOf" srcId="{3C1C5A5E-178F-4F6D-9F8B-EB7EA5DE1B21}" destId="{CEE48E1D-9D1A-49DB-829B-26FDB3795957}" srcOrd="0" destOrd="0" presId="urn:microsoft.com/office/officeart/2009/3/layout/HorizontalOrganizationChart"/>
    <dgm:cxn modelId="{272DC35F-5868-4801-98CB-6E6DD84C9895}" type="presParOf" srcId="{72F7C548-647A-444D-AE3C-6F6D8454026C}" destId="{D3FB5033-E8E0-40AD-9230-E5E905F5AFB1}" srcOrd="0" destOrd="0" presId="urn:microsoft.com/office/officeart/2009/3/layout/HorizontalOrganizationChart"/>
    <dgm:cxn modelId="{5A54C8FF-C9FF-48EB-A6FA-0E68D9D32CE2}" type="presParOf" srcId="{D3FB5033-E8E0-40AD-9230-E5E905F5AFB1}" destId="{ED5CB5DA-61F0-4DEF-85D8-B1B4ABD74AA3}" srcOrd="0" destOrd="0" presId="urn:microsoft.com/office/officeart/2009/3/layout/HorizontalOrganizationChart"/>
    <dgm:cxn modelId="{71F3B0A7-5A3F-475B-BD84-29AE1FB08DD3}" type="presParOf" srcId="{ED5CB5DA-61F0-4DEF-85D8-B1B4ABD74AA3}" destId="{72BF40B6-C20A-44E2-BDBE-123607414FD9}" srcOrd="0" destOrd="0" presId="urn:microsoft.com/office/officeart/2009/3/layout/HorizontalOrganizationChart"/>
    <dgm:cxn modelId="{8B13C7DC-6713-4F78-AF0B-0226E1E18717}" type="presParOf" srcId="{ED5CB5DA-61F0-4DEF-85D8-B1B4ABD74AA3}" destId="{4F392E76-C0C2-4EF7-898A-8BB0EF699B21}" srcOrd="1" destOrd="0" presId="urn:microsoft.com/office/officeart/2009/3/layout/HorizontalOrganizationChart"/>
    <dgm:cxn modelId="{F05C94C9-0693-404B-9946-F997E2180D99}" type="presParOf" srcId="{D3FB5033-E8E0-40AD-9230-E5E905F5AFB1}" destId="{D63E6621-CE87-4CC0-9A9D-E66030F4E383}" srcOrd="1" destOrd="0" presId="urn:microsoft.com/office/officeart/2009/3/layout/HorizontalOrganizationChart"/>
    <dgm:cxn modelId="{06D000A5-519A-4F72-A87A-EF94E8676F8F}" type="presParOf" srcId="{D3FB5033-E8E0-40AD-9230-E5E905F5AFB1}" destId="{1159F74D-82C2-4B94-8DAB-7A4A829EA02D}" srcOrd="2" destOrd="0" presId="urn:microsoft.com/office/officeart/2009/3/layout/HorizontalOrganizationChart"/>
    <dgm:cxn modelId="{772EFF96-B027-4AEA-93B6-2E747F32B090}" type="presParOf" srcId="{1159F74D-82C2-4B94-8DAB-7A4A829EA02D}" destId="{59888F5E-9AA7-4CEA-853A-970F89E9839D}" srcOrd="0" destOrd="0" presId="urn:microsoft.com/office/officeart/2009/3/layout/HorizontalOrganizationChart"/>
    <dgm:cxn modelId="{01BF3B6E-37F6-4DA7-B5B3-F439E50B4737}" type="presParOf" srcId="{1159F74D-82C2-4B94-8DAB-7A4A829EA02D}" destId="{F5281175-D057-49F2-A1B6-6EABB273BEA8}" srcOrd="1" destOrd="0" presId="urn:microsoft.com/office/officeart/2009/3/layout/HorizontalOrganizationChart"/>
    <dgm:cxn modelId="{A185EA0D-F9EB-48DC-AF0D-6042DB1544D9}" type="presParOf" srcId="{F5281175-D057-49F2-A1B6-6EABB273BEA8}" destId="{DC9655E3-D191-4FD3-82FE-52A96DEFF367}" srcOrd="0" destOrd="0" presId="urn:microsoft.com/office/officeart/2009/3/layout/HorizontalOrganizationChart"/>
    <dgm:cxn modelId="{56E13502-0C24-4227-B95D-4A5466289CF5}" type="presParOf" srcId="{DC9655E3-D191-4FD3-82FE-52A96DEFF367}" destId="{3BD51B88-FE29-45C6-A6EA-9F9E00DD09F8}" srcOrd="0" destOrd="0" presId="urn:microsoft.com/office/officeart/2009/3/layout/HorizontalOrganizationChart"/>
    <dgm:cxn modelId="{453DFEE7-5977-40F9-9950-754B50BCBFDB}" type="presParOf" srcId="{DC9655E3-D191-4FD3-82FE-52A96DEFF367}" destId="{F5BFA4CE-8983-4C52-815F-34C451986D74}" srcOrd="1" destOrd="0" presId="urn:microsoft.com/office/officeart/2009/3/layout/HorizontalOrganizationChart"/>
    <dgm:cxn modelId="{9A36E08A-BA91-4C12-AD4F-5DB2BDD288A7}" type="presParOf" srcId="{F5281175-D057-49F2-A1B6-6EABB273BEA8}" destId="{E51FC51B-AC38-4CFC-961B-F1053468B5EE}" srcOrd="1" destOrd="0" presId="urn:microsoft.com/office/officeart/2009/3/layout/HorizontalOrganizationChart"/>
    <dgm:cxn modelId="{6617577E-8A9A-4229-9BD1-78D8F2840EB3}" type="presParOf" srcId="{F5281175-D057-49F2-A1B6-6EABB273BEA8}" destId="{A0968F7F-03BA-4B12-866D-112D6B95B489}" srcOrd="2" destOrd="0" presId="urn:microsoft.com/office/officeart/2009/3/layout/HorizontalOrganizationChart"/>
    <dgm:cxn modelId="{87C126A3-57DE-4B4E-81DD-2682F913398C}" type="presParOf" srcId="{72F7C548-647A-444D-AE3C-6F6D8454026C}" destId="{BC03A418-92DD-4619-80E1-1887FDD93642}" srcOrd="1" destOrd="0" presId="urn:microsoft.com/office/officeart/2009/3/layout/HorizontalOrganizationChart"/>
    <dgm:cxn modelId="{6BF4F216-3EC9-4EA3-8D86-951C9BF217F7}" type="presParOf" srcId="{BC03A418-92DD-4619-80E1-1887FDD93642}" destId="{9AB72D6D-25CD-46FA-AC3E-1D411C0E2633}" srcOrd="0" destOrd="0" presId="urn:microsoft.com/office/officeart/2009/3/layout/HorizontalOrganizationChart"/>
    <dgm:cxn modelId="{25EA163C-F6C6-4145-88FD-6F4C2D591EFF}" type="presParOf" srcId="{9AB72D6D-25CD-46FA-AC3E-1D411C0E2633}" destId="{14603F01-F3E0-4CC8-A9F4-F72075CCB293}" srcOrd="0" destOrd="0" presId="urn:microsoft.com/office/officeart/2009/3/layout/HorizontalOrganizationChart"/>
    <dgm:cxn modelId="{0F37C1BF-948F-41C4-830F-AB2EC55E24AE}" type="presParOf" srcId="{9AB72D6D-25CD-46FA-AC3E-1D411C0E2633}" destId="{39046C92-91C0-40E6-914F-D628D1D52B9E}" srcOrd="1" destOrd="0" presId="urn:microsoft.com/office/officeart/2009/3/layout/HorizontalOrganizationChart"/>
    <dgm:cxn modelId="{913F0D53-5D9B-4236-B97F-1B8044309F58}" type="presParOf" srcId="{BC03A418-92DD-4619-80E1-1887FDD93642}" destId="{077C83C3-42F5-4BAE-89A4-496B9E20F5EF}" srcOrd="1" destOrd="0" presId="urn:microsoft.com/office/officeart/2009/3/layout/HorizontalOrganizationChart"/>
    <dgm:cxn modelId="{6D18E0BB-FEF9-4EA7-9A55-3254417E8E74}" type="presParOf" srcId="{077C83C3-42F5-4BAE-89A4-496B9E20F5EF}" destId="{CEE48E1D-9D1A-49DB-829B-26FDB3795957}" srcOrd="0" destOrd="0" presId="urn:microsoft.com/office/officeart/2009/3/layout/HorizontalOrganizationChart"/>
    <dgm:cxn modelId="{956CEFA0-D676-46CF-9E69-5DCFED34DC8B}" type="presParOf" srcId="{077C83C3-42F5-4BAE-89A4-496B9E20F5EF}" destId="{59B6ED06-DA14-4967-B168-767FCA92FA9C}" srcOrd="1" destOrd="0" presId="urn:microsoft.com/office/officeart/2009/3/layout/HorizontalOrganizationChart"/>
    <dgm:cxn modelId="{7421F00D-33D8-4AF4-99F0-64B90F39CD63}" type="presParOf" srcId="{59B6ED06-DA14-4967-B168-767FCA92FA9C}" destId="{59861AAC-E18A-47B9-AE24-2DCD38892DD8}" srcOrd="0" destOrd="0" presId="urn:microsoft.com/office/officeart/2009/3/layout/HorizontalOrganizationChart"/>
    <dgm:cxn modelId="{81B8A91A-CE68-4467-88F8-23DA2BA542DF}" type="presParOf" srcId="{59861AAC-E18A-47B9-AE24-2DCD38892DD8}" destId="{563000B7-7E0A-4682-B5F9-3F14915D9D13}" srcOrd="0" destOrd="0" presId="urn:microsoft.com/office/officeart/2009/3/layout/HorizontalOrganizationChart"/>
    <dgm:cxn modelId="{3233C051-0E89-4A13-B82F-22BF7FDC1B48}" type="presParOf" srcId="{59861AAC-E18A-47B9-AE24-2DCD38892DD8}" destId="{2B317C9D-469B-41FC-B415-A1245AC0EB73}" srcOrd="1" destOrd="0" presId="urn:microsoft.com/office/officeart/2009/3/layout/HorizontalOrganizationChart"/>
    <dgm:cxn modelId="{5607498F-1AAB-4E17-8E3D-35C81FBB03BD}" type="presParOf" srcId="{59B6ED06-DA14-4967-B168-767FCA92FA9C}" destId="{B008DF0B-40A6-45EC-A586-024C65357967}" srcOrd="1" destOrd="0" presId="urn:microsoft.com/office/officeart/2009/3/layout/HorizontalOrganizationChart"/>
    <dgm:cxn modelId="{9F8ADAD9-07A3-4729-AD6C-8EDAF22D603B}" type="presParOf" srcId="{59B6ED06-DA14-4967-B168-767FCA92FA9C}" destId="{C170670F-15BA-410D-836D-854D90AAF44D}" srcOrd="2" destOrd="0" presId="urn:microsoft.com/office/officeart/2009/3/layout/HorizontalOrganizationChart"/>
    <dgm:cxn modelId="{766174F6-F8D2-40F6-B14F-F527F1527140}" type="presParOf" srcId="{077C83C3-42F5-4BAE-89A4-496B9E20F5EF}" destId="{A0E28894-9570-4C9E-9E11-3CF7B0AA0CB9}" srcOrd="2" destOrd="0" presId="urn:microsoft.com/office/officeart/2009/3/layout/HorizontalOrganizationChart"/>
    <dgm:cxn modelId="{6DD84CC7-4CD3-4831-9A8C-620C48F0AF52}" type="presParOf" srcId="{077C83C3-42F5-4BAE-89A4-496B9E20F5EF}" destId="{1FB9D215-2C78-476E-AE9B-65591E3549F6}" srcOrd="3" destOrd="0" presId="urn:microsoft.com/office/officeart/2009/3/layout/HorizontalOrganizationChart"/>
    <dgm:cxn modelId="{0406D7B5-6D7B-4B22-9E10-BFC7B8EB4AAB}" type="presParOf" srcId="{1FB9D215-2C78-476E-AE9B-65591E3549F6}" destId="{CA847E83-9EA0-4D82-8BD4-D86DE43C0EE7}" srcOrd="0" destOrd="0" presId="urn:microsoft.com/office/officeart/2009/3/layout/HorizontalOrganizationChart"/>
    <dgm:cxn modelId="{E061144C-560F-4D36-BF67-BDF7EE9A71B8}" type="presParOf" srcId="{CA847E83-9EA0-4D82-8BD4-D86DE43C0EE7}" destId="{F0B4DC09-2E98-41CC-88D8-0AB92EE0641A}" srcOrd="0" destOrd="0" presId="urn:microsoft.com/office/officeart/2009/3/layout/HorizontalOrganizationChart"/>
    <dgm:cxn modelId="{FF421618-7135-474E-87D7-40AE1444B24A}" type="presParOf" srcId="{CA847E83-9EA0-4D82-8BD4-D86DE43C0EE7}" destId="{7F36AAD5-78D3-4899-B01C-FD92903BCDF7}" srcOrd="1" destOrd="0" presId="urn:microsoft.com/office/officeart/2009/3/layout/HorizontalOrganizationChart"/>
    <dgm:cxn modelId="{7507E7E4-C254-442E-BE1E-11C2E204439D}" type="presParOf" srcId="{1FB9D215-2C78-476E-AE9B-65591E3549F6}" destId="{90E6D70D-2F71-4317-9F19-39C925FEE388}" srcOrd="1" destOrd="0" presId="urn:microsoft.com/office/officeart/2009/3/layout/HorizontalOrganizationChart"/>
    <dgm:cxn modelId="{7970C0BF-F265-4BF3-ACF2-EF70A19593E6}" type="presParOf" srcId="{1FB9D215-2C78-476E-AE9B-65591E3549F6}" destId="{8902E901-C391-45CD-B7B7-D21D05D144F1}" srcOrd="2" destOrd="0" presId="urn:microsoft.com/office/officeart/2009/3/layout/HorizontalOrganizationChart"/>
    <dgm:cxn modelId="{46292A9A-57E7-4893-972E-7CDF07F27182}" type="presParOf" srcId="{077C83C3-42F5-4BAE-89A4-496B9E20F5EF}" destId="{5371A4CD-A572-41BD-8F8D-BBB4340F432A}" srcOrd="4" destOrd="0" presId="urn:microsoft.com/office/officeart/2009/3/layout/HorizontalOrganizationChart"/>
    <dgm:cxn modelId="{35646A57-AB13-4AA9-86BF-60210ECAD6BA}" type="presParOf" srcId="{077C83C3-42F5-4BAE-89A4-496B9E20F5EF}" destId="{AC686C65-D1D9-47D7-B752-DCBFA71A7753}" srcOrd="5" destOrd="0" presId="urn:microsoft.com/office/officeart/2009/3/layout/HorizontalOrganizationChart"/>
    <dgm:cxn modelId="{1E17D38F-3323-4A1C-8594-7C07DDD90C32}" type="presParOf" srcId="{AC686C65-D1D9-47D7-B752-DCBFA71A7753}" destId="{D2A56490-4048-4D36-BEA2-8DEE9B98B0E3}" srcOrd="0" destOrd="0" presId="urn:microsoft.com/office/officeart/2009/3/layout/HorizontalOrganizationChart"/>
    <dgm:cxn modelId="{292A5F35-830B-40CE-8D25-F79B9C6D8B3B}" type="presParOf" srcId="{D2A56490-4048-4D36-BEA2-8DEE9B98B0E3}" destId="{694B1676-A95A-48F5-B8A3-1522A879ABFE}" srcOrd="0" destOrd="0" presId="urn:microsoft.com/office/officeart/2009/3/layout/HorizontalOrganizationChart"/>
    <dgm:cxn modelId="{E1A07324-A1D7-4751-A560-C7349D83F25B}" type="presParOf" srcId="{D2A56490-4048-4D36-BEA2-8DEE9B98B0E3}" destId="{6A4042E9-3CE1-4488-91FB-40B9465BF4E4}" srcOrd="1" destOrd="0" presId="urn:microsoft.com/office/officeart/2009/3/layout/HorizontalOrganizationChart"/>
    <dgm:cxn modelId="{E7CBFEB1-D7DD-490A-ABE5-3BFBA08D2F4A}" type="presParOf" srcId="{AC686C65-D1D9-47D7-B752-DCBFA71A7753}" destId="{B79A2C04-EF53-4F6E-8341-B7F6484AADFF}" srcOrd="1" destOrd="0" presId="urn:microsoft.com/office/officeart/2009/3/layout/HorizontalOrganizationChart"/>
    <dgm:cxn modelId="{7F4A9A72-EDC7-4107-B7DA-ED7B0CC7346A}" type="presParOf" srcId="{AC686C65-D1D9-47D7-B752-DCBFA71A7753}" destId="{EF7BB2B1-E9BD-4656-B227-2E9E943D12D3}" srcOrd="2" destOrd="0" presId="urn:microsoft.com/office/officeart/2009/3/layout/HorizontalOrganizationChart"/>
    <dgm:cxn modelId="{D0D72B9C-96DB-4B8C-8C41-BD8537458269}" type="presParOf" srcId="{BC03A418-92DD-4619-80E1-1887FDD93642}" destId="{176E4A16-8D36-4082-9437-336B586A119A}"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27F958C-EA8F-44CE-80EB-04EE8915720A}"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s-EC"/>
        </a:p>
      </dgm:t>
    </dgm:pt>
    <dgm:pt modelId="{9F5A3A92-F71B-4202-98E3-1FD791A759C2}">
      <dgm:prSet phldrT="[Texto]"/>
      <dgm:spPr>
        <a:solidFill>
          <a:schemeClr val="accent3">
            <a:lumMod val="20000"/>
            <a:lumOff val="80000"/>
          </a:schemeClr>
        </a:solidFill>
      </dgm:spPr>
      <dgm:t>
        <a:bodyPr vert="vert"/>
        <a:lstStyle/>
        <a:p>
          <a:r>
            <a:rPr lang="es-EC" dirty="0" smtClean="0">
              <a:solidFill>
                <a:schemeClr val="tx1"/>
              </a:solidFill>
            </a:rPr>
            <a:t>Es el conjunto de recursos que interactúan coordinadamente para prestar un servicio</a:t>
          </a:r>
          <a:endParaRPr lang="es-EC" dirty="0">
            <a:solidFill>
              <a:schemeClr val="tx1"/>
            </a:solidFill>
          </a:endParaRPr>
        </a:p>
      </dgm:t>
    </dgm:pt>
    <dgm:pt modelId="{C5F25997-302E-4333-88D7-D53004DEF944}" type="parTrans" cxnId="{DB4C23D0-1558-4620-89B2-15AAB13A9A05}">
      <dgm:prSet/>
      <dgm:spPr/>
      <dgm:t>
        <a:bodyPr/>
        <a:lstStyle/>
        <a:p>
          <a:endParaRPr lang="es-EC">
            <a:solidFill>
              <a:schemeClr val="tx1"/>
            </a:solidFill>
          </a:endParaRPr>
        </a:p>
      </dgm:t>
    </dgm:pt>
    <dgm:pt modelId="{FDE458F0-191D-4DCD-912B-B46DF83F547B}" type="sibTrans" cxnId="{DB4C23D0-1558-4620-89B2-15AAB13A9A05}">
      <dgm:prSet/>
      <dgm:spPr/>
      <dgm:t>
        <a:bodyPr/>
        <a:lstStyle/>
        <a:p>
          <a:endParaRPr lang="es-EC">
            <a:solidFill>
              <a:schemeClr val="tx1"/>
            </a:solidFill>
          </a:endParaRPr>
        </a:p>
      </dgm:t>
    </dgm:pt>
    <dgm:pt modelId="{D96D538F-F18E-4D2F-A6FA-FE7569406B77}">
      <dgm:prSet phldrT="[Texto]"/>
      <dgm:spPr/>
      <dgm:t>
        <a:bodyPr/>
        <a:lstStyle/>
        <a:p>
          <a:r>
            <a:rPr lang="es-EC" dirty="0" smtClean="0">
              <a:solidFill>
                <a:schemeClr val="tx1"/>
              </a:solidFill>
            </a:rPr>
            <a:t>Humanos</a:t>
          </a:r>
          <a:endParaRPr lang="es-EC" dirty="0">
            <a:solidFill>
              <a:schemeClr val="tx1"/>
            </a:solidFill>
          </a:endParaRPr>
        </a:p>
      </dgm:t>
    </dgm:pt>
    <dgm:pt modelId="{9C9A4239-8728-4851-9C80-548E1782B5AB}" type="parTrans" cxnId="{33C8285F-831B-489B-A755-3EA9C8B6656B}">
      <dgm:prSet/>
      <dgm:spPr/>
      <dgm:t>
        <a:bodyPr/>
        <a:lstStyle/>
        <a:p>
          <a:endParaRPr lang="es-EC">
            <a:solidFill>
              <a:schemeClr val="tx1"/>
            </a:solidFill>
          </a:endParaRPr>
        </a:p>
      </dgm:t>
    </dgm:pt>
    <dgm:pt modelId="{E765616B-B1D4-4699-BA2B-8F2A57C1321E}" type="sibTrans" cxnId="{33C8285F-831B-489B-A755-3EA9C8B6656B}">
      <dgm:prSet/>
      <dgm:spPr/>
      <dgm:t>
        <a:bodyPr/>
        <a:lstStyle/>
        <a:p>
          <a:endParaRPr lang="es-EC">
            <a:solidFill>
              <a:schemeClr val="tx1"/>
            </a:solidFill>
          </a:endParaRPr>
        </a:p>
      </dgm:t>
    </dgm:pt>
    <dgm:pt modelId="{A021FE4D-EAB2-4C1B-A4A2-39513196208B}">
      <dgm:prSet phldrT="[Texto]"/>
      <dgm:spPr/>
      <dgm:t>
        <a:bodyPr/>
        <a:lstStyle/>
        <a:p>
          <a:r>
            <a:rPr lang="es-EC" dirty="0" smtClean="0">
              <a:solidFill>
                <a:schemeClr val="tx1"/>
              </a:solidFill>
            </a:rPr>
            <a:t>Físicos</a:t>
          </a:r>
          <a:endParaRPr lang="es-EC" dirty="0">
            <a:solidFill>
              <a:schemeClr val="tx1"/>
            </a:solidFill>
          </a:endParaRPr>
        </a:p>
      </dgm:t>
    </dgm:pt>
    <dgm:pt modelId="{3ADF5FBA-8CCC-4B56-BBDB-0B9E99415A7B}" type="parTrans" cxnId="{37685F78-64C6-44B1-8E69-D608783EB1FA}">
      <dgm:prSet/>
      <dgm:spPr/>
      <dgm:t>
        <a:bodyPr/>
        <a:lstStyle/>
        <a:p>
          <a:endParaRPr lang="es-EC">
            <a:solidFill>
              <a:schemeClr val="tx1"/>
            </a:solidFill>
          </a:endParaRPr>
        </a:p>
      </dgm:t>
    </dgm:pt>
    <dgm:pt modelId="{45A032F3-85D4-4C6A-B1E4-4C2D8DBC3E10}" type="sibTrans" cxnId="{37685F78-64C6-44B1-8E69-D608783EB1FA}">
      <dgm:prSet/>
      <dgm:spPr/>
      <dgm:t>
        <a:bodyPr/>
        <a:lstStyle/>
        <a:p>
          <a:endParaRPr lang="es-EC">
            <a:solidFill>
              <a:schemeClr val="tx1"/>
            </a:solidFill>
          </a:endParaRPr>
        </a:p>
      </dgm:t>
    </dgm:pt>
    <dgm:pt modelId="{05A098B1-A049-4B1D-8168-E6925CD28561}">
      <dgm:prSet phldrT="[Texto]"/>
      <dgm:spPr/>
      <dgm:t>
        <a:bodyPr/>
        <a:lstStyle/>
        <a:p>
          <a:r>
            <a:rPr lang="es-EC" dirty="0" smtClean="0">
              <a:solidFill>
                <a:schemeClr val="tx1"/>
              </a:solidFill>
            </a:rPr>
            <a:t>Tecnológicos</a:t>
          </a:r>
          <a:endParaRPr lang="es-EC" dirty="0">
            <a:solidFill>
              <a:schemeClr val="tx1"/>
            </a:solidFill>
          </a:endParaRPr>
        </a:p>
      </dgm:t>
    </dgm:pt>
    <dgm:pt modelId="{69AD7203-7F58-4A16-9F81-F313AA8C4B8F}" type="parTrans" cxnId="{138E7796-9FB9-43FC-A276-F4619EE5EF43}">
      <dgm:prSet/>
      <dgm:spPr/>
      <dgm:t>
        <a:bodyPr/>
        <a:lstStyle/>
        <a:p>
          <a:endParaRPr lang="es-EC">
            <a:solidFill>
              <a:schemeClr val="tx1"/>
            </a:solidFill>
          </a:endParaRPr>
        </a:p>
      </dgm:t>
    </dgm:pt>
    <dgm:pt modelId="{22394843-1B09-48F9-BCD9-059BF9FE2815}" type="sibTrans" cxnId="{138E7796-9FB9-43FC-A276-F4619EE5EF43}">
      <dgm:prSet/>
      <dgm:spPr/>
      <dgm:t>
        <a:bodyPr/>
        <a:lstStyle/>
        <a:p>
          <a:endParaRPr lang="es-EC">
            <a:solidFill>
              <a:schemeClr val="tx1"/>
            </a:solidFill>
          </a:endParaRPr>
        </a:p>
      </dgm:t>
    </dgm:pt>
    <dgm:pt modelId="{C937BFE8-3523-4B5A-9BCC-9B477CFAF9B2}">
      <dgm:prSet phldrT="[Texto]"/>
      <dgm:spPr/>
      <dgm:t>
        <a:bodyPr/>
        <a:lstStyle/>
        <a:p>
          <a:r>
            <a:rPr lang="es-EC" dirty="0" smtClean="0">
              <a:solidFill>
                <a:schemeClr val="tx1"/>
              </a:solidFill>
            </a:rPr>
            <a:t>Materiales</a:t>
          </a:r>
          <a:endParaRPr lang="es-EC" dirty="0">
            <a:solidFill>
              <a:schemeClr val="tx1"/>
            </a:solidFill>
          </a:endParaRPr>
        </a:p>
      </dgm:t>
    </dgm:pt>
    <dgm:pt modelId="{A39D0FB9-644F-4410-AF20-68A9A85CB87F}" type="parTrans" cxnId="{EC9659CA-49B4-4789-BD0E-93CD454F8A26}">
      <dgm:prSet/>
      <dgm:spPr/>
      <dgm:t>
        <a:bodyPr/>
        <a:lstStyle/>
        <a:p>
          <a:endParaRPr lang="es-EC">
            <a:solidFill>
              <a:schemeClr val="tx1"/>
            </a:solidFill>
          </a:endParaRPr>
        </a:p>
      </dgm:t>
    </dgm:pt>
    <dgm:pt modelId="{A54107F7-AE83-4F96-91E0-E5D12FB5FBA9}" type="sibTrans" cxnId="{EC9659CA-49B4-4789-BD0E-93CD454F8A26}">
      <dgm:prSet/>
      <dgm:spPr/>
      <dgm:t>
        <a:bodyPr/>
        <a:lstStyle/>
        <a:p>
          <a:endParaRPr lang="es-EC">
            <a:solidFill>
              <a:schemeClr val="tx1"/>
            </a:solidFill>
          </a:endParaRPr>
        </a:p>
      </dgm:t>
    </dgm:pt>
    <dgm:pt modelId="{D938F324-963F-460D-BCF2-4377DDC5274F}">
      <dgm:prSet phldrT="[Texto]"/>
      <dgm:spPr/>
      <dgm:t>
        <a:bodyPr/>
        <a:lstStyle/>
        <a:p>
          <a:r>
            <a:rPr lang="es-EC" dirty="0" smtClean="0">
              <a:solidFill>
                <a:schemeClr val="tx1"/>
              </a:solidFill>
            </a:rPr>
            <a:t>Informáticos</a:t>
          </a:r>
          <a:endParaRPr lang="es-EC" dirty="0">
            <a:solidFill>
              <a:schemeClr val="tx1"/>
            </a:solidFill>
          </a:endParaRPr>
        </a:p>
      </dgm:t>
    </dgm:pt>
    <dgm:pt modelId="{862929CB-BF05-49EB-BD4D-3776BABB1E12}" type="parTrans" cxnId="{D658D233-527D-498F-A678-178268D5896A}">
      <dgm:prSet/>
      <dgm:spPr/>
      <dgm:t>
        <a:bodyPr/>
        <a:lstStyle/>
        <a:p>
          <a:endParaRPr lang="es-EC">
            <a:solidFill>
              <a:schemeClr val="tx1"/>
            </a:solidFill>
          </a:endParaRPr>
        </a:p>
      </dgm:t>
    </dgm:pt>
    <dgm:pt modelId="{A141DD6C-FF53-4143-AAF0-6402E4476DFF}" type="sibTrans" cxnId="{D658D233-527D-498F-A678-178268D5896A}">
      <dgm:prSet/>
      <dgm:spPr/>
      <dgm:t>
        <a:bodyPr/>
        <a:lstStyle/>
        <a:p>
          <a:endParaRPr lang="es-EC">
            <a:solidFill>
              <a:schemeClr val="tx1"/>
            </a:solidFill>
          </a:endParaRPr>
        </a:p>
      </dgm:t>
    </dgm:pt>
    <dgm:pt modelId="{C458B57C-397B-4B9F-9DF8-FC78A9B436C5}" type="pres">
      <dgm:prSet presAssocID="{527F958C-EA8F-44CE-80EB-04EE8915720A}" presName="Name0" presStyleCnt="0">
        <dgm:presLayoutVars>
          <dgm:chPref val="1"/>
          <dgm:dir/>
          <dgm:animOne val="branch"/>
          <dgm:animLvl val="lvl"/>
          <dgm:resizeHandles val="exact"/>
        </dgm:presLayoutVars>
      </dgm:prSet>
      <dgm:spPr/>
      <dgm:t>
        <a:bodyPr/>
        <a:lstStyle/>
        <a:p>
          <a:endParaRPr lang="es-EC"/>
        </a:p>
      </dgm:t>
    </dgm:pt>
    <dgm:pt modelId="{E693CE30-E1BB-4386-AB76-77D285610844}" type="pres">
      <dgm:prSet presAssocID="{9F5A3A92-F71B-4202-98E3-1FD791A759C2}" presName="root1" presStyleCnt="0"/>
      <dgm:spPr/>
    </dgm:pt>
    <dgm:pt modelId="{C2D013EC-ACB7-4CFC-8287-66EF6A6697F9}" type="pres">
      <dgm:prSet presAssocID="{9F5A3A92-F71B-4202-98E3-1FD791A759C2}" presName="LevelOneTextNode" presStyleLbl="node0" presStyleIdx="0" presStyleCnt="1" custScaleX="304403" custScaleY="53154" custLinFactNeighborX="-98388" custLinFactNeighborY="0">
        <dgm:presLayoutVars>
          <dgm:chPref val="3"/>
        </dgm:presLayoutVars>
      </dgm:prSet>
      <dgm:spPr/>
      <dgm:t>
        <a:bodyPr/>
        <a:lstStyle/>
        <a:p>
          <a:endParaRPr lang="es-EC"/>
        </a:p>
      </dgm:t>
    </dgm:pt>
    <dgm:pt modelId="{98F0215D-38FE-43B5-A537-DC0C57F4AC2F}" type="pres">
      <dgm:prSet presAssocID="{9F5A3A92-F71B-4202-98E3-1FD791A759C2}" presName="level2hierChild" presStyleCnt="0"/>
      <dgm:spPr/>
    </dgm:pt>
    <dgm:pt modelId="{0F53002C-542A-4AD4-A157-69DFB4840CA7}" type="pres">
      <dgm:prSet presAssocID="{9C9A4239-8728-4851-9C80-548E1782B5AB}" presName="conn2-1" presStyleLbl="parChTrans1D2" presStyleIdx="0" presStyleCnt="5"/>
      <dgm:spPr/>
      <dgm:t>
        <a:bodyPr/>
        <a:lstStyle/>
        <a:p>
          <a:endParaRPr lang="es-EC"/>
        </a:p>
      </dgm:t>
    </dgm:pt>
    <dgm:pt modelId="{BCBD696C-EE8B-4D5D-96B1-95C4CDEFE66D}" type="pres">
      <dgm:prSet presAssocID="{9C9A4239-8728-4851-9C80-548E1782B5AB}" presName="connTx" presStyleLbl="parChTrans1D2" presStyleIdx="0" presStyleCnt="5"/>
      <dgm:spPr/>
      <dgm:t>
        <a:bodyPr/>
        <a:lstStyle/>
        <a:p>
          <a:endParaRPr lang="es-EC"/>
        </a:p>
      </dgm:t>
    </dgm:pt>
    <dgm:pt modelId="{357A04C1-5F57-4F33-B552-AA5C1B1DC828}" type="pres">
      <dgm:prSet presAssocID="{D96D538F-F18E-4D2F-A6FA-FE7569406B77}" presName="root2" presStyleCnt="0"/>
      <dgm:spPr/>
    </dgm:pt>
    <dgm:pt modelId="{FCCD80FE-61EE-4313-A2BF-FBD9BD58AC4E}" type="pres">
      <dgm:prSet presAssocID="{D96D538F-F18E-4D2F-A6FA-FE7569406B77}" presName="LevelTwoTextNode" presStyleLbl="node2" presStyleIdx="0" presStyleCnt="5">
        <dgm:presLayoutVars>
          <dgm:chPref val="3"/>
        </dgm:presLayoutVars>
      </dgm:prSet>
      <dgm:spPr/>
      <dgm:t>
        <a:bodyPr/>
        <a:lstStyle/>
        <a:p>
          <a:endParaRPr lang="es-EC"/>
        </a:p>
      </dgm:t>
    </dgm:pt>
    <dgm:pt modelId="{419677C0-555F-4C17-AF8F-9C4827C8A763}" type="pres">
      <dgm:prSet presAssocID="{D96D538F-F18E-4D2F-A6FA-FE7569406B77}" presName="level3hierChild" presStyleCnt="0"/>
      <dgm:spPr/>
    </dgm:pt>
    <dgm:pt modelId="{AEE3F03B-2E0E-4A82-A844-141E0DF29868}" type="pres">
      <dgm:prSet presAssocID="{3ADF5FBA-8CCC-4B56-BBDB-0B9E99415A7B}" presName="conn2-1" presStyleLbl="parChTrans1D2" presStyleIdx="1" presStyleCnt="5"/>
      <dgm:spPr/>
      <dgm:t>
        <a:bodyPr/>
        <a:lstStyle/>
        <a:p>
          <a:endParaRPr lang="es-EC"/>
        </a:p>
      </dgm:t>
    </dgm:pt>
    <dgm:pt modelId="{E665F78D-A2FA-41B3-B56E-95E7E52193A2}" type="pres">
      <dgm:prSet presAssocID="{3ADF5FBA-8CCC-4B56-BBDB-0B9E99415A7B}" presName="connTx" presStyleLbl="parChTrans1D2" presStyleIdx="1" presStyleCnt="5"/>
      <dgm:spPr/>
      <dgm:t>
        <a:bodyPr/>
        <a:lstStyle/>
        <a:p>
          <a:endParaRPr lang="es-EC"/>
        </a:p>
      </dgm:t>
    </dgm:pt>
    <dgm:pt modelId="{0DD2C40A-A37F-4428-9FAA-A65FAC885DC8}" type="pres">
      <dgm:prSet presAssocID="{A021FE4D-EAB2-4C1B-A4A2-39513196208B}" presName="root2" presStyleCnt="0"/>
      <dgm:spPr/>
    </dgm:pt>
    <dgm:pt modelId="{EA3E69D1-550D-4616-8618-AF4974AD97A9}" type="pres">
      <dgm:prSet presAssocID="{A021FE4D-EAB2-4C1B-A4A2-39513196208B}" presName="LevelTwoTextNode" presStyleLbl="node2" presStyleIdx="1" presStyleCnt="5">
        <dgm:presLayoutVars>
          <dgm:chPref val="3"/>
        </dgm:presLayoutVars>
      </dgm:prSet>
      <dgm:spPr/>
      <dgm:t>
        <a:bodyPr/>
        <a:lstStyle/>
        <a:p>
          <a:endParaRPr lang="es-EC"/>
        </a:p>
      </dgm:t>
    </dgm:pt>
    <dgm:pt modelId="{DDF565DE-5AFA-44A1-B0A8-9F36ED18AF86}" type="pres">
      <dgm:prSet presAssocID="{A021FE4D-EAB2-4C1B-A4A2-39513196208B}" presName="level3hierChild" presStyleCnt="0"/>
      <dgm:spPr/>
    </dgm:pt>
    <dgm:pt modelId="{E5F96832-4BDA-4A81-85E5-3358990D5A59}" type="pres">
      <dgm:prSet presAssocID="{A39D0FB9-644F-4410-AF20-68A9A85CB87F}" presName="conn2-1" presStyleLbl="parChTrans1D2" presStyleIdx="2" presStyleCnt="5"/>
      <dgm:spPr/>
      <dgm:t>
        <a:bodyPr/>
        <a:lstStyle/>
        <a:p>
          <a:endParaRPr lang="es-EC"/>
        </a:p>
      </dgm:t>
    </dgm:pt>
    <dgm:pt modelId="{044A3719-1F99-4BFE-9F89-0719ED81AC8F}" type="pres">
      <dgm:prSet presAssocID="{A39D0FB9-644F-4410-AF20-68A9A85CB87F}" presName="connTx" presStyleLbl="parChTrans1D2" presStyleIdx="2" presStyleCnt="5"/>
      <dgm:spPr/>
      <dgm:t>
        <a:bodyPr/>
        <a:lstStyle/>
        <a:p>
          <a:endParaRPr lang="es-EC"/>
        </a:p>
      </dgm:t>
    </dgm:pt>
    <dgm:pt modelId="{A2BBC3EB-FE50-49EC-A9C5-E26970F70D8A}" type="pres">
      <dgm:prSet presAssocID="{C937BFE8-3523-4B5A-9BCC-9B477CFAF9B2}" presName="root2" presStyleCnt="0"/>
      <dgm:spPr/>
    </dgm:pt>
    <dgm:pt modelId="{DD38E086-1D05-4223-B963-11553F981892}" type="pres">
      <dgm:prSet presAssocID="{C937BFE8-3523-4B5A-9BCC-9B477CFAF9B2}" presName="LevelTwoTextNode" presStyleLbl="node2" presStyleIdx="2" presStyleCnt="5">
        <dgm:presLayoutVars>
          <dgm:chPref val="3"/>
        </dgm:presLayoutVars>
      </dgm:prSet>
      <dgm:spPr/>
      <dgm:t>
        <a:bodyPr/>
        <a:lstStyle/>
        <a:p>
          <a:endParaRPr lang="es-EC"/>
        </a:p>
      </dgm:t>
    </dgm:pt>
    <dgm:pt modelId="{A6AA8A74-A44B-4E17-96BC-B1251E26B272}" type="pres">
      <dgm:prSet presAssocID="{C937BFE8-3523-4B5A-9BCC-9B477CFAF9B2}" presName="level3hierChild" presStyleCnt="0"/>
      <dgm:spPr/>
    </dgm:pt>
    <dgm:pt modelId="{796C90CB-F1D9-4045-A09E-CA72C99F5997}" type="pres">
      <dgm:prSet presAssocID="{69AD7203-7F58-4A16-9F81-F313AA8C4B8F}" presName="conn2-1" presStyleLbl="parChTrans1D2" presStyleIdx="3" presStyleCnt="5"/>
      <dgm:spPr/>
      <dgm:t>
        <a:bodyPr/>
        <a:lstStyle/>
        <a:p>
          <a:endParaRPr lang="es-EC"/>
        </a:p>
      </dgm:t>
    </dgm:pt>
    <dgm:pt modelId="{BFFC538D-3ADA-4D5A-8D84-A21DFB80F06F}" type="pres">
      <dgm:prSet presAssocID="{69AD7203-7F58-4A16-9F81-F313AA8C4B8F}" presName="connTx" presStyleLbl="parChTrans1D2" presStyleIdx="3" presStyleCnt="5"/>
      <dgm:spPr/>
      <dgm:t>
        <a:bodyPr/>
        <a:lstStyle/>
        <a:p>
          <a:endParaRPr lang="es-EC"/>
        </a:p>
      </dgm:t>
    </dgm:pt>
    <dgm:pt modelId="{3A858B9D-9A56-4BCA-B684-10937AA5925F}" type="pres">
      <dgm:prSet presAssocID="{05A098B1-A049-4B1D-8168-E6925CD28561}" presName="root2" presStyleCnt="0"/>
      <dgm:spPr/>
    </dgm:pt>
    <dgm:pt modelId="{CFC2E1AC-26A8-493D-A5DA-A3C7749D32E3}" type="pres">
      <dgm:prSet presAssocID="{05A098B1-A049-4B1D-8168-E6925CD28561}" presName="LevelTwoTextNode" presStyleLbl="node2" presStyleIdx="3" presStyleCnt="5">
        <dgm:presLayoutVars>
          <dgm:chPref val="3"/>
        </dgm:presLayoutVars>
      </dgm:prSet>
      <dgm:spPr/>
      <dgm:t>
        <a:bodyPr/>
        <a:lstStyle/>
        <a:p>
          <a:endParaRPr lang="es-EC"/>
        </a:p>
      </dgm:t>
    </dgm:pt>
    <dgm:pt modelId="{7F13EA3A-A4BF-4D99-B5F8-BE27D557A598}" type="pres">
      <dgm:prSet presAssocID="{05A098B1-A049-4B1D-8168-E6925CD28561}" presName="level3hierChild" presStyleCnt="0"/>
      <dgm:spPr/>
    </dgm:pt>
    <dgm:pt modelId="{B0293C55-D430-47AE-B4F9-97DBB5FFF780}" type="pres">
      <dgm:prSet presAssocID="{862929CB-BF05-49EB-BD4D-3776BABB1E12}" presName="conn2-1" presStyleLbl="parChTrans1D2" presStyleIdx="4" presStyleCnt="5"/>
      <dgm:spPr/>
      <dgm:t>
        <a:bodyPr/>
        <a:lstStyle/>
        <a:p>
          <a:endParaRPr lang="es-EC"/>
        </a:p>
      </dgm:t>
    </dgm:pt>
    <dgm:pt modelId="{27CA0C2C-694F-41EC-9DDF-07446C922DF3}" type="pres">
      <dgm:prSet presAssocID="{862929CB-BF05-49EB-BD4D-3776BABB1E12}" presName="connTx" presStyleLbl="parChTrans1D2" presStyleIdx="4" presStyleCnt="5"/>
      <dgm:spPr/>
      <dgm:t>
        <a:bodyPr/>
        <a:lstStyle/>
        <a:p>
          <a:endParaRPr lang="es-EC"/>
        </a:p>
      </dgm:t>
    </dgm:pt>
    <dgm:pt modelId="{A8053DCF-37DA-4C7C-BC88-DCD620B1B2CD}" type="pres">
      <dgm:prSet presAssocID="{D938F324-963F-460D-BCF2-4377DDC5274F}" presName="root2" presStyleCnt="0"/>
      <dgm:spPr/>
    </dgm:pt>
    <dgm:pt modelId="{4CB9DF59-4531-4B06-B20E-273BC1C0C3E0}" type="pres">
      <dgm:prSet presAssocID="{D938F324-963F-460D-BCF2-4377DDC5274F}" presName="LevelTwoTextNode" presStyleLbl="node2" presStyleIdx="4" presStyleCnt="5">
        <dgm:presLayoutVars>
          <dgm:chPref val="3"/>
        </dgm:presLayoutVars>
      </dgm:prSet>
      <dgm:spPr/>
      <dgm:t>
        <a:bodyPr/>
        <a:lstStyle/>
        <a:p>
          <a:endParaRPr lang="es-EC"/>
        </a:p>
      </dgm:t>
    </dgm:pt>
    <dgm:pt modelId="{0FDAE82D-C73C-481C-A08B-86B7B587BB80}" type="pres">
      <dgm:prSet presAssocID="{D938F324-963F-460D-BCF2-4377DDC5274F}" presName="level3hierChild" presStyleCnt="0"/>
      <dgm:spPr/>
    </dgm:pt>
  </dgm:ptLst>
  <dgm:cxnLst>
    <dgm:cxn modelId="{82942C04-5B5B-4B8D-9590-E9B499FF9930}" type="presOf" srcId="{862929CB-BF05-49EB-BD4D-3776BABB1E12}" destId="{27CA0C2C-694F-41EC-9DDF-07446C922DF3}" srcOrd="1" destOrd="0" presId="urn:microsoft.com/office/officeart/2008/layout/HorizontalMultiLevelHierarchy"/>
    <dgm:cxn modelId="{EE590899-DBA9-41CA-9A50-6DFF4921169F}" type="presOf" srcId="{A021FE4D-EAB2-4C1B-A4A2-39513196208B}" destId="{EA3E69D1-550D-4616-8618-AF4974AD97A9}" srcOrd="0" destOrd="0" presId="urn:microsoft.com/office/officeart/2008/layout/HorizontalMultiLevelHierarchy"/>
    <dgm:cxn modelId="{DB4C23D0-1558-4620-89B2-15AAB13A9A05}" srcId="{527F958C-EA8F-44CE-80EB-04EE8915720A}" destId="{9F5A3A92-F71B-4202-98E3-1FD791A759C2}" srcOrd="0" destOrd="0" parTransId="{C5F25997-302E-4333-88D7-D53004DEF944}" sibTransId="{FDE458F0-191D-4DCD-912B-B46DF83F547B}"/>
    <dgm:cxn modelId="{EB595004-2966-4EFB-A581-50A71A65D0E2}" type="presOf" srcId="{9C9A4239-8728-4851-9C80-548E1782B5AB}" destId="{0F53002C-542A-4AD4-A157-69DFB4840CA7}" srcOrd="0" destOrd="0" presId="urn:microsoft.com/office/officeart/2008/layout/HorizontalMultiLevelHierarchy"/>
    <dgm:cxn modelId="{1C0BCD39-34AC-46C2-8CA1-99D8FDEA5917}" type="presOf" srcId="{527F958C-EA8F-44CE-80EB-04EE8915720A}" destId="{C458B57C-397B-4B9F-9DF8-FC78A9B436C5}" srcOrd="0" destOrd="0" presId="urn:microsoft.com/office/officeart/2008/layout/HorizontalMultiLevelHierarchy"/>
    <dgm:cxn modelId="{38D4C2DD-77F7-4F24-8D43-BD407C359067}" type="presOf" srcId="{9F5A3A92-F71B-4202-98E3-1FD791A759C2}" destId="{C2D013EC-ACB7-4CFC-8287-66EF6A6697F9}" srcOrd="0" destOrd="0" presId="urn:microsoft.com/office/officeart/2008/layout/HorizontalMultiLevelHierarchy"/>
    <dgm:cxn modelId="{1D57D6EF-70CE-477B-83A9-9463C23CFA5E}" type="presOf" srcId="{69AD7203-7F58-4A16-9F81-F313AA8C4B8F}" destId="{796C90CB-F1D9-4045-A09E-CA72C99F5997}" srcOrd="0" destOrd="0" presId="urn:microsoft.com/office/officeart/2008/layout/HorizontalMultiLevelHierarchy"/>
    <dgm:cxn modelId="{E82DBB78-5B7C-4696-859C-242AD8481DB2}" type="presOf" srcId="{862929CB-BF05-49EB-BD4D-3776BABB1E12}" destId="{B0293C55-D430-47AE-B4F9-97DBB5FFF780}" srcOrd="0" destOrd="0" presId="urn:microsoft.com/office/officeart/2008/layout/HorizontalMultiLevelHierarchy"/>
    <dgm:cxn modelId="{D658D233-527D-498F-A678-178268D5896A}" srcId="{9F5A3A92-F71B-4202-98E3-1FD791A759C2}" destId="{D938F324-963F-460D-BCF2-4377DDC5274F}" srcOrd="4" destOrd="0" parTransId="{862929CB-BF05-49EB-BD4D-3776BABB1E12}" sibTransId="{A141DD6C-FF53-4143-AAF0-6402E4476DFF}"/>
    <dgm:cxn modelId="{6F140B5A-1F74-4E4B-9FC0-7BBDDA38BD22}" type="presOf" srcId="{A39D0FB9-644F-4410-AF20-68A9A85CB87F}" destId="{E5F96832-4BDA-4A81-85E5-3358990D5A59}" srcOrd="0" destOrd="0" presId="urn:microsoft.com/office/officeart/2008/layout/HorizontalMultiLevelHierarchy"/>
    <dgm:cxn modelId="{049E0CA2-3EEF-40A5-886A-5264A991F0AA}" type="presOf" srcId="{D938F324-963F-460D-BCF2-4377DDC5274F}" destId="{4CB9DF59-4531-4B06-B20E-273BC1C0C3E0}" srcOrd="0" destOrd="0" presId="urn:microsoft.com/office/officeart/2008/layout/HorizontalMultiLevelHierarchy"/>
    <dgm:cxn modelId="{11A399DC-D574-4B71-A3A8-2394574B3CDD}" type="presOf" srcId="{3ADF5FBA-8CCC-4B56-BBDB-0B9E99415A7B}" destId="{E665F78D-A2FA-41B3-B56E-95E7E52193A2}" srcOrd="1" destOrd="0" presId="urn:microsoft.com/office/officeart/2008/layout/HorizontalMultiLevelHierarchy"/>
    <dgm:cxn modelId="{37685F78-64C6-44B1-8E69-D608783EB1FA}" srcId="{9F5A3A92-F71B-4202-98E3-1FD791A759C2}" destId="{A021FE4D-EAB2-4C1B-A4A2-39513196208B}" srcOrd="1" destOrd="0" parTransId="{3ADF5FBA-8CCC-4B56-BBDB-0B9E99415A7B}" sibTransId="{45A032F3-85D4-4C6A-B1E4-4C2D8DBC3E10}"/>
    <dgm:cxn modelId="{EA76A524-5C60-44AB-AF45-A9E50B757573}" type="presOf" srcId="{C937BFE8-3523-4B5A-9BCC-9B477CFAF9B2}" destId="{DD38E086-1D05-4223-B963-11553F981892}" srcOrd="0" destOrd="0" presId="urn:microsoft.com/office/officeart/2008/layout/HorizontalMultiLevelHierarchy"/>
    <dgm:cxn modelId="{F855FEB6-35D8-4D51-9577-FB1C09E06AEF}" type="presOf" srcId="{A39D0FB9-644F-4410-AF20-68A9A85CB87F}" destId="{044A3719-1F99-4BFE-9F89-0719ED81AC8F}" srcOrd="1" destOrd="0" presId="urn:microsoft.com/office/officeart/2008/layout/HorizontalMultiLevelHierarchy"/>
    <dgm:cxn modelId="{CD57E34A-B93D-4618-A9C3-022B02B8B877}" type="presOf" srcId="{3ADF5FBA-8CCC-4B56-BBDB-0B9E99415A7B}" destId="{AEE3F03B-2E0E-4A82-A844-141E0DF29868}" srcOrd="0" destOrd="0" presId="urn:microsoft.com/office/officeart/2008/layout/HorizontalMultiLevelHierarchy"/>
    <dgm:cxn modelId="{33C8285F-831B-489B-A755-3EA9C8B6656B}" srcId="{9F5A3A92-F71B-4202-98E3-1FD791A759C2}" destId="{D96D538F-F18E-4D2F-A6FA-FE7569406B77}" srcOrd="0" destOrd="0" parTransId="{9C9A4239-8728-4851-9C80-548E1782B5AB}" sibTransId="{E765616B-B1D4-4699-BA2B-8F2A57C1321E}"/>
    <dgm:cxn modelId="{934D6363-1F94-4232-8B6A-FF09A4329C4A}" type="presOf" srcId="{69AD7203-7F58-4A16-9F81-F313AA8C4B8F}" destId="{BFFC538D-3ADA-4D5A-8D84-A21DFB80F06F}" srcOrd="1" destOrd="0" presId="urn:microsoft.com/office/officeart/2008/layout/HorizontalMultiLevelHierarchy"/>
    <dgm:cxn modelId="{138E7796-9FB9-43FC-A276-F4619EE5EF43}" srcId="{9F5A3A92-F71B-4202-98E3-1FD791A759C2}" destId="{05A098B1-A049-4B1D-8168-E6925CD28561}" srcOrd="3" destOrd="0" parTransId="{69AD7203-7F58-4A16-9F81-F313AA8C4B8F}" sibTransId="{22394843-1B09-48F9-BCD9-059BF9FE2815}"/>
    <dgm:cxn modelId="{690C457A-8F8F-4D6E-A17D-712AEA3E3D82}" type="presOf" srcId="{D96D538F-F18E-4D2F-A6FA-FE7569406B77}" destId="{FCCD80FE-61EE-4313-A2BF-FBD9BD58AC4E}" srcOrd="0" destOrd="0" presId="urn:microsoft.com/office/officeart/2008/layout/HorizontalMultiLevelHierarchy"/>
    <dgm:cxn modelId="{8DA91F32-856C-4343-A3E9-AD42DD7D6106}" type="presOf" srcId="{9C9A4239-8728-4851-9C80-548E1782B5AB}" destId="{BCBD696C-EE8B-4D5D-96B1-95C4CDEFE66D}" srcOrd="1" destOrd="0" presId="urn:microsoft.com/office/officeart/2008/layout/HorizontalMultiLevelHierarchy"/>
    <dgm:cxn modelId="{EC9659CA-49B4-4789-BD0E-93CD454F8A26}" srcId="{9F5A3A92-F71B-4202-98E3-1FD791A759C2}" destId="{C937BFE8-3523-4B5A-9BCC-9B477CFAF9B2}" srcOrd="2" destOrd="0" parTransId="{A39D0FB9-644F-4410-AF20-68A9A85CB87F}" sibTransId="{A54107F7-AE83-4F96-91E0-E5D12FB5FBA9}"/>
    <dgm:cxn modelId="{8F1DE439-B1AD-460B-96C7-E86CF00C4183}" type="presOf" srcId="{05A098B1-A049-4B1D-8168-E6925CD28561}" destId="{CFC2E1AC-26A8-493D-A5DA-A3C7749D32E3}" srcOrd="0" destOrd="0" presId="urn:microsoft.com/office/officeart/2008/layout/HorizontalMultiLevelHierarchy"/>
    <dgm:cxn modelId="{61B6A022-F3A2-4889-8CD1-44E7CA88807C}" type="presParOf" srcId="{C458B57C-397B-4B9F-9DF8-FC78A9B436C5}" destId="{E693CE30-E1BB-4386-AB76-77D285610844}" srcOrd="0" destOrd="0" presId="urn:microsoft.com/office/officeart/2008/layout/HorizontalMultiLevelHierarchy"/>
    <dgm:cxn modelId="{74323301-B7BF-4035-A94F-A86E6E1EAE33}" type="presParOf" srcId="{E693CE30-E1BB-4386-AB76-77D285610844}" destId="{C2D013EC-ACB7-4CFC-8287-66EF6A6697F9}" srcOrd="0" destOrd="0" presId="urn:microsoft.com/office/officeart/2008/layout/HorizontalMultiLevelHierarchy"/>
    <dgm:cxn modelId="{3DF10630-214E-40F8-B071-83BFA1E2A5D8}" type="presParOf" srcId="{E693CE30-E1BB-4386-AB76-77D285610844}" destId="{98F0215D-38FE-43B5-A537-DC0C57F4AC2F}" srcOrd="1" destOrd="0" presId="urn:microsoft.com/office/officeart/2008/layout/HorizontalMultiLevelHierarchy"/>
    <dgm:cxn modelId="{A9771A07-193F-4B74-8726-603354DFD00F}" type="presParOf" srcId="{98F0215D-38FE-43B5-A537-DC0C57F4AC2F}" destId="{0F53002C-542A-4AD4-A157-69DFB4840CA7}" srcOrd="0" destOrd="0" presId="urn:microsoft.com/office/officeart/2008/layout/HorizontalMultiLevelHierarchy"/>
    <dgm:cxn modelId="{AC01587B-F05C-4523-B331-57FDB43E5A39}" type="presParOf" srcId="{0F53002C-542A-4AD4-A157-69DFB4840CA7}" destId="{BCBD696C-EE8B-4D5D-96B1-95C4CDEFE66D}" srcOrd="0" destOrd="0" presId="urn:microsoft.com/office/officeart/2008/layout/HorizontalMultiLevelHierarchy"/>
    <dgm:cxn modelId="{F3680F70-042E-4203-AF0F-C994E6E0260F}" type="presParOf" srcId="{98F0215D-38FE-43B5-A537-DC0C57F4AC2F}" destId="{357A04C1-5F57-4F33-B552-AA5C1B1DC828}" srcOrd="1" destOrd="0" presId="urn:microsoft.com/office/officeart/2008/layout/HorizontalMultiLevelHierarchy"/>
    <dgm:cxn modelId="{53FF4938-E8B4-4C1B-A2B8-E06B2D4CF2FE}" type="presParOf" srcId="{357A04C1-5F57-4F33-B552-AA5C1B1DC828}" destId="{FCCD80FE-61EE-4313-A2BF-FBD9BD58AC4E}" srcOrd="0" destOrd="0" presId="urn:microsoft.com/office/officeart/2008/layout/HorizontalMultiLevelHierarchy"/>
    <dgm:cxn modelId="{15B60205-646F-4953-B40D-72894A83573F}" type="presParOf" srcId="{357A04C1-5F57-4F33-B552-AA5C1B1DC828}" destId="{419677C0-555F-4C17-AF8F-9C4827C8A763}" srcOrd="1" destOrd="0" presId="urn:microsoft.com/office/officeart/2008/layout/HorizontalMultiLevelHierarchy"/>
    <dgm:cxn modelId="{37C16C02-7DC1-4285-80AF-A8CE918E953D}" type="presParOf" srcId="{98F0215D-38FE-43B5-A537-DC0C57F4AC2F}" destId="{AEE3F03B-2E0E-4A82-A844-141E0DF29868}" srcOrd="2" destOrd="0" presId="urn:microsoft.com/office/officeart/2008/layout/HorizontalMultiLevelHierarchy"/>
    <dgm:cxn modelId="{E1286038-FCC6-4678-839A-4739C1AEC22D}" type="presParOf" srcId="{AEE3F03B-2E0E-4A82-A844-141E0DF29868}" destId="{E665F78D-A2FA-41B3-B56E-95E7E52193A2}" srcOrd="0" destOrd="0" presId="urn:microsoft.com/office/officeart/2008/layout/HorizontalMultiLevelHierarchy"/>
    <dgm:cxn modelId="{80B17421-BFBE-4C76-A620-8FFB9AAD1B18}" type="presParOf" srcId="{98F0215D-38FE-43B5-A537-DC0C57F4AC2F}" destId="{0DD2C40A-A37F-4428-9FAA-A65FAC885DC8}" srcOrd="3" destOrd="0" presId="urn:microsoft.com/office/officeart/2008/layout/HorizontalMultiLevelHierarchy"/>
    <dgm:cxn modelId="{9E504FEC-54ED-42DB-B71B-42068D962DF0}" type="presParOf" srcId="{0DD2C40A-A37F-4428-9FAA-A65FAC885DC8}" destId="{EA3E69D1-550D-4616-8618-AF4974AD97A9}" srcOrd="0" destOrd="0" presId="urn:microsoft.com/office/officeart/2008/layout/HorizontalMultiLevelHierarchy"/>
    <dgm:cxn modelId="{6C4C8B1E-4B23-4D3C-B4DB-AD05214667ED}" type="presParOf" srcId="{0DD2C40A-A37F-4428-9FAA-A65FAC885DC8}" destId="{DDF565DE-5AFA-44A1-B0A8-9F36ED18AF86}" srcOrd="1" destOrd="0" presId="urn:microsoft.com/office/officeart/2008/layout/HorizontalMultiLevelHierarchy"/>
    <dgm:cxn modelId="{C5ED95A5-1E1F-4233-A8FD-8F3646F2E3DE}" type="presParOf" srcId="{98F0215D-38FE-43B5-A537-DC0C57F4AC2F}" destId="{E5F96832-4BDA-4A81-85E5-3358990D5A59}" srcOrd="4" destOrd="0" presId="urn:microsoft.com/office/officeart/2008/layout/HorizontalMultiLevelHierarchy"/>
    <dgm:cxn modelId="{B7E2D6FA-D686-45A1-BD67-87C13A8F6B41}" type="presParOf" srcId="{E5F96832-4BDA-4A81-85E5-3358990D5A59}" destId="{044A3719-1F99-4BFE-9F89-0719ED81AC8F}" srcOrd="0" destOrd="0" presId="urn:microsoft.com/office/officeart/2008/layout/HorizontalMultiLevelHierarchy"/>
    <dgm:cxn modelId="{82137675-42F0-4D31-8565-7F590EB45534}" type="presParOf" srcId="{98F0215D-38FE-43B5-A537-DC0C57F4AC2F}" destId="{A2BBC3EB-FE50-49EC-A9C5-E26970F70D8A}" srcOrd="5" destOrd="0" presId="urn:microsoft.com/office/officeart/2008/layout/HorizontalMultiLevelHierarchy"/>
    <dgm:cxn modelId="{7BB9BA78-D3A0-4799-B67C-8644FAD5B72A}" type="presParOf" srcId="{A2BBC3EB-FE50-49EC-A9C5-E26970F70D8A}" destId="{DD38E086-1D05-4223-B963-11553F981892}" srcOrd="0" destOrd="0" presId="urn:microsoft.com/office/officeart/2008/layout/HorizontalMultiLevelHierarchy"/>
    <dgm:cxn modelId="{6A50F98F-ED77-40F6-ACCC-0C4525F29432}" type="presParOf" srcId="{A2BBC3EB-FE50-49EC-A9C5-E26970F70D8A}" destId="{A6AA8A74-A44B-4E17-96BC-B1251E26B272}" srcOrd="1" destOrd="0" presId="urn:microsoft.com/office/officeart/2008/layout/HorizontalMultiLevelHierarchy"/>
    <dgm:cxn modelId="{1D15C070-6496-46EA-8EAC-14D623DC3733}" type="presParOf" srcId="{98F0215D-38FE-43B5-A537-DC0C57F4AC2F}" destId="{796C90CB-F1D9-4045-A09E-CA72C99F5997}" srcOrd="6" destOrd="0" presId="urn:microsoft.com/office/officeart/2008/layout/HorizontalMultiLevelHierarchy"/>
    <dgm:cxn modelId="{DA8E2B13-B3AC-43A6-B870-BCC687B9A093}" type="presParOf" srcId="{796C90CB-F1D9-4045-A09E-CA72C99F5997}" destId="{BFFC538D-3ADA-4D5A-8D84-A21DFB80F06F}" srcOrd="0" destOrd="0" presId="urn:microsoft.com/office/officeart/2008/layout/HorizontalMultiLevelHierarchy"/>
    <dgm:cxn modelId="{26BA56AA-7E4F-412D-8BE2-938ECE94D419}" type="presParOf" srcId="{98F0215D-38FE-43B5-A537-DC0C57F4AC2F}" destId="{3A858B9D-9A56-4BCA-B684-10937AA5925F}" srcOrd="7" destOrd="0" presId="urn:microsoft.com/office/officeart/2008/layout/HorizontalMultiLevelHierarchy"/>
    <dgm:cxn modelId="{13D521C2-FD97-4825-BF0E-CB81DA018382}" type="presParOf" srcId="{3A858B9D-9A56-4BCA-B684-10937AA5925F}" destId="{CFC2E1AC-26A8-493D-A5DA-A3C7749D32E3}" srcOrd="0" destOrd="0" presId="urn:microsoft.com/office/officeart/2008/layout/HorizontalMultiLevelHierarchy"/>
    <dgm:cxn modelId="{867689E2-D265-4EDD-9076-C114681470AB}" type="presParOf" srcId="{3A858B9D-9A56-4BCA-B684-10937AA5925F}" destId="{7F13EA3A-A4BF-4D99-B5F8-BE27D557A598}" srcOrd="1" destOrd="0" presId="urn:microsoft.com/office/officeart/2008/layout/HorizontalMultiLevelHierarchy"/>
    <dgm:cxn modelId="{89CE4113-8E24-4E27-9C83-508CC946D18A}" type="presParOf" srcId="{98F0215D-38FE-43B5-A537-DC0C57F4AC2F}" destId="{B0293C55-D430-47AE-B4F9-97DBB5FFF780}" srcOrd="8" destOrd="0" presId="urn:microsoft.com/office/officeart/2008/layout/HorizontalMultiLevelHierarchy"/>
    <dgm:cxn modelId="{4C8F5B2F-6C8F-4B9A-B830-77875BEC74BD}" type="presParOf" srcId="{B0293C55-D430-47AE-B4F9-97DBB5FFF780}" destId="{27CA0C2C-694F-41EC-9DDF-07446C922DF3}" srcOrd="0" destOrd="0" presId="urn:microsoft.com/office/officeart/2008/layout/HorizontalMultiLevelHierarchy"/>
    <dgm:cxn modelId="{2ED6A0DC-F544-4A38-A371-22286D8FD76E}" type="presParOf" srcId="{98F0215D-38FE-43B5-A537-DC0C57F4AC2F}" destId="{A8053DCF-37DA-4C7C-BC88-DCD620B1B2CD}" srcOrd="9" destOrd="0" presId="urn:microsoft.com/office/officeart/2008/layout/HorizontalMultiLevelHierarchy"/>
    <dgm:cxn modelId="{D0B4526C-809A-41D7-92DC-1DC9172D743A}" type="presParOf" srcId="{A8053DCF-37DA-4C7C-BC88-DCD620B1B2CD}" destId="{4CB9DF59-4531-4B06-B20E-273BC1C0C3E0}" srcOrd="0" destOrd="0" presId="urn:microsoft.com/office/officeart/2008/layout/HorizontalMultiLevelHierarchy"/>
    <dgm:cxn modelId="{0D22E1BC-4AA8-48BF-ADDA-FE7ACD3D2169}" type="presParOf" srcId="{A8053DCF-37DA-4C7C-BC88-DCD620B1B2CD}" destId="{0FDAE82D-C73C-481C-A08B-86B7B587BB80}"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991CC4B-0B40-4B17-ACF4-3F334D3E4FCE}" type="doc">
      <dgm:prSet loTypeId="urn:microsoft.com/office/officeart/2009/3/layout/FramedTextPicture" loCatId="picture" qsTypeId="urn:microsoft.com/office/officeart/2005/8/quickstyle/simple3" qsCatId="simple" csTypeId="urn:microsoft.com/office/officeart/2005/8/colors/colorful4" csCatId="colorful" phldr="1"/>
      <dgm:spPr/>
      <dgm:t>
        <a:bodyPr/>
        <a:lstStyle/>
        <a:p>
          <a:endParaRPr lang="es-EC"/>
        </a:p>
      </dgm:t>
    </dgm:pt>
    <dgm:pt modelId="{7D9462E2-6A44-4C64-BBEA-F5AE2DDCF5A8}">
      <dgm:prSet phldrT="[Texto]" custT="1"/>
      <dgm:spPr/>
      <dgm:t>
        <a:bodyPr/>
        <a:lstStyle/>
        <a:p>
          <a:pPr algn="ctr"/>
          <a:r>
            <a:rPr lang="es-EC" sz="2400" dirty="0" smtClean="0">
              <a:latin typeface="Arial" pitchFamily="34" charset="0"/>
              <a:cs typeface="Arial" pitchFamily="34" charset="0"/>
            </a:rPr>
            <a:t>Cualitativo</a:t>
          </a:r>
          <a:endParaRPr lang="es-EC" sz="2400" dirty="0">
            <a:latin typeface="Arial" pitchFamily="34" charset="0"/>
            <a:cs typeface="Arial" pitchFamily="34" charset="0"/>
          </a:endParaRPr>
        </a:p>
      </dgm:t>
    </dgm:pt>
    <dgm:pt modelId="{41EB1711-965E-4933-9283-123765E124E1}" type="parTrans" cxnId="{1BD256EE-7555-438E-9C78-7F44655B6CC6}">
      <dgm:prSet/>
      <dgm:spPr/>
      <dgm:t>
        <a:bodyPr/>
        <a:lstStyle/>
        <a:p>
          <a:endParaRPr lang="es-EC" sz="1600">
            <a:solidFill>
              <a:sysClr val="windowText" lastClr="000000"/>
            </a:solidFill>
            <a:latin typeface="Arial" pitchFamily="34" charset="0"/>
            <a:cs typeface="Arial" pitchFamily="34" charset="0"/>
          </a:endParaRPr>
        </a:p>
      </dgm:t>
    </dgm:pt>
    <dgm:pt modelId="{4A6F2761-B7BC-4FB4-9E2B-BD8CBC1223BB}" type="sibTrans" cxnId="{1BD256EE-7555-438E-9C78-7F44655B6CC6}">
      <dgm:prSet/>
      <dgm:spPr/>
      <dgm:t>
        <a:bodyPr/>
        <a:lstStyle/>
        <a:p>
          <a:endParaRPr lang="es-EC" sz="1600">
            <a:solidFill>
              <a:sysClr val="windowText" lastClr="000000"/>
            </a:solidFill>
            <a:latin typeface="Arial" pitchFamily="34" charset="0"/>
            <a:cs typeface="Arial" pitchFamily="34" charset="0"/>
          </a:endParaRPr>
        </a:p>
      </dgm:t>
    </dgm:pt>
    <dgm:pt modelId="{2E666CFE-F0EA-49C3-8A05-BECDA08954AF}">
      <dgm:prSet phldrT="[Texto]" custT="1"/>
      <dgm:spPr/>
      <dgm:t>
        <a:bodyPr/>
        <a:lstStyle/>
        <a:p>
          <a:pPr algn="just"/>
          <a:r>
            <a:rPr lang="es-EC" sz="1800" dirty="0" smtClean="0">
              <a:latin typeface="Arial" pitchFamily="34" charset="0"/>
              <a:cs typeface="Arial" pitchFamily="34" charset="0"/>
            </a:rPr>
            <a:t>Se basa en la recolección y análisis  de los datos. No se siguen  procesos definidos en la investigación. </a:t>
          </a:r>
          <a:endParaRPr lang="es-EC" sz="1800" dirty="0">
            <a:latin typeface="Arial" pitchFamily="34" charset="0"/>
            <a:cs typeface="Arial" pitchFamily="34" charset="0"/>
          </a:endParaRPr>
        </a:p>
      </dgm:t>
    </dgm:pt>
    <dgm:pt modelId="{AF66E369-4DA0-4863-BA4C-656D5F16AFA6}" type="parTrans" cxnId="{106EFBE6-A293-4A60-9575-69AC780FD709}">
      <dgm:prSet custT="1"/>
      <dgm:spPr/>
      <dgm:t>
        <a:bodyPr/>
        <a:lstStyle/>
        <a:p>
          <a:endParaRPr lang="es-EC" sz="1600">
            <a:solidFill>
              <a:sysClr val="windowText" lastClr="000000"/>
            </a:solidFill>
            <a:latin typeface="Arial" pitchFamily="34" charset="0"/>
            <a:cs typeface="Arial" pitchFamily="34" charset="0"/>
          </a:endParaRPr>
        </a:p>
      </dgm:t>
    </dgm:pt>
    <dgm:pt modelId="{454BBFF5-9A24-4666-8291-954072D984AD}" type="sibTrans" cxnId="{106EFBE6-A293-4A60-9575-69AC780FD709}">
      <dgm:prSet/>
      <dgm:spPr/>
      <dgm:t>
        <a:bodyPr/>
        <a:lstStyle/>
        <a:p>
          <a:endParaRPr lang="es-EC" sz="1600">
            <a:solidFill>
              <a:sysClr val="windowText" lastClr="000000"/>
            </a:solidFill>
            <a:latin typeface="Arial" pitchFamily="34" charset="0"/>
            <a:cs typeface="Arial" pitchFamily="34" charset="0"/>
          </a:endParaRPr>
        </a:p>
      </dgm:t>
    </dgm:pt>
    <dgm:pt modelId="{1C7E72AA-7F88-4469-BC2B-DE902C0D3952}">
      <dgm:prSet phldrT="[Texto]" custT="1"/>
      <dgm:spPr/>
      <dgm:t>
        <a:bodyPr/>
        <a:lstStyle/>
        <a:p>
          <a:pPr algn="l"/>
          <a:endParaRPr lang="es-EC" sz="1600" dirty="0">
            <a:latin typeface="Arial" pitchFamily="34" charset="0"/>
            <a:cs typeface="Arial" pitchFamily="34" charset="0"/>
          </a:endParaRPr>
        </a:p>
      </dgm:t>
    </dgm:pt>
    <dgm:pt modelId="{8A828FB3-9F76-4BE2-BBD6-27907802467E}" type="parTrans" cxnId="{D5CBC340-F44E-43C3-9265-58DC12BC4A17}">
      <dgm:prSet/>
      <dgm:spPr/>
      <dgm:t>
        <a:bodyPr/>
        <a:lstStyle/>
        <a:p>
          <a:endParaRPr lang="es-EC"/>
        </a:p>
      </dgm:t>
    </dgm:pt>
    <dgm:pt modelId="{518A56CB-547A-46EF-930F-592550B9398E}" type="sibTrans" cxnId="{D5CBC340-F44E-43C3-9265-58DC12BC4A17}">
      <dgm:prSet/>
      <dgm:spPr/>
      <dgm:t>
        <a:bodyPr/>
        <a:lstStyle/>
        <a:p>
          <a:endParaRPr lang="es-EC"/>
        </a:p>
      </dgm:t>
    </dgm:pt>
    <dgm:pt modelId="{475A607F-ACA9-42C8-81EB-AA2345F60475}" type="pres">
      <dgm:prSet presAssocID="{C991CC4B-0B40-4B17-ACF4-3F334D3E4FCE}" presName="Name0" presStyleCnt="0">
        <dgm:presLayoutVars>
          <dgm:chMax/>
          <dgm:chPref/>
          <dgm:dir/>
        </dgm:presLayoutVars>
      </dgm:prSet>
      <dgm:spPr/>
      <dgm:t>
        <a:bodyPr/>
        <a:lstStyle/>
        <a:p>
          <a:endParaRPr lang="es-EC"/>
        </a:p>
      </dgm:t>
    </dgm:pt>
    <dgm:pt modelId="{9DE47AF6-F33F-42C1-B2A6-EE206C61659C}" type="pres">
      <dgm:prSet presAssocID="{7D9462E2-6A44-4C64-BBEA-F5AE2DDCF5A8}" presName="composite" presStyleCnt="0">
        <dgm:presLayoutVars>
          <dgm:chMax/>
          <dgm:chPref/>
        </dgm:presLayoutVars>
      </dgm:prSet>
      <dgm:spPr/>
    </dgm:pt>
    <dgm:pt modelId="{71A10EE0-A299-4282-8E3A-D3695D4F0AFC}" type="pres">
      <dgm:prSet presAssocID="{7D9462E2-6A44-4C64-BBEA-F5AE2DDCF5A8}" presName="Image" presStyleLbl="bgImgPlace1" presStyleIdx="0" presStyleCnt="1" custLinFactNeighborX="-3511" custLinFactNeighborY="34153"/>
      <dgm:spPr>
        <a:blipFill rotWithShape="1">
          <a:blip xmlns:r="http://schemas.openxmlformats.org/officeDocument/2006/relationships" r:embed="rId1"/>
          <a:stretch>
            <a:fillRect/>
          </a:stretch>
        </a:blipFill>
      </dgm:spPr>
      <dgm:t>
        <a:bodyPr/>
        <a:lstStyle/>
        <a:p>
          <a:endParaRPr lang="es-EC"/>
        </a:p>
      </dgm:t>
    </dgm:pt>
    <dgm:pt modelId="{ABE4F2A7-2950-4783-859A-4487D0C2B7D9}" type="pres">
      <dgm:prSet presAssocID="{7D9462E2-6A44-4C64-BBEA-F5AE2DDCF5A8}" presName="ParentText" presStyleLbl="revTx" presStyleIdx="0" presStyleCnt="1">
        <dgm:presLayoutVars>
          <dgm:chMax val="0"/>
          <dgm:chPref val="0"/>
          <dgm:bulletEnabled val="1"/>
        </dgm:presLayoutVars>
      </dgm:prSet>
      <dgm:spPr/>
      <dgm:t>
        <a:bodyPr/>
        <a:lstStyle/>
        <a:p>
          <a:endParaRPr lang="es-EC"/>
        </a:p>
      </dgm:t>
    </dgm:pt>
    <dgm:pt modelId="{6234DAA6-2493-4361-B9B1-7AE24A34983E}" type="pres">
      <dgm:prSet presAssocID="{7D9462E2-6A44-4C64-BBEA-F5AE2DDCF5A8}" presName="tlFrame" presStyleLbl="node1" presStyleIdx="0" presStyleCnt="4"/>
      <dgm:spPr/>
    </dgm:pt>
    <dgm:pt modelId="{6AEC7399-F910-4CD2-B63B-9C744B059DF6}" type="pres">
      <dgm:prSet presAssocID="{7D9462E2-6A44-4C64-BBEA-F5AE2DDCF5A8}" presName="trFrame" presStyleLbl="node1" presStyleIdx="1" presStyleCnt="4"/>
      <dgm:spPr/>
    </dgm:pt>
    <dgm:pt modelId="{817DEA2D-79F2-4B57-B101-E5D93C7349B2}" type="pres">
      <dgm:prSet presAssocID="{7D9462E2-6A44-4C64-BBEA-F5AE2DDCF5A8}" presName="blFrame" presStyleLbl="node1" presStyleIdx="2" presStyleCnt="4"/>
      <dgm:spPr/>
    </dgm:pt>
    <dgm:pt modelId="{EB49D058-D71F-435E-A1DF-E3D007C61E4A}" type="pres">
      <dgm:prSet presAssocID="{7D9462E2-6A44-4C64-BBEA-F5AE2DDCF5A8}" presName="brFrame" presStyleLbl="node1" presStyleIdx="3" presStyleCnt="4"/>
      <dgm:spPr/>
    </dgm:pt>
  </dgm:ptLst>
  <dgm:cxnLst>
    <dgm:cxn modelId="{1BD256EE-7555-438E-9C78-7F44655B6CC6}" srcId="{C991CC4B-0B40-4B17-ACF4-3F334D3E4FCE}" destId="{7D9462E2-6A44-4C64-BBEA-F5AE2DDCF5A8}" srcOrd="0" destOrd="0" parTransId="{41EB1711-965E-4933-9283-123765E124E1}" sibTransId="{4A6F2761-B7BC-4FB4-9E2B-BD8CBC1223BB}"/>
    <dgm:cxn modelId="{0A9B1A00-DCF8-4BCC-A326-AB350467ACCB}" type="presOf" srcId="{7D9462E2-6A44-4C64-BBEA-F5AE2DDCF5A8}" destId="{ABE4F2A7-2950-4783-859A-4487D0C2B7D9}" srcOrd="0" destOrd="0" presId="urn:microsoft.com/office/officeart/2009/3/layout/FramedTextPicture"/>
    <dgm:cxn modelId="{B76CB2A7-E074-434A-A096-6DB9174B8DE2}" type="presOf" srcId="{C991CC4B-0B40-4B17-ACF4-3F334D3E4FCE}" destId="{475A607F-ACA9-42C8-81EB-AA2345F60475}" srcOrd="0" destOrd="0" presId="urn:microsoft.com/office/officeart/2009/3/layout/FramedTextPicture"/>
    <dgm:cxn modelId="{D5CBC340-F44E-43C3-9265-58DC12BC4A17}" srcId="{7D9462E2-6A44-4C64-BBEA-F5AE2DDCF5A8}" destId="{1C7E72AA-7F88-4469-BC2B-DE902C0D3952}" srcOrd="0" destOrd="0" parTransId="{8A828FB3-9F76-4BE2-BBD6-27907802467E}" sibTransId="{518A56CB-547A-46EF-930F-592550B9398E}"/>
    <dgm:cxn modelId="{106EFBE6-A293-4A60-9575-69AC780FD709}" srcId="{7D9462E2-6A44-4C64-BBEA-F5AE2DDCF5A8}" destId="{2E666CFE-F0EA-49C3-8A05-BECDA08954AF}" srcOrd="1" destOrd="0" parTransId="{AF66E369-4DA0-4863-BA4C-656D5F16AFA6}" sibTransId="{454BBFF5-9A24-4666-8291-954072D984AD}"/>
    <dgm:cxn modelId="{9F1E534F-397C-41D6-9FBE-0FFED283E30D}" type="presOf" srcId="{2E666CFE-F0EA-49C3-8A05-BECDA08954AF}" destId="{ABE4F2A7-2950-4783-859A-4487D0C2B7D9}" srcOrd="0" destOrd="2" presId="urn:microsoft.com/office/officeart/2009/3/layout/FramedTextPicture"/>
    <dgm:cxn modelId="{B20065C0-4C9C-4B59-926E-2B35C8FC6BF9}" type="presOf" srcId="{1C7E72AA-7F88-4469-BC2B-DE902C0D3952}" destId="{ABE4F2A7-2950-4783-859A-4487D0C2B7D9}" srcOrd="0" destOrd="1" presId="urn:microsoft.com/office/officeart/2009/3/layout/FramedTextPicture"/>
    <dgm:cxn modelId="{3BB7A329-F00B-457B-9B66-5F94BF9298BA}" type="presParOf" srcId="{475A607F-ACA9-42C8-81EB-AA2345F60475}" destId="{9DE47AF6-F33F-42C1-B2A6-EE206C61659C}" srcOrd="0" destOrd="0" presId="urn:microsoft.com/office/officeart/2009/3/layout/FramedTextPicture"/>
    <dgm:cxn modelId="{3C142689-4E03-4787-B80D-62F5A2E5345F}" type="presParOf" srcId="{9DE47AF6-F33F-42C1-B2A6-EE206C61659C}" destId="{71A10EE0-A299-4282-8E3A-D3695D4F0AFC}" srcOrd="0" destOrd="0" presId="urn:microsoft.com/office/officeart/2009/3/layout/FramedTextPicture"/>
    <dgm:cxn modelId="{A9B0695E-B6B4-42D2-AD67-BD206B873527}" type="presParOf" srcId="{9DE47AF6-F33F-42C1-B2A6-EE206C61659C}" destId="{ABE4F2A7-2950-4783-859A-4487D0C2B7D9}" srcOrd="1" destOrd="0" presId="urn:microsoft.com/office/officeart/2009/3/layout/FramedTextPicture"/>
    <dgm:cxn modelId="{40A6CE1E-9AAF-4B36-883B-A7249F079F48}" type="presParOf" srcId="{9DE47AF6-F33F-42C1-B2A6-EE206C61659C}" destId="{6234DAA6-2493-4361-B9B1-7AE24A34983E}" srcOrd="2" destOrd="0" presId="urn:microsoft.com/office/officeart/2009/3/layout/FramedTextPicture"/>
    <dgm:cxn modelId="{BC68FDD0-6FAA-4F8C-9760-EB429A82FFB0}" type="presParOf" srcId="{9DE47AF6-F33F-42C1-B2A6-EE206C61659C}" destId="{6AEC7399-F910-4CD2-B63B-9C744B059DF6}" srcOrd="3" destOrd="0" presId="urn:microsoft.com/office/officeart/2009/3/layout/FramedTextPicture"/>
    <dgm:cxn modelId="{D8EEFC59-1133-4CBD-8819-006A9663190F}" type="presParOf" srcId="{9DE47AF6-F33F-42C1-B2A6-EE206C61659C}" destId="{817DEA2D-79F2-4B57-B101-E5D93C7349B2}" srcOrd="4" destOrd="0" presId="urn:microsoft.com/office/officeart/2009/3/layout/FramedTextPicture"/>
    <dgm:cxn modelId="{ECCAC0DB-8390-4848-8A02-31436846388D}" type="presParOf" srcId="{9DE47AF6-F33F-42C1-B2A6-EE206C61659C}" destId="{EB49D058-D71F-435E-A1DF-E3D007C61E4A}"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DC6A4BC-B40D-43B5-BBB9-A74AD0DEA752}" type="doc">
      <dgm:prSet loTypeId="urn:microsoft.com/office/officeart/2008/layout/VerticalCurvedList" loCatId="list" qsTypeId="urn:microsoft.com/office/officeart/2005/8/quickstyle/3d4" qsCatId="3D" csTypeId="urn:microsoft.com/office/officeart/2005/8/colors/colorful4" csCatId="colorful" phldr="1"/>
      <dgm:spPr/>
      <dgm:t>
        <a:bodyPr/>
        <a:lstStyle/>
        <a:p>
          <a:endParaRPr lang="es-EC"/>
        </a:p>
      </dgm:t>
    </dgm:pt>
    <dgm:pt modelId="{11DB3883-2920-4E58-86A7-4A5FF5A510B1}">
      <dgm:prSet phldrT="[Texto]" custT="1"/>
      <dgm:spPr/>
      <dgm:t>
        <a:bodyPr/>
        <a:lstStyle/>
        <a:p>
          <a:pPr algn="just"/>
          <a:r>
            <a:rPr lang="es-EC" sz="2200" dirty="0" smtClean="0">
              <a:solidFill>
                <a:schemeClr val="tx1"/>
              </a:solidFill>
            </a:rPr>
            <a:t>Es un nivel básico de investigación, el cual se convierte en la base de otros tipos de investigación.</a:t>
          </a:r>
          <a:endParaRPr lang="es-EC" sz="2200" dirty="0">
            <a:solidFill>
              <a:schemeClr val="tx1"/>
            </a:solidFill>
          </a:endParaRPr>
        </a:p>
      </dgm:t>
    </dgm:pt>
    <dgm:pt modelId="{837AA8EA-8E05-4D95-8273-3BCF32C410F5}" type="parTrans" cxnId="{DE4440B5-496F-4D7A-9700-A4C5C63D5431}">
      <dgm:prSet/>
      <dgm:spPr/>
      <dgm:t>
        <a:bodyPr/>
        <a:lstStyle/>
        <a:p>
          <a:pPr algn="just"/>
          <a:endParaRPr lang="es-EC">
            <a:solidFill>
              <a:schemeClr val="tx1"/>
            </a:solidFill>
          </a:endParaRPr>
        </a:p>
      </dgm:t>
    </dgm:pt>
    <dgm:pt modelId="{229E06B9-8115-4F0D-A33E-492BB63F8A4A}" type="sibTrans" cxnId="{DE4440B5-496F-4D7A-9700-A4C5C63D5431}">
      <dgm:prSet/>
      <dgm:spPr/>
      <dgm:t>
        <a:bodyPr/>
        <a:lstStyle/>
        <a:p>
          <a:pPr algn="just"/>
          <a:endParaRPr lang="es-EC">
            <a:solidFill>
              <a:schemeClr val="tx1"/>
            </a:solidFill>
          </a:endParaRPr>
        </a:p>
      </dgm:t>
    </dgm:pt>
    <dgm:pt modelId="{69D8EDE1-9D82-41B2-8537-6427DCC460DA}">
      <dgm:prSet phldrT="[Texto]" custT="1"/>
      <dgm:spPr/>
      <dgm:t>
        <a:bodyPr/>
        <a:lstStyle/>
        <a:p>
          <a:pPr algn="just"/>
          <a:r>
            <a:rPr lang="es-EC" sz="2200" dirty="0" smtClean="0">
              <a:solidFill>
                <a:schemeClr val="tx1"/>
              </a:solidFill>
            </a:rPr>
            <a:t>Permite seleccionar los rasgos fundamentales del objeto de estudio y su descripción detallada de las categorías de ese objeto</a:t>
          </a:r>
          <a:endParaRPr lang="es-EC" sz="2200" dirty="0">
            <a:solidFill>
              <a:schemeClr val="tx1"/>
            </a:solidFill>
          </a:endParaRPr>
        </a:p>
      </dgm:t>
    </dgm:pt>
    <dgm:pt modelId="{7832BCA6-1741-406E-B1B4-210F39220FB2}" type="parTrans" cxnId="{80ADEE1D-94EF-4A4B-A32E-876274C1F27D}">
      <dgm:prSet/>
      <dgm:spPr/>
      <dgm:t>
        <a:bodyPr/>
        <a:lstStyle/>
        <a:p>
          <a:pPr algn="just"/>
          <a:endParaRPr lang="es-EC">
            <a:solidFill>
              <a:schemeClr val="tx1"/>
            </a:solidFill>
          </a:endParaRPr>
        </a:p>
      </dgm:t>
    </dgm:pt>
    <dgm:pt modelId="{A06E34CB-89A0-49EA-83C1-C198EEE2E5B1}" type="sibTrans" cxnId="{80ADEE1D-94EF-4A4B-A32E-876274C1F27D}">
      <dgm:prSet/>
      <dgm:spPr/>
      <dgm:t>
        <a:bodyPr/>
        <a:lstStyle/>
        <a:p>
          <a:pPr algn="just"/>
          <a:endParaRPr lang="es-EC">
            <a:solidFill>
              <a:schemeClr val="tx1"/>
            </a:solidFill>
          </a:endParaRPr>
        </a:p>
      </dgm:t>
    </dgm:pt>
    <dgm:pt modelId="{E86AA0ED-2950-436A-9D41-C4CE1EF8E3B6}" type="pres">
      <dgm:prSet presAssocID="{4DC6A4BC-B40D-43B5-BBB9-A74AD0DEA752}" presName="Name0" presStyleCnt="0">
        <dgm:presLayoutVars>
          <dgm:chMax val="7"/>
          <dgm:chPref val="7"/>
          <dgm:dir/>
        </dgm:presLayoutVars>
      </dgm:prSet>
      <dgm:spPr/>
      <dgm:t>
        <a:bodyPr/>
        <a:lstStyle/>
        <a:p>
          <a:endParaRPr lang="es-EC"/>
        </a:p>
      </dgm:t>
    </dgm:pt>
    <dgm:pt modelId="{6EDA1A06-8412-4984-B3CE-D4C883AF62B9}" type="pres">
      <dgm:prSet presAssocID="{4DC6A4BC-B40D-43B5-BBB9-A74AD0DEA752}" presName="Name1" presStyleCnt="0"/>
      <dgm:spPr/>
    </dgm:pt>
    <dgm:pt modelId="{7294AE61-96CF-4EAC-BEFC-7944F785C71C}" type="pres">
      <dgm:prSet presAssocID="{4DC6A4BC-B40D-43B5-BBB9-A74AD0DEA752}" presName="cycle" presStyleCnt="0"/>
      <dgm:spPr/>
    </dgm:pt>
    <dgm:pt modelId="{8FBB68B4-11B4-4E79-8D4E-77B252CF9345}" type="pres">
      <dgm:prSet presAssocID="{4DC6A4BC-B40D-43B5-BBB9-A74AD0DEA752}" presName="srcNode" presStyleLbl="node1" presStyleIdx="0" presStyleCnt="2"/>
      <dgm:spPr/>
    </dgm:pt>
    <dgm:pt modelId="{64641AB4-1733-4005-ADD1-43A055967B57}" type="pres">
      <dgm:prSet presAssocID="{4DC6A4BC-B40D-43B5-BBB9-A74AD0DEA752}" presName="conn" presStyleLbl="parChTrans1D2" presStyleIdx="0" presStyleCnt="1"/>
      <dgm:spPr/>
      <dgm:t>
        <a:bodyPr/>
        <a:lstStyle/>
        <a:p>
          <a:endParaRPr lang="es-EC"/>
        </a:p>
      </dgm:t>
    </dgm:pt>
    <dgm:pt modelId="{06887855-1012-43D4-BDEB-4ABA45AFE159}" type="pres">
      <dgm:prSet presAssocID="{4DC6A4BC-B40D-43B5-BBB9-A74AD0DEA752}" presName="extraNode" presStyleLbl="node1" presStyleIdx="0" presStyleCnt="2"/>
      <dgm:spPr/>
    </dgm:pt>
    <dgm:pt modelId="{16357EBB-252E-4F26-B47D-B5527EC06E56}" type="pres">
      <dgm:prSet presAssocID="{4DC6A4BC-B40D-43B5-BBB9-A74AD0DEA752}" presName="dstNode" presStyleLbl="node1" presStyleIdx="0" presStyleCnt="2"/>
      <dgm:spPr/>
    </dgm:pt>
    <dgm:pt modelId="{BF9AD1FB-1DA5-4777-BB4B-A7DF07369F43}" type="pres">
      <dgm:prSet presAssocID="{11DB3883-2920-4E58-86A7-4A5FF5A510B1}" presName="text_1" presStyleLbl="node1" presStyleIdx="0" presStyleCnt="2">
        <dgm:presLayoutVars>
          <dgm:bulletEnabled val="1"/>
        </dgm:presLayoutVars>
      </dgm:prSet>
      <dgm:spPr/>
      <dgm:t>
        <a:bodyPr/>
        <a:lstStyle/>
        <a:p>
          <a:endParaRPr lang="es-EC"/>
        </a:p>
      </dgm:t>
    </dgm:pt>
    <dgm:pt modelId="{8ED56276-0693-4544-86E5-D939802EC465}" type="pres">
      <dgm:prSet presAssocID="{11DB3883-2920-4E58-86A7-4A5FF5A510B1}" presName="accent_1" presStyleCnt="0"/>
      <dgm:spPr/>
    </dgm:pt>
    <dgm:pt modelId="{9E9EE3DA-61F9-45BB-AB3F-27BFEA632404}" type="pres">
      <dgm:prSet presAssocID="{11DB3883-2920-4E58-86A7-4A5FF5A510B1}" presName="accentRepeatNode" presStyleLbl="solidFgAcc1" presStyleIdx="0" presStyleCnt="2"/>
      <dgm:spPr>
        <a:blipFill rotWithShape="0">
          <a:blip xmlns:r="http://schemas.openxmlformats.org/officeDocument/2006/relationships" r:embed="rId1"/>
          <a:stretch>
            <a:fillRect/>
          </a:stretch>
        </a:blipFill>
      </dgm:spPr>
    </dgm:pt>
    <dgm:pt modelId="{0C030EFE-EBE5-4B4F-AF23-1C64959F9363}" type="pres">
      <dgm:prSet presAssocID="{69D8EDE1-9D82-41B2-8537-6427DCC460DA}" presName="text_2" presStyleLbl="node1" presStyleIdx="1" presStyleCnt="2">
        <dgm:presLayoutVars>
          <dgm:bulletEnabled val="1"/>
        </dgm:presLayoutVars>
      </dgm:prSet>
      <dgm:spPr/>
      <dgm:t>
        <a:bodyPr/>
        <a:lstStyle/>
        <a:p>
          <a:endParaRPr lang="es-EC"/>
        </a:p>
      </dgm:t>
    </dgm:pt>
    <dgm:pt modelId="{9D0BB4A2-66DB-4451-A72A-05DFDA923969}" type="pres">
      <dgm:prSet presAssocID="{69D8EDE1-9D82-41B2-8537-6427DCC460DA}" presName="accent_2" presStyleCnt="0"/>
      <dgm:spPr/>
    </dgm:pt>
    <dgm:pt modelId="{04C6165C-C802-4CC4-803A-D9E780A0A6F4}" type="pres">
      <dgm:prSet presAssocID="{69D8EDE1-9D82-41B2-8537-6427DCC460DA}" presName="accentRepeatNode" presStyleLbl="solidFgAcc1" presStyleIdx="1" presStyleCnt="2"/>
      <dgm:spPr>
        <a:blipFill rotWithShape="0">
          <a:blip xmlns:r="http://schemas.openxmlformats.org/officeDocument/2006/relationships" r:embed="rId2"/>
          <a:stretch>
            <a:fillRect/>
          </a:stretch>
        </a:blipFill>
      </dgm:spPr>
    </dgm:pt>
  </dgm:ptLst>
  <dgm:cxnLst>
    <dgm:cxn modelId="{B5771876-9444-4446-9E4E-FAB4C1F4FEFA}" type="presOf" srcId="{229E06B9-8115-4F0D-A33E-492BB63F8A4A}" destId="{64641AB4-1733-4005-ADD1-43A055967B57}" srcOrd="0" destOrd="0" presId="urn:microsoft.com/office/officeart/2008/layout/VerticalCurvedList"/>
    <dgm:cxn modelId="{DE4440B5-496F-4D7A-9700-A4C5C63D5431}" srcId="{4DC6A4BC-B40D-43B5-BBB9-A74AD0DEA752}" destId="{11DB3883-2920-4E58-86A7-4A5FF5A510B1}" srcOrd="0" destOrd="0" parTransId="{837AA8EA-8E05-4D95-8273-3BCF32C410F5}" sibTransId="{229E06B9-8115-4F0D-A33E-492BB63F8A4A}"/>
    <dgm:cxn modelId="{1D856481-3A69-498D-8A9C-D8F79D1F112F}" type="presOf" srcId="{69D8EDE1-9D82-41B2-8537-6427DCC460DA}" destId="{0C030EFE-EBE5-4B4F-AF23-1C64959F9363}" srcOrd="0" destOrd="0" presId="urn:microsoft.com/office/officeart/2008/layout/VerticalCurvedList"/>
    <dgm:cxn modelId="{13A2A59C-BEF0-4195-9040-1984B5D8C687}" type="presOf" srcId="{4DC6A4BC-B40D-43B5-BBB9-A74AD0DEA752}" destId="{E86AA0ED-2950-436A-9D41-C4CE1EF8E3B6}" srcOrd="0" destOrd="0" presId="urn:microsoft.com/office/officeart/2008/layout/VerticalCurvedList"/>
    <dgm:cxn modelId="{F19DF2E4-2DFF-400A-997A-2FFDEA461AE0}" type="presOf" srcId="{11DB3883-2920-4E58-86A7-4A5FF5A510B1}" destId="{BF9AD1FB-1DA5-4777-BB4B-A7DF07369F43}" srcOrd="0" destOrd="0" presId="urn:microsoft.com/office/officeart/2008/layout/VerticalCurvedList"/>
    <dgm:cxn modelId="{80ADEE1D-94EF-4A4B-A32E-876274C1F27D}" srcId="{4DC6A4BC-B40D-43B5-BBB9-A74AD0DEA752}" destId="{69D8EDE1-9D82-41B2-8537-6427DCC460DA}" srcOrd="1" destOrd="0" parTransId="{7832BCA6-1741-406E-B1B4-210F39220FB2}" sibTransId="{A06E34CB-89A0-49EA-83C1-C198EEE2E5B1}"/>
    <dgm:cxn modelId="{583E734D-9493-43BF-BDE3-EFFAB68B62DC}" type="presParOf" srcId="{E86AA0ED-2950-436A-9D41-C4CE1EF8E3B6}" destId="{6EDA1A06-8412-4984-B3CE-D4C883AF62B9}" srcOrd="0" destOrd="0" presId="urn:microsoft.com/office/officeart/2008/layout/VerticalCurvedList"/>
    <dgm:cxn modelId="{1789CA34-79A1-4A1F-926C-C4A60D2D1993}" type="presParOf" srcId="{6EDA1A06-8412-4984-B3CE-D4C883AF62B9}" destId="{7294AE61-96CF-4EAC-BEFC-7944F785C71C}" srcOrd="0" destOrd="0" presId="urn:microsoft.com/office/officeart/2008/layout/VerticalCurvedList"/>
    <dgm:cxn modelId="{74EA0ABB-C778-4828-8DF7-8D7DEEB9C29E}" type="presParOf" srcId="{7294AE61-96CF-4EAC-BEFC-7944F785C71C}" destId="{8FBB68B4-11B4-4E79-8D4E-77B252CF9345}" srcOrd="0" destOrd="0" presId="urn:microsoft.com/office/officeart/2008/layout/VerticalCurvedList"/>
    <dgm:cxn modelId="{2FC49B2D-3798-4D3C-926F-BA5DBD8F5B61}" type="presParOf" srcId="{7294AE61-96CF-4EAC-BEFC-7944F785C71C}" destId="{64641AB4-1733-4005-ADD1-43A055967B57}" srcOrd="1" destOrd="0" presId="urn:microsoft.com/office/officeart/2008/layout/VerticalCurvedList"/>
    <dgm:cxn modelId="{91F7B0CA-63E2-44A0-8299-2D701B2AC040}" type="presParOf" srcId="{7294AE61-96CF-4EAC-BEFC-7944F785C71C}" destId="{06887855-1012-43D4-BDEB-4ABA45AFE159}" srcOrd="2" destOrd="0" presId="urn:microsoft.com/office/officeart/2008/layout/VerticalCurvedList"/>
    <dgm:cxn modelId="{564298E8-38C8-4B80-B3AF-7D1D539CF587}" type="presParOf" srcId="{7294AE61-96CF-4EAC-BEFC-7944F785C71C}" destId="{16357EBB-252E-4F26-B47D-B5527EC06E56}" srcOrd="3" destOrd="0" presId="urn:microsoft.com/office/officeart/2008/layout/VerticalCurvedList"/>
    <dgm:cxn modelId="{B9A902CA-E2EC-466C-841A-7E27B1A36B3E}" type="presParOf" srcId="{6EDA1A06-8412-4984-B3CE-D4C883AF62B9}" destId="{BF9AD1FB-1DA5-4777-BB4B-A7DF07369F43}" srcOrd="1" destOrd="0" presId="urn:microsoft.com/office/officeart/2008/layout/VerticalCurvedList"/>
    <dgm:cxn modelId="{12FD805F-5D9C-4500-8697-CA5F0474B080}" type="presParOf" srcId="{6EDA1A06-8412-4984-B3CE-D4C883AF62B9}" destId="{8ED56276-0693-4544-86E5-D939802EC465}" srcOrd="2" destOrd="0" presId="urn:microsoft.com/office/officeart/2008/layout/VerticalCurvedList"/>
    <dgm:cxn modelId="{55E5CA53-698F-435C-8386-814D5A359682}" type="presParOf" srcId="{8ED56276-0693-4544-86E5-D939802EC465}" destId="{9E9EE3DA-61F9-45BB-AB3F-27BFEA632404}" srcOrd="0" destOrd="0" presId="urn:microsoft.com/office/officeart/2008/layout/VerticalCurvedList"/>
    <dgm:cxn modelId="{82B590AF-AC86-4D66-92B5-A0399E0A510C}" type="presParOf" srcId="{6EDA1A06-8412-4984-B3CE-D4C883AF62B9}" destId="{0C030EFE-EBE5-4B4F-AF23-1C64959F9363}" srcOrd="3" destOrd="0" presId="urn:microsoft.com/office/officeart/2008/layout/VerticalCurvedList"/>
    <dgm:cxn modelId="{DB564BCB-52DD-4D2F-8D09-8D1873602686}" type="presParOf" srcId="{6EDA1A06-8412-4984-B3CE-D4C883AF62B9}" destId="{9D0BB4A2-66DB-4451-A72A-05DFDA923969}" srcOrd="4" destOrd="0" presId="urn:microsoft.com/office/officeart/2008/layout/VerticalCurvedList"/>
    <dgm:cxn modelId="{EC239EA0-273E-4B1A-BC8D-8E8A51A57D2A}" type="presParOf" srcId="{9D0BB4A2-66DB-4451-A72A-05DFDA923969}" destId="{04C6165C-C802-4CC4-803A-D9E780A0A6F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4E5AB11-C43F-4EB4-82E1-B260672D1876}" type="doc">
      <dgm:prSet loTypeId="urn:microsoft.com/office/officeart/2008/layout/PictureStrips" loCatId="picture" qsTypeId="urn:microsoft.com/office/officeart/2005/8/quickstyle/simple5" qsCatId="simple" csTypeId="urn:microsoft.com/office/officeart/2005/8/colors/accent1_1" csCatId="accent1" phldr="1"/>
      <dgm:spPr/>
      <dgm:t>
        <a:bodyPr/>
        <a:lstStyle/>
        <a:p>
          <a:endParaRPr lang="es-EC"/>
        </a:p>
      </dgm:t>
    </dgm:pt>
    <dgm:pt modelId="{D542ACB7-EE94-443A-B11E-80E7061A8032}">
      <dgm:prSet phldrT="[Texto]" custT="1"/>
      <dgm:spPr/>
      <dgm:t>
        <a:bodyPr/>
        <a:lstStyle/>
        <a:p>
          <a:pPr algn="just"/>
          <a:r>
            <a:rPr lang="es-EC" sz="1800" b="1" dirty="0">
              <a:latin typeface="Arial" pitchFamily="34" charset="0"/>
              <a:cs typeface="Arial" pitchFamily="34" charset="0"/>
            </a:rPr>
            <a:t>Observación directa pasiva</a:t>
          </a:r>
        </a:p>
      </dgm:t>
    </dgm:pt>
    <dgm:pt modelId="{2784920E-42BE-47D2-B504-AB0267FD46D0}" type="parTrans" cxnId="{C903CF05-131F-4C26-94F4-6FFC1D357353}">
      <dgm:prSet/>
      <dgm:spPr/>
      <dgm:t>
        <a:bodyPr/>
        <a:lstStyle/>
        <a:p>
          <a:pPr algn="just"/>
          <a:endParaRPr lang="es-EC" sz="1800">
            <a:latin typeface="Arial" pitchFamily="34" charset="0"/>
            <a:cs typeface="Arial" pitchFamily="34" charset="0"/>
          </a:endParaRPr>
        </a:p>
      </dgm:t>
    </dgm:pt>
    <dgm:pt modelId="{211C6469-C2B3-4DFE-9ED6-A7AF78E96CF5}" type="sibTrans" cxnId="{C903CF05-131F-4C26-94F4-6FFC1D357353}">
      <dgm:prSet/>
      <dgm:spPr/>
      <dgm:t>
        <a:bodyPr/>
        <a:lstStyle/>
        <a:p>
          <a:pPr algn="just"/>
          <a:endParaRPr lang="es-EC" sz="1800">
            <a:latin typeface="Arial" pitchFamily="34" charset="0"/>
            <a:cs typeface="Arial" pitchFamily="34" charset="0"/>
          </a:endParaRPr>
        </a:p>
      </dgm:t>
    </dgm:pt>
    <dgm:pt modelId="{E7B971F1-6A34-4CB2-8D15-A3894122F92E}">
      <dgm:prSet phldrT="[Texto]" custT="1"/>
      <dgm:spPr/>
      <dgm:t>
        <a:bodyPr/>
        <a:lstStyle/>
        <a:p>
          <a:pPr algn="just"/>
          <a:r>
            <a:rPr lang="es-EC" sz="1800" dirty="0" smtClean="0">
              <a:latin typeface="Arial" pitchFamily="34" charset="0"/>
              <a:cs typeface="Arial" pitchFamily="34" charset="0"/>
            </a:rPr>
            <a:t>Permitió </a:t>
          </a:r>
          <a:r>
            <a:rPr lang="es-EC" sz="1800" dirty="0">
              <a:latin typeface="Arial" pitchFamily="34" charset="0"/>
              <a:cs typeface="Arial" pitchFamily="34" charset="0"/>
            </a:rPr>
            <a:t>determinar los elementos que componen los costos de los programas de posgrado en cada una de las Universidades investigadas</a:t>
          </a:r>
        </a:p>
      </dgm:t>
    </dgm:pt>
    <dgm:pt modelId="{CC5D7604-00E3-44F3-8BA6-7BA7AFB1830C}" type="parTrans" cxnId="{C28D9BE0-D3CC-4C3D-AE85-B6879B981592}">
      <dgm:prSet/>
      <dgm:spPr/>
      <dgm:t>
        <a:bodyPr/>
        <a:lstStyle/>
        <a:p>
          <a:pPr algn="just"/>
          <a:endParaRPr lang="es-EC" sz="1800">
            <a:latin typeface="Arial" pitchFamily="34" charset="0"/>
            <a:cs typeface="Arial" pitchFamily="34" charset="0"/>
          </a:endParaRPr>
        </a:p>
      </dgm:t>
    </dgm:pt>
    <dgm:pt modelId="{09313D82-EB26-4450-8411-F488DFA610F7}" type="sibTrans" cxnId="{C28D9BE0-D3CC-4C3D-AE85-B6879B981592}">
      <dgm:prSet/>
      <dgm:spPr/>
      <dgm:t>
        <a:bodyPr/>
        <a:lstStyle/>
        <a:p>
          <a:pPr algn="just"/>
          <a:endParaRPr lang="es-EC" sz="1800">
            <a:latin typeface="Arial" pitchFamily="34" charset="0"/>
            <a:cs typeface="Arial" pitchFamily="34" charset="0"/>
          </a:endParaRPr>
        </a:p>
      </dgm:t>
    </dgm:pt>
    <dgm:pt modelId="{2FB9CE1E-5ED0-44E7-9F3C-8B322D3441AB}">
      <dgm:prSet phldrT="[Texto]" custT="1"/>
      <dgm:spPr/>
      <dgm:t>
        <a:bodyPr/>
        <a:lstStyle/>
        <a:p>
          <a:pPr algn="just"/>
          <a:r>
            <a:rPr lang="es-EC" sz="1800" b="1" dirty="0">
              <a:latin typeface="Arial" pitchFamily="34" charset="0"/>
              <a:cs typeface="Arial" pitchFamily="34" charset="0"/>
            </a:rPr>
            <a:t>Revisión documental</a:t>
          </a:r>
        </a:p>
      </dgm:t>
    </dgm:pt>
    <dgm:pt modelId="{00E97520-8FC6-4B55-834F-FFA21D51902C}" type="parTrans" cxnId="{5B4DD89B-0F31-4C71-AC2B-CB301A23915F}">
      <dgm:prSet/>
      <dgm:spPr/>
      <dgm:t>
        <a:bodyPr/>
        <a:lstStyle/>
        <a:p>
          <a:pPr algn="just"/>
          <a:endParaRPr lang="es-EC" sz="1800">
            <a:latin typeface="Arial" pitchFamily="34" charset="0"/>
            <a:cs typeface="Arial" pitchFamily="34" charset="0"/>
          </a:endParaRPr>
        </a:p>
      </dgm:t>
    </dgm:pt>
    <dgm:pt modelId="{99CBF42C-2766-47DE-B445-4783441B1D38}" type="sibTrans" cxnId="{5B4DD89B-0F31-4C71-AC2B-CB301A23915F}">
      <dgm:prSet/>
      <dgm:spPr/>
      <dgm:t>
        <a:bodyPr/>
        <a:lstStyle/>
        <a:p>
          <a:pPr algn="just"/>
          <a:endParaRPr lang="es-EC" sz="1800">
            <a:latin typeface="Arial" pitchFamily="34" charset="0"/>
            <a:cs typeface="Arial" pitchFamily="34" charset="0"/>
          </a:endParaRPr>
        </a:p>
      </dgm:t>
    </dgm:pt>
    <dgm:pt modelId="{AD451D5C-2C73-46F1-B649-1A3934EB2FC5}">
      <dgm:prSet phldrT="[Texto]" custT="1"/>
      <dgm:spPr/>
      <dgm:t>
        <a:bodyPr/>
        <a:lstStyle/>
        <a:p>
          <a:pPr algn="just"/>
          <a:r>
            <a:rPr lang="es-EC" sz="1800" dirty="0" smtClean="0">
              <a:latin typeface="Arial" pitchFamily="34" charset="0"/>
              <a:cs typeface="Arial" pitchFamily="34" charset="0"/>
            </a:rPr>
            <a:t>Permitió </a:t>
          </a:r>
          <a:r>
            <a:rPr lang="es-EC" sz="1800" dirty="0">
              <a:latin typeface="Arial" pitchFamily="34" charset="0"/>
              <a:cs typeface="Arial" pitchFamily="34" charset="0"/>
            </a:rPr>
            <a:t>el análisis de bases de datos existentes e información recibida por parte de las unidades administrativas relacionadas con los procesos de </a:t>
          </a:r>
          <a:r>
            <a:rPr lang="es-EC" sz="1800" dirty="0" smtClean="0">
              <a:latin typeface="Arial" pitchFamily="34" charset="0"/>
              <a:cs typeface="Arial" pitchFamily="34" charset="0"/>
            </a:rPr>
            <a:t>programas </a:t>
          </a:r>
          <a:r>
            <a:rPr lang="es-EC" sz="1800" dirty="0">
              <a:latin typeface="Arial" pitchFamily="34" charset="0"/>
              <a:cs typeface="Arial" pitchFamily="34" charset="0"/>
            </a:rPr>
            <a:t>de Posgrado</a:t>
          </a:r>
        </a:p>
      </dgm:t>
    </dgm:pt>
    <dgm:pt modelId="{41F4914F-84A3-4244-A11D-9C3C2EE3660E}" type="parTrans" cxnId="{E271515F-1F23-4FBE-8528-F87DA962DE34}">
      <dgm:prSet/>
      <dgm:spPr/>
      <dgm:t>
        <a:bodyPr/>
        <a:lstStyle/>
        <a:p>
          <a:pPr algn="just"/>
          <a:endParaRPr lang="es-EC" sz="1800">
            <a:latin typeface="Arial" pitchFamily="34" charset="0"/>
            <a:cs typeface="Arial" pitchFamily="34" charset="0"/>
          </a:endParaRPr>
        </a:p>
      </dgm:t>
    </dgm:pt>
    <dgm:pt modelId="{532193EC-1211-4EC3-AAD6-8AC6547C7CFA}" type="sibTrans" cxnId="{E271515F-1F23-4FBE-8528-F87DA962DE34}">
      <dgm:prSet/>
      <dgm:spPr/>
      <dgm:t>
        <a:bodyPr/>
        <a:lstStyle/>
        <a:p>
          <a:pPr algn="just"/>
          <a:endParaRPr lang="es-EC" sz="1800">
            <a:latin typeface="Arial" pitchFamily="34" charset="0"/>
            <a:cs typeface="Arial" pitchFamily="34" charset="0"/>
          </a:endParaRPr>
        </a:p>
      </dgm:t>
    </dgm:pt>
    <dgm:pt modelId="{A3D19BFE-3998-4614-9FF0-653DCA932F7B}">
      <dgm:prSet phldrT="[Texto]" custT="1"/>
      <dgm:spPr/>
      <dgm:t>
        <a:bodyPr/>
        <a:lstStyle/>
        <a:p>
          <a:pPr algn="just"/>
          <a:endParaRPr lang="es-EC" sz="1800" dirty="0">
            <a:latin typeface="Arial" pitchFamily="34" charset="0"/>
            <a:cs typeface="Arial" pitchFamily="34" charset="0"/>
          </a:endParaRPr>
        </a:p>
      </dgm:t>
    </dgm:pt>
    <dgm:pt modelId="{818937B8-01EE-4C1A-96F5-FA976A923478}" type="parTrans" cxnId="{18E13AE0-AF94-4F30-8C67-15D9868D9FA9}">
      <dgm:prSet/>
      <dgm:spPr/>
      <dgm:t>
        <a:bodyPr/>
        <a:lstStyle/>
        <a:p>
          <a:pPr algn="just"/>
          <a:endParaRPr lang="es-EC"/>
        </a:p>
      </dgm:t>
    </dgm:pt>
    <dgm:pt modelId="{F7DD2CCB-5953-4E68-809C-4648DAC37CE9}" type="sibTrans" cxnId="{18E13AE0-AF94-4F30-8C67-15D9868D9FA9}">
      <dgm:prSet/>
      <dgm:spPr/>
      <dgm:t>
        <a:bodyPr/>
        <a:lstStyle/>
        <a:p>
          <a:pPr algn="just"/>
          <a:endParaRPr lang="es-EC"/>
        </a:p>
      </dgm:t>
    </dgm:pt>
    <dgm:pt modelId="{DC7FE779-2172-46E2-A14B-4E501D7C1622}">
      <dgm:prSet phldrT="[Texto]" custT="1"/>
      <dgm:spPr/>
      <dgm:t>
        <a:bodyPr/>
        <a:lstStyle/>
        <a:p>
          <a:pPr algn="just"/>
          <a:endParaRPr lang="es-EC" sz="1800" dirty="0">
            <a:latin typeface="Arial" pitchFamily="34" charset="0"/>
            <a:cs typeface="Arial" pitchFamily="34" charset="0"/>
          </a:endParaRPr>
        </a:p>
      </dgm:t>
    </dgm:pt>
    <dgm:pt modelId="{E51C49F6-6F96-4C22-9C3A-C3E483A1506A}" type="parTrans" cxnId="{60F26D19-0870-4D9A-938F-72B82CEB127C}">
      <dgm:prSet/>
      <dgm:spPr/>
      <dgm:t>
        <a:bodyPr/>
        <a:lstStyle/>
        <a:p>
          <a:pPr algn="just"/>
          <a:endParaRPr lang="es-EC"/>
        </a:p>
      </dgm:t>
    </dgm:pt>
    <dgm:pt modelId="{581FD1F3-CA0C-47C4-8F5A-5453ABCC784F}" type="sibTrans" cxnId="{60F26D19-0870-4D9A-938F-72B82CEB127C}">
      <dgm:prSet/>
      <dgm:spPr/>
      <dgm:t>
        <a:bodyPr/>
        <a:lstStyle/>
        <a:p>
          <a:pPr algn="just"/>
          <a:endParaRPr lang="es-EC"/>
        </a:p>
      </dgm:t>
    </dgm:pt>
    <dgm:pt modelId="{33270210-C679-4B6C-A6AD-360E3378FBDD}" type="pres">
      <dgm:prSet presAssocID="{C4E5AB11-C43F-4EB4-82E1-B260672D1876}" presName="Name0" presStyleCnt="0">
        <dgm:presLayoutVars>
          <dgm:dir/>
          <dgm:resizeHandles val="exact"/>
        </dgm:presLayoutVars>
      </dgm:prSet>
      <dgm:spPr/>
      <dgm:t>
        <a:bodyPr/>
        <a:lstStyle/>
        <a:p>
          <a:endParaRPr lang="es-EC"/>
        </a:p>
      </dgm:t>
    </dgm:pt>
    <dgm:pt modelId="{BD203CAB-4A99-49F6-A634-ADFDB5107042}" type="pres">
      <dgm:prSet presAssocID="{D542ACB7-EE94-443A-B11E-80E7061A8032}" presName="composite" presStyleCnt="0"/>
      <dgm:spPr/>
    </dgm:pt>
    <dgm:pt modelId="{2000A67F-35AB-434A-9D3F-11D5F22DA1A5}" type="pres">
      <dgm:prSet presAssocID="{D542ACB7-EE94-443A-B11E-80E7061A8032}" presName="rect1" presStyleLbl="trAlignAcc1" presStyleIdx="0" presStyleCnt="2" custLinFactNeighborX="-20562">
        <dgm:presLayoutVars>
          <dgm:bulletEnabled val="1"/>
        </dgm:presLayoutVars>
      </dgm:prSet>
      <dgm:spPr/>
      <dgm:t>
        <a:bodyPr/>
        <a:lstStyle/>
        <a:p>
          <a:endParaRPr lang="es-EC"/>
        </a:p>
      </dgm:t>
    </dgm:pt>
    <dgm:pt modelId="{F8647B1E-E967-4ABB-AC77-4B7B3BE67A28}" type="pres">
      <dgm:prSet presAssocID="{D542ACB7-EE94-443A-B11E-80E7061A8032}" presName="rect2" presStyleLbl="fgImgPlace1" presStyleIdx="0" presStyleCnt="2" custLinFactNeighborX="-93909"/>
      <dgm:spPr>
        <a:blipFill rotWithShape="1">
          <a:blip xmlns:r="http://schemas.openxmlformats.org/officeDocument/2006/relationships" r:embed="rId1"/>
          <a:stretch>
            <a:fillRect/>
          </a:stretch>
        </a:blipFill>
      </dgm:spPr>
      <dgm:t>
        <a:bodyPr/>
        <a:lstStyle/>
        <a:p>
          <a:endParaRPr lang="es-EC"/>
        </a:p>
      </dgm:t>
    </dgm:pt>
    <dgm:pt modelId="{DDCFE8D9-855A-4A17-8505-ABDC91745D1F}" type="pres">
      <dgm:prSet presAssocID="{211C6469-C2B3-4DFE-9ED6-A7AF78E96CF5}" presName="sibTrans" presStyleCnt="0"/>
      <dgm:spPr/>
    </dgm:pt>
    <dgm:pt modelId="{09B6D8E4-C36F-4C2C-A8E9-2665A212B169}" type="pres">
      <dgm:prSet presAssocID="{2FB9CE1E-5ED0-44E7-9F3C-8B322D3441AB}" presName="composite" presStyleCnt="0"/>
      <dgm:spPr/>
    </dgm:pt>
    <dgm:pt modelId="{672C40F3-98D5-4D1F-BE3D-5CF7164E13CA}" type="pres">
      <dgm:prSet presAssocID="{2FB9CE1E-5ED0-44E7-9F3C-8B322D3441AB}" presName="rect1" presStyleLbl="trAlignAcc1" presStyleIdx="1" presStyleCnt="2" custLinFactNeighborX="34022">
        <dgm:presLayoutVars>
          <dgm:bulletEnabled val="1"/>
        </dgm:presLayoutVars>
      </dgm:prSet>
      <dgm:spPr/>
      <dgm:t>
        <a:bodyPr/>
        <a:lstStyle/>
        <a:p>
          <a:endParaRPr lang="es-EC"/>
        </a:p>
      </dgm:t>
    </dgm:pt>
    <dgm:pt modelId="{734AACED-4191-4740-B384-ACC82E46EF05}" type="pres">
      <dgm:prSet presAssocID="{2FB9CE1E-5ED0-44E7-9F3C-8B322D3441AB}" presName="rect2" presStyleLbl="fgImgPlace1" presStyleIdx="1" presStyleCnt="2" custLinFactX="55461" custLinFactNeighborX="100000"/>
      <dgm:spPr>
        <a:blipFill rotWithShape="1">
          <a:blip xmlns:r="http://schemas.openxmlformats.org/officeDocument/2006/relationships" r:embed="rId2"/>
          <a:stretch>
            <a:fillRect/>
          </a:stretch>
        </a:blipFill>
      </dgm:spPr>
      <dgm:t>
        <a:bodyPr/>
        <a:lstStyle/>
        <a:p>
          <a:endParaRPr lang="es-EC"/>
        </a:p>
      </dgm:t>
    </dgm:pt>
  </dgm:ptLst>
  <dgm:cxnLst>
    <dgm:cxn modelId="{DBA57C3E-777A-43D2-ADF2-EA3DBC01FDB8}" type="presOf" srcId="{D542ACB7-EE94-443A-B11E-80E7061A8032}" destId="{2000A67F-35AB-434A-9D3F-11D5F22DA1A5}" srcOrd="0" destOrd="0" presId="urn:microsoft.com/office/officeart/2008/layout/PictureStrips"/>
    <dgm:cxn modelId="{123CA3B0-FECD-455C-B595-6A788702CF05}" type="presOf" srcId="{2FB9CE1E-5ED0-44E7-9F3C-8B322D3441AB}" destId="{672C40F3-98D5-4D1F-BE3D-5CF7164E13CA}" srcOrd="0" destOrd="0" presId="urn:microsoft.com/office/officeart/2008/layout/PictureStrips"/>
    <dgm:cxn modelId="{F5296ACD-8354-4125-A8C1-D97836A5A320}" type="presOf" srcId="{AD451D5C-2C73-46F1-B649-1A3934EB2FC5}" destId="{672C40F3-98D5-4D1F-BE3D-5CF7164E13CA}" srcOrd="0" destOrd="2" presId="urn:microsoft.com/office/officeart/2008/layout/PictureStrips"/>
    <dgm:cxn modelId="{5B4DD89B-0F31-4C71-AC2B-CB301A23915F}" srcId="{C4E5AB11-C43F-4EB4-82E1-B260672D1876}" destId="{2FB9CE1E-5ED0-44E7-9F3C-8B322D3441AB}" srcOrd="1" destOrd="0" parTransId="{00E97520-8FC6-4B55-834F-FFA21D51902C}" sibTransId="{99CBF42C-2766-47DE-B445-4783441B1D38}"/>
    <dgm:cxn modelId="{18E13AE0-AF94-4F30-8C67-15D9868D9FA9}" srcId="{D542ACB7-EE94-443A-B11E-80E7061A8032}" destId="{A3D19BFE-3998-4614-9FF0-653DCA932F7B}" srcOrd="0" destOrd="0" parTransId="{818937B8-01EE-4C1A-96F5-FA976A923478}" sibTransId="{F7DD2CCB-5953-4E68-809C-4648DAC37CE9}"/>
    <dgm:cxn modelId="{261C8DB4-2036-4728-A22F-4927FB497FB0}" type="presOf" srcId="{A3D19BFE-3998-4614-9FF0-653DCA932F7B}" destId="{2000A67F-35AB-434A-9D3F-11D5F22DA1A5}" srcOrd="0" destOrd="1" presId="urn:microsoft.com/office/officeart/2008/layout/PictureStrips"/>
    <dgm:cxn modelId="{C28D9BE0-D3CC-4C3D-AE85-B6879B981592}" srcId="{D542ACB7-EE94-443A-B11E-80E7061A8032}" destId="{E7B971F1-6A34-4CB2-8D15-A3894122F92E}" srcOrd="1" destOrd="0" parTransId="{CC5D7604-00E3-44F3-8BA6-7BA7AFB1830C}" sibTransId="{09313D82-EB26-4450-8411-F488DFA610F7}"/>
    <dgm:cxn modelId="{E271515F-1F23-4FBE-8528-F87DA962DE34}" srcId="{2FB9CE1E-5ED0-44E7-9F3C-8B322D3441AB}" destId="{AD451D5C-2C73-46F1-B649-1A3934EB2FC5}" srcOrd="1" destOrd="0" parTransId="{41F4914F-84A3-4244-A11D-9C3C2EE3660E}" sibTransId="{532193EC-1211-4EC3-AAD6-8AC6547C7CFA}"/>
    <dgm:cxn modelId="{C903CF05-131F-4C26-94F4-6FFC1D357353}" srcId="{C4E5AB11-C43F-4EB4-82E1-B260672D1876}" destId="{D542ACB7-EE94-443A-B11E-80E7061A8032}" srcOrd="0" destOrd="0" parTransId="{2784920E-42BE-47D2-B504-AB0267FD46D0}" sibTransId="{211C6469-C2B3-4DFE-9ED6-A7AF78E96CF5}"/>
    <dgm:cxn modelId="{74366530-3BCB-4A50-B340-BC712E98AF5A}" type="presOf" srcId="{C4E5AB11-C43F-4EB4-82E1-B260672D1876}" destId="{33270210-C679-4B6C-A6AD-360E3378FBDD}" srcOrd="0" destOrd="0" presId="urn:microsoft.com/office/officeart/2008/layout/PictureStrips"/>
    <dgm:cxn modelId="{60F26D19-0870-4D9A-938F-72B82CEB127C}" srcId="{2FB9CE1E-5ED0-44E7-9F3C-8B322D3441AB}" destId="{DC7FE779-2172-46E2-A14B-4E501D7C1622}" srcOrd="0" destOrd="0" parTransId="{E51C49F6-6F96-4C22-9C3A-C3E483A1506A}" sibTransId="{581FD1F3-CA0C-47C4-8F5A-5453ABCC784F}"/>
    <dgm:cxn modelId="{7ABC5854-2974-4863-BB42-2B5C31D60EE3}" type="presOf" srcId="{E7B971F1-6A34-4CB2-8D15-A3894122F92E}" destId="{2000A67F-35AB-434A-9D3F-11D5F22DA1A5}" srcOrd="0" destOrd="2" presId="urn:microsoft.com/office/officeart/2008/layout/PictureStrips"/>
    <dgm:cxn modelId="{E5DEF2D6-B9BC-4C8A-9EA4-5892BC8F3E0B}" type="presOf" srcId="{DC7FE779-2172-46E2-A14B-4E501D7C1622}" destId="{672C40F3-98D5-4D1F-BE3D-5CF7164E13CA}" srcOrd="0" destOrd="1" presId="urn:microsoft.com/office/officeart/2008/layout/PictureStrips"/>
    <dgm:cxn modelId="{83EDEC9D-139D-4D57-B1BC-89DAA07B8814}" type="presParOf" srcId="{33270210-C679-4B6C-A6AD-360E3378FBDD}" destId="{BD203CAB-4A99-49F6-A634-ADFDB5107042}" srcOrd="0" destOrd="0" presId="urn:microsoft.com/office/officeart/2008/layout/PictureStrips"/>
    <dgm:cxn modelId="{6CCC8FB7-96C2-40EC-AA34-313488B85B37}" type="presParOf" srcId="{BD203CAB-4A99-49F6-A634-ADFDB5107042}" destId="{2000A67F-35AB-434A-9D3F-11D5F22DA1A5}" srcOrd="0" destOrd="0" presId="urn:microsoft.com/office/officeart/2008/layout/PictureStrips"/>
    <dgm:cxn modelId="{4BECE37C-E6D5-4BE8-B8C7-3469494C0805}" type="presParOf" srcId="{BD203CAB-4A99-49F6-A634-ADFDB5107042}" destId="{F8647B1E-E967-4ABB-AC77-4B7B3BE67A28}" srcOrd="1" destOrd="0" presId="urn:microsoft.com/office/officeart/2008/layout/PictureStrips"/>
    <dgm:cxn modelId="{E677CC4A-3E06-45F1-9327-9C9AAC610807}" type="presParOf" srcId="{33270210-C679-4B6C-A6AD-360E3378FBDD}" destId="{DDCFE8D9-855A-4A17-8505-ABDC91745D1F}" srcOrd="1" destOrd="0" presId="urn:microsoft.com/office/officeart/2008/layout/PictureStrips"/>
    <dgm:cxn modelId="{8BE4CFDC-8354-465A-AF07-667F7B663066}" type="presParOf" srcId="{33270210-C679-4B6C-A6AD-360E3378FBDD}" destId="{09B6D8E4-C36F-4C2C-A8E9-2665A212B169}" srcOrd="2" destOrd="0" presId="urn:microsoft.com/office/officeart/2008/layout/PictureStrips"/>
    <dgm:cxn modelId="{78C5E34E-5A39-44FE-AA08-1D1DD5128D50}" type="presParOf" srcId="{09B6D8E4-C36F-4C2C-A8E9-2665A212B169}" destId="{672C40F3-98D5-4D1F-BE3D-5CF7164E13CA}" srcOrd="0" destOrd="0" presId="urn:microsoft.com/office/officeart/2008/layout/PictureStrips"/>
    <dgm:cxn modelId="{8F482D10-00C8-40A7-AEF6-9F306424FDFF}" type="presParOf" srcId="{09B6D8E4-C36F-4C2C-A8E9-2665A212B169}" destId="{734AACED-4191-4740-B384-ACC82E46EF05}"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CEE9D0E-F33A-45D2-96DB-209613DDF663}" type="doc">
      <dgm:prSet loTypeId="urn:microsoft.com/office/officeart/2005/8/layout/pList2" loCatId="list" qsTypeId="urn:microsoft.com/office/officeart/2005/8/quickstyle/simple3" qsCatId="simple" csTypeId="urn:microsoft.com/office/officeart/2005/8/colors/accent0_2" csCatId="mainScheme" phldr="1"/>
      <dgm:spPr/>
    </dgm:pt>
    <dgm:pt modelId="{634D3609-4673-43C9-AE41-5A77A92E1B6B}">
      <dgm:prSet phldrT="[Texto]" custT="1"/>
      <dgm:spPr/>
      <dgm:t>
        <a:bodyPr/>
        <a:lstStyle/>
        <a:p>
          <a:pPr algn="just"/>
          <a:r>
            <a:rPr lang="es-ES" sz="1600" dirty="0" smtClean="0"/>
            <a:t>Para determinar la metodología propuesta en el presente trabajo, se conversó con funcionarios de áreas financieras de las Universidades Publicas del Cantón Quito, Universidad Central, Universidad Politécnica Nacional, Universidad de las Fuerzas Armadas – ESPE. </a:t>
          </a:r>
          <a:endParaRPr lang="es-EC" sz="1600" dirty="0"/>
        </a:p>
      </dgm:t>
    </dgm:pt>
    <dgm:pt modelId="{5F0CFF8B-60CE-468A-A8D5-2B15A5C636B1}" type="parTrans" cxnId="{3E6600E8-955F-4BAC-9C18-204B2A5A397B}">
      <dgm:prSet/>
      <dgm:spPr/>
      <dgm:t>
        <a:bodyPr/>
        <a:lstStyle/>
        <a:p>
          <a:endParaRPr lang="es-EC" sz="1600"/>
        </a:p>
      </dgm:t>
    </dgm:pt>
    <dgm:pt modelId="{EBDA83ED-37E8-4311-B5B0-FB5A2DF27AD9}" type="sibTrans" cxnId="{3E6600E8-955F-4BAC-9C18-204B2A5A397B}">
      <dgm:prSet/>
      <dgm:spPr/>
      <dgm:t>
        <a:bodyPr/>
        <a:lstStyle/>
        <a:p>
          <a:endParaRPr lang="es-EC" sz="1600"/>
        </a:p>
      </dgm:t>
    </dgm:pt>
    <dgm:pt modelId="{68EB6A48-6A0C-49F4-B3E6-8DF3DCA1EF0B}">
      <dgm:prSet phldrT="[Texto]" custT="1"/>
      <dgm:spPr/>
      <dgm:t>
        <a:bodyPr/>
        <a:lstStyle/>
        <a:p>
          <a:pPr algn="just"/>
          <a:r>
            <a:rPr lang="es-ES" sz="1600" dirty="0" smtClean="0"/>
            <a:t>Al ser indagados 32 funcionarios de áreas financieras, sobre si los presupuestos de los programas de postgrado se realizan con base en costos, manifestaron todos que no, no existe metodología alguna. </a:t>
          </a:r>
          <a:endParaRPr lang="es-EC" sz="1600" dirty="0"/>
        </a:p>
      </dgm:t>
    </dgm:pt>
    <dgm:pt modelId="{29FD77E7-1575-46FF-91DE-1E02B7DF280F}" type="parTrans" cxnId="{EE72FFB3-833D-4F5D-B3BD-9E34092013B9}">
      <dgm:prSet/>
      <dgm:spPr/>
      <dgm:t>
        <a:bodyPr/>
        <a:lstStyle/>
        <a:p>
          <a:endParaRPr lang="es-EC" sz="1600"/>
        </a:p>
      </dgm:t>
    </dgm:pt>
    <dgm:pt modelId="{ACDF2359-D3A1-4399-8D80-80D11707F445}" type="sibTrans" cxnId="{EE72FFB3-833D-4F5D-B3BD-9E34092013B9}">
      <dgm:prSet/>
      <dgm:spPr/>
      <dgm:t>
        <a:bodyPr/>
        <a:lstStyle/>
        <a:p>
          <a:endParaRPr lang="es-EC" sz="1600"/>
        </a:p>
      </dgm:t>
    </dgm:pt>
    <dgm:pt modelId="{9762FBE4-C21F-4D70-A291-D4F3EF1BB97A}">
      <dgm:prSet phldrT="[Texto]" custT="1"/>
      <dgm:spPr/>
      <dgm:t>
        <a:bodyPr/>
        <a:lstStyle/>
        <a:p>
          <a:pPr algn="just"/>
          <a:r>
            <a:rPr lang="es-ES" sz="1600" dirty="0" smtClean="0"/>
            <a:t>Los presupuestos realizan el coordinador del programa conjuntamente con un asistente administrativo quien le indica los valores estimados que debe registrar en el presupuesto como retribución de servicios básicos y gestión del personal administrativo.</a:t>
          </a:r>
          <a:endParaRPr lang="es-EC" sz="1600" dirty="0"/>
        </a:p>
      </dgm:t>
    </dgm:pt>
    <dgm:pt modelId="{5E6B90C5-DBAB-4E4B-A407-23B49D774790}" type="parTrans" cxnId="{00F0ECD6-747F-4220-99E4-BB0E44E629FD}">
      <dgm:prSet/>
      <dgm:spPr/>
      <dgm:t>
        <a:bodyPr/>
        <a:lstStyle/>
        <a:p>
          <a:endParaRPr lang="es-EC" sz="1600"/>
        </a:p>
      </dgm:t>
    </dgm:pt>
    <dgm:pt modelId="{84D015F0-B327-429B-ACCD-00786249C6EE}" type="sibTrans" cxnId="{00F0ECD6-747F-4220-99E4-BB0E44E629FD}">
      <dgm:prSet/>
      <dgm:spPr/>
      <dgm:t>
        <a:bodyPr/>
        <a:lstStyle/>
        <a:p>
          <a:endParaRPr lang="es-EC" sz="1600"/>
        </a:p>
      </dgm:t>
    </dgm:pt>
    <dgm:pt modelId="{F83DE142-9099-445A-AE59-A202EBCD68CA}" type="pres">
      <dgm:prSet presAssocID="{8CEE9D0E-F33A-45D2-96DB-209613DDF663}" presName="Name0" presStyleCnt="0">
        <dgm:presLayoutVars>
          <dgm:dir/>
          <dgm:resizeHandles val="exact"/>
        </dgm:presLayoutVars>
      </dgm:prSet>
      <dgm:spPr/>
    </dgm:pt>
    <dgm:pt modelId="{58EF2D6B-A3F8-451D-A240-F4C513A568D9}" type="pres">
      <dgm:prSet presAssocID="{8CEE9D0E-F33A-45D2-96DB-209613DDF663}" presName="bkgdShp" presStyleLbl="alignAccFollowNode1" presStyleIdx="0" presStyleCnt="1"/>
      <dgm:spPr/>
    </dgm:pt>
    <dgm:pt modelId="{657F3391-5C8B-4072-B311-66AE314E77E2}" type="pres">
      <dgm:prSet presAssocID="{8CEE9D0E-F33A-45D2-96DB-209613DDF663}" presName="linComp" presStyleCnt="0"/>
      <dgm:spPr/>
    </dgm:pt>
    <dgm:pt modelId="{B352CBE6-45C6-4AD7-8E96-A5E4C4DCBC24}" type="pres">
      <dgm:prSet presAssocID="{634D3609-4673-43C9-AE41-5A77A92E1B6B}" presName="compNode" presStyleCnt="0"/>
      <dgm:spPr/>
    </dgm:pt>
    <dgm:pt modelId="{16EB83E5-6DB4-408B-867B-FD60E1BD798E}" type="pres">
      <dgm:prSet presAssocID="{634D3609-4673-43C9-AE41-5A77A92E1B6B}" presName="node" presStyleLbl="node1" presStyleIdx="0" presStyleCnt="3">
        <dgm:presLayoutVars>
          <dgm:bulletEnabled val="1"/>
        </dgm:presLayoutVars>
      </dgm:prSet>
      <dgm:spPr/>
      <dgm:t>
        <a:bodyPr/>
        <a:lstStyle/>
        <a:p>
          <a:endParaRPr lang="es-EC"/>
        </a:p>
      </dgm:t>
    </dgm:pt>
    <dgm:pt modelId="{4E05C924-C8F0-4FAF-BB53-916912DDF043}" type="pres">
      <dgm:prSet presAssocID="{634D3609-4673-43C9-AE41-5A77A92E1B6B}" presName="invisiNode" presStyleLbl="node1" presStyleIdx="0" presStyleCnt="3"/>
      <dgm:spPr/>
    </dgm:pt>
    <dgm:pt modelId="{159C97B4-589C-4FA0-BD6F-ED95F2C41619}" type="pres">
      <dgm:prSet presAssocID="{634D3609-4673-43C9-AE41-5A77A92E1B6B}" presName="imagNode"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4FB505B7-9B35-4F7B-9561-2DC96B273E78}" type="pres">
      <dgm:prSet presAssocID="{EBDA83ED-37E8-4311-B5B0-FB5A2DF27AD9}" presName="sibTrans" presStyleLbl="sibTrans2D1" presStyleIdx="0" presStyleCnt="0"/>
      <dgm:spPr/>
      <dgm:t>
        <a:bodyPr/>
        <a:lstStyle/>
        <a:p>
          <a:endParaRPr lang="es-EC"/>
        </a:p>
      </dgm:t>
    </dgm:pt>
    <dgm:pt modelId="{D4EF37E0-E8AD-400D-8D21-9D4166129A4F}" type="pres">
      <dgm:prSet presAssocID="{68EB6A48-6A0C-49F4-B3E6-8DF3DCA1EF0B}" presName="compNode" presStyleCnt="0"/>
      <dgm:spPr/>
    </dgm:pt>
    <dgm:pt modelId="{7BE3B19D-3A93-492E-8C09-A30710972940}" type="pres">
      <dgm:prSet presAssocID="{68EB6A48-6A0C-49F4-B3E6-8DF3DCA1EF0B}" presName="node" presStyleLbl="node1" presStyleIdx="1" presStyleCnt="3">
        <dgm:presLayoutVars>
          <dgm:bulletEnabled val="1"/>
        </dgm:presLayoutVars>
      </dgm:prSet>
      <dgm:spPr/>
      <dgm:t>
        <a:bodyPr/>
        <a:lstStyle/>
        <a:p>
          <a:endParaRPr lang="es-EC"/>
        </a:p>
      </dgm:t>
    </dgm:pt>
    <dgm:pt modelId="{8E9E72F5-468C-4088-B66D-7EF3F4FD702A}" type="pres">
      <dgm:prSet presAssocID="{68EB6A48-6A0C-49F4-B3E6-8DF3DCA1EF0B}" presName="invisiNode" presStyleLbl="node1" presStyleIdx="1" presStyleCnt="3"/>
      <dgm:spPr/>
    </dgm:pt>
    <dgm:pt modelId="{9B67738C-23AD-49C4-9885-A912F13FD32C}" type="pres">
      <dgm:prSet presAssocID="{68EB6A48-6A0C-49F4-B3E6-8DF3DCA1EF0B}" presName="imagNode" presStyleLbl="fgImgPlace1" presStyleIdx="1" presStyleCnt="3"/>
      <dgm:spPr>
        <a:blipFill rotWithShape="1">
          <a:blip xmlns:r="http://schemas.openxmlformats.org/officeDocument/2006/relationships" r:embed="rId2"/>
          <a:stretch>
            <a:fillRect/>
          </a:stretch>
        </a:blipFill>
      </dgm:spPr>
      <dgm:t>
        <a:bodyPr/>
        <a:lstStyle/>
        <a:p>
          <a:endParaRPr lang="es-EC"/>
        </a:p>
      </dgm:t>
    </dgm:pt>
    <dgm:pt modelId="{5FF4A000-6A71-4506-9999-15E4CFEAA271}" type="pres">
      <dgm:prSet presAssocID="{ACDF2359-D3A1-4399-8D80-80D11707F445}" presName="sibTrans" presStyleLbl="sibTrans2D1" presStyleIdx="0" presStyleCnt="0"/>
      <dgm:spPr/>
      <dgm:t>
        <a:bodyPr/>
        <a:lstStyle/>
        <a:p>
          <a:endParaRPr lang="es-EC"/>
        </a:p>
      </dgm:t>
    </dgm:pt>
    <dgm:pt modelId="{58026E38-AE59-4EB8-A615-3F177B2C6873}" type="pres">
      <dgm:prSet presAssocID="{9762FBE4-C21F-4D70-A291-D4F3EF1BB97A}" presName="compNode" presStyleCnt="0"/>
      <dgm:spPr/>
    </dgm:pt>
    <dgm:pt modelId="{698B5A58-D0E2-47B9-8EB1-474DF5760D93}" type="pres">
      <dgm:prSet presAssocID="{9762FBE4-C21F-4D70-A291-D4F3EF1BB97A}" presName="node" presStyleLbl="node1" presStyleIdx="2" presStyleCnt="3">
        <dgm:presLayoutVars>
          <dgm:bulletEnabled val="1"/>
        </dgm:presLayoutVars>
      </dgm:prSet>
      <dgm:spPr/>
      <dgm:t>
        <a:bodyPr/>
        <a:lstStyle/>
        <a:p>
          <a:endParaRPr lang="es-EC"/>
        </a:p>
      </dgm:t>
    </dgm:pt>
    <dgm:pt modelId="{1D8698C3-C29D-4B6F-A20C-61EF9499EFAE}" type="pres">
      <dgm:prSet presAssocID="{9762FBE4-C21F-4D70-A291-D4F3EF1BB97A}" presName="invisiNode" presStyleLbl="node1" presStyleIdx="2" presStyleCnt="3"/>
      <dgm:spPr/>
    </dgm:pt>
    <dgm:pt modelId="{27FD0708-4D65-46E0-8243-81F536C35C25}" type="pres">
      <dgm:prSet presAssocID="{9762FBE4-C21F-4D70-A291-D4F3EF1BB97A}" presName="imagNode" presStyleLbl="fgImgPlace1" presStyleIdx="2" presStyleCnt="3"/>
      <dgm:spPr>
        <a:blipFill rotWithShape="1">
          <a:blip xmlns:r="http://schemas.openxmlformats.org/officeDocument/2006/relationships" r:embed="rId3"/>
          <a:stretch>
            <a:fillRect/>
          </a:stretch>
        </a:blipFill>
      </dgm:spPr>
    </dgm:pt>
  </dgm:ptLst>
  <dgm:cxnLst>
    <dgm:cxn modelId="{5C87B35A-E7A4-43D6-9AF7-4C8E6A3AC418}" type="presOf" srcId="{EBDA83ED-37E8-4311-B5B0-FB5A2DF27AD9}" destId="{4FB505B7-9B35-4F7B-9561-2DC96B273E78}" srcOrd="0" destOrd="0" presId="urn:microsoft.com/office/officeart/2005/8/layout/pList2"/>
    <dgm:cxn modelId="{00F0ECD6-747F-4220-99E4-BB0E44E629FD}" srcId="{8CEE9D0E-F33A-45D2-96DB-209613DDF663}" destId="{9762FBE4-C21F-4D70-A291-D4F3EF1BB97A}" srcOrd="2" destOrd="0" parTransId="{5E6B90C5-DBAB-4E4B-A407-23B49D774790}" sibTransId="{84D015F0-B327-429B-ACCD-00786249C6EE}"/>
    <dgm:cxn modelId="{3E6600E8-955F-4BAC-9C18-204B2A5A397B}" srcId="{8CEE9D0E-F33A-45D2-96DB-209613DDF663}" destId="{634D3609-4673-43C9-AE41-5A77A92E1B6B}" srcOrd="0" destOrd="0" parTransId="{5F0CFF8B-60CE-468A-A8D5-2B15A5C636B1}" sibTransId="{EBDA83ED-37E8-4311-B5B0-FB5A2DF27AD9}"/>
    <dgm:cxn modelId="{6E467246-10D0-43AC-A5D9-A7E4BE1215FC}" type="presOf" srcId="{ACDF2359-D3A1-4399-8D80-80D11707F445}" destId="{5FF4A000-6A71-4506-9999-15E4CFEAA271}" srcOrd="0" destOrd="0" presId="urn:microsoft.com/office/officeart/2005/8/layout/pList2"/>
    <dgm:cxn modelId="{DCBD5E89-5AE9-4C55-82CA-8CB1E720B80E}" type="presOf" srcId="{634D3609-4673-43C9-AE41-5A77A92E1B6B}" destId="{16EB83E5-6DB4-408B-867B-FD60E1BD798E}" srcOrd="0" destOrd="0" presId="urn:microsoft.com/office/officeart/2005/8/layout/pList2"/>
    <dgm:cxn modelId="{EE72FFB3-833D-4F5D-B3BD-9E34092013B9}" srcId="{8CEE9D0E-F33A-45D2-96DB-209613DDF663}" destId="{68EB6A48-6A0C-49F4-B3E6-8DF3DCA1EF0B}" srcOrd="1" destOrd="0" parTransId="{29FD77E7-1575-46FF-91DE-1E02B7DF280F}" sibTransId="{ACDF2359-D3A1-4399-8D80-80D11707F445}"/>
    <dgm:cxn modelId="{72A7E708-2288-4B88-8745-6B041F8969C5}" type="presOf" srcId="{8CEE9D0E-F33A-45D2-96DB-209613DDF663}" destId="{F83DE142-9099-445A-AE59-A202EBCD68CA}" srcOrd="0" destOrd="0" presId="urn:microsoft.com/office/officeart/2005/8/layout/pList2"/>
    <dgm:cxn modelId="{F4240789-F072-4982-865A-2B1C30E9ECAA}" type="presOf" srcId="{68EB6A48-6A0C-49F4-B3E6-8DF3DCA1EF0B}" destId="{7BE3B19D-3A93-492E-8C09-A30710972940}" srcOrd="0" destOrd="0" presId="urn:microsoft.com/office/officeart/2005/8/layout/pList2"/>
    <dgm:cxn modelId="{EE3E130A-2153-4EA0-8D52-33E4CCE67339}" type="presOf" srcId="{9762FBE4-C21F-4D70-A291-D4F3EF1BB97A}" destId="{698B5A58-D0E2-47B9-8EB1-474DF5760D93}" srcOrd="0" destOrd="0" presId="urn:microsoft.com/office/officeart/2005/8/layout/pList2"/>
    <dgm:cxn modelId="{DB397672-6569-4081-8F34-E48624D6D767}" type="presParOf" srcId="{F83DE142-9099-445A-AE59-A202EBCD68CA}" destId="{58EF2D6B-A3F8-451D-A240-F4C513A568D9}" srcOrd="0" destOrd="0" presId="urn:microsoft.com/office/officeart/2005/8/layout/pList2"/>
    <dgm:cxn modelId="{2922EBF0-2F44-4BB9-87C7-C3EB66D6423F}" type="presParOf" srcId="{F83DE142-9099-445A-AE59-A202EBCD68CA}" destId="{657F3391-5C8B-4072-B311-66AE314E77E2}" srcOrd="1" destOrd="0" presId="urn:microsoft.com/office/officeart/2005/8/layout/pList2"/>
    <dgm:cxn modelId="{5455936A-A30C-4B3D-A4EC-D572CBEB8ED0}" type="presParOf" srcId="{657F3391-5C8B-4072-B311-66AE314E77E2}" destId="{B352CBE6-45C6-4AD7-8E96-A5E4C4DCBC24}" srcOrd="0" destOrd="0" presId="urn:microsoft.com/office/officeart/2005/8/layout/pList2"/>
    <dgm:cxn modelId="{7E39B00B-ABE5-4CDE-8CB8-A1F8E3970D0E}" type="presParOf" srcId="{B352CBE6-45C6-4AD7-8E96-A5E4C4DCBC24}" destId="{16EB83E5-6DB4-408B-867B-FD60E1BD798E}" srcOrd="0" destOrd="0" presId="urn:microsoft.com/office/officeart/2005/8/layout/pList2"/>
    <dgm:cxn modelId="{A1B22B9D-4CD5-4FA2-AC75-51F9E90F5BD9}" type="presParOf" srcId="{B352CBE6-45C6-4AD7-8E96-A5E4C4DCBC24}" destId="{4E05C924-C8F0-4FAF-BB53-916912DDF043}" srcOrd="1" destOrd="0" presId="urn:microsoft.com/office/officeart/2005/8/layout/pList2"/>
    <dgm:cxn modelId="{11DBCD5B-40D5-43E7-B579-5D8F1F3547BC}" type="presParOf" srcId="{B352CBE6-45C6-4AD7-8E96-A5E4C4DCBC24}" destId="{159C97B4-589C-4FA0-BD6F-ED95F2C41619}" srcOrd="2" destOrd="0" presId="urn:microsoft.com/office/officeart/2005/8/layout/pList2"/>
    <dgm:cxn modelId="{8445F891-0046-4E34-B8D1-4266C4ADC1D7}" type="presParOf" srcId="{657F3391-5C8B-4072-B311-66AE314E77E2}" destId="{4FB505B7-9B35-4F7B-9561-2DC96B273E78}" srcOrd="1" destOrd="0" presId="urn:microsoft.com/office/officeart/2005/8/layout/pList2"/>
    <dgm:cxn modelId="{FBDB4B22-9163-410C-B084-74579A6331F0}" type="presParOf" srcId="{657F3391-5C8B-4072-B311-66AE314E77E2}" destId="{D4EF37E0-E8AD-400D-8D21-9D4166129A4F}" srcOrd="2" destOrd="0" presId="urn:microsoft.com/office/officeart/2005/8/layout/pList2"/>
    <dgm:cxn modelId="{9B58671E-39D7-44D0-8ABE-844F9AD00E29}" type="presParOf" srcId="{D4EF37E0-E8AD-400D-8D21-9D4166129A4F}" destId="{7BE3B19D-3A93-492E-8C09-A30710972940}" srcOrd="0" destOrd="0" presId="urn:microsoft.com/office/officeart/2005/8/layout/pList2"/>
    <dgm:cxn modelId="{9DFA20D7-E2A6-4B9A-8A12-8249B9350475}" type="presParOf" srcId="{D4EF37E0-E8AD-400D-8D21-9D4166129A4F}" destId="{8E9E72F5-468C-4088-B66D-7EF3F4FD702A}" srcOrd="1" destOrd="0" presId="urn:microsoft.com/office/officeart/2005/8/layout/pList2"/>
    <dgm:cxn modelId="{A6C34DA1-EB44-4B5B-A760-878CA3D1DF66}" type="presParOf" srcId="{D4EF37E0-E8AD-400D-8D21-9D4166129A4F}" destId="{9B67738C-23AD-49C4-9885-A912F13FD32C}" srcOrd="2" destOrd="0" presId="urn:microsoft.com/office/officeart/2005/8/layout/pList2"/>
    <dgm:cxn modelId="{E28222EE-0A86-4C14-A79A-09CB74ADCE9A}" type="presParOf" srcId="{657F3391-5C8B-4072-B311-66AE314E77E2}" destId="{5FF4A000-6A71-4506-9999-15E4CFEAA271}" srcOrd="3" destOrd="0" presId="urn:microsoft.com/office/officeart/2005/8/layout/pList2"/>
    <dgm:cxn modelId="{0A68926A-EE58-4CCA-821B-FD0FF473AC0B}" type="presParOf" srcId="{657F3391-5C8B-4072-B311-66AE314E77E2}" destId="{58026E38-AE59-4EB8-A615-3F177B2C6873}" srcOrd="4" destOrd="0" presId="urn:microsoft.com/office/officeart/2005/8/layout/pList2"/>
    <dgm:cxn modelId="{8252BAF1-0C63-45E2-A877-7FC41A2383EE}" type="presParOf" srcId="{58026E38-AE59-4EB8-A615-3F177B2C6873}" destId="{698B5A58-D0E2-47B9-8EB1-474DF5760D93}" srcOrd="0" destOrd="0" presId="urn:microsoft.com/office/officeart/2005/8/layout/pList2"/>
    <dgm:cxn modelId="{0BA9D0A6-D354-41AB-A150-594E04EE9898}" type="presParOf" srcId="{58026E38-AE59-4EB8-A615-3F177B2C6873}" destId="{1D8698C3-C29D-4B6F-A20C-61EF9499EFAE}" srcOrd="1" destOrd="0" presId="urn:microsoft.com/office/officeart/2005/8/layout/pList2"/>
    <dgm:cxn modelId="{59D719D6-4662-4BAD-BB0D-337345EAC77B}" type="presParOf" srcId="{58026E38-AE59-4EB8-A615-3F177B2C6873}" destId="{27FD0708-4D65-46E0-8243-81F536C35C25}"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0D8D1EC-5CC4-4CD5-9B0E-F7FA86EF346B}" type="doc">
      <dgm:prSet loTypeId="urn:microsoft.com/office/officeart/2009/3/layout/RandomtoResultProcess" loCatId="process" qsTypeId="urn:microsoft.com/office/officeart/2005/8/quickstyle/3d3" qsCatId="3D" csTypeId="urn:microsoft.com/office/officeart/2005/8/colors/colorful4" csCatId="colorful" phldr="1"/>
      <dgm:spPr/>
      <dgm:t>
        <a:bodyPr/>
        <a:lstStyle/>
        <a:p>
          <a:endParaRPr lang="es-EC"/>
        </a:p>
      </dgm:t>
    </dgm:pt>
    <dgm:pt modelId="{0C3BC1E0-08E3-4CE9-8277-54E5982853A9}">
      <dgm:prSet phldrT="[Texto]"/>
      <dgm:spPr/>
      <dgm:t>
        <a:bodyPr/>
        <a:lstStyle/>
        <a:p>
          <a:r>
            <a:rPr lang="es-EC" dirty="0" smtClean="0">
              <a:solidFill>
                <a:schemeClr val="tx1"/>
              </a:solidFill>
            </a:rPr>
            <a:t>Se caracteriza por principalizar</a:t>
          </a:r>
          <a:endParaRPr lang="es-EC" dirty="0">
            <a:solidFill>
              <a:schemeClr val="tx1"/>
            </a:solidFill>
          </a:endParaRPr>
        </a:p>
      </dgm:t>
    </dgm:pt>
    <dgm:pt modelId="{FD15288D-C38C-47F2-A94B-858CCFE704BB}" type="parTrans" cxnId="{528B886C-D972-41CE-84F2-57FF0D4D507A}">
      <dgm:prSet/>
      <dgm:spPr/>
      <dgm:t>
        <a:bodyPr/>
        <a:lstStyle/>
        <a:p>
          <a:endParaRPr lang="es-EC">
            <a:solidFill>
              <a:schemeClr val="tx1"/>
            </a:solidFill>
          </a:endParaRPr>
        </a:p>
      </dgm:t>
    </dgm:pt>
    <dgm:pt modelId="{B3C253AD-F3A4-4BAA-8A96-285035DE2197}" type="sibTrans" cxnId="{528B886C-D972-41CE-84F2-57FF0D4D507A}">
      <dgm:prSet/>
      <dgm:spPr/>
      <dgm:t>
        <a:bodyPr/>
        <a:lstStyle/>
        <a:p>
          <a:endParaRPr lang="es-EC">
            <a:solidFill>
              <a:schemeClr val="tx1"/>
            </a:solidFill>
          </a:endParaRPr>
        </a:p>
      </dgm:t>
    </dgm:pt>
    <dgm:pt modelId="{59D409E7-6DF0-4B8A-B9A8-BCBD839EA596}">
      <dgm:prSet/>
      <dgm:spPr/>
      <dgm:t>
        <a:bodyPr/>
        <a:lstStyle/>
        <a:p>
          <a:r>
            <a:rPr lang="es-EC" dirty="0" smtClean="0">
              <a:solidFill>
                <a:schemeClr val="tx1"/>
              </a:solidFill>
            </a:rPr>
            <a:t>que afectan al objeto de costos </a:t>
          </a:r>
        </a:p>
      </dgm:t>
    </dgm:pt>
    <dgm:pt modelId="{5E06ED29-668E-4594-92AF-96081A7B2620}" type="parTrans" cxnId="{2829C92B-B630-47CB-9FF9-D81F36AFD186}">
      <dgm:prSet/>
      <dgm:spPr/>
      <dgm:t>
        <a:bodyPr/>
        <a:lstStyle/>
        <a:p>
          <a:endParaRPr lang="es-EC">
            <a:solidFill>
              <a:schemeClr val="tx1"/>
            </a:solidFill>
          </a:endParaRPr>
        </a:p>
      </dgm:t>
    </dgm:pt>
    <dgm:pt modelId="{2A03EE52-7D4E-4EDC-8507-531BB87AE9E0}" type="sibTrans" cxnId="{2829C92B-B630-47CB-9FF9-D81F36AFD186}">
      <dgm:prSet/>
      <dgm:spPr/>
      <dgm:t>
        <a:bodyPr/>
        <a:lstStyle/>
        <a:p>
          <a:endParaRPr lang="es-EC">
            <a:solidFill>
              <a:schemeClr val="tx1"/>
            </a:solidFill>
          </a:endParaRPr>
        </a:p>
      </dgm:t>
    </dgm:pt>
    <dgm:pt modelId="{F5A430DE-4BD2-498F-B874-C62EE50FF39F}">
      <dgm:prSet phldrT="[Texto]"/>
      <dgm:spPr/>
      <dgm:t>
        <a:bodyPr/>
        <a:lstStyle/>
        <a:p>
          <a:r>
            <a:rPr lang="es-EC" smtClean="0">
              <a:solidFill>
                <a:schemeClr val="tx1"/>
              </a:solidFill>
            </a:rPr>
            <a:t>Costos directos e  indirectos</a:t>
          </a:r>
          <a:endParaRPr lang="es-EC" dirty="0">
            <a:solidFill>
              <a:schemeClr val="tx1"/>
            </a:solidFill>
          </a:endParaRPr>
        </a:p>
      </dgm:t>
    </dgm:pt>
    <dgm:pt modelId="{0D3694DA-6EDE-41D9-90FB-F7C4B5D2E0F4}" type="parTrans" cxnId="{44BEC1F3-B57D-4AB2-A976-ACD2F14BE9DD}">
      <dgm:prSet/>
      <dgm:spPr/>
      <dgm:t>
        <a:bodyPr/>
        <a:lstStyle/>
        <a:p>
          <a:endParaRPr lang="es-EC">
            <a:solidFill>
              <a:schemeClr val="tx1"/>
            </a:solidFill>
          </a:endParaRPr>
        </a:p>
      </dgm:t>
    </dgm:pt>
    <dgm:pt modelId="{96D16931-AEFD-4626-861F-542958446A73}" type="sibTrans" cxnId="{44BEC1F3-B57D-4AB2-A976-ACD2F14BE9DD}">
      <dgm:prSet/>
      <dgm:spPr/>
      <dgm:t>
        <a:bodyPr/>
        <a:lstStyle/>
        <a:p>
          <a:endParaRPr lang="es-EC">
            <a:solidFill>
              <a:schemeClr val="tx1"/>
            </a:solidFill>
          </a:endParaRPr>
        </a:p>
      </dgm:t>
    </dgm:pt>
    <dgm:pt modelId="{360BE47C-F0AE-4642-8720-6B63E53C44C4}" type="pres">
      <dgm:prSet presAssocID="{50D8D1EC-5CC4-4CD5-9B0E-F7FA86EF346B}" presName="Name0" presStyleCnt="0">
        <dgm:presLayoutVars>
          <dgm:dir/>
          <dgm:animOne val="branch"/>
          <dgm:animLvl val="lvl"/>
        </dgm:presLayoutVars>
      </dgm:prSet>
      <dgm:spPr/>
      <dgm:t>
        <a:bodyPr/>
        <a:lstStyle/>
        <a:p>
          <a:endParaRPr lang="es-EC"/>
        </a:p>
      </dgm:t>
    </dgm:pt>
    <dgm:pt modelId="{9BF82D4D-9C53-4A72-AFC1-0C80E7B6CB2A}" type="pres">
      <dgm:prSet presAssocID="{0C3BC1E0-08E3-4CE9-8277-54E5982853A9}" presName="chaos" presStyleCnt="0"/>
      <dgm:spPr/>
    </dgm:pt>
    <dgm:pt modelId="{5CF3D52D-A4BA-48D2-8FE4-673197CEECA9}" type="pres">
      <dgm:prSet presAssocID="{0C3BC1E0-08E3-4CE9-8277-54E5982853A9}" presName="parTx1" presStyleLbl="revTx" presStyleIdx="0" presStyleCnt="2"/>
      <dgm:spPr/>
      <dgm:t>
        <a:bodyPr/>
        <a:lstStyle/>
        <a:p>
          <a:endParaRPr lang="es-EC"/>
        </a:p>
      </dgm:t>
    </dgm:pt>
    <dgm:pt modelId="{5C6155B7-F9B9-4C9D-8A94-2FD954450250}" type="pres">
      <dgm:prSet presAssocID="{0C3BC1E0-08E3-4CE9-8277-54E5982853A9}" presName="c1" presStyleLbl="node1" presStyleIdx="0" presStyleCnt="19"/>
      <dgm:spPr/>
    </dgm:pt>
    <dgm:pt modelId="{7BA3680C-CEBB-4AFC-9128-A6EC94BCB364}" type="pres">
      <dgm:prSet presAssocID="{0C3BC1E0-08E3-4CE9-8277-54E5982853A9}" presName="c2" presStyleLbl="node1" presStyleIdx="1" presStyleCnt="19"/>
      <dgm:spPr/>
    </dgm:pt>
    <dgm:pt modelId="{D6F7AAA9-BD62-4AFD-A8E8-6856D5D22E98}" type="pres">
      <dgm:prSet presAssocID="{0C3BC1E0-08E3-4CE9-8277-54E5982853A9}" presName="c3" presStyleLbl="node1" presStyleIdx="2" presStyleCnt="19"/>
      <dgm:spPr/>
    </dgm:pt>
    <dgm:pt modelId="{AAD62325-4AF7-4CC6-9819-E985E319330F}" type="pres">
      <dgm:prSet presAssocID="{0C3BC1E0-08E3-4CE9-8277-54E5982853A9}" presName="c4" presStyleLbl="node1" presStyleIdx="3" presStyleCnt="19"/>
      <dgm:spPr/>
    </dgm:pt>
    <dgm:pt modelId="{6264FD14-7734-4692-84FD-13758DCA144B}" type="pres">
      <dgm:prSet presAssocID="{0C3BC1E0-08E3-4CE9-8277-54E5982853A9}" presName="c5" presStyleLbl="node1" presStyleIdx="4" presStyleCnt="19"/>
      <dgm:spPr/>
    </dgm:pt>
    <dgm:pt modelId="{77AA1513-F910-4905-9CBD-0980EB83EF20}" type="pres">
      <dgm:prSet presAssocID="{0C3BC1E0-08E3-4CE9-8277-54E5982853A9}" presName="c6" presStyleLbl="node1" presStyleIdx="5" presStyleCnt="19"/>
      <dgm:spPr/>
    </dgm:pt>
    <dgm:pt modelId="{0312002A-A3F4-40B2-86C2-B4E8785CF8A7}" type="pres">
      <dgm:prSet presAssocID="{0C3BC1E0-08E3-4CE9-8277-54E5982853A9}" presName="c7" presStyleLbl="node1" presStyleIdx="6" presStyleCnt="19"/>
      <dgm:spPr/>
    </dgm:pt>
    <dgm:pt modelId="{74B49A31-33D0-4050-9EB4-27F03C839DB2}" type="pres">
      <dgm:prSet presAssocID="{0C3BC1E0-08E3-4CE9-8277-54E5982853A9}" presName="c8" presStyleLbl="node1" presStyleIdx="7" presStyleCnt="19"/>
      <dgm:spPr/>
    </dgm:pt>
    <dgm:pt modelId="{EF52EA2A-5A23-4617-92A6-728FD41E2E7D}" type="pres">
      <dgm:prSet presAssocID="{0C3BC1E0-08E3-4CE9-8277-54E5982853A9}" presName="c9" presStyleLbl="node1" presStyleIdx="8" presStyleCnt="19"/>
      <dgm:spPr/>
    </dgm:pt>
    <dgm:pt modelId="{BAA26FE1-25E5-4C0B-8CE2-0E944040E04E}" type="pres">
      <dgm:prSet presAssocID="{0C3BC1E0-08E3-4CE9-8277-54E5982853A9}" presName="c10" presStyleLbl="node1" presStyleIdx="9" presStyleCnt="19"/>
      <dgm:spPr/>
    </dgm:pt>
    <dgm:pt modelId="{4E887FB1-53CB-4F39-B6F0-CC867EF9D191}" type="pres">
      <dgm:prSet presAssocID="{0C3BC1E0-08E3-4CE9-8277-54E5982853A9}" presName="c11" presStyleLbl="node1" presStyleIdx="10" presStyleCnt="19"/>
      <dgm:spPr/>
    </dgm:pt>
    <dgm:pt modelId="{67578DBC-0644-4F1F-9B1F-DD8A5DA3E838}" type="pres">
      <dgm:prSet presAssocID="{0C3BC1E0-08E3-4CE9-8277-54E5982853A9}" presName="c12" presStyleLbl="node1" presStyleIdx="11" presStyleCnt="19"/>
      <dgm:spPr/>
    </dgm:pt>
    <dgm:pt modelId="{A56BE645-ABBB-4C2C-8770-9262FFFD426B}" type="pres">
      <dgm:prSet presAssocID="{0C3BC1E0-08E3-4CE9-8277-54E5982853A9}" presName="c13" presStyleLbl="node1" presStyleIdx="12" presStyleCnt="19"/>
      <dgm:spPr/>
    </dgm:pt>
    <dgm:pt modelId="{2AF7DE73-A09C-4453-B5FC-A8A561C6399E}" type="pres">
      <dgm:prSet presAssocID="{0C3BC1E0-08E3-4CE9-8277-54E5982853A9}" presName="c14" presStyleLbl="node1" presStyleIdx="13" presStyleCnt="19"/>
      <dgm:spPr/>
    </dgm:pt>
    <dgm:pt modelId="{197B8FC1-4B7C-42E3-8203-C823CDA4D6AE}" type="pres">
      <dgm:prSet presAssocID="{0C3BC1E0-08E3-4CE9-8277-54E5982853A9}" presName="c15" presStyleLbl="node1" presStyleIdx="14" presStyleCnt="19"/>
      <dgm:spPr/>
    </dgm:pt>
    <dgm:pt modelId="{3D0BC251-4EC2-46CF-B0DA-2FF57C5BDF7C}" type="pres">
      <dgm:prSet presAssocID="{0C3BC1E0-08E3-4CE9-8277-54E5982853A9}" presName="c16" presStyleLbl="node1" presStyleIdx="15" presStyleCnt="19"/>
      <dgm:spPr/>
    </dgm:pt>
    <dgm:pt modelId="{D7658B30-552A-46AB-9501-9C6D936953FF}" type="pres">
      <dgm:prSet presAssocID="{0C3BC1E0-08E3-4CE9-8277-54E5982853A9}" presName="c17" presStyleLbl="node1" presStyleIdx="16" presStyleCnt="19"/>
      <dgm:spPr/>
    </dgm:pt>
    <dgm:pt modelId="{098EE690-BA78-4231-9B95-E8348183AFB2}" type="pres">
      <dgm:prSet presAssocID="{0C3BC1E0-08E3-4CE9-8277-54E5982853A9}" presName="c18" presStyleLbl="node1" presStyleIdx="17" presStyleCnt="19"/>
      <dgm:spPr/>
    </dgm:pt>
    <dgm:pt modelId="{C569FEAF-79AA-4B66-B9E3-43FADD99A102}" type="pres">
      <dgm:prSet presAssocID="{B3C253AD-F3A4-4BAA-8A96-285035DE2197}" presName="chevronComposite1" presStyleCnt="0"/>
      <dgm:spPr/>
    </dgm:pt>
    <dgm:pt modelId="{0C95B69C-3B5F-4D4F-B307-372D8F52373F}" type="pres">
      <dgm:prSet presAssocID="{B3C253AD-F3A4-4BAA-8A96-285035DE2197}" presName="chevron1" presStyleLbl="sibTrans2D1" presStyleIdx="0" presStyleCnt="2"/>
      <dgm:spPr/>
    </dgm:pt>
    <dgm:pt modelId="{8F1E8649-8853-4F3E-9069-8733A12C5D9B}" type="pres">
      <dgm:prSet presAssocID="{B3C253AD-F3A4-4BAA-8A96-285035DE2197}" presName="spChevron1" presStyleCnt="0"/>
      <dgm:spPr/>
    </dgm:pt>
    <dgm:pt modelId="{70FDED53-DD2C-4201-9318-231FD10E0CC9}" type="pres">
      <dgm:prSet presAssocID="{F5A430DE-4BD2-498F-B874-C62EE50FF39F}" presName="middle" presStyleCnt="0"/>
      <dgm:spPr/>
    </dgm:pt>
    <dgm:pt modelId="{92D8C4A4-9414-4435-B7AC-BEA3767A9064}" type="pres">
      <dgm:prSet presAssocID="{F5A430DE-4BD2-498F-B874-C62EE50FF39F}" presName="parTxMid" presStyleLbl="revTx" presStyleIdx="1" presStyleCnt="2"/>
      <dgm:spPr/>
      <dgm:t>
        <a:bodyPr/>
        <a:lstStyle/>
        <a:p>
          <a:endParaRPr lang="es-EC"/>
        </a:p>
      </dgm:t>
    </dgm:pt>
    <dgm:pt modelId="{FB60E0F8-5742-4EC5-8BEF-7497A38B6610}" type="pres">
      <dgm:prSet presAssocID="{F5A430DE-4BD2-498F-B874-C62EE50FF39F}" presName="spMid" presStyleCnt="0"/>
      <dgm:spPr/>
    </dgm:pt>
    <dgm:pt modelId="{F5BE5F24-544D-4D31-8357-E4BF43EB0B7F}" type="pres">
      <dgm:prSet presAssocID="{96D16931-AEFD-4626-861F-542958446A73}" presName="chevronComposite1" presStyleCnt="0"/>
      <dgm:spPr/>
    </dgm:pt>
    <dgm:pt modelId="{0D72C737-5691-4AA1-983E-CCE230BCCFCB}" type="pres">
      <dgm:prSet presAssocID="{96D16931-AEFD-4626-861F-542958446A73}" presName="chevron1" presStyleLbl="sibTrans2D1" presStyleIdx="1" presStyleCnt="2"/>
      <dgm:spPr/>
    </dgm:pt>
    <dgm:pt modelId="{C05E056E-A313-4CA8-BA5F-3BFCF21090FE}" type="pres">
      <dgm:prSet presAssocID="{96D16931-AEFD-4626-861F-542958446A73}" presName="spChevron1" presStyleCnt="0"/>
      <dgm:spPr/>
    </dgm:pt>
    <dgm:pt modelId="{05675EE4-CD82-418B-AA62-ED5515343C15}" type="pres">
      <dgm:prSet presAssocID="{59D409E7-6DF0-4B8A-B9A8-BCBD839EA596}" presName="last" presStyleCnt="0"/>
      <dgm:spPr/>
    </dgm:pt>
    <dgm:pt modelId="{ADE612C9-82B8-4745-9B9F-C1F074D4E41F}" type="pres">
      <dgm:prSet presAssocID="{59D409E7-6DF0-4B8A-B9A8-BCBD839EA596}" presName="circleTx" presStyleLbl="node1" presStyleIdx="18" presStyleCnt="19"/>
      <dgm:spPr/>
      <dgm:t>
        <a:bodyPr/>
        <a:lstStyle/>
        <a:p>
          <a:endParaRPr lang="es-EC"/>
        </a:p>
      </dgm:t>
    </dgm:pt>
    <dgm:pt modelId="{B16A26B5-ABCC-45B3-AE5D-C7D298191B2C}" type="pres">
      <dgm:prSet presAssocID="{59D409E7-6DF0-4B8A-B9A8-BCBD839EA596}" presName="spN" presStyleCnt="0"/>
      <dgm:spPr/>
    </dgm:pt>
  </dgm:ptLst>
  <dgm:cxnLst>
    <dgm:cxn modelId="{2829C92B-B630-47CB-9FF9-D81F36AFD186}" srcId="{50D8D1EC-5CC4-4CD5-9B0E-F7FA86EF346B}" destId="{59D409E7-6DF0-4B8A-B9A8-BCBD839EA596}" srcOrd="2" destOrd="0" parTransId="{5E06ED29-668E-4594-92AF-96081A7B2620}" sibTransId="{2A03EE52-7D4E-4EDC-8507-531BB87AE9E0}"/>
    <dgm:cxn modelId="{575A234F-DE17-4038-81C4-7067EFB4CE87}" type="presOf" srcId="{0C3BC1E0-08E3-4CE9-8277-54E5982853A9}" destId="{5CF3D52D-A4BA-48D2-8FE4-673197CEECA9}" srcOrd="0" destOrd="0" presId="urn:microsoft.com/office/officeart/2009/3/layout/RandomtoResultProcess"/>
    <dgm:cxn modelId="{C9FF9834-FF28-4D33-9D58-6262FDCBB327}" type="presOf" srcId="{F5A430DE-4BD2-498F-B874-C62EE50FF39F}" destId="{92D8C4A4-9414-4435-B7AC-BEA3767A9064}" srcOrd="0" destOrd="0" presId="urn:microsoft.com/office/officeart/2009/3/layout/RandomtoResultProcess"/>
    <dgm:cxn modelId="{83349F11-887D-4942-B22F-E43851A2F4F2}" type="presOf" srcId="{59D409E7-6DF0-4B8A-B9A8-BCBD839EA596}" destId="{ADE612C9-82B8-4745-9B9F-C1F074D4E41F}" srcOrd="0" destOrd="0" presId="urn:microsoft.com/office/officeart/2009/3/layout/RandomtoResultProcess"/>
    <dgm:cxn modelId="{625AB82B-EA72-4B48-97A9-481F10A99F88}" type="presOf" srcId="{50D8D1EC-5CC4-4CD5-9B0E-F7FA86EF346B}" destId="{360BE47C-F0AE-4642-8720-6B63E53C44C4}" srcOrd="0" destOrd="0" presId="urn:microsoft.com/office/officeart/2009/3/layout/RandomtoResultProcess"/>
    <dgm:cxn modelId="{44BEC1F3-B57D-4AB2-A976-ACD2F14BE9DD}" srcId="{50D8D1EC-5CC4-4CD5-9B0E-F7FA86EF346B}" destId="{F5A430DE-4BD2-498F-B874-C62EE50FF39F}" srcOrd="1" destOrd="0" parTransId="{0D3694DA-6EDE-41D9-90FB-F7C4B5D2E0F4}" sibTransId="{96D16931-AEFD-4626-861F-542958446A73}"/>
    <dgm:cxn modelId="{528B886C-D972-41CE-84F2-57FF0D4D507A}" srcId="{50D8D1EC-5CC4-4CD5-9B0E-F7FA86EF346B}" destId="{0C3BC1E0-08E3-4CE9-8277-54E5982853A9}" srcOrd="0" destOrd="0" parTransId="{FD15288D-C38C-47F2-A94B-858CCFE704BB}" sibTransId="{B3C253AD-F3A4-4BAA-8A96-285035DE2197}"/>
    <dgm:cxn modelId="{8BE498BC-D11A-4F63-A169-B93405EE01E8}" type="presParOf" srcId="{360BE47C-F0AE-4642-8720-6B63E53C44C4}" destId="{9BF82D4D-9C53-4A72-AFC1-0C80E7B6CB2A}" srcOrd="0" destOrd="0" presId="urn:microsoft.com/office/officeart/2009/3/layout/RandomtoResultProcess"/>
    <dgm:cxn modelId="{5963045C-2A18-4C29-954E-9C3470DEE4DB}" type="presParOf" srcId="{9BF82D4D-9C53-4A72-AFC1-0C80E7B6CB2A}" destId="{5CF3D52D-A4BA-48D2-8FE4-673197CEECA9}" srcOrd="0" destOrd="0" presId="urn:microsoft.com/office/officeart/2009/3/layout/RandomtoResultProcess"/>
    <dgm:cxn modelId="{A74DA908-0A8A-45A3-BA8D-A37B7E66B5CC}" type="presParOf" srcId="{9BF82D4D-9C53-4A72-AFC1-0C80E7B6CB2A}" destId="{5C6155B7-F9B9-4C9D-8A94-2FD954450250}" srcOrd="1" destOrd="0" presId="urn:microsoft.com/office/officeart/2009/3/layout/RandomtoResultProcess"/>
    <dgm:cxn modelId="{91AEE3FC-E252-496B-A244-F5B6B2D6F01B}" type="presParOf" srcId="{9BF82D4D-9C53-4A72-AFC1-0C80E7B6CB2A}" destId="{7BA3680C-CEBB-4AFC-9128-A6EC94BCB364}" srcOrd="2" destOrd="0" presId="urn:microsoft.com/office/officeart/2009/3/layout/RandomtoResultProcess"/>
    <dgm:cxn modelId="{C55D351B-4ADA-42B3-BE66-BA445A88D4A7}" type="presParOf" srcId="{9BF82D4D-9C53-4A72-AFC1-0C80E7B6CB2A}" destId="{D6F7AAA9-BD62-4AFD-A8E8-6856D5D22E98}" srcOrd="3" destOrd="0" presId="urn:microsoft.com/office/officeart/2009/3/layout/RandomtoResultProcess"/>
    <dgm:cxn modelId="{DEE17AAB-1EE6-4646-9BBD-2E669F39B605}" type="presParOf" srcId="{9BF82D4D-9C53-4A72-AFC1-0C80E7B6CB2A}" destId="{AAD62325-4AF7-4CC6-9819-E985E319330F}" srcOrd="4" destOrd="0" presId="urn:microsoft.com/office/officeart/2009/3/layout/RandomtoResultProcess"/>
    <dgm:cxn modelId="{15E08A6C-25D8-45A3-B230-152F4F4E6034}" type="presParOf" srcId="{9BF82D4D-9C53-4A72-AFC1-0C80E7B6CB2A}" destId="{6264FD14-7734-4692-84FD-13758DCA144B}" srcOrd="5" destOrd="0" presId="urn:microsoft.com/office/officeart/2009/3/layout/RandomtoResultProcess"/>
    <dgm:cxn modelId="{1EE93BF2-17D8-4520-9115-DAC4CBAE1ECB}" type="presParOf" srcId="{9BF82D4D-9C53-4A72-AFC1-0C80E7B6CB2A}" destId="{77AA1513-F910-4905-9CBD-0980EB83EF20}" srcOrd="6" destOrd="0" presId="urn:microsoft.com/office/officeart/2009/3/layout/RandomtoResultProcess"/>
    <dgm:cxn modelId="{D45DCDB9-FF56-4489-A6DF-2BA889FBF644}" type="presParOf" srcId="{9BF82D4D-9C53-4A72-AFC1-0C80E7B6CB2A}" destId="{0312002A-A3F4-40B2-86C2-B4E8785CF8A7}" srcOrd="7" destOrd="0" presId="urn:microsoft.com/office/officeart/2009/3/layout/RandomtoResultProcess"/>
    <dgm:cxn modelId="{E6409153-650C-4675-BBA4-0FE5CE2E187F}" type="presParOf" srcId="{9BF82D4D-9C53-4A72-AFC1-0C80E7B6CB2A}" destId="{74B49A31-33D0-4050-9EB4-27F03C839DB2}" srcOrd="8" destOrd="0" presId="urn:microsoft.com/office/officeart/2009/3/layout/RandomtoResultProcess"/>
    <dgm:cxn modelId="{2431957F-46DC-4F7B-B91A-D8E010B0B84B}" type="presParOf" srcId="{9BF82D4D-9C53-4A72-AFC1-0C80E7B6CB2A}" destId="{EF52EA2A-5A23-4617-92A6-728FD41E2E7D}" srcOrd="9" destOrd="0" presId="urn:microsoft.com/office/officeart/2009/3/layout/RandomtoResultProcess"/>
    <dgm:cxn modelId="{E7C4E219-18DC-4D74-B67B-920A25D55E75}" type="presParOf" srcId="{9BF82D4D-9C53-4A72-AFC1-0C80E7B6CB2A}" destId="{BAA26FE1-25E5-4C0B-8CE2-0E944040E04E}" srcOrd="10" destOrd="0" presId="urn:microsoft.com/office/officeart/2009/3/layout/RandomtoResultProcess"/>
    <dgm:cxn modelId="{2BDDA88F-85DC-4DF7-A2AB-6B0929DA370F}" type="presParOf" srcId="{9BF82D4D-9C53-4A72-AFC1-0C80E7B6CB2A}" destId="{4E887FB1-53CB-4F39-B6F0-CC867EF9D191}" srcOrd="11" destOrd="0" presId="urn:microsoft.com/office/officeart/2009/3/layout/RandomtoResultProcess"/>
    <dgm:cxn modelId="{53F716EF-0D0A-4557-A5FA-34C13A891F40}" type="presParOf" srcId="{9BF82D4D-9C53-4A72-AFC1-0C80E7B6CB2A}" destId="{67578DBC-0644-4F1F-9B1F-DD8A5DA3E838}" srcOrd="12" destOrd="0" presId="urn:microsoft.com/office/officeart/2009/3/layout/RandomtoResultProcess"/>
    <dgm:cxn modelId="{B483CE48-D5C8-4ACF-B9CA-2CD3C44A0275}" type="presParOf" srcId="{9BF82D4D-9C53-4A72-AFC1-0C80E7B6CB2A}" destId="{A56BE645-ABBB-4C2C-8770-9262FFFD426B}" srcOrd="13" destOrd="0" presId="urn:microsoft.com/office/officeart/2009/3/layout/RandomtoResultProcess"/>
    <dgm:cxn modelId="{125E365F-6649-48C5-9BD6-6E3A5A3DFAE5}" type="presParOf" srcId="{9BF82D4D-9C53-4A72-AFC1-0C80E7B6CB2A}" destId="{2AF7DE73-A09C-4453-B5FC-A8A561C6399E}" srcOrd="14" destOrd="0" presId="urn:microsoft.com/office/officeart/2009/3/layout/RandomtoResultProcess"/>
    <dgm:cxn modelId="{6C082F71-90E5-4EE1-A586-F1292C5F856F}" type="presParOf" srcId="{9BF82D4D-9C53-4A72-AFC1-0C80E7B6CB2A}" destId="{197B8FC1-4B7C-42E3-8203-C823CDA4D6AE}" srcOrd="15" destOrd="0" presId="urn:microsoft.com/office/officeart/2009/3/layout/RandomtoResultProcess"/>
    <dgm:cxn modelId="{3435B7EB-4F78-4A46-A08F-838137FF7D25}" type="presParOf" srcId="{9BF82D4D-9C53-4A72-AFC1-0C80E7B6CB2A}" destId="{3D0BC251-4EC2-46CF-B0DA-2FF57C5BDF7C}" srcOrd="16" destOrd="0" presId="urn:microsoft.com/office/officeart/2009/3/layout/RandomtoResultProcess"/>
    <dgm:cxn modelId="{84223333-EFE6-4B28-99E4-27268981EA92}" type="presParOf" srcId="{9BF82D4D-9C53-4A72-AFC1-0C80E7B6CB2A}" destId="{D7658B30-552A-46AB-9501-9C6D936953FF}" srcOrd="17" destOrd="0" presId="urn:microsoft.com/office/officeart/2009/3/layout/RandomtoResultProcess"/>
    <dgm:cxn modelId="{D7B537CA-D94F-416F-9C95-9FF888053762}" type="presParOf" srcId="{9BF82D4D-9C53-4A72-AFC1-0C80E7B6CB2A}" destId="{098EE690-BA78-4231-9B95-E8348183AFB2}" srcOrd="18" destOrd="0" presId="urn:microsoft.com/office/officeart/2009/3/layout/RandomtoResultProcess"/>
    <dgm:cxn modelId="{650D0F19-DF78-41F7-ABC4-4570C7BCD4B6}" type="presParOf" srcId="{360BE47C-F0AE-4642-8720-6B63E53C44C4}" destId="{C569FEAF-79AA-4B66-B9E3-43FADD99A102}" srcOrd="1" destOrd="0" presId="urn:microsoft.com/office/officeart/2009/3/layout/RandomtoResultProcess"/>
    <dgm:cxn modelId="{400A527B-E46B-40B9-B2A1-998784F818F3}" type="presParOf" srcId="{C569FEAF-79AA-4B66-B9E3-43FADD99A102}" destId="{0C95B69C-3B5F-4D4F-B307-372D8F52373F}" srcOrd="0" destOrd="0" presId="urn:microsoft.com/office/officeart/2009/3/layout/RandomtoResultProcess"/>
    <dgm:cxn modelId="{B1209FFE-03C4-4BB6-A256-5B23B54A8AA4}" type="presParOf" srcId="{C569FEAF-79AA-4B66-B9E3-43FADD99A102}" destId="{8F1E8649-8853-4F3E-9069-8733A12C5D9B}" srcOrd="1" destOrd="0" presId="urn:microsoft.com/office/officeart/2009/3/layout/RandomtoResultProcess"/>
    <dgm:cxn modelId="{7E8D28B2-B9D1-4BEB-A8CE-F4E36A08611B}" type="presParOf" srcId="{360BE47C-F0AE-4642-8720-6B63E53C44C4}" destId="{70FDED53-DD2C-4201-9318-231FD10E0CC9}" srcOrd="2" destOrd="0" presId="urn:microsoft.com/office/officeart/2009/3/layout/RandomtoResultProcess"/>
    <dgm:cxn modelId="{DCE7CB68-BD49-4A54-8E04-B019FD4A06AE}" type="presParOf" srcId="{70FDED53-DD2C-4201-9318-231FD10E0CC9}" destId="{92D8C4A4-9414-4435-B7AC-BEA3767A9064}" srcOrd="0" destOrd="0" presId="urn:microsoft.com/office/officeart/2009/3/layout/RandomtoResultProcess"/>
    <dgm:cxn modelId="{F2C97E6E-A1C4-4268-B43D-EDA8A3DCCCDA}" type="presParOf" srcId="{70FDED53-DD2C-4201-9318-231FD10E0CC9}" destId="{FB60E0F8-5742-4EC5-8BEF-7497A38B6610}" srcOrd="1" destOrd="0" presId="urn:microsoft.com/office/officeart/2009/3/layout/RandomtoResultProcess"/>
    <dgm:cxn modelId="{8602BE7E-ED78-4D6D-A91A-6D01CE25D935}" type="presParOf" srcId="{360BE47C-F0AE-4642-8720-6B63E53C44C4}" destId="{F5BE5F24-544D-4D31-8357-E4BF43EB0B7F}" srcOrd="3" destOrd="0" presId="urn:microsoft.com/office/officeart/2009/3/layout/RandomtoResultProcess"/>
    <dgm:cxn modelId="{D5F5FFC6-BF73-4145-AB0F-551FC23E0010}" type="presParOf" srcId="{F5BE5F24-544D-4D31-8357-E4BF43EB0B7F}" destId="{0D72C737-5691-4AA1-983E-CCE230BCCFCB}" srcOrd="0" destOrd="0" presId="urn:microsoft.com/office/officeart/2009/3/layout/RandomtoResultProcess"/>
    <dgm:cxn modelId="{21393911-0AE1-41BE-B832-3059E9C4EE28}" type="presParOf" srcId="{F5BE5F24-544D-4D31-8357-E4BF43EB0B7F}" destId="{C05E056E-A313-4CA8-BA5F-3BFCF21090FE}" srcOrd="1" destOrd="0" presId="urn:microsoft.com/office/officeart/2009/3/layout/RandomtoResultProcess"/>
    <dgm:cxn modelId="{488D2703-2089-4855-BE3B-CD0E00568CCE}" type="presParOf" srcId="{360BE47C-F0AE-4642-8720-6B63E53C44C4}" destId="{05675EE4-CD82-418B-AA62-ED5515343C15}" srcOrd="4" destOrd="0" presId="urn:microsoft.com/office/officeart/2009/3/layout/RandomtoResultProcess"/>
    <dgm:cxn modelId="{9AE9AA2D-293C-458D-83BF-58426E2A84B3}" type="presParOf" srcId="{05675EE4-CD82-418B-AA62-ED5515343C15}" destId="{ADE612C9-82B8-4745-9B9F-C1F074D4E41F}" srcOrd="0" destOrd="0" presId="urn:microsoft.com/office/officeart/2009/3/layout/RandomtoResultProcess"/>
    <dgm:cxn modelId="{EE01F917-7548-403D-8D1F-5A27F9FCD5CD}" type="presParOf" srcId="{05675EE4-CD82-418B-AA62-ED5515343C15}" destId="{B16A26B5-ABCC-45B3-AE5D-C7D298191B2C}"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8D5793-EF9D-42C7-9E17-45AF6B2E13FD}"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endParaRPr lang="es-EC"/>
        </a:p>
      </dgm:t>
    </dgm:pt>
    <dgm:pt modelId="{3DDFB410-7EB3-4D7B-AE73-B26797C4450A}">
      <dgm:prSet phldrT="[Texto]"/>
      <dgm:spPr/>
      <dgm:t>
        <a:bodyPr/>
        <a:lstStyle/>
        <a:p>
          <a:r>
            <a:rPr lang="es-EC" dirty="0" smtClean="0"/>
            <a:t>Analizar la elaboración de los presupuestos de programas de posgrado.</a:t>
          </a:r>
          <a:endParaRPr lang="es-EC" dirty="0"/>
        </a:p>
      </dgm:t>
    </dgm:pt>
    <dgm:pt modelId="{D01FA963-B9D7-4A6C-956D-2C4D73161CF7}" type="parTrans" cxnId="{81AD59B6-AA9B-4276-8D58-6074724F8100}">
      <dgm:prSet/>
      <dgm:spPr/>
      <dgm:t>
        <a:bodyPr/>
        <a:lstStyle/>
        <a:p>
          <a:endParaRPr lang="es-EC"/>
        </a:p>
      </dgm:t>
    </dgm:pt>
    <dgm:pt modelId="{E0AAF024-6286-4B4C-A924-4CB58F4C31AF}" type="sibTrans" cxnId="{81AD59B6-AA9B-4276-8D58-6074724F8100}">
      <dgm:prSet/>
      <dgm:spPr/>
      <dgm:t>
        <a:bodyPr/>
        <a:lstStyle/>
        <a:p>
          <a:endParaRPr lang="es-EC"/>
        </a:p>
      </dgm:t>
    </dgm:pt>
    <dgm:pt modelId="{6A10AA5B-6CEE-41F8-84C1-399F470CC162}">
      <dgm:prSet/>
      <dgm:spPr/>
      <dgm:t>
        <a:bodyPr/>
        <a:lstStyle/>
        <a:p>
          <a:r>
            <a:rPr lang="es-EC" dirty="0" smtClean="0"/>
            <a:t>Identificar los elementos del costo de los programas de posgrado.</a:t>
          </a:r>
        </a:p>
      </dgm:t>
    </dgm:pt>
    <dgm:pt modelId="{805F9F0C-0332-4FB8-9384-6AAA0756B8AD}" type="parTrans" cxnId="{D3EF1DA0-0693-4160-A536-F3AAA3892B32}">
      <dgm:prSet/>
      <dgm:spPr/>
      <dgm:t>
        <a:bodyPr/>
        <a:lstStyle/>
        <a:p>
          <a:endParaRPr lang="es-EC"/>
        </a:p>
      </dgm:t>
    </dgm:pt>
    <dgm:pt modelId="{23EDAC92-E868-455C-955A-85028C199451}" type="sibTrans" cxnId="{D3EF1DA0-0693-4160-A536-F3AAA3892B32}">
      <dgm:prSet/>
      <dgm:spPr/>
      <dgm:t>
        <a:bodyPr/>
        <a:lstStyle/>
        <a:p>
          <a:endParaRPr lang="es-EC"/>
        </a:p>
      </dgm:t>
    </dgm:pt>
    <dgm:pt modelId="{48A01ED2-C160-44D5-BD56-EA653195D1C4}">
      <dgm:prSet/>
      <dgm:spPr/>
      <dgm:t>
        <a:bodyPr/>
        <a:lstStyle/>
        <a:p>
          <a:r>
            <a:rPr lang="es-EC" dirty="0" smtClean="0"/>
            <a:t>Determinar el costo hora estudiante por servicios administrativos y básicos.</a:t>
          </a:r>
        </a:p>
      </dgm:t>
    </dgm:pt>
    <dgm:pt modelId="{981B8D66-2869-45B1-82A8-C89797493145}" type="parTrans" cxnId="{7C7D284E-0849-41AB-85FB-42CA924BA15B}">
      <dgm:prSet/>
      <dgm:spPr/>
      <dgm:t>
        <a:bodyPr/>
        <a:lstStyle/>
        <a:p>
          <a:endParaRPr lang="es-EC"/>
        </a:p>
      </dgm:t>
    </dgm:pt>
    <dgm:pt modelId="{FDAD5455-10ED-469F-A306-6E29E1784F4A}" type="sibTrans" cxnId="{7C7D284E-0849-41AB-85FB-42CA924BA15B}">
      <dgm:prSet/>
      <dgm:spPr/>
      <dgm:t>
        <a:bodyPr/>
        <a:lstStyle/>
        <a:p>
          <a:endParaRPr lang="es-EC"/>
        </a:p>
      </dgm:t>
    </dgm:pt>
    <dgm:pt modelId="{6C8AB0BA-A01C-4146-B60E-7F0303B75F3E}">
      <dgm:prSet/>
      <dgm:spPr/>
      <dgm:t>
        <a:bodyPr/>
        <a:lstStyle/>
        <a:p>
          <a:r>
            <a:rPr lang="es-EC" dirty="0" smtClean="0"/>
            <a:t>Elaborar la propuesta </a:t>
          </a:r>
          <a:r>
            <a:rPr lang="es-EC" smtClean="0"/>
            <a:t>metodológica.</a:t>
          </a:r>
          <a:endParaRPr lang="es-EC" dirty="0"/>
        </a:p>
      </dgm:t>
    </dgm:pt>
    <dgm:pt modelId="{C076F222-EE73-475A-93B1-C4F3E0AA5FEA}" type="parTrans" cxnId="{6795977D-C114-4951-9986-B21346C6207A}">
      <dgm:prSet/>
      <dgm:spPr/>
      <dgm:t>
        <a:bodyPr/>
        <a:lstStyle/>
        <a:p>
          <a:endParaRPr lang="es-EC"/>
        </a:p>
      </dgm:t>
    </dgm:pt>
    <dgm:pt modelId="{9B84B8AF-244C-406C-B1EA-1AFD14CCDD71}" type="sibTrans" cxnId="{6795977D-C114-4951-9986-B21346C6207A}">
      <dgm:prSet/>
      <dgm:spPr/>
      <dgm:t>
        <a:bodyPr/>
        <a:lstStyle/>
        <a:p>
          <a:endParaRPr lang="es-EC"/>
        </a:p>
      </dgm:t>
    </dgm:pt>
    <dgm:pt modelId="{707D36B9-F568-46A0-BC11-A8B9042073B4}">
      <dgm:prSet phldrT="[Texto]"/>
      <dgm:spPr/>
      <dgm:t>
        <a:bodyPr/>
        <a:lstStyle/>
        <a:p>
          <a:endParaRPr lang="es-EC"/>
        </a:p>
      </dgm:t>
    </dgm:pt>
    <dgm:pt modelId="{E0D4E71D-157F-439F-9B50-AFDA005C4928}" type="parTrans" cxnId="{5EA0BB04-3B94-4039-8513-096CD86137B9}">
      <dgm:prSet/>
      <dgm:spPr/>
      <dgm:t>
        <a:bodyPr/>
        <a:lstStyle/>
        <a:p>
          <a:endParaRPr lang="es-EC"/>
        </a:p>
      </dgm:t>
    </dgm:pt>
    <dgm:pt modelId="{51FEE956-10D7-4C03-A876-85D325B91DFC}" type="sibTrans" cxnId="{5EA0BB04-3B94-4039-8513-096CD86137B9}">
      <dgm:prSet/>
      <dgm:spPr/>
      <dgm:t>
        <a:bodyPr/>
        <a:lstStyle/>
        <a:p>
          <a:endParaRPr lang="es-EC"/>
        </a:p>
      </dgm:t>
    </dgm:pt>
    <dgm:pt modelId="{F19C3CC6-D5D5-4852-AFFF-19D2D347AE0E}">
      <dgm:prSet/>
      <dgm:spPr/>
      <dgm:t>
        <a:bodyPr/>
        <a:lstStyle/>
        <a:p>
          <a:endParaRPr lang="es-EC" dirty="0" smtClean="0"/>
        </a:p>
      </dgm:t>
    </dgm:pt>
    <dgm:pt modelId="{FBA43023-5365-4F8F-912C-916D31BC470E}" type="parTrans" cxnId="{D572D80A-7805-4112-9EB8-93DC370A5B63}">
      <dgm:prSet/>
      <dgm:spPr/>
      <dgm:t>
        <a:bodyPr/>
        <a:lstStyle/>
        <a:p>
          <a:endParaRPr lang="es-EC"/>
        </a:p>
      </dgm:t>
    </dgm:pt>
    <dgm:pt modelId="{0FF36655-37B4-437D-83D1-105C519D9F88}" type="sibTrans" cxnId="{D572D80A-7805-4112-9EB8-93DC370A5B63}">
      <dgm:prSet/>
      <dgm:spPr/>
      <dgm:t>
        <a:bodyPr/>
        <a:lstStyle/>
        <a:p>
          <a:endParaRPr lang="es-EC"/>
        </a:p>
      </dgm:t>
    </dgm:pt>
    <dgm:pt modelId="{4853A866-4099-4E59-B40D-32ECF8FE442E}">
      <dgm:prSet/>
      <dgm:spPr/>
      <dgm:t>
        <a:bodyPr/>
        <a:lstStyle/>
        <a:p>
          <a:endParaRPr lang="es-EC" dirty="0" smtClean="0"/>
        </a:p>
      </dgm:t>
    </dgm:pt>
    <dgm:pt modelId="{46080F81-7DB8-4C85-809E-D0FAE3D0C5FF}" type="parTrans" cxnId="{C2122F86-E80E-4009-BF13-610EF90F1597}">
      <dgm:prSet/>
      <dgm:spPr/>
      <dgm:t>
        <a:bodyPr/>
        <a:lstStyle/>
        <a:p>
          <a:endParaRPr lang="es-EC"/>
        </a:p>
      </dgm:t>
    </dgm:pt>
    <dgm:pt modelId="{0F50E4B9-1D35-4B47-A483-BBC9ED62767A}" type="sibTrans" cxnId="{C2122F86-E80E-4009-BF13-610EF90F1597}">
      <dgm:prSet/>
      <dgm:spPr/>
      <dgm:t>
        <a:bodyPr/>
        <a:lstStyle/>
        <a:p>
          <a:endParaRPr lang="es-EC"/>
        </a:p>
      </dgm:t>
    </dgm:pt>
    <dgm:pt modelId="{34FE70A0-3F7D-4652-BFEE-A9FDC32FD1D3}">
      <dgm:prSet/>
      <dgm:spPr/>
      <dgm:t>
        <a:bodyPr/>
        <a:lstStyle/>
        <a:p>
          <a:endParaRPr lang="es-EC" dirty="0"/>
        </a:p>
      </dgm:t>
    </dgm:pt>
    <dgm:pt modelId="{D894C53C-0310-44F3-B158-8EF254C956F9}" type="parTrans" cxnId="{DF81E69C-21B9-4D6A-95D1-6F3255BC5B21}">
      <dgm:prSet/>
      <dgm:spPr/>
      <dgm:t>
        <a:bodyPr/>
        <a:lstStyle/>
        <a:p>
          <a:endParaRPr lang="es-EC"/>
        </a:p>
      </dgm:t>
    </dgm:pt>
    <dgm:pt modelId="{B5157995-DED8-4AC2-B299-4398A9AEE9A7}" type="sibTrans" cxnId="{DF81E69C-21B9-4D6A-95D1-6F3255BC5B21}">
      <dgm:prSet/>
      <dgm:spPr/>
      <dgm:t>
        <a:bodyPr/>
        <a:lstStyle/>
        <a:p>
          <a:endParaRPr lang="es-EC"/>
        </a:p>
      </dgm:t>
    </dgm:pt>
    <dgm:pt modelId="{B402FDB1-D73D-4297-BF56-F4FF072FA4ED}" type="pres">
      <dgm:prSet presAssocID="{628D5793-EF9D-42C7-9E17-45AF6B2E13FD}" presName="linearFlow" presStyleCnt="0">
        <dgm:presLayoutVars>
          <dgm:dir/>
          <dgm:animLvl val="lvl"/>
          <dgm:resizeHandles val="exact"/>
        </dgm:presLayoutVars>
      </dgm:prSet>
      <dgm:spPr/>
      <dgm:t>
        <a:bodyPr/>
        <a:lstStyle/>
        <a:p>
          <a:endParaRPr lang="es-EC"/>
        </a:p>
      </dgm:t>
    </dgm:pt>
    <dgm:pt modelId="{185995FF-E622-4C70-BE6A-6FD9CA8689A0}" type="pres">
      <dgm:prSet presAssocID="{707D36B9-F568-46A0-BC11-A8B9042073B4}" presName="composite" presStyleCnt="0"/>
      <dgm:spPr/>
    </dgm:pt>
    <dgm:pt modelId="{CABACEF8-608F-41CF-A98F-446049AA6B73}" type="pres">
      <dgm:prSet presAssocID="{707D36B9-F568-46A0-BC11-A8B9042073B4}" presName="parentText" presStyleLbl="alignNode1" presStyleIdx="0" presStyleCnt="4">
        <dgm:presLayoutVars>
          <dgm:chMax val="1"/>
          <dgm:bulletEnabled val="1"/>
        </dgm:presLayoutVars>
      </dgm:prSet>
      <dgm:spPr/>
      <dgm:t>
        <a:bodyPr/>
        <a:lstStyle/>
        <a:p>
          <a:endParaRPr lang="es-EC"/>
        </a:p>
      </dgm:t>
    </dgm:pt>
    <dgm:pt modelId="{AE3C60B5-A398-4FC5-A510-8BA2F84DFBAE}" type="pres">
      <dgm:prSet presAssocID="{707D36B9-F568-46A0-BC11-A8B9042073B4}" presName="descendantText" presStyleLbl="alignAcc1" presStyleIdx="0" presStyleCnt="4">
        <dgm:presLayoutVars>
          <dgm:bulletEnabled val="1"/>
        </dgm:presLayoutVars>
      </dgm:prSet>
      <dgm:spPr/>
      <dgm:t>
        <a:bodyPr/>
        <a:lstStyle/>
        <a:p>
          <a:endParaRPr lang="es-EC"/>
        </a:p>
      </dgm:t>
    </dgm:pt>
    <dgm:pt modelId="{57A911ED-69CB-4EFA-9052-9CB00AF76A3F}" type="pres">
      <dgm:prSet presAssocID="{51FEE956-10D7-4C03-A876-85D325B91DFC}" presName="sp" presStyleCnt="0"/>
      <dgm:spPr/>
    </dgm:pt>
    <dgm:pt modelId="{7DDF0C41-5CC8-4B54-A601-D4C9697862AE}" type="pres">
      <dgm:prSet presAssocID="{F19C3CC6-D5D5-4852-AFFF-19D2D347AE0E}" presName="composite" presStyleCnt="0"/>
      <dgm:spPr/>
    </dgm:pt>
    <dgm:pt modelId="{E68C0EED-5C7B-4C85-A7F7-70D75FCFA306}" type="pres">
      <dgm:prSet presAssocID="{F19C3CC6-D5D5-4852-AFFF-19D2D347AE0E}" presName="parentText" presStyleLbl="alignNode1" presStyleIdx="1" presStyleCnt="4">
        <dgm:presLayoutVars>
          <dgm:chMax val="1"/>
          <dgm:bulletEnabled val="1"/>
        </dgm:presLayoutVars>
      </dgm:prSet>
      <dgm:spPr/>
      <dgm:t>
        <a:bodyPr/>
        <a:lstStyle/>
        <a:p>
          <a:endParaRPr lang="es-EC"/>
        </a:p>
      </dgm:t>
    </dgm:pt>
    <dgm:pt modelId="{453F12F8-8BDC-4518-BDBC-BF99B0EC6DF3}" type="pres">
      <dgm:prSet presAssocID="{F19C3CC6-D5D5-4852-AFFF-19D2D347AE0E}" presName="descendantText" presStyleLbl="alignAcc1" presStyleIdx="1" presStyleCnt="4">
        <dgm:presLayoutVars>
          <dgm:bulletEnabled val="1"/>
        </dgm:presLayoutVars>
      </dgm:prSet>
      <dgm:spPr/>
      <dgm:t>
        <a:bodyPr/>
        <a:lstStyle/>
        <a:p>
          <a:endParaRPr lang="es-EC"/>
        </a:p>
      </dgm:t>
    </dgm:pt>
    <dgm:pt modelId="{44BC6120-8902-418E-B4F1-0481D4432231}" type="pres">
      <dgm:prSet presAssocID="{0FF36655-37B4-437D-83D1-105C519D9F88}" presName="sp" presStyleCnt="0"/>
      <dgm:spPr/>
    </dgm:pt>
    <dgm:pt modelId="{B344ACCD-B549-4B18-B357-2107F45A618D}" type="pres">
      <dgm:prSet presAssocID="{4853A866-4099-4E59-B40D-32ECF8FE442E}" presName="composite" presStyleCnt="0"/>
      <dgm:spPr/>
    </dgm:pt>
    <dgm:pt modelId="{D74E5E81-FA65-4C53-BC64-5859E099261D}" type="pres">
      <dgm:prSet presAssocID="{4853A866-4099-4E59-B40D-32ECF8FE442E}" presName="parentText" presStyleLbl="alignNode1" presStyleIdx="2" presStyleCnt="4">
        <dgm:presLayoutVars>
          <dgm:chMax val="1"/>
          <dgm:bulletEnabled val="1"/>
        </dgm:presLayoutVars>
      </dgm:prSet>
      <dgm:spPr/>
      <dgm:t>
        <a:bodyPr/>
        <a:lstStyle/>
        <a:p>
          <a:endParaRPr lang="es-EC"/>
        </a:p>
      </dgm:t>
    </dgm:pt>
    <dgm:pt modelId="{CBBEF6AB-C43E-451A-A2AE-361A8F69AEF2}" type="pres">
      <dgm:prSet presAssocID="{4853A866-4099-4E59-B40D-32ECF8FE442E}" presName="descendantText" presStyleLbl="alignAcc1" presStyleIdx="2" presStyleCnt="4">
        <dgm:presLayoutVars>
          <dgm:bulletEnabled val="1"/>
        </dgm:presLayoutVars>
      </dgm:prSet>
      <dgm:spPr/>
      <dgm:t>
        <a:bodyPr/>
        <a:lstStyle/>
        <a:p>
          <a:endParaRPr lang="es-EC"/>
        </a:p>
      </dgm:t>
    </dgm:pt>
    <dgm:pt modelId="{9B4C7030-BA9D-452E-81FD-B0D6664C42EE}" type="pres">
      <dgm:prSet presAssocID="{0F50E4B9-1D35-4B47-A483-BBC9ED62767A}" presName="sp" presStyleCnt="0"/>
      <dgm:spPr/>
    </dgm:pt>
    <dgm:pt modelId="{F7691C56-8C4D-414A-8BF3-35B032AB3645}" type="pres">
      <dgm:prSet presAssocID="{34FE70A0-3F7D-4652-BFEE-A9FDC32FD1D3}" presName="composite" presStyleCnt="0"/>
      <dgm:spPr/>
    </dgm:pt>
    <dgm:pt modelId="{86910FE8-3B2E-4B2E-A901-140F25483826}" type="pres">
      <dgm:prSet presAssocID="{34FE70A0-3F7D-4652-BFEE-A9FDC32FD1D3}" presName="parentText" presStyleLbl="alignNode1" presStyleIdx="3" presStyleCnt="4">
        <dgm:presLayoutVars>
          <dgm:chMax val="1"/>
          <dgm:bulletEnabled val="1"/>
        </dgm:presLayoutVars>
      </dgm:prSet>
      <dgm:spPr/>
      <dgm:t>
        <a:bodyPr/>
        <a:lstStyle/>
        <a:p>
          <a:endParaRPr lang="es-EC"/>
        </a:p>
      </dgm:t>
    </dgm:pt>
    <dgm:pt modelId="{F366EE29-3BA9-4CE9-84B9-857F54F6F91D}" type="pres">
      <dgm:prSet presAssocID="{34FE70A0-3F7D-4652-BFEE-A9FDC32FD1D3}" presName="descendantText" presStyleLbl="alignAcc1" presStyleIdx="3" presStyleCnt="4">
        <dgm:presLayoutVars>
          <dgm:bulletEnabled val="1"/>
        </dgm:presLayoutVars>
      </dgm:prSet>
      <dgm:spPr/>
      <dgm:t>
        <a:bodyPr/>
        <a:lstStyle/>
        <a:p>
          <a:endParaRPr lang="es-EC"/>
        </a:p>
      </dgm:t>
    </dgm:pt>
  </dgm:ptLst>
  <dgm:cxnLst>
    <dgm:cxn modelId="{43520A0D-FD9F-47CE-837C-26941B386EB1}" type="presOf" srcId="{4853A866-4099-4E59-B40D-32ECF8FE442E}" destId="{D74E5E81-FA65-4C53-BC64-5859E099261D}" srcOrd="0" destOrd="0" presId="urn:microsoft.com/office/officeart/2005/8/layout/chevron2"/>
    <dgm:cxn modelId="{055A0320-A998-4FD8-A1F1-19233501ECD7}" type="presOf" srcId="{628D5793-EF9D-42C7-9E17-45AF6B2E13FD}" destId="{B402FDB1-D73D-4297-BF56-F4FF072FA4ED}" srcOrd="0" destOrd="0" presId="urn:microsoft.com/office/officeart/2005/8/layout/chevron2"/>
    <dgm:cxn modelId="{1A04FB09-3FFE-4829-969E-5976902FF9E2}" type="presOf" srcId="{F19C3CC6-D5D5-4852-AFFF-19D2D347AE0E}" destId="{E68C0EED-5C7B-4C85-A7F7-70D75FCFA306}" srcOrd="0" destOrd="0" presId="urn:microsoft.com/office/officeart/2005/8/layout/chevron2"/>
    <dgm:cxn modelId="{D572D80A-7805-4112-9EB8-93DC370A5B63}" srcId="{628D5793-EF9D-42C7-9E17-45AF6B2E13FD}" destId="{F19C3CC6-D5D5-4852-AFFF-19D2D347AE0E}" srcOrd="1" destOrd="0" parTransId="{FBA43023-5365-4F8F-912C-916D31BC470E}" sibTransId="{0FF36655-37B4-437D-83D1-105C519D9F88}"/>
    <dgm:cxn modelId="{81AD59B6-AA9B-4276-8D58-6074724F8100}" srcId="{707D36B9-F568-46A0-BC11-A8B9042073B4}" destId="{3DDFB410-7EB3-4D7B-AE73-B26797C4450A}" srcOrd="0" destOrd="0" parTransId="{D01FA963-B9D7-4A6C-956D-2C4D73161CF7}" sibTransId="{E0AAF024-6286-4B4C-A924-4CB58F4C31AF}"/>
    <dgm:cxn modelId="{D3EF1DA0-0693-4160-A536-F3AAA3892B32}" srcId="{F19C3CC6-D5D5-4852-AFFF-19D2D347AE0E}" destId="{6A10AA5B-6CEE-41F8-84C1-399F470CC162}" srcOrd="0" destOrd="0" parTransId="{805F9F0C-0332-4FB8-9384-6AAA0756B8AD}" sibTransId="{23EDAC92-E868-455C-955A-85028C199451}"/>
    <dgm:cxn modelId="{DF81E69C-21B9-4D6A-95D1-6F3255BC5B21}" srcId="{628D5793-EF9D-42C7-9E17-45AF6B2E13FD}" destId="{34FE70A0-3F7D-4652-BFEE-A9FDC32FD1D3}" srcOrd="3" destOrd="0" parTransId="{D894C53C-0310-44F3-B158-8EF254C956F9}" sibTransId="{B5157995-DED8-4AC2-B299-4398A9AEE9A7}"/>
    <dgm:cxn modelId="{7C7D284E-0849-41AB-85FB-42CA924BA15B}" srcId="{4853A866-4099-4E59-B40D-32ECF8FE442E}" destId="{48A01ED2-C160-44D5-BD56-EA653195D1C4}" srcOrd="0" destOrd="0" parTransId="{981B8D66-2869-45B1-82A8-C89797493145}" sibTransId="{FDAD5455-10ED-469F-A306-6E29E1784F4A}"/>
    <dgm:cxn modelId="{C2122F86-E80E-4009-BF13-610EF90F1597}" srcId="{628D5793-EF9D-42C7-9E17-45AF6B2E13FD}" destId="{4853A866-4099-4E59-B40D-32ECF8FE442E}" srcOrd="2" destOrd="0" parTransId="{46080F81-7DB8-4C85-809E-D0FAE3D0C5FF}" sibTransId="{0F50E4B9-1D35-4B47-A483-BBC9ED62767A}"/>
    <dgm:cxn modelId="{A76C9A20-DE8B-43D5-8ECE-D37F8F7C551F}" type="presOf" srcId="{34FE70A0-3F7D-4652-BFEE-A9FDC32FD1D3}" destId="{86910FE8-3B2E-4B2E-A901-140F25483826}" srcOrd="0" destOrd="0" presId="urn:microsoft.com/office/officeart/2005/8/layout/chevron2"/>
    <dgm:cxn modelId="{6795977D-C114-4951-9986-B21346C6207A}" srcId="{34FE70A0-3F7D-4652-BFEE-A9FDC32FD1D3}" destId="{6C8AB0BA-A01C-4146-B60E-7F0303B75F3E}" srcOrd="0" destOrd="0" parTransId="{C076F222-EE73-475A-93B1-C4F3E0AA5FEA}" sibTransId="{9B84B8AF-244C-406C-B1EA-1AFD14CCDD71}"/>
    <dgm:cxn modelId="{D260DAD4-603C-4F47-8925-E81D3C4D5D8E}" type="presOf" srcId="{6A10AA5B-6CEE-41F8-84C1-399F470CC162}" destId="{453F12F8-8BDC-4518-BDBC-BF99B0EC6DF3}" srcOrd="0" destOrd="0" presId="urn:microsoft.com/office/officeart/2005/8/layout/chevron2"/>
    <dgm:cxn modelId="{5EA0BB04-3B94-4039-8513-096CD86137B9}" srcId="{628D5793-EF9D-42C7-9E17-45AF6B2E13FD}" destId="{707D36B9-F568-46A0-BC11-A8B9042073B4}" srcOrd="0" destOrd="0" parTransId="{E0D4E71D-157F-439F-9B50-AFDA005C4928}" sibTransId="{51FEE956-10D7-4C03-A876-85D325B91DFC}"/>
    <dgm:cxn modelId="{AD3C4E59-320C-4364-BC69-30DB274C01B2}" type="presOf" srcId="{48A01ED2-C160-44D5-BD56-EA653195D1C4}" destId="{CBBEF6AB-C43E-451A-A2AE-361A8F69AEF2}" srcOrd="0" destOrd="0" presId="urn:microsoft.com/office/officeart/2005/8/layout/chevron2"/>
    <dgm:cxn modelId="{FE73E90B-66D8-4B5C-80DF-288D5AF813B3}" type="presOf" srcId="{3DDFB410-7EB3-4D7B-AE73-B26797C4450A}" destId="{AE3C60B5-A398-4FC5-A510-8BA2F84DFBAE}" srcOrd="0" destOrd="0" presId="urn:microsoft.com/office/officeart/2005/8/layout/chevron2"/>
    <dgm:cxn modelId="{72BF6CBB-09CD-46B3-8D15-61FF7B58CB18}" type="presOf" srcId="{707D36B9-F568-46A0-BC11-A8B9042073B4}" destId="{CABACEF8-608F-41CF-A98F-446049AA6B73}" srcOrd="0" destOrd="0" presId="urn:microsoft.com/office/officeart/2005/8/layout/chevron2"/>
    <dgm:cxn modelId="{122B548B-5205-42D2-88E2-A3475F53605C}" type="presOf" srcId="{6C8AB0BA-A01C-4146-B60E-7F0303B75F3E}" destId="{F366EE29-3BA9-4CE9-84B9-857F54F6F91D}" srcOrd="0" destOrd="0" presId="urn:microsoft.com/office/officeart/2005/8/layout/chevron2"/>
    <dgm:cxn modelId="{312606DA-BFA8-4EAD-BFAA-A5AC6BF6A375}" type="presParOf" srcId="{B402FDB1-D73D-4297-BF56-F4FF072FA4ED}" destId="{185995FF-E622-4C70-BE6A-6FD9CA8689A0}" srcOrd="0" destOrd="0" presId="urn:microsoft.com/office/officeart/2005/8/layout/chevron2"/>
    <dgm:cxn modelId="{CDEC02E4-216C-47E0-9740-8AF33B5FECD0}" type="presParOf" srcId="{185995FF-E622-4C70-BE6A-6FD9CA8689A0}" destId="{CABACEF8-608F-41CF-A98F-446049AA6B73}" srcOrd="0" destOrd="0" presId="urn:microsoft.com/office/officeart/2005/8/layout/chevron2"/>
    <dgm:cxn modelId="{746AC31D-9CEC-4B64-BA11-F09DEA7A47C9}" type="presParOf" srcId="{185995FF-E622-4C70-BE6A-6FD9CA8689A0}" destId="{AE3C60B5-A398-4FC5-A510-8BA2F84DFBAE}" srcOrd="1" destOrd="0" presId="urn:microsoft.com/office/officeart/2005/8/layout/chevron2"/>
    <dgm:cxn modelId="{623C0522-F1E1-41B0-8628-25C85DB41D32}" type="presParOf" srcId="{B402FDB1-D73D-4297-BF56-F4FF072FA4ED}" destId="{57A911ED-69CB-4EFA-9052-9CB00AF76A3F}" srcOrd="1" destOrd="0" presId="urn:microsoft.com/office/officeart/2005/8/layout/chevron2"/>
    <dgm:cxn modelId="{819574E6-E296-46C2-BF90-C1073F56C1D3}" type="presParOf" srcId="{B402FDB1-D73D-4297-BF56-F4FF072FA4ED}" destId="{7DDF0C41-5CC8-4B54-A601-D4C9697862AE}" srcOrd="2" destOrd="0" presId="urn:microsoft.com/office/officeart/2005/8/layout/chevron2"/>
    <dgm:cxn modelId="{A39A6EDB-378F-4E54-B56D-F80CCEF9B022}" type="presParOf" srcId="{7DDF0C41-5CC8-4B54-A601-D4C9697862AE}" destId="{E68C0EED-5C7B-4C85-A7F7-70D75FCFA306}" srcOrd="0" destOrd="0" presId="urn:microsoft.com/office/officeart/2005/8/layout/chevron2"/>
    <dgm:cxn modelId="{DCBA4A19-153F-4FDF-ACA2-B58A25D14845}" type="presParOf" srcId="{7DDF0C41-5CC8-4B54-A601-D4C9697862AE}" destId="{453F12F8-8BDC-4518-BDBC-BF99B0EC6DF3}" srcOrd="1" destOrd="0" presId="urn:microsoft.com/office/officeart/2005/8/layout/chevron2"/>
    <dgm:cxn modelId="{436FA2FB-EADA-4081-83D7-41AC76B2B032}" type="presParOf" srcId="{B402FDB1-D73D-4297-BF56-F4FF072FA4ED}" destId="{44BC6120-8902-418E-B4F1-0481D4432231}" srcOrd="3" destOrd="0" presId="urn:microsoft.com/office/officeart/2005/8/layout/chevron2"/>
    <dgm:cxn modelId="{DA7DD4F6-F18A-4DF6-8C8A-E380574D5BC6}" type="presParOf" srcId="{B402FDB1-D73D-4297-BF56-F4FF072FA4ED}" destId="{B344ACCD-B549-4B18-B357-2107F45A618D}" srcOrd="4" destOrd="0" presId="urn:microsoft.com/office/officeart/2005/8/layout/chevron2"/>
    <dgm:cxn modelId="{0CDDFB26-1D52-4A7E-BF09-622F7B41CB1C}" type="presParOf" srcId="{B344ACCD-B549-4B18-B357-2107F45A618D}" destId="{D74E5E81-FA65-4C53-BC64-5859E099261D}" srcOrd="0" destOrd="0" presId="urn:microsoft.com/office/officeart/2005/8/layout/chevron2"/>
    <dgm:cxn modelId="{CED44B58-2FFC-476A-A5D0-B1090711FDFA}" type="presParOf" srcId="{B344ACCD-B549-4B18-B357-2107F45A618D}" destId="{CBBEF6AB-C43E-451A-A2AE-361A8F69AEF2}" srcOrd="1" destOrd="0" presId="urn:microsoft.com/office/officeart/2005/8/layout/chevron2"/>
    <dgm:cxn modelId="{893C8F96-6ABC-4032-A2F5-D2618D5F5824}" type="presParOf" srcId="{B402FDB1-D73D-4297-BF56-F4FF072FA4ED}" destId="{9B4C7030-BA9D-452E-81FD-B0D6664C42EE}" srcOrd="5" destOrd="0" presId="urn:microsoft.com/office/officeart/2005/8/layout/chevron2"/>
    <dgm:cxn modelId="{5A8F0335-5E5F-4EC0-8084-BE077459C32D}" type="presParOf" srcId="{B402FDB1-D73D-4297-BF56-F4FF072FA4ED}" destId="{F7691C56-8C4D-414A-8BF3-35B032AB3645}" srcOrd="6" destOrd="0" presId="urn:microsoft.com/office/officeart/2005/8/layout/chevron2"/>
    <dgm:cxn modelId="{D3B2A00A-B0F6-4DCC-A549-50A0369521CE}" type="presParOf" srcId="{F7691C56-8C4D-414A-8BF3-35B032AB3645}" destId="{86910FE8-3B2E-4B2E-A901-140F25483826}" srcOrd="0" destOrd="0" presId="urn:microsoft.com/office/officeart/2005/8/layout/chevron2"/>
    <dgm:cxn modelId="{6B4B13BC-4BC3-4827-BFC1-1A7CC4FBD98B}" type="presParOf" srcId="{F7691C56-8C4D-414A-8BF3-35B032AB3645}" destId="{F366EE29-3BA9-4CE9-84B9-857F54F6F91D}"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8D379E0-BA9F-4193-A2D7-B453D8C1A85D}" type="doc">
      <dgm:prSet loTypeId="urn:microsoft.com/office/officeart/2005/8/layout/orgChart1" loCatId="hierarchy" qsTypeId="urn:microsoft.com/office/officeart/2005/8/quickstyle/simple3" qsCatId="simple" csTypeId="urn:microsoft.com/office/officeart/2005/8/colors/accent1_5" csCatId="accent1" phldr="1"/>
      <dgm:spPr/>
      <dgm:t>
        <a:bodyPr/>
        <a:lstStyle/>
        <a:p>
          <a:endParaRPr lang="es-EC"/>
        </a:p>
      </dgm:t>
    </dgm:pt>
    <dgm:pt modelId="{EECF643B-0BEC-4A6B-91FF-FD6B3314247E}">
      <dgm:prSet phldrT="[Texto]" custT="1"/>
      <dgm:spPr/>
      <dgm:t>
        <a:bodyPr/>
        <a:lstStyle/>
        <a:p>
          <a:pPr algn="ctr"/>
          <a:r>
            <a:rPr lang="es-EC" sz="2400" dirty="0"/>
            <a:t>Costos</a:t>
          </a:r>
        </a:p>
      </dgm:t>
    </dgm:pt>
    <dgm:pt modelId="{4EF4C64B-D68A-4C86-88A6-48FF7D50E569}" type="parTrans" cxnId="{86A805AB-5B80-42D8-A717-DEC5998CD1A1}">
      <dgm:prSet/>
      <dgm:spPr/>
      <dgm:t>
        <a:bodyPr/>
        <a:lstStyle/>
        <a:p>
          <a:pPr algn="ctr"/>
          <a:endParaRPr lang="es-EC" sz="1400"/>
        </a:p>
      </dgm:t>
    </dgm:pt>
    <dgm:pt modelId="{1AFEA3F0-50F6-4855-B8ED-4814E00EF4B3}" type="sibTrans" cxnId="{86A805AB-5B80-42D8-A717-DEC5998CD1A1}">
      <dgm:prSet/>
      <dgm:spPr/>
      <dgm:t>
        <a:bodyPr/>
        <a:lstStyle/>
        <a:p>
          <a:pPr algn="ctr"/>
          <a:endParaRPr lang="es-EC" sz="1400"/>
        </a:p>
      </dgm:t>
    </dgm:pt>
    <dgm:pt modelId="{2D1CC019-A39C-4221-9948-2708E589664D}">
      <dgm:prSet phldrT="[Texto]" custT="1"/>
      <dgm:spPr/>
      <dgm:t>
        <a:bodyPr/>
        <a:lstStyle/>
        <a:p>
          <a:pPr algn="ctr"/>
          <a:r>
            <a:rPr lang="es-EC" sz="1400" b="1" dirty="0"/>
            <a:t>Costos Directos</a:t>
          </a:r>
        </a:p>
      </dgm:t>
    </dgm:pt>
    <dgm:pt modelId="{6ACF7784-347D-4D3D-ACB0-CFF8AFBC23D5}" type="parTrans" cxnId="{681B4D1F-3A92-457D-95DE-45DF95FAB00A}">
      <dgm:prSet custT="1"/>
      <dgm:spPr/>
      <dgm:t>
        <a:bodyPr/>
        <a:lstStyle/>
        <a:p>
          <a:pPr algn="ctr"/>
          <a:endParaRPr lang="es-EC" sz="1400"/>
        </a:p>
      </dgm:t>
    </dgm:pt>
    <dgm:pt modelId="{A4A5900D-686B-48E2-B310-65958BB12289}" type="sibTrans" cxnId="{681B4D1F-3A92-457D-95DE-45DF95FAB00A}">
      <dgm:prSet/>
      <dgm:spPr/>
      <dgm:t>
        <a:bodyPr/>
        <a:lstStyle/>
        <a:p>
          <a:pPr algn="ctr"/>
          <a:endParaRPr lang="es-EC" sz="1400"/>
        </a:p>
      </dgm:t>
    </dgm:pt>
    <dgm:pt modelId="{063404F8-F092-4A20-8B75-84D9922A0353}">
      <dgm:prSet phldrT="[Texto]" custT="1"/>
      <dgm:spPr/>
      <dgm:t>
        <a:bodyPr/>
        <a:lstStyle/>
        <a:p>
          <a:pPr algn="ctr"/>
          <a:r>
            <a:rPr lang="es-EC" sz="1400" b="1" dirty="0"/>
            <a:t>Costos Indirectos</a:t>
          </a:r>
        </a:p>
      </dgm:t>
    </dgm:pt>
    <dgm:pt modelId="{7213790B-5D4B-47EF-905C-E32B88928278}" type="parTrans" cxnId="{63530F2C-91A5-4020-8E91-F88F0F0D950C}">
      <dgm:prSet custT="1"/>
      <dgm:spPr/>
      <dgm:t>
        <a:bodyPr/>
        <a:lstStyle/>
        <a:p>
          <a:pPr algn="ctr"/>
          <a:endParaRPr lang="es-EC" sz="1400"/>
        </a:p>
      </dgm:t>
    </dgm:pt>
    <dgm:pt modelId="{0EEC8FB7-825F-49EF-8121-1BC86D01D938}" type="sibTrans" cxnId="{63530F2C-91A5-4020-8E91-F88F0F0D950C}">
      <dgm:prSet/>
      <dgm:spPr/>
      <dgm:t>
        <a:bodyPr/>
        <a:lstStyle/>
        <a:p>
          <a:pPr algn="ctr"/>
          <a:endParaRPr lang="es-EC" sz="1400"/>
        </a:p>
      </dgm:t>
    </dgm:pt>
    <dgm:pt modelId="{146CB846-F504-44CB-9B1D-6CBA3BF37435}">
      <dgm:prSet phldrT="[Texto]" custT="1"/>
      <dgm:spPr/>
      <dgm:t>
        <a:bodyPr/>
        <a:lstStyle/>
        <a:p>
          <a:pPr algn="ctr"/>
          <a:r>
            <a:rPr lang="es-EC" sz="1400"/>
            <a:t>Fijos</a:t>
          </a:r>
        </a:p>
      </dgm:t>
    </dgm:pt>
    <dgm:pt modelId="{7A86C54B-B36E-4AE2-809A-F7F3FBB25F7A}" type="parTrans" cxnId="{4E6AC5C7-8216-4047-8A7B-4300024C8C77}">
      <dgm:prSet custT="1"/>
      <dgm:spPr/>
      <dgm:t>
        <a:bodyPr/>
        <a:lstStyle/>
        <a:p>
          <a:pPr algn="ctr"/>
          <a:endParaRPr lang="es-EC" sz="1400"/>
        </a:p>
      </dgm:t>
    </dgm:pt>
    <dgm:pt modelId="{1D00EE17-5BB9-4427-94C9-DFF0F0A21C5A}" type="sibTrans" cxnId="{4E6AC5C7-8216-4047-8A7B-4300024C8C77}">
      <dgm:prSet/>
      <dgm:spPr/>
      <dgm:t>
        <a:bodyPr/>
        <a:lstStyle/>
        <a:p>
          <a:pPr algn="ctr"/>
          <a:endParaRPr lang="es-EC" sz="1400"/>
        </a:p>
      </dgm:t>
    </dgm:pt>
    <dgm:pt modelId="{AFB6AE11-F58F-4FE8-AB4C-98458C92DA2B}">
      <dgm:prSet phldrT="[Texto]" custT="1"/>
      <dgm:spPr/>
      <dgm:t>
        <a:bodyPr/>
        <a:lstStyle/>
        <a:p>
          <a:pPr algn="ctr"/>
          <a:r>
            <a:rPr lang="es-EC" sz="1400"/>
            <a:t>Variables</a:t>
          </a:r>
        </a:p>
      </dgm:t>
    </dgm:pt>
    <dgm:pt modelId="{5E3086AF-D498-465C-9CDB-7289CAE45AC1}" type="parTrans" cxnId="{9948BC67-0657-41FB-93A4-AC9AAE3EED9A}">
      <dgm:prSet custT="1"/>
      <dgm:spPr/>
      <dgm:t>
        <a:bodyPr/>
        <a:lstStyle/>
        <a:p>
          <a:pPr algn="ctr"/>
          <a:endParaRPr lang="es-EC" sz="1400"/>
        </a:p>
      </dgm:t>
    </dgm:pt>
    <dgm:pt modelId="{8CCF80F7-A303-4356-B8A6-6FE55D0624E7}" type="sibTrans" cxnId="{9948BC67-0657-41FB-93A4-AC9AAE3EED9A}">
      <dgm:prSet/>
      <dgm:spPr/>
      <dgm:t>
        <a:bodyPr/>
        <a:lstStyle/>
        <a:p>
          <a:pPr algn="ctr"/>
          <a:endParaRPr lang="es-EC" sz="1400"/>
        </a:p>
      </dgm:t>
    </dgm:pt>
    <dgm:pt modelId="{CBFD6597-A613-4A9D-8421-D1F1023CC6E7}">
      <dgm:prSet phldrT="[Texto]" custT="1"/>
      <dgm:spPr/>
      <dgm:t>
        <a:bodyPr/>
        <a:lstStyle/>
        <a:p>
          <a:pPr algn="ctr"/>
          <a:r>
            <a:rPr lang="es-EC" sz="1400" dirty="0"/>
            <a:t>Remuneraciones personal Centro de Estudios de Posgrados</a:t>
          </a:r>
        </a:p>
      </dgm:t>
    </dgm:pt>
    <dgm:pt modelId="{E2D01CC2-1DFE-42AA-A546-ABC721DE3F32}" type="parTrans" cxnId="{93E3FAAE-D5D7-4945-9A7A-A8087476DAD8}">
      <dgm:prSet custT="1"/>
      <dgm:spPr/>
      <dgm:t>
        <a:bodyPr/>
        <a:lstStyle/>
        <a:p>
          <a:pPr algn="ctr"/>
          <a:endParaRPr lang="es-EC" sz="1400"/>
        </a:p>
      </dgm:t>
    </dgm:pt>
    <dgm:pt modelId="{64778DFA-1B5C-4FD5-9F53-41D1760A362B}" type="sibTrans" cxnId="{93E3FAAE-D5D7-4945-9A7A-A8087476DAD8}">
      <dgm:prSet/>
      <dgm:spPr/>
      <dgm:t>
        <a:bodyPr/>
        <a:lstStyle/>
        <a:p>
          <a:pPr algn="ctr"/>
          <a:endParaRPr lang="es-EC" sz="1400"/>
        </a:p>
      </dgm:t>
    </dgm:pt>
    <dgm:pt modelId="{80F6262A-6CDF-48AF-B6BF-B200A705300C}">
      <dgm:prSet phldrT="[Texto]" custT="1"/>
      <dgm:spPr/>
      <dgm:t>
        <a:bodyPr/>
        <a:lstStyle/>
        <a:p>
          <a:pPr algn="ctr"/>
          <a:r>
            <a:rPr lang="es-EC" sz="1400" dirty="0"/>
            <a:t>Energía Eléctrica</a:t>
          </a:r>
        </a:p>
      </dgm:t>
    </dgm:pt>
    <dgm:pt modelId="{194D82E7-38B5-40BC-82CB-F7D18BEF84E9}" type="parTrans" cxnId="{6980B2B5-7E05-4C39-9BB5-92770C552E37}">
      <dgm:prSet custT="1"/>
      <dgm:spPr/>
      <dgm:t>
        <a:bodyPr/>
        <a:lstStyle/>
        <a:p>
          <a:pPr algn="ctr"/>
          <a:endParaRPr lang="es-EC" sz="1400"/>
        </a:p>
      </dgm:t>
    </dgm:pt>
    <dgm:pt modelId="{518405D6-3FE6-41BD-90B9-5E34D80658D2}" type="sibTrans" cxnId="{6980B2B5-7E05-4C39-9BB5-92770C552E37}">
      <dgm:prSet/>
      <dgm:spPr/>
      <dgm:t>
        <a:bodyPr/>
        <a:lstStyle/>
        <a:p>
          <a:pPr algn="ctr"/>
          <a:endParaRPr lang="es-EC" sz="1400"/>
        </a:p>
      </dgm:t>
    </dgm:pt>
    <dgm:pt modelId="{BA5A1DCF-F97B-4723-B22F-1CCB3DCD022B}">
      <dgm:prSet phldrT="[Texto]" custT="1"/>
      <dgm:spPr/>
      <dgm:t>
        <a:bodyPr/>
        <a:lstStyle/>
        <a:p>
          <a:pPr algn="ctr"/>
          <a:r>
            <a:rPr lang="es-EC" sz="1400"/>
            <a:t>Agua</a:t>
          </a:r>
        </a:p>
      </dgm:t>
    </dgm:pt>
    <dgm:pt modelId="{0E185F9F-E6F0-4C04-AE27-ACA6E0BA099C}" type="parTrans" cxnId="{3656D667-071A-4113-8A76-8AFB46D80DAA}">
      <dgm:prSet custT="1"/>
      <dgm:spPr/>
      <dgm:t>
        <a:bodyPr/>
        <a:lstStyle/>
        <a:p>
          <a:pPr algn="ctr"/>
          <a:endParaRPr lang="es-EC" sz="1400"/>
        </a:p>
      </dgm:t>
    </dgm:pt>
    <dgm:pt modelId="{BC18642A-8FA2-46B7-A630-B61855774ECF}" type="sibTrans" cxnId="{3656D667-071A-4113-8A76-8AFB46D80DAA}">
      <dgm:prSet/>
      <dgm:spPr/>
      <dgm:t>
        <a:bodyPr/>
        <a:lstStyle/>
        <a:p>
          <a:pPr algn="ctr"/>
          <a:endParaRPr lang="es-EC" sz="1400"/>
        </a:p>
      </dgm:t>
    </dgm:pt>
    <dgm:pt modelId="{313BA5CF-2397-4EE1-8C46-8D9B5DAC2004}">
      <dgm:prSet phldrT="[Texto]" custT="1"/>
      <dgm:spPr/>
      <dgm:t>
        <a:bodyPr/>
        <a:lstStyle/>
        <a:p>
          <a:pPr algn="ctr"/>
          <a:r>
            <a:rPr lang="es-EC" sz="1400"/>
            <a:t>Teléfono</a:t>
          </a:r>
        </a:p>
      </dgm:t>
    </dgm:pt>
    <dgm:pt modelId="{9E2F6DD8-D7B6-4A0A-A07E-1FAEEE8B96ED}" type="parTrans" cxnId="{0356FF8F-9CBC-4B1C-ACD3-7900C56DEB5A}">
      <dgm:prSet custT="1"/>
      <dgm:spPr/>
      <dgm:t>
        <a:bodyPr/>
        <a:lstStyle/>
        <a:p>
          <a:pPr algn="ctr"/>
          <a:endParaRPr lang="es-EC" sz="1400"/>
        </a:p>
      </dgm:t>
    </dgm:pt>
    <dgm:pt modelId="{DE58846A-E6E9-4734-88D9-A9CD8D1F374A}" type="sibTrans" cxnId="{0356FF8F-9CBC-4B1C-ACD3-7900C56DEB5A}">
      <dgm:prSet/>
      <dgm:spPr/>
      <dgm:t>
        <a:bodyPr/>
        <a:lstStyle/>
        <a:p>
          <a:pPr algn="ctr"/>
          <a:endParaRPr lang="es-EC" sz="1400"/>
        </a:p>
      </dgm:t>
    </dgm:pt>
    <dgm:pt modelId="{133ACB9D-3DC8-49C0-8E98-3B58BEED6D2D}">
      <dgm:prSet phldrT="[Texto]" custT="1"/>
      <dgm:spPr/>
      <dgm:t>
        <a:bodyPr/>
        <a:lstStyle/>
        <a:p>
          <a:pPr algn="l"/>
          <a:r>
            <a:rPr lang="es-EC" sz="1400" dirty="0" smtClean="0"/>
            <a:t>Depreciación y mantenimiento </a:t>
          </a:r>
          <a:r>
            <a:rPr lang="es-EC" sz="1400" dirty="0"/>
            <a:t>de Mobiliario</a:t>
          </a:r>
        </a:p>
      </dgm:t>
    </dgm:pt>
    <dgm:pt modelId="{CA998D96-C24A-45D8-A5F4-315D0786424D}" type="parTrans" cxnId="{0F24D1F2-8E2A-4548-B515-5B89F3209C04}">
      <dgm:prSet custT="1"/>
      <dgm:spPr/>
      <dgm:t>
        <a:bodyPr/>
        <a:lstStyle/>
        <a:p>
          <a:pPr algn="ctr"/>
          <a:endParaRPr lang="es-EC" sz="1400"/>
        </a:p>
      </dgm:t>
    </dgm:pt>
    <dgm:pt modelId="{EFEC567E-8DB2-4EDD-8F59-D802975CC57F}" type="sibTrans" cxnId="{0F24D1F2-8E2A-4548-B515-5B89F3209C04}">
      <dgm:prSet/>
      <dgm:spPr/>
      <dgm:t>
        <a:bodyPr/>
        <a:lstStyle/>
        <a:p>
          <a:pPr algn="ctr"/>
          <a:endParaRPr lang="es-EC" sz="1400"/>
        </a:p>
      </dgm:t>
    </dgm:pt>
    <dgm:pt modelId="{DE224AC1-4B83-4620-8465-9B19989DD26D}">
      <dgm:prSet phldrT="[Texto]" custT="1"/>
      <dgm:spPr/>
      <dgm:t>
        <a:bodyPr/>
        <a:lstStyle/>
        <a:p>
          <a:pPr algn="l"/>
          <a:r>
            <a:rPr lang="es-EC" sz="1400" dirty="0" smtClean="0"/>
            <a:t>Depreciación y mantenimiento </a:t>
          </a:r>
          <a:r>
            <a:rPr lang="es-EC" sz="1400" dirty="0"/>
            <a:t>de Maquinaria</a:t>
          </a:r>
        </a:p>
      </dgm:t>
    </dgm:pt>
    <dgm:pt modelId="{D1FC4CE4-EF78-440C-B5F8-307B1CC8AF60}" type="parTrans" cxnId="{0B3B3F24-FFDB-4804-A10C-C17AF6DB4C50}">
      <dgm:prSet custT="1"/>
      <dgm:spPr/>
      <dgm:t>
        <a:bodyPr/>
        <a:lstStyle/>
        <a:p>
          <a:pPr algn="ctr"/>
          <a:endParaRPr lang="es-EC" sz="1400"/>
        </a:p>
      </dgm:t>
    </dgm:pt>
    <dgm:pt modelId="{77A51C99-53DB-4803-9A92-3713232D0201}" type="sibTrans" cxnId="{0B3B3F24-FFDB-4804-A10C-C17AF6DB4C50}">
      <dgm:prSet/>
      <dgm:spPr/>
      <dgm:t>
        <a:bodyPr/>
        <a:lstStyle/>
        <a:p>
          <a:pPr algn="ctr"/>
          <a:endParaRPr lang="es-EC" sz="1400"/>
        </a:p>
      </dgm:t>
    </dgm:pt>
    <dgm:pt modelId="{AABDFEDF-2FCF-43B6-B5F0-20CAD18FD6A9}">
      <dgm:prSet phldrT="[Texto]" custT="1"/>
      <dgm:spPr/>
      <dgm:t>
        <a:bodyPr/>
        <a:lstStyle/>
        <a:p>
          <a:pPr algn="l"/>
          <a:r>
            <a:rPr lang="es-EC" sz="1400" dirty="0" smtClean="0"/>
            <a:t>Depreciación y mantenimiento </a:t>
          </a:r>
          <a:r>
            <a:rPr lang="es-EC" sz="1400" dirty="0"/>
            <a:t>de Equipos Informáticos</a:t>
          </a:r>
        </a:p>
      </dgm:t>
    </dgm:pt>
    <dgm:pt modelId="{5794F4EB-7C35-4C04-9369-2171EA262D64}" type="parTrans" cxnId="{B73C7C60-B877-471B-941F-6C8075D7786F}">
      <dgm:prSet custT="1"/>
      <dgm:spPr/>
      <dgm:t>
        <a:bodyPr/>
        <a:lstStyle/>
        <a:p>
          <a:pPr algn="ctr"/>
          <a:endParaRPr lang="es-EC" sz="1400"/>
        </a:p>
      </dgm:t>
    </dgm:pt>
    <dgm:pt modelId="{45CF3AC5-5DFB-40DD-B29B-F6FC6CE5491A}" type="sibTrans" cxnId="{B73C7C60-B877-471B-941F-6C8075D7786F}">
      <dgm:prSet/>
      <dgm:spPr/>
      <dgm:t>
        <a:bodyPr/>
        <a:lstStyle/>
        <a:p>
          <a:pPr algn="ctr"/>
          <a:endParaRPr lang="es-EC" sz="1400"/>
        </a:p>
      </dgm:t>
    </dgm:pt>
    <dgm:pt modelId="{D3CC54FB-547C-410D-8EB7-5B09871056ED}">
      <dgm:prSet phldrT="[Texto]" custT="1"/>
      <dgm:spPr/>
      <dgm:t>
        <a:bodyPr/>
        <a:lstStyle/>
        <a:p>
          <a:pPr algn="l"/>
          <a:r>
            <a:rPr lang="es-EC" sz="1400" dirty="0" smtClean="0"/>
            <a:t>Depreciación y mantenimiento </a:t>
          </a:r>
          <a:r>
            <a:rPr lang="es-EC" sz="1400" dirty="0"/>
            <a:t>Edificios, locales, cableado</a:t>
          </a:r>
        </a:p>
      </dgm:t>
    </dgm:pt>
    <dgm:pt modelId="{4B95243C-DF1A-494A-A3E7-3D5DB85EE4A9}" type="parTrans" cxnId="{8421B3A4-820F-44DA-A96F-1BB79B767095}">
      <dgm:prSet custT="1"/>
      <dgm:spPr/>
      <dgm:t>
        <a:bodyPr/>
        <a:lstStyle/>
        <a:p>
          <a:pPr algn="ctr"/>
          <a:endParaRPr lang="es-EC" sz="1400"/>
        </a:p>
      </dgm:t>
    </dgm:pt>
    <dgm:pt modelId="{2048D7D2-39CF-4820-86B7-FA45B175EAF6}" type="sibTrans" cxnId="{8421B3A4-820F-44DA-A96F-1BB79B767095}">
      <dgm:prSet/>
      <dgm:spPr/>
      <dgm:t>
        <a:bodyPr/>
        <a:lstStyle/>
        <a:p>
          <a:pPr algn="ctr"/>
          <a:endParaRPr lang="es-EC" sz="1400"/>
        </a:p>
      </dgm:t>
    </dgm:pt>
    <dgm:pt modelId="{A2559EA7-37BC-48A6-8CB5-2F55526A6017}">
      <dgm:prSet phldrT="[Texto]" custT="1"/>
      <dgm:spPr/>
      <dgm:t>
        <a:bodyPr/>
        <a:lstStyle/>
        <a:p>
          <a:pPr algn="l"/>
          <a:r>
            <a:rPr lang="es-EC" sz="1400" dirty="0" smtClean="0"/>
            <a:t>Depreciación y mantenimiento </a:t>
          </a:r>
          <a:r>
            <a:rPr lang="es-EC" sz="1400" dirty="0"/>
            <a:t>Áreas verdes</a:t>
          </a:r>
        </a:p>
      </dgm:t>
    </dgm:pt>
    <dgm:pt modelId="{7E2D7AF8-BC9F-4067-A6AC-1E9ABEBD42FE}" type="parTrans" cxnId="{E6CDF837-3163-4079-BC14-5E2627D867D1}">
      <dgm:prSet custT="1"/>
      <dgm:spPr/>
      <dgm:t>
        <a:bodyPr/>
        <a:lstStyle/>
        <a:p>
          <a:pPr algn="ctr"/>
          <a:endParaRPr lang="es-EC" sz="1400"/>
        </a:p>
      </dgm:t>
    </dgm:pt>
    <dgm:pt modelId="{25B1464D-A23E-4D0D-B79D-A3C77EABE72E}" type="sibTrans" cxnId="{E6CDF837-3163-4079-BC14-5E2627D867D1}">
      <dgm:prSet/>
      <dgm:spPr/>
      <dgm:t>
        <a:bodyPr/>
        <a:lstStyle/>
        <a:p>
          <a:pPr algn="ctr"/>
          <a:endParaRPr lang="es-EC" sz="1400"/>
        </a:p>
      </dgm:t>
    </dgm:pt>
    <dgm:pt modelId="{20AAD300-475B-409C-9235-B2240EDEFBA5}">
      <dgm:prSet phldrT="[Texto]" custT="1"/>
      <dgm:spPr/>
      <dgm:t>
        <a:bodyPr/>
        <a:lstStyle/>
        <a:p>
          <a:pPr algn="l"/>
          <a:r>
            <a:rPr lang="es-EC" sz="1400"/>
            <a:t>Remuneraciones personal administrativo que pertenece a la Universidad</a:t>
          </a:r>
        </a:p>
      </dgm:t>
    </dgm:pt>
    <dgm:pt modelId="{4D38DCA2-E3ED-4C4B-AB35-F77EB2E53510}" type="parTrans" cxnId="{56746654-5F9D-41CB-9003-EA5BCF9C9090}">
      <dgm:prSet/>
      <dgm:spPr/>
      <dgm:t>
        <a:bodyPr/>
        <a:lstStyle/>
        <a:p>
          <a:endParaRPr lang="es-EC" sz="3200"/>
        </a:p>
      </dgm:t>
    </dgm:pt>
    <dgm:pt modelId="{771FB53E-63E6-42CD-A18B-5A970350A52E}" type="sibTrans" cxnId="{56746654-5F9D-41CB-9003-EA5BCF9C9090}">
      <dgm:prSet/>
      <dgm:spPr/>
      <dgm:t>
        <a:bodyPr/>
        <a:lstStyle/>
        <a:p>
          <a:endParaRPr lang="es-EC" sz="3200"/>
        </a:p>
      </dgm:t>
    </dgm:pt>
    <dgm:pt modelId="{CFD480AF-4068-47EA-86B4-D2D05D4596EC}" type="pres">
      <dgm:prSet presAssocID="{38D379E0-BA9F-4193-A2D7-B453D8C1A85D}" presName="hierChild1" presStyleCnt="0">
        <dgm:presLayoutVars>
          <dgm:orgChart val="1"/>
          <dgm:chPref val="1"/>
          <dgm:dir/>
          <dgm:animOne val="branch"/>
          <dgm:animLvl val="lvl"/>
          <dgm:resizeHandles/>
        </dgm:presLayoutVars>
      </dgm:prSet>
      <dgm:spPr/>
      <dgm:t>
        <a:bodyPr/>
        <a:lstStyle/>
        <a:p>
          <a:endParaRPr lang="es-EC"/>
        </a:p>
      </dgm:t>
    </dgm:pt>
    <dgm:pt modelId="{BCE6DC06-C7A8-4A54-ABCC-ED250F7CBDA3}" type="pres">
      <dgm:prSet presAssocID="{EECF643B-0BEC-4A6B-91FF-FD6B3314247E}" presName="hierRoot1" presStyleCnt="0">
        <dgm:presLayoutVars>
          <dgm:hierBranch val="init"/>
        </dgm:presLayoutVars>
      </dgm:prSet>
      <dgm:spPr/>
      <dgm:t>
        <a:bodyPr/>
        <a:lstStyle/>
        <a:p>
          <a:endParaRPr lang="es-EC"/>
        </a:p>
      </dgm:t>
    </dgm:pt>
    <dgm:pt modelId="{09CFDB22-902D-4D58-8FEA-29E3ECEC3627}" type="pres">
      <dgm:prSet presAssocID="{EECF643B-0BEC-4A6B-91FF-FD6B3314247E}" presName="rootComposite1" presStyleCnt="0"/>
      <dgm:spPr/>
      <dgm:t>
        <a:bodyPr/>
        <a:lstStyle/>
        <a:p>
          <a:endParaRPr lang="es-EC"/>
        </a:p>
      </dgm:t>
    </dgm:pt>
    <dgm:pt modelId="{8FC3F4F6-A80D-4089-907D-26554D42EAAC}" type="pres">
      <dgm:prSet presAssocID="{EECF643B-0BEC-4A6B-91FF-FD6B3314247E}" presName="rootText1" presStyleLbl="node0" presStyleIdx="0" presStyleCnt="1" custLinFactNeighborX="-14746" custLinFactNeighborY="-561">
        <dgm:presLayoutVars>
          <dgm:chPref val="3"/>
        </dgm:presLayoutVars>
      </dgm:prSet>
      <dgm:spPr/>
      <dgm:t>
        <a:bodyPr/>
        <a:lstStyle/>
        <a:p>
          <a:endParaRPr lang="es-EC"/>
        </a:p>
      </dgm:t>
    </dgm:pt>
    <dgm:pt modelId="{3E70599F-DAA9-482D-88A2-90A1DE9EF1EC}" type="pres">
      <dgm:prSet presAssocID="{EECF643B-0BEC-4A6B-91FF-FD6B3314247E}" presName="rootConnector1" presStyleLbl="node1" presStyleIdx="0" presStyleCnt="0"/>
      <dgm:spPr/>
      <dgm:t>
        <a:bodyPr/>
        <a:lstStyle/>
        <a:p>
          <a:endParaRPr lang="es-EC"/>
        </a:p>
      </dgm:t>
    </dgm:pt>
    <dgm:pt modelId="{9B7407DC-B195-41B7-96CF-C82D042A5507}" type="pres">
      <dgm:prSet presAssocID="{EECF643B-0BEC-4A6B-91FF-FD6B3314247E}" presName="hierChild2" presStyleCnt="0"/>
      <dgm:spPr/>
      <dgm:t>
        <a:bodyPr/>
        <a:lstStyle/>
        <a:p>
          <a:endParaRPr lang="es-EC"/>
        </a:p>
      </dgm:t>
    </dgm:pt>
    <dgm:pt modelId="{A81A04D6-639E-409D-8EF6-25FF507F3F77}" type="pres">
      <dgm:prSet presAssocID="{6ACF7784-347D-4D3D-ACB0-CFF8AFBC23D5}" presName="Name37" presStyleLbl="parChTrans1D2" presStyleIdx="0" presStyleCnt="2"/>
      <dgm:spPr/>
      <dgm:t>
        <a:bodyPr/>
        <a:lstStyle/>
        <a:p>
          <a:endParaRPr lang="es-EC"/>
        </a:p>
      </dgm:t>
    </dgm:pt>
    <dgm:pt modelId="{DAE06839-C743-463C-BEE4-F4BF25634280}" type="pres">
      <dgm:prSet presAssocID="{2D1CC019-A39C-4221-9948-2708E589664D}" presName="hierRoot2" presStyleCnt="0">
        <dgm:presLayoutVars>
          <dgm:hierBranch val="init"/>
        </dgm:presLayoutVars>
      </dgm:prSet>
      <dgm:spPr/>
      <dgm:t>
        <a:bodyPr/>
        <a:lstStyle/>
        <a:p>
          <a:endParaRPr lang="es-EC"/>
        </a:p>
      </dgm:t>
    </dgm:pt>
    <dgm:pt modelId="{A4014B5B-F27C-4A1B-84DC-3C3FA93F29AA}" type="pres">
      <dgm:prSet presAssocID="{2D1CC019-A39C-4221-9948-2708E589664D}" presName="rootComposite" presStyleCnt="0"/>
      <dgm:spPr/>
      <dgm:t>
        <a:bodyPr/>
        <a:lstStyle/>
        <a:p>
          <a:endParaRPr lang="es-EC"/>
        </a:p>
      </dgm:t>
    </dgm:pt>
    <dgm:pt modelId="{2A9553A2-E279-4E5E-8C41-0EA271D7E6F5}" type="pres">
      <dgm:prSet presAssocID="{2D1CC019-A39C-4221-9948-2708E589664D}" presName="rootText" presStyleLbl="node2" presStyleIdx="0" presStyleCnt="2" custScaleX="160887" custScaleY="83324" custLinFactX="-14026" custLinFactNeighborX="-100000" custLinFactNeighborY="6562">
        <dgm:presLayoutVars>
          <dgm:chPref val="3"/>
        </dgm:presLayoutVars>
      </dgm:prSet>
      <dgm:spPr/>
      <dgm:t>
        <a:bodyPr/>
        <a:lstStyle/>
        <a:p>
          <a:endParaRPr lang="es-EC"/>
        </a:p>
      </dgm:t>
    </dgm:pt>
    <dgm:pt modelId="{E2442B1D-419A-483B-A2F1-6D38E6231EEA}" type="pres">
      <dgm:prSet presAssocID="{2D1CC019-A39C-4221-9948-2708E589664D}" presName="rootConnector" presStyleLbl="node2" presStyleIdx="0" presStyleCnt="2"/>
      <dgm:spPr/>
      <dgm:t>
        <a:bodyPr/>
        <a:lstStyle/>
        <a:p>
          <a:endParaRPr lang="es-EC"/>
        </a:p>
      </dgm:t>
    </dgm:pt>
    <dgm:pt modelId="{711F93C6-6CDA-4214-A790-901CC314FA5F}" type="pres">
      <dgm:prSet presAssocID="{2D1CC019-A39C-4221-9948-2708E589664D}" presName="hierChild4" presStyleCnt="0"/>
      <dgm:spPr/>
      <dgm:t>
        <a:bodyPr/>
        <a:lstStyle/>
        <a:p>
          <a:endParaRPr lang="es-EC"/>
        </a:p>
      </dgm:t>
    </dgm:pt>
    <dgm:pt modelId="{7BFACC0E-13A2-4F19-B436-6EFD247A9C73}" type="pres">
      <dgm:prSet presAssocID="{7A86C54B-B36E-4AE2-809A-F7F3FBB25F7A}" presName="Name37" presStyleLbl="parChTrans1D3" presStyleIdx="0" presStyleCnt="8"/>
      <dgm:spPr/>
      <dgm:t>
        <a:bodyPr/>
        <a:lstStyle/>
        <a:p>
          <a:endParaRPr lang="es-EC"/>
        </a:p>
      </dgm:t>
    </dgm:pt>
    <dgm:pt modelId="{6FA721E6-C96E-4E89-9D6F-364B95ABF655}" type="pres">
      <dgm:prSet presAssocID="{146CB846-F504-44CB-9B1D-6CBA3BF37435}" presName="hierRoot2" presStyleCnt="0">
        <dgm:presLayoutVars>
          <dgm:hierBranch val="init"/>
        </dgm:presLayoutVars>
      </dgm:prSet>
      <dgm:spPr/>
      <dgm:t>
        <a:bodyPr/>
        <a:lstStyle/>
        <a:p>
          <a:endParaRPr lang="es-EC"/>
        </a:p>
      </dgm:t>
    </dgm:pt>
    <dgm:pt modelId="{5321E00F-4596-444E-9CE0-329D3FFA0142}" type="pres">
      <dgm:prSet presAssocID="{146CB846-F504-44CB-9B1D-6CBA3BF37435}" presName="rootComposite" presStyleCnt="0"/>
      <dgm:spPr/>
      <dgm:t>
        <a:bodyPr/>
        <a:lstStyle/>
        <a:p>
          <a:endParaRPr lang="es-EC"/>
        </a:p>
      </dgm:t>
    </dgm:pt>
    <dgm:pt modelId="{58FA4603-2CAE-40BF-888E-06843C5802DF}" type="pres">
      <dgm:prSet presAssocID="{146CB846-F504-44CB-9B1D-6CBA3BF37435}" presName="rootText" presStyleLbl="node3" presStyleIdx="0" presStyleCnt="8" custLinFactX="-16327" custLinFactNeighborX="-100000" custLinFactNeighborY="28931">
        <dgm:presLayoutVars>
          <dgm:chPref val="3"/>
        </dgm:presLayoutVars>
      </dgm:prSet>
      <dgm:spPr/>
      <dgm:t>
        <a:bodyPr/>
        <a:lstStyle/>
        <a:p>
          <a:endParaRPr lang="es-EC"/>
        </a:p>
      </dgm:t>
    </dgm:pt>
    <dgm:pt modelId="{9D744345-1A36-4E82-8762-96B298E2E07B}" type="pres">
      <dgm:prSet presAssocID="{146CB846-F504-44CB-9B1D-6CBA3BF37435}" presName="rootConnector" presStyleLbl="node3" presStyleIdx="0" presStyleCnt="8"/>
      <dgm:spPr/>
      <dgm:t>
        <a:bodyPr/>
        <a:lstStyle/>
        <a:p>
          <a:endParaRPr lang="es-EC"/>
        </a:p>
      </dgm:t>
    </dgm:pt>
    <dgm:pt modelId="{984F7FA9-1549-4587-984C-E74AD81ED4BE}" type="pres">
      <dgm:prSet presAssocID="{146CB846-F504-44CB-9B1D-6CBA3BF37435}" presName="hierChild4" presStyleCnt="0"/>
      <dgm:spPr/>
      <dgm:t>
        <a:bodyPr/>
        <a:lstStyle/>
        <a:p>
          <a:endParaRPr lang="es-EC"/>
        </a:p>
      </dgm:t>
    </dgm:pt>
    <dgm:pt modelId="{1E3CC6E5-E227-4CB1-8172-ACAF49C46F6C}" type="pres">
      <dgm:prSet presAssocID="{E2D01CC2-1DFE-42AA-A546-ABC721DE3F32}" presName="Name37" presStyleLbl="parChTrans1D4" presStyleIdx="0" presStyleCnt="4"/>
      <dgm:spPr/>
      <dgm:t>
        <a:bodyPr/>
        <a:lstStyle/>
        <a:p>
          <a:endParaRPr lang="es-EC"/>
        </a:p>
      </dgm:t>
    </dgm:pt>
    <dgm:pt modelId="{5E1544F5-3AEE-49AD-9A72-917C7DD2FDA8}" type="pres">
      <dgm:prSet presAssocID="{CBFD6597-A613-4A9D-8421-D1F1023CC6E7}" presName="hierRoot2" presStyleCnt="0">
        <dgm:presLayoutVars>
          <dgm:hierBranch val="init"/>
        </dgm:presLayoutVars>
      </dgm:prSet>
      <dgm:spPr/>
      <dgm:t>
        <a:bodyPr/>
        <a:lstStyle/>
        <a:p>
          <a:endParaRPr lang="es-EC"/>
        </a:p>
      </dgm:t>
    </dgm:pt>
    <dgm:pt modelId="{DEDB11D3-7610-450D-A786-A163777DE56F}" type="pres">
      <dgm:prSet presAssocID="{CBFD6597-A613-4A9D-8421-D1F1023CC6E7}" presName="rootComposite" presStyleCnt="0"/>
      <dgm:spPr/>
      <dgm:t>
        <a:bodyPr/>
        <a:lstStyle/>
        <a:p>
          <a:endParaRPr lang="es-EC"/>
        </a:p>
      </dgm:t>
    </dgm:pt>
    <dgm:pt modelId="{5063A6BE-9037-46FE-81A1-8EEBA6CA2D82}" type="pres">
      <dgm:prSet presAssocID="{CBFD6597-A613-4A9D-8421-D1F1023CC6E7}" presName="rootText" presStyleLbl="node4" presStyleIdx="0" presStyleCnt="4" custScaleX="143494" custScaleY="211890" custLinFactX="-17106" custLinFactNeighborX="-100000" custLinFactNeighborY="44660">
        <dgm:presLayoutVars>
          <dgm:chPref val="3"/>
        </dgm:presLayoutVars>
      </dgm:prSet>
      <dgm:spPr/>
      <dgm:t>
        <a:bodyPr/>
        <a:lstStyle/>
        <a:p>
          <a:endParaRPr lang="es-EC"/>
        </a:p>
      </dgm:t>
    </dgm:pt>
    <dgm:pt modelId="{F7EEF993-05C9-41B7-AE9B-1AC4D9DB9C79}" type="pres">
      <dgm:prSet presAssocID="{CBFD6597-A613-4A9D-8421-D1F1023CC6E7}" presName="rootConnector" presStyleLbl="node4" presStyleIdx="0" presStyleCnt="4"/>
      <dgm:spPr/>
      <dgm:t>
        <a:bodyPr/>
        <a:lstStyle/>
        <a:p>
          <a:endParaRPr lang="es-EC"/>
        </a:p>
      </dgm:t>
    </dgm:pt>
    <dgm:pt modelId="{412341E4-7A6F-4D1A-A710-32A5253EA735}" type="pres">
      <dgm:prSet presAssocID="{CBFD6597-A613-4A9D-8421-D1F1023CC6E7}" presName="hierChild4" presStyleCnt="0"/>
      <dgm:spPr/>
      <dgm:t>
        <a:bodyPr/>
        <a:lstStyle/>
        <a:p>
          <a:endParaRPr lang="es-EC"/>
        </a:p>
      </dgm:t>
    </dgm:pt>
    <dgm:pt modelId="{5DE94B49-EFFD-4067-87E7-0BCCE7708F2B}" type="pres">
      <dgm:prSet presAssocID="{CBFD6597-A613-4A9D-8421-D1F1023CC6E7}" presName="hierChild5" presStyleCnt="0"/>
      <dgm:spPr/>
      <dgm:t>
        <a:bodyPr/>
        <a:lstStyle/>
        <a:p>
          <a:endParaRPr lang="es-EC"/>
        </a:p>
      </dgm:t>
    </dgm:pt>
    <dgm:pt modelId="{A89B5FF9-9E2F-41D0-BDFE-5A6B86774A0C}" type="pres">
      <dgm:prSet presAssocID="{146CB846-F504-44CB-9B1D-6CBA3BF37435}" presName="hierChild5" presStyleCnt="0"/>
      <dgm:spPr/>
      <dgm:t>
        <a:bodyPr/>
        <a:lstStyle/>
        <a:p>
          <a:endParaRPr lang="es-EC"/>
        </a:p>
      </dgm:t>
    </dgm:pt>
    <dgm:pt modelId="{C11A1BAF-99E0-474E-8288-F48E9E5C5F15}" type="pres">
      <dgm:prSet presAssocID="{5E3086AF-D498-465C-9CDB-7289CAE45AC1}" presName="Name37" presStyleLbl="parChTrans1D3" presStyleIdx="1" presStyleCnt="8"/>
      <dgm:spPr/>
      <dgm:t>
        <a:bodyPr/>
        <a:lstStyle/>
        <a:p>
          <a:endParaRPr lang="es-EC"/>
        </a:p>
      </dgm:t>
    </dgm:pt>
    <dgm:pt modelId="{7CCE8293-6502-4161-A1A6-62203CFF75AD}" type="pres">
      <dgm:prSet presAssocID="{AFB6AE11-F58F-4FE8-AB4C-98458C92DA2B}" presName="hierRoot2" presStyleCnt="0">
        <dgm:presLayoutVars>
          <dgm:hierBranch val="init"/>
        </dgm:presLayoutVars>
      </dgm:prSet>
      <dgm:spPr/>
      <dgm:t>
        <a:bodyPr/>
        <a:lstStyle/>
        <a:p>
          <a:endParaRPr lang="es-EC"/>
        </a:p>
      </dgm:t>
    </dgm:pt>
    <dgm:pt modelId="{B3D0E94F-FFFC-4C41-9F25-9F13128AF355}" type="pres">
      <dgm:prSet presAssocID="{AFB6AE11-F58F-4FE8-AB4C-98458C92DA2B}" presName="rootComposite" presStyleCnt="0"/>
      <dgm:spPr/>
      <dgm:t>
        <a:bodyPr/>
        <a:lstStyle/>
        <a:p>
          <a:endParaRPr lang="es-EC"/>
        </a:p>
      </dgm:t>
    </dgm:pt>
    <dgm:pt modelId="{EC5E0FEB-AA29-4F63-89DD-F5961DAA7277}" type="pres">
      <dgm:prSet presAssocID="{AFB6AE11-F58F-4FE8-AB4C-98458C92DA2B}" presName="rootText" presStyleLbl="node3" presStyleIdx="1" presStyleCnt="8" custLinFactNeighborX="-95567" custLinFactNeighborY="28931">
        <dgm:presLayoutVars>
          <dgm:chPref val="3"/>
        </dgm:presLayoutVars>
      </dgm:prSet>
      <dgm:spPr/>
      <dgm:t>
        <a:bodyPr/>
        <a:lstStyle/>
        <a:p>
          <a:endParaRPr lang="es-EC"/>
        </a:p>
      </dgm:t>
    </dgm:pt>
    <dgm:pt modelId="{FF19042B-1E4F-48C2-AE85-A339C4A4FCE3}" type="pres">
      <dgm:prSet presAssocID="{AFB6AE11-F58F-4FE8-AB4C-98458C92DA2B}" presName="rootConnector" presStyleLbl="node3" presStyleIdx="1" presStyleCnt="8"/>
      <dgm:spPr/>
      <dgm:t>
        <a:bodyPr/>
        <a:lstStyle/>
        <a:p>
          <a:endParaRPr lang="es-EC"/>
        </a:p>
      </dgm:t>
    </dgm:pt>
    <dgm:pt modelId="{3C1A962D-C14F-43B1-8783-128832284250}" type="pres">
      <dgm:prSet presAssocID="{AFB6AE11-F58F-4FE8-AB4C-98458C92DA2B}" presName="hierChild4" presStyleCnt="0"/>
      <dgm:spPr/>
      <dgm:t>
        <a:bodyPr/>
        <a:lstStyle/>
        <a:p>
          <a:endParaRPr lang="es-EC"/>
        </a:p>
      </dgm:t>
    </dgm:pt>
    <dgm:pt modelId="{52CBD0DF-3159-498C-9580-6B36A9508355}" type="pres">
      <dgm:prSet presAssocID="{194D82E7-38B5-40BC-82CB-F7D18BEF84E9}" presName="Name37" presStyleLbl="parChTrans1D4" presStyleIdx="1" presStyleCnt="4"/>
      <dgm:spPr/>
      <dgm:t>
        <a:bodyPr/>
        <a:lstStyle/>
        <a:p>
          <a:endParaRPr lang="es-EC"/>
        </a:p>
      </dgm:t>
    </dgm:pt>
    <dgm:pt modelId="{AD9E1442-04FA-49F9-8930-E534B16B439A}" type="pres">
      <dgm:prSet presAssocID="{80F6262A-6CDF-48AF-B6BF-B200A705300C}" presName="hierRoot2" presStyleCnt="0">
        <dgm:presLayoutVars>
          <dgm:hierBranch val="init"/>
        </dgm:presLayoutVars>
      </dgm:prSet>
      <dgm:spPr/>
      <dgm:t>
        <a:bodyPr/>
        <a:lstStyle/>
        <a:p>
          <a:endParaRPr lang="es-EC"/>
        </a:p>
      </dgm:t>
    </dgm:pt>
    <dgm:pt modelId="{585C6941-2BB2-494D-AAB6-E4613DE6EE13}" type="pres">
      <dgm:prSet presAssocID="{80F6262A-6CDF-48AF-B6BF-B200A705300C}" presName="rootComposite" presStyleCnt="0"/>
      <dgm:spPr/>
      <dgm:t>
        <a:bodyPr/>
        <a:lstStyle/>
        <a:p>
          <a:endParaRPr lang="es-EC"/>
        </a:p>
      </dgm:t>
    </dgm:pt>
    <dgm:pt modelId="{E8499081-0416-4754-B592-DFB064506C4A}" type="pres">
      <dgm:prSet presAssocID="{80F6262A-6CDF-48AF-B6BF-B200A705300C}" presName="rootText" presStyleLbl="node4" presStyleIdx="1" presStyleCnt="4" custScaleX="128340" custScaleY="90048" custLinFactNeighborX="-88482" custLinFactNeighborY="44660">
        <dgm:presLayoutVars>
          <dgm:chPref val="3"/>
        </dgm:presLayoutVars>
      </dgm:prSet>
      <dgm:spPr/>
      <dgm:t>
        <a:bodyPr/>
        <a:lstStyle/>
        <a:p>
          <a:endParaRPr lang="es-EC"/>
        </a:p>
      </dgm:t>
    </dgm:pt>
    <dgm:pt modelId="{80653D9C-5CBB-407A-88C6-0EE5F07A6234}" type="pres">
      <dgm:prSet presAssocID="{80F6262A-6CDF-48AF-B6BF-B200A705300C}" presName="rootConnector" presStyleLbl="node4" presStyleIdx="1" presStyleCnt="4"/>
      <dgm:spPr/>
      <dgm:t>
        <a:bodyPr/>
        <a:lstStyle/>
        <a:p>
          <a:endParaRPr lang="es-EC"/>
        </a:p>
      </dgm:t>
    </dgm:pt>
    <dgm:pt modelId="{D69A6562-73B1-4069-A797-055BFE345A13}" type="pres">
      <dgm:prSet presAssocID="{80F6262A-6CDF-48AF-B6BF-B200A705300C}" presName="hierChild4" presStyleCnt="0"/>
      <dgm:spPr/>
      <dgm:t>
        <a:bodyPr/>
        <a:lstStyle/>
        <a:p>
          <a:endParaRPr lang="es-EC"/>
        </a:p>
      </dgm:t>
    </dgm:pt>
    <dgm:pt modelId="{4B12C088-B1AD-4E09-94E6-E9ECFAC449A2}" type="pres">
      <dgm:prSet presAssocID="{80F6262A-6CDF-48AF-B6BF-B200A705300C}" presName="hierChild5" presStyleCnt="0"/>
      <dgm:spPr/>
      <dgm:t>
        <a:bodyPr/>
        <a:lstStyle/>
        <a:p>
          <a:endParaRPr lang="es-EC"/>
        </a:p>
      </dgm:t>
    </dgm:pt>
    <dgm:pt modelId="{E508D8F5-163C-42E7-A06F-637ACEFB37DA}" type="pres">
      <dgm:prSet presAssocID="{0E185F9F-E6F0-4C04-AE27-ACA6E0BA099C}" presName="Name37" presStyleLbl="parChTrans1D4" presStyleIdx="2" presStyleCnt="4"/>
      <dgm:spPr/>
      <dgm:t>
        <a:bodyPr/>
        <a:lstStyle/>
        <a:p>
          <a:endParaRPr lang="es-EC"/>
        </a:p>
      </dgm:t>
    </dgm:pt>
    <dgm:pt modelId="{39A52EFC-9B69-4E06-B291-E04C703E6F91}" type="pres">
      <dgm:prSet presAssocID="{BA5A1DCF-F97B-4723-B22F-1CCB3DCD022B}" presName="hierRoot2" presStyleCnt="0">
        <dgm:presLayoutVars>
          <dgm:hierBranch val="init"/>
        </dgm:presLayoutVars>
      </dgm:prSet>
      <dgm:spPr/>
      <dgm:t>
        <a:bodyPr/>
        <a:lstStyle/>
        <a:p>
          <a:endParaRPr lang="es-EC"/>
        </a:p>
      </dgm:t>
    </dgm:pt>
    <dgm:pt modelId="{692243CD-94C3-4803-934B-33F20AAB4E7B}" type="pres">
      <dgm:prSet presAssocID="{BA5A1DCF-F97B-4723-B22F-1CCB3DCD022B}" presName="rootComposite" presStyleCnt="0"/>
      <dgm:spPr/>
      <dgm:t>
        <a:bodyPr/>
        <a:lstStyle/>
        <a:p>
          <a:endParaRPr lang="es-EC"/>
        </a:p>
      </dgm:t>
    </dgm:pt>
    <dgm:pt modelId="{D8E5CE88-0B0E-4E83-88B0-3C066ABFE49B}" type="pres">
      <dgm:prSet presAssocID="{BA5A1DCF-F97B-4723-B22F-1CCB3DCD022B}" presName="rootText" presStyleLbl="node4" presStyleIdx="2" presStyleCnt="4" custScaleX="128340" custScaleY="90048" custLinFactNeighborX="-88482" custLinFactNeighborY="44660">
        <dgm:presLayoutVars>
          <dgm:chPref val="3"/>
        </dgm:presLayoutVars>
      </dgm:prSet>
      <dgm:spPr/>
      <dgm:t>
        <a:bodyPr/>
        <a:lstStyle/>
        <a:p>
          <a:endParaRPr lang="es-EC"/>
        </a:p>
      </dgm:t>
    </dgm:pt>
    <dgm:pt modelId="{8F09BA79-B5CA-4FDE-BD74-0C301D7DD7D4}" type="pres">
      <dgm:prSet presAssocID="{BA5A1DCF-F97B-4723-B22F-1CCB3DCD022B}" presName="rootConnector" presStyleLbl="node4" presStyleIdx="2" presStyleCnt="4"/>
      <dgm:spPr/>
      <dgm:t>
        <a:bodyPr/>
        <a:lstStyle/>
        <a:p>
          <a:endParaRPr lang="es-EC"/>
        </a:p>
      </dgm:t>
    </dgm:pt>
    <dgm:pt modelId="{324B1FCE-3B5A-4965-9E9A-F6EB20388144}" type="pres">
      <dgm:prSet presAssocID="{BA5A1DCF-F97B-4723-B22F-1CCB3DCD022B}" presName="hierChild4" presStyleCnt="0"/>
      <dgm:spPr/>
      <dgm:t>
        <a:bodyPr/>
        <a:lstStyle/>
        <a:p>
          <a:endParaRPr lang="es-EC"/>
        </a:p>
      </dgm:t>
    </dgm:pt>
    <dgm:pt modelId="{E8563959-D1B6-4CA5-A877-BD6B612194AE}" type="pres">
      <dgm:prSet presAssocID="{BA5A1DCF-F97B-4723-B22F-1CCB3DCD022B}" presName="hierChild5" presStyleCnt="0"/>
      <dgm:spPr/>
      <dgm:t>
        <a:bodyPr/>
        <a:lstStyle/>
        <a:p>
          <a:endParaRPr lang="es-EC"/>
        </a:p>
      </dgm:t>
    </dgm:pt>
    <dgm:pt modelId="{2C025EB2-AF29-4BB5-95BC-7F38FDFCAD9F}" type="pres">
      <dgm:prSet presAssocID="{9E2F6DD8-D7B6-4A0A-A07E-1FAEEE8B96ED}" presName="Name37" presStyleLbl="parChTrans1D4" presStyleIdx="3" presStyleCnt="4"/>
      <dgm:spPr/>
      <dgm:t>
        <a:bodyPr/>
        <a:lstStyle/>
        <a:p>
          <a:endParaRPr lang="es-EC"/>
        </a:p>
      </dgm:t>
    </dgm:pt>
    <dgm:pt modelId="{8508F1DF-347D-4243-88E7-A60D27CED87F}" type="pres">
      <dgm:prSet presAssocID="{313BA5CF-2397-4EE1-8C46-8D9B5DAC2004}" presName="hierRoot2" presStyleCnt="0">
        <dgm:presLayoutVars>
          <dgm:hierBranch val="init"/>
        </dgm:presLayoutVars>
      </dgm:prSet>
      <dgm:spPr/>
      <dgm:t>
        <a:bodyPr/>
        <a:lstStyle/>
        <a:p>
          <a:endParaRPr lang="es-EC"/>
        </a:p>
      </dgm:t>
    </dgm:pt>
    <dgm:pt modelId="{1A8260B8-0E30-48B1-907B-BAE9040AA67E}" type="pres">
      <dgm:prSet presAssocID="{313BA5CF-2397-4EE1-8C46-8D9B5DAC2004}" presName="rootComposite" presStyleCnt="0"/>
      <dgm:spPr/>
      <dgm:t>
        <a:bodyPr/>
        <a:lstStyle/>
        <a:p>
          <a:endParaRPr lang="es-EC"/>
        </a:p>
      </dgm:t>
    </dgm:pt>
    <dgm:pt modelId="{2F0F21CB-8DA0-45E2-A09F-ED3B6F25009E}" type="pres">
      <dgm:prSet presAssocID="{313BA5CF-2397-4EE1-8C46-8D9B5DAC2004}" presName="rootText" presStyleLbl="node4" presStyleIdx="3" presStyleCnt="4" custScaleX="128340" custScaleY="90048" custLinFactNeighborX="-88482" custLinFactNeighborY="44660">
        <dgm:presLayoutVars>
          <dgm:chPref val="3"/>
        </dgm:presLayoutVars>
      </dgm:prSet>
      <dgm:spPr/>
      <dgm:t>
        <a:bodyPr/>
        <a:lstStyle/>
        <a:p>
          <a:endParaRPr lang="es-EC"/>
        </a:p>
      </dgm:t>
    </dgm:pt>
    <dgm:pt modelId="{F79CB844-19E0-4EFF-8469-E22526018BC2}" type="pres">
      <dgm:prSet presAssocID="{313BA5CF-2397-4EE1-8C46-8D9B5DAC2004}" presName="rootConnector" presStyleLbl="node4" presStyleIdx="3" presStyleCnt="4"/>
      <dgm:spPr/>
      <dgm:t>
        <a:bodyPr/>
        <a:lstStyle/>
        <a:p>
          <a:endParaRPr lang="es-EC"/>
        </a:p>
      </dgm:t>
    </dgm:pt>
    <dgm:pt modelId="{2D477220-5438-48CB-BA6F-396EFADB6267}" type="pres">
      <dgm:prSet presAssocID="{313BA5CF-2397-4EE1-8C46-8D9B5DAC2004}" presName="hierChild4" presStyleCnt="0"/>
      <dgm:spPr/>
      <dgm:t>
        <a:bodyPr/>
        <a:lstStyle/>
        <a:p>
          <a:endParaRPr lang="es-EC"/>
        </a:p>
      </dgm:t>
    </dgm:pt>
    <dgm:pt modelId="{DAD8DC4F-414C-4CA1-B7D6-1090AAEAC4C2}" type="pres">
      <dgm:prSet presAssocID="{313BA5CF-2397-4EE1-8C46-8D9B5DAC2004}" presName="hierChild5" presStyleCnt="0"/>
      <dgm:spPr/>
      <dgm:t>
        <a:bodyPr/>
        <a:lstStyle/>
        <a:p>
          <a:endParaRPr lang="es-EC"/>
        </a:p>
      </dgm:t>
    </dgm:pt>
    <dgm:pt modelId="{6DF2978B-1E92-4DEB-948B-02071A762101}" type="pres">
      <dgm:prSet presAssocID="{AFB6AE11-F58F-4FE8-AB4C-98458C92DA2B}" presName="hierChild5" presStyleCnt="0"/>
      <dgm:spPr/>
      <dgm:t>
        <a:bodyPr/>
        <a:lstStyle/>
        <a:p>
          <a:endParaRPr lang="es-EC"/>
        </a:p>
      </dgm:t>
    </dgm:pt>
    <dgm:pt modelId="{01DC693E-8C3A-4507-8EBD-008248EF4CBA}" type="pres">
      <dgm:prSet presAssocID="{2D1CC019-A39C-4221-9948-2708E589664D}" presName="hierChild5" presStyleCnt="0"/>
      <dgm:spPr/>
      <dgm:t>
        <a:bodyPr/>
        <a:lstStyle/>
        <a:p>
          <a:endParaRPr lang="es-EC"/>
        </a:p>
      </dgm:t>
    </dgm:pt>
    <dgm:pt modelId="{7B0EF33E-022D-49D4-8CD5-7A507EB00FEF}" type="pres">
      <dgm:prSet presAssocID="{7213790B-5D4B-47EF-905C-E32B88928278}" presName="Name37" presStyleLbl="parChTrans1D2" presStyleIdx="1" presStyleCnt="2"/>
      <dgm:spPr/>
      <dgm:t>
        <a:bodyPr/>
        <a:lstStyle/>
        <a:p>
          <a:endParaRPr lang="es-EC"/>
        </a:p>
      </dgm:t>
    </dgm:pt>
    <dgm:pt modelId="{46DE6A78-4ED9-4AB6-866A-4D27918D37D6}" type="pres">
      <dgm:prSet presAssocID="{063404F8-F092-4A20-8B75-84D9922A0353}" presName="hierRoot2" presStyleCnt="0">
        <dgm:presLayoutVars>
          <dgm:hierBranch val="init"/>
        </dgm:presLayoutVars>
      </dgm:prSet>
      <dgm:spPr/>
      <dgm:t>
        <a:bodyPr/>
        <a:lstStyle/>
        <a:p>
          <a:endParaRPr lang="es-EC"/>
        </a:p>
      </dgm:t>
    </dgm:pt>
    <dgm:pt modelId="{5EF7ACDA-B33F-4937-ABCF-3F466ADC199B}" type="pres">
      <dgm:prSet presAssocID="{063404F8-F092-4A20-8B75-84D9922A0353}" presName="rootComposite" presStyleCnt="0"/>
      <dgm:spPr/>
      <dgm:t>
        <a:bodyPr/>
        <a:lstStyle/>
        <a:p>
          <a:endParaRPr lang="es-EC"/>
        </a:p>
      </dgm:t>
    </dgm:pt>
    <dgm:pt modelId="{5C691EB2-E6EC-4FBF-A2E8-A901EEAB5CD9}" type="pres">
      <dgm:prSet presAssocID="{063404F8-F092-4A20-8B75-84D9922A0353}" presName="rootText" presStyleLbl="node2" presStyleIdx="1" presStyleCnt="2" custScaleX="160887" custScaleY="83324" custLinFactNeighborX="31161" custLinFactNeighborY="6823">
        <dgm:presLayoutVars>
          <dgm:chPref val="3"/>
        </dgm:presLayoutVars>
      </dgm:prSet>
      <dgm:spPr/>
      <dgm:t>
        <a:bodyPr/>
        <a:lstStyle/>
        <a:p>
          <a:endParaRPr lang="es-EC"/>
        </a:p>
      </dgm:t>
    </dgm:pt>
    <dgm:pt modelId="{8936C2CC-09EA-460D-9215-906F36159648}" type="pres">
      <dgm:prSet presAssocID="{063404F8-F092-4A20-8B75-84D9922A0353}" presName="rootConnector" presStyleLbl="node2" presStyleIdx="1" presStyleCnt="2"/>
      <dgm:spPr/>
      <dgm:t>
        <a:bodyPr/>
        <a:lstStyle/>
        <a:p>
          <a:endParaRPr lang="es-EC"/>
        </a:p>
      </dgm:t>
    </dgm:pt>
    <dgm:pt modelId="{6EA3FE14-2B1C-479C-8F9D-BC825A291ECB}" type="pres">
      <dgm:prSet presAssocID="{063404F8-F092-4A20-8B75-84D9922A0353}" presName="hierChild4" presStyleCnt="0"/>
      <dgm:spPr/>
      <dgm:t>
        <a:bodyPr/>
        <a:lstStyle/>
        <a:p>
          <a:endParaRPr lang="es-EC"/>
        </a:p>
      </dgm:t>
    </dgm:pt>
    <dgm:pt modelId="{6C4470CD-6408-45B7-9249-242035C75A70}" type="pres">
      <dgm:prSet presAssocID="{4D38DCA2-E3ED-4C4B-AB35-F77EB2E53510}" presName="Name37" presStyleLbl="parChTrans1D3" presStyleIdx="2" presStyleCnt="8"/>
      <dgm:spPr/>
      <dgm:t>
        <a:bodyPr/>
        <a:lstStyle/>
        <a:p>
          <a:endParaRPr lang="es-EC"/>
        </a:p>
      </dgm:t>
    </dgm:pt>
    <dgm:pt modelId="{5268FDFC-EB0B-41F2-BDA4-B70F52BB55FC}" type="pres">
      <dgm:prSet presAssocID="{20AAD300-475B-409C-9235-B2240EDEFBA5}" presName="hierRoot2" presStyleCnt="0">
        <dgm:presLayoutVars>
          <dgm:hierBranch val="init"/>
        </dgm:presLayoutVars>
      </dgm:prSet>
      <dgm:spPr/>
      <dgm:t>
        <a:bodyPr/>
        <a:lstStyle/>
        <a:p>
          <a:endParaRPr lang="es-EC"/>
        </a:p>
      </dgm:t>
    </dgm:pt>
    <dgm:pt modelId="{6CB66483-5A90-4406-A9BF-61A0695267E9}" type="pres">
      <dgm:prSet presAssocID="{20AAD300-475B-409C-9235-B2240EDEFBA5}" presName="rootComposite" presStyleCnt="0"/>
      <dgm:spPr/>
      <dgm:t>
        <a:bodyPr/>
        <a:lstStyle/>
        <a:p>
          <a:endParaRPr lang="es-EC"/>
        </a:p>
      </dgm:t>
    </dgm:pt>
    <dgm:pt modelId="{6D0ECC32-072C-417C-A0D1-BD064531A98A}" type="pres">
      <dgm:prSet presAssocID="{20AAD300-475B-409C-9235-B2240EDEFBA5}" presName="rootText" presStyleLbl="node3" presStyleIdx="2" presStyleCnt="8" custScaleX="335774" custLinFactNeighborX="56764" custLinFactNeighborY="782">
        <dgm:presLayoutVars>
          <dgm:chPref val="3"/>
        </dgm:presLayoutVars>
      </dgm:prSet>
      <dgm:spPr/>
      <dgm:t>
        <a:bodyPr/>
        <a:lstStyle/>
        <a:p>
          <a:endParaRPr lang="es-EC"/>
        </a:p>
      </dgm:t>
    </dgm:pt>
    <dgm:pt modelId="{751D0BBB-1F3C-45FB-84B1-1A75C919C022}" type="pres">
      <dgm:prSet presAssocID="{20AAD300-475B-409C-9235-B2240EDEFBA5}" presName="rootConnector" presStyleLbl="node3" presStyleIdx="2" presStyleCnt="8"/>
      <dgm:spPr/>
      <dgm:t>
        <a:bodyPr/>
        <a:lstStyle/>
        <a:p>
          <a:endParaRPr lang="es-EC"/>
        </a:p>
      </dgm:t>
    </dgm:pt>
    <dgm:pt modelId="{A34FB5E5-8EE8-4C98-A233-9BDBD87B1ED0}" type="pres">
      <dgm:prSet presAssocID="{20AAD300-475B-409C-9235-B2240EDEFBA5}" presName="hierChild4" presStyleCnt="0"/>
      <dgm:spPr/>
      <dgm:t>
        <a:bodyPr/>
        <a:lstStyle/>
        <a:p>
          <a:endParaRPr lang="es-EC"/>
        </a:p>
      </dgm:t>
    </dgm:pt>
    <dgm:pt modelId="{E96968A2-5ADA-4DEC-947B-8E5183AAE043}" type="pres">
      <dgm:prSet presAssocID="{20AAD300-475B-409C-9235-B2240EDEFBA5}" presName="hierChild5" presStyleCnt="0"/>
      <dgm:spPr/>
      <dgm:t>
        <a:bodyPr/>
        <a:lstStyle/>
        <a:p>
          <a:endParaRPr lang="es-EC"/>
        </a:p>
      </dgm:t>
    </dgm:pt>
    <dgm:pt modelId="{F309BC35-DFA5-467D-8B81-D414CFC130B3}" type="pres">
      <dgm:prSet presAssocID="{CA998D96-C24A-45D8-A5F4-315D0786424D}" presName="Name37" presStyleLbl="parChTrans1D3" presStyleIdx="3" presStyleCnt="8"/>
      <dgm:spPr/>
      <dgm:t>
        <a:bodyPr/>
        <a:lstStyle/>
        <a:p>
          <a:endParaRPr lang="es-EC"/>
        </a:p>
      </dgm:t>
    </dgm:pt>
    <dgm:pt modelId="{FF377611-9C36-4B19-B89A-D9BFF32E14D8}" type="pres">
      <dgm:prSet presAssocID="{133ACB9D-3DC8-49C0-8E98-3B58BEED6D2D}" presName="hierRoot2" presStyleCnt="0">
        <dgm:presLayoutVars>
          <dgm:hierBranch val="init"/>
        </dgm:presLayoutVars>
      </dgm:prSet>
      <dgm:spPr/>
      <dgm:t>
        <a:bodyPr/>
        <a:lstStyle/>
        <a:p>
          <a:endParaRPr lang="es-EC"/>
        </a:p>
      </dgm:t>
    </dgm:pt>
    <dgm:pt modelId="{3B14DBC2-2A5C-4D4B-8289-7D87D9DE12E9}" type="pres">
      <dgm:prSet presAssocID="{133ACB9D-3DC8-49C0-8E98-3B58BEED6D2D}" presName="rootComposite" presStyleCnt="0"/>
      <dgm:spPr/>
      <dgm:t>
        <a:bodyPr/>
        <a:lstStyle/>
        <a:p>
          <a:endParaRPr lang="es-EC"/>
        </a:p>
      </dgm:t>
    </dgm:pt>
    <dgm:pt modelId="{A22A7872-4B66-4398-8AC2-31CC227AE3D8}" type="pres">
      <dgm:prSet presAssocID="{133ACB9D-3DC8-49C0-8E98-3B58BEED6D2D}" presName="rootText" presStyleLbl="node3" presStyleIdx="3" presStyleCnt="8" custScaleX="335774" custLinFactNeighborX="56764" custLinFactNeighborY="782">
        <dgm:presLayoutVars>
          <dgm:chPref val="3"/>
        </dgm:presLayoutVars>
      </dgm:prSet>
      <dgm:spPr/>
      <dgm:t>
        <a:bodyPr/>
        <a:lstStyle/>
        <a:p>
          <a:endParaRPr lang="es-EC"/>
        </a:p>
      </dgm:t>
    </dgm:pt>
    <dgm:pt modelId="{0B91D065-66A4-49F3-B0AD-6F7272909446}" type="pres">
      <dgm:prSet presAssocID="{133ACB9D-3DC8-49C0-8E98-3B58BEED6D2D}" presName="rootConnector" presStyleLbl="node3" presStyleIdx="3" presStyleCnt="8"/>
      <dgm:spPr/>
      <dgm:t>
        <a:bodyPr/>
        <a:lstStyle/>
        <a:p>
          <a:endParaRPr lang="es-EC"/>
        </a:p>
      </dgm:t>
    </dgm:pt>
    <dgm:pt modelId="{FB48180F-4E72-4A4E-93AD-BCBEE82DE71A}" type="pres">
      <dgm:prSet presAssocID="{133ACB9D-3DC8-49C0-8E98-3B58BEED6D2D}" presName="hierChild4" presStyleCnt="0"/>
      <dgm:spPr/>
      <dgm:t>
        <a:bodyPr/>
        <a:lstStyle/>
        <a:p>
          <a:endParaRPr lang="es-EC"/>
        </a:p>
      </dgm:t>
    </dgm:pt>
    <dgm:pt modelId="{F029FA26-3E31-4AD2-B6E8-B4A65C28ECE2}" type="pres">
      <dgm:prSet presAssocID="{133ACB9D-3DC8-49C0-8E98-3B58BEED6D2D}" presName="hierChild5" presStyleCnt="0"/>
      <dgm:spPr/>
      <dgm:t>
        <a:bodyPr/>
        <a:lstStyle/>
        <a:p>
          <a:endParaRPr lang="es-EC"/>
        </a:p>
      </dgm:t>
    </dgm:pt>
    <dgm:pt modelId="{04C55CBF-532B-4963-94FC-AC15ADEAD5F3}" type="pres">
      <dgm:prSet presAssocID="{D1FC4CE4-EF78-440C-B5F8-307B1CC8AF60}" presName="Name37" presStyleLbl="parChTrans1D3" presStyleIdx="4" presStyleCnt="8"/>
      <dgm:spPr/>
      <dgm:t>
        <a:bodyPr/>
        <a:lstStyle/>
        <a:p>
          <a:endParaRPr lang="es-EC"/>
        </a:p>
      </dgm:t>
    </dgm:pt>
    <dgm:pt modelId="{566C1AAA-E3AD-4E91-BF74-B48B994FB79E}" type="pres">
      <dgm:prSet presAssocID="{DE224AC1-4B83-4620-8465-9B19989DD26D}" presName="hierRoot2" presStyleCnt="0">
        <dgm:presLayoutVars>
          <dgm:hierBranch val="init"/>
        </dgm:presLayoutVars>
      </dgm:prSet>
      <dgm:spPr/>
      <dgm:t>
        <a:bodyPr/>
        <a:lstStyle/>
        <a:p>
          <a:endParaRPr lang="es-EC"/>
        </a:p>
      </dgm:t>
    </dgm:pt>
    <dgm:pt modelId="{7F7DD655-43D1-4575-BE89-58031F095974}" type="pres">
      <dgm:prSet presAssocID="{DE224AC1-4B83-4620-8465-9B19989DD26D}" presName="rootComposite" presStyleCnt="0"/>
      <dgm:spPr/>
      <dgm:t>
        <a:bodyPr/>
        <a:lstStyle/>
        <a:p>
          <a:endParaRPr lang="es-EC"/>
        </a:p>
      </dgm:t>
    </dgm:pt>
    <dgm:pt modelId="{1F18F503-33DE-4E69-8209-60F8305BC70B}" type="pres">
      <dgm:prSet presAssocID="{DE224AC1-4B83-4620-8465-9B19989DD26D}" presName="rootText" presStyleLbl="node3" presStyleIdx="4" presStyleCnt="8" custScaleX="335774" custLinFactNeighborX="56764" custLinFactNeighborY="782">
        <dgm:presLayoutVars>
          <dgm:chPref val="3"/>
        </dgm:presLayoutVars>
      </dgm:prSet>
      <dgm:spPr/>
      <dgm:t>
        <a:bodyPr/>
        <a:lstStyle/>
        <a:p>
          <a:endParaRPr lang="es-EC"/>
        </a:p>
      </dgm:t>
    </dgm:pt>
    <dgm:pt modelId="{7382253B-7046-4418-AEB4-E18237BFB522}" type="pres">
      <dgm:prSet presAssocID="{DE224AC1-4B83-4620-8465-9B19989DD26D}" presName="rootConnector" presStyleLbl="node3" presStyleIdx="4" presStyleCnt="8"/>
      <dgm:spPr/>
      <dgm:t>
        <a:bodyPr/>
        <a:lstStyle/>
        <a:p>
          <a:endParaRPr lang="es-EC"/>
        </a:p>
      </dgm:t>
    </dgm:pt>
    <dgm:pt modelId="{A8141187-8816-4F7A-92B9-3A963FF4071D}" type="pres">
      <dgm:prSet presAssocID="{DE224AC1-4B83-4620-8465-9B19989DD26D}" presName="hierChild4" presStyleCnt="0"/>
      <dgm:spPr/>
      <dgm:t>
        <a:bodyPr/>
        <a:lstStyle/>
        <a:p>
          <a:endParaRPr lang="es-EC"/>
        </a:p>
      </dgm:t>
    </dgm:pt>
    <dgm:pt modelId="{945A9327-9F6D-47E0-957A-1D5AC38ABA94}" type="pres">
      <dgm:prSet presAssocID="{DE224AC1-4B83-4620-8465-9B19989DD26D}" presName="hierChild5" presStyleCnt="0"/>
      <dgm:spPr/>
      <dgm:t>
        <a:bodyPr/>
        <a:lstStyle/>
        <a:p>
          <a:endParaRPr lang="es-EC"/>
        </a:p>
      </dgm:t>
    </dgm:pt>
    <dgm:pt modelId="{3C5AD023-70BD-438F-A119-0AD236C08290}" type="pres">
      <dgm:prSet presAssocID="{5794F4EB-7C35-4C04-9369-2171EA262D64}" presName="Name37" presStyleLbl="parChTrans1D3" presStyleIdx="5" presStyleCnt="8"/>
      <dgm:spPr/>
      <dgm:t>
        <a:bodyPr/>
        <a:lstStyle/>
        <a:p>
          <a:endParaRPr lang="es-EC"/>
        </a:p>
      </dgm:t>
    </dgm:pt>
    <dgm:pt modelId="{2A53700A-8215-4A4B-93C9-FF0517DF1F34}" type="pres">
      <dgm:prSet presAssocID="{AABDFEDF-2FCF-43B6-B5F0-20CAD18FD6A9}" presName="hierRoot2" presStyleCnt="0">
        <dgm:presLayoutVars>
          <dgm:hierBranch val="init"/>
        </dgm:presLayoutVars>
      </dgm:prSet>
      <dgm:spPr/>
      <dgm:t>
        <a:bodyPr/>
        <a:lstStyle/>
        <a:p>
          <a:endParaRPr lang="es-EC"/>
        </a:p>
      </dgm:t>
    </dgm:pt>
    <dgm:pt modelId="{00944B41-538E-44FE-8EBF-0347BD541206}" type="pres">
      <dgm:prSet presAssocID="{AABDFEDF-2FCF-43B6-B5F0-20CAD18FD6A9}" presName="rootComposite" presStyleCnt="0"/>
      <dgm:spPr/>
      <dgm:t>
        <a:bodyPr/>
        <a:lstStyle/>
        <a:p>
          <a:endParaRPr lang="es-EC"/>
        </a:p>
      </dgm:t>
    </dgm:pt>
    <dgm:pt modelId="{1C7CE9C0-CA51-4A27-B199-CF4198A622E5}" type="pres">
      <dgm:prSet presAssocID="{AABDFEDF-2FCF-43B6-B5F0-20CAD18FD6A9}" presName="rootText" presStyleLbl="node3" presStyleIdx="5" presStyleCnt="8" custScaleX="335774" custLinFactNeighborX="56764" custLinFactNeighborY="782">
        <dgm:presLayoutVars>
          <dgm:chPref val="3"/>
        </dgm:presLayoutVars>
      </dgm:prSet>
      <dgm:spPr/>
      <dgm:t>
        <a:bodyPr/>
        <a:lstStyle/>
        <a:p>
          <a:endParaRPr lang="es-EC"/>
        </a:p>
      </dgm:t>
    </dgm:pt>
    <dgm:pt modelId="{1DF31B71-5F1A-4CC4-B814-782C413C12E1}" type="pres">
      <dgm:prSet presAssocID="{AABDFEDF-2FCF-43B6-B5F0-20CAD18FD6A9}" presName="rootConnector" presStyleLbl="node3" presStyleIdx="5" presStyleCnt="8"/>
      <dgm:spPr/>
      <dgm:t>
        <a:bodyPr/>
        <a:lstStyle/>
        <a:p>
          <a:endParaRPr lang="es-EC"/>
        </a:p>
      </dgm:t>
    </dgm:pt>
    <dgm:pt modelId="{1EFE9DC8-4125-4FF7-8DAE-73D3F656893B}" type="pres">
      <dgm:prSet presAssocID="{AABDFEDF-2FCF-43B6-B5F0-20CAD18FD6A9}" presName="hierChild4" presStyleCnt="0"/>
      <dgm:spPr/>
      <dgm:t>
        <a:bodyPr/>
        <a:lstStyle/>
        <a:p>
          <a:endParaRPr lang="es-EC"/>
        </a:p>
      </dgm:t>
    </dgm:pt>
    <dgm:pt modelId="{C0109D40-42C4-4372-83A1-9495FA58C7CB}" type="pres">
      <dgm:prSet presAssocID="{AABDFEDF-2FCF-43B6-B5F0-20CAD18FD6A9}" presName="hierChild5" presStyleCnt="0"/>
      <dgm:spPr/>
      <dgm:t>
        <a:bodyPr/>
        <a:lstStyle/>
        <a:p>
          <a:endParaRPr lang="es-EC"/>
        </a:p>
      </dgm:t>
    </dgm:pt>
    <dgm:pt modelId="{D5291C66-949E-46F0-933C-8546C7CF157B}" type="pres">
      <dgm:prSet presAssocID="{4B95243C-DF1A-494A-A3E7-3D5DB85EE4A9}" presName="Name37" presStyleLbl="parChTrans1D3" presStyleIdx="6" presStyleCnt="8"/>
      <dgm:spPr/>
      <dgm:t>
        <a:bodyPr/>
        <a:lstStyle/>
        <a:p>
          <a:endParaRPr lang="es-EC"/>
        </a:p>
      </dgm:t>
    </dgm:pt>
    <dgm:pt modelId="{18E884D5-E730-4CCF-972A-1228968C3854}" type="pres">
      <dgm:prSet presAssocID="{D3CC54FB-547C-410D-8EB7-5B09871056ED}" presName="hierRoot2" presStyleCnt="0">
        <dgm:presLayoutVars>
          <dgm:hierBranch val="init"/>
        </dgm:presLayoutVars>
      </dgm:prSet>
      <dgm:spPr/>
      <dgm:t>
        <a:bodyPr/>
        <a:lstStyle/>
        <a:p>
          <a:endParaRPr lang="es-EC"/>
        </a:p>
      </dgm:t>
    </dgm:pt>
    <dgm:pt modelId="{37896FEC-F3E3-4A70-BD5A-D76CAD509F57}" type="pres">
      <dgm:prSet presAssocID="{D3CC54FB-547C-410D-8EB7-5B09871056ED}" presName="rootComposite" presStyleCnt="0"/>
      <dgm:spPr/>
      <dgm:t>
        <a:bodyPr/>
        <a:lstStyle/>
        <a:p>
          <a:endParaRPr lang="es-EC"/>
        </a:p>
      </dgm:t>
    </dgm:pt>
    <dgm:pt modelId="{FB94F43D-BC42-4FA4-8827-6FA04FF7731F}" type="pres">
      <dgm:prSet presAssocID="{D3CC54FB-547C-410D-8EB7-5B09871056ED}" presName="rootText" presStyleLbl="node3" presStyleIdx="6" presStyleCnt="8" custScaleX="335774" custLinFactNeighborX="56764" custLinFactNeighborY="782">
        <dgm:presLayoutVars>
          <dgm:chPref val="3"/>
        </dgm:presLayoutVars>
      </dgm:prSet>
      <dgm:spPr/>
      <dgm:t>
        <a:bodyPr/>
        <a:lstStyle/>
        <a:p>
          <a:endParaRPr lang="es-EC"/>
        </a:p>
      </dgm:t>
    </dgm:pt>
    <dgm:pt modelId="{8A6E60F7-A674-42B5-9F91-52D13F179DF2}" type="pres">
      <dgm:prSet presAssocID="{D3CC54FB-547C-410D-8EB7-5B09871056ED}" presName="rootConnector" presStyleLbl="node3" presStyleIdx="6" presStyleCnt="8"/>
      <dgm:spPr/>
      <dgm:t>
        <a:bodyPr/>
        <a:lstStyle/>
        <a:p>
          <a:endParaRPr lang="es-EC"/>
        </a:p>
      </dgm:t>
    </dgm:pt>
    <dgm:pt modelId="{CCF33A9E-7307-4AE3-A440-78967AB7AE6E}" type="pres">
      <dgm:prSet presAssocID="{D3CC54FB-547C-410D-8EB7-5B09871056ED}" presName="hierChild4" presStyleCnt="0"/>
      <dgm:spPr/>
      <dgm:t>
        <a:bodyPr/>
        <a:lstStyle/>
        <a:p>
          <a:endParaRPr lang="es-EC"/>
        </a:p>
      </dgm:t>
    </dgm:pt>
    <dgm:pt modelId="{640B4022-43FB-4C84-90A4-D6569D1A9F16}" type="pres">
      <dgm:prSet presAssocID="{D3CC54FB-547C-410D-8EB7-5B09871056ED}" presName="hierChild5" presStyleCnt="0"/>
      <dgm:spPr/>
      <dgm:t>
        <a:bodyPr/>
        <a:lstStyle/>
        <a:p>
          <a:endParaRPr lang="es-EC"/>
        </a:p>
      </dgm:t>
    </dgm:pt>
    <dgm:pt modelId="{8C9AB062-FB84-4870-B5C3-D0EB4E9B121D}" type="pres">
      <dgm:prSet presAssocID="{7E2D7AF8-BC9F-4067-A6AC-1E9ABEBD42FE}" presName="Name37" presStyleLbl="parChTrans1D3" presStyleIdx="7" presStyleCnt="8"/>
      <dgm:spPr/>
      <dgm:t>
        <a:bodyPr/>
        <a:lstStyle/>
        <a:p>
          <a:endParaRPr lang="es-EC"/>
        </a:p>
      </dgm:t>
    </dgm:pt>
    <dgm:pt modelId="{36BE68B7-88D2-485D-BAFF-FC001804B62D}" type="pres">
      <dgm:prSet presAssocID="{A2559EA7-37BC-48A6-8CB5-2F55526A6017}" presName="hierRoot2" presStyleCnt="0">
        <dgm:presLayoutVars>
          <dgm:hierBranch val="init"/>
        </dgm:presLayoutVars>
      </dgm:prSet>
      <dgm:spPr/>
      <dgm:t>
        <a:bodyPr/>
        <a:lstStyle/>
        <a:p>
          <a:endParaRPr lang="es-EC"/>
        </a:p>
      </dgm:t>
    </dgm:pt>
    <dgm:pt modelId="{A52F2C9A-C441-4407-8F8C-FAE9ED043D86}" type="pres">
      <dgm:prSet presAssocID="{A2559EA7-37BC-48A6-8CB5-2F55526A6017}" presName="rootComposite" presStyleCnt="0"/>
      <dgm:spPr/>
      <dgm:t>
        <a:bodyPr/>
        <a:lstStyle/>
        <a:p>
          <a:endParaRPr lang="es-EC"/>
        </a:p>
      </dgm:t>
    </dgm:pt>
    <dgm:pt modelId="{0873927E-2148-4C9B-A875-06A295AF4F69}" type="pres">
      <dgm:prSet presAssocID="{A2559EA7-37BC-48A6-8CB5-2F55526A6017}" presName="rootText" presStyleLbl="node3" presStyleIdx="7" presStyleCnt="8" custScaleX="335774" custLinFactNeighborX="56764" custLinFactNeighborY="132">
        <dgm:presLayoutVars>
          <dgm:chPref val="3"/>
        </dgm:presLayoutVars>
      </dgm:prSet>
      <dgm:spPr/>
      <dgm:t>
        <a:bodyPr/>
        <a:lstStyle/>
        <a:p>
          <a:endParaRPr lang="es-EC"/>
        </a:p>
      </dgm:t>
    </dgm:pt>
    <dgm:pt modelId="{D1F68874-AC23-416F-B2BB-BAA8833DC6C6}" type="pres">
      <dgm:prSet presAssocID="{A2559EA7-37BC-48A6-8CB5-2F55526A6017}" presName="rootConnector" presStyleLbl="node3" presStyleIdx="7" presStyleCnt="8"/>
      <dgm:spPr/>
      <dgm:t>
        <a:bodyPr/>
        <a:lstStyle/>
        <a:p>
          <a:endParaRPr lang="es-EC"/>
        </a:p>
      </dgm:t>
    </dgm:pt>
    <dgm:pt modelId="{8D39B64D-C226-4DF2-B331-825654B7C4F9}" type="pres">
      <dgm:prSet presAssocID="{A2559EA7-37BC-48A6-8CB5-2F55526A6017}" presName="hierChild4" presStyleCnt="0"/>
      <dgm:spPr/>
      <dgm:t>
        <a:bodyPr/>
        <a:lstStyle/>
        <a:p>
          <a:endParaRPr lang="es-EC"/>
        </a:p>
      </dgm:t>
    </dgm:pt>
    <dgm:pt modelId="{74F9C457-56A6-4607-A5A1-1A4CB19EE373}" type="pres">
      <dgm:prSet presAssocID="{A2559EA7-37BC-48A6-8CB5-2F55526A6017}" presName="hierChild5" presStyleCnt="0"/>
      <dgm:spPr/>
      <dgm:t>
        <a:bodyPr/>
        <a:lstStyle/>
        <a:p>
          <a:endParaRPr lang="es-EC"/>
        </a:p>
      </dgm:t>
    </dgm:pt>
    <dgm:pt modelId="{70E45A4F-85D1-4460-81FD-A3CF438ACB29}" type="pres">
      <dgm:prSet presAssocID="{063404F8-F092-4A20-8B75-84D9922A0353}" presName="hierChild5" presStyleCnt="0"/>
      <dgm:spPr/>
      <dgm:t>
        <a:bodyPr/>
        <a:lstStyle/>
        <a:p>
          <a:endParaRPr lang="es-EC"/>
        </a:p>
      </dgm:t>
    </dgm:pt>
    <dgm:pt modelId="{F1EEFC8B-E530-4B53-8F93-EDBBA5D66B89}" type="pres">
      <dgm:prSet presAssocID="{EECF643B-0BEC-4A6B-91FF-FD6B3314247E}" presName="hierChild3" presStyleCnt="0"/>
      <dgm:spPr/>
      <dgm:t>
        <a:bodyPr/>
        <a:lstStyle/>
        <a:p>
          <a:endParaRPr lang="es-EC"/>
        </a:p>
      </dgm:t>
    </dgm:pt>
  </dgm:ptLst>
  <dgm:cxnLst>
    <dgm:cxn modelId="{578D3E04-BB3F-4789-A9D1-2337764FB7A9}" type="presOf" srcId="{2D1CC019-A39C-4221-9948-2708E589664D}" destId="{E2442B1D-419A-483B-A2F1-6D38E6231EEA}" srcOrd="1" destOrd="0" presId="urn:microsoft.com/office/officeart/2005/8/layout/orgChart1"/>
    <dgm:cxn modelId="{56746654-5F9D-41CB-9003-EA5BCF9C9090}" srcId="{063404F8-F092-4A20-8B75-84D9922A0353}" destId="{20AAD300-475B-409C-9235-B2240EDEFBA5}" srcOrd="0" destOrd="0" parTransId="{4D38DCA2-E3ED-4C4B-AB35-F77EB2E53510}" sibTransId="{771FB53E-63E6-42CD-A18B-5A970350A52E}"/>
    <dgm:cxn modelId="{0F24D1F2-8E2A-4548-B515-5B89F3209C04}" srcId="{063404F8-F092-4A20-8B75-84D9922A0353}" destId="{133ACB9D-3DC8-49C0-8E98-3B58BEED6D2D}" srcOrd="1" destOrd="0" parTransId="{CA998D96-C24A-45D8-A5F4-315D0786424D}" sibTransId="{EFEC567E-8DB2-4EDD-8F59-D802975CC57F}"/>
    <dgm:cxn modelId="{4A2545CF-605C-490D-BDF1-837FE51C5CC1}" type="presOf" srcId="{20AAD300-475B-409C-9235-B2240EDEFBA5}" destId="{6D0ECC32-072C-417C-A0D1-BD064531A98A}" srcOrd="0" destOrd="0" presId="urn:microsoft.com/office/officeart/2005/8/layout/orgChart1"/>
    <dgm:cxn modelId="{E6CDF837-3163-4079-BC14-5E2627D867D1}" srcId="{063404F8-F092-4A20-8B75-84D9922A0353}" destId="{A2559EA7-37BC-48A6-8CB5-2F55526A6017}" srcOrd="5" destOrd="0" parTransId="{7E2D7AF8-BC9F-4067-A6AC-1E9ABEBD42FE}" sibTransId="{25B1464D-A23E-4D0D-B79D-A3C77EABE72E}"/>
    <dgm:cxn modelId="{797C4252-E40B-4801-80A4-0E286788525B}" type="presOf" srcId="{AABDFEDF-2FCF-43B6-B5F0-20CAD18FD6A9}" destId="{1DF31B71-5F1A-4CC4-B814-782C413C12E1}" srcOrd="1" destOrd="0" presId="urn:microsoft.com/office/officeart/2005/8/layout/orgChart1"/>
    <dgm:cxn modelId="{FBAD5565-E428-4631-BCC9-278306C93676}" type="presOf" srcId="{0E185F9F-E6F0-4C04-AE27-ACA6E0BA099C}" destId="{E508D8F5-163C-42E7-A06F-637ACEFB37DA}" srcOrd="0" destOrd="0" presId="urn:microsoft.com/office/officeart/2005/8/layout/orgChart1"/>
    <dgm:cxn modelId="{BE0B05A0-3360-4947-9555-34708F3881BF}" type="presOf" srcId="{7E2D7AF8-BC9F-4067-A6AC-1E9ABEBD42FE}" destId="{8C9AB062-FB84-4870-B5C3-D0EB4E9B121D}" srcOrd="0" destOrd="0" presId="urn:microsoft.com/office/officeart/2005/8/layout/orgChart1"/>
    <dgm:cxn modelId="{89AF307F-CE16-4350-B4B5-35F058E1D513}" type="presOf" srcId="{5794F4EB-7C35-4C04-9369-2171EA262D64}" destId="{3C5AD023-70BD-438F-A119-0AD236C08290}" srcOrd="0" destOrd="0" presId="urn:microsoft.com/office/officeart/2005/8/layout/orgChart1"/>
    <dgm:cxn modelId="{AB58568A-BABE-4D73-B541-AFC7BE4FFD7A}" type="presOf" srcId="{D1FC4CE4-EF78-440C-B5F8-307B1CC8AF60}" destId="{04C55CBF-532B-4963-94FC-AC15ADEAD5F3}" srcOrd="0" destOrd="0" presId="urn:microsoft.com/office/officeart/2005/8/layout/orgChart1"/>
    <dgm:cxn modelId="{0586A9E2-1943-4F09-9EAD-BF8AEA306EA3}" type="presOf" srcId="{5E3086AF-D498-465C-9CDB-7289CAE45AC1}" destId="{C11A1BAF-99E0-474E-8288-F48E9E5C5F15}" srcOrd="0" destOrd="0" presId="urn:microsoft.com/office/officeart/2005/8/layout/orgChart1"/>
    <dgm:cxn modelId="{81E0E683-FE12-4356-82D3-D9DA5D946FEB}" type="presOf" srcId="{4D38DCA2-E3ED-4C4B-AB35-F77EB2E53510}" destId="{6C4470CD-6408-45B7-9249-242035C75A70}" srcOrd="0" destOrd="0" presId="urn:microsoft.com/office/officeart/2005/8/layout/orgChart1"/>
    <dgm:cxn modelId="{7290F628-04F6-4E05-81BF-7E9C774214EA}" type="presOf" srcId="{AFB6AE11-F58F-4FE8-AB4C-98458C92DA2B}" destId="{FF19042B-1E4F-48C2-AE85-A339C4A4FCE3}" srcOrd="1" destOrd="0" presId="urn:microsoft.com/office/officeart/2005/8/layout/orgChart1"/>
    <dgm:cxn modelId="{87D9A649-A446-4813-BEC9-4DF1EB5EDE2C}" type="presOf" srcId="{7A86C54B-B36E-4AE2-809A-F7F3FBB25F7A}" destId="{7BFACC0E-13A2-4F19-B436-6EFD247A9C73}" srcOrd="0" destOrd="0" presId="urn:microsoft.com/office/officeart/2005/8/layout/orgChart1"/>
    <dgm:cxn modelId="{9EDFF160-5751-4443-8777-B57C163AAD3D}" type="presOf" srcId="{2D1CC019-A39C-4221-9948-2708E589664D}" destId="{2A9553A2-E279-4E5E-8C41-0EA271D7E6F5}" srcOrd="0" destOrd="0" presId="urn:microsoft.com/office/officeart/2005/8/layout/orgChart1"/>
    <dgm:cxn modelId="{9948BC67-0657-41FB-93A4-AC9AAE3EED9A}" srcId="{2D1CC019-A39C-4221-9948-2708E589664D}" destId="{AFB6AE11-F58F-4FE8-AB4C-98458C92DA2B}" srcOrd="1" destOrd="0" parTransId="{5E3086AF-D498-465C-9CDB-7289CAE45AC1}" sibTransId="{8CCF80F7-A303-4356-B8A6-6FE55D0624E7}"/>
    <dgm:cxn modelId="{6980B2B5-7E05-4C39-9BB5-92770C552E37}" srcId="{AFB6AE11-F58F-4FE8-AB4C-98458C92DA2B}" destId="{80F6262A-6CDF-48AF-B6BF-B200A705300C}" srcOrd="0" destOrd="0" parTransId="{194D82E7-38B5-40BC-82CB-F7D18BEF84E9}" sibTransId="{518405D6-3FE6-41BD-90B9-5E34D80658D2}"/>
    <dgm:cxn modelId="{681B4D1F-3A92-457D-95DE-45DF95FAB00A}" srcId="{EECF643B-0BEC-4A6B-91FF-FD6B3314247E}" destId="{2D1CC019-A39C-4221-9948-2708E589664D}" srcOrd="0" destOrd="0" parTransId="{6ACF7784-347D-4D3D-ACB0-CFF8AFBC23D5}" sibTransId="{A4A5900D-686B-48E2-B310-65958BB12289}"/>
    <dgm:cxn modelId="{EFE3D923-87D4-4A71-8A00-177B5C84030E}" type="presOf" srcId="{313BA5CF-2397-4EE1-8C46-8D9B5DAC2004}" destId="{F79CB844-19E0-4EFF-8469-E22526018BC2}" srcOrd="1" destOrd="0" presId="urn:microsoft.com/office/officeart/2005/8/layout/orgChart1"/>
    <dgm:cxn modelId="{0B3B3F24-FFDB-4804-A10C-C17AF6DB4C50}" srcId="{063404F8-F092-4A20-8B75-84D9922A0353}" destId="{DE224AC1-4B83-4620-8465-9B19989DD26D}" srcOrd="2" destOrd="0" parTransId="{D1FC4CE4-EF78-440C-B5F8-307B1CC8AF60}" sibTransId="{77A51C99-53DB-4803-9A92-3713232D0201}"/>
    <dgm:cxn modelId="{9C808922-5027-4311-862F-82A3CAC9D357}" type="presOf" srcId="{80F6262A-6CDF-48AF-B6BF-B200A705300C}" destId="{E8499081-0416-4754-B592-DFB064506C4A}" srcOrd="0" destOrd="0" presId="urn:microsoft.com/office/officeart/2005/8/layout/orgChart1"/>
    <dgm:cxn modelId="{595E9217-7328-4389-A0B8-613DF5154835}" type="presOf" srcId="{80F6262A-6CDF-48AF-B6BF-B200A705300C}" destId="{80653D9C-5CBB-407A-88C6-0EE5F07A6234}" srcOrd="1" destOrd="0" presId="urn:microsoft.com/office/officeart/2005/8/layout/orgChart1"/>
    <dgm:cxn modelId="{3656D667-071A-4113-8A76-8AFB46D80DAA}" srcId="{AFB6AE11-F58F-4FE8-AB4C-98458C92DA2B}" destId="{BA5A1DCF-F97B-4723-B22F-1CCB3DCD022B}" srcOrd="1" destOrd="0" parTransId="{0E185F9F-E6F0-4C04-AE27-ACA6E0BA099C}" sibTransId="{BC18642A-8FA2-46B7-A630-B61855774ECF}"/>
    <dgm:cxn modelId="{EF2A7809-2D8D-4B7D-80B3-81913B5892A6}" type="presOf" srcId="{CBFD6597-A613-4A9D-8421-D1F1023CC6E7}" destId="{F7EEF993-05C9-41B7-AE9B-1AC4D9DB9C79}" srcOrd="1" destOrd="0" presId="urn:microsoft.com/office/officeart/2005/8/layout/orgChart1"/>
    <dgm:cxn modelId="{37FEDA46-11F3-431C-8EED-6117FDCFD964}" type="presOf" srcId="{146CB846-F504-44CB-9B1D-6CBA3BF37435}" destId="{9D744345-1A36-4E82-8762-96B298E2E07B}" srcOrd="1" destOrd="0" presId="urn:microsoft.com/office/officeart/2005/8/layout/orgChart1"/>
    <dgm:cxn modelId="{86A805AB-5B80-42D8-A717-DEC5998CD1A1}" srcId="{38D379E0-BA9F-4193-A2D7-B453D8C1A85D}" destId="{EECF643B-0BEC-4A6B-91FF-FD6B3314247E}" srcOrd="0" destOrd="0" parTransId="{4EF4C64B-D68A-4C86-88A6-48FF7D50E569}" sibTransId="{1AFEA3F0-50F6-4855-B8ED-4814E00EF4B3}"/>
    <dgm:cxn modelId="{07B8536F-85E1-4B24-8F3F-D2565E847516}" type="presOf" srcId="{D3CC54FB-547C-410D-8EB7-5B09871056ED}" destId="{8A6E60F7-A674-42B5-9F91-52D13F179DF2}" srcOrd="1" destOrd="0" presId="urn:microsoft.com/office/officeart/2005/8/layout/orgChart1"/>
    <dgm:cxn modelId="{1E3139F7-649B-4CE4-AE32-6CDC461B4670}" type="presOf" srcId="{CBFD6597-A613-4A9D-8421-D1F1023CC6E7}" destId="{5063A6BE-9037-46FE-81A1-8EEBA6CA2D82}" srcOrd="0" destOrd="0" presId="urn:microsoft.com/office/officeart/2005/8/layout/orgChart1"/>
    <dgm:cxn modelId="{57DEBB50-5E47-4BDF-9A02-09B2AB1C78B0}" type="presOf" srcId="{133ACB9D-3DC8-49C0-8E98-3B58BEED6D2D}" destId="{A22A7872-4B66-4398-8AC2-31CC227AE3D8}" srcOrd="0" destOrd="0" presId="urn:microsoft.com/office/officeart/2005/8/layout/orgChart1"/>
    <dgm:cxn modelId="{C41718A0-52CC-4ADB-83D7-77A37609DA0A}" type="presOf" srcId="{4B95243C-DF1A-494A-A3E7-3D5DB85EE4A9}" destId="{D5291C66-949E-46F0-933C-8546C7CF157B}" srcOrd="0" destOrd="0" presId="urn:microsoft.com/office/officeart/2005/8/layout/orgChart1"/>
    <dgm:cxn modelId="{BEFFC971-0E66-48C8-85FB-443789B1E061}" type="presOf" srcId="{EECF643B-0BEC-4A6B-91FF-FD6B3314247E}" destId="{8FC3F4F6-A80D-4089-907D-26554D42EAAC}" srcOrd="0" destOrd="0" presId="urn:microsoft.com/office/officeart/2005/8/layout/orgChart1"/>
    <dgm:cxn modelId="{8421B3A4-820F-44DA-A96F-1BB79B767095}" srcId="{063404F8-F092-4A20-8B75-84D9922A0353}" destId="{D3CC54FB-547C-410D-8EB7-5B09871056ED}" srcOrd="4" destOrd="0" parTransId="{4B95243C-DF1A-494A-A3E7-3D5DB85EE4A9}" sibTransId="{2048D7D2-39CF-4820-86B7-FA45B175EAF6}"/>
    <dgm:cxn modelId="{AFAE4F5F-A42D-40F8-A477-0BDC205D051D}" type="presOf" srcId="{133ACB9D-3DC8-49C0-8E98-3B58BEED6D2D}" destId="{0B91D065-66A4-49F3-B0AD-6F7272909446}" srcOrd="1" destOrd="0" presId="urn:microsoft.com/office/officeart/2005/8/layout/orgChart1"/>
    <dgm:cxn modelId="{09DDA2D1-FD1B-4490-B65B-F6088858E4BD}" type="presOf" srcId="{EECF643B-0BEC-4A6B-91FF-FD6B3314247E}" destId="{3E70599F-DAA9-482D-88A2-90A1DE9EF1EC}" srcOrd="1" destOrd="0" presId="urn:microsoft.com/office/officeart/2005/8/layout/orgChart1"/>
    <dgm:cxn modelId="{6767DB5E-E388-4F65-9078-6A6A50937571}" type="presOf" srcId="{E2D01CC2-1DFE-42AA-A546-ABC721DE3F32}" destId="{1E3CC6E5-E227-4CB1-8172-ACAF49C46F6C}" srcOrd="0" destOrd="0" presId="urn:microsoft.com/office/officeart/2005/8/layout/orgChart1"/>
    <dgm:cxn modelId="{460FBF52-4262-44F7-ABCF-ADAA89934F37}" type="presOf" srcId="{7213790B-5D4B-47EF-905C-E32B88928278}" destId="{7B0EF33E-022D-49D4-8CD5-7A507EB00FEF}" srcOrd="0" destOrd="0" presId="urn:microsoft.com/office/officeart/2005/8/layout/orgChart1"/>
    <dgm:cxn modelId="{4E6AC5C7-8216-4047-8A7B-4300024C8C77}" srcId="{2D1CC019-A39C-4221-9948-2708E589664D}" destId="{146CB846-F504-44CB-9B1D-6CBA3BF37435}" srcOrd="0" destOrd="0" parTransId="{7A86C54B-B36E-4AE2-809A-F7F3FBB25F7A}" sibTransId="{1D00EE17-5BB9-4427-94C9-DFF0F0A21C5A}"/>
    <dgm:cxn modelId="{047A5ACC-E1AE-4A20-B48D-BCC9EAA98CC9}" type="presOf" srcId="{313BA5CF-2397-4EE1-8C46-8D9B5DAC2004}" destId="{2F0F21CB-8DA0-45E2-A09F-ED3B6F25009E}" srcOrd="0" destOrd="0" presId="urn:microsoft.com/office/officeart/2005/8/layout/orgChart1"/>
    <dgm:cxn modelId="{A4F76811-963C-414F-9945-985F1BCB20B1}" type="presOf" srcId="{6ACF7784-347D-4D3D-ACB0-CFF8AFBC23D5}" destId="{A81A04D6-639E-409D-8EF6-25FF507F3F77}" srcOrd="0" destOrd="0" presId="urn:microsoft.com/office/officeart/2005/8/layout/orgChart1"/>
    <dgm:cxn modelId="{B73C7C60-B877-471B-941F-6C8075D7786F}" srcId="{063404F8-F092-4A20-8B75-84D9922A0353}" destId="{AABDFEDF-2FCF-43B6-B5F0-20CAD18FD6A9}" srcOrd="3" destOrd="0" parTransId="{5794F4EB-7C35-4C04-9369-2171EA262D64}" sibTransId="{45CF3AC5-5DFB-40DD-B29B-F6FC6CE5491A}"/>
    <dgm:cxn modelId="{9F2F9CC0-4568-4B83-AB41-8E83DAC6EB74}" type="presOf" srcId="{20AAD300-475B-409C-9235-B2240EDEFBA5}" destId="{751D0BBB-1F3C-45FB-84B1-1A75C919C022}" srcOrd="1" destOrd="0" presId="urn:microsoft.com/office/officeart/2005/8/layout/orgChart1"/>
    <dgm:cxn modelId="{36624F31-4A10-450D-A56D-1D6E0CDE4B96}" type="presOf" srcId="{9E2F6DD8-D7B6-4A0A-A07E-1FAEEE8B96ED}" destId="{2C025EB2-AF29-4BB5-95BC-7F38FDFCAD9F}" srcOrd="0" destOrd="0" presId="urn:microsoft.com/office/officeart/2005/8/layout/orgChart1"/>
    <dgm:cxn modelId="{93E3FAAE-D5D7-4945-9A7A-A8087476DAD8}" srcId="{146CB846-F504-44CB-9B1D-6CBA3BF37435}" destId="{CBFD6597-A613-4A9D-8421-D1F1023CC6E7}" srcOrd="0" destOrd="0" parTransId="{E2D01CC2-1DFE-42AA-A546-ABC721DE3F32}" sibTransId="{64778DFA-1B5C-4FD5-9F53-41D1760A362B}"/>
    <dgm:cxn modelId="{654F0E68-0B7A-41B3-97CE-5A7700C10952}" type="presOf" srcId="{DE224AC1-4B83-4620-8465-9B19989DD26D}" destId="{7382253B-7046-4418-AEB4-E18237BFB522}" srcOrd="1" destOrd="0" presId="urn:microsoft.com/office/officeart/2005/8/layout/orgChart1"/>
    <dgm:cxn modelId="{BAB7EE6F-165C-41A8-B213-4FC686310020}" type="presOf" srcId="{38D379E0-BA9F-4193-A2D7-B453D8C1A85D}" destId="{CFD480AF-4068-47EA-86B4-D2D05D4596EC}" srcOrd="0" destOrd="0" presId="urn:microsoft.com/office/officeart/2005/8/layout/orgChart1"/>
    <dgm:cxn modelId="{12C89DF3-918F-4EB6-A2F7-012EF804A15C}" type="presOf" srcId="{063404F8-F092-4A20-8B75-84D9922A0353}" destId="{8936C2CC-09EA-460D-9215-906F36159648}" srcOrd="1" destOrd="0" presId="urn:microsoft.com/office/officeart/2005/8/layout/orgChart1"/>
    <dgm:cxn modelId="{B46010FF-95C7-4FCB-A89E-676E1B9D1DDE}" type="presOf" srcId="{AABDFEDF-2FCF-43B6-B5F0-20CAD18FD6A9}" destId="{1C7CE9C0-CA51-4A27-B199-CF4198A622E5}" srcOrd="0" destOrd="0" presId="urn:microsoft.com/office/officeart/2005/8/layout/orgChart1"/>
    <dgm:cxn modelId="{0356FF8F-9CBC-4B1C-ACD3-7900C56DEB5A}" srcId="{AFB6AE11-F58F-4FE8-AB4C-98458C92DA2B}" destId="{313BA5CF-2397-4EE1-8C46-8D9B5DAC2004}" srcOrd="2" destOrd="0" parTransId="{9E2F6DD8-D7B6-4A0A-A07E-1FAEEE8B96ED}" sibTransId="{DE58846A-E6E9-4734-88D9-A9CD8D1F374A}"/>
    <dgm:cxn modelId="{54E81CCC-3E92-42AA-B30A-1CF879F35547}" type="presOf" srcId="{D3CC54FB-547C-410D-8EB7-5B09871056ED}" destId="{FB94F43D-BC42-4FA4-8827-6FA04FF7731F}" srcOrd="0" destOrd="0" presId="urn:microsoft.com/office/officeart/2005/8/layout/orgChart1"/>
    <dgm:cxn modelId="{63530F2C-91A5-4020-8E91-F88F0F0D950C}" srcId="{EECF643B-0BEC-4A6B-91FF-FD6B3314247E}" destId="{063404F8-F092-4A20-8B75-84D9922A0353}" srcOrd="1" destOrd="0" parTransId="{7213790B-5D4B-47EF-905C-E32B88928278}" sibTransId="{0EEC8FB7-825F-49EF-8121-1BC86D01D938}"/>
    <dgm:cxn modelId="{A6021596-3144-46F8-8C8E-1732AB80C709}" type="presOf" srcId="{146CB846-F504-44CB-9B1D-6CBA3BF37435}" destId="{58FA4603-2CAE-40BF-888E-06843C5802DF}" srcOrd="0" destOrd="0" presId="urn:microsoft.com/office/officeart/2005/8/layout/orgChart1"/>
    <dgm:cxn modelId="{215A866D-1454-4E6A-8941-08F2B72BEC7D}" type="presOf" srcId="{A2559EA7-37BC-48A6-8CB5-2F55526A6017}" destId="{D1F68874-AC23-416F-B2BB-BAA8833DC6C6}" srcOrd="1" destOrd="0" presId="urn:microsoft.com/office/officeart/2005/8/layout/orgChart1"/>
    <dgm:cxn modelId="{61F881CB-47CC-4785-B8DD-7262DD1593BC}" type="presOf" srcId="{A2559EA7-37BC-48A6-8CB5-2F55526A6017}" destId="{0873927E-2148-4C9B-A875-06A295AF4F69}" srcOrd="0" destOrd="0" presId="urn:microsoft.com/office/officeart/2005/8/layout/orgChart1"/>
    <dgm:cxn modelId="{B02AB981-31A5-4259-AD7C-A93F37826123}" type="presOf" srcId="{BA5A1DCF-F97B-4723-B22F-1CCB3DCD022B}" destId="{8F09BA79-B5CA-4FDE-BD74-0C301D7DD7D4}" srcOrd="1" destOrd="0" presId="urn:microsoft.com/office/officeart/2005/8/layout/orgChart1"/>
    <dgm:cxn modelId="{9B748517-7FC9-455A-9D73-43DA231AB78B}" type="presOf" srcId="{063404F8-F092-4A20-8B75-84D9922A0353}" destId="{5C691EB2-E6EC-4FBF-A2E8-A901EEAB5CD9}" srcOrd="0" destOrd="0" presId="urn:microsoft.com/office/officeart/2005/8/layout/orgChart1"/>
    <dgm:cxn modelId="{0900DE9F-A3F1-46E0-BF51-00B7BDC7BE5B}" type="presOf" srcId="{DE224AC1-4B83-4620-8465-9B19989DD26D}" destId="{1F18F503-33DE-4E69-8209-60F8305BC70B}" srcOrd="0" destOrd="0" presId="urn:microsoft.com/office/officeart/2005/8/layout/orgChart1"/>
    <dgm:cxn modelId="{A33D8816-B44E-4AC5-B7B5-9131F8BAA771}" type="presOf" srcId="{AFB6AE11-F58F-4FE8-AB4C-98458C92DA2B}" destId="{EC5E0FEB-AA29-4F63-89DD-F5961DAA7277}" srcOrd="0" destOrd="0" presId="urn:microsoft.com/office/officeart/2005/8/layout/orgChart1"/>
    <dgm:cxn modelId="{6E8BF97D-2A0E-4C31-B3BC-520E43BECEF1}" type="presOf" srcId="{CA998D96-C24A-45D8-A5F4-315D0786424D}" destId="{F309BC35-DFA5-467D-8B81-D414CFC130B3}" srcOrd="0" destOrd="0" presId="urn:microsoft.com/office/officeart/2005/8/layout/orgChart1"/>
    <dgm:cxn modelId="{C9108D4A-BEB8-477B-8C34-80EE205FCD10}" type="presOf" srcId="{BA5A1DCF-F97B-4723-B22F-1CCB3DCD022B}" destId="{D8E5CE88-0B0E-4E83-88B0-3C066ABFE49B}" srcOrd="0" destOrd="0" presId="urn:microsoft.com/office/officeart/2005/8/layout/orgChart1"/>
    <dgm:cxn modelId="{851926E0-05CD-4334-8D83-49E29C34BCBC}" type="presOf" srcId="{194D82E7-38B5-40BC-82CB-F7D18BEF84E9}" destId="{52CBD0DF-3159-498C-9580-6B36A9508355}" srcOrd="0" destOrd="0" presId="urn:microsoft.com/office/officeart/2005/8/layout/orgChart1"/>
    <dgm:cxn modelId="{6CE3D945-D12A-402A-AFC8-5AE8E15C32C8}" type="presParOf" srcId="{CFD480AF-4068-47EA-86B4-D2D05D4596EC}" destId="{BCE6DC06-C7A8-4A54-ABCC-ED250F7CBDA3}" srcOrd="0" destOrd="0" presId="urn:microsoft.com/office/officeart/2005/8/layout/orgChart1"/>
    <dgm:cxn modelId="{B9B90492-0C96-46F0-8C32-6CF986034CD0}" type="presParOf" srcId="{BCE6DC06-C7A8-4A54-ABCC-ED250F7CBDA3}" destId="{09CFDB22-902D-4D58-8FEA-29E3ECEC3627}" srcOrd="0" destOrd="0" presId="urn:microsoft.com/office/officeart/2005/8/layout/orgChart1"/>
    <dgm:cxn modelId="{EAA4920D-DA6E-440F-A786-CD635AAFA356}" type="presParOf" srcId="{09CFDB22-902D-4D58-8FEA-29E3ECEC3627}" destId="{8FC3F4F6-A80D-4089-907D-26554D42EAAC}" srcOrd="0" destOrd="0" presId="urn:microsoft.com/office/officeart/2005/8/layout/orgChart1"/>
    <dgm:cxn modelId="{6C63995A-B4DC-4F94-8A66-F5F4A72E4EC4}" type="presParOf" srcId="{09CFDB22-902D-4D58-8FEA-29E3ECEC3627}" destId="{3E70599F-DAA9-482D-88A2-90A1DE9EF1EC}" srcOrd="1" destOrd="0" presId="urn:microsoft.com/office/officeart/2005/8/layout/orgChart1"/>
    <dgm:cxn modelId="{E0D0FDFD-9A2E-46A9-96FC-089C3F7898C4}" type="presParOf" srcId="{BCE6DC06-C7A8-4A54-ABCC-ED250F7CBDA3}" destId="{9B7407DC-B195-41B7-96CF-C82D042A5507}" srcOrd="1" destOrd="0" presId="urn:microsoft.com/office/officeart/2005/8/layout/orgChart1"/>
    <dgm:cxn modelId="{F3867748-0149-4AA5-A778-193E8EC16C7E}" type="presParOf" srcId="{9B7407DC-B195-41B7-96CF-C82D042A5507}" destId="{A81A04D6-639E-409D-8EF6-25FF507F3F77}" srcOrd="0" destOrd="0" presId="urn:microsoft.com/office/officeart/2005/8/layout/orgChart1"/>
    <dgm:cxn modelId="{598BAF45-27E7-4869-96E9-70B5FA61161C}" type="presParOf" srcId="{9B7407DC-B195-41B7-96CF-C82D042A5507}" destId="{DAE06839-C743-463C-BEE4-F4BF25634280}" srcOrd="1" destOrd="0" presId="urn:microsoft.com/office/officeart/2005/8/layout/orgChart1"/>
    <dgm:cxn modelId="{7A1BC9EA-4AD5-404E-B619-85605E624B16}" type="presParOf" srcId="{DAE06839-C743-463C-BEE4-F4BF25634280}" destId="{A4014B5B-F27C-4A1B-84DC-3C3FA93F29AA}" srcOrd="0" destOrd="0" presId="urn:microsoft.com/office/officeart/2005/8/layout/orgChart1"/>
    <dgm:cxn modelId="{9147A639-9740-4CD5-982A-7307FC7412B2}" type="presParOf" srcId="{A4014B5B-F27C-4A1B-84DC-3C3FA93F29AA}" destId="{2A9553A2-E279-4E5E-8C41-0EA271D7E6F5}" srcOrd="0" destOrd="0" presId="urn:microsoft.com/office/officeart/2005/8/layout/orgChart1"/>
    <dgm:cxn modelId="{E73D2FAE-1BB0-459A-956F-90E534D8F754}" type="presParOf" srcId="{A4014B5B-F27C-4A1B-84DC-3C3FA93F29AA}" destId="{E2442B1D-419A-483B-A2F1-6D38E6231EEA}" srcOrd="1" destOrd="0" presId="urn:microsoft.com/office/officeart/2005/8/layout/orgChart1"/>
    <dgm:cxn modelId="{D99615EB-5ED7-408E-BE8E-900D51BAF9E0}" type="presParOf" srcId="{DAE06839-C743-463C-BEE4-F4BF25634280}" destId="{711F93C6-6CDA-4214-A790-901CC314FA5F}" srcOrd="1" destOrd="0" presId="urn:microsoft.com/office/officeart/2005/8/layout/orgChart1"/>
    <dgm:cxn modelId="{C8144C9B-F4B0-45DB-991A-D3D229E95CA1}" type="presParOf" srcId="{711F93C6-6CDA-4214-A790-901CC314FA5F}" destId="{7BFACC0E-13A2-4F19-B436-6EFD247A9C73}" srcOrd="0" destOrd="0" presId="urn:microsoft.com/office/officeart/2005/8/layout/orgChart1"/>
    <dgm:cxn modelId="{44B61710-E9E5-4CA4-BFE9-5BD8A8756636}" type="presParOf" srcId="{711F93C6-6CDA-4214-A790-901CC314FA5F}" destId="{6FA721E6-C96E-4E89-9D6F-364B95ABF655}" srcOrd="1" destOrd="0" presId="urn:microsoft.com/office/officeart/2005/8/layout/orgChart1"/>
    <dgm:cxn modelId="{E574B9DB-B711-47AF-957C-67BC1F2E951B}" type="presParOf" srcId="{6FA721E6-C96E-4E89-9D6F-364B95ABF655}" destId="{5321E00F-4596-444E-9CE0-329D3FFA0142}" srcOrd="0" destOrd="0" presId="urn:microsoft.com/office/officeart/2005/8/layout/orgChart1"/>
    <dgm:cxn modelId="{7D09D950-51EB-4873-B70F-F82003ECAD2F}" type="presParOf" srcId="{5321E00F-4596-444E-9CE0-329D3FFA0142}" destId="{58FA4603-2CAE-40BF-888E-06843C5802DF}" srcOrd="0" destOrd="0" presId="urn:microsoft.com/office/officeart/2005/8/layout/orgChart1"/>
    <dgm:cxn modelId="{51E42F50-A8ED-4055-A488-E6B6BFDE6DEF}" type="presParOf" srcId="{5321E00F-4596-444E-9CE0-329D3FFA0142}" destId="{9D744345-1A36-4E82-8762-96B298E2E07B}" srcOrd="1" destOrd="0" presId="urn:microsoft.com/office/officeart/2005/8/layout/orgChart1"/>
    <dgm:cxn modelId="{0306C944-B342-49F9-A39E-09200CD4C0A2}" type="presParOf" srcId="{6FA721E6-C96E-4E89-9D6F-364B95ABF655}" destId="{984F7FA9-1549-4587-984C-E74AD81ED4BE}" srcOrd="1" destOrd="0" presId="urn:microsoft.com/office/officeart/2005/8/layout/orgChart1"/>
    <dgm:cxn modelId="{DD9B3E3C-1870-4E75-96C9-C6F09C3C4275}" type="presParOf" srcId="{984F7FA9-1549-4587-984C-E74AD81ED4BE}" destId="{1E3CC6E5-E227-4CB1-8172-ACAF49C46F6C}" srcOrd="0" destOrd="0" presId="urn:microsoft.com/office/officeart/2005/8/layout/orgChart1"/>
    <dgm:cxn modelId="{E2D95822-F4F1-4E5B-B0F0-CD8D33AD1C30}" type="presParOf" srcId="{984F7FA9-1549-4587-984C-E74AD81ED4BE}" destId="{5E1544F5-3AEE-49AD-9A72-917C7DD2FDA8}" srcOrd="1" destOrd="0" presId="urn:microsoft.com/office/officeart/2005/8/layout/orgChart1"/>
    <dgm:cxn modelId="{246C977C-AAF6-44A7-9935-1493248BECA3}" type="presParOf" srcId="{5E1544F5-3AEE-49AD-9A72-917C7DD2FDA8}" destId="{DEDB11D3-7610-450D-A786-A163777DE56F}" srcOrd="0" destOrd="0" presId="urn:microsoft.com/office/officeart/2005/8/layout/orgChart1"/>
    <dgm:cxn modelId="{1160E190-CF99-45BC-B387-D4B5CF091AA4}" type="presParOf" srcId="{DEDB11D3-7610-450D-A786-A163777DE56F}" destId="{5063A6BE-9037-46FE-81A1-8EEBA6CA2D82}" srcOrd="0" destOrd="0" presId="urn:microsoft.com/office/officeart/2005/8/layout/orgChart1"/>
    <dgm:cxn modelId="{C765B4AD-CD25-4464-9550-F741A0D71C83}" type="presParOf" srcId="{DEDB11D3-7610-450D-A786-A163777DE56F}" destId="{F7EEF993-05C9-41B7-AE9B-1AC4D9DB9C79}" srcOrd="1" destOrd="0" presId="urn:microsoft.com/office/officeart/2005/8/layout/orgChart1"/>
    <dgm:cxn modelId="{31FD9E8A-8C09-4636-82DC-DC0242905635}" type="presParOf" srcId="{5E1544F5-3AEE-49AD-9A72-917C7DD2FDA8}" destId="{412341E4-7A6F-4D1A-A710-32A5253EA735}" srcOrd="1" destOrd="0" presId="urn:microsoft.com/office/officeart/2005/8/layout/orgChart1"/>
    <dgm:cxn modelId="{C6741CD7-2B08-4163-8145-741E1294F5E4}" type="presParOf" srcId="{5E1544F5-3AEE-49AD-9A72-917C7DD2FDA8}" destId="{5DE94B49-EFFD-4067-87E7-0BCCE7708F2B}" srcOrd="2" destOrd="0" presId="urn:microsoft.com/office/officeart/2005/8/layout/orgChart1"/>
    <dgm:cxn modelId="{A5B49B45-B05A-4E0F-AC4C-23D32E705554}" type="presParOf" srcId="{6FA721E6-C96E-4E89-9D6F-364B95ABF655}" destId="{A89B5FF9-9E2F-41D0-BDFE-5A6B86774A0C}" srcOrd="2" destOrd="0" presId="urn:microsoft.com/office/officeart/2005/8/layout/orgChart1"/>
    <dgm:cxn modelId="{57061253-A1DC-4A0B-B309-216293FF92EA}" type="presParOf" srcId="{711F93C6-6CDA-4214-A790-901CC314FA5F}" destId="{C11A1BAF-99E0-474E-8288-F48E9E5C5F15}" srcOrd="2" destOrd="0" presId="urn:microsoft.com/office/officeart/2005/8/layout/orgChart1"/>
    <dgm:cxn modelId="{6999279B-2377-4322-8335-DCED507D905D}" type="presParOf" srcId="{711F93C6-6CDA-4214-A790-901CC314FA5F}" destId="{7CCE8293-6502-4161-A1A6-62203CFF75AD}" srcOrd="3" destOrd="0" presId="urn:microsoft.com/office/officeart/2005/8/layout/orgChart1"/>
    <dgm:cxn modelId="{A0DC3A84-7AAF-4C2D-BD90-6124538754F0}" type="presParOf" srcId="{7CCE8293-6502-4161-A1A6-62203CFF75AD}" destId="{B3D0E94F-FFFC-4C41-9F25-9F13128AF355}" srcOrd="0" destOrd="0" presId="urn:microsoft.com/office/officeart/2005/8/layout/orgChart1"/>
    <dgm:cxn modelId="{8DCD672D-90CD-44D3-A8E9-C2E5575379F6}" type="presParOf" srcId="{B3D0E94F-FFFC-4C41-9F25-9F13128AF355}" destId="{EC5E0FEB-AA29-4F63-89DD-F5961DAA7277}" srcOrd="0" destOrd="0" presId="urn:microsoft.com/office/officeart/2005/8/layout/orgChart1"/>
    <dgm:cxn modelId="{4D41A953-7228-4DAB-8CA2-246A6582DB0A}" type="presParOf" srcId="{B3D0E94F-FFFC-4C41-9F25-9F13128AF355}" destId="{FF19042B-1E4F-48C2-AE85-A339C4A4FCE3}" srcOrd="1" destOrd="0" presId="urn:microsoft.com/office/officeart/2005/8/layout/orgChart1"/>
    <dgm:cxn modelId="{62E3CD77-6726-4519-BCFD-1599158D85DD}" type="presParOf" srcId="{7CCE8293-6502-4161-A1A6-62203CFF75AD}" destId="{3C1A962D-C14F-43B1-8783-128832284250}" srcOrd="1" destOrd="0" presId="urn:microsoft.com/office/officeart/2005/8/layout/orgChart1"/>
    <dgm:cxn modelId="{8CD23ACE-E48B-4BB6-B788-BA4F82805F95}" type="presParOf" srcId="{3C1A962D-C14F-43B1-8783-128832284250}" destId="{52CBD0DF-3159-498C-9580-6B36A9508355}" srcOrd="0" destOrd="0" presId="urn:microsoft.com/office/officeart/2005/8/layout/orgChart1"/>
    <dgm:cxn modelId="{BB8C4ABD-A02F-441B-AFFB-F667E0C37428}" type="presParOf" srcId="{3C1A962D-C14F-43B1-8783-128832284250}" destId="{AD9E1442-04FA-49F9-8930-E534B16B439A}" srcOrd="1" destOrd="0" presId="urn:microsoft.com/office/officeart/2005/8/layout/orgChart1"/>
    <dgm:cxn modelId="{F01D8A7A-A33B-4FCF-83FE-E0A2F3B2C453}" type="presParOf" srcId="{AD9E1442-04FA-49F9-8930-E534B16B439A}" destId="{585C6941-2BB2-494D-AAB6-E4613DE6EE13}" srcOrd="0" destOrd="0" presId="urn:microsoft.com/office/officeart/2005/8/layout/orgChart1"/>
    <dgm:cxn modelId="{6CCB3536-4EC6-4A14-8625-CFB567A94CD0}" type="presParOf" srcId="{585C6941-2BB2-494D-AAB6-E4613DE6EE13}" destId="{E8499081-0416-4754-B592-DFB064506C4A}" srcOrd="0" destOrd="0" presId="urn:microsoft.com/office/officeart/2005/8/layout/orgChart1"/>
    <dgm:cxn modelId="{2DB33895-5C9A-4918-BC2B-736D8803B68C}" type="presParOf" srcId="{585C6941-2BB2-494D-AAB6-E4613DE6EE13}" destId="{80653D9C-5CBB-407A-88C6-0EE5F07A6234}" srcOrd="1" destOrd="0" presId="urn:microsoft.com/office/officeart/2005/8/layout/orgChart1"/>
    <dgm:cxn modelId="{D6B1D831-2EDB-4305-BEEC-638E2E117D55}" type="presParOf" srcId="{AD9E1442-04FA-49F9-8930-E534B16B439A}" destId="{D69A6562-73B1-4069-A797-055BFE345A13}" srcOrd="1" destOrd="0" presId="urn:microsoft.com/office/officeart/2005/8/layout/orgChart1"/>
    <dgm:cxn modelId="{79B22FC5-B982-46F4-8BE6-2AB82A673A38}" type="presParOf" srcId="{AD9E1442-04FA-49F9-8930-E534B16B439A}" destId="{4B12C088-B1AD-4E09-94E6-E9ECFAC449A2}" srcOrd="2" destOrd="0" presId="urn:microsoft.com/office/officeart/2005/8/layout/orgChart1"/>
    <dgm:cxn modelId="{8BE42391-AB59-4841-96E5-728306E02118}" type="presParOf" srcId="{3C1A962D-C14F-43B1-8783-128832284250}" destId="{E508D8F5-163C-42E7-A06F-637ACEFB37DA}" srcOrd="2" destOrd="0" presId="urn:microsoft.com/office/officeart/2005/8/layout/orgChart1"/>
    <dgm:cxn modelId="{9A2BDC7B-B965-402A-B890-277B84DB4F6D}" type="presParOf" srcId="{3C1A962D-C14F-43B1-8783-128832284250}" destId="{39A52EFC-9B69-4E06-B291-E04C703E6F91}" srcOrd="3" destOrd="0" presId="urn:microsoft.com/office/officeart/2005/8/layout/orgChart1"/>
    <dgm:cxn modelId="{FC92CAD4-340E-4A72-8286-10ECC3BD7561}" type="presParOf" srcId="{39A52EFC-9B69-4E06-B291-E04C703E6F91}" destId="{692243CD-94C3-4803-934B-33F20AAB4E7B}" srcOrd="0" destOrd="0" presId="urn:microsoft.com/office/officeart/2005/8/layout/orgChart1"/>
    <dgm:cxn modelId="{A0633B95-89B6-4766-ABDE-BF0F1F9D281E}" type="presParOf" srcId="{692243CD-94C3-4803-934B-33F20AAB4E7B}" destId="{D8E5CE88-0B0E-4E83-88B0-3C066ABFE49B}" srcOrd="0" destOrd="0" presId="urn:microsoft.com/office/officeart/2005/8/layout/orgChart1"/>
    <dgm:cxn modelId="{7A1FD39D-45F8-462B-88AD-A77612AB1714}" type="presParOf" srcId="{692243CD-94C3-4803-934B-33F20AAB4E7B}" destId="{8F09BA79-B5CA-4FDE-BD74-0C301D7DD7D4}" srcOrd="1" destOrd="0" presId="urn:microsoft.com/office/officeart/2005/8/layout/orgChart1"/>
    <dgm:cxn modelId="{D6AAD479-4060-4636-AF37-0A16DD29C6BC}" type="presParOf" srcId="{39A52EFC-9B69-4E06-B291-E04C703E6F91}" destId="{324B1FCE-3B5A-4965-9E9A-F6EB20388144}" srcOrd="1" destOrd="0" presId="urn:microsoft.com/office/officeart/2005/8/layout/orgChart1"/>
    <dgm:cxn modelId="{EDA2CE85-46AF-484E-91F8-0640A27EBA3B}" type="presParOf" srcId="{39A52EFC-9B69-4E06-B291-E04C703E6F91}" destId="{E8563959-D1B6-4CA5-A877-BD6B612194AE}" srcOrd="2" destOrd="0" presId="urn:microsoft.com/office/officeart/2005/8/layout/orgChart1"/>
    <dgm:cxn modelId="{7D8987CA-CF2C-4689-BE48-38898599905B}" type="presParOf" srcId="{3C1A962D-C14F-43B1-8783-128832284250}" destId="{2C025EB2-AF29-4BB5-95BC-7F38FDFCAD9F}" srcOrd="4" destOrd="0" presId="urn:microsoft.com/office/officeart/2005/8/layout/orgChart1"/>
    <dgm:cxn modelId="{4AA7F5F2-3B47-4C31-8F55-B91765D75D18}" type="presParOf" srcId="{3C1A962D-C14F-43B1-8783-128832284250}" destId="{8508F1DF-347D-4243-88E7-A60D27CED87F}" srcOrd="5" destOrd="0" presId="urn:microsoft.com/office/officeart/2005/8/layout/orgChart1"/>
    <dgm:cxn modelId="{74E84934-461C-4164-A124-5CB3F279F253}" type="presParOf" srcId="{8508F1DF-347D-4243-88E7-A60D27CED87F}" destId="{1A8260B8-0E30-48B1-907B-BAE9040AA67E}" srcOrd="0" destOrd="0" presId="urn:microsoft.com/office/officeart/2005/8/layout/orgChart1"/>
    <dgm:cxn modelId="{8AFACF45-6CB9-49D2-8A4B-3BB8C5251FD3}" type="presParOf" srcId="{1A8260B8-0E30-48B1-907B-BAE9040AA67E}" destId="{2F0F21CB-8DA0-45E2-A09F-ED3B6F25009E}" srcOrd="0" destOrd="0" presId="urn:microsoft.com/office/officeart/2005/8/layout/orgChart1"/>
    <dgm:cxn modelId="{A3FC2CE8-40A9-4F3C-A0E7-876358E44982}" type="presParOf" srcId="{1A8260B8-0E30-48B1-907B-BAE9040AA67E}" destId="{F79CB844-19E0-4EFF-8469-E22526018BC2}" srcOrd="1" destOrd="0" presId="urn:microsoft.com/office/officeart/2005/8/layout/orgChart1"/>
    <dgm:cxn modelId="{0E6767A6-C93B-4D1C-ADD1-80D6174CCC1E}" type="presParOf" srcId="{8508F1DF-347D-4243-88E7-A60D27CED87F}" destId="{2D477220-5438-48CB-BA6F-396EFADB6267}" srcOrd="1" destOrd="0" presId="urn:microsoft.com/office/officeart/2005/8/layout/orgChart1"/>
    <dgm:cxn modelId="{0C55B461-A0E3-4CC9-B594-F6FD22D7716E}" type="presParOf" srcId="{8508F1DF-347D-4243-88E7-A60D27CED87F}" destId="{DAD8DC4F-414C-4CA1-B7D6-1090AAEAC4C2}" srcOrd="2" destOrd="0" presId="urn:microsoft.com/office/officeart/2005/8/layout/orgChart1"/>
    <dgm:cxn modelId="{4BBCA820-8F39-4E86-9BD9-963857A3CED2}" type="presParOf" srcId="{7CCE8293-6502-4161-A1A6-62203CFF75AD}" destId="{6DF2978B-1E92-4DEB-948B-02071A762101}" srcOrd="2" destOrd="0" presId="urn:microsoft.com/office/officeart/2005/8/layout/orgChart1"/>
    <dgm:cxn modelId="{5607A428-387A-4BC9-AFC2-177908BF471B}" type="presParOf" srcId="{DAE06839-C743-463C-BEE4-F4BF25634280}" destId="{01DC693E-8C3A-4507-8EBD-008248EF4CBA}" srcOrd="2" destOrd="0" presId="urn:microsoft.com/office/officeart/2005/8/layout/orgChart1"/>
    <dgm:cxn modelId="{04B47392-D12E-49E8-8146-8724CA18CA68}" type="presParOf" srcId="{9B7407DC-B195-41B7-96CF-C82D042A5507}" destId="{7B0EF33E-022D-49D4-8CD5-7A507EB00FEF}" srcOrd="2" destOrd="0" presId="urn:microsoft.com/office/officeart/2005/8/layout/orgChart1"/>
    <dgm:cxn modelId="{86696599-4A1A-464E-A06C-6818278D493E}" type="presParOf" srcId="{9B7407DC-B195-41B7-96CF-C82D042A5507}" destId="{46DE6A78-4ED9-4AB6-866A-4D27918D37D6}" srcOrd="3" destOrd="0" presId="urn:microsoft.com/office/officeart/2005/8/layout/orgChart1"/>
    <dgm:cxn modelId="{37A1E8F6-84C0-4CC9-BC7C-61EE836EC46D}" type="presParOf" srcId="{46DE6A78-4ED9-4AB6-866A-4D27918D37D6}" destId="{5EF7ACDA-B33F-4937-ABCF-3F466ADC199B}" srcOrd="0" destOrd="0" presId="urn:microsoft.com/office/officeart/2005/8/layout/orgChart1"/>
    <dgm:cxn modelId="{30882BC8-6FDF-4B54-B9A4-8F2DB084BE12}" type="presParOf" srcId="{5EF7ACDA-B33F-4937-ABCF-3F466ADC199B}" destId="{5C691EB2-E6EC-4FBF-A2E8-A901EEAB5CD9}" srcOrd="0" destOrd="0" presId="urn:microsoft.com/office/officeart/2005/8/layout/orgChart1"/>
    <dgm:cxn modelId="{98A7FD6F-AED5-40C9-BAA0-D61A6707FFDE}" type="presParOf" srcId="{5EF7ACDA-B33F-4937-ABCF-3F466ADC199B}" destId="{8936C2CC-09EA-460D-9215-906F36159648}" srcOrd="1" destOrd="0" presId="urn:microsoft.com/office/officeart/2005/8/layout/orgChart1"/>
    <dgm:cxn modelId="{322E9DBE-679A-40CE-BB29-45F62FB2A1F9}" type="presParOf" srcId="{46DE6A78-4ED9-4AB6-866A-4D27918D37D6}" destId="{6EA3FE14-2B1C-479C-8F9D-BC825A291ECB}" srcOrd="1" destOrd="0" presId="urn:microsoft.com/office/officeart/2005/8/layout/orgChart1"/>
    <dgm:cxn modelId="{CAC91788-CE9B-45C3-ACE5-E8D604BE0C5A}" type="presParOf" srcId="{6EA3FE14-2B1C-479C-8F9D-BC825A291ECB}" destId="{6C4470CD-6408-45B7-9249-242035C75A70}" srcOrd="0" destOrd="0" presId="urn:microsoft.com/office/officeart/2005/8/layout/orgChart1"/>
    <dgm:cxn modelId="{E50D4DA0-CD6F-47A4-9722-82E308F956ED}" type="presParOf" srcId="{6EA3FE14-2B1C-479C-8F9D-BC825A291ECB}" destId="{5268FDFC-EB0B-41F2-BDA4-B70F52BB55FC}" srcOrd="1" destOrd="0" presId="urn:microsoft.com/office/officeart/2005/8/layout/orgChart1"/>
    <dgm:cxn modelId="{C8FC0ABF-9946-4B23-8EDA-6707496CDB25}" type="presParOf" srcId="{5268FDFC-EB0B-41F2-BDA4-B70F52BB55FC}" destId="{6CB66483-5A90-4406-A9BF-61A0695267E9}" srcOrd="0" destOrd="0" presId="urn:microsoft.com/office/officeart/2005/8/layout/orgChart1"/>
    <dgm:cxn modelId="{A97BB35C-CFC2-443A-B4D7-6060EB1B15BC}" type="presParOf" srcId="{6CB66483-5A90-4406-A9BF-61A0695267E9}" destId="{6D0ECC32-072C-417C-A0D1-BD064531A98A}" srcOrd="0" destOrd="0" presId="urn:microsoft.com/office/officeart/2005/8/layout/orgChart1"/>
    <dgm:cxn modelId="{B811E94C-3814-4FF1-A490-E6C0F5756101}" type="presParOf" srcId="{6CB66483-5A90-4406-A9BF-61A0695267E9}" destId="{751D0BBB-1F3C-45FB-84B1-1A75C919C022}" srcOrd="1" destOrd="0" presId="urn:microsoft.com/office/officeart/2005/8/layout/orgChart1"/>
    <dgm:cxn modelId="{8595A10E-7AAF-4F06-9F7F-58C8FC7CFE13}" type="presParOf" srcId="{5268FDFC-EB0B-41F2-BDA4-B70F52BB55FC}" destId="{A34FB5E5-8EE8-4C98-A233-9BDBD87B1ED0}" srcOrd="1" destOrd="0" presId="urn:microsoft.com/office/officeart/2005/8/layout/orgChart1"/>
    <dgm:cxn modelId="{C0C33E8C-3CFA-45BD-A1BD-791D6413F5FD}" type="presParOf" srcId="{5268FDFC-EB0B-41F2-BDA4-B70F52BB55FC}" destId="{E96968A2-5ADA-4DEC-947B-8E5183AAE043}" srcOrd="2" destOrd="0" presId="urn:microsoft.com/office/officeart/2005/8/layout/orgChart1"/>
    <dgm:cxn modelId="{FB9F233D-E4E0-4CE4-A1FD-1DF91C37D2BE}" type="presParOf" srcId="{6EA3FE14-2B1C-479C-8F9D-BC825A291ECB}" destId="{F309BC35-DFA5-467D-8B81-D414CFC130B3}" srcOrd="2" destOrd="0" presId="urn:microsoft.com/office/officeart/2005/8/layout/orgChart1"/>
    <dgm:cxn modelId="{A413D230-9AD9-49D2-96C8-B8405A808C3E}" type="presParOf" srcId="{6EA3FE14-2B1C-479C-8F9D-BC825A291ECB}" destId="{FF377611-9C36-4B19-B89A-D9BFF32E14D8}" srcOrd="3" destOrd="0" presId="urn:microsoft.com/office/officeart/2005/8/layout/orgChart1"/>
    <dgm:cxn modelId="{B437CE76-5A12-45D4-A55A-CB4BF6497B6C}" type="presParOf" srcId="{FF377611-9C36-4B19-B89A-D9BFF32E14D8}" destId="{3B14DBC2-2A5C-4D4B-8289-7D87D9DE12E9}" srcOrd="0" destOrd="0" presId="urn:microsoft.com/office/officeart/2005/8/layout/orgChart1"/>
    <dgm:cxn modelId="{5FE3464F-866C-49CF-BFBB-B8232526A83E}" type="presParOf" srcId="{3B14DBC2-2A5C-4D4B-8289-7D87D9DE12E9}" destId="{A22A7872-4B66-4398-8AC2-31CC227AE3D8}" srcOrd="0" destOrd="0" presId="urn:microsoft.com/office/officeart/2005/8/layout/orgChart1"/>
    <dgm:cxn modelId="{F074100A-DAAA-4E98-87C7-3EB97D9F8EC9}" type="presParOf" srcId="{3B14DBC2-2A5C-4D4B-8289-7D87D9DE12E9}" destId="{0B91D065-66A4-49F3-B0AD-6F7272909446}" srcOrd="1" destOrd="0" presId="urn:microsoft.com/office/officeart/2005/8/layout/orgChart1"/>
    <dgm:cxn modelId="{4CD32835-9804-43C7-856B-5FA1465CB73A}" type="presParOf" srcId="{FF377611-9C36-4B19-B89A-D9BFF32E14D8}" destId="{FB48180F-4E72-4A4E-93AD-BCBEE82DE71A}" srcOrd="1" destOrd="0" presId="urn:microsoft.com/office/officeart/2005/8/layout/orgChart1"/>
    <dgm:cxn modelId="{7F2E2457-2E02-4AED-A61B-61A95023106D}" type="presParOf" srcId="{FF377611-9C36-4B19-B89A-D9BFF32E14D8}" destId="{F029FA26-3E31-4AD2-B6E8-B4A65C28ECE2}" srcOrd="2" destOrd="0" presId="urn:microsoft.com/office/officeart/2005/8/layout/orgChart1"/>
    <dgm:cxn modelId="{A600E53B-7BEB-4E8E-9AD2-B9A09353F282}" type="presParOf" srcId="{6EA3FE14-2B1C-479C-8F9D-BC825A291ECB}" destId="{04C55CBF-532B-4963-94FC-AC15ADEAD5F3}" srcOrd="4" destOrd="0" presId="urn:microsoft.com/office/officeart/2005/8/layout/orgChart1"/>
    <dgm:cxn modelId="{4084BBD0-E166-4EE7-93C1-F00404F1833B}" type="presParOf" srcId="{6EA3FE14-2B1C-479C-8F9D-BC825A291ECB}" destId="{566C1AAA-E3AD-4E91-BF74-B48B994FB79E}" srcOrd="5" destOrd="0" presId="urn:microsoft.com/office/officeart/2005/8/layout/orgChart1"/>
    <dgm:cxn modelId="{CF67DD31-761F-4FCC-BF0B-5D406B0EE0DD}" type="presParOf" srcId="{566C1AAA-E3AD-4E91-BF74-B48B994FB79E}" destId="{7F7DD655-43D1-4575-BE89-58031F095974}" srcOrd="0" destOrd="0" presId="urn:microsoft.com/office/officeart/2005/8/layout/orgChart1"/>
    <dgm:cxn modelId="{0836E080-AE14-45AC-AA4C-6DFEB3D07B5C}" type="presParOf" srcId="{7F7DD655-43D1-4575-BE89-58031F095974}" destId="{1F18F503-33DE-4E69-8209-60F8305BC70B}" srcOrd="0" destOrd="0" presId="urn:microsoft.com/office/officeart/2005/8/layout/orgChart1"/>
    <dgm:cxn modelId="{1975B5BD-9273-4DC0-860D-A68527E169A6}" type="presParOf" srcId="{7F7DD655-43D1-4575-BE89-58031F095974}" destId="{7382253B-7046-4418-AEB4-E18237BFB522}" srcOrd="1" destOrd="0" presId="urn:microsoft.com/office/officeart/2005/8/layout/orgChart1"/>
    <dgm:cxn modelId="{6B61EA21-3C5E-46B4-A543-7B5119D026A7}" type="presParOf" srcId="{566C1AAA-E3AD-4E91-BF74-B48B994FB79E}" destId="{A8141187-8816-4F7A-92B9-3A963FF4071D}" srcOrd="1" destOrd="0" presId="urn:microsoft.com/office/officeart/2005/8/layout/orgChart1"/>
    <dgm:cxn modelId="{283E8B06-59F6-4179-8E2F-394571D36237}" type="presParOf" srcId="{566C1AAA-E3AD-4E91-BF74-B48B994FB79E}" destId="{945A9327-9F6D-47E0-957A-1D5AC38ABA94}" srcOrd="2" destOrd="0" presId="urn:microsoft.com/office/officeart/2005/8/layout/orgChart1"/>
    <dgm:cxn modelId="{6D6DCB21-6A54-4B5B-B85B-2941352E50EB}" type="presParOf" srcId="{6EA3FE14-2B1C-479C-8F9D-BC825A291ECB}" destId="{3C5AD023-70BD-438F-A119-0AD236C08290}" srcOrd="6" destOrd="0" presId="urn:microsoft.com/office/officeart/2005/8/layout/orgChart1"/>
    <dgm:cxn modelId="{257F9383-C7F5-434C-9B5B-3E3178DAEA9D}" type="presParOf" srcId="{6EA3FE14-2B1C-479C-8F9D-BC825A291ECB}" destId="{2A53700A-8215-4A4B-93C9-FF0517DF1F34}" srcOrd="7" destOrd="0" presId="urn:microsoft.com/office/officeart/2005/8/layout/orgChart1"/>
    <dgm:cxn modelId="{CE59F13F-F5E7-4E23-A534-41E02C2D28CE}" type="presParOf" srcId="{2A53700A-8215-4A4B-93C9-FF0517DF1F34}" destId="{00944B41-538E-44FE-8EBF-0347BD541206}" srcOrd="0" destOrd="0" presId="urn:microsoft.com/office/officeart/2005/8/layout/orgChart1"/>
    <dgm:cxn modelId="{1AB18B75-7E1C-463D-9EA6-21C493C54B06}" type="presParOf" srcId="{00944B41-538E-44FE-8EBF-0347BD541206}" destId="{1C7CE9C0-CA51-4A27-B199-CF4198A622E5}" srcOrd="0" destOrd="0" presId="urn:microsoft.com/office/officeart/2005/8/layout/orgChart1"/>
    <dgm:cxn modelId="{112E9B39-B29F-4899-AFED-50F5C73C27CB}" type="presParOf" srcId="{00944B41-538E-44FE-8EBF-0347BD541206}" destId="{1DF31B71-5F1A-4CC4-B814-782C413C12E1}" srcOrd="1" destOrd="0" presId="urn:microsoft.com/office/officeart/2005/8/layout/orgChart1"/>
    <dgm:cxn modelId="{F09BA1A1-C579-4B04-B58A-905D154CC54B}" type="presParOf" srcId="{2A53700A-8215-4A4B-93C9-FF0517DF1F34}" destId="{1EFE9DC8-4125-4FF7-8DAE-73D3F656893B}" srcOrd="1" destOrd="0" presId="urn:microsoft.com/office/officeart/2005/8/layout/orgChart1"/>
    <dgm:cxn modelId="{FADA0AA3-9962-47BB-AE03-5FECA7B590E3}" type="presParOf" srcId="{2A53700A-8215-4A4B-93C9-FF0517DF1F34}" destId="{C0109D40-42C4-4372-83A1-9495FA58C7CB}" srcOrd="2" destOrd="0" presId="urn:microsoft.com/office/officeart/2005/8/layout/orgChart1"/>
    <dgm:cxn modelId="{E9EABCCF-762E-4C8C-BB7D-8B06D03402B4}" type="presParOf" srcId="{6EA3FE14-2B1C-479C-8F9D-BC825A291ECB}" destId="{D5291C66-949E-46F0-933C-8546C7CF157B}" srcOrd="8" destOrd="0" presId="urn:microsoft.com/office/officeart/2005/8/layout/orgChart1"/>
    <dgm:cxn modelId="{51FF3656-3FEA-4120-BCDC-F3BABFCCDBB6}" type="presParOf" srcId="{6EA3FE14-2B1C-479C-8F9D-BC825A291ECB}" destId="{18E884D5-E730-4CCF-972A-1228968C3854}" srcOrd="9" destOrd="0" presId="urn:microsoft.com/office/officeart/2005/8/layout/orgChart1"/>
    <dgm:cxn modelId="{B70BB236-0754-41FB-837F-9C83D3EBA459}" type="presParOf" srcId="{18E884D5-E730-4CCF-972A-1228968C3854}" destId="{37896FEC-F3E3-4A70-BD5A-D76CAD509F57}" srcOrd="0" destOrd="0" presId="urn:microsoft.com/office/officeart/2005/8/layout/orgChart1"/>
    <dgm:cxn modelId="{50096CD7-F14A-4B49-B4D2-2DB40CE7924A}" type="presParOf" srcId="{37896FEC-F3E3-4A70-BD5A-D76CAD509F57}" destId="{FB94F43D-BC42-4FA4-8827-6FA04FF7731F}" srcOrd="0" destOrd="0" presId="urn:microsoft.com/office/officeart/2005/8/layout/orgChart1"/>
    <dgm:cxn modelId="{E1A1FB98-427D-4907-AD6C-32C12D459CC6}" type="presParOf" srcId="{37896FEC-F3E3-4A70-BD5A-D76CAD509F57}" destId="{8A6E60F7-A674-42B5-9F91-52D13F179DF2}" srcOrd="1" destOrd="0" presId="urn:microsoft.com/office/officeart/2005/8/layout/orgChart1"/>
    <dgm:cxn modelId="{F2D72A34-FFC1-4AC5-B5DF-B31EDC542393}" type="presParOf" srcId="{18E884D5-E730-4CCF-972A-1228968C3854}" destId="{CCF33A9E-7307-4AE3-A440-78967AB7AE6E}" srcOrd="1" destOrd="0" presId="urn:microsoft.com/office/officeart/2005/8/layout/orgChart1"/>
    <dgm:cxn modelId="{C8AFE978-0BAB-458E-9F1A-E17B204F269E}" type="presParOf" srcId="{18E884D5-E730-4CCF-972A-1228968C3854}" destId="{640B4022-43FB-4C84-90A4-D6569D1A9F16}" srcOrd="2" destOrd="0" presId="urn:microsoft.com/office/officeart/2005/8/layout/orgChart1"/>
    <dgm:cxn modelId="{296E1A36-83D6-44FD-8DDF-4B1099959C94}" type="presParOf" srcId="{6EA3FE14-2B1C-479C-8F9D-BC825A291ECB}" destId="{8C9AB062-FB84-4870-B5C3-D0EB4E9B121D}" srcOrd="10" destOrd="0" presId="urn:microsoft.com/office/officeart/2005/8/layout/orgChart1"/>
    <dgm:cxn modelId="{6714A7F0-12C5-4335-AAB9-17E32E1B9565}" type="presParOf" srcId="{6EA3FE14-2B1C-479C-8F9D-BC825A291ECB}" destId="{36BE68B7-88D2-485D-BAFF-FC001804B62D}" srcOrd="11" destOrd="0" presId="urn:microsoft.com/office/officeart/2005/8/layout/orgChart1"/>
    <dgm:cxn modelId="{41EF4F96-1A9E-4504-ABC3-FD158CA7F55A}" type="presParOf" srcId="{36BE68B7-88D2-485D-BAFF-FC001804B62D}" destId="{A52F2C9A-C441-4407-8F8C-FAE9ED043D86}" srcOrd="0" destOrd="0" presId="urn:microsoft.com/office/officeart/2005/8/layout/orgChart1"/>
    <dgm:cxn modelId="{C5096BD3-69F1-4754-9D1B-8A700DA62125}" type="presParOf" srcId="{A52F2C9A-C441-4407-8F8C-FAE9ED043D86}" destId="{0873927E-2148-4C9B-A875-06A295AF4F69}" srcOrd="0" destOrd="0" presId="urn:microsoft.com/office/officeart/2005/8/layout/orgChart1"/>
    <dgm:cxn modelId="{2D09EEFB-081F-4774-8538-B883786AC3D0}" type="presParOf" srcId="{A52F2C9A-C441-4407-8F8C-FAE9ED043D86}" destId="{D1F68874-AC23-416F-B2BB-BAA8833DC6C6}" srcOrd="1" destOrd="0" presId="urn:microsoft.com/office/officeart/2005/8/layout/orgChart1"/>
    <dgm:cxn modelId="{36EB8E6A-1F5B-47BF-809C-5C060D3DB10B}" type="presParOf" srcId="{36BE68B7-88D2-485D-BAFF-FC001804B62D}" destId="{8D39B64D-C226-4DF2-B331-825654B7C4F9}" srcOrd="1" destOrd="0" presId="urn:microsoft.com/office/officeart/2005/8/layout/orgChart1"/>
    <dgm:cxn modelId="{47E43496-74BF-4D2A-995D-9D7CB62EBD82}" type="presParOf" srcId="{36BE68B7-88D2-485D-BAFF-FC001804B62D}" destId="{74F9C457-56A6-4607-A5A1-1A4CB19EE373}" srcOrd="2" destOrd="0" presId="urn:microsoft.com/office/officeart/2005/8/layout/orgChart1"/>
    <dgm:cxn modelId="{8B244CBA-1FE5-402D-B5A7-8F7C75D2D435}" type="presParOf" srcId="{46DE6A78-4ED9-4AB6-866A-4D27918D37D6}" destId="{70E45A4F-85D1-4460-81FD-A3CF438ACB29}" srcOrd="2" destOrd="0" presId="urn:microsoft.com/office/officeart/2005/8/layout/orgChart1"/>
    <dgm:cxn modelId="{77B7F991-F17F-410B-8875-B2CD1EE372F0}" type="presParOf" srcId="{BCE6DC06-C7A8-4A54-ABCC-ED250F7CBDA3}" destId="{F1EEFC8B-E530-4B53-8F93-EDBBA5D66B8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8246439-747B-4001-90BC-0CD98AC7C96F}" type="doc">
      <dgm:prSet loTypeId="urn:microsoft.com/office/officeart/2005/8/layout/hierarchy1" loCatId="hierarchy" qsTypeId="urn:microsoft.com/office/officeart/2005/8/quickstyle/3d1" qsCatId="3D" csTypeId="urn:microsoft.com/office/officeart/2005/8/colors/colorful4" csCatId="colorful" phldr="1"/>
      <dgm:spPr/>
      <dgm:t>
        <a:bodyPr/>
        <a:lstStyle/>
        <a:p>
          <a:endParaRPr lang="es-EC"/>
        </a:p>
      </dgm:t>
    </dgm:pt>
    <dgm:pt modelId="{2C793BEB-9213-482E-A377-A38A896038D0}">
      <dgm:prSet phldrT="[Texto]"/>
      <dgm:spPr/>
      <dgm:t>
        <a:bodyPr/>
        <a:lstStyle/>
        <a:p>
          <a:r>
            <a:rPr lang="es-EC" dirty="0" smtClean="0"/>
            <a:t>A fin de explicar de manera detallada, la propuesta para la planeación presupuestaria de programas de posgrados en base a costos, se ejemplifica la metodología y cuantificación de:</a:t>
          </a:r>
          <a:endParaRPr lang="es-EC" dirty="0"/>
        </a:p>
      </dgm:t>
    </dgm:pt>
    <dgm:pt modelId="{7292C43B-EA53-403D-8A70-A8860C29F731}" type="parTrans" cxnId="{9EF34275-B6CB-4EEF-AD14-02BE2610D020}">
      <dgm:prSet/>
      <dgm:spPr/>
      <dgm:t>
        <a:bodyPr/>
        <a:lstStyle/>
        <a:p>
          <a:endParaRPr lang="es-EC"/>
        </a:p>
      </dgm:t>
    </dgm:pt>
    <dgm:pt modelId="{6897D70A-F643-4DD2-9AF4-D8A4AA0EC63C}" type="sibTrans" cxnId="{9EF34275-B6CB-4EEF-AD14-02BE2610D020}">
      <dgm:prSet/>
      <dgm:spPr/>
      <dgm:t>
        <a:bodyPr/>
        <a:lstStyle/>
        <a:p>
          <a:endParaRPr lang="es-EC"/>
        </a:p>
      </dgm:t>
    </dgm:pt>
    <dgm:pt modelId="{FD693A69-822A-4560-A687-815968BFCBAB}">
      <dgm:prSet phldrT="[Texto]"/>
      <dgm:spPr/>
      <dgm:t>
        <a:bodyPr/>
        <a:lstStyle/>
        <a:p>
          <a:r>
            <a:rPr lang="es-EC" dirty="0" smtClean="0"/>
            <a:t>Un programa de posgrado de una Institución de Educación Superior Pública “N” en donde la estructura organizacional se encuentra departamentalizada (caso 1)</a:t>
          </a:r>
          <a:endParaRPr lang="es-EC" dirty="0"/>
        </a:p>
      </dgm:t>
    </dgm:pt>
    <dgm:pt modelId="{4F8CC959-6F66-4E72-9880-E84509D5ED51}" type="parTrans" cxnId="{9D60C399-08F1-40A1-8535-58E8EC2321A2}">
      <dgm:prSet/>
      <dgm:spPr/>
      <dgm:t>
        <a:bodyPr/>
        <a:lstStyle/>
        <a:p>
          <a:endParaRPr lang="es-EC"/>
        </a:p>
      </dgm:t>
    </dgm:pt>
    <dgm:pt modelId="{0B98622B-E21B-4B4A-9543-CC58D555FD5B}" type="sibTrans" cxnId="{9D60C399-08F1-40A1-8535-58E8EC2321A2}">
      <dgm:prSet/>
      <dgm:spPr/>
      <dgm:t>
        <a:bodyPr/>
        <a:lstStyle/>
        <a:p>
          <a:endParaRPr lang="es-EC"/>
        </a:p>
      </dgm:t>
    </dgm:pt>
    <dgm:pt modelId="{18939DB5-42C6-42DC-8B56-5F7A6278B9F7}">
      <dgm:prSet phldrT="[Texto]"/>
      <dgm:spPr/>
      <dgm:t>
        <a:bodyPr/>
        <a:lstStyle/>
        <a:p>
          <a:r>
            <a:rPr lang="es-EC" dirty="0" smtClean="0"/>
            <a:t>Un programa de posgrado de una Institución Universitaria donde la estructura organizacional se encuentra por “Facultades” que administran pregrado y posgrado (caso 2).</a:t>
          </a:r>
          <a:endParaRPr lang="es-EC" dirty="0"/>
        </a:p>
      </dgm:t>
    </dgm:pt>
    <dgm:pt modelId="{E8243021-4677-4A58-83D1-126315DEB39B}" type="parTrans" cxnId="{558A6FE4-5B90-42E3-9BFB-66B22358B1E3}">
      <dgm:prSet/>
      <dgm:spPr/>
      <dgm:t>
        <a:bodyPr/>
        <a:lstStyle/>
        <a:p>
          <a:endParaRPr lang="es-EC"/>
        </a:p>
      </dgm:t>
    </dgm:pt>
    <dgm:pt modelId="{EF2A94F8-CB2B-413B-897D-7144F5A07D8B}" type="sibTrans" cxnId="{558A6FE4-5B90-42E3-9BFB-66B22358B1E3}">
      <dgm:prSet/>
      <dgm:spPr/>
      <dgm:t>
        <a:bodyPr/>
        <a:lstStyle/>
        <a:p>
          <a:endParaRPr lang="es-EC"/>
        </a:p>
      </dgm:t>
    </dgm:pt>
    <dgm:pt modelId="{034366D2-953A-4E7E-AE86-EA5B45656226}" type="pres">
      <dgm:prSet presAssocID="{48246439-747B-4001-90BC-0CD98AC7C96F}" presName="hierChild1" presStyleCnt="0">
        <dgm:presLayoutVars>
          <dgm:chPref val="1"/>
          <dgm:dir/>
          <dgm:animOne val="branch"/>
          <dgm:animLvl val="lvl"/>
          <dgm:resizeHandles/>
        </dgm:presLayoutVars>
      </dgm:prSet>
      <dgm:spPr/>
      <dgm:t>
        <a:bodyPr/>
        <a:lstStyle/>
        <a:p>
          <a:endParaRPr lang="es-EC"/>
        </a:p>
      </dgm:t>
    </dgm:pt>
    <dgm:pt modelId="{DEA04A6E-A0DB-4D5C-8C59-90C95E12CBD8}" type="pres">
      <dgm:prSet presAssocID="{2C793BEB-9213-482E-A377-A38A896038D0}" presName="hierRoot1" presStyleCnt="0"/>
      <dgm:spPr/>
    </dgm:pt>
    <dgm:pt modelId="{5977DA25-CA8E-4FDB-AC8C-88D3650C9FA4}" type="pres">
      <dgm:prSet presAssocID="{2C793BEB-9213-482E-A377-A38A896038D0}" presName="composite" presStyleCnt="0"/>
      <dgm:spPr/>
    </dgm:pt>
    <dgm:pt modelId="{E21E2E57-1B89-4448-AC94-215F938DA8FF}" type="pres">
      <dgm:prSet presAssocID="{2C793BEB-9213-482E-A377-A38A896038D0}" presName="background" presStyleLbl="node0" presStyleIdx="0" presStyleCnt="1"/>
      <dgm:spPr/>
    </dgm:pt>
    <dgm:pt modelId="{9FE0775E-D054-459C-8B62-8B287C42D8E9}" type="pres">
      <dgm:prSet presAssocID="{2C793BEB-9213-482E-A377-A38A896038D0}" presName="text" presStyleLbl="fgAcc0" presStyleIdx="0" presStyleCnt="1" custScaleX="229219" custScaleY="55070">
        <dgm:presLayoutVars>
          <dgm:chPref val="3"/>
        </dgm:presLayoutVars>
      </dgm:prSet>
      <dgm:spPr/>
      <dgm:t>
        <a:bodyPr/>
        <a:lstStyle/>
        <a:p>
          <a:endParaRPr lang="es-EC"/>
        </a:p>
      </dgm:t>
    </dgm:pt>
    <dgm:pt modelId="{3F36F42C-610F-4C5E-AC23-F8AACAEDE5C1}" type="pres">
      <dgm:prSet presAssocID="{2C793BEB-9213-482E-A377-A38A896038D0}" presName="hierChild2" presStyleCnt="0"/>
      <dgm:spPr/>
    </dgm:pt>
    <dgm:pt modelId="{6E1D932C-202F-46F3-A743-57EA4AF738EC}" type="pres">
      <dgm:prSet presAssocID="{4F8CC959-6F66-4E72-9880-E84509D5ED51}" presName="Name10" presStyleLbl="parChTrans1D2" presStyleIdx="0" presStyleCnt="2"/>
      <dgm:spPr/>
      <dgm:t>
        <a:bodyPr/>
        <a:lstStyle/>
        <a:p>
          <a:endParaRPr lang="es-EC"/>
        </a:p>
      </dgm:t>
    </dgm:pt>
    <dgm:pt modelId="{17DF0157-BD48-48CD-AD29-BA053469DB6A}" type="pres">
      <dgm:prSet presAssocID="{FD693A69-822A-4560-A687-815968BFCBAB}" presName="hierRoot2" presStyleCnt="0"/>
      <dgm:spPr/>
    </dgm:pt>
    <dgm:pt modelId="{F5C56717-14EA-49B0-9721-C0A079138119}" type="pres">
      <dgm:prSet presAssocID="{FD693A69-822A-4560-A687-815968BFCBAB}" presName="composite2" presStyleCnt="0"/>
      <dgm:spPr/>
    </dgm:pt>
    <dgm:pt modelId="{D5596A14-5DDB-408E-9391-0EB3A808B78C}" type="pres">
      <dgm:prSet presAssocID="{FD693A69-822A-4560-A687-815968BFCBAB}" presName="background2" presStyleLbl="node2" presStyleIdx="0" presStyleCnt="2"/>
      <dgm:spPr/>
    </dgm:pt>
    <dgm:pt modelId="{98B9137B-C6B5-4E9C-A762-D2D63C885945}" type="pres">
      <dgm:prSet presAssocID="{FD693A69-822A-4560-A687-815968BFCBAB}" presName="text2" presStyleLbl="fgAcc2" presStyleIdx="0" presStyleCnt="2" custScaleX="114935" custLinFactNeighborX="-5481">
        <dgm:presLayoutVars>
          <dgm:chPref val="3"/>
        </dgm:presLayoutVars>
      </dgm:prSet>
      <dgm:spPr/>
      <dgm:t>
        <a:bodyPr/>
        <a:lstStyle/>
        <a:p>
          <a:endParaRPr lang="es-EC"/>
        </a:p>
      </dgm:t>
    </dgm:pt>
    <dgm:pt modelId="{3F361BDB-489C-4F14-9A1E-EC815C14DDC5}" type="pres">
      <dgm:prSet presAssocID="{FD693A69-822A-4560-A687-815968BFCBAB}" presName="hierChild3" presStyleCnt="0"/>
      <dgm:spPr/>
    </dgm:pt>
    <dgm:pt modelId="{5BC73E31-EBA7-4BE7-9B37-7A4F979D967A}" type="pres">
      <dgm:prSet presAssocID="{E8243021-4677-4A58-83D1-126315DEB39B}" presName="Name10" presStyleLbl="parChTrans1D2" presStyleIdx="1" presStyleCnt="2"/>
      <dgm:spPr/>
      <dgm:t>
        <a:bodyPr/>
        <a:lstStyle/>
        <a:p>
          <a:endParaRPr lang="es-EC"/>
        </a:p>
      </dgm:t>
    </dgm:pt>
    <dgm:pt modelId="{123880B0-D489-48F3-A208-3AE0FEC0456C}" type="pres">
      <dgm:prSet presAssocID="{18939DB5-42C6-42DC-8B56-5F7A6278B9F7}" presName="hierRoot2" presStyleCnt="0"/>
      <dgm:spPr/>
    </dgm:pt>
    <dgm:pt modelId="{FEE9BE7E-D898-4722-B5B9-68FC86B5BF71}" type="pres">
      <dgm:prSet presAssocID="{18939DB5-42C6-42DC-8B56-5F7A6278B9F7}" presName="composite2" presStyleCnt="0"/>
      <dgm:spPr/>
    </dgm:pt>
    <dgm:pt modelId="{F7B6275A-EF93-40D4-BA81-68F88E4EA046}" type="pres">
      <dgm:prSet presAssocID="{18939DB5-42C6-42DC-8B56-5F7A6278B9F7}" presName="background2" presStyleLbl="node2" presStyleIdx="1" presStyleCnt="2"/>
      <dgm:spPr/>
    </dgm:pt>
    <dgm:pt modelId="{4D53F543-66A0-45DD-AA09-5F8105C20229}" type="pres">
      <dgm:prSet presAssocID="{18939DB5-42C6-42DC-8B56-5F7A6278B9F7}" presName="text2" presStyleLbl="fgAcc2" presStyleIdx="1" presStyleCnt="2" custScaleX="115377" custLinFactNeighborX="29259" custLinFactNeighborY="-14">
        <dgm:presLayoutVars>
          <dgm:chPref val="3"/>
        </dgm:presLayoutVars>
      </dgm:prSet>
      <dgm:spPr/>
      <dgm:t>
        <a:bodyPr/>
        <a:lstStyle/>
        <a:p>
          <a:endParaRPr lang="es-EC"/>
        </a:p>
      </dgm:t>
    </dgm:pt>
    <dgm:pt modelId="{BB934309-68BA-449D-9D12-6A548C9E5447}" type="pres">
      <dgm:prSet presAssocID="{18939DB5-42C6-42DC-8B56-5F7A6278B9F7}" presName="hierChild3" presStyleCnt="0"/>
      <dgm:spPr/>
    </dgm:pt>
  </dgm:ptLst>
  <dgm:cxnLst>
    <dgm:cxn modelId="{1700583B-B992-4253-9343-D52805503CDB}" type="presOf" srcId="{48246439-747B-4001-90BC-0CD98AC7C96F}" destId="{034366D2-953A-4E7E-AE86-EA5B45656226}" srcOrd="0" destOrd="0" presId="urn:microsoft.com/office/officeart/2005/8/layout/hierarchy1"/>
    <dgm:cxn modelId="{558A6FE4-5B90-42E3-9BFB-66B22358B1E3}" srcId="{2C793BEB-9213-482E-A377-A38A896038D0}" destId="{18939DB5-42C6-42DC-8B56-5F7A6278B9F7}" srcOrd="1" destOrd="0" parTransId="{E8243021-4677-4A58-83D1-126315DEB39B}" sibTransId="{EF2A94F8-CB2B-413B-897D-7144F5A07D8B}"/>
    <dgm:cxn modelId="{AD107234-321B-4435-84B1-1577AA861F20}" type="presOf" srcId="{FD693A69-822A-4560-A687-815968BFCBAB}" destId="{98B9137B-C6B5-4E9C-A762-D2D63C885945}" srcOrd="0" destOrd="0" presId="urn:microsoft.com/office/officeart/2005/8/layout/hierarchy1"/>
    <dgm:cxn modelId="{9D60C399-08F1-40A1-8535-58E8EC2321A2}" srcId="{2C793BEB-9213-482E-A377-A38A896038D0}" destId="{FD693A69-822A-4560-A687-815968BFCBAB}" srcOrd="0" destOrd="0" parTransId="{4F8CC959-6F66-4E72-9880-E84509D5ED51}" sibTransId="{0B98622B-E21B-4B4A-9543-CC58D555FD5B}"/>
    <dgm:cxn modelId="{45BFB7E1-84FB-4C7E-BD42-11926C7F3763}" type="presOf" srcId="{18939DB5-42C6-42DC-8B56-5F7A6278B9F7}" destId="{4D53F543-66A0-45DD-AA09-5F8105C20229}" srcOrd="0" destOrd="0" presId="urn:microsoft.com/office/officeart/2005/8/layout/hierarchy1"/>
    <dgm:cxn modelId="{4ADDF38C-FBA4-455C-B741-C234E763AB04}" type="presOf" srcId="{2C793BEB-9213-482E-A377-A38A896038D0}" destId="{9FE0775E-D054-459C-8B62-8B287C42D8E9}" srcOrd="0" destOrd="0" presId="urn:microsoft.com/office/officeart/2005/8/layout/hierarchy1"/>
    <dgm:cxn modelId="{D442EC83-86D6-40FB-A06E-40D9A172C0C7}" type="presOf" srcId="{E8243021-4677-4A58-83D1-126315DEB39B}" destId="{5BC73E31-EBA7-4BE7-9B37-7A4F979D967A}" srcOrd="0" destOrd="0" presId="urn:microsoft.com/office/officeart/2005/8/layout/hierarchy1"/>
    <dgm:cxn modelId="{67280FA9-E5C4-4D6D-B634-1756CDF9C9E0}" type="presOf" srcId="{4F8CC959-6F66-4E72-9880-E84509D5ED51}" destId="{6E1D932C-202F-46F3-A743-57EA4AF738EC}" srcOrd="0" destOrd="0" presId="urn:microsoft.com/office/officeart/2005/8/layout/hierarchy1"/>
    <dgm:cxn modelId="{9EF34275-B6CB-4EEF-AD14-02BE2610D020}" srcId="{48246439-747B-4001-90BC-0CD98AC7C96F}" destId="{2C793BEB-9213-482E-A377-A38A896038D0}" srcOrd="0" destOrd="0" parTransId="{7292C43B-EA53-403D-8A70-A8860C29F731}" sibTransId="{6897D70A-F643-4DD2-9AF4-D8A4AA0EC63C}"/>
    <dgm:cxn modelId="{64671E85-BDC3-487D-9F07-52F80CD1FCD4}" type="presParOf" srcId="{034366D2-953A-4E7E-AE86-EA5B45656226}" destId="{DEA04A6E-A0DB-4D5C-8C59-90C95E12CBD8}" srcOrd="0" destOrd="0" presId="urn:microsoft.com/office/officeart/2005/8/layout/hierarchy1"/>
    <dgm:cxn modelId="{24B2AD2C-382B-4E97-9C04-F91C5669BAB8}" type="presParOf" srcId="{DEA04A6E-A0DB-4D5C-8C59-90C95E12CBD8}" destId="{5977DA25-CA8E-4FDB-AC8C-88D3650C9FA4}" srcOrd="0" destOrd="0" presId="urn:microsoft.com/office/officeart/2005/8/layout/hierarchy1"/>
    <dgm:cxn modelId="{590A8425-C1DB-42FD-9AFA-3EEDCB3AE094}" type="presParOf" srcId="{5977DA25-CA8E-4FDB-AC8C-88D3650C9FA4}" destId="{E21E2E57-1B89-4448-AC94-215F938DA8FF}" srcOrd="0" destOrd="0" presId="urn:microsoft.com/office/officeart/2005/8/layout/hierarchy1"/>
    <dgm:cxn modelId="{FF4E7DF5-DD98-4F24-A7C1-C1C73F677904}" type="presParOf" srcId="{5977DA25-CA8E-4FDB-AC8C-88D3650C9FA4}" destId="{9FE0775E-D054-459C-8B62-8B287C42D8E9}" srcOrd="1" destOrd="0" presId="urn:microsoft.com/office/officeart/2005/8/layout/hierarchy1"/>
    <dgm:cxn modelId="{DC95F670-74EF-4645-9E58-C6C6E96902A1}" type="presParOf" srcId="{DEA04A6E-A0DB-4D5C-8C59-90C95E12CBD8}" destId="{3F36F42C-610F-4C5E-AC23-F8AACAEDE5C1}" srcOrd="1" destOrd="0" presId="urn:microsoft.com/office/officeart/2005/8/layout/hierarchy1"/>
    <dgm:cxn modelId="{B328FB37-5023-44E9-8111-3A916D018AAD}" type="presParOf" srcId="{3F36F42C-610F-4C5E-AC23-F8AACAEDE5C1}" destId="{6E1D932C-202F-46F3-A743-57EA4AF738EC}" srcOrd="0" destOrd="0" presId="urn:microsoft.com/office/officeart/2005/8/layout/hierarchy1"/>
    <dgm:cxn modelId="{D77FD2B6-A844-4E29-A4D0-FA8A76BCFF91}" type="presParOf" srcId="{3F36F42C-610F-4C5E-AC23-F8AACAEDE5C1}" destId="{17DF0157-BD48-48CD-AD29-BA053469DB6A}" srcOrd="1" destOrd="0" presId="urn:microsoft.com/office/officeart/2005/8/layout/hierarchy1"/>
    <dgm:cxn modelId="{3EBC32B1-6CEE-4A93-B156-B85C60217CD7}" type="presParOf" srcId="{17DF0157-BD48-48CD-AD29-BA053469DB6A}" destId="{F5C56717-14EA-49B0-9721-C0A079138119}" srcOrd="0" destOrd="0" presId="urn:microsoft.com/office/officeart/2005/8/layout/hierarchy1"/>
    <dgm:cxn modelId="{F6C2BFE1-49B7-426E-BDE5-216758556E8E}" type="presParOf" srcId="{F5C56717-14EA-49B0-9721-C0A079138119}" destId="{D5596A14-5DDB-408E-9391-0EB3A808B78C}" srcOrd="0" destOrd="0" presId="urn:microsoft.com/office/officeart/2005/8/layout/hierarchy1"/>
    <dgm:cxn modelId="{77827191-61C5-4641-97AC-966E0821BFB8}" type="presParOf" srcId="{F5C56717-14EA-49B0-9721-C0A079138119}" destId="{98B9137B-C6B5-4E9C-A762-D2D63C885945}" srcOrd="1" destOrd="0" presId="urn:microsoft.com/office/officeart/2005/8/layout/hierarchy1"/>
    <dgm:cxn modelId="{4FFB98F8-A0CE-4B9C-91C8-071CC0375C06}" type="presParOf" srcId="{17DF0157-BD48-48CD-AD29-BA053469DB6A}" destId="{3F361BDB-489C-4F14-9A1E-EC815C14DDC5}" srcOrd="1" destOrd="0" presId="urn:microsoft.com/office/officeart/2005/8/layout/hierarchy1"/>
    <dgm:cxn modelId="{55053FD5-805E-4287-895C-D356BBC1D7C6}" type="presParOf" srcId="{3F36F42C-610F-4C5E-AC23-F8AACAEDE5C1}" destId="{5BC73E31-EBA7-4BE7-9B37-7A4F979D967A}" srcOrd="2" destOrd="0" presId="urn:microsoft.com/office/officeart/2005/8/layout/hierarchy1"/>
    <dgm:cxn modelId="{FB2DCA90-C30D-4B66-AC0D-62A0ABEE8F5C}" type="presParOf" srcId="{3F36F42C-610F-4C5E-AC23-F8AACAEDE5C1}" destId="{123880B0-D489-48F3-A208-3AE0FEC0456C}" srcOrd="3" destOrd="0" presId="urn:microsoft.com/office/officeart/2005/8/layout/hierarchy1"/>
    <dgm:cxn modelId="{2E0D537F-943F-4E9A-A5BC-BA7D5A7941CD}" type="presParOf" srcId="{123880B0-D489-48F3-A208-3AE0FEC0456C}" destId="{FEE9BE7E-D898-4722-B5B9-68FC86B5BF71}" srcOrd="0" destOrd="0" presId="urn:microsoft.com/office/officeart/2005/8/layout/hierarchy1"/>
    <dgm:cxn modelId="{F84D6D61-A24B-4EF3-9369-2C0D5A8997AA}" type="presParOf" srcId="{FEE9BE7E-D898-4722-B5B9-68FC86B5BF71}" destId="{F7B6275A-EF93-40D4-BA81-68F88E4EA046}" srcOrd="0" destOrd="0" presId="urn:microsoft.com/office/officeart/2005/8/layout/hierarchy1"/>
    <dgm:cxn modelId="{00ADA8D7-894A-4F61-BA51-782C28476626}" type="presParOf" srcId="{FEE9BE7E-D898-4722-B5B9-68FC86B5BF71}" destId="{4D53F543-66A0-45DD-AA09-5F8105C20229}" srcOrd="1" destOrd="0" presId="urn:microsoft.com/office/officeart/2005/8/layout/hierarchy1"/>
    <dgm:cxn modelId="{72B0A1CB-D19D-4AF1-8056-2221B01D8868}" type="presParOf" srcId="{123880B0-D489-48F3-A208-3AE0FEC0456C}" destId="{BB934309-68BA-449D-9D12-6A548C9E544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2D83609-0099-428C-9485-D0B34136FA36}"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s-EC"/>
        </a:p>
      </dgm:t>
    </dgm:pt>
    <dgm:pt modelId="{F35FFD57-5200-4384-8AE9-C067B5D9ADA3}">
      <dgm:prSet phldrT="[Texto]" custT="1"/>
      <dgm:spPr/>
      <dgm:t>
        <a:bodyPr/>
        <a:lstStyle/>
        <a:p>
          <a:r>
            <a:rPr lang="es-EC" sz="2400" dirty="0" smtClean="0"/>
            <a:t> </a:t>
          </a:r>
          <a:endParaRPr lang="es-EC" sz="2400" dirty="0"/>
        </a:p>
      </dgm:t>
    </dgm:pt>
    <dgm:pt modelId="{EEB0B414-833D-4BEF-BF49-465A8F922F5C}" type="parTrans" cxnId="{F5E9BD4A-53A0-4827-BD45-A3C3BDA9A288}">
      <dgm:prSet/>
      <dgm:spPr/>
      <dgm:t>
        <a:bodyPr/>
        <a:lstStyle/>
        <a:p>
          <a:endParaRPr lang="es-EC" sz="2400"/>
        </a:p>
      </dgm:t>
    </dgm:pt>
    <dgm:pt modelId="{44C46680-E04B-4C24-86C8-58F55071F7DC}" type="sibTrans" cxnId="{F5E9BD4A-53A0-4827-BD45-A3C3BDA9A288}">
      <dgm:prSet/>
      <dgm:spPr/>
      <dgm:t>
        <a:bodyPr/>
        <a:lstStyle/>
        <a:p>
          <a:endParaRPr lang="es-EC" sz="2400"/>
        </a:p>
      </dgm:t>
    </dgm:pt>
    <dgm:pt modelId="{77A244DF-6DC0-454E-8C47-40E114BC9C57}">
      <dgm:prSet phldrT="[Texto]" custT="1"/>
      <dgm:spPr/>
      <dgm:t>
        <a:bodyPr/>
        <a:lstStyle/>
        <a:p>
          <a:r>
            <a:rPr lang="es-EC" sz="2400" dirty="0" smtClean="0"/>
            <a:t>Los programas de posgrado se desarrollan centralizados en una Unidad.</a:t>
          </a:r>
          <a:endParaRPr lang="es-EC" sz="2400" dirty="0"/>
        </a:p>
      </dgm:t>
    </dgm:pt>
    <dgm:pt modelId="{CF732176-1C87-4A77-859B-76445184CEC0}" type="parTrans" cxnId="{96552D8C-2410-4096-8B54-610960061D18}">
      <dgm:prSet/>
      <dgm:spPr/>
      <dgm:t>
        <a:bodyPr/>
        <a:lstStyle/>
        <a:p>
          <a:endParaRPr lang="es-EC" sz="2400"/>
        </a:p>
      </dgm:t>
    </dgm:pt>
    <dgm:pt modelId="{3A4D68E4-B92F-45EB-BB4D-0C10FC9564EB}" type="sibTrans" cxnId="{96552D8C-2410-4096-8B54-610960061D18}">
      <dgm:prSet/>
      <dgm:spPr/>
      <dgm:t>
        <a:bodyPr/>
        <a:lstStyle/>
        <a:p>
          <a:endParaRPr lang="es-EC" sz="2400"/>
        </a:p>
      </dgm:t>
    </dgm:pt>
    <dgm:pt modelId="{2FBD01BD-2B7A-47E7-923F-0B00D3F21164}">
      <dgm:prSet phldrT="[Texto]" custT="1"/>
      <dgm:spPr/>
      <dgm:t>
        <a:bodyPr/>
        <a:lstStyle/>
        <a:p>
          <a:r>
            <a:rPr lang="es-EC" sz="2400" dirty="0" smtClean="0"/>
            <a:t> </a:t>
          </a:r>
          <a:endParaRPr lang="es-EC" sz="2400" dirty="0"/>
        </a:p>
      </dgm:t>
    </dgm:pt>
    <dgm:pt modelId="{CE20278B-A60B-4BFB-B942-F8EF82BECA3B}" type="parTrans" cxnId="{E25C60D6-EA69-4EC6-8A5F-E90E3BF6A910}">
      <dgm:prSet/>
      <dgm:spPr/>
      <dgm:t>
        <a:bodyPr/>
        <a:lstStyle/>
        <a:p>
          <a:endParaRPr lang="es-EC" sz="2400"/>
        </a:p>
      </dgm:t>
    </dgm:pt>
    <dgm:pt modelId="{5DDDF374-8811-4704-8D40-F2753FED02E1}" type="sibTrans" cxnId="{E25C60D6-EA69-4EC6-8A5F-E90E3BF6A910}">
      <dgm:prSet/>
      <dgm:spPr/>
      <dgm:t>
        <a:bodyPr/>
        <a:lstStyle/>
        <a:p>
          <a:endParaRPr lang="es-EC" sz="2400"/>
        </a:p>
      </dgm:t>
    </dgm:pt>
    <dgm:pt modelId="{CAAD5D3C-6975-405C-B19F-BC3BA1F97D31}">
      <dgm:prSet phldrT="[Texto]" custT="1"/>
      <dgm:spPr/>
      <dgm:t>
        <a:bodyPr/>
        <a:lstStyle/>
        <a:p>
          <a:r>
            <a:rPr lang="es-EC" sz="2400" dirty="0" smtClean="0"/>
            <a:t>Existen 360 estudiantes de cuarto nivel</a:t>
          </a:r>
          <a:endParaRPr lang="es-EC" sz="2400" dirty="0"/>
        </a:p>
      </dgm:t>
    </dgm:pt>
    <dgm:pt modelId="{92D02199-FD22-4C3B-8B4E-80908F421D8E}" type="parTrans" cxnId="{28070FF1-1C05-48E3-9B9F-91C7E9929B32}">
      <dgm:prSet/>
      <dgm:spPr/>
      <dgm:t>
        <a:bodyPr/>
        <a:lstStyle/>
        <a:p>
          <a:endParaRPr lang="es-EC" sz="2400"/>
        </a:p>
      </dgm:t>
    </dgm:pt>
    <dgm:pt modelId="{5D7C45A3-597C-48D0-967D-4C1A22368531}" type="sibTrans" cxnId="{28070FF1-1C05-48E3-9B9F-91C7E9929B32}">
      <dgm:prSet/>
      <dgm:spPr/>
      <dgm:t>
        <a:bodyPr/>
        <a:lstStyle/>
        <a:p>
          <a:endParaRPr lang="es-EC" sz="2400"/>
        </a:p>
      </dgm:t>
    </dgm:pt>
    <dgm:pt modelId="{CC4DFBFC-50A5-45F0-B90C-AF3947620453}">
      <dgm:prSet phldrT="[Texto]" custT="1"/>
      <dgm:spPr/>
      <dgm:t>
        <a:bodyPr/>
        <a:lstStyle/>
        <a:p>
          <a:r>
            <a:rPr lang="es-EC" sz="2400" dirty="0" smtClean="0"/>
            <a:t> </a:t>
          </a:r>
          <a:endParaRPr lang="es-EC" sz="2400" dirty="0"/>
        </a:p>
      </dgm:t>
    </dgm:pt>
    <dgm:pt modelId="{393DAF10-0AF5-4AD3-BD8E-74F978AB8BFC}" type="parTrans" cxnId="{F0C5DDE3-E886-4CB8-BF9E-5D7CC2F50A3B}">
      <dgm:prSet/>
      <dgm:spPr/>
      <dgm:t>
        <a:bodyPr/>
        <a:lstStyle/>
        <a:p>
          <a:endParaRPr lang="es-EC" sz="2400"/>
        </a:p>
      </dgm:t>
    </dgm:pt>
    <dgm:pt modelId="{BBCA1AC6-FA0B-4BB9-8F0B-ECAB159EFE4E}" type="sibTrans" cxnId="{F0C5DDE3-E886-4CB8-BF9E-5D7CC2F50A3B}">
      <dgm:prSet/>
      <dgm:spPr/>
      <dgm:t>
        <a:bodyPr/>
        <a:lstStyle/>
        <a:p>
          <a:endParaRPr lang="es-EC" sz="2400"/>
        </a:p>
      </dgm:t>
    </dgm:pt>
    <dgm:pt modelId="{57E5942A-DC61-4E9B-A402-F4308C81092A}">
      <dgm:prSet phldrT="[Texto]" custT="1"/>
      <dgm:spPr/>
      <dgm:t>
        <a:bodyPr/>
        <a:lstStyle/>
        <a:p>
          <a:r>
            <a:rPr lang="es-EC" sz="2400" dirty="0" smtClean="0"/>
            <a:t>En el Caso 1, se desarrolla un programa de maestría “N” con 30 cursantes.</a:t>
          </a:r>
          <a:endParaRPr lang="es-EC" sz="2400" dirty="0"/>
        </a:p>
      </dgm:t>
    </dgm:pt>
    <dgm:pt modelId="{A02A005F-7C11-4720-9A68-1815C94C98A7}" type="parTrans" cxnId="{4760A27A-00E4-466E-84D1-58C6E1E0DF8B}">
      <dgm:prSet/>
      <dgm:spPr/>
      <dgm:t>
        <a:bodyPr/>
        <a:lstStyle/>
        <a:p>
          <a:endParaRPr lang="es-EC" sz="2400"/>
        </a:p>
      </dgm:t>
    </dgm:pt>
    <dgm:pt modelId="{E80BAB71-82E4-45B8-A878-DC24E9E7C9E6}" type="sibTrans" cxnId="{4760A27A-00E4-466E-84D1-58C6E1E0DF8B}">
      <dgm:prSet/>
      <dgm:spPr/>
      <dgm:t>
        <a:bodyPr/>
        <a:lstStyle/>
        <a:p>
          <a:endParaRPr lang="es-EC" sz="2400"/>
        </a:p>
      </dgm:t>
    </dgm:pt>
    <dgm:pt modelId="{B63E59AC-2118-47AB-91B7-72D427CA329A}">
      <dgm:prSet custT="1"/>
      <dgm:spPr/>
      <dgm:t>
        <a:bodyPr/>
        <a:lstStyle/>
        <a:p>
          <a:r>
            <a:rPr lang="es-EC" sz="2400" dirty="0" smtClean="0"/>
            <a:t>Disponible 10 aulas, 4 laboratorios y 2 auditorios.</a:t>
          </a:r>
          <a:endParaRPr lang="es-EC" sz="2400" dirty="0"/>
        </a:p>
      </dgm:t>
    </dgm:pt>
    <dgm:pt modelId="{55B86BCB-AD0B-42EF-A9BF-0D0A4A4D10C0}" type="parTrans" cxnId="{1E3FE545-FC1C-4ED5-B9DF-6B1D0957AFA1}">
      <dgm:prSet/>
      <dgm:spPr/>
      <dgm:t>
        <a:bodyPr/>
        <a:lstStyle/>
        <a:p>
          <a:endParaRPr lang="es-EC" sz="2400"/>
        </a:p>
      </dgm:t>
    </dgm:pt>
    <dgm:pt modelId="{42047292-F485-47A7-8FC2-A97959B78ADD}" type="sibTrans" cxnId="{1E3FE545-FC1C-4ED5-B9DF-6B1D0957AFA1}">
      <dgm:prSet/>
      <dgm:spPr/>
      <dgm:t>
        <a:bodyPr/>
        <a:lstStyle/>
        <a:p>
          <a:endParaRPr lang="es-EC" sz="2400"/>
        </a:p>
      </dgm:t>
    </dgm:pt>
    <dgm:pt modelId="{5AEA8E93-016E-43E4-BF10-BA07AAE52208}">
      <dgm:prSet custT="1"/>
      <dgm:spPr/>
      <dgm:t>
        <a:bodyPr/>
        <a:lstStyle/>
        <a:p>
          <a:endParaRPr lang="es-EC" sz="2400" dirty="0"/>
        </a:p>
      </dgm:t>
    </dgm:pt>
    <dgm:pt modelId="{64239296-7C9F-4248-A192-869183C82D26}" type="parTrans" cxnId="{DD0BF61B-1263-4B1E-89B3-88AAB786E77F}">
      <dgm:prSet/>
      <dgm:spPr/>
      <dgm:t>
        <a:bodyPr/>
        <a:lstStyle/>
        <a:p>
          <a:endParaRPr lang="es-EC" sz="2400"/>
        </a:p>
      </dgm:t>
    </dgm:pt>
    <dgm:pt modelId="{2EDCEFFA-F001-465A-BA23-08CAFC20B9D4}" type="sibTrans" cxnId="{DD0BF61B-1263-4B1E-89B3-88AAB786E77F}">
      <dgm:prSet/>
      <dgm:spPr/>
      <dgm:t>
        <a:bodyPr/>
        <a:lstStyle/>
        <a:p>
          <a:endParaRPr lang="es-EC" sz="2400"/>
        </a:p>
      </dgm:t>
    </dgm:pt>
    <dgm:pt modelId="{60BB0481-0EDC-469C-9105-7AF77012A533}" type="pres">
      <dgm:prSet presAssocID="{02D83609-0099-428C-9485-D0B34136FA36}" presName="linearFlow" presStyleCnt="0">
        <dgm:presLayoutVars>
          <dgm:dir/>
          <dgm:animLvl val="lvl"/>
          <dgm:resizeHandles val="exact"/>
        </dgm:presLayoutVars>
      </dgm:prSet>
      <dgm:spPr/>
      <dgm:t>
        <a:bodyPr/>
        <a:lstStyle/>
        <a:p>
          <a:endParaRPr lang="es-EC"/>
        </a:p>
      </dgm:t>
    </dgm:pt>
    <dgm:pt modelId="{4334D6A2-6948-4A48-BEFD-FAE6ACC1E683}" type="pres">
      <dgm:prSet presAssocID="{F35FFD57-5200-4384-8AE9-C067B5D9ADA3}" presName="composite" presStyleCnt="0"/>
      <dgm:spPr/>
    </dgm:pt>
    <dgm:pt modelId="{5D043D55-24CB-4B3D-BC05-154F81865625}" type="pres">
      <dgm:prSet presAssocID="{F35FFD57-5200-4384-8AE9-C067B5D9ADA3}" presName="parentText" presStyleLbl="alignNode1" presStyleIdx="0" presStyleCnt="4">
        <dgm:presLayoutVars>
          <dgm:chMax val="1"/>
          <dgm:bulletEnabled val="1"/>
        </dgm:presLayoutVars>
      </dgm:prSet>
      <dgm:spPr/>
      <dgm:t>
        <a:bodyPr/>
        <a:lstStyle/>
        <a:p>
          <a:endParaRPr lang="es-EC"/>
        </a:p>
      </dgm:t>
    </dgm:pt>
    <dgm:pt modelId="{88E1E3CF-64BA-401E-8C01-B6EECEBA119D}" type="pres">
      <dgm:prSet presAssocID="{F35FFD57-5200-4384-8AE9-C067B5D9ADA3}" presName="descendantText" presStyleLbl="alignAcc1" presStyleIdx="0" presStyleCnt="4">
        <dgm:presLayoutVars>
          <dgm:bulletEnabled val="1"/>
        </dgm:presLayoutVars>
      </dgm:prSet>
      <dgm:spPr/>
      <dgm:t>
        <a:bodyPr/>
        <a:lstStyle/>
        <a:p>
          <a:endParaRPr lang="es-EC"/>
        </a:p>
      </dgm:t>
    </dgm:pt>
    <dgm:pt modelId="{C98B2F72-6693-43EC-AF64-C06D1E40154D}" type="pres">
      <dgm:prSet presAssocID="{44C46680-E04B-4C24-86C8-58F55071F7DC}" presName="sp" presStyleCnt="0"/>
      <dgm:spPr/>
    </dgm:pt>
    <dgm:pt modelId="{46B9673F-133D-44C7-9EE7-E24CAF0CD8C5}" type="pres">
      <dgm:prSet presAssocID="{2FBD01BD-2B7A-47E7-923F-0B00D3F21164}" presName="composite" presStyleCnt="0"/>
      <dgm:spPr/>
    </dgm:pt>
    <dgm:pt modelId="{2A5B95D2-56F2-4740-B623-BE5587AF5906}" type="pres">
      <dgm:prSet presAssocID="{2FBD01BD-2B7A-47E7-923F-0B00D3F21164}" presName="parentText" presStyleLbl="alignNode1" presStyleIdx="1" presStyleCnt="4">
        <dgm:presLayoutVars>
          <dgm:chMax val="1"/>
          <dgm:bulletEnabled val="1"/>
        </dgm:presLayoutVars>
      </dgm:prSet>
      <dgm:spPr/>
      <dgm:t>
        <a:bodyPr/>
        <a:lstStyle/>
        <a:p>
          <a:endParaRPr lang="es-EC"/>
        </a:p>
      </dgm:t>
    </dgm:pt>
    <dgm:pt modelId="{EE76C737-4E6C-4957-B01E-2E20645AE9C4}" type="pres">
      <dgm:prSet presAssocID="{2FBD01BD-2B7A-47E7-923F-0B00D3F21164}" presName="descendantText" presStyleLbl="alignAcc1" presStyleIdx="1" presStyleCnt="4">
        <dgm:presLayoutVars>
          <dgm:bulletEnabled val="1"/>
        </dgm:presLayoutVars>
      </dgm:prSet>
      <dgm:spPr/>
      <dgm:t>
        <a:bodyPr/>
        <a:lstStyle/>
        <a:p>
          <a:endParaRPr lang="es-EC"/>
        </a:p>
      </dgm:t>
    </dgm:pt>
    <dgm:pt modelId="{DC6C188C-C1A9-473A-A72D-F6C7EA234386}" type="pres">
      <dgm:prSet presAssocID="{5DDDF374-8811-4704-8D40-F2753FED02E1}" presName="sp" presStyleCnt="0"/>
      <dgm:spPr/>
    </dgm:pt>
    <dgm:pt modelId="{2BFE6078-D2C9-426D-8A4A-603080CE953B}" type="pres">
      <dgm:prSet presAssocID="{5AEA8E93-016E-43E4-BF10-BA07AAE52208}" presName="composite" presStyleCnt="0"/>
      <dgm:spPr/>
    </dgm:pt>
    <dgm:pt modelId="{482F8347-6E04-4785-BF69-1F63329B8985}" type="pres">
      <dgm:prSet presAssocID="{5AEA8E93-016E-43E4-BF10-BA07AAE52208}" presName="parentText" presStyleLbl="alignNode1" presStyleIdx="2" presStyleCnt="4">
        <dgm:presLayoutVars>
          <dgm:chMax val="1"/>
          <dgm:bulletEnabled val="1"/>
        </dgm:presLayoutVars>
      </dgm:prSet>
      <dgm:spPr/>
      <dgm:t>
        <a:bodyPr/>
        <a:lstStyle/>
        <a:p>
          <a:endParaRPr lang="es-EC"/>
        </a:p>
      </dgm:t>
    </dgm:pt>
    <dgm:pt modelId="{8D980C65-FC2B-4CA6-8473-7B3647377832}" type="pres">
      <dgm:prSet presAssocID="{5AEA8E93-016E-43E4-BF10-BA07AAE52208}" presName="descendantText" presStyleLbl="alignAcc1" presStyleIdx="2" presStyleCnt="4">
        <dgm:presLayoutVars>
          <dgm:bulletEnabled val="1"/>
        </dgm:presLayoutVars>
      </dgm:prSet>
      <dgm:spPr/>
      <dgm:t>
        <a:bodyPr/>
        <a:lstStyle/>
        <a:p>
          <a:endParaRPr lang="es-EC"/>
        </a:p>
      </dgm:t>
    </dgm:pt>
    <dgm:pt modelId="{FCED964F-741D-4654-A0CC-C5FA1AE98787}" type="pres">
      <dgm:prSet presAssocID="{2EDCEFFA-F001-465A-BA23-08CAFC20B9D4}" presName="sp" presStyleCnt="0"/>
      <dgm:spPr/>
    </dgm:pt>
    <dgm:pt modelId="{28606DE3-54C0-47B5-BC8B-0AD0466EABD5}" type="pres">
      <dgm:prSet presAssocID="{CC4DFBFC-50A5-45F0-B90C-AF3947620453}" presName="composite" presStyleCnt="0"/>
      <dgm:spPr/>
    </dgm:pt>
    <dgm:pt modelId="{B7361139-7829-404C-9748-A36732DCCC3B}" type="pres">
      <dgm:prSet presAssocID="{CC4DFBFC-50A5-45F0-B90C-AF3947620453}" presName="parentText" presStyleLbl="alignNode1" presStyleIdx="3" presStyleCnt="4">
        <dgm:presLayoutVars>
          <dgm:chMax val="1"/>
          <dgm:bulletEnabled val="1"/>
        </dgm:presLayoutVars>
      </dgm:prSet>
      <dgm:spPr/>
      <dgm:t>
        <a:bodyPr/>
        <a:lstStyle/>
        <a:p>
          <a:endParaRPr lang="es-EC"/>
        </a:p>
      </dgm:t>
    </dgm:pt>
    <dgm:pt modelId="{3B543C78-159D-4919-95F6-9781344CF417}" type="pres">
      <dgm:prSet presAssocID="{CC4DFBFC-50A5-45F0-B90C-AF3947620453}" presName="descendantText" presStyleLbl="alignAcc1" presStyleIdx="3" presStyleCnt="4">
        <dgm:presLayoutVars>
          <dgm:bulletEnabled val="1"/>
        </dgm:presLayoutVars>
      </dgm:prSet>
      <dgm:spPr/>
      <dgm:t>
        <a:bodyPr/>
        <a:lstStyle/>
        <a:p>
          <a:endParaRPr lang="es-EC"/>
        </a:p>
      </dgm:t>
    </dgm:pt>
  </dgm:ptLst>
  <dgm:cxnLst>
    <dgm:cxn modelId="{E25C60D6-EA69-4EC6-8A5F-E90E3BF6A910}" srcId="{02D83609-0099-428C-9485-D0B34136FA36}" destId="{2FBD01BD-2B7A-47E7-923F-0B00D3F21164}" srcOrd="1" destOrd="0" parTransId="{CE20278B-A60B-4BFB-B942-F8EF82BECA3B}" sibTransId="{5DDDF374-8811-4704-8D40-F2753FED02E1}"/>
    <dgm:cxn modelId="{4760A27A-00E4-466E-84D1-58C6E1E0DF8B}" srcId="{CC4DFBFC-50A5-45F0-B90C-AF3947620453}" destId="{57E5942A-DC61-4E9B-A402-F4308C81092A}" srcOrd="0" destOrd="0" parTransId="{A02A005F-7C11-4720-9A68-1815C94C98A7}" sibTransId="{E80BAB71-82E4-45B8-A878-DC24E9E7C9E6}"/>
    <dgm:cxn modelId="{F5E9BD4A-53A0-4827-BD45-A3C3BDA9A288}" srcId="{02D83609-0099-428C-9485-D0B34136FA36}" destId="{F35FFD57-5200-4384-8AE9-C067B5D9ADA3}" srcOrd="0" destOrd="0" parTransId="{EEB0B414-833D-4BEF-BF49-465A8F922F5C}" sibTransId="{44C46680-E04B-4C24-86C8-58F55071F7DC}"/>
    <dgm:cxn modelId="{212CB416-CB64-469B-8C19-07C9F105E212}" type="presOf" srcId="{5AEA8E93-016E-43E4-BF10-BA07AAE52208}" destId="{482F8347-6E04-4785-BF69-1F63329B8985}" srcOrd="0" destOrd="0" presId="urn:microsoft.com/office/officeart/2005/8/layout/chevron2"/>
    <dgm:cxn modelId="{DD0BF61B-1263-4B1E-89B3-88AAB786E77F}" srcId="{02D83609-0099-428C-9485-D0B34136FA36}" destId="{5AEA8E93-016E-43E4-BF10-BA07AAE52208}" srcOrd="2" destOrd="0" parTransId="{64239296-7C9F-4248-A192-869183C82D26}" sibTransId="{2EDCEFFA-F001-465A-BA23-08CAFC20B9D4}"/>
    <dgm:cxn modelId="{28070FF1-1C05-48E3-9B9F-91C7E9929B32}" srcId="{2FBD01BD-2B7A-47E7-923F-0B00D3F21164}" destId="{CAAD5D3C-6975-405C-B19F-BC3BA1F97D31}" srcOrd="0" destOrd="0" parTransId="{92D02199-FD22-4C3B-8B4E-80908F421D8E}" sibTransId="{5D7C45A3-597C-48D0-967D-4C1A22368531}"/>
    <dgm:cxn modelId="{96552D8C-2410-4096-8B54-610960061D18}" srcId="{F35FFD57-5200-4384-8AE9-C067B5D9ADA3}" destId="{77A244DF-6DC0-454E-8C47-40E114BC9C57}" srcOrd="0" destOrd="0" parTransId="{CF732176-1C87-4A77-859B-76445184CEC0}" sibTransId="{3A4D68E4-B92F-45EB-BB4D-0C10FC9564EB}"/>
    <dgm:cxn modelId="{EF845997-8CB2-44AF-8B3E-AD048086772D}" type="presOf" srcId="{F35FFD57-5200-4384-8AE9-C067B5D9ADA3}" destId="{5D043D55-24CB-4B3D-BC05-154F81865625}" srcOrd="0" destOrd="0" presId="urn:microsoft.com/office/officeart/2005/8/layout/chevron2"/>
    <dgm:cxn modelId="{50AA9B95-9326-4100-B892-E14C8ACEABE5}" type="presOf" srcId="{B63E59AC-2118-47AB-91B7-72D427CA329A}" destId="{8D980C65-FC2B-4CA6-8473-7B3647377832}" srcOrd="0" destOrd="0" presId="urn:microsoft.com/office/officeart/2005/8/layout/chevron2"/>
    <dgm:cxn modelId="{1E3FE545-FC1C-4ED5-B9DF-6B1D0957AFA1}" srcId="{5AEA8E93-016E-43E4-BF10-BA07AAE52208}" destId="{B63E59AC-2118-47AB-91B7-72D427CA329A}" srcOrd="0" destOrd="0" parTransId="{55B86BCB-AD0B-42EF-A9BF-0D0A4A4D10C0}" sibTransId="{42047292-F485-47A7-8FC2-A97959B78ADD}"/>
    <dgm:cxn modelId="{A609046F-CC18-4691-91EF-C17FE3268C41}" type="presOf" srcId="{CC4DFBFC-50A5-45F0-B90C-AF3947620453}" destId="{B7361139-7829-404C-9748-A36732DCCC3B}" srcOrd="0" destOrd="0" presId="urn:microsoft.com/office/officeart/2005/8/layout/chevron2"/>
    <dgm:cxn modelId="{32824F8D-999B-4DD5-896B-23B676204C9F}" type="presOf" srcId="{57E5942A-DC61-4E9B-A402-F4308C81092A}" destId="{3B543C78-159D-4919-95F6-9781344CF417}" srcOrd="0" destOrd="0" presId="urn:microsoft.com/office/officeart/2005/8/layout/chevron2"/>
    <dgm:cxn modelId="{73D99A79-FF9D-403A-A8BF-06A6350DCC2D}" type="presOf" srcId="{02D83609-0099-428C-9485-D0B34136FA36}" destId="{60BB0481-0EDC-469C-9105-7AF77012A533}" srcOrd="0" destOrd="0" presId="urn:microsoft.com/office/officeart/2005/8/layout/chevron2"/>
    <dgm:cxn modelId="{04A621BA-5EAA-45B8-A5BE-FE18B22334BB}" type="presOf" srcId="{CAAD5D3C-6975-405C-B19F-BC3BA1F97D31}" destId="{EE76C737-4E6C-4957-B01E-2E20645AE9C4}" srcOrd="0" destOrd="0" presId="urn:microsoft.com/office/officeart/2005/8/layout/chevron2"/>
    <dgm:cxn modelId="{82CEB65A-253D-468A-A3FB-05543D53C6C0}" type="presOf" srcId="{77A244DF-6DC0-454E-8C47-40E114BC9C57}" destId="{88E1E3CF-64BA-401E-8C01-B6EECEBA119D}" srcOrd="0" destOrd="0" presId="urn:microsoft.com/office/officeart/2005/8/layout/chevron2"/>
    <dgm:cxn modelId="{F0C5DDE3-E886-4CB8-BF9E-5D7CC2F50A3B}" srcId="{02D83609-0099-428C-9485-D0B34136FA36}" destId="{CC4DFBFC-50A5-45F0-B90C-AF3947620453}" srcOrd="3" destOrd="0" parTransId="{393DAF10-0AF5-4AD3-BD8E-74F978AB8BFC}" sibTransId="{BBCA1AC6-FA0B-4BB9-8F0B-ECAB159EFE4E}"/>
    <dgm:cxn modelId="{A1252705-A4D8-44EF-95E1-9B7770C96609}" type="presOf" srcId="{2FBD01BD-2B7A-47E7-923F-0B00D3F21164}" destId="{2A5B95D2-56F2-4740-B623-BE5587AF5906}" srcOrd="0" destOrd="0" presId="urn:microsoft.com/office/officeart/2005/8/layout/chevron2"/>
    <dgm:cxn modelId="{4416DE5D-8C60-4E61-A9B5-66F1D0B6CF01}" type="presParOf" srcId="{60BB0481-0EDC-469C-9105-7AF77012A533}" destId="{4334D6A2-6948-4A48-BEFD-FAE6ACC1E683}" srcOrd="0" destOrd="0" presId="urn:microsoft.com/office/officeart/2005/8/layout/chevron2"/>
    <dgm:cxn modelId="{D642A29E-F1D1-4864-9436-4104AC67DD56}" type="presParOf" srcId="{4334D6A2-6948-4A48-BEFD-FAE6ACC1E683}" destId="{5D043D55-24CB-4B3D-BC05-154F81865625}" srcOrd="0" destOrd="0" presId="urn:microsoft.com/office/officeart/2005/8/layout/chevron2"/>
    <dgm:cxn modelId="{98FC97A9-8A7F-46E7-A470-D67CDB632136}" type="presParOf" srcId="{4334D6A2-6948-4A48-BEFD-FAE6ACC1E683}" destId="{88E1E3CF-64BA-401E-8C01-B6EECEBA119D}" srcOrd="1" destOrd="0" presId="urn:microsoft.com/office/officeart/2005/8/layout/chevron2"/>
    <dgm:cxn modelId="{BC48D8F3-12B0-43D2-A13E-932DBC129F98}" type="presParOf" srcId="{60BB0481-0EDC-469C-9105-7AF77012A533}" destId="{C98B2F72-6693-43EC-AF64-C06D1E40154D}" srcOrd="1" destOrd="0" presId="urn:microsoft.com/office/officeart/2005/8/layout/chevron2"/>
    <dgm:cxn modelId="{4FC6851A-D93F-4363-9486-027F2B804469}" type="presParOf" srcId="{60BB0481-0EDC-469C-9105-7AF77012A533}" destId="{46B9673F-133D-44C7-9EE7-E24CAF0CD8C5}" srcOrd="2" destOrd="0" presId="urn:microsoft.com/office/officeart/2005/8/layout/chevron2"/>
    <dgm:cxn modelId="{ABF321EE-0528-48E7-ACED-063B1910215F}" type="presParOf" srcId="{46B9673F-133D-44C7-9EE7-E24CAF0CD8C5}" destId="{2A5B95D2-56F2-4740-B623-BE5587AF5906}" srcOrd="0" destOrd="0" presId="urn:microsoft.com/office/officeart/2005/8/layout/chevron2"/>
    <dgm:cxn modelId="{84577A7C-CC43-45E7-923E-444BBF6A08E7}" type="presParOf" srcId="{46B9673F-133D-44C7-9EE7-E24CAF0CD8C5}" destId="{EE76C737-4E6C-4957-B01E-2E20645AE9C4}" srcOrd="1" destOrd="0" presId="urn:microsoft.com/office/officeart/2005/8/layout/chevron2"/>
    <dgm:cxn modelId="{2AEB2AD6-B997-4AAF-A372-DA7351D3C50B}" type="presParOf" srcId="{60BB0481-0EDC-469C-9105-7AF77012A533}" destId="{DC6C188C-C1A9-473A-A72D-F6C7EA234386}" srcOrd="3" destOrd="0" presId="urn:microsoft.com/office/officeart/2005/8/layout/chevron2"/>
    <dgm:cxn modelId="{6E1B688C-D322-40E8-A519-1E607F836C13}" type="presParOf" srcId="{60BB0481-0EDC-469C-9105-7AF77012A533}" destId="{2BFE6078-D2C9-426D-8A4A-603080CE953B}" srcOrd="4" destOrd="0" presId="urn:microsoft.com/office/officeart/2005/8/layout/chevron2"/>
    <dgm:cxn modelId="{496A53D7-11E8-41D7-9D91-D214A2465091}" type="presParOf" srcId="{2BFE6078-D2C9-426D-8A4A-603080CE953B}" destId="{482F8347-6E04-4785-BF69-1F63329B8985}" srcOrd="0" destOrd="0" presId="urn:microsoft.com/office/officeart/2005/8/layout/chevron2"/>
    <dgm:cxn modelId="{C9C7B2D6-B09C-4B76-ADC7-15F58710B305}" type="presParOf" srcId="{2BFE6078-D2C9-426D-8A4A-603080CE953B}" destId="{8D980C65-FC2B-4CA6-8473-7B3647377832}" srcOrd="1" destOrd="0" presId="urn:microsoft.com/office/officeart/2005/8/layout/chevron2"/>
    <dgm:cxn modelId="{D1F98AB5-7682-49AD-974A-B402319690A2}" type="presParOf" srcId="{60BB0481-0EDC-469C-9105-7AF77012A533}" destId="{FCED964F-741D-4654-A0CC-C5FA1AE98787}" srcOrd="5" destOrd="0" presId="urn:microsoft.com/office/officeart/2005/8/layout/chevron2"/>
    <dgm:cxn modelId="{9208D8A0-CC12-4DD6-986B-06066D2C9B17}" type="presParOf" srcId="{60BB0481-0EDC-469C-9105-7AF77012A533}" destId="{28606DE3-54C0-47B5-BC8B-0AD0466EABD5}" srcOrd="6" destOrd="0" presId="urn:microsoft.com/office/officeart/2005/8/layout/chevron2"/>
    <dgm:cxn modelId="{E992F3A5-7112-4704-AF59-735D635B45E6}" type="presParOf" srcId="{28606DE3-54C0-47B5-BC8B-0AD0466EABD5}" destId="{B7361139-7829-404C-9748-A36732DCCC3B}" srcOrd="0" destOrd="0" presId="urn:microsoft.com/office/officeart/2005/8/layout/chevron2"/>
    <dgm:cxn modelId="{D5BF532D-B140-49BF-BBA2-63A98A420C30}" type="presParOf" srcId="{28606DE3-54C0-47B5-BC8B-0AD0466EABD5}" destId="{3B543C78-159D-4919-95F6-9781344CF41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2D83609-0099-428C-9485-D0B34136FA36}"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s-EC"/>
        </a:p>
      </dgm:t>
    </dgm:pt>
    <dgm:pt modelId="{F35FFD57-5200-4384-8AE9-C067B5D9ADA3}">
      <dgm:prSet phldrT="[Texto]"/>
      <dgm:spPr/>
      <dgm:t>
        <a:bodyPr/>
        <a:lstStyle/>
        <a:p>
          <a:r>
            <a:rPr lang="es-EC" dirty="0" smtClean="0"/>
            <a:t> </a:t>
          </a:r>
          <a:endParaRPr lang="es-EC" dirty="0"/>
        </a:p>
      </dgm:t>
    </dgm:pt>
    <dgm:pt modelId="{EEB0B414-833D-4BEF-BF49-465A8F922F5C}" type="parTrans" cxnId="{F5E9BD4A-53A0-4827-BD45-A3C3BDA9A288}">
      <dgm:prSet/>
      <dgm:spPr/>
      <dgm:t>
        <a:bodyPr/>
        <a:lstStyle/>
        <a:p>
          <a:endParaRPr lang="es-EC"/>
        </a:p>
      </dgm:t>
    </dgm:pt>
    <dgm:pt modelId="{44C46680-E04B-4C24-86C8-58F55071F7DC}" type="sibTrans" cxnId="{F5E9BD4A-53A0-4827-BD45-A3C3BDA9A288}">
      <dgm:prSet/>
      <dgm:spPr/>
      <dgm:t>
        <a:bodyPr/>
        <a:lstStyle/>
        <a:p>
          <a:endParaRPr lang="es-EC"/>
        </a:p>
      </dgm:t>
    </dgm:pt>
    <dgm:pt modelId="{77A244DF-6DC0-454E-8C47-40E114BC9C57}">
      <dgm:prSet phldrT="[Texto]"/>
      <dgm:spPr/>
      <dgm:t>
        <a:bodyPr/>
        <a:lstStyle/>
        <a:p>
          <a:r>
            <a:rPr lang="es-EC" smtClean="0"/>
            <a:t>Los programas de posgrado se desarrollan en forma independiente según corresponde a cada Facultad.</a:t>
          </a:r>
          <a:endParaRPr lang="es-EC" dirty="0"/>
        </a:p>
      </dgm:t>
    </dgm:pt>
    <dgm:pt modelId="{CF732176-1C87-4A77-859B-76445184CEC0}" type="parTrans" cxnId="{96552D8C-2410-4096-8B54-610960061D18}">
      <dgm:prSet/>
      <dgm:spPr/>
      <dgm:t>
        <a:bodyPr/>
        <a:lstStyle/>
        <a:p>
          <a:endParaRPr lang="es-EC"/>
        </a:p>
      </dgm:t>
    </dgm:pt>
    <dgm:pt modelId="{3A4D68E4-B92F-45EB-BB4D-0C10FC9564EB}" type="sibTrans" cxnId="{96552D8C-2410-4096-8B54-610960061D18}">
      <dgm:prSet/>
      <dgm:spPr/>
      <dgm:t>
        <a:bodyPr/>
        <a:lstStyle/>
        <a:p>
          <a:endParaRPr lang="es-EC"/>
        </a:p>
      </dgm:t>
    </dgm:pt>
    <dgm:pt modelId="{E6FC1364-743D-496C-AAAD-530D9350CA8A}">
      <dgm:prSet/>
      <dgm:spPr/>
      <dgm:t>
        <a:bodyPr/>
        <a:lstStyle/>
        <a:p>
          <a:r>
            <a:rPr lang="es-EC" dirty="0" smtClean="0"/>
            <a:t>Existen 50 estudiantes de cuarto nivel de la Facultad.</a:t>
          </a:r>
          <a:endParaRPr lang="es-EC" dirty="0"/>
        </a:p>
      </dgm:t>
    </dgm:pt>
    <dgm:pt modelId="{FB7AB8CC-76A3-4719-882D-DE64CC65D1DB}" type="parTrans" cxnId="{074C39C9-DCD7-443E-99CA-63E83EB4AB4F}">
      <dgm:prSet/>
      <dgm:spPr/>
      <dgm:t>
        <a:bodyPr/>
        <a:lstStyle/>
        <a:p>
          <a:endParaRPr lang="es-EC"/>
        </a:p>
      </dgm:t>
    </dgm:pt>
    <dgm:pt modelId="{52AFFFAF-4800-434B-B4BE-792EE326B2BB}" type="sibTrans" cxnId="{074C39C9-DCD7-443E-99CA-63E83EB4AB4F}">
      <dgm:prSet/>
      <dgm:spPr/>
      <dgm:t>
        <a:bodyPr/>
        <a:lstStyle/>
        <a:p>
          <a:endParaRPr lang="es-EC"/>
        </a:p>
      </dgm:t>
    </dgm:pt>
    <dgm:pt modelId="{DFE04662-372D-441D-AA76-727EDCBA261D}">
      <dgm:prSet/>
      <dgm:spPr/>
      <dgm:t>
        <a:bodyPr/>
        <a:lstStyle/>
        <a:p>
          <a:r>
            <a:rPr lang="es-EC" dirty="0" smtClean="0"/>
            <a:t>Disponible 2 aulas, 2 laboratorios y 1 auditorio</a:t>
          </a:r>
          <a:endParaRPr lang="es-EC" dirty="0"/>
        </a:p>
      </dgm:t>
    </dgm:pt>
    <dgm:pt modelId="{73607699-139F-4CE0-829F-334F6646C2B3}" type="parTrans" cxnId="{3B099920-1719-4578-BAD8-1FF84B9B0E81}">
      <dgm:prSet/>
      <dgm:spPr/>
      <dgm:t>
        <a:bodyPr/>
        <a:lstStyle/>
        <a:p>
          <a:endParaRPr lang="es-EC"/>
        </a:p>
      </dgm:t>
    </dgm:pt>
    <dgm:pt modelId="{0429813E-E248-4E11-AAA2-C3EA033471DF}" type="sibTrans" cxnId="{3B099920-1719-4578-BAD8-1FF84B9B0E81}">
      <dgm:prSet/>
      <dgm:spPr/>
      <dgm:t>
        <a:bodyPr/>
        <a:lstStyle/>
        <a:p>
          <a:endParaRPr lang="es-EC"/>
        </a:p>
      </dgm:t>
    </dgm:pt>
    <dgm:pt modelId="{42CAF348-7E82-4315-809D-890AEAC28ABD}">
      <dgm:prSet/>
      <dgm:spPr/>
      <dgm:t>
        <a:bodyPr/>
        <a:lstStyle/>
        <a:p>
          <a:r>
            <a:rPr lang="es-EC" dirty="0" smtClean="0"/>
            <a:t>En el Caso 2, se desarrolla un programa de maestría “X” con 25 cursantes en cada aula (total dos aulas). </a:t>
          </a:r>
          <a:endParaRPr lang="es-EC" dirty="0"/>
        </a:p>
      </dgm:t>
    </dgm:pt>
    <dgm:pt modelId="{52010E0F-8F3F-4155-9664-F1D2D2740F37}" type="parTrans" cxnId="{DC782FD9-BF1B-4285-A0C6-91E76C8A5F20}">
      <dgm:prSet/>
      <dgm:spPr/>
      <dgm:t>
        <a:bodyPr/>
        <a:lstStyle/>
        <a:p>
          <a:endParaRPr lang="es-EC"/>
        </a:p>
      </dgm:t>
    </dgm:pt>
    <dgm:pt modelId="{74F97462-B6B4-49FF-A249-E6EF257B6235}" type="sibTrans" cxnId="{DC782FD9-BF1B-4285-A0C6-91E76C8A5F20}">
      <dgm:prSet/>
      <dgm:spPr/>
      <dgm:t>
        <a:bodyPr/>
        <a:lstStyle/>
        <a:p>
          <a:endParaRPr lang="es-EC"/>
        </a:p>
      </dgm:t>
    </dgm:pt>
    <dgm:pt modelId="{2F67C818-1F75-43FC-8EA6-35C41D5505F5}">
      <dgm:prSet/>
      <dgm:spPr/>
      <dgm:t>
        <a:bodyPr/>
        <a:lstStyle/>
        <a:p>
          <a:endParaRPr lang="es-EC" dirty="0"/>
        </a:p>
      </dgm:t>
    </dgm:pt>
    <dgm:pt modelId="{BC883EFE-6BE4-4DFD-BAF0-6BDF5302F5A4}" type="parTrans" cxnId="{55366757-80B2-4FEB-9F00-888A3E6262FC}">
      <dgm:prSet/>
      <dgm:spPr/>
      <dgm:t>
        <a:bodyPr/>
        <a:lstStyle/>
        <a:p>
          <a:endParaRPr lang="es-EC"/>
        </a:p>
      </dgm:t>
    </dgm:pt>
    <dgm:pt modelId="{FC90DA88-C077-4472-843C-198BAB9F3DC4}" type="sibTrans" cxnId="{55366757-80B2-4FEB-9F00-888A3E6262FC}">
      <dgm:prSet/>
      <dgm:spPr/>
      <dgm:t>
        <a:bodyPr/>
        <a:lstStyle/>
        <a:p>
          <a:endParaRPr lang="es-EC"/>
        </a:p>
      </dgm:t>
    </dgm:pt>
    <dgm:pt modelId="{B5663B47-9C13-4A84-86DA-6C2B6B7975CF}">
      <dgm:prSet/>
      <dgm:spPr/>
      <dgm:t>
        <a:bodyPr/>
        <a:lstStyle/>
        <a:p>
          <a:endParaRPr lang="es-EC" dirty="0"/>
        </a:p>
      </dgm:t>
    </dgm:pt>
    <dgm:pt modelId="{F63BDA24-93E5-4EA3-9B19-F4D2100669F1}" type="parTrans" cxnId="{E12FF533-2D19-47CE-A04C-C38A3E7F1D0E}">
      <dgm:prSet/>
      <dgm:spPr/>
      <dgm:t>
        <a:bodyPr/>
        <a:lstStyle/>
        <a:p>
          <a:endParaRPr lang="es-EC"/>
        </a:p>
      </dgm:t>
    </dgm:pt>
    <dgm:pt modelId="{FFCDC282-29D7-4133-924D-7C2110AA0A5A}" type="sibTrans" cxnId="{E12FF533-2D19-47CE-A04C-C38A3E7F1D0E}">
      <dgm:prSet/>
      <dgm:spPr/>
      <dgm:t>
        <a:bodyPr/>
        <a:lstStyle/>
        <a:p>
          <a:endParaRPr lang="es-EC"/>
        </a:p>
      </dgm:t>
    </dgm:pt>
    <dgm:pt modelId="{1D489E37-61EE-4D53-A12F-C12E2B196824}">
      <dgm:prSet/>
      <dgm:spPr/>
      <dgm:t>
        <a:bodyPr/>
        <a:lstStyle/>
        <a:p>
          <a:endParaRPr lang="es-EC" dirty="0"/>
        </a:p>
      </dgm:t>
    </dgm:pt>
    <dgm:pt modelId="{7C93123E-DAEF-47C2-ABDA-94EC2DA1A4A7}" type="parTrans" cxnId="{80CC147D-E9BB-4D49-9E39-79DB8477CFC3}">
      <dgm:prSet/>
      <dgm:spPr/>
      <dgm:t>
        <a:bodyPr/>
        <a:lstStyle/>
        <a:p>
          <a:endParaRPr lang="es-EC"/>
        </a:p>
      </dgm:t>
    </dgm:pt>
    <dgm:pt modelId="{4CDD2DDC-769C-45BB-BF8C-72C7D5D82852}" type="sibTrans" cxnId="{80CC147D-E9BB-4D49-9E39-79DB8477CFC3}">
      <dgm:prSet/>
      <dgm:spPr/>
      <dgm:t>
        <a:bodyPr/>
        <a:lstStyle/>
        <a:p>
          <a:endParaRPr lang="es-EC"/>
        </a:p>
      </dgm:t>
    </dgm:pt>
    <dgm:pt modelId="{60BB0481-0EDC-469C-9105-7AF77012A533}" type="pres">
      <dgm:prSet presAssocID="{02D83609-0099-428C-9485-D0B34136FA36}" presName="linearFlow" presStyleCnt="0">
        <dgm:presLayoutVars>
          <dgm:dir/>
          <dgm:animLvl val="lvl"/>
          <dgm:resizeHandles val="exact"/>
        </dgm:presLayoutVars>
      </dgm:prSet>
      <dgm:spPr/>
      <dgm:t>
        <a:bodyPr/>
        <a:lstStyle/>
        <a:p>
          <a:endParaRPr lang="es-EC"/>
        </a:p>
      </dgm:t>
    </dgm:pt>
    <dgm:pt modelId="{4334D6A2-6948-4A48-BEFD-FAE6ACC1E683}" type="pres">
      <dgm:prSet presAssocID="{F35FFD57-5200-4384-8AE9-C067B5D9ADA3}" presName="composite" presStyleCnt="0"/>
      <dgm:spPr/>
    </dgm:pt>
    <dgm:pt modelId="{5D043D55-24CB-4B3D-BC05-154F81865625}" type="pres">
      <dgm:prSet presAssocID="{F35FFD57-5200-4384-8AE9-C067B5D9ADA3}" presName="parentText" presStyleLbl="alignNode1" presStyleIdx="0" presStyleCnt="4">
        <dgm:presLayoutVars>
          <dgm:chMax val="1"/>
          <dgm:bulletEnabled val="1"/>
        </dgm:presLayoutVars>
      </dgm:prSet>
      <dgm:spPr/>
      <dgm:t>
        <a:bodyPr/>
        <a:lstStyle/>
        <a:p>
          <a:endParaRPr lang="es-EC"/>
        </a:p>
      </dgm:t>
    </dgm:pt>
    <dgm:pt modelId="{88E1E3CF-64BA-401E-8C01-B6EECEBA119D}" type="pres">
      <dgm:prSet presAssocID="{F35FFD57-5200-4384-8AE9-C067B5D9ADA3}" presName="descendantText" presStyleLbl="alignAcc1" presStyleIdx="0" presStyleCnt="4">
        <dgm:presLayoutVars>
          <dgm:bulletEnabled val="1"/>
        </dgm:presLayoutVars>
      </dgm:prSet>
      <dgm:spPr/>
      <dgm:t>
        <a:bodyPr/>
        <a:lstStyle/>
        <a:p>
          <a:endParaRPr lang="es-EC"/>
        </a:p>
      </dgm:t>
    </dgm:pt>
    <dgm:pt modelId="{C98B2F72-6693-43EC-AF64-C06D1E40154D}" type="pres">
      <dgm:prSet presAssocID="{44C46680-E04B-4C24-86C8-58F55071F7DC}" presName="sp" presStyleCnt="0"/>
      <dgm:spPr/>
    </dgm:pt>
    <dgm:pt modelId="{D1C34569-5C42-4926-BBFF-5BCE71C6F5F5}" type="pres">
      <dgm:prSet presAssocID="{2F67C818-1F75-43FC-8EA6-35C41D5505F5}" presName="composite" presStyleCnt="0"/>
      <dgm:spPr/>
    </dgm:pt>
    <dgm:pt modelId="{0D5A2610-13E8-4ECE-ACA3-16C06A108B5E}" type="pres">
      <dgm:prSet presAssocID="{2F67C818-1F75-43FC-8EA6-35C41D5505F5}" presName="parentText" presStyleLbl="alignNode1" presStyleIdx="1" presStyleCnt="4">
        <dgm:presLayoutVars>
          <dgm:chMax val="1"/>
          <dgm:bulletEnabled val="1"/>
        </dgm:presLayoutVars>
      </dgm:prSet>
      <dgm:spPr/>
      <dgm:t>
        <a:bodyPr/>
        <a:lstStyle/>
        <a:p>
          <a:endParaRPr lang="es-EC"/>
        </a:p>
      </dgm:t>
    </dgm:pt>
    <dgm:pt modelId="{92E23F9B-76ED-4D81-8C78-610532AE3F2B}" type="pres">
      <dgm:prSet presAssocID="{2F67C818-1F75-43FC-8EA6-35C41D5505F5}" presName="descendantText" presStyleLbl="alignAcc1" presStyleIdx="1" presStyleCnt="4">
        <dgm:presLayoutVars>
          <dgm:bulletEnabled val="1"/>
        </dgm:presLayoutVars>
      </dgm:prSet>
      <dgm:spPr/>
      <dgm:t>
        <a:bodyPr/>
        <a:lstStyle/>
        <a:p>
          <a:endParaRPr lang="es-EC"/>
        </a:p>
      </dgm:t>
    </dgm:pt>
    <dgm:pt modelId="{B12B53E9-A7C9-4879-B1F4-8A614CAD153B}" type="pres">
      <dgm:prSet presAssocID="{FC90DA88-C077-4472-843C-198BAB9F3DC4}" presName="sp" presStyleCnt="0"/>
      <dgm:spPr/>
    </dgm:pt>
    <dgm:pt modelId="{E6D33A04-8D10-405E-BE86-D4E3099D6B01}" type="pres">
      <dgm:prSet presAssocID="{B5663B47-9C13-4A84-86DA-6C2B6B7975CF}" presName="composite" presStyleCnt="0"/>
      <dgm:spPr/>
    </dgm:pt>
    <dgm:pt modelId="{3BA83D7E-2277-47A8-9C1A-5DE134ACF126}" type="pres">
      <dgm:prSet presAssocID="{B5663B47-9C13-4A84-86DA-6C2B6B7975CF}" presName="parentText" presStyleLbl="alignNode1" presStyleIdx="2" presStyleCnt="4">
        <dgm:presLayoutVars>
          <dgm:chMax val="1"/>
          <dgm:bulletEnabled val="1"/>
        </dgm:presLayoutVars>
      </dgm:prSet>
      <dgm:spPr/>
      <dgm:t>
        <a:bodyPr/>
        <a:lstStyle/>
        <a:p>
          <a:endParaRPr lang="es-EC"/>
        </a:p>
      </dgm:t>
    </dgm:pt>
    <dgm:pt modelId="{CADDCAC2-8B6B-46D4-85E7-859A7F3B10CD}" type="pres">
      <dgm:prSet presAssocID="{B5663B47-9C13-4A84-86DA-6C2B6B7975CF}" presName="descendantText" presStyleLbl="alignAcc1" presStyleIdx="2" presStyleCnt="4">
        <dgm:presLayoutVars>
          <dgm:bulletEnabled val="1"/>
        </dgm:presLayoutVars>
      </dgm:prSet>
      <dgm:spPr/>
      <dgm:t>
        <a:bodyPr/>
        <a:lstStyle/>
        <a:p>
          <a:endParaRPr lang="es-EC"/>
        </a:p>
      </dgm:t>
    </dgm:pt>
    <dgm:pt modelId="{8DB0EE3B-9D73-41A9-910B-9C8BB9DC6D75}" type="pres">
      <dgm:prSet presAssocID="{FFCDC282-29D7-4133-924D-7C2110AA0A5A}" presName="sp" presStyleCnt="0"/>
      <dgm:spPr/>
    </dgm:pt>
    <dgm:pt modelId="{6F9E5521-DABC-4A45-A1DD-6324065279A5}" type="pres">
      <dgm:prSet presAssocID="{1D489E37-61EE-4D53-A12F-C12E2B196824}" presName="composite" presStyleCnt="0"/>
      <dgm:spPr/>
    </dgm:pt>
    <dgm:pt modelId="{B4E7BA49-98B6-44C4-9F10-1AC0DE0CE142}" type="pres">
      <dgm:prSet presAssocID="{1D489E37-61EE-4D53-A12F-C12E2B196824}" presName="parentText" presStyleLbl="alignNode1" presStyleIdx="3" presStyleCnt="4">
        <dgm:presLayoutVars>
          <dgm:chMax val="1"/>
          <dgm:bulletEnabled val="1"/>
        </dgm:presLayoutVars>
      </dgm:prSet>
      <dgm:spPr/>
      <dgm:t>
        <a:bodyPr/>
        <a:lstStyle/>
        <a:p>
          <a:endParaRPr lang="es-EC"/>
        </a:p>
      </dgm:t>
    </dgm:pt>
    <dgm:pt modelId="{850F1B0C-8150-4BBE-BE1B-B28DC21DF4E6}" type="pres">
      <dgm:prSet presAssocID="{1D489E37-61EE-4D53-A12F-C12E2B196824}" presName="descendantText" presStyleLbl="alignAcc1" presStyleIdx="3" presStyleCnt="4">
        <dgm:presLayoutVars>
          <dgm:bulletEnabled val="1"/>
        </dgm:presLayoutVars>
      </dgm:prSet>
      <dgm:spPr/>
      <dgm:t>
        <a:bodyPr/>
        <a:lstStyle/>
        <a:p>
          <a:endParaRPr lang="es-EC"/>
        </a:p>
      </dgm:t>
    </dgm:pt>
  </dgm:ptLst>
  <dgm:cxnLst>
    <dgm:cxn modelId="{779AA618-D6C2-4C85-AD96-409065E25F30}" type="presOf" srcId="{1D489E37-61EE-4D53-A12F-C12E2B196824}" destId="{B4E7BA49-98B6-44C4-9F10-1AC0DE0CE142}" srcOrd="0" destOrd="0" presId="urn:microsoft.com/office/officeart/2005/8/layout/chevron2"/>
    <dgm:cxn modelId="{F5E9BD4A-53A0-4827-BD45-A3C3BDA9A288}" srcId="{02D83609-0099-428C-9485-D0B34136FA36}" destId="{F35FFD57-5200-4384-8AE9-C067B5D9ADA3}" srcOrd="0" destOrd="0" parTransId="{EEB0B414-833D-4BEF-BF49-465A8F922F5C}" sibTransId="{44C46680-E04B-4C24-86C8-58F55071F7DC}"/>
    <dgm:cxn modelId="{650BA3E9-4702-48C4-A91B-EF84A00EFF70}" type="presOf" srcId="{DFE04662-372D-441D-AA76-727EDCBA261D}" destId="{CADDCAC2-8B6B-46D4-85E7-859A7F3B10CD}" srcOrd="0" destOrd="0" presId="urn:microsoft.com/office/officeart/2005/8/layout/chevron2"/>
    <dgm:cxn modelId="{DC782FD9-BF1B-4285-A0C6-91E76C8A5F20}" srcId="{1D489E37-61EE-4D53-A12F-C12E2B196824}" destId="{42CAF348-7E82-4315-809D-890AEAC28ABD}" srcOrd="0" destOrd="0" parTransId="{52010E0F-8F3F-4155-9664-F1D2D2740F37}" sibTransId="{74F97462-B6B4-49FF-A249-E6EF257B6235}"/>
    <dgm:cxn modelId="{80CC147D-E9BB-4D49-9E39-79DB8477CFC3}" srcId="{02D83609-0099-428C-9485-D0B34136FA36}" destId="{1D489E37-61EE-4D53-A12F-C12E2B196824}" srcOrd="3" destOrd="0" parTransId="{7C93123E-DAEF-47C2-ABDA-94EC2DA1A4A7}" sibTransId="{4CDD2DDC-769C-45BB-BF8C-72C7D5D82852}"/>
    <dgm:cxn modelId="{96552D8C-2410-4096-8B54-610960061D18}" srcId="{F35FFD57-5200-4384-8AE9-C067B5D9ADA3}" destId="{77A244DF-6DC0-454E-8C47-40E114BC9C57}" srcOrd="0" destOrd="0" parTransId="{CF732176-1C87-4A77-859B-76445184CEC0}" sibTransId="{3A4D68E4-B92F-45EB-BB4D-0C10FC9564EB}"/>
    <dgm:cxn modelId="{DB7EF169-3804-4DAC-9502-C61481CD1FD2}" type="presOf" srcId="{B5663B47-9C13-4A84-86DA-6C2B6B7975CF}" destId="{3BA83D7E-2277-47A8-9C1A-5DE134ACF126}" srcOrd="0" destOrd="0" presId="urn:microsoft.com/office/officeart/2005/8/layout/chevron2"/>
    <dgm:cxn modelId="{E12FF533-2D19-47CE-A04C-C38A3E7F1D0E}" srcId="{02D83609-0099-428C-9485-D0B34136FA36}" destId="{B5663B47-9C13-4A84-86DA-6C2B6B7975CF}" srcOrd="2" destOrd="0" parTransId="{F63BDA24-93E5-4EA3-9B19-F4D2100669F1}" sibTransId="{FFCDC282-29D7-4133-924D-7C2110AA0A5A}"/>
    <dgm:cxn modelId="{45614816-7067-4354-BEDE-D0FAF036C646}" type="presOf" srcId="{02D83609-0099-428C-9485-D0B34136FA36}" destId="{60BB0481-0EDC-469C-9105-7AF77012A533}" srcOrd="0" destOrd="0" presId="urn:microsoft.com/office/officeart/2005/8/layout/chevron2"/>
    <dgm:cxn modelId="{D5A9FAFD-5CBD-4388-A386-ACD70DD3C11C}" type="presOf" srcId="{2F67C818-1F75-43FC-8EA6-35C41D5505F5}" destId="{0D5A2610-13E8-4ECE-ACA3-16C06A108B5E}" srcOrd="0" destOrd="0" presId="urn:microsoft.com/office/officeart/2005/8/layout/chevron2"/>
    <dgm:cxn modelId="{48EFC015-F96C-439D-8A23-265A4A268EB4}" type="presOf" srcId="{77A244DF-6DC0-454E-8C47-40E114BC9C57}" destId="{88E1E3CF-64BA-401E-8C01-B6EECEBA119D}" srcOrd="0" destOrd="0" presId="urn:microsoft.com/office/officeart/2005/8/layout/chevron2"/>
    <dgm:cxn modelId="{55366757-80B2-4FEB-9F00-888A3E6262FC}" srcId="{02D83609-0099-428C-9485-D0B34136FA36}" destId="{2F67C818-1F75-43FC-8EA6-35C41D5505F5}" srcOrd="1" destOrd="0" parTransId="{BC883EFE-6BE4-4DFD-BAF0-6BDF5302F5A4}" sibTransId="{FC90DA88-C077-4472-843C-198BAB9F3DC4}"/>
    <dgm:cxn modelId="{3B099920-1719-4578-BAD8-1FF84B9B0E81}" srcId="{B5663B47-9C13-4A84-86DA-6C2B6B7975CF}" destId="{DFE04662-372D-441D-AA76-727EDCBA261D}" srcOrd="0" destOrd="0" parTransId="{73607699-139F-4CE0-829F-334F6646C2B3}" sibTransId="{0429813E-E248-4E11-AAA2-C3EA033471DF}"/>
    <dgm:cxn modelId="{A84654DE-2CEB-492B-B45E-9F7507CC6C3C}" type="presOf" srcId="{F35FFD57-5200-4384-8AE9-C067B5D9ADA3}" destId="{5D043D55-24CB-4B3D-BC05-154F81865625}" srcOrd="0" destOrd="0" presId="urn:microsoft.com/office/officeart/2005/8/layout/chevron2"/>
    <dgm:cxn modelId="{074C39C9-DCD7-443E-99CA-63E83EB4AB4F}" srcId="{2F67C818-1F75-43FC-8EA6-35C41D5505F5}" destId="{E6FC1364-743D-496C-AAAD-530D9350CA8A}" srcOrd="0" destOrd="0" parTransId="{FB7AB8CC-76A3-4719-882D-DE64CC65D1DB}" sibTransId="{52AFFFAF-4800-434B-B4BE-792EE326B2BB}"/>
    <dgm:cxn modelId="{212C8C3B-6E42-4FAF-8898-CD888FB706C9}" type="presOf" srcId="{E6FC1364-743D-496C-AAAD-530D9350CA8A}" destId="{92E23F9B-76ED-4D81-8C78-610532AE3F2B}" srcOrd="0" destOrd="0" presId="urn:microsoft.com/office/officeart/2005/8/layout/chevron2"/>
    <dgm:cxn modelId="{6C14C3B4-1173-417D-9BF9-3D8AC51450CB}" type="presOf" srcId="{42CAF348-7E82-4315-809D-890AEAC28ABD}" destId="{850F1B0C-8150-4BBE-BE1B-B28DC21DF4E6}" srcOrd="0" destOrd="0" presId="urn:microsoft.com/office/officeart/2005/8/layout/chevron2"/>
    <dgm:cxn modelId="{6C56968F-11D6-4F62-A89C-5C8FC47C7C9F}" type="presParOf" srcId="{60BB0481-0EDC-469C-9105-7AF77012A533}" destId="{4334D6A2-6948-4A48-BEFD-FAE6ACC1E683}" srcOrd="0" destOrd="0" presId="urn:microsoft.com/office/officeart/2005/8/layout/chevron2"/>
    <dgm:cxn modelId="{1652D72E-0EA3-4E34-99D8-579E427C58F9}" type="presParOf" srcId="{4334D6A2-6948-4A48-BEFD-FAE6ACC1E683}" destId="{5D043D55-24CB-4B3D-BC05-154F81865625}" srcOrd="0" destOrd="0" presId="urn:microsoft.com/office/officeart/2005/8/layout/chevron2"/>
    <dgm:cxn modelId="{E6B47BB6-B639-475A-BAB1-3B4A6147F3F8}" type="presParOf" srcId="{4334D6A2-6948-4A48-BEFD-FAE6ACC1E683}" destId="{88E1E3CF-64BA-401E-8C01-B6EECEBA119D}" srcOrd="1" destOrd="0" presId="urn:microsoft.com/office/officeart/2005/8/layout/chevron2"/>
    <dgm:cxn modelId="{7FB74380-7AD8-46AE-BA2B-74E4B9492D24}" type="presParOf" srcId="{60BB0481-0EDC-469C-9105-7AF77012A533}" destId="{C98B2F72-6693-43EC-AF64-C06D1E40154D}" srcOrd="1" destOrd="0" presId="urn:microsoft.com/office/officeart/2005/8/layout/chevron2"/>
    <dgm:cxn modelId="{DE3685D3-C26F-4039-B908-21A80FD649D7}" type="presParOf" srcId="{60BB0481-0EDC-469C-9105-7AF77012A533}" destId="{D1C34569-5C42-4926-BBFF-5BCE71C6F5F5}" srcOrd="2" destOrd="0" presId="urn:microsoft.com/office/officeart/2005/8/layout/chevron2"/>
    <dgm:cxn modelId="{D6BF2111-07A6-465C-A5D1-962ADFD64973}" type="presParOf" srcId="{D1C34569-5C42-4926-BBFF-5BCE71C6F5F5}" destId="{0D5A2610-13E8-4ECE-ACA3-16C06A108B5E}" srcOrd="0" destOrd="0" presId="urn:microsoft.com/office/officeart/2005/8/layout/chevron2"/>
    <dgm:cxn modelId="{015C7707-7665-4A4F-AE71-16FF62A1EA27}" type="presParOf" srcId="{D1C34569-5C42-4926-BBFF-5BCE71C6F5F5}" destId="{92E23F9B-76ED-4D81-8C78-610532AE3F2B}" srcOrd="1" destOrd="0" presId="urn:microsoft.com/office/officeart/2005/8/layout/chevron2"/>
    <dgm:cxn modelId="{CEBB46A5-8E22-4C45-B75A-518BDF8ADAF6}" type="presParOf" srcId="{60BB0481-0EDC-469C-9105-7AF77012A533}" destId="{B12B53E9-A7C9-4879-B1F4-8A614CAD153B}" srcOrd="3" destOrd="0" presId="urn:microsoft.com/office/officeart/2005/8/layout/chevron2"/>
    <dgm:cxn modelId="{0EA778F5-91F4-4D45-BFE7-4AACE3343982}" type="presParOf" srcId="{60BB0481-0EDC-469C-9105-7AF77012A533}" destId="{E6D33A04-8D10-405E-BE86-D4E3099D6B01}" srcOrd="4" destOrd="0" presId="urn:microsoft.com/office/officeart/2005/8/layout/chevron2"/>
    <dgm:cxn modelId="{2446E406-ACE2-49C4-9D0A-0F9EB78BFF43}" type="presParOf" srcId="{E6D33A04-8D10-405E-BE86-D4E3099D6B01}" destId="{3BA83D7E-2277-47A8-9C1A-5DE134ACF126}" srcOrd="0" destOrd="0" presId="urn:microsoft.com/office/officeart/2005/8/layout/chevron2"/>
    <dgm:cxn modelId="{F450578A-4931-4D9F-8B56-80FB65701B1B}" type="presParOf" srcId="{E6D33A04-8D10-405E-BE86-D4E3099D6B01}" destId="{CADDCAC2-8B6B-46D4-85E7-859A7F3B10CD}" srcOrd="1" destOrd="0" presId="urn:microsoft.com/office/officeart/2005/8/layout/chevron2"/>
    <dgm:cxn modelId="{ED5688A8-033E-4ACD-8551-2A83C8C026D5}" type="presParOf" srcId="{60BB0481-0EDC-469C-9105-7AF77012A533}" destId="{8DB0EE3B-9D73-41A9-910B-9C8BB9DC6D75}" srcOrd="5" destOrd="0" presId="urn:microsoft.com/office/officeart/2005/8/layout/chevron2"/>
    <dgm:cxn modelId="{B2E2AA98-DCB4-4D2F-AB2D-97617EC668E7}" type="presParOf" srcId="{60BB0481-0EDC-469C-9105-7AF77012A533}" destId="{6F9E5521-DABC-4A45-A1DD-6324065279A5}" srcOrd="6" destOrd="0" presId="urn:microsoft.com/office/officeart/2005/8/layout/chevron2"/>
    <dgm:cxn modelId="{6811471D-2999-49A6-BD75-69BE35F9C4F4}" type="presParOf" srcId="{6F9E5521-DABC-4A45-A1DD-6324065279A5}" destId="{B4E7BA49-98B6-44C4-9F10-1AC0DE0CE142}" srcOrd="0" destOrd="0" presId="urn:microsoft.com/office/officeart/2005/8/layout/chevron2"/>
    <dgm:cxn modelId="{F79D12EC-104B-46FB-8DF6-B1CA53C9A452}" type="presParOf" srcId="{6F9E5521-DABC-4A45-A1DD-6324065279A5}" destId="{850F1B0C-8150-4BBE-BE1B-B28DC21DF4E6}"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4002EF4-E644-471D-9FA6-0D8F48566968}" type="doc">
      <dgm:prSet loTypeId="urn:microsoft.com/office/officeart/2008/layout/VerticalCurvedList" loCatId="list" qsTypeId="urn:microsoft.com/office/officeart/2005/8/quickstyle/simple5" qsCatId="simple" csTypeId="urn:microsoft.com/office/officeart/2005/8/colors/accent0_2" csCatId="mainScheme" phldr="1"/>
      <dgm:spPr/>
      <dgm:t>
        <a:bodyPr/>
        <a:lstStyle/>
        <a:p>
          <a:endParaRPr lang="es-EC"/>
        </a:p>
      </dgm:t>
    </dgm:pt>
    <dgm:pt modelId="{75B9E639-6B9F-4E97-9C06-872296FA5DFD}">
      <dgm:prSet phldrT="[Texto]"/>
      <dgm:spPr/>
      <dgm:t>
        <a:bodyPr/>
        <a:lstStyle/>
        <a:p>
          <a:r>
            <a:rPr lang="es-EC" dirty="0" smtClean="0"/>
            <a:t>Los Centros/Unidades de Posgrados, necesitan de herramientas que faciliten los procesos administrativos y financieros, en pos de la búsqueda de la mejora continua.</a:t>
          </a:r>
          <a:endParaRPr lang="es-EC" dirty="0"/>
        </a:p>
      </dgm:t>
    </dgm:pt>
    <dgm:pt modelId="{3362D764-BBC7-4FE1-9978-131C698AD72D}" type="parTrans" cxnId="{54816BFE-09BD-469C-8E68-552D9BE26B3A}">
      <dgm:prSet/>
      <dgm:spPr/>
      <dgm:t>
        <a:bodyPr/>
        <a:lstStyle/>
        <a:p>
          <a:endParaRPr lang="es-EC"/>
        </a:p>
      </dgm:t>
    </dgm:pt>
    <dgm:pt modelId="{A8B89848-1903-4D87-B54E-DFA14D6065AE}" type="sibTrans" cxnId="{54816BFE-09BD-469C-8E68-552D9BE26B3A}">
      <dgm:prSet/>
      <dgm:spPr/>
      <dgm:t>
        <a:bodyPr/>
        <a:lstStyle/>
        <a:p>
          <a:endParaRPr lang="es-EC"/>
        </a:p>
      </dgm:t>
    </dgm:pt>
    <dgm:pt modelId="{1E5B92C0-5843-4E90-940F-8C790977D465}">
      <dgm:prSet/>
      <dgm:spPr/>
      <dgm:t>
        <a:bodyPr/>
        <a:lstStyle/>
        <a:p>
          <a:r>
            <a:rPr lang="es-EC" smtClean="0"/>
            <a:t>La propuesta para la planeación financiera con base en costos, es de fácil aplicación y modificación, generando que sea adaptada a cualquier programa de posgrado de las diferentes Universidades.</a:t>
          </a:r>
          <a:endParaRPr lang="es-EC"/>
        </a:p>
      </dgm:t>
    </dgm:pt>
    <dgm:pt modelId="{C91C12D6-1676-473D-930D-FF9BD6146BEE}" type="parTrans" cxnId="{329B1FB7-9CB3-4FF2-B141-A4643D2EC512}">
      <dgm:prSet/>
      <dgm:spPr/>
      <dgm:t>
        <a:bodyPr/>
        <a:lstStyle/>
        <a:p>
          <a:endParaRPr lang="es-EC"/>
        </a:p>
      </dgm:t>
    </dgm:pt>
    <dgm:pt modelId="{AE1B2253-7D34-431A-9D66-7BBC89FC710A}" type="sibTrans" cxnId="{329B1FB7-9CB3-4FF2-B141-A4643D2EC512}">
      <dgm:prSet/>
      <dgm:spPr/>
      <dgm:t>
        <a:bodyPr/>
        <a:lstStyle/>
        <a:p>
          <a:endParaRPr lang="es-EC"/>
        </a:p>
      </dgm:t>
    </dgm:pt>
    <dgm:pt modelId="{2F56771E-521F-410C-B323-1822B2EB7B3B}">
      <dgm:prSet/>
      <dgm:spPr/>
      <dgm:t>
        <a:bodyPr/>
        <a:lstStyle/>
        <a:p>
          <a:r>
            <a:rPr lang="es-EC" smtClean="0"/>
            <a:t>La aplicación de la metodología, permite determinar los costos reales por gestión administrativa de los programas de posgrado, lo que ayuda también en la definición del precio del programa.</a:t>
          </a:r>
          <a:endParaRPr lang="es-EC"/>
        </a:p>
      </dgm:t>
    </dgm:pt>
    <dgm:pt modelId="{B079C493-B533-492B-B5AC-BCC855DDCF12}" type="parTrans" cxnId="{41D5D243-9982-4026-BED4-EA17CA8F2ECE}">
      <dgm:prSet/>
      <dgm:spPr/>
      <dgm:t>
        <a:bodyPr/>
        <a:lstStyle/>
        <a:p>
          <a:endParaRPr lang="es-EC"/>
        </a:p>
      </dgm:t>
    </dgm:pt>
    <dgm:pt modelId="{F4C2CFF1-3339-41C6-9A44-FF9A2C2E1E9B}" type="sibTrans" cxnId="{41D5D243-9982-4026-BED4-EA17CA8F2ECE}">
      <dgm:prSet/>
      <dgm:spPr/>
      <dgm:t>
        <a:bodyPr/>
        <a:lstStyle/>
        <a:p>
          <a:endParaRPr lang="es-EC"/>
        </a:p>
      </dgm:t>
    </dgm:pt>
    <dgm:pt modelId="{11DBB8F2-1F97-4D24-B0DE-4617D7A9501C}">
      <dgm:prSet/>
      <dgm:spPr/>
      <dgm:t>
        <a:bodyPr/>
        <a:lstStyle/>
        <a:p>
          <a:r>
            <a:rPr lang="es-EC" smtClean="0"/>
            <a:t>Se determina que uno de los procedimientos en que la Universidad puede optimizar  costos es mediante la centralización de los programas de posgrados en una unidad o centro para su ejecución.</a:t>
          </a:r>
          <a:endParaRPr lang="es-EC"/>
        </a:p>
      </dgm:t>
    </dgm:pt>
    <dgm:pt modelId="{02B7FDAE-CCED-4BA0-9EE1-F70AA731B8C8}" type="parTrans" cxnId="{592E26BA-EBAC-4F7A-8DA4-90744187B685}">
      <dgm:prSet/>
      <dgm:spPr/>
      <dgm:t>
        <a:bodyPr/>
        <a:lstStyle/>
        <a:p>
          <a:endParaRPr lang="es-EC"/>
        </a:p>
      </dgm:t>
    </dgm:pt>
    <dgm:pt modelId="{5A0BE0B5-5715-4D31-A1B7-1B5F79BEAD05}" type="sibTrans" cxnId="{592E26BA-EBAC-4F7A-8DA4-90744187B685}">
      <dgm:prSet/>
      <dgm:spPr/>
      <dgm:t>
        <a:bodyPr/>
        <a:lstStyle/>
        <a:p>
          <a:endParaRPr lang="es-EC"/>
        </a:p>
      </dgm:t>
    </dgm:pt>
    <dgm:pt modelId="{0FE5FD73-AB2E-4CEB-BE1C-6DCEEDF0F46C}" type="pres">
      <dgm:prSet presAssocID="{F4002EF4-E644-471D-9FA6-0D8F48566968}" presName="Name0" presStyleCnt="0">
        <dgm:presLayoutVars>
          <dgm:chMax val="7"/>
          <dgm:chPref val="7"/>
          <dgm:dir/>
        </dgm:presLayoutVars>
      </dgm:prSet>
      <dgm:spPr/>
      <dgm:t>
        <a:bodyPr/>
        <a:lstStyle/>
        <a:p>
          <a:endParaRPr lang="es-EC"/>
        </a:p>
      </dgm:t>
    </dgm:pt>
    <dgm:pt modelId="{F251604B-7534-4254-9AB7-846C80D6DD3F}" type="pres">
      <dgm:prSet presAssocID="{F4002EF4-E644-471D-9FA6-0D8F48566968}" presName="Name1" presStyleCnt="0"/>
      <dgm:spPr/>
    </dgm:pt>
    <dgm:pt modelId="{600CE8E5-B6AC-43FD-B0E3-C8ACBE83F3C9}" type="pres">
      <dgm:prSet presAssocID="{F4002EF4-E644-471D-9FA6-0D8F48566968}" presName="cycle" presStyleCnt="0"/>
      <dgm:spPr/>
    </dgm:pt>
    <dgm:pt modelId="{BDCA965B-EE54-47E6-85A7-43EFDBFD79AA}" type="pres">
      <dgm:prSet presAssocID="{F4002EF4-E644-471D-9FA6-0D8F48566968}" presName="srcNode" presStyleLbl="node1" presStyleIdx="0" presStyleCnt="4"/>
      <dgm:spPr/>
    </dgm:pt>
    <dgm:pt modelId="{78891317-7184-45F6-AED5-890EE07C7295}" type="pres">
      <dgm:prSet presAssocID="{F4002EF4-E644-471D-9FA6-0D8F48566968}" presName="conn" presStyleLbl="parChTrans1D2" presStyleIdx="0" presStyleCnt="1"/>
      <dgm:spPr/>
      <dgm:t>
        <a:bodyPr/>
        <a:lstStyle/>
        <a:p>
          <a:endParaRPr lang="es-EC"/>
        </a:p>
      </dgm:t>
    </dgm:pt>
    <dgm:pt modelId="{C2A22A04-8380-48BD-AD44-9E06650A1BAF}" type="pres">
      <dgm:prSet presAssocID="{F4002EF4-E644-471D-9FA6-0D8F48566968}" presName="extraNode" presStyleLbl="node1" presStyleIdx="0" presStyleCnt="4"/>
      <dgm:spPr/>
    </dgm:pt>
    <dgm:pt modelId="{0688D665-EBFB-4752-B8ED-460714508F53}" type="pres">
      <dgm:prSet presAssocID="{F4002EF4-E644-471D-9FA6-0D8F48566968}" presName="dstNode" presStyleLbl="node1" presStyleIdx="0" presStyleCnt="4"/>
      <dgm:spPr/>
    </dgm:pt>
    <dgm:pt modelId="{2AD17730-D970-44F8-8632-7F58023B7F83}" type="pres">
      <dgm:prSet presAssocID="{75B9E639-6B9F-4E97-9C06-872296FA5DFD}" presName="text_1" presStyleLbl="node1" presStyleIdx="0" presStyleCnt="4">
        <dgm:presLayoutVars>
          <dgm:bulletEnabled val="1"/>
        </dgm:presLayoutVars>
      </dgm:prSet>
      <dgm:spPr/>
      <dgm:t>
        <a:bodyPr/>
        <a:lstStyle/>
        <a:p>
          <a:endParaRPr lang="es-EC"/>
        </a:p>
      </dgm:t>
    </dgm:pt>
    <dgm:pt modelId="{F09B00AC-C509-448B-843E-3D20EB78C2B9}" type="pres">
      <dgm:prSet presAssocID="{75B9E639-6B9F-4E97-9C06-872296FA5DFD}" presName="accent_1" presStyleCnt="0"/>
      <dgm:spPr/>
    </dgm:pt>
    <dgm:pt modelId="{D3DF989C-92A7-4265-B764-C9FB81C39E17}" type="pres">
      <dgm:prSet presAssocID="{75B9E639-6B9F-4E97-9C06-872296FA5DFD}" presName="accentRepeatNode" presStyleLbl="solidFgAcc1" presStyleIdx="0" presStyleCnt="4"/>
      <dgm:spPr>
        <a:blipFill rotWithShape="0">
          <a:blip xmlns:r="http://schemas.openxmlformats.org/officeDocument/2006/relationships" r:embed="rId1"/>
          <a:stretch>
            <a:fillRect/>
          </a:stretch>
        </a:blipFill>
      </dgm:spPr>
    </dgm:pt>
    <dgm:pt modelId="{96763056-BB44-490F-BDDE-19F40E58D744}" type="pres">
      <dgm:prSet presAssocID="{1E5B92C0-5843-4E90-940F-8C790977D465}" presName="text_2" presStyleLbl="node1" presStyleIdx="1" presStyleCnt="4">
        <dgm:presLayoutVars>
          <dgm:bulletEnabled val="1"/>
        </dgm:presLayoutVars>
      </dgm:prSet>
      <dgm:spPr/>
      <dgm:t>
        <a:bodyPr/>
        <a:lstStyle/>
        <a:p>
          <a:endParaRPr lang="es-EC"/>
        </a:p>
      </dgm:t>
    </dgm:pt>
    <dgm:pt modelId="{3A300E2F-D7D9-4E2A-930F-2EED38C567A3}" type="pres">
      <dgm:prSet presAssocID="{1E5B92C0-5843-4E90-940F-8C790977D465}" presName="accent_2" presStyleCnt="0"/>
      <dgm:spPr/>
    </dgm:pt>
    <dgm:pt modelId="{1CD288FB-938D-40D4-90FB-F733D15B397F}" type="pres">
      <dgm:prSet presAssocID="{1E5B92C0-5843-4E90-940F-8C790977D465}" presName="accentRepeatNode" presStyleLbl="solidFgAcc1" presStyleIdx="1" presStyleCnt="4"/>
      <dgm:spPr>
        <a:blipFill rotWithShape="0">
          <a:blip xmlns:r="http://schemas.openxmlformats.org/officeDocument/2006/relationships" r:embed="rId2"/>
          <a:stretch>
            <a:fillRect/>
          </a:stretch>
        </a:blipFill>
      </dgm:spPr>
    </dgm:pt>
    <dgm:pt modelId="{A0FDB935-323C-4ECD-BD03-FCB72C4C2982}" type="pres">
      <dgm:prSet presAssocID="{2F56771E-521F-410C-B323-1822B2EB7B3B}" presName="text_3" presStyleLbl="node1" presStyleIdx="2" presStyleCnt="4">
        <dgm:presLayoutVars>
          <dgm:bulletEnabled val="1"/>
        </dgm:presLayoutVars>
      </dgm:prSet>
      <dgm:spPr/>
      <dgm:t>
        <a:bodyPr/>
        <a:lstStyle/>
        <a:p>
          <a:endParaRPr lang="es-EC"/>
        </a:p>
      </dgm:t>
    </dgm:pt>
    <dgm:pt modelId="{25E3161C-C49B-4D95-BE22-F9AB51A639DE}" type="pres">
      <dgm:prSet presAssocID="{2F56771E-521F-410C-B323-1822B2EB7B3B}" presName="accent_3" presStyleCnt="0"/>
      <dgm:spPr/>
    </dgm:pt>
    <dgm:pt modelId="{E754C1F0-4A36-4844-A2D6-60A3D7358E8C}" type="pres">
      <dgm:prSet presAssocID="{2F56771E-521F-410C-B323-1822B2EB7B3B}" presName="accentRepeatNode" presStyleLbl="solidFgAcc1" presStyleIdx="2" presStyleCnt="4"/>
      <dgm:spPr>
        <a:blipFill rotWithShape="0">
          <a:blip xmlns:r="http://schemas.openxmlformats.org/officeDocument/2006/relationships" r:embed="rId3"/>
          <a:stretch>
            <a:fillRect/>
          </a:stretch>
        </a:blipFill>
      </dgm:spPr>
    </dgm:pt>
    <dgm:pt modelId="{85FBF96D-E8EA-4DCB-B876-52D49B6F5262}" type="pres">
      <dgm:prSet presAssocID="{11DBB8F2-1F97-4D24-B0DE-4617D7A9501C}" presName="text_4" presStyleLbl="node1" presStyleIdx="3" presStyleCnt="4">
        <dgm:presLayoutVars>
          <dgm:bulletEnabled val="1"/>
        </dgm:presLayoutVars>
      </dgm:prSet>
      <dgm:spPr/>
      <dgm:t>
        <a:bodyPr/>
        <a:lstStyle/>
        <a:p>
          <a:endParaRPr lang="es-EC"/>
        </a:p>
      </dgm:t>
    </dgm:pt>
    <dgm:pt modelId="{8043E9A6-D56B-477F-B15C-097E80F94384}" type="pres">
      <dgm:prSet presAssocID="{11DBB8F2-1F97-4D24-B0DE-4617D7A9501C}" presName="accent_4" presStyleCnt="0"/>
      <dgm:spPr/>
    </dgm:pt>
    <dgm:pt modelId="{FAF00AF5-26D3-40C3-B26A-7FE96B965F69}" type="pres">
      <dgm:prSet presAssocID="{11DBB8F2-1F97-4D24-B0DE-4617D7A9501C}" presName="accentRepeatNode" presStyleLbl="solidFgAcc1" presStyleIdx="3" presStyleCnt="4"/>
      <dgm:spPr>
        <a:blipFill rotWithShape="0">
          <a:blip xmlns:r="http://schemas.openxmlformats.org/officeDocument/2006/relationships" r:embed="rId4"/>
          <a:stretch>
            <a:fillRect/>
          </a:stretch>
        </a:blipFill>
      </dgm:spPr>
    </dgm:pt>
  </dgm:ptLst>
  <dgm:cxnLst>
    <dgm:cxn modelId="{592E26BA-EBAC-4F7A-8DA4-90744187B685}" srcId="{F4002EF4-E644-471D-9FA6-0D8F48566968}" destId="{11DBB8F2-1F97-4D24-B0DE-4617D7A9501C}" srcOrd="3" destOrd="0" parTransId="{02B7FDAE-CCED-4BA0-9EE1-F70AA731B8C8}" sibTransId="{5A0BE0B5-5715-4D31-A1B7-1B5F79BEAD05}"/>
    <dgm:cxn modelId="{54816BFE-09BD-469C-8E68-552D9BE26B3A}" srcId="{F4002EF4-E644-471D-9FA6-0D8F48566968}" destId="{75B9E639-6B9F-4E97-9C06-872296FA5DFD}" srcOrd="0" destOrd="0" parTransId="{3362D764-BBC7-4FE1-9978-131C698AD72D}" sibTransId="{A8B89848-1903-4D87-B54E-DFA14D6065AE}"/>
    <dgm:cxn modelId="{5825D230-9725-49A1-9188-0D926D5E1F71}" type="presOf" srcId="{A8B89848-1903-4D87-B54E-DFA14D6065AE}" destId="{78891317-7184-45F6-AED5-890EE07C7295}" srcOrd="0" destOrd="0" presId="urn:microsoft.com/office/officeart/2008/layout/VerticalCurvedList"/>
    <dgm:cxn modelId="{30C36552-CB5E-41D4-A91C-20BA53F3D31E}" type="presOf" srcId="{1E5B92C0-5843-4E90-940F-8C790977D465}" destId="{96763056-BB44-490F-BDDE-19F40E58D744}" srcOrd="0" destOrd="0" presId="urn:microsoft.com/office/officeart/2008/layout/VerticalCurvedList"/>
    <dgm:cxn modelId="{1EA8D6BB-37D6-4E51-9BD6-D7B534265BA7}" type="presOf" srcId="{11DBB8F2-1F97-4D24-B0DE-4617D7A9501C}" destId="{85FBF96D-E8EA-4DCB-B876-52D49B6F5262}" srcOrd="0" destOrd="0" presId="urn:microsoft.com/office/officeart/2008/layout/VerticalCurvedList"/>
    <dgm:cxn modelId="{41D5D243-9982-4026-BED4-EA17CA8F2ECE}" srcId="{F4002EF4-E644-471D-9FA6-0D8F48566968}" destId="{2F56771E-521F-410C-B323-1822B2EB7B3B}" srcOrd="2" destOrd="0" parTransId="{B079C493-B533-492B-B5AC-BCC855DDCF12}" sibTransId="{F4C2CFF1-3339-41C6-9A44-FF9A2C2E1E9B}"/>
    <dgm:cxn modelId="{21FF30DE-415F-45A5-B5E3-A93B99A83725}" type="presOf" srcId="{75B9E639-6B9F-4E97-9C06-872296FA5DFD}" destId="{2AD17730-D970-44F8-8632-7F58023B7F83}" srcOrd="0" destOrd="0" presId="urn:microsoft.com/office/officeart/2008/layout/VerticalCurvedList"/>
    <dgm:cxn modelId="{7B9C9ABC-6107-486F-8E1C-A0F1D9B117B1}" type="presOf" srcId="{F4002EF4-E644-471D-9FA6-0D8F48566968}" destId="{0FE5FD73-AB2E-4CEB-BE1C-6DCEEDF0F46C}" srcOrd="0" destOrd="0" presId="urn:microsoft.com/office/officeart/2008/layout/VerticalCurvedList"/>
    <dgm:cxn modelId="{329B1FB7-9CB3-4FF2-B141-A4643D2EC512}" srcId="{F4002EF4-E644-471D-9FA6-0D8F48566968}" destId="{1E5B92C0-5843-4E90-940F-8C790977D465}" srcOrd="1" destOrd="0" parTransId="{C91C12D6-1676-473D-930D-FF9BD6146BEE}" sibTransId="{AE1B2253-7D34-431A-9D66-7BBC89FC710A}"/>
    <dgm:cxn modelId="{A78F8882-3132-48C9-84AF-FA7F7FC20F73}" type="presOf" srcId="{2F56771E-521F-410C-B323-1822B2EB7B3B}" destId="{A0FDB935-323C-4ECD-BD03-FCB72C4C2982}" srcOrd="0" destOrd="0" presId="urn:microsoft.com/office/officeart/2008/layout/VerticalCurvedList"/>
    <dgm:cxn modelId="{B5261889-8015-4495-B508-FA40B9BF7E05}" type="presParOf" srcId="{0FE5FD73-AB2E-4CEB-BE1C-6DCEEDF0F46C}" destId="{F251604B-7534-4254-9AB7-846C80D6DD3F}" srcOrd="0" destOrd="0" presId="urn:microsoft.com/office/officeart/2008/layout/VerticalCurvedList"/>
    <dgm:cxn modelId="{9F582B7A-54B6-4D51-9AC4-E89383670CC2}" type="presParOf" srcId="{F251604B-7534-4254-9AB7-846C80D6DD3F}" destId="{600CE8E5-B6AC-43FD-B0E3-C8ACBE83F3C9}" srcOrd="0" destOrd="0" presId="urn:microsoft.com/office/officeart/2008/layout/VerticalCurvedList"/>
    <dgm:cxn modelId="{FBB7E825-1B02-4831-B484-E02024644771}" type="presParOf" srcId="{600CE8E5-B6AC-43FD-B0E3-C8ACBE83F3C9}" destId="{BDCA965B-EE54-47E6-85A7-43EFDBFD79AA}" srcOrd="0" destOrd="0" presId="urn:microsoft.com/office/officeart/2008/layout/VerticalCurvedList"/>
    <dgm:cxn modelId="{CA94608B-9211-4176-8A55-527A5069E608}" type="presParOf" srcId="{600CE8E5-B6AC-43FD-B0E3-C8ACBE83F3C9}" destId="{78891317-7184-45F6-AED5-890EE07C7295}" srcOrd="1" destOrd="0" presId="urn:microsoft.com/office/officeart/2008/layout/VerticalCurvedList"/>
    <dgm:cxn modelId="{F3559BC3-7670-47F7-9E94-31F8A5368CED}" type="presParOf" srcId="{600CE8E5-B6AC-43FD-B0E3-C8ACBE83F3C9}" destId="{C2A22A04-8380-48BD-AD44-9E06650A1BAF}" srcOrd="2" destOrd="0" presId="urn:microsoft.com/office/officeart/2008/layout/VerticalCurvedList"/>
    <dgm:cxn modelId="{0092B01C-3BD9-4475-B260-2D314EC5198D}" type="presParOf" srcId="{600CE8E5-B6AC-43FD-B0E3-C8ACBE83F3C9}" destId="{0688D665-EBFB-4752-B8ED-460714508F53}" srcOrd="3" destOrd="0" presId="urn:microsoft.com/office/officeart/2008/layout/VerticalCurvedList"/>
    <dgm:cxn modelId="{52BA1ED7-28CA-43CF-8A46-E7AA07515318}" type="presParOf" srcId="{F251604B-7534-4254-9AB7-846C80D6DD3F}" destId="{2AD17730-D970-44F8-8632-7F58023B7F83}" srcOrd="1" destOrd="0" presId="urn:microsoft.com/office/officeart/2008/layout/VerticalCurvedList"/>
    <dgm:cxn modelId="{2F5FD214-ED66-4635-B492-5B6325A702B7}" type="presParOf" srcId="{F251604B-7534-4254-9AB7-846C80D6DD3F}" destId="{F09B00AC-C509-448B-843E-3D20EB78C2B9}" srcOrd="2" destOrd="0" presId="urn:microsoft.com/office/officeart/2008/layout/VerticalCurvedList"/>
    <dgm:cxn modelId="{CB2A37E6-F512-47EE-9716-CB0C2FF357B3}" type="presParOf" srcId="{F09B00AC-C509-448B-843E-3D20EB78C2B9}" destId="{D3DF989C-92A7-4265-B764-C9FB81C39E17}" srcOrd="0" destOrd="0" presId="urn:microsoft.com/office/officeart/2008/layout/VerticalCurvedList"/>
    <dgm:cxn modelId="{77BE08DD-25F9-44A0-A868-1B2B7EFF4BC5}" type="presParOf" srcId="{F251604B-7534-4254-9AB7-846C80D6DD3F}" destId="{96763056-BB44-490F-BDDE-19F40E58D744}" srcOrd="3" destOrd="0" presId="urn:microsoft.com/office/officeart/2008/layout/VerticalCurvedList"/>
    <dgm:cxn modelId="{33A6505F-9551-44B7-AE3B-71D3F7E5ABB1}" type="presParOf" srcId="{F251604B-7534-4254-9AB7-846C80D6DD3F}" destId="{3A300E2F-D7D9-4E2A-930F-2EED38C567A3}" srcOrd="4" destOrd="0" presId="urn:microsoft.com/office/officeart/2008/layout/VerticalCurvedList"/>
    <dgm:cxn modelId="{6C0A572B-CDC2-49D0-BDA7-11E20045D7DE}" type="presParOf" srcId="{3A300E2F-D7D9-4E2A-930F-2EED38C567A3}" destId="{1CD288FB-938D-40D4-90FB-F733D15B397F}" srcOrd="0" destOrd="0" presId="urn:microsoft.com/office/officeart/2008/layout/VerticalCurvedList"/>
    <dgm:cxn modelId="{7A80B830-F7E0-402C-AAE0-1C2D12F72213}" type="presParOf" srcId="{F251604B-7534-4254-9AB7-846C80D6DD3F}" destId="{A0FDB935-323C-4ECD-BD03-FCB72C4C2982}" srcOrd="5" destOrd="0" presId="urn:microsoft.com/office/officeart/2008/layout/VerticalCurvedList"/>
    <dgm:cxn modelId="{BF821A9E-D1B7-4B5D-8D0C-A91CEC77FA10}" type="presParOf" srcId="{F251604B-7534-4254-9AB7-846C80D6DD3F}" destId="{25E3161C-C49B-4D95-BE22-F9AB51A639DE}" srcOrd="6" destOrd="0" presId="urn:microsoft.com/office/officeart/2008/layout/VerticalCurvedList"/>
    <dgm:cxn modelId="{E67CE3BE-6120-4F20-8AD9-874F67112D6C}" type="presParOf" srcId="{25E3161C-C49B-4D95-BE22-F9AB51A639DE}" destId="{E754C1F0-4A36-4844-A2D6-60A3D7358E8C}" srcOrd="0" destOrd="0" presId="urn:microsoft.com/office/officeart/2008/layout/VerticalCurvedList"/>
    <dgm:cxn modelId="{A675E2A7-2A0E-43B6-B2F0-28A1886E2747}" type="presParOf" srcId="{F251604B-7534-4254-9AB7-846C80D6DD3F}" destId="{85FBF96D-E8EA-4DCB-B876-52D49B6F5262}" srcOrd="7" destOrd="0" presId="urn:microsoft.com/office/officeart/2008/layout/VerticalCurvedList"/>
    <dgm:cxn modelId="{AB377EAC-3D83-4F3A-8A6D-7B4E62BC7A78}" type="presParOf" srcId="{F251604B-7534-4254-9AB7-846C80D6DD3F}" destId="{8043E9A6-D56B-477F-B15C-097E80F94384}" srcOrd="8" destOrd="0" presId="urn:microsoft.com/office/officeart/2008/layout/VerticalCurvedList"/>
    <dgm:cxn modelId="{3F5A9AD4-F9DD-4C6A-8EDE-2D4CCD3647F5}" type="presParOf" srcId="{8043E9A6-D56B-477F-B15C-097E80F94384}" destId="{FAF00AF5-26D3-40C3-B26A-7FE96B965F6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2A3F329-FD6D-4B0D-B9CF-F61FA07BEAB7}" type="doc">
      <dgm:prSet loTypeId="urn:microsoft.com/office/officeart/2008/layout/PictureStrips" loCatId="list" qsTypeId="urn:microsoft.com/office/officeart/2005/8/quickstyle/3d4" qsCatId="3D" csTypeId="urn:microsoft.com/office/officeart/2005/8/colors/accent3_5" csCatId="accent3" phldr="1"/>
      <dgm:spPr/>
      <dgm:t>
        <a:bodyPr/>
        <a:lstStyle/>
        <a:p>
          <a:endParaRPr lang="es-EC"/>
        </a:p>
      </dgm:t>
    </dgm:pt>
    <dgm:pt modelId="{636D3793-4379-498F-8D8A-3BA19B327741}">
      <dgm:prSet custT="1"/>
      <dgm:spPr/>
      <dgm:t>
        <a:bodyPr/>
        <a:lstStyle/>
        <a:p>
          <a:pPr algn="just"/>
          <a:r>
            <a:rPr lang="es-EC" sz="2000" dirty="0" smtClean="0"/>
            <a:t>Las Unidades/Centros de Posgrados, deben contar con un asistente financiero con conocimientos de costos, para que participe en la formulación de presupuestos con base en costos en todos los programas de posgrado; quien además deberá mantener actualizado los datos que componen los costos; para de esta manera poder cubrir los requerimientos básicos de los programas de posgrado, lo que permitirá disminuir los costos pues evitaría la improvisación y desaprovechamiento de los recursos existentes.</a:t>
          </a:r>
          <a:endParaRPr lang="es-EC" sz="2000" dirty="0"/>
        </a:p>
      </dgm:t>
    </dgm:pt>
    <dgm:pt modelId="{68FB3DF8-1D99-4F8B-9EF2-80032112A74A}" type="sibTrans" cxnId="{E953547D-7386-423A-9665-01D122ABD9EF}">
      <dgm:prSet/>
      <dgm:spPr/>
      <dgm:t>
        <a:bodyPr/>
        <a:lstStyle/>
        <a:p>
          <a:pPr algn="just"/>
          <a:endParaRPr lang="es-EC" sz="2000"/>
        </a:p>
      </dgm:t>
    </dgm:pt>
    <dgm:pt modelId="{DCA1E240-FFC4-44C6-B0AA-D80E7FF21A6B}" type="parTrans" cxnId="{E953547D-7386-423A-9665-01D122ABD9EF}">
      <dgm:prSet/>
      <dgm:spPr/>
      <dgm:t>
        <a:bodyPr/>
        <a:lstStyle/>
        <a:p>
          <a:pPr algn="just"/>
          <a:endParaRPr lang="es-EC" sz="2000"/>
        </a:p>
      </dgm:t>
    </dgm:pt>
    <dgm:pt modelId="{090F5E05-11BB-49E4-9A50-33C75DB82B66}" type="pres">
      <dgm:prSet presAssocID="{62A3F329-FD6D-4B0D-B9CF-F61FA07BEAB7}" presName="Name0" presStyleCnt="0">
        <dgm:presLayoutVars>
          <dgm:dir/>
          <dgm:resizeHandles val="exact"/>
        </dgm:presLayoutVars>
      </dgm:prSet>
      <dgm:spPr/>
      <dgm:t>
        <a:bodyPr/>
        <a:lstStyle/>
        <a:p>
          <a:endParaRPr lang="es-EC"/>
        </a:p>
      </dgm:t>
    </dgm:pt>
    <dgm:pt modelId="{91EC5D04-70BB-4381-8A78-B1503338ED77}" type="pres">
      <dgm:prSet presAssocID="{636D3793-4379-498F-8D8A-3BA19B327741}" presName="composite" presStyleCnt="0"/>
      <dgm:spPr/>
    </dgm:pt>
    <dgm:pt modelId="{B8A6D844-91A6-403E-93CB-75E4CA2C1505}" type="pres">
      <dgm:prSet presAssocID="{636D3793-4379-498F-8D8A-3BA19B327741}" presName="rect1" presStyleLbl="trAlignAcc1" presStyleIdx="0" presStyleCnt="1" custScaleX="95846" custScaleY="92992">
        <dgm:presLayoutVars>
          <dgm:bulletEnabled val="1"/>
        </dgm:presLayoutVars>
      </dgm:prSet>
      <dgm:spPr/>
      <dgm:t>
        <a:bodyPr/>
        <a:lstStyle/>
        <a:p>
          <a:endParaRPr lang="es-EC"/>
        </a:p>
      </dgm:t>
    </dgm:pt>
    <dgm:pt modelId="{63EA9948-16BB-4DFB-B507-4633D0108AFB}" type="pres">
      <dgm:prSet presAssocID="{636D3793-4379-498F-8D8A-3BA19B327741}" presName="rect2" presStyleLbl="fgImgPlace1" presStyleIdx="0" presStyleCnt="1"/>
      <dgm:spPr>
        <a:blipFill rotWithShape="1">
          <a:blip xmlns:r="http://schemas.openxmlformats.org/officeDocument/2006/relationships" r:embed="rId1"/>
          <a:stretch>
            <a:fillRect/>
          </a:stretch>
        </a:blipFill>
      </dgm:spPr>
    </dgm:pt>
  </dgm:ptLst>
  <dgm:cxnLst>
    <dgm:cxn modelId="{3DC54FAF-3C9F-4C32-B952-576A59AEA9D4}" type="presOf" srcId="{62A3F329-FD6D-4B0D-B9CF-F61FA07BEAB7}" destId="{090F5E05-11BB-49E4-9A50-33C75DB82B66}" srcOrd="0" destOrd="0" presId="urn:microsoft.com/office/officeart/2008/layout/PictureStrips"/>
    <dgm:cxn modelId="{E953547D-7386-423A-9665-01D122ABD9EF}" srcId="{62A3F329-FD6D-4B0D-B9CF-F61FA07BEAB7}" destId="{636D3793-4379-498F-8D8A-3BA19B327741}" srcOrd="0" destOrd="0" parTransId="{DCA1E240-FFC4-44C6-B0AA-D80E7FF21A6B}" sibTransId="{68FB3DF8-1D99-4F8B-9EF2-80032112A74A}"/>
    <dgm:cxn modelId="{FD6F8117-A719-47CF-AB62-F011584416BF}" type="presOf" srcId="{636D3793-4379-498F-8D8A-3BA19B327741}" destId="{B8A6D844-91A6-403E-93CB-75E4CA2C1505}" srcOrd="0" destOrd="0" presId="urn:microsoft.com/office/officeart/2008/layout/PictureStrips"/>
    <dgm:cxn modelId="{10A4C8D5-6246-448A-BE60-D9F9235C9E12}" type="presParOf" srcId="{090F5E05-11BB-49E4-9A50-33C75DB82B66}" destId="{91EC5D04-70BB-4381-8A78-B1503338ED77}" srcOrd="0" destOrd="0" presId="urn:microsoft.com/office/officeart/2008/layout/PictureStrips"/>
    <dgm:cxn modelId="{AFBA9D96-C63B-424A-A32E-2706D3B2C032}" type="presParOf" srcId="{91EC5D04-70BB-4381-8A78-B1503338ED77}" destId="{B8A6D844-91A6-403E-93CB-75E4CA2C1505}" srcOrd="0" destOrd="0" presId="urn:microsoft.com/office/officeart/2008/layout/PictureStrips"/>
    <dgm:cxn modelId="{22701044-6FBC-4D9E-B8B2-B17F42D400FE}" type="presParOf" srcId="{91EC5D04-70BB-4381-8A78-B1503338ED77}" destId="{63EA9948-16BB-4DFB-B507-4633D0108AFB}"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2A3F329-FD6D-4B0D-B9CF-F61FA07BEAB7}" type="doc">
      <dgm:prSet loTypeId="urn:microsoft.com/office/officeart/2008/layout/PictureStrips" loCatId="list" qsTypeId="urn:microsoft.com/office/officeart/2005/8/quickstyle/3d4" qsCatId="3D" csTypeId="urn:microsoft.com/office/officeart/2005/8/colors/accent3_5" csCatId="accent3" phldr="1"/>
      <dgm:spPr/>
      <dgm:t>
        <a:bodyPr/>
        <a:lstStyle/>
        <a:p>
          <a:endParaRPr lang="es-EC"/>
        </a:p>
      </dgm:t>
    </dgm:pt>
    <dgm:pt modelId="{636D3793-4379-498F-8D8A-3BA19B327741}">
      <dgm:prSet custT="1"/>
      <dgm:spPr/>
      <dgm:t>
        <a:bodyPr/>
        <a:lstStyle/>
        <a:p>
          <a:r>
            <a:rPr lang="es-EC" sz="2000" dirty="0" smtClean="0"/>
            <a:t>Los Centros/Unidades de Posgrados deben contar  con una planeación financiera basada en los costos que componen los diferentes programas de posgrados, a fin de buscar alterativas de solución enmarcada en una propuesta financiera sostenible, viable y favorable, en unión con el beneficio social esperado.</a:t>
          </a:r>
          <a:endParaRPr lang="es-EC" sz="2000" dirty="0"/>
        </a:p>
      </dgm:t>
    </dgm:pt>
    <dgm:pt modelId="{DCA1E240-FFC4-44C6-B0AA-D80E7FF21A6B}" type="parTrans" cxnId="{E953547D-7386-423A-9665-01D122ABD9EF}">
      <dgm:prSet/>
      <dgm:spPr/>
      <dgm:t>
        <a:bodyPr/>
        <a:lstStyle/>
        <a:p>
          <a:endParaRPr lang="es-EC" sz="2000"/>
        </a:p>
      </dgm:t>
    </dgm:pt>
    <dgm:pt modelId="{68FB3DF8-1D99-4F8B-9EF2-80032112A74A}" type="sibTrans" cxnId="{E953547D-7386-423A-9665-01D122ABD9EF}">
      <dgm:prSet/>
      <dgm:spPr/>
      <dgm:t>
        <a:bodyPr/>
        <a:lstStyle/>
        <a:p>
          <a:endParaRPr lang="es-EC" sz="2000"/>
        </a:p>
      </dgm:t>
    </dgm:pt>
    <dgm:pt modelId="{81637399-EA32-4158-AE43-E473538032FB}">
      <dgm:prSet custT="1"/>
      <dgm:spPr/>
      <dgm:t>
        <a:bodyPr/>
        <a:lstStyle/>
        <a:p>
          <a:r>
            <a:rPr lang="es-EC" sz="2000" dirty="0" smtClean="0"/>
            <a:t>Se recomienda que el presente estudio sea utilizado como base para la implementación de la planificación financiera con base en costos, y de ser el caso sirva como base para la sistematización de los presupuestos de programas de posgrado.</a:t>
          </a:r>
          <a:endParaRPr lang="es-EC" sz="2000" dirty="0"/>
        </a:p>
      </dgm:t>
    </dgm:pt>
    <dgm:pt modelId="{0E2F2433-FEB3-46A9-BF44-870C3ABD7A90}" type="parTrans" cxnId="{0701EFC6-D37A-45F3-B2FC-696D68358D5B}">
      <dgm:prSet/>
      <dgm:spPr/>
      <dgm:t>
        <a:bodyPr/>
        <a:lstStyle/>
        <a:p>
          <a:endParaRPr lang="es-EC" sz="2000"/>
        </a:p>
      </dgm:t>
    </dgm:pt>
    <dgm:pt modelId="{BD4B8EE4-5C20-4A3B-914E-54876DE317CD}" type="sibTrans" cxnId="{0701EFC6-D37A-45F3-B2FC-696D68358D5B}">
      <dgm:prSet/>
      <dgm:spPr/>
      <dgm:t>
        <a:bodyPr/>
        <a:lstStyle/>
        <a:p>
          <a:endParaRPr lang="es-EC" sz="2000"/>
        </a:p>
      </dgm:t>
    </dgm:pt>
    <dgm:pt modelId="{090F5E05-11BB-49E4-9A50-33C75DB82B66}" type="pres">
      <dgm:prSet presAssocID="{62A3F329-FD6D-4B0D-B9CF-F61FA07BEAB7}" presName="Name0" presStyleCnt="0">
        <dgm:presLayoutVars>
          <dgm:dir/>
          <dgm:resizeHandles val="exact"/>
        </dgm:presLayoutVars>
      </dgm:prSet>
      <dgm:spPr/>
      <dgm:t>
        <a:bodyPr/>
        <a:lstStyle/>
        <a:p>
          <a:endParaRPr lang="es-EC"/>
        </a:p>
      </dgm:t>
    </dgm:pt>
    <dgm:pt modelId="{91EC5D04-70BB-4381-8A78-B1503338ED77}" type="pres">
      <dgm:prSet presAssocID="{636D3793-4379-498F-8D8A-3BA19B327741}" presName="composite" presStyleCnt="0"/>
      <dgm:spPr/>
    </dgm:pt>
    <dgm:pt modelId="{B8A6D844-91A6-403E-93CB-75E4CA2C1505}" type="pres">
      <dgm:prSet presAssocID="{636D3793-4379-498F-8D8A-3BA19B327741}" presName="rect1" presStyleLbl="trAlignAcc1" presStyleIdx="0" presStyleCnt="2">
        <dgm:presLayoutVars>
          <dgm:bulletEnabled val="1"/>
        </dgm:presLayoutVars>
      </dgm:prSet>
      <dgm:spPr/>
      <dgm:t>
        <a:bodyPr/>
        <a:lstStyle/>
        <a:p>
          <a:endParaRPr lang="es-EC"/>
        </a:p>
      </dgm:t>
    </dgm:pt>
    <dgm:pt modelId="{63EA9948-16BB-4DFB-B507-4633D0108AFB}" type="pres">
      <dgm:prSet presAssocID="{636D3793-4379-498F-8D8A-3BA19B327741}" presName="rect2" presStyleLbl="fgImgPlace1" presStyleIdx="0" presStyleCnt="2"/>
      <dgm:spPr>
        <a:blipFill rotWithShape="1">
          <a:blip xmlns:r="http://schemas.openxmlformats.org/officeDocument/2006/relationships" r:embed="rId1"/>
          <a:stretch>
            <a:fillRect/>
          </a:stretch>
        </a:blipFill>
      </dgm:spPr>
    </dgm:pt>
    <dgm:pt modelId="{CE2BFBED-8DEF-4C7A-9B82-7B426751F66F}" type="pres">
      <dgm:prSet presAssocID="{68FB3DF8-1D99-4F8B-9EF2-80032112A74A}" presName="sibTrans" presStyleCnt="0"/>
      <dgm:spPr/>
    </dgm:pt>
    <dgm:pt modelId="{6F857B6F-8936-44F5-A23B-3D90CDB36EA8}" type="pres">
      <dgm:prSet presAssocID="{81637399-EA32-4158-AE43-E473538032FB}" presName="composite" presStyleCnt="0"/>
      <dgm:spPr/>
    </dgm:pt>
    <dgm:pt modelId="{13F41623-FFD6-4375-931C-2DAB234F429B}" type="pres">
      <dgm:prSet presAssocID="{81637399-EA32-4158-AE43-E473538032FB}" presName="rect1" presStyleLbl="trAlignAcc1" presStyleIdx="1" presStyleCnt="2">
        <dgm:presLayoutVars>
          <dgm:bulletEnabled val="1"/>
        </dgm:presLayoutVars>
      </dgm:prSet>
      <dgm:spPr/>
      <dgm:t>
        <a:bodyPr/>
        <a:lstStyle/>
        <a:p>
          <a:endParaRPr lang="es-EC"/>
        </a:p>
      </dgm:t>
    </dgm:pt>
    <dgm:pt modelId="{D4D3C635-94A7-412C-A0D6-974124B37928}" type="pres">
      <dgm:prSet presAssocID="{81637399-EA32-4158-AE43-E473538032FB}" presName="rect2" presStyleLbl="fgImgPlace1" presStyleIdx="1" presStyleCnt="2"/>
      <dgm:spPr>
        <a:blipFill rotWithShape="1">
          <a:blip xmlns:r="http://schemas.openxmlformats.org/officeDocument/2006/relationships" r:embed="rId2"/>
          <a:stretch>
            <a:fillRect/>
          </a:stretch>
        </a:blipFill>
      </dgm:spPr>
    </dgm:pt>
  </dgm:ptLst>
  <dgm:cxnLst>
    <dgm:cxn modelId="{E953547D-7386-423A-9665-01D122ABD9EF}" srcId="{62A3F329-FD6D-4B0D-B9CF-F61FA07BEAB7}" destId="{636D3793-4379-498F-8D8A-3BA19B327741}" srcOrd="0" destOrd="0" parTransId="{DCA1E240-FFC4-44C6-B0AA-D80E7FF21A6B}" sibTransId="{68FB3DF8-1D99-4F8B-9EF2-80032112A74A}"/>
    <dgm:cxn modelId="{0701EFC6-D37A-45F3-B2FC-696D68358D5B}" srcId="{62A3F329-FD6D-4B0D-B9CF-F61FA07BEAB7}" destId="{81637399-EA32-4158-AE43-E473538032FB}" srcOrd="1" destOrd="0" parTransId="{0E2F2433-FEB3-46A9-BF44-870C3ABD7A90}" sibTransId="{BD4B8EE4-5C20-4A3B-914E-54876DE317CD}"/>
    <dgm:cxn modelId="{F662838B-6436-400A-B476-B19352EB1ECA}" type="presOf" srcId="{62A3F329-FD6D-4B0D-B9CF-F61FA07BEAB7}" destId="{090F5E05-11BB-49E4-9A50-33C75DB82B66}" srcOrd="0" destOrd="0" presId="urn:microsoft.com/office/officeart/2008/layout/PictureStrips"/>
    <dgm:cxn modelId="{EA13F6CD-7FED-44FD-A8C0-2A81B9F40119}" type="presOf" srcId="{636D3793-4379-498F-8D8A-3BA19B327741}" destId="{B8A6D844-91A6-403E-93CB-75E4CA2C1505}" srcOrd="0" destOrd="0" presId="urn:microsoft.com/office/officeart/2008/layout/PictureStrips"/>
    <dgm:cxn modelId="{E6B0C21E-2317-4153-BCFC-A91FEC48F47E}" type="presOf" srcId="{81637399-EA32-4158-AE43-E473538032FB}" destId="{13F41623-FFD6-4375-931C-2DAB234F429B}" srcOrd="0" destOrd="0" presId="urn:microsoft.com/office/officeart/2008/layout/PictureStrips"/>
    <dgm:cxn modelId="{7162AF4B-7F11-4D09-88FD-97EE3225EA4B}" type="presParOf" srcId="{090F5E05-11BB-49E4-9A50-33C75DB82B66}" destId="{91EC5D04-70BB-4381-8A78-B1503338ED77}" srcOrd="0" destOrd="0" presId="urn:microsoft.com/office/officeart/2008/layout/PictureStrips"/>
    <dgm:cxn modelId="{EB42C901-6190-4119-8BFF-648D8FA7F862}" type="presParOf" srcId="{91EC5D04-70BB-4381-8A78-B1503338ED77}" destId="{B8A6D844-91A6-403E-93CB-75E4CA2C1505}" srcOrd="0" destOrd="0" presId="urn:microsoft.com/office/officeart/2008/layout/PictureStrips"/>
    <dgm:cxn modelId="{B22255C2-907A-453B-91B1-E49FB55AEA0F}" type="presParOf" srcId="{91EC5D04-70BB-4381-8A78-B1503338ED77}" destId="{63EA9948-16BB-4DFB-B507-4633D0108AFB}" srcOrd="1" destOrd="0" presId="urn:microsoft.com/office/officeart/2008/layout/PictureStrips"/>
    <dgm:cxn modelId="{E2DB8B37-5265-4F2A-B66A-9D43CF11FACE}" type="presParOf" srcId="{090F5E05-11BB-49E4-9A50-33C75DB82B66}" destId="{CE2BFBED-8DEF-4C7A-9B82-7B426751F66F}" srcOrd="1" destOrd="0" presId="urn:microsoft.com/office/officeart/2008/layout/PictureStrips"/>
    <dgm:cxn modelId="{7ABBEE90-18AA-4D3C-9C2A-3F5194D4D618}" type="presParOf" srcId="{090F5E05-11BB-49E4-9A50-33C75DB82B66}" destId="{6F857B6F-8936-44F5-A23B-3D90CDB36EA8}" srcOrd="2" destOrd="0" presId="urn:microsoft.com/office/officeart/2008/layout/PictureStrips"/>
    <dgm:cxn modelId="{6768C64E-8218-4B28-A52F-F5E6CF5572A2}" type="presParOf" srcId="{6F857B6F-8936-44F5-A23B-3D90CDB36EA8}" destId="{13F41623-FFD6-4375-931C-2DAB234F429B}" srcOrd="0" destOrd="0" presId="urn:microsoft.com/office/officeart/2008/layout/PictureStrips"/>
    <dgm:cxn modelId="{FE5863AD-9A33-489E-BDA2-26A9219F3407}" type="presParOf" srcId="{6F857B6F-8936-44F5-A23B-3D90CDB36EA8}" destId="{D4D3C635-94A7-412C-A0D6-974124B3792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12C89D-1FBB-452C-9F85-9735B93AA9B3}" type="doc">
      <dgm:prSet loTypeId="urn:microsoft.com/office/officeart/2005/8/layout/hProcess10" loCatId="process" qsTypeId="urn:microsoft.com/office/officeart/2005/8/quickstyle/simple3" qsCatId="simple" csTypeId="urn:microsoft.com/office/officeart/2005/8/colors/accent5_5" csCatId="accent5" phldr="1"/>
      <dgm:spPr/>
      <dgm:t>
        <a:bodyPr/>
        <a:lstStyle/>
        <a:p>
          <a:endParaRPr lang="es-EC"/>
        </a:p>
      </dgm:t>
    </dgm:pt>
    <dgm:pt modelId="{D50EFC30-CAD2-4974-BD33-75248B6186ED}">
      <dgm:prSet phldrT="[Texto]"/>
      <dgm:spPr/>
      <dgm:t>
        <a:bodyPr/>
        <a:lstStyle/>
        <a:p>
          <a:r>
            <a:rPr lang="es-EC" dirty="0" smtClean="0"/>
            <a:t>La acreditación de las Universidades, carreras y programas deben cumplir con evidencias de los parámetros establecidos por el CEAACES.</a:t>
          </a:r>
          <a:endParaRPr lang="es-EC" dirty="0"/>
        </a:p>
      </dgm:t>
    </dgm:pt>
    <dgm:pt modelId="{2C3256A1-C930-4288-A884-7BB22395A300}" type="parTrans" cxnId="{E627A313-3DEA-488F-AC70-362BA20C45AC}">
      <dgm:prSet/>
      <dgm:spPr/>
      <dgm:t>
        <a:bodyPr/>
        <a:lstStyle/>
        <a:p>
          <a:endParaRPr lang="es-EC"/>
        </a:p>
      </dgm:t>
    </dgm:pt>
    <dgm:pt modelId="{883D4FA3-FDAA-48F1-93D6-AB613EF21150}" type="sibTrans" cxnId="{E627A313-3DEA-488F-AC70-362BA20C45AC}">
      <dgm:prSet/>
      <dgm:spPr/>
      <dgm:t>
        <a:bodyPr/>
        <a:lstStyle/>
        <a:p>
          <a:endParaRPr lang="es-EC"/>
        </a:p>
      </dgm:t>
    </dgm:pt>
    <dgm:pt modelId="{2571D6A8-08E9-445D-9DA9-7AB30D70FAFB}">
      <dgm:prSet phldrT="[Texto]"/>
      <dgm:spPr/>
      <dgm:t>
        <a:bodyPr/>
        <a:lstStyle/>
        <a:p>
          <a:r>
            <a:rPr lang="es-EC" dirty="0" smtClean="0"/>
            <a:t>Por lo que es necesario que tengan claramente identificados los costos de las carreras y programas por estudiante.</a:t>
          </a:r>
          <a:endParaRPr lang="es-EC" dirty="0"/>
        </a:p>
      </dgm:t>
    </dgm:pt>
    <dgm:pt modelId="{35A2F58C-C46E-4BC1-A310-ECAF4E8CCC84}" type="parTrans" cxnId="{3EE13DE7-FD0F-4EDD-B096-BA2ECCE9A97F}">
      <dgm:prSet/>
      <dgm:spPr/>
      <dgm:t>
        <a:bodyPr/>
        <a:lstStyle/>
        <a:p>
          <a:endParaRPr lang="es-EC"/>
        </a:p>
      </dgm:t>
    </dgm:pt>
    <dgm:pt modelId="{A89B7A2B-2A4E-455A-BF24-517B761A638E}" type="sibTrans" cxnId="{3EE13DE7-FD0F-4EDD-B096-BA2ECCE9A97F}">
      <dgm:prSet/>
      <dgm:spPr/>
      <dgm:t>
        <a:bodyPr/>
        <a:lstStyle/>
        <a:p>
          <a:endParaRPr lang="es-EC"/>
        </a:p>
      </dgm:t>
    </dgm:pt>
    <dgm:pt modelId="{338B37DD-4D06-4927-AC89-C29668EBCFA6}" type="pres">
      <dgm:prSet presAssocID="{6212C89D-1FBB-452C-9F85-9735B93AA9B3}" presName="Name0" presStyleCnt="0">
        <dgm:presLayoutVars>
          <dgm:dir/>
          <dgm:resizeHandles val="exact"/>
        </dgm:presLayoutVars>
      </dgm:prSet>
      <dgm:spPr/>
      <dgm:t>
        <a:bodyPr/>
        <a:lstStyle/>
        <a:p>
          <a:endParaRPr lang="es-EC"/>
        </a:p>
      </dgm:t>
    </dgm:pt>
    <dgm:pt modelId="{41CDEC3F-FA2F-4EB6-8293-FFAE4D890953}" type="pres">
      <dgm:prSet presAssocID="{D50EFC30-CAD2-4974-BD33-75248B6186ED}" presName="composite" presStyleCnt="0"/>
      <dgm:spPr/>
    </dgm:pt>
    <dgm:pt modelId="{45CA14E3-70BB-4F32-BB3E-DBAB76E38369}" type="pres">
      <dgm:prSet presAssocID="{D50EFC30-CAD2-4974-BD33-75248B6186ED}" presName="imagSh" presStyleLbl="bgImgPlace1" presStyleIdx="0" presStyleCnt="2"/>
      <dgm:spPr>
        <a:blipFill rotWithShape="1">
          <a:blip xmlns:r="http://schemas.openxmlformats.org/officeDocument/2006/relationships" r:embed="rId1"/>
          <a:stretch>
            <a:fillRect/>
          </a:stretch>
        </a:blipFill>
      </dgm:spPr>
    </dgm:pt>
    <dgm:pt modelId="{5010E47E-37FC-4DA6-B054-D6F989C2D6BD}" type="pres">
      <dgm:prSet presAssocID="{D50EFC30-CAD2-4974-BD33-75248B6186ED}" presName="txNode" presStyleLbl="node1" presStyleIdx="0" presStyleCnt="2">
        <dgm:presLayoutVars>
          <dgm:bulletEnabled val="1"/>
        </dgm:presLayoutVars>
      </dgm:prSet>
      <dgm:spPr/>
      <dgm:t>
        <a:bodyPr/>
        <a:lstStyle/>
        <a:p>
          <a:endParaRPr lang="es-EC"/>
        </a:p>
      </dgm:t>
    </dgm:pt>
    <dgm:pt modelId="{9546A3DC-5BEB-442A-8BFD-F94C423DF7EA}" type="pres">
      <dgm:prSet presAssocID="{883D4FA3-FDAA-48F1-93D6-AB613EF21150}" presName="sibTrans" presStyleLbl="sibTrans2D1" presStyleIdx="0" presStyleCnt="1"/>
      <dgm:spPr/>
      <dgm:t>
        <a:bodyPr/>
        <a:lstStyle/>
        <a:p>
          <a:endParaRPr lang="es-EC"/>
        </a:p>
      </dgm:t>
    </dgm:pt>
    <dgm:pt modelId="{BE9DD41F-B4A6-4A79-88F3-4E2E2E6B4E6B}" type="pres">
      <dgm:prSet presAssocID="{883D4FA3-FDAA-48F1-93D6-AB613EF21150}" presName="connTx" presStyleLbl="sibTrans2D1" presStyleIdx="0" presStyleCnt="1"/>
      <dgm:spPr/>
      <dgm:t>
        <a:bodyPr/>
        <a:lstStyle/>
        <a:p>
          <a:endParaRPr lang="es-EC"/>
        </a:p>
      </dgm:t>
    </dgm:pt>
    <dgm:pt modelId="{5E038BDF-2988-4993-BD62-1FEDBB1CDF5E}" type="pres">
      <dgm:prSet presAssocID="{2571D6A8-08E9-445D-9DA9-7AB30D70FAFB}" presName="composite" presStyleCnt="0"/>
      <dgm:spPr/>
    </dgm:pt>
    <dgm:pt modelId="{CFF65E17-EA65-491A-A0FB-7D3B05670502}" type="pres">
      <dgm:prSet presAssocID="{2571D6A8-08E9-445D-9DA9-7AB30D70FAFB}" presName="imagSh" presStyleLbl="bgImgPlace1" presStyleIdx="1" presStyleCnt="2"/>
      <dgm:spPr>
        <a:blipFill rotWithShape="1">
          <a:blip xmlns:r="http://schemas.openxmlformats.org/officeDocument/2006/relationships" r:embed="rId2"/>
          <a:stretch>
            <a:fillRect/>
          </a:stretch>
        </a:blipFill>
      </dgm:spPr>
    </dgm:pt>
    <dgm:pt modelId="{3ABC12EF-42E0-4DFE-BD20-3814523CA8FE}" type="pres">
      <dgm:prSet presAssocID="{2571D6A8-08E9-445D-9DA9-7AB30D70FAFB}" presName="txNode" presStyleLbl="node1" presStyleIdx="1" presStyleCnt="2">
        <dgm:presLayoutVars>
          <dgm:bulletEnabled val="1"/>
        </dgm:presLayoutVars>
      </dgm:prSet>
      <dgm:spPr/>
      <dgm:t>
        <a:bodyPr/>
        <a:lstStyle/>
        <a:p>
          <a:endParaRPr lang="es-EC"/>
        </a:p>
      </dgm:t>
    </dgm:pt>
  </dgm:ptLst>
  <dgm:cxnLst>
    <dgm:cxn modelId="{AF9BD239-B24F-47C8-918B-5130E60D40D4}" type="presOf" srcId="{883D4FA3-FDAA-48F1-93D6-AB613EF21150}" destId="{9546A3DC-5BEB-442A-8BFD-F94C423DF7EA}" srcOrd="0" destOrd="0" presId="urn:microsoft.com/office/officeart/2005/8/layout/hProcess10"/>
    <dgm:cxn modelId="{3EE13DE7-FD0F-4EDD-B096-BA2ECCE9A97F}" srcId="{6212C89D-1FBB-452C-9F85-9735B93AA9B3}" destId="{2571D6A8-08E9-445D-9DA9-7AB30D70FAFB}" srcOrd="1" destOrd="0" parTransId="{35A2F58C-C46E-4BC1-A310-ECAF4E8CCC84}" sibTransId="{A89B7A2B-2A4E-455A-BF24-517B761A638E}"/>
    <dgm:cxn modelId="{E746D838-25E2-4FEF-BC76-9103CF358220}" type="presOf" srcId="{6212C89D-1FBB-452C-9F85-9735B93AA9B3}" destId="{338B37DD-4D06-4927-AC89-C29668EBCFA6}" srcOrd="0" destOrd="0" presId="urn:microsoft.com/office/officeart/2005/8/layout/hProcess10"/>
    <dgm:cxn modelId="{D9978AF2-CC55-4E1A-ADDD-046BDD4F1A0B}" type="presOf" srcId="{2571D6A8-08E9-445D-9DA9-7AB30D70FAFB}" destId="{3ABC12EF-42E0-4DFE-BD20-3814523CA8FE}" srcOrd="0" destOrd="0" presId="urn:microsoft.com/office/officeart/2005/8/layout/hProcess10"/>
    <dgm:cxn modelId="{44AC007C-F1B7-4280-B6F6-20182D7F13AC}" type="presOf" srcId="{D50EFC30-CAD2-4974-BD33-75248B6186ED}" destId="{5010E47E-37FC-4DA6-B054-D6F989C2D6BD}" srcOrd="0" destOrd="0" presId="urn:microsoft.com/office/officeart/2005/8/layout/hProcess10"/>
    <dgm:cxn modelId="{79122A8E-1154-4B07-BCA4-848B84B4443D}" type="presOf" srcId="{883D4FA3-FDAA-48F1-93D6-AB613EF21150}" destId="{BE9DD41F-B4A6-4A79-88F3-4E2E2E6B4E6B}" srcOrd="1" destOrd="0" presId="urn:microsoft.com/office/officeart/2005/8/layout/hProcess10"/>
    <dgm:cxn modelId="{E627A313-3DEA-488F-AC70-362BA20C45AC}" srcId="{6212C89D-1FBB-452C-9F85-9735B93AA9B3}" destId="{D50EFC30-CAD2-4974-BD33-75248B6186ED}" srcOrd="0" destOrd="0" parTransId="{2C3256A1-C930-4288-A884-7BB22395A300}" sibTransId="{883D4FA3-FDAA-48F1-93D6-AB613EF21150}"/>
    <dgm:cxn modelId="{C58ED361-5F5E-4C67-8A76-7A6EED0BEE22}" type="presParOf" srcId="{338B37DD-4D06-4927-AC89-C29668EBCFA6}" destId="{41CDEC3F-FA2F-4EB6-8293-FFAE4D890953}" srcOrd="0" destOrd="0" presId="urn:microsoft.com/office/officeart/2005/8/layout/hProcess10"/>
    <dgm:cxn modelId="{A587850A-35C3-43E4-8689-1CB4A437F6F5}" type="presParOf" srcId="{41CDEC3F-FA2F-4EB6-8293-FFAE4D890953}" destId="{45CA14E3-70BB-4F32-BB3E-DBAB76E38369}" srcOrd="0" destOrd="0" presId="urn:microsoft.com/office/officeart/2005/8/layout/hProcess10"/>
    <dgm:cxn modelId="{7997402B-9CBE-4CD8-9E29-59B106EBD75B}" type="presParOf" srcId="{41CDEC3F-FA2F-4EB6-8293-FFAE4D890953}" destId="{5010E47E-37FC-4DA6-B054-D6F989C2D6BD}" srcOrd="1" destOrd="0" presId="urn:microsoft.com/office/officeart/2005/8/layout/hProcess10"/>
    <dgm:cxn modelId="{2624EF8E-D849-4FED-BFBF-139BFD226F4E}" type="presParOf" srcId="{338B37DD-4D06-4927-AC89-C29668EBCFA6}" destId="{9546A3DC-5BEB-442A-8BFD-F94C423DF7EA}" srcOrd="1" destOrd="0" presId="urn:microsoft.com/office/officeart/2005/8/layout/hProcess10"/>
    <dgm:cxn modelId="{1CE4B27E-6EDE-4B4A-83DF-8E316C2650F9}" type="presParOf" srcId="{9546A3DC-5BEB-442A-8BFD-F94C423DF7EA}" destId="{BE9DD41F-B4A6-4A79-88F3-4E2E2E6B4E6B}" srcOrd="0" destOrd="0" presId="urn:microsoft.com/office/officeart/2005/8/layout/hProcess10"/>
    <dgm:cxn modelId="{8C3FAF00-3693-466B-A8C1-DE299F9D5462}" type="presParOf" srcId="{338B37DD-4D06-4927-AC89-C29668EBCFA6}" destId="{5E038BDF-2988-4993-BD62-1FEDBB1CDF5E}" srcOrd="2" destOrd="0" presId="urn:microsoft.com/office/officeart/2005/8/layout/hProcess10"/>
    <dgm:cxn modelId="{412A8CBB-53DB-4979-A49D-8F071D92FFDD}" type="presParOf" srcId="{5E038BDF-2988-4993-BD62-1FEDBB1CDF5E}" destId="{CFF65E17-EA65-491A-A0FB-7D3B05670502}" srcOrd="0" destOrd="0" presId="urn:microsoft.com/office/officeart/2005/8/layout/hProcess10"/>
    <dgm:cxn modelId="{84EE4845-BE86-4D26-8CE3-A944E1FBD213}" type="presParOf" srcId="{5E038BDF-2988-4993-BD62-1FEDBB1CDF5E}" destId="{3ABC12EF-42E0-4DFE-BD20-3814523CA8FE}"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5520E9-5AC5-4707-9F17-FC7BE15222CD}" type="doc">
      <dgm:prSet loTypeId="urn:microsoft.com/office/officeart/2005/8/layout/hProcess9" loCatId="process" qsTypeId="urn:microsoft.com/office/officeart/2005/8/quickstyle/3d3" qsCatId="3D" csTypeId="urn:microsoft.com/office/officeart/2005/8/colors/colorful4" csCatId="colorful" phldr="1"/>
      <dgm:spPr/>
    </dgm:pt>
    <dgm:pt modelId="{D37941FC-B991-4FD6-8081-A742A78998BD}">
      <dgm:prSet phldrT="[Texto]"/>
      <dgm:spPr/>
      <dgm:t>
        <a:bodyPr/>
        <a:lstStyle/>
        <a:p>
          <a:r>
            <a:rPr lang="es-EC" dirty="0" smtClean="0">
              <a:solidFill>
                <a:schemeClr val="tx1"/>
              </a:solidFill>
            </a:rPr>
            <a:t>Permitirá estimar las cifras presupuestarias de los programas de posgrado en forma objetiva</a:t>
          </a:r>
          <a:endParaRPr lang="es-EC" dirty="0">
            <a:solidFill>
              <a:schemeClr val="tx1"/>
            </a:solidFill>
          </a:endParaRPr>
        </a:p>
      </dgm:t>
    </dgm:pt>
    <dgm:pt modelId="{2294A419-75FD-4A29-A2E5-4F6159AEA075}" type="parTrans" cxnId="{444923A6-C1B9-40EF-87F2-36BC8752A40E}">
      <dgm:prSet/>
      <dgm:spPr/>
      <dgm:t>
        <a:bodyPr/>
        <a:lstStyle/>
        <a:p>
          <a:endParaRPr lang="es-EC">
            <a:solidFill>
              <a:schemeClr val="tx1"/>
            </a:solidFill>
          </a:endParaRPr>
        </a:p>
      </dgm:t>
    </dgm:pt>
    <dgm:pt modelId="{E55F8017-9B8B-4BBF-9DD3-AD1EB9A79661}" type="sibTrans" cxnId="{444923A6-C1B9-40EF-87F2-36BC8752A40E}">
      <dgm:prSet/>
      <dgm:spPr/>
      <dgm:t>
        <a:bodyPr/>
        <a:lstStyle/>
        <a:p>
          <a:endParaRPr lang="es-EC">
            <a:solidFill>
              <a:schemeClr val="tx1"/>
            </a:solidFill>
          </a:endParaRPr>
        </a:p>
      </dgm:t>
    </dgm:pt>
    <dgm:pt modelId="{0A6C3550-F693-4D82-B288-0F79F661EB49}">
      <dgm:prSet phldrT="[Texto]"/>
      <dgm:spPr/>
      <dgm:t>
        <a:bodyPr/>
        <a:lstStyle/>
        <a:p>
          <a:r>
            <a:rPr lang="es-EC" dirty="0" smtClean="0">
              <a:solidFill>
                <a:schemeClr val="tx1"/>
              </a:solidFill>
            </a:rPr>
            <a:t>Actualmente los costos administrativos del programa son estimados de acuerdo al criterio de quien formula el proyecto o programa de posgrado.</a:t>
          </a:r>
          <a:endParaRPr lang="es-EC" dirty="0">
            <a:solidFill>
              <a:schemeClr val="tx1"/>
            </a:solidFill>
          </a:endParaRPr>
        </a:p>
      </dgm:t>
    </dgm:pt>
    <dgm:pt modelId="{5CD9635C-70EE-4636-92BA-44EE313D530C}" type="parTrans" cxnId="{FE9718C4-6363-4B12-8B14-4ACBDBE5015D}">
      <dgm:prSet/>
      <dgm:spPr/>
      <dgm:t>
        <a:bodyPr/>
        <a:lstStyle/>
        <a:p>
          <a:endParaRPr lang="es-EC">
            <a:solidFill>
              <a:schemeClr val="tx1"/>
            </a:solidFill>
          </a:endParaRPr>
        </a:p>
      </dgm:t>
    </dgm:pt>
    <dgm:pt modelId="{61AB15B2-7D7F-47DF-9384-82E0251E1E8E}" type="sibTrans" cxnId="{FE9718C4-6363-4B12-8B14-4ACBDBE5015D}">
      <dgm:prSet/>
      <dgm:spPr/>
      <dgm:t>
        <a:bodyPr/>
        <a:lstStyle/>
        <a:p>
          <a:endParaRPr lang="es-EC">
            <a:solidFill>
              <a:schemeClr val="tx1"/>
            </a:solidFill>
          </a:endParaRPr>
        </a:p>
      </dgm:t>
    </dgm:pt>
    <dgm:pt modelId="{D1EDDA38-EBD8-4A79-A084-F6D3B3071A77}" type="pres">
      <dgm:prSet presAssocID="{DF5520E9-5AC5-4707-9F17-FC7BE15222CD}" presName="CompostProcess" presStyleCnt="0">
        <dgm:presLayoutVars>
          <dgm:dir/>
          <dgm:resizeHandles val="exact"/>
        </dgm:presLayoutVars>
      </dgm:prSet>
      <dgm:spPr/>
    </dgm:pt>
    <dgm:pt modelId="{2AAED094-E41A-4F52-BC2B-FA1AFA0F2B9B}" type="pres">
      <dgm:prSet presAssocID="{DF5520E9-5AC5-4707-9F17-FC7BE15222CD}" presName="arrow" presStyleLbl="bgShp" presStyleIdx="0" presStyleCnt="1"/>
      <dgm:spPr/>
    </dgm:pt>
    <dgm:pt modelId="{453C2D94-000C-4584-8265-0081311B1D57}" type="pres">
      <dgm:prSet presAssocID="{DF5520E9-5AC5-4707-9F17-FC7BE15222CD}" presName="linearProcess" presStyleCnt="0"/>
      <dgm:spPr/>
    </dgm:pt>
    <dgm:pt modelId="{D9888B3A-1A41-47B9-A032-B9660FAB46F8}" type="pres">
      <dgm:prSet presAssocID="{D37941FC-B991-4FD6-8081-A742A78998BD}" presName="textNode" presStyleLbl="node1" presStyleIdx="0" presStyleCnt="2">
        <dgm:presLayoutVars>
          <dgm:bulletEnabled val="1"/>
        </dgm:presLayoutVars>
      </dgm:prSet>
      <dgm:spPr/>
      <dgm:t>
        <a:bodyPr/>
        <a:lstStyle/>
        <a:p>
          <a:endParaRPr lang="es-EC"/>
        </a:p>
      </dgm:t>
    </dgm:pt>
    <dgm:pt modelId="{A3398264-9ADA-4287-83F2-187299376010}" type="pres">
      <dgm:prSet presAssocID="{E55F8017-9B8B-4BBF-9DD3-AD1EB9A79661}" presName="sibTrans" presStyleCnt="0"/>
      <dgm:spPr/>
    </dgm:pt>
    <dgm:pt modelId="{66CC8243-F078-4A4E-8A9E-7C8904EA59F7}" type="pres">
      <dgm:prSet presAssocID="{0A6C3550-F693-4D82-B288-0F79F661EB49}" presName="textNode" presStyleLbl="node1" presStyleIdx="1" presStyleCnt="2">
        <dgm:presLayoutVars>
          <dgm:bulletEnabled val="1"/>
        </dgm:presLayoutVars>
      </dgm:prSet>
      <dgm:spPr/>
      <dgm:t>
        <a:bodyPr/>
        <a:lstStyle/>
        <a:p>
          <a:endParaRPr lang="es-EC"/>
        </a:p>
      </dgm:t>
    </dgm:pt>
  </dgm:ptLst>
  <dgm:cxnLst>
    <dgm:cxn modelId="{B0E47783-CDAB-43B3-B5D5-C253FD35F6AA}" type="presOf" srcId="{DF5520E9-5AC5-4707-9F17-FC7BE15222CD}" destId="{D1EDDA38-EBD8-4A79-A084-F6D3B3071A77}" srcOrd="0" destOrd="0" presId="urn:microsoft.com/office/officeart/2005/8/layout/hProcess9"/>
    <dgm:cxn modelId="{FE9718C4-6363-4B12-8B14-4ACBDBE5015D}" srcId="{DF5520E9-5AC5-4707-9F17-FC7BE15222CD}" destId="{0A6C3550-F693-4D82-B288-0F79F661EB49}" srcOrd="1" destOrd="0" parTransId="{5CD9635C-70EE-4636-92BA-44EE313D530C}" sibTransId="{61AB15B2-7D7F-47DF-9384-82E0251E1E8E}"/>
    <dgm:cxn modelId="{444923A6-C1B9-40EF-87F2-36BC8752A40E}" srcId="{DF5520E9-5AC5-4707-9F17-FC7BE15222CD}" destId="{D37941FC-B991-4FD6-8081-A742A78998BD}" srcOrd="0" destOrd="0" parTransId="{2294A419-75FD-4A29-A2E5-4F6159AEA075}" sibTransId="{E55F8017-9B8B-4BBF-9DD3-AD1EB9A79661}"/>
    <dgm:cxn modelId="{AB8DA957-10F1-4E56-91C8-FD255AE4CE5B}" type="presOf" srcId="{D37941FC-B991-4FD6-8081-A742A78998BD}" destId="{D9888B3A-1A41-47B9-A032-B9660FAB46F8}" srcOrd="0" destOrd="0" presId="urn:microsoft.com/office/officeart/2005/8/layout/hProcess9"/>
    <dgm:cxn modelId="{FF32E68A-EBBF-4774-8C85-74E2A90F7641}" type="presOf" srcId="{0A6C3550-F693-4D82-B288-0F79F661EB49}" destId="{66CC8243-F078-4A4E-8A9E-7C8904EA59F7}" srcOrd="0" destOrd="0" presId="urn:microsoft.com/office/officeart/2005/8/layout/hProcess9"/>
    <dgm:cxn modelId="{6116C150-7C97-446F-8062-08A5800CB81C}" type="presParOf" srcId="{D1EDDA38-EBD8-4A79-A084-F6D3B3071A77}" destId="{2AAED094-E41A-4F52-BC2B-FA1AFA0F2B9B}" srcOrd="0" destOrd="0" presId="urn:microsoft.com/office/officeart/2005/8/layout/hProcess9"/>
    <dgm:cxn modelId="{598E01F6-A20F-4BAC-927A-3CA592365AC5}" type="presParOf" srcId="{D1EDDA38-EBD8-4A79-A084-F6D3B3071A77}" destId="{453C2D94-000C-4584-8265-0081311B1D57}" srcOrd="1" destOrd="0" presId="urn:microsoft.com/office/officeart/2005/8/layout/hProcess9"/>
    <dgm:cxn modelId="{954CF4A5-8981-4642-ACED-33A2D97C90A5}" type="presParOf" srcId="{453C2D94-000C-4584-8265-0081311B1D57}" destId="{D9888B3A-1A41-47B9-A032-B9660FAB46F8}" srcOrd="0" destOrd="0" presId="urn:microsoft.com/office/officeart/2005/8/layout/hProcess9"/>
    <dgm:cxn modelId="{6B289C6B-0F31-4058-8941-75644E5778D2}" type="presParOf" srcId="{453C2D94-000C-4584-8265-0081311B1D57}" destId="{A3398264-9ADA-4287-83F2-187299376010}" srcOrd="1" destOrd="0" presId="urn:microsoft.com/office/officeart/2005/8/layout/hProcess9"/>
    <dgm:cxn modelId="{27BD297F-93FA-46DD-8222-F932E4F41FDA}" type="presParOf" srcId="{453C2D94-000C-4584-8265-0081311B1D57}" destId="{66CC8243-F078-4A4E-8A9E-7C8904EA59F7}"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8E1AC3-4542-46FD-9456-CCD2DE31A321}" type="doc">
      <dgm:prSet loTypeId="urn:microsoft.com/office/officeart/2008/layout/HorizontalMultiLevelHierarchy" loCatId="hierarchy" qsTypeId="urn:microsoft.com/office/officeart/2005/8/quickstyle/simple3" qsCatId="simple" csTypeId="urn:microsoft.com/office/officeart/2005/8/colors/accent1_1" csCatId="accent1" phldr="1"/>
      <dgm:spPr/>
      <dgm:t>
        <a:bodyPr/>
        <a:lstStyle/>
        <a:p>
          <a:endParaRPr lang="es-EC"/>
        </a:p>
      </dgm:t>
    </dgm:pt>
    <dgm:pt modelId="{3CE96406-4922-43BB-A628-9DCB06BF5E61}">
      <dgm:prSet phldrT="[Texto]" custT="1"/>
      <dgm:spPr/>
      <dgm:t>
        <a:bodyPr vert="vert"/>
        <a:lstStyle/>
        <a:p>
          <a:r>
            <a:rPr lang="es-EC" sz="1800" dirty="0" smtClean="0"/>
            <a:t> El problema de estudio encuentra su fundamento legal en la legislación ecuatoriana, específicamente en: </a:t>
          </a:r>
          <a:endParaRPr lang="es-EC" sz="1800" b="1" dirty="0"/>
        </a:p>
      </dgm:t>
    </dgm:pt>
    <dgm:pt modelId="{783BCB10-5B8E-4D87-A635-D5BF1A027FEF}" type="parTrans" cxnId="{B7682AA4-54A4-4C19-91F2-448F0F4B2B12}">
      <dgm:prSet/>
      <dgm:spPr/>
      <dgm:t>
        <a:bodyPr/>
        <a:lstStyle/>
        <a:p>
          <a:endParaRPr lang="es-EC"/>
        </a:p>
      </dgm:t>
    </dgm:pt>
    <dgm:pt modelId="{B7FE0531-4CCA-4C94-8910-E14C4DDA1C71}" type="sibTrans" cxnId="{B7682AA4-54A4-4C19-91F2-448F0F4B2B12}">
      <dgm:prSet/>
      <dgm:spPr/>
      <dgm:t>
        <a:bodyPr/>
        <a:lstStyle/>
        <a:p>
          <a:endParaRPr lang="es-EC"/>
        </a:p>
      </dgm:t>
    </dgm:pt>
    <dgm:pt modelId="{FD668800-67AE-4F7D-9F65-3CEA57954DD2}">
      <dgm:prSet phldrT="[Texto]" custT="1"/>
      <dgm:spPr>
        <a:solidFill>
          <a:schemeClr val="accent1">
            <a:lumMod val="20000"/>
            <a:lumOff val="80000"/>
          </a:schemeClr>
        </a:solidFill>
      </dgm:spPr>
      <dgm:t>
        <a:bodyPr/>
        <a:lstStyle/>
        <a:p>
          <a:r>
            <a:rPr lang="es-EC" sz="1800" dirty="0" smtClean="0"/>
            <a:t>Constitución de la República del Ecuador</a:t>
          </a:r>
        </a:p>
      </dgm:t>
    </dgm:pt>
    <dgm:pt modelId="{7C26505D-D577-4F31-B75F-3368904C35B7}" type="parTrans" cxnId="{5327035E-BB46-4CEA-8EEB-0FD1245A2106}">
      <dgm:prSet/>
      <dgm:spPr/>
      <dgm:t>
        <a:bodyPr/>
        <a:lstStyle/>
        <a:p>
          <a:endParaRPr lang="es-EC"/>
        </a:p>
      </dgm:t>
    </dgm:pt>
    <dgm:pt modelId="{6F85A313-612D-4914-BD80-C284054C516A}" type="sibTrans" cxnId="{5327035E-BB46-4CEA-8EEB-0FD1245A2106}">
      <dgm:prSet/>
      <dgm:spPr/>
      <dgm:t>
        <a:bodyPr/>
        <a:lstStyle/>
        <a:p>
          <a:endParaRPr lang="es-EC"/>
        </a:p>
      </dgm:t>
    </dgm:pt>
    <dgm:pt modelId="{43BC734F-7BF1-4D97-9433-DCBC0791D20B}">
      <dgm:prSet phldrT="[Texto]" custT="1"/>
      <dgm:spPr>
        <a:solidFill>
          <a:schemeClr val="accent1">
            <a:lumMod val="20000"/>
            <a:lumOff val="80000"/>
          </a:schemeClr>
        </a:solidFill>
      </dgm:spPr>
      <dgm:t>
        <a:bodyPr/>
        <a:lstStyle/>
        <a:p>
          <a:r>
            <a:rPr lang="es-EC" sz="1800" dirty="0" smtClean="0"/>
            <a:t>Ley Orgánica de Educación Superior</a:t>
          </a:r>
          <a:endParaRPr lang="es-EC" sz="1800" i="0" dirty="0"/>
        </a:p>
      </dgm:t>
    </dgm:pt>
    <dgm:pt modelId="{9F1C644F-4CAA-4501-80DF-8B469E77124F}" type="parTrans" cxnId="{5BBF160C-4D9D-430D-9CDB-EEB5E7B72A6A}">
      <dgm:prSet/>
      <dgm:spPr/>
      <dgm:t>
        <a:bodyPr/>
        <a:lstStyle/>
        <a:p>
          <a:endParaRPr lang="es-EC"/>
        </a:p>
      </dgm:t>
    </dgm:pt>
    <dgm:pt modelId="{AF9BC37D-B26B-4B5B-99F7-763AD54EE1A3}" type="sibTrans" cxnId="{5BBF160C-4D9D-430D-9CDB-EEB5E7B72A6A}">
      <dgm:prSet/>
      <dgm:spPr/>
      <dgm:t>
        <a:bodyPr/>
        <a:lstStyle/>
        <a:p>
          <a:endParaRPr lang="es-EC"/>
        </a:p>
      </dgm:t>
    </dgm:pt>
    <dgm:pt modelId="{DBB64AD4-AE33-4DEE-BFC4-0EEFFAD3622C}">
      <dgm:prSet phldrT="[Texto]" custT="1"/>
      <dgm:spPr>
        <a:solidFill>
          <a:schemeClr val="accent1">
            <a:lumMod val="20000"/>
            <a:lumOff val="80000"/>
          </a:schemeClr>
        </a:solidFill>
      </dgm:spPr>
      <dgm:t>
        <a:bodyPr/>
        <a:lstStyle/>
        <a:p>
          <a:r>
            <a:rPr lang="es-EC" sz="1800" dirty="0" smtClean="0"/>
            <a:t>Código Orgánico de Planificación y Finanzas Públicas</a:t>
          </a:r>
          <a:endParaRPr lang="es-EC" sz="1800" i="0" dirty="0"/>
        </a:p>
      </dgm:t>
    </dgm:pt>
    <dgm:pt modelId="{4FCBC9B8-151A-408D-970B-55B98C67732F}" type="parTrans" cxnId="{F81BA4B9-EE64-450D-8E75-E6DAF48B8AA5}">
      <dgm:prSet/>
      <dgm:spPr/>
      <dgm:t>
        <a:bodyPr/>
        <a:lstStyle/>
        <a:p>
          <a:endParaRPr lang="es-EC"/>
        </a:p>
      </dgm:t>
    </dgm:pt>
    <dgm:pt modelId="{F9C643E9-BCF0-4A13-A9C6-A1919D517384}" type="sibTrans" cxnId="{F81BA4B9-EE64-450D-8E75-E6DAF48B8AA5}">
      <dgm:prSet/>
      <dgm:spPr/>
      <dgm:t>
        <a:bodyPr/>
        <a:lstStyle/>
        <a:p>
          <a:endParaRPr lang="es-EC"/>
        </a:p>
      </dgm:t>
    </dgm:pt>
    <dgm:pt modelId="{DB999362-14F1-47A4-B90D-20824DD6C190}">
      <dgm:prSet phldrT="[Texto]" custT="1"/>
      <dgm:spPr/>
      <dgm:t>
        <a:bodyPr/>
        <a:lstStyle/>
        <a:p>
          <a:r>
            <a:rPr lang="es-EC" sz="1800" dirty="0" smtClean="0"/>
            <a:t>La educación superior como uno de los elementos necesarios para el desarrollo social y económico. </a:t>
          </a:r>
        </a:p>
        <a:p>
          <a:r>
            <a:rPr lang="es-EC" sz="1800" dirty="0" smtClean="0"/>
            <a:t>La autonomía no exime a las instituciones del sistema de ser fiscalizadas.</a:t>
          </a:r>
          <a:endParaRPr lang="es-EC" sz="1800" dirty="0"/>
        </a:p>
      </dgm:t>
    </dgm:pt>
    <dgm:pt modelId="{E8288E0B-52E0-493E-AC7A-136D6ABF6691}" type="parTrans" cxnId="{DD061D22-2898-4BC7-A101-1216391D9A1D}">
      <dgm:prSet/>
      <dgm:spPr/>
      <dgm:t>
        <a:bodyPr/>
        <a:lstStyle/>
        <a:p>
          <a:endParaRPr lang="es-EC"/>
        </a:p>
      </dgm:t>
    </dgm:pt>
    <dgm:pt modelId="{A8A5DB47-C49F-449B-AFBA-EAF0FE2318CD}" type="sibTrans" cxnId="{DD061D22-2898-4BC7-A101-1216391D9A1D}">
      <dgm:prSet/>
      <dgm:spPr/>
      <dgm:t>
        <a:bodyPr/>
        <a:lstStyle/>
        <a:p>
          <a:endParaRPr lang="es-EC"/>
        </a:p>
      </dgm:t>
    </dgm:pt>
    <dgm:pt modelId="{629FE8F8-BA7C-41D4-AF4E-20A2B860605D}">
      <dgm:prSet custT="1"/>
      <dgm:spPr/>
      <dgm:t>
        <a:bodyPr/>
        <a:lstStyle/>
        <a:p>
          <a:r>
            <a:rPr lang="es-EC" sz="1800" dirty="0" smtClean="0"/>
            <a:t>Las IES podrán financiarse e incrementar su patrimonio mediante fondos autogenerados por cursos, seminarios extracurriculares, programas de posgrado</a:t>
          </a:r>
          <a:endParaRPr lang="es-EC" sz="1800" dirty="0"/>
        </a:p>
      </dgm:t>
    </dgm:pt>
    <dgm:pt modelId="{0CE87720-3A76-41E4-BA99-C1AA925327FB}" type="parTrans" cxnId="{779E5556-F6B1-4911-ACA2-E2454A7D2FFC}">
      <dgm:prSet/>
      <dgm:spPr/>
      <dgm:t>
        <a:bodyPr/>
        <a:lstStyle/>
        <a:p>
          <a:endParaRPr lang="es-EC"/>
        </a:p>
      </dgm:t>
    </dgm:pt>
    <dgm:pt modelId="{8C4A2ECD-F42A-4F0B-BF82-8FE691AFAAFC}" type="sibTrans" cxnId="{779E5556-F6B1-4911-ACA2-E2454A7D2FFC}">
      <dgm:prSet/>
      <dgm:spPr/>
      <dgm:t>
        <a:bodyPr/>
        <a:lstStyle/>
        <a:p>
          <a:endParaRPr lang="es-EC"/>
        </a:p>
      </dgm:t>
    </dgm:pt>
    <dgm:pt modelId="{3B0CA491-0AC3-46C2-83F6-EA18BAF8A0EC}">
      <dgm:prSet custT="1"/>
      <dgm:spPr/>
      <dgm:t>
        <a:bodyPr/>
        <a:lstStyle/>
        <a:p>
          <a:r>
            <a:rPr lang="es-EC" dirty="0" smtClean="0"/>
            <a:t>Seguimiento y evaluación financiera de la ejecución presupuestaria </a:t>
          </a:r>
          <a:endParaRPr lang="es-EC" sz="1800" dirty="0"/>
        </a:p>
      </dgm:t>
    </dgm:pt>
    <dgm:pt modelId="{DD69655B-2EC9-4A88-BA23-A16136BCFE77}" type="parTrans" cxnId="{6F634876-6EA7-48D2-A569-BF11B0EB784F}">
      <dgm:prSet/>
      <dgm:spPr/>
      <dgm:t>
        <a:bodyPr/>
        <a:lstStyle/>
        <a:p>
          <a:endParaRPr lang="es-EC"/>
        </a:p>
      </dgm:t>
    </dgm:pt>
    <dgm:pt modelId="{A1E847C7-E8B0-475F-8CFF-8990E9E1AB4D}" type="sibTrans" cxnId="{6F634876-6EA7-48D2-A569-BF11B0EB784F}">
      <dgm:prSet/>
      <dgm:spPr/>
      <dgm:t>
        <a:bodyPr/>
        <a:lstStyle/>
        <a:p>
          <a:endParaRPr lang="es-EC"/>
        </a:p>
      </dgm:t>
    </dgm:pt>
    <dgm:pt modelId="{54A561F2-B606-4FC0-B459-23BBE266084E}" type="pres">
      <dgm:prSet presAssocID="{378E1AC3-4542-46FD-9456-CCD2DE31A321}" presName="Name0" presStyleCnt="0">
        <dgm:presLayoutVars>
          <dgm:chPref val="1"/>
          <dgm:dir/>
          <dgm:animOne val="branch"/>
          <dgm:animLvl val="lvl"/>
          <dgm:resizeHandles val="exact"/>
        </dgm:presLayoutVars>
      </dgm:prSet>
      <dgm:spPr/>
      <dgm:t>
        <a:bodyPr/>
        <a:lstStyle/>
        <a:p>
          <a:endParaRPr lang="es-EC"/>
        </a:p>
      </dgm:t>
    </dgm:pt>
    <dgm:pt modelId="{F4514C47-1769-485C-8779-5D61A88A4DC9}" type="pres">
      <dgm:prSet presAssocID="{3CE96406-4922-43BB-A628-9DCB06BF5E61}" presName="root1" presStyleCnt="0"/>
      <dgm:spPr/>
    </dgm:pt>
    <dgm:pt modelId="{9D01452A-0AEB-4F05-9DE6-DC7FC7586F34}" type="pres">
      <dgm:prSet presAssocID="{3CE96406-4922-43BB-A628-9DCB06BF5E61}" presName="LevelOneTextNode" presStyleLbl="node0" presStyleIdx="0" presStyleCnt="1" custScaleX="176320" custScaleY="51627" custLinFactNeighborX="-22960">
        <dgm:presLayoutVars>
          <dgm:chPref val="3"/>
        </dgm:presLayoutVars>
      </dgm:prSet>
      <dgm:spPr/>
      <dgm:t>
        <a:bodyPr/>
        <a:lstStyle/>
        <a:p>
          <a:endParaRPr lang="es-EC"/>
        </a:p>
      </dgm:t>
    </dgm:pt>
    <dgm:pt modelId="{F9A02D40-EE3C-4D15-94BF-BAD61E94053D}" type="pres">
      <dgm:prSet presAssocID="{3CE96406-4922-43BB-A628-9DCB06BF5E61}" presName="level2hierChild" presStyleCnt="0"/>
      <dgm:spPr/>
    </dgm:pt>
    <dgm:pt modelId="{2FE2B4E4-5214-4B21-B03C-FF58B79C91D6}" type="pres">
      <dgm:prSet presAssocID="{7C26505D-D577-4F31-B75F-3368904C35B7}" presName="conn2-1" presStyleLbl="parChTrans1D2" presStyleIdx="0" presStyleCnt="3"/>
      <dgm:spPr/>
      <dgm:t>
        <a:bodyPr/>
        <a:lstStyle/>
        <a:p>
          <a:endParaRPr lang="es-EC"/>
        </a:p>
      </dgm:t>
    </dgm:pt>
    <dgm:pt modelId="{55E9687C-BE01-4267-AD0C-CB4E4B78393A}" type="pres">
      <dgm:prSet presAssocID="{7C26505D-D577-4F31-B75F-3368904C35B7}" presName="connTx" presStyleLbl="parChTrans1D2" presStyleIdx="0" presStyleCnt="3"/>
      <dgm:spPr/>
      <dgm:t>
        <a:bodyPr/>
        <a:lstStyle/>
        <a:p>
          <a:endParaRPr lang="es-EC"/>
        </a:p>
      </dgm:t>
    </dgm:pt>
    <dgm:pt modelId="{FD01AB00-8AC3-4ACC-9862-5C5F52A4F864}" type="pres">
      <dgm:prSet presAssocID="{FD668800-67AE-4F7D-9F65-3CEA57954DD2}" presName="root2" presStyleCnt="0"/>
      <dgm:spPr/>
    </dgm:pt>
    <dgm:pt modelId="{A9A10A16-B6C5-448C-8F3B-923B9E974FD2}" type="pres">
      <dgm:prSet presAssocID="{FD668800-67AE-4F7D-9F65-3CEA57954DD2}" presName="LevelTwoTextNode" presStyleLbl="node2" presStyleIdx="0" presStyleCnt="3" custScaleX="66493" custScaleY="104946">
        <dgm:presLayoutVars>
          <dgm:chPref val="3"/>
        </dgm:presLayoutVars>
      </dgm:prSet>
      <dgm:spPr/>
      <dgm:t>
        <a:bodyPr/>
        <a:lstStyle/>
        <a:p>
          <a:endParaRPr lang="es-EC"/>
        </a:p>
      </dgm:t>
    </dgm:pt>
    <dgm:pt modelId="{925DCE9D-D5B6-46C3-A705-84FC5950F2A4}" type="pres">
      <dgm:prSet presAssocID="{FD668800-67AE-4F7D-9F65-3CEA57954DD2}" presName="level3hierChild" presStyleCnt="0"/>
      <dgm:spPr/>
    </dgm:pt>
    <dgm:pt modelId="{75341160-86A8-4D95-99C4-CB7F9D99B584}" type="pres">
      <dgm:prSet presAssocID="{E8288E0B-52E0-493E-AC7A-136D6ABF6691}" presName="conn2-1" presStyleLbl="parChTrans1D3" presStyleIdx="0" presStyleCnt="3"/>
      <dgm:spPr/>
      <dgm:t>
        <a:bodyPr/>
        <a:lstStyle/>
        <a:p>
          <a:endParaRPr lang="es-EC"/>
        </a:p>
      </dgm:t>
    </dgm:pt>
    <dgm:pt modelId="{9052AE02-D392-4344-AFB3-084128FC97F3}" type="pres">
      <dgm:prSet presAssocID="{E8288E0B-52E0-493E-AC7A-136D6ABF6691}" presName="connTx" presStyleLbl="parChTrans1D3" presStyleIdx="0" presStyleCnt="3"/>
      <dgm:spPr/>
      <dgm:t>
        <a:bodyPr/>
        <a:lstStyle/>
        <a:p>
          <a:endParaRPr lang="es-EC"/>
        </a:p>
      </dgm:t>
    </dgm:pt>
    <dgm:pt modelId="{1BD218A0-7F75-45F5-9AA6-0CC0485684B5}" type="pres">
      <dgm:prSet presAssocID="{DB999362-14F1-47A4-B90D-20824DD6C190}" presName="root2" presStyleCnt="0"/>
      <dgm:spPr/>
    </dgm:pt>
    <dgm:pt modelId="{40A1B9BA-A73A-402F-83CA-B0C0BCA7B1D6}" type="pres">
      <dgm:prSet presAssocID="{DB999362-14F1-47A4-B90D-20824DD6C190}" presName="LevelTwoTextNode" presStyleLbl="node3" presStyleIdx="0" presStyleCnt="3" custScaleX="147866" custScaleY="121458">
        <dgm:presLayoutVars>
          <dgm:chPref val="3"/>
        </dgm:presLayoutVars>
      </dgm:prSet>
      <dgm:spPr/>
      <dgm:t>
        <a:bodyPr/>
        <a:lstStyle/>
        <a:p>
          <a:endParaRPr lang="es-EC"/>
        </a:p>
      </dgm:t>
    </dgm:pt>
    <dgm:pt modelId="{B07FE170-D583-4B27-A558-4CFC864D4128}" type="pres">
      <dgm:prSet presAssocID="{DB999362-14F1-47A4-B90D-20824DD6C190}" presName="level3hierChild" presStyleCnt="0"/>
      <dgm:spPr/>
    </dgm:pt>
    <dgm:pt modelId="{BFE4590C-6BD5-43E9-BAC2-6FFABC379385}" type="pres">
      <dgm:prSet presAssocID="{9F1C644F-4CAA-4501-80DF-8B469E77124F}" presName="conn2-1" presStyleLbl="parChTrans1D2" presStyleIdx="1" presStyleCnt="3"/>
      <dgm:spPr/>
      <dgm:t>
        <a:bodyPr/>
        <a:lstStyle/>
        <a:p>
          <a:endParaRPr lang="es-EC"/>
        </a:p>
      </dgm:t>
    </dgm:pt>
    <dgm:pt modelId="{2EA44CF9-4269-4A14-9E29-DFC231FBE699}" type="pres">
      <dgm:prSet presAssocID="{9F1C644F-4CAA-4501-80DF-8B469E77124F}" presName="connTx" presStyleLbl="parChTrans1D2" presStyleIdx="1" presStyleCnt="3"/>
      <dgm:spPr/>
      <dgm:t>
        <a:bodyPr/>
        <a:lstStyle/>
        <a:p>
          <a:endParaRPr lang="es-EC"/>
        </a:p>
      </dgm:t>
    </dgm:pt>
    <dgm:pt modelId="{6DD57279-80CA-44A4-A9AF-4703A3C0F456}" type="pres">
      <dgm:prSet presAssocID="{43BC734F-7BF1-4D97-9433-DCBC0791D20B}" presName="root2" presStyleCnt="0"/>
      <dgm:spPr/>
    </dgm:pt>
    <dgm:pt modelId="{4E2113DC-53AF-4C36-818A-79662DE29235}" type="pres">
      <dgm:prSet presAssocID="{43BC734F-7BF1-4D97-9433-DCBC0791D20B}" presName="LevelTwoTextNode" presStyleLbl="node2" presStyleIdx="1" presStyleCnt="3" custScaleX="66493" custScaleY="104946">
        <dgm:presLayoutVars>
          <dgm:chPref val="3"/>
        </dgm:presLayoutVars>
      </dgm:prSet>
      <dgm:spPr/>
      <dgm:t>
        <a:bodyPr/>
        <a:lstStyle/>
        <a:p>
          <a:endParaRPr lang="es-EC"/>
        </a:p>
      </dgm:t>
    </dgm:pt>
    <dgm:pt modelId="{772D4C37-6AE0-4B45-9B30-B54238B4E1B6}" type="pres">
      <dgm:prSet presAssocID="{43BC734F-7BF1-4D97-9433-DCBC0791D20B}" presName="level3hierChild" presStyleCnt="0"/>
      <dgm:spPr/>
    </dgm:pt>
    <dgm:pt modelId="{9E066012-84A9-451A-AA51-D2E5A4DC0837}" type="pres">
      <dgm:prSet presAssocID="{0CE87720-3A76-41E4-BA99-C1AA925327FB}" presName="conn2-1" presStyleLbl="parChTrans1D3" presStyleIdx="1" presStyleCnt="3"/>
      <dgm:spPr/>
      <dgm:t>
        <a:bodyPr/>
        <a:lstStyle/>
        <a:p>
          <a:endParaRPr lang="es-EC"/>
        </a:p>
      </dgm:t>
    </dgm:pt>
    <dgm:pt modelId="{DA98B13B-68EF-4402-85AC-79ADC98EE3AD}" type="pres">
      <dgm:prSet presAssocID="{0CE87720-3A76-41E4-BA99-C1AA925327FB}" presName="connTx" presStyleLbl="parChTrans1D3" presStyleIdx="1" presStyleCnt="3"/>
      <dgm:spPr/>
      <dgm:t>
        <a:bodyPr/>
        <a:lstStyle/>
        <a:p>
          <a:endParaRPr lang="es-EC"/>
        </a:p>
      </dgm:t>
    </dgm:pt>
    <dgm:pt modelId="{6365BC07-742B-42E5-8F47-E730751A3705}" type="pres">
      <dgm:prSet presAssocID="{629FE8F8-BA7C-41D4-AF4E-20A2B860605D}" presName="root2" presStyleCnt="0"/>
      <dgm:spPr/>
    </dgm:pt>
    <dgm:pt modelId="{EC802100-7933-48FE-B184-D7608E1824F7}" type="pres">
      <dgm:prSet presAssocID="{629FE8F8-BA7C-41D4-AF4E-20A2B860605D}" presName="LevelTwoTextNode" presStyleLbl="node3" presStyleIdx="1" presStyleCnt="3" custScaleX="147866" custScaleY="121458">
        <dgm:presLayoutVars>
          <dgm:chPref val="3"/>
        </dgm:presLayoutVars>
      </dgm:prSet>
      <dgm:spPr/>
      <dgm:t>
        <a:bodyPr/>
        <a:lstStyle/>
        <a:p>
          <a:endParaRPr lang="es-EC"/>
        </a:p>
      </dgm:t>
    </dgm:pt>
    <dgm:pt modelId="{2DD5AF53-90EC-42F0-9784-EEF52304CB44}" type="pres">
      <dgm:prSet presAssocID="{629FE8F8-BA7C-41D4-AF4E-20A2B860605D}" presName="level3hierChild" presStyleCnt="0"/>
      <dgm:spPr/>
    </dgm:pt>
    <dgm:pt modelId="{090D685F-5915-4FD9-9DE2-85BF3F0361E5}" type="pres">
      <dgm:prSet presAssocID="{4FCBC9B8-151A-408D-970B-55B98C67732F}" presName="conn2-1" presStyleLbl="parChTrans1D2" presStyleIdx="2" presStyleCnt="3"/>
      <dgm:spPr/>
      <dgm:t>
        <a:bodyPr/>
        <a:lstStyle/>
        <a:p>
          <a:endParaRPr lang="es-EC"/>
        </a:p>
      </dgm:t>
    </dgm:pt>
    <dgm:pt modelId="{BC5A2564-5C5C-4C5B-8BCD-DD85F4A9DB29}" type="pres">
      <dgm:prSet presAssocID="{4FCBC9B8-151A-408D-970B-55B98C67732F}" presName="connTx" presStyleLbl="parChTrans1D2" presStyleIdx="2" presStyleCnt="3"/>
      <dgm:spPr/>
      <dgm:t>
        <a:bodyPr/>
        <a:lstStyle/>
        <a:p>
          <a:endParaRPr lang="es-EC"/>
        </a:p>
      </dgm:t>
    </dgm:pt>
    <dgm:pt modelId="{540C233A-CA7B-4935-8367-201EB0F6AD31}" type="pres">
      <dgm:prSet presAssocID="{DBB64AD4-AE33-4DEE-BFC4-0EEFFAD3622C}" presName="root2" presStyleCnt="0"/>
      <dgm:spPr/>
    </dgm:pt>
    <dgm:pt modelId="{869CAC73-C494-4BFF-A84A-6E297D3B83E1}" type="pres">
      <dgm:prSet presAssocID="{DBB64AD4-AE33-4DEE-BFC4-0EEFFAD3622C}" presName="LevelTwoTextNode" presStyleLbl="node2" presStyleIdx="2" presStyleCnt="3" custScaleX="66493" custScaleY="104946">
        <dgm:presLayoutVars>
          <dgm:chPref val="3"/>
        </dgm:presLayoutVars>
      </dgm:prSet>
      <dgm:spPr/>
      <dgm:t>
        <a:bodyPr/>
        <a:lstStyle/>
        <a:p>
          <a:endParaRPr lang="es-EC"/>
        </a:p>
      </dgm:t>
    </dgm:pt>
    <dgm:pt modelId="{06901801-53F3-4055-9BF6-DFBE0372D62D}" type="pres">
      <dgm:prSet presAssocID="{DBB64AD4-AE33-4DEE-BFC4-0EEFFAD3622C}" presName="level3hierChild" presStyleCnt="0"/>
      <dgm:spPr/>
    </dgm:pt>
    <dgm:pt modelId="{F65865FE-7193-4984-95B8-29040A6B55A4}" type="pres">
      <dgm:prSet presAssocID="{DD69655B-2EC9-4A88-BA23-A16136BCFE77}" presName="conn2-1" presStyleLbl="parChTrans1D3" presStyleIdx="2" presStyleCnt="3"/>
      <dgm:spPr/>
      <dgm:t>
        <a:bodyPr/>
        <a:lstStyle/>
        <a:p>
          <a:endParaRPr lang="es-EC"/>
        </a:p>
      </dgm:t>
    </dgm:pt>
    <dgm:pt modelId="{0AA4A78D-C1EF-4152-AA88-EC3D1151429D}" type="pres">
      <dgm:prSet presAssocID="{DD69655B-2EC9-4A88-BA23-A16136BCFE77}" presName="connTx" presStyleLbl="parChTrans1D3" presStyleIdx="2" presStyleCnt="3"/>
      <dgm:spPr/>
      <dgm:t>
        <a:bodyPr/>
        <a:lstStyle/>
        <a:p>
          <a:endParaRPr lang="es-EC"/>
        </a:p>
      </dgm:t>
    </dgm:pt>
    <dgm:pt modelId="{C01AF1F4-8E2E-4C86-9AD4-29CEC8B2DB95}" type="pres">
      <dgm:prSet presAssocID="{3B0CA491-0AC3-46C2-83F6-EA18BAF8A0EC}" presName="root2" presStyleCnt="0"/>
      <dgm:spPr/>
    </dgm:pt>
    <dgm:pt modelId="{398CD2D4-EF69-403F-AC42-8360DA05D9AC}" type="pres">
      <dgm:prSet presAssocID="{3B0CA491-0AC3-46C2-83F6-EA18BAF8A0EC}" presName="LevelTwoTextNode" presStyleLbl="node3" presStyleIdx="2" presStyleCnt="3" custScaleX="147866" custScaleY="121458">
        <dgm:presLayoutVars>
          <dgm:chPref val="3"/>
        </dgm:presLayoutVars>
      </dgm:prSet>
      <dgm:spPr/>
      <dgm:t>
        <a:bodyPr/>
        <a:lstStyle/>
        <a:p>
          <a:endParaRPr lang="es-EC"/>
        </a:p>
      </dgm:t>
    </dgm:pt>
    <dgm:pt modelId="{82588D42-8E64-4401-92DB-0ED9A9D46971}" type="pres">
      <dgm:prSet presAssocID="{3B0CA491-0AC3-46C2-83F6-EA18BAF8A0EC}" presName="level3hierChild" presStyleCnt="0"/>
      <dgm:spPr/>
    </dgm:pt>
  </dgm:ptLst>
  <dgm:cxnLst>
    <dgm:cxn modelId="{04247254-0AB9-4472-A19A-E6A86B762332}" type="presOf" srcId="{FD668800-67AE-4F7D-9F65-3CEA57954DD2}" destId="{A9A10A16-B6C5-448C-8F3B-923B9E974FD2}" srcOrd="0" destOrd="0" presId="urn:microsoft.com/office/officeart/2008/layout/HorizontalMultiLevelHierarchy"/>
    <dgm:cxn modelId="{2F45EE29-F771-4190-B4F6-338327C8791C}" type="presOf" srcId="{43BC734F-7BF1-4D97-9433-DCBC0791D20B}" destId="{4E2113DC-53AF-4C36-818A-79662DE29235}" srcOrd="0" destOrd="0" presId="urn:microsoft.com/office/officeart/2008/layout/HorizontalMultiLevelHierarchy"/>
    <dgm:cxn modelId="{FF936C08-30C6-4F33-BD72-F6A8FDC59CD5}" type="presOf" srcId="{0CE87720-3A76-41E4-BA99-C1AA925327FB}" destId="{DA98B13B-68EF-4402-85AC-79ADC98EE3AD}" srcOrd="1" destOrd="0" presId="urn:microsoft.com/office/officeart/2008/layout/HorizontalMultiLevelHierarchy"/>
    <dgm:cxn modelId="{7C4DA2F6-EC5E-403E-B318-A36F91B61338}" type="presOf" srcId="{DD69655B-2EC9-4A88-BA23-A16136BCFE77}" destId="{0AA4A78D-C1EF-4152-AA88-EC3D1151429D}" srcOrd="1" destOrd="0" presId="urn:microsoft.com/office/officeart/2008/layout/HorizontalMultiLevelHierarchy"/>
    <dgm:cxn modelId="{6F634876-6EA7-48D2-A569-BF11B0EB784F}" srcId="{DBB64AD4-AE33-4DEE-BFC4-0EEFFAD3622C}" destId="{3B0CA491-0AC3-46C2-83F6-EA18BAF8A0EC}" srcOrd="0" destOrd="0" parTransId="{DD69655B-2EC9-4A88-BA23-A16136BCFE77}" sibTransId="{A1E847C7-E8B0-475F-8CFF-8990E9E1AB4D}"/>
    <dgm:cxn modelId="{42124E14-194E-468B-AC91-D5A4901F7B1D}" type="presOf" srcId="{3CE96406-4922-43BB-A628-9DCB06BF5E61}" destId="{9D01452A-0AEB-4F05-9DE6-DC7FC7586F34}" srcOrd="0" destOrd="0" presId="urn:microsoft.com/office/officeart/2008/layout/HorizontalMultiLevelHierarchy"/>
    <dgm:cxn modelId="{336A6777-6CC9-4086-8BBC-BE9F919FA47B}" type="presOf" srcId="{E8288E0B-52E0-493E-AC7A-136D6ABF6691}" destId="{75341160-86A8-4D95-99C4-CB7F9D99B584}" srcOrd="0" destOrd="0" presId="urn:microsoft.com/office/officeart/2008/layout/HorizontalMultiLevelHierarchy"/>
    <dgm:cxn modelId="{A9E7ED42-3149-4F8C-9DF3-E51161E03560}" type="presOf" srcId="{DB999362-14F1-47A4-B90D-20824DD6C190}" destId="{40A1B9BA-A73A-402F-83CA-B0C0BCA7B1D6}" srcOrd="0" destOrd="0" presId="urn:microsoft.com/office/officeart/2008/layout/HorizontalMultiLevelHierarchy"/>
    <dgm:cxn modelId="{DF5C5B0D-C68C-4B37-B86D-88A37ED1CFAB}" type="presOf" srcId="{9F1C644F-4CAA-4501-80DF-8B469E77124F}" destId="{BFE4590C-6BD5-43E9-BAC2-6FFABC379385}" srcOrd="0" destOrd="0" presId="urn:microsoft.com/office/officeart/2008/layout/HorizontalMultiLevelHierarchy"/>
    <dgm:cxn modelId="{FC1A74E0-521E-4F59-9D6C-55C6CFF9CC7F}" type="presOf" srcId="{378E1AC3-4542-46FD-9456-CCD2DE31A321}" destId="{54A561F2-B606-4FC0-B459-23BBE266084E}" srcOrd="0" destOrd="0" presId="urn:microsoft.com/office/officeart/2008/layout/HorizontalMultiLevelHierarchy"/>
    <dgm:cxn modelId="{329AEF16-D4CE-4158-BF84-E33387195C33}" type="presOf" srcId="{4FCBC9B8-151A-408D-970B-55B98C67732F}" destId="{BC5A2564-5C5C-4C5B-8BCD-DD85F4A9DB29}" srcOrd="1" destOrd="0" presId="urn:microsoft.com/office/officeart/2008/layout/HorizontalMultiLevelHierarchy"/>
    <dgm:cxn modelId="{C49FDF72-4289-4EE7-8AB0-A1D1FC0DEAE6}" type="presOf" srcId="{7C26505D-D577-4F31-B75F-3368904C35B7}" destId="{55E9687C-BE01-4267-AD0C-CB4E4B78393A}" srcOrd="1" destOrd="0" presId="urn:microsoft.com/office/officeart/2008/layout/HorizontalMultiLevelHierarchy"/>
    <dgm:cxn modelId="{77375BCE-B7A1-4B39-8E0A-38DB54DC8209}" type="presOf" srcId="{629FE8F8-BA7C-41D4-AF4E-20A2B860605D}" destId="{EC802100-7933-48FE-B184-D7608E1824F7}" srcOrd="0" destOrd="0" presId="urn:microsoft.com/office/officeart/2008/layout/HorizontalMultiLevelHierarchy"/>
    <dgm:cxn modelId="{779E5556-F6B1-4911-ACA2-E2454A7D2FFC}" srcId="{43BC734F-7BF1-4D97-9433-DCBC0791D20B}" destId="{629FE8F8-BA7C-41D4-AF4E-20A2B860605D}" srcOrd="0" destOrd="0" parTransId="{0CE87720-3A76-41E4-BA99-C1AA925327FB}" sibTransId="{8C4A2ECD-F42A-4F0B-BF82-8FE691AFAAFC}"/>
    <dgm:cxn modelId="{E34A5451-01B8-4D8B-93B9-3BDC19056EDC}" type="presOf" srcId="{4FCBC9B8-151A-408D-970B-55B98C67732F}" destId="{090D685F-5915-4FD9-9DE2-85BF3F0361E5}" srcOrd="0" destOrd="0" presId="urn:microsoft.com/office/officeart/2008/layout/HorizontalMultiLevelHierarchy"/>
    <dgm:cxn modelId="{5327035E-BB46-4CEA-8EEB-0FD1245A2106}" srcId="{3CE96406-4922-43BB-A628-9DCB06BF5E61}" destId="{FD668800-67AE-4F7D-9F65-3CEA57954DD2}" srcOrd="0" destOrd="0" parTransId="{7C26505D-D577-4F31-B75F-3368904C35B7}" sibTransId="{6F85A313-612D-4914-BD80-C284054C516A}"/>
    <dgm:cxn modelId="{77ED5893-F1C7-40AE-8D73-581935710751}" type="presOf" srcId="{DD69655B-2EC9-4A88-BA23-A16136BCFE77}" destId="{F65865FE-7193-4984-95B8-29040A6B55A4}" srcOrd="0" destOrd="0" presId="urn:microsoft.com/office/officeart/2008/layout/HorizontalMultiLevelHierarchy"/>
    <dgm:cxn modelId="{B7682AA4-54A4-4C19-91F2-448F0F4B2B12}" srcId="{378E1AC3-4542-46FD-9456-CCD2DE31A321}" destId="{3CE96406-4922-43BB-A628-9DCB06BF5E61}" srcOrd="0" destOrd="0" parTransId="{783BCB10-5B8E-4D87-A635-D5BF1A027FEF}" sibTransId="{B7FE0531-4CCA-4C94-8910-E14C4DDA1C71}"/>
    <dgm:cxn modelId="{A31B5231-BDE6-4571-96F2-AB478AED12C3}" type="presOf" srcId="{0CE87720-3A76-41E4-BA99-C1AA925327FB}" destId="{9E066012-84A9-451A-AA51-D2E5A4DC0837}" srcOrd="0" destOrd="0" presId="urn:microsoft.com/office/officeart/2008/layout/HorizontalMultiLevelHierarchy"/>
    <dgm:cxn modelId="{F81BA4B9-EE64-450D-8E75-E6DAF48B8AA5}" srcId="{3CE96406-4922-43BB-A628-9DCB06BF5E61}" destId="{DBB64AD4-AE33-4DEE-BFC4-0EEFFAD3622C}" srcOrd="2" destOrd="0" parTransId="{4FCBC9B8-151A-408D-970B-55B98C67732F}" sibTransId="{F9C643E9-BCF0-4A13-A9C6-A1919D517384}"/>
    <dgm:cxn modelId="{362600DD-5324-48EA-B316-F9F8C8360ACA}" type="presOf" srcId="{3B0CA491-0AC3-46C2-83F6-EA18BAF8A0EC}" destId="{398CD2D4-EF69-403F-AC42-8360DA05D9AC}" srcOrd="0" destOrd="0" presId="urn:microsoft.com/office/officeart/2008/layout/HorizontalMultiLevelHierarchy"/>
    <dgm:cxn modelId="{DD061D22-2898-4BC7-A101-1216391D9A1D}" srcId="{FD668800-67AE-4F7D-9F65-3CEA57954DD2}" destId="{DB999362-14F1-47A4-B90D-20824DD6C190}" srcOrd="0" destOrd="0" parTransId="{E8288E0B-52E0-493E-AC7A-136D6ABF6691}" sibTransId="{A8A5DB47-C49F-449B-AFBA-EAF0FE2318CD}"/>
    <dgm:cxn modelId="{1D1B1134-907A-45CC-9543-87BA0B4B4516}" type="presOf" srcId="{7C26505D-D577-4F31-B75F-3368904C35B7}" destId="{2FE2B4E4-5214-4B21-B03C-FF58B79C91D6}" srcOrd="0" destOrd="0" presId="urn:microsoft.com/office/officeart/2008/layout/HorizontalMultiLevelHierarchy"/>
    <dgm:cxn modelId="{85417381-BAE7-4DB1-8EF4-F91EB6FDF090}" type="presOf" srcId="{DBB64AD4-AE33-4DEE-BFC4-0EEFFAD3622C}" destId="{869CAC73-C494-4BFF-A84A-6E297D3B83E1}" srcOrd="0" destOrd="0" presId="urn:microsoft.com/office/officeart/2008/layout/HorizontalMultiLevelHierarchy"/>
    <dgm:cxn modelId="{5BBF160C-4D9D-430D-9CDB-EEB5E7B72A6A}" srcId="{3CE96406-4922-43BB-A628-9DCB06BF5E61}" destId="{43BC734F-7BF1-4D97-9433-DCBC0791D20B}" srcOrd="1" destOrd="0" parTransId="{9F1C644F-4CAA-4501-80DF-8B469E77124F}" sibTransId="{AF9BC37D-B26B-4B5B-99F7-763AD54EE1A3}"/>
    <dgm:cxn modelId="{44312399-D68F-40BC-B321-996587C654EA}" type="presOf" srcId="{9F1C644F-4CAA-4501-80DF-8B469E77124F}" destId="{2EA44CF9-4269-4A14-9E29-DFC231FBE699}" srcOrd="1" destOrd="0" presId="urn:microsoft.com/office/officeart/2008/layout/HorizontalMultiLevelHierarchy"/>
    <dgm:cxn modelId="{CE660E88-5539-4D25-BA7A-2575EE06AE4F}" type="presOf" srcId="{E8288E0B-52E0-493E-AC7A-136D6ABF6691}" destId="{9052AE02-D392-4344-AFB3-084128FC97F3}" srcOrd="1" destOrd="0" presId="urn:microsoft.com/office/officeart/2008/layout/HorizontalMultiLevelHierarchy"/>
    <dgm:cxn modelId="{1BC19998-48FC-4780-B8FD-E260DB6F61AA}" type="presParOf" srcId="{54A561F2-B606-4FC0-B459-23BBE266084E}" destId="{F4514C47-1769-485C-8779-5D61A88A4DC9}" srcOrd="0" destOrd="0" presId="urn:microsoft.com/office/officeart/2008/layout/HorizontalMultiLevelHierarchy"/>
    <dgm:cxn modelId="{FB28E714-1CB2-4546-80D7-FDA63CC59280}" type="presParOf" srcId="{F4514C47-1769-485C-8779-5D61A88A4DC9}" destId="{9D01452A-0AEB-4F05-9DE6-DC7FC7586F34}" srcOrd="0" destOrd="0" presId="urn:microsoft.com/office/officeart/2008/layout/HorizontalMultiLevelHierarchy"/>
    <dgm:cxn modelId="{C72C10F9-FD45-4DFC-87DB-28E937BC553E}" type="presParOf" srcId="{F4514C47-1769-485C-8779-5D61A88A4DC9}" destId="{F9A02D40-EE3C-4D15-94BF-BAD61E94053D}" srcOrd="1" destOrd="0" presId="urn:microsoft.com/office/officeart/2008/layout/HorizontalMultiLevelHierarchy"/>
    <dgm:cxn modelId="{1843AEE2-FD84-4F5B-A7D6-0E9330767F6D}" type="presParOf" srcId="{F9A02D40-EE3C-4D15-94BF-BAD61E94053D}" destId="{2FE2B4E4-5214-4B21-B03C-FF58B79C91D6}" srcOrd="0" destOrd="0" presId="urn:microsoft.com/office/officeart/2008/layout/HorizontalMultiLevelHierarchy"/>
    <dgm:cxn modelId="{D209EC21-7F9B-46C7-994F-43968C3BA2C1}" type="presParOf" srcId="{2FE2B4E4-5214-4B21-B03C-FF58B79C91D6}" destId="{55E9687C-BE01-4267-AD0C-CB4E4B78393A}" srcOrd="0" destOrd="0" presId="urn:microsoft.com/office/officeart/2008/layout/HorizontalMultiLevelHierarchy"/>
    <dgm:cxn modelId="{999DE06D-7EA4-408F-BE1E-AE4BD8FC7E01}" type="presParOf" srcId="{F9A02D40-EE3C-4D15-94BF-BAD61E94053D}" destId="{FD01AB00-8AC3-4ACC-9862-5C5F52A4F864}" srcOrd="1" destOrd="0" presId="urn:microsoft.com/office/officeart/2008/layout/HorizontalMultiLevelHierarchy"/>
    <dgm:cxn modelId="{35EDDADF-7146-4F6A-977A-F7519CD46448}" type="presParOf" srcId="{FD01AB00-8AC3-4ACC-9862-5C5F52A4F864}" destId="{A9A10A16-B6C5-448C-8F3B-923B9E974FD2}" srcOrd="0" destOrd="0" presId="urn:microsoft.com/office/officeart/2008/layout/HorizontalMultiLevelHierarchy"/>
    <dgm:cxn modelId="{7890A108-9267-413D-981A-E9F0EEF9F52B}" type="presParOf" srcId="{FD01AB00-8AC3-4ACC-9862-5C5F52A4F864}" destId="{925DCE9D-D5B6-46C3-A705-84FC5950F2A4}" srcOrd="1" destOrd="0" presId="urn:microsoft.com/office/officeart/2008/layout/HorizontalMultiLevelHierarchy"/>
    <dgm:cxn modelId="{9A04299D-2E02-4B20-805A-95B10879DBF4}" type="presParOf" srcId="{925DCE9D-D5B6-46C3-A705-84FC5950F2A4}" destId="{75341160-86A8-4D95-99C4-CB7F9D99B584}" srcOrd="0" destOrd="0" presId="urn:microsoft.com/office/officeart/2008/layout/HorizontalMultiLevelHierarchy"/>
    <dgm:cxn modelId="{3B45B531-23C7-4A47-97F2-B73EF3BC1751}" type="presParOf" srcId="{75341160-86A8-4D95-99C4-CB7F9D99B584}" destId="{9052AE02-D392-4344-AFB3-084128FC97F3}" srcOrd="0" destOrd="0" presId="urn:microsoft.com/office/officeart/2008/layout/HorizontalMultiLevelHierarchy"/>
    <dgm:cxn modelId="{105C7280-41D4-4951-B6DF-A41FC66DACC5}" type="presParOf" srcId="{925DCE9D-D5B6-46C3-A705-84FC5950F2A4}" destId="{1BD218A0-7F75-45F5-9AA6-0CC0485684B5}" srcOrd="1" destOrd="0" presId="urn:microsoft.com/office/officeart/2008/layout/HorizontalMultiLevelHierarchy"/>
    <dgm:cxn modelId="{21EA1A41-478C-45B0-9BE1-83BC1D4DA39C}" type="presParOf" srcId="{1BD218A0-7F75-45F5-9AA6-0CC0485684B5}" destId="{40A1B9BA-A73A-402F-83CA-B0C0BCA7B1D6}" srcOrd="0" destOrd="0" presId="urn:microsoft.com/office/officeart/2008/layout/HorizontalMultiLevelHierarchy"/>
    <dgm:cxn modelId="{DA8B5239-B5C3-4B37-ADFC-701D37DC64AA}" type="presParOf" srcId="{1BD218A0-7F75-45F5-9AA6-0CC0485684B5}" destId="{B07FE170-D583-4B27-A558-4CFC864D4128}" srcOrd="1" destOrd="0" presId="urn:microsoft.com/office/officeart/2008/layout/HorizontalMultiLevelHierarchy"/>
    <dgm:cxn modelId="{275C30E2-6090-4E6D-9D55-521C5FA0D674}" type="presParOf" srcId="{F9A02D40-EE3C-4D15-94BF-BAD61E94053D}" destId="{BFE4590C-6BD5-43E9-BAC2-6FFABC379385}" srcOrd="2" destOrd="0" presId="urn:microsoft.com/office/officeart/2008/layout/HorizontalMultiLevelHierarchy"/>
    <dgm:cxn modelId="{1CA25F75-2A92-4170-B060-00259C1A0402}" type="presParOf" srcId="{BFE4590C-6BD5-43E9-BAC2-6FFABC379385}" destId="{2EA44CF9-4269-4A14-9E29-DFC231FBE699}" srcOrd="0" destOrd="0" presId="urn:microsoft.com/office/officeart/2008/layout/HorizontalMultiLevelHierarchy"/>
    <dgm:cxn modelId="{CFF4A0A2-B828-4F55-A4F0-C11193A7B61E}" type="presParOf" srcId="{F9A02D40-EE3C-4D15-94BF-BAD61E94053D}" destId="{6DD57279-80CA-44A4-A9AF-4703A3C0F456}" srcOrd="3" destOrd="0" presId="urn:microsoft.com/office/officeart/2008/layout/HorizontalMultiLevelHierarchy"/>
    <dgm:cxn modelId="{1E462EA7-5522-437A-9FAF-1BC1C7128CF6}" type="presParOf" srcId="{6DD57279-80CA-44A4-A9AF-4703A3C0F456}" destId="{4E2113DC-53AF-4C36-818A-79662DE29235}" srcOrd="0" destOrd="0" presId="urn:microsoft.com/office/officeart/2008/layout/HorizontalMultiLevelHierarchy"/>
    <dgm:cxn modelId="{BE04F2DB-C5B5-474E-96C9-9FC478FDF893}" type="presParOf" srcId="{6DD57279-80CA-44A4-A9AF-4703A3C0F456}" destId="{772D4C37-6AE0-4B45-9B30-B54238B4E1B6}" srcOrd="1" destOrd="0" presId="urn:microsoft.com/office/officeart/2008/layout/HorizontalMultiLevelHierarchy"/>
    <dgm:cxn modelId="{9AA020B8-9BB5-47F2-A4C9-52F1292CB709}" type="presParOf" srcId="{772D4C37-6AE0-4B45-9B30-B54238B4E1B6}" destId="{9E066012-84A9-451A-AA51-D2E5A4DC0837}" srcOrd="0" destOrd="0" presId="urn:microsoft.com/office/officeart/2008/layout/HorizontalMultiLevelHierarchy"/>
    <dgm:cxn modelId="{9C9082E9-30CC-4750-BEA0-D03766DE6E9D}" type="presParOf" srcId="{9E066012-84A9-451A-AA51-D2E5A4DC0837}" destId="{DA98B13B-68EF-4402-85AC-79ADC98EE3AD}" srcOrd="0" destOrd="0" presId="urn:microsoft.com/office/officeart/2008/layout/HorizontalMultiLevelHierarchy"/>
    <dgm:cxn modelId="{E7FAD58F-DB35-4887-86A9-1B37BEF79E7B}" type="presParOf" srcId="{772D4C37-6AE0-4B45-9B30-B54238B4E1B6}" destId="{6365BC07-742B-42E5-8F47-E730751A3705}" srcOrd="1" destOrd="0" presId="urn:microsoft.com/office/officeart/2008/layout/HorizontalMultiLevelHierarchy"/>
    <dgm:cxn modelId="{DEA31257-4A76-4B60-B57F-847979F3B191}" type="presParOf" srcId="{6365BC07-742B-42E5-8F47-E730751A3705}" destId="{EC802100-7933-48FE-B184-D7608E1824F7}" srcOrd="0" destOrd="0" presId="urn:microsoft.com/office/officeart/2008/layout/HorizontalMultiLevelHierarchy"/>
    <dgm:cxn modelId="{30708EFE-594A-442A-9810-87518D25BA97}" type="presParOf" srcId="{6365BC07-742B-42E5-8F47-E730751A3705}" destId="{2DD5AF53-90EC-42F0-9784-EEF52304CB44}" srcOrd="1" destOrd="0" presId="urn:microsoft.com/office/officeart/2008/layout/HorizontalMultiLevelHierarchy"/>
    <dgm:cxn modelId="{E55C536E-37C5-4F86-B61B-CA8A89672B03}" type="presParOf" srcId="{F9A02D40-EE3C-4D15-94BF-BAD61E94053D}" destId="{090D685F-5915-4FD9-9DE2-85BF3F0361E5}" srcOrd="4" destOrd="0" presId="urn:microsoft.com/office/officeart/2008/layout/HorizontalMultiLevelHierarchy"/>
    <dgm:cxn modelId="{9D8A7AFF-AEF6-4210-BB4A-6859E4E3B3DE}" type="presParOf" srcId="{090D685F-5915-4FD9-9DE2-85BF3F0361E5}" destId="{BC5A2564-5C5C-4C5B-8BCD-DD85F4A9DB29}" srcOrd="0" destOrd="0" presId="urn:microsoft.com/office/officeart/2008/layout/HorizontalMultiLevelHierarchy"/>
    <dgm:cxn modelId="{E56E1E88-E7BB-48E9-B781-A7526884FFBF}" type="presParOf" srcId="{F9A02D40-EE3C-4D15-94BF-BAD61E94053D}" destId="{540C233A-CA7B-4935-8367-201EB0F6AD31}" srcOrd="5" destOrd="0" presId="urn:microsoft.com/office/officeart/2008/layout/HorizontalMultiLevelHierarchy"/>
    <dgm:cxn modelId="{F97BD0F0-26DC-4E7D-B311-CAEDBC3C9796}" type="presParOf" srcId="{540C233A-CA7B-4935-8367-201EB0F6AD31}" destId="{869CAC73-C494-4BFF-A84A-6E297D3B83E1}" srcOrd="0" destOrd="0" presId="urn:microsoft.com/office/officeart/2008/layout/HorizontalMultiLevelHierarchy"/>
    <dgm:cxn modelId="{797FD483-2018-4DA1-B0DE-0C1BD2088696}" type="presParOf" srcId="{540C233A-CA7B-4935-8367-201EB0F6AD31}" destId="{06901801-53F3-4055-9BF6-DFBE0372D62D}" srcOrd="1" destOrd="0" presId="urn:microsoft.com/office/officeart/2008/layout/HorizontalMultiLevelHierarchy"/>
    <dgm:cxn modelId="{3AC6D41A-633E-4A5A-ABE2-3DD04B8E987B}" type="presParOf" srcId="{06901801-53F3-4055-9BF6-DFBE0372D62D}" destId="{F65865FE-7193-4984-95B8-29040A6B55A4}" srcOrd="0" destOrd="0" presId="urn:microsoft.com/office/officeart/2008/layout/HorizontalMultiLevelHierarchy"/>
    <dgm:cxn modelId="{428E9BDD-F2C2-40F8-8C53-1413C1D95456}" type="presParOf" srcId="{F65865FE-7193-4984-95B8-29040A6B55A4}" destId="{0AA4A78D-C1EF-4152-AA88-EC3D1151429D}" srcOrd="0" destOrd="0" presId="urn:microsoft.com/office/officeart/2008/layout/HorizontalMultiLevelHierarchy"/>
    <dgm:cxn modelId="{475E4B20-947F-4533-AC97-AA5790D0BB55}" type="presParOf" srcId="{06901801-53F3-4055-9BF6-DFBE0372D62D}" destId="{C01AF1F4-8E2E-4C86-9AD4-29CEC8B2DB95}" srcOrd="1" destOrd="0" presId="urn:microsoft.com/office/officeart/2008/layout/HorizontalMultiLevelHierarchy"/>
    <dgm:cxn modelId="{29358AB0-4BAF-4F5F-B4D7-D28D487EFAE1}" type="presParOf" srcId="{C01AF1F4-8E2E-4C86-9AD4-29CEC8B2DB95}" destId="{398CD2D4-EF69-403F-AC42-8360DA05D9AC}" srcOrd="0" destOrd="0" presId="urn:microsoft.com/office/officeart/2008/layout/HorizontalMultiLevelHierarchy"/>
    <dgm:cxn modelId="{5D4C62FB-BC08-4D33-A280-C301DD5549A2}" type="presParOf" srcId="{C01AF1F4-8E2E-4C86-9AD4-29CEC8B2DB95}" destId="{82588D42-8E64-4401-92DB-0ED9A9D4697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B3FFEE-82B5-411B-800E-73D658458748}" type="doc">
      <dgm:prSet loTypeId="urn:microsoft.com/office/officeart/2005/8/layout/hierarchy6" loCatId="hierarchy" qsTypeId="urn:microsoft.com/office/officeart/2005/8/quickstyle/simple3" qsCatId="simple" csTypeId="urn:microsoft.com/office/officeart/2005/8/colors/colorful5" csCatId="colorful" phldr="1"/>
      <dgm:spPr/>
      <dgm:t>
        <a:bodyPr/>
        <a:lstStyle/>
        <a:p>
          <a:endParaRPr lang="es-EC"/>
        </a:p>
      </dgm:t>
    </dgm:pt>
    <dgm:pt modelId="{045DA67D-D083-4270-A85A-E7F4C6C01598}">
      <dgm:prSet phldrT="[Texto]" custT="1"/>
      <dgm:spPr/>
      <dgm:t>
        <a:bodyPr/>
        <a:lstStyle/>
        <a:p>
          <a:r>
            <a:rPr lang="es-EC" sz="1800" dirty="0" smtClean="0"/>
            <a:t>Los organismos públicos que rigen el Sistema de Educación Superior</a:t>
          </a:r>
          <a:endParaRPr lang="es-EC" sz="1800" dirty="0"/>
        </a:p>
      </dgm:t>
    </dgm:pt>
    <dgm:pt modelId="{350DB740-13A9-4749-BCE3-33D5D36B5DE7}" type="parTrans" cxnId="{BD1F3FA8-B316-456D-879B-554CABE06ABD}">
      <dgm:prSet/>
      <dgm:spPr/>
      <dgm:t>
        <a:bodyPr/>
        <a:lstStyle/>
        <a:p>
          <a:endParaRPr lang="es-EC"/>
        </a:p>
      </dgm:t>
    </dgm:pt>
    <dgm:pt modelId="{380359DF-2EC1-4DDB-9DA7-31E6F0C5D1F8}" type="sibTrans" cxnId="{BD1F3FA8-B316-456D-879B-554CABE06ABD}">
      <dgm:prSet/>
      <dgm:spPr/>
      <dgm:t>
        <a:bodyPr/>
        <a:lstStyle/>
        <a:p>
          <a:endParaRPr lang="es-EC"/>
        </a:p>
      </dgm:t>
    </dgm:pt>
    <dgm:pt modelId="{8CBD237F-0E6D-4CC1-AA6D-25F5277A3011}">
      <dgm:prSet phldrT="[Texto]"/>
      <dgm:spPr/>
      <dgm:t>
        <a:bodyPr/>
        <a:lstStyle/>
        <a:p>
          <a:r>
            <a:rPr lang="es-EC" dirty="0" smtClean="0"/>
            <a:t>El Consejo de Educación Superior</a:t>
          </a:r>
          <a:endParaRPr lang="es-EC" dirty="0"/>
        </a:p>
      </dgm:t>
    </dgm:pt>
    <dgm:pt modelId="{F9370706-A2C1-42A1-8D33-7ADB0D2CA1C0}" type="parTrans" cxnId="{6DC0DABD-09F8-4102-9F3B-2407864AA589}">
      <dgm:prSet/>
      <dgm:spPr/>
      <dgm:t>
        <a:bodyPr/>
        <a:lstStyle/>
        <a:p>
          <a:endParaRPr lang="es-EC"/>
        </a:p>
      </dgm:t>
    </dgm:pt>
    <dgm:pt modelId="{5CFD2EA4-FD02-45E4-A015-F6CA678CAA85}" type="sibTrans" cxnId="{6DC0DABD-09F8-4102-9F3B-2407864AA589}">
      <dgm:prSet/>
      <dgm:spPr/>
      <dgm:t>
        <a:bodyPr/>
        <a:lstStyle/>
        <a:p>
          <a:endParaRPr lang="es-EC"/>
        </a:p>
      </dgm:t>
    </dgm:pt>
    <dgm:pt modelId="{FED94B10-A207-4CBF-B0CC-1AF68C2076EA}">
      <dgm:prSet phldrT="[Texto]"/>
      <dgm:spPr/>
      <dgm:t>
        <a:bodyPr/>
        <a:lstStyle/>
        <a:p>
          <a:r>
            <a:rPr lang="es-EC" dirty="0" smtClean="0"/>
            <a:t>El Consejo de Evaluación, Acreditación y Aseguramiento de la Calidad de la Educación Superior</a:t>
          </a:r>
          <a:endParaRPr lang="es-EC" dirty="0"/>
        </a:p>
      </dgm:t>
    </dgm:pt>
    <dgm:pt modelId="{2FC79B40-58C1-47ED-BCF9-41D477664872}" type="parTrans" cxnId="{F67FE2DD-EA89-4ACE-BC80-141331FDA5DE}">
      <dgm:prSet/>
      <dgm:spPr/>
      <dgm:t>
        <a:bodyPr/>
        <a:lstStyle/>
        <a:p>
          <a:endParaRPr lang="es-EC"/>
        </a:p>
      </dgm:t>
    </dgm:pt>
    <dgm:pt modelId="{BC02AAAF-6843-44E3-A1D8-22126E55A9C7}" type="sibTrans" cxnId="{F67FE2DD-EA89-4ACE-BC80-141331FDA5DE}">
      <dgm:prSet/>
      <dgm:spPr/>
      <dgm:t>
        <a:bodyPr/>
        <a:lstStyle/>
        <a:p>
          <a:endParaRPr lang="es-EC"/>
        </a:p>
      </dgm:t>
    </dgm:pt>
    <dgm:pt modelId="{EC96CFEA-25D8-4DA6-983C-75E06FEAA357}">
      <dgm:prSet phldrT="[Texto]" custT="1"/>
      <dgm:spPr/>
      <dgm:t>
        <a:bodyPr/>
        <a:lstStyle/>
        <a:p>
          <a:r>
            <a:rPr lang="es-EC" sz="1800" dirty="0" smtClean="0"/>
            <a:t>Aseguramiento de la calidad en la educación superior (Evaluación, acreditación y categorización)</a:t>
          </a:r>
          <a:endParaRPr lang="es-EC" sz="1800" dirty="0"/>
        </a:p>
      </dgm:t>
    </dgm:pt>
    <dgm:pt modelId="{BAA76139-4B39-4348-B7AA-C75CB529AAFF}" type="parTrans" cxnId="{C1A82290-3653-4E17-8118-12CFF1BF2E58}">
      <dgm:prSet/>
      <dgm:spPr/>
      <dgm:t>
        <a:bodyPr/>
        <a:lstStyle/>
        <a:p>
          <a:endParaRPr lang="es-EC"/>
        </a:p>
      </dgm:t>
    </dgm:pt>
    <dgm:pt modelId="{2A51FF3C-DFF4-4143-B3B4-A5D5AAAC5E2B}" type="sibTrans" cxnId="{C1A82290-3653-4E17-8118-12CFF1BF2E58}">
      <dgm:prSet/>
      <dgm:spPr/>
      <dgm:t>
        <a:bodyPr/>
        <a:lstStyle/>
        <a:p>
          <a:endParaRPr lang="es-EC" dirty="0"/>
        </a:p>
      </dgm:t>
    </dgm:pt>
    <dgm:pt modelId="{3A936EA9-802A-4B1D-86F8-BF1FD9EED6CB}">
      <dgm:prSet phldrT="[Texto]" custT="1"/>
      <dgm:spPr/>
      <dgm:t>
        <a:bodyPr/>
        <a:lstStyle/>
        <a:p>
          <a:r>
            <a:rPr lang="es-EC" sz="1800" dirty="0" smtClean="0"/>
            <a:t> Organismo de planificación, regulación y coordinación</a:t>
          </a:r>
          <a:endParaRPr lang="es-EC" sz="1800" dirty="0"/>
        </a:p>
      </dgm:t>
    </dgm:pt>
    <dgm:pt modelId="{06D32931-1B05-47A2-8F71-A65556EC2C2E}" type="parTrans" cxnId="{DA8F2140-FAE3-4E98-AC91-1F1E91AE3E84}">
      <dgm:prSet/>
      <dgm:spPr/>
      <dgm:t>
        <a:bodyPr/>
        <a:lstStyle/>
        <a:p>
          <a:endParaRPr lang="es-EC"/>
        </a:p>
      </dgm:t>
    </dgm:pt>
    <dgm:pt modelId="{6B519746-2AA2-4D99-9FCD-24EF037FA8FE}" type="sibTrans" cxnId="{DA8F2140-FAE3-4E98-AC91-1F1E91AE3E84}">
      <dgm:prSet/>
      <dgm:spPr/>
      <dgm:t>
        <a:bodyPr/>
        <a:lstStyle/>
        <a:p>
          <a:endParaRPr lang="es-EC"/>
        </a:p>
      </dgm:t>
    </dgm:pt>
    <dgm:pt modelId="{648AF334-59FC-4B8B-AEA8-4F3BFA2C782F}" type="pres">
      <dgm:prSet presAssocID="{35B3FFEE-82B5-411B-800E-73D658458748}" presName="mainComposite" presStyleCnt="0">
        <dgm:presLayoutVars>
          <dgm:chPref val="1"/>
          <dgm:dir/>
          <dgm:animOne val="branch"/>
          <dgm:animLvl val="lvl"/>
          <dgm:resizeHandles val="exact"/>
        </dgm:presLayoutVars>
      </dgm:prSet>
      <dgm:spPr/>
      <dgm:t>
        <a:bodyPr/>
        <a:lstStyle/>
        <a:p>
          <a:endParaRPr lang="es-EC"/>
        </a:p>
      </dgm:t>
    </dgm:pt>
    <dgm:pt modelId="{7203677A-F371-4DDC-8721-36ACBB3963DE}" type="pres">
      <dgm:prSet presAssocID="{35B3FFEE-82B5-411B-800E-73D658458748}" presName="hierFlow" presStyleCnt="0"/>
      <dgm:spPr/>
    </dgm:pt>
    <dgm:pt modelId="{68B146BF-9EB5-4290-80C5-4A5DF7AF2219}" type="pres">
      <dgm:prSet presAssocID="{35B3FFEE-82B5-411B-800E-73D658458748}" presName="hierChild1" presStyleCnt="0">
        <dgm:presLayoutVars>
          <dgm:chPref val="1"/>
          <dgm:animOne val="branch"/>
          <dgm:animLvl val="lvl"/>
        </dgm:presLayoutVars>
      </dgm:prSet>
      <dgm:spPr/>
    </dgm:pt>
    <dgm:pt modelId="{11BC6F53-A92E-4430-ABFE-411BD295BFA1}" type="pres">
      <dgm:prSet presAssocID="{045DA67D-D083-4270-A85A-E7F4C6C01598}" presName="Name14" presStyleCnt="0"/>
      <dgm:spPr/>
    </dgm:pt>
    <dgm:pt modelId="{0C3E5595-F746-4A63-93D7-5777392AFCB6}" type="pres">
      <dgm:prSet presAssocID="{045DA67D-D083-4270-A85A-E7F4C6C01598}" presName="level1Shape" presStyleLbl="node0" presStyleIdx="0" presStyleCnt="1" custScaleX="126937" custScaleY="69168">
        <dgm:presLayoutVars>
          <dgm:chPref val="3"/>
        </dgm:presLayoutVars>
      </dgm:prSet>
      <dgm:spPr/>
      <dgm:t>
        <a:bodyPr/>
        <a:lstStyle/>
        <a:p>
          <a:endParaRPr lang="es-EC"/>
        </a:p>
      </dgm:t>
    </dgm:pt>
    <dgm:pt modelId="{D5446B77-9248-4D9E-AE29-E1E7F49A06DE}" type="pres">
      <dgm:prSet presAssocID="{045DA67D-D083-4270-A85A-E7F4C6C01598}" presName="hierChild2" presStyleCnt="0"/>
      <dgm:spPr/>
    </dgm:pt>
    <dgm:pt modelId="{19BB6FCE-B6F3-405E-B9E2-61DE6AC8D9CC}" type="pres">
      <dgm:prSet presAssocID="{F9370706-A2C1-42A1-8D33-7ADB0D2CA1C0}" presName="Name19" presStyleLbl="parChTrans1D2" presStyleIdx="0" presStyleCnt="2"/>
      <dgm:spPr/>
      <dgm:t>
        <a:bodyPr/>
        <a:lstStyle/>
        <a:p>
          <a:endParaRPr lang="es-EC"/>
        </a:p>
      </dgm:t>
    </dgm:pt>
    <dgm:pt modelId="{03F4CD8D-462E-4080-90FC-64282EFE1AFA}" type="pres">
      <dgm:prSet presAssocID="{8CBD237F-0E6D-4CC1-AA6D-25F5277A3011}" presName="Name21" presStyleCnt="0"/>
      <dgm:spPr/>
    </dgm:pt>
    <dgm:pt modelId="{E7A47B9F-4AE7-4018-A766-B95EA937059F}" type="pres">
      <dgm:prSet presAssocID="{8CBD237F-0E6D-4CC1-AA6D-25F5277A3011}" presName="level2Shape" presStyleLbl="node2" presStyleIdx="0" presStyleCnt="2" custScaleX="127746" custScaleY="59290"/>
      <dgm:spPr/>
      <dgm:t>
        <a:bodyPr/>
        <a:lstStyle/>
        <a:p>
          <a:endParaRPr lang="es-EC"/>
        </a:p>
      </dgm:t>
    </dgm:pt>
    <dgm:pt modelId="{340C0060-C4F2-4A14-86A6-15A656B572AB}" type="pres">
      <dgm:prSet presAssocID="{8CBD237F-0E6D-4CC1-AA6D-25F5277A3011}" presName="hierChild3" presStyleCnt="0"/>
      <dgm:spPr/>
    </dgm:pt>
    <dgm:pt modelId="{52DAE065-27E4-499D-95EB-CE71CD49C17D}" type="pres">
      <dgm:prSet presAssocID="{06D32931-1B05-47A2-8F71-A65556EC2C2E}" presName="Name19" presStyleLbl="parChTrans1D3" presStyleIdx="0" presStyleCnt="2"/>
      <dgm:spPr/>
      <dgm:t>
        <a:bodyPr/>
        <a:lstStyle/>
        <a:p>
          <a:endParaRPr lang="es-EC"/>
        </a:p>
      </dgm:t>
    </dgm:pt>
    <dgm:pt modelId="{A04FC2A9-B463-4271-BBFF-7CE66D3C2E7A}" type="pres">
      <dgm:prSet presAssocID="{3A936EA9-802A-4B1D-86F8-BF1FD9EED6CB}" presName="Name21" presStyleCnt="0"/>
      <dgm:spPr/>
    </dgm:pt>
    <dgm:pt modelId="{F943F4E4-5602-41FA-BC7F-2FDA5F354059}" type="pres">
      <dgm:prSet presAssocID="{3A936EA9-802A-4B1D-86F8-BF1FD9EED6CB}" presName="level2Shape" presStyleLbl="node3" presStyleIdx="0" presStyleCnt="2" custScaleX="141950" custScaleY="82225"/>
      <dgm:spPr/>
      <dgm:t>
        <a:bodyPr/>
        <a:lstStyle/>
        <a:p>
          <a:endParaRPr lang="es-EC"/>
        </a:p>
      </dgm:t>
    </dgm:pt>
    <dgm:pt modelId="{2EFAAA1C-E702-44B7-80C2-A65B0A765057}" type="pres">
      <dgm:prSet presAssocID="{3A936EA9-802A-4B1D-86F8-BF1FD9EED6CB}" presName="hierChild3" presStyleCnt="0"/>
      <dgm:spPr/>
    </dgm:pt>
    <dgm:pt modelId="{DB16330A-CBB8-4FC5-9752-7A76A478CE5A}" type="pres">
      <dgm:prSet presAssocID="{2FC79B40-58C1-47ED-BCF9-41D477664872}" presName="Name19" presStyleLbl="parChTrans1D2" presStyleIdx="1" presStyleCnt="2"/>
      <dgm:spPr/>
      <dgm:t>
        <a:bodyPr/>
        <a:lstStyle/>
        <a:p>
          <a:endParaRPr lang="es-EC"/>
        </a:p>
      </dgm:t>
    </dgm:pt>
    <dgm:pt modelId="{6A86FF2D-6CCE-44B8-A971-041842979DD7}" type="pres">
      <dgm:prSet presAssocID="{FED94B10-A207-4CBF-B0CC-1AF68C2076EA}" presName="Name21" presStyleCnt="0"/>
      <dgm:spPr/>
    </dgm:pt>
    <dgm:pt modelId="{CA213ABF-3AE2-4E51-B99A-D1FEDF3715FC}" type="pres">
      <dgm:prSet presAssocID="{FED94B10-A207-4CBF-B0CC-1AF68C2076EA}" presName="level2Shape" presStyleLbl="node2" presStyleIdx="1" presStyleCnt="2" custScaleX="127746" custScaleY="59290"/>
      <dgm:spPr/>
      <dgm:t>
        <a:bodyPr/>
        <a:lstStyle/>
        <a:p>
          <a:endParaRPr lang="es-EC"/>
        </a:p>
      </dgm:t>
    </dgm:pt>
    <dgm:pt modelId="{D6235FF0-6DB2-4FD0-98F1-1E83B4F7B8B7}" type="pres">
      <dgm:prSet presAssocID="{FED94B10-A207-4CBF-B0CC-1AF68C2076EA}" presName="hierChild3" presStyleCnt="0"/>
      <dgm:spPr/>
    </dgm:pt>
    <dgm:pt modelId="{81BED513-2717-4FA1-BDCD-9CC0DCD3AC3D}" type="pres">
      <dgm:prSet presAssocID="{BAA76139-4B39-4348-B7AA-C75CB529AAFF}" presName="Name19" presStyleLbl="parChTrans1D3" presStyleIdx="1" presStyleCnt="2"/>
      <dgm:spPr/>
      <dgm:t>
        <a:bodyPr/>
        <a:lstStyle/>
        <a:p>
          <a:endParaRPr lang="es-EC"/>
        </a:p>
      </dgm:t>
    </dgm:pt>
    <dgm:pt modelId="{36CBC3F5-0559-4BB1-ABB4-7889584B407D}" type="pres">
      <dgm:prSet presAssocID="{EC96CFEA-25D8-4DA6-983C-75E06FEAA357}" presName="Name21" presStyleCnt="0"/>
      <dgm:spPr/>
    </dgm:pt>
    <dgm:pt modelId="{2B8661F9-0ECA-43B4-B818-1682E9DD03C6}" type="pres">
      <dgm:prSet presAssocID="{EC96CFEA-25D8-4DA6-983C-75E06FEAA357}" presName="level2Shape" presStyleLbl="node3" presStyleIdx="1" presStyleCnt="2" custScaleX="141950" custScaleY="82225"/>
      <dgm:spPr/>
      <dgm:t>
        <a:bodyPr/>
        <a:lstStyle/>
        <a:p>
          <a:endParaRPr lang="es-EC"/>
        </a:p>
      </dgm:t>
    </dgm:pt>
    <dgm:pt modelId="{F332389D-FD14-4060-8CFC-1A1043549F55}" type="pres">
      <dgm:prSet presAssocID="{EC96CFEA-25D8-4DA6-983C-75E06FEAA357}" presName="hierChild3" presStyleCnt="0"/>
      <dgm:spPr/>
    </dgm:pt>
    <dgm:pt modelId="{F7E9F84B-B991-4588-B5EA-DBBF4F885A88}" type="pres">
      <dgm:prSet presAssocID="{35B3FFEE-82B5-411B-800E-73D658458748}" presName="bgShapesFlow" presStyleCnt="0"/>
      <dgm:spPr/>
    </dgm:pt>
  </dgm:ptLst>
  <dgm:cxnLst>
    <dgm:cxn modelId="{DA8F2140-FAE3-4E98-AC91-1F1E91AE3E84}" srcId="{8CBD237F-0E6D-4CC1-AA6D-25F5277A3011}" destId="{3A936EA9-802A-4B1D-86F8-BF1FD9EED6CB}" srcOrd="0" destOrd="0" parTransId="{06D32931-1B05-47A2-8F71-A65556EC2C2E}" sibTransId="{6B519746-2AA2-4D99-9FCD-24EF037FA8FE}"/>
    <dgm:cxn modelId="{094CC0E2-8490-4C6A-A893-81B7CC5D4A5B}" type="presOf" srcId="{EC96CFEA-25D8-4DA6-983C-75E06FEAA357}" destId="{2B8661F9-0ECA-43B4-B818-1682E9DD03C6}" srcOrd="0" destOrd="0" presId="urn:microsoft.com/office/officeart/2005/8/layout/hierarchy6"/>
    <dgm:cxn modelId="{F951C807-E532-48D6-AF90-EC201D89A8E5}" type="presOf" srcId="{3A936EA9-802A-4B1D-86F8-BF1FD9EED6CB}" destId="{F943F4E4-5602-41FA-BC7F-2FDA5F354059}" srcOrd="0" destOrd="0" presId="urn:microsoft.com/office/officeart/2005/8/layout/hierarchy6"/>
    <dgm:cxn modelId="{0248438A-8C2D-4D76-A315-9A63FF151B7E}" type="presOf" srcId="{BAA76139-4B39-4348-B7AA-C75CB529AAFF}" destId="{81BED513-2717-4FA1-BDCD-9CC0DCD3AC3D}" srcOrd="0" destOrd="0" presId="urn:microsoft.com/office/officeart/2005/8/layout/hierarchy6"/>
    <dgm:cxn modelId="{BD1F3FA8-B316-456D-879B-554CABE06ABD}" srcId="{35B3FFEE-82B5-411B-800E-73D658458748}" destId="{045DA67D-D083-4270-A85A-E7F4C6C01598}" srcOrd="0" destOrd="0" parTransId="{350DB740-13A9-4749-BCE3-33D5D36B5DE7}" sibTransId="{380359DF-2EC1-4DDB-9DA7-31E6F0C5D1F8}"/>
    <dgm:cxn modelId="{D9AF3909-751C-464D-B0B6-0D964C089341}" type="presOf" srcId="{045DA67D-D083-4270-A85A-E7F4C6C01598}" destId="{0C3E5595-F746-4A63-93D7-5777392AFCB6}" srcOrd="0" destOrd="0" presId="urn:microsoft.com/office/officeart/2005/8/layout/hierarchy6"/>
    <dgm:cxn modelId="{993B93C7-02EB-4072-AE95-DD92E511C2F9}" type="presOf" srcId="{8CBD237F-0E6D-4CC1-AA6D-25F5277A3011}" destId="{E7A47B9F-4AE7-4018-A766-B95EA937059F}" srcOrd="0" destOrd="0" presId="urn:microsoft.com/office/officeart/2005/8/layout/hierarchy6"/>
    <dgm:cxn modelId="{F67FE2DD-EA89-4ACE-BC80-141331FDA5DE}" srcId="{045DA67D-D083-4270-A85A-E7F4C6C01598}" destId="{FED94B10-A207-4CBF-B0CC-1AF68C2076EA}" srcOrd="1" destOrd="0" parTransId="{2FC79B40-58C1-47ED-BCF9-41D477664872}" sibTransId="{BC02AAAF-6843-44E3-A1D8-22126E55A9C7}"/>
    <dgm:cxn modelId="{8B147783-875D-41E8-B720-61DFEB536230}" type="presOf" srcId="{35B3FFEE-82B5-411B-800E-73D658458748}" destId="{648AF334-59FC-4B8B-AEA8-4F3BFA2C782F}" srcOrd="0" destOrd="0" presId="urn:microsoft.com/office/officeart/2005/8/layout/hierarchy6"/>
    <dgm:cxn modelId="{C1A82290-3653-4E17-8118-12CFF1BF2E58}" srcId="{FED94B10-A207-4CBF-B0CC-1AF68C2076EA}" destId="{EC96CFEA-25D8-4DA6-983C-75E06FEAA357}" srcOrd="0" destOrd="0" parTransId="{BAA76139-4B39-4348-B7AA-C75CB529AAFF}" sibTransId="{2A51FF3C-DFF4-4143-B3B4-A5D5AAAC5E2B}"/>
    <dgm:cxn modelId="{538B7277-9CCC-4D25-863A-791E55267BAE}" type="presOf" srcId="{F9370706-A2C1-42A1-8D33-7ADB0D2CA1C0}" destId="{19BB6FCE-B6F3-405E-B9E2-61DE6AC8D9CC}" srcOrd="0" destOrd="0" presId="urn:microsoft.com/office/officeart/2005/8/layout/hierarchy6"/>
    <dgm:cxn modelId="{94B80153-2391-4C62-BFB9-162B26860071}" type="presOf" srcId="{FED94B10-A207-4CBF-B0CC-1AF68C2076EA}" destId="{CA213ABF-3AE2-4E51-B99A-D1FEDF3715FC}" srcOrd="0" destOrd="0" presId="urn:microsoft.com/office/officeart/2005/8/layout/hierarchy6"/>
    <dgm:cxn modelId="{2B888561-62AA-4230-9A90-A408E02CEA2A}" type="presOf" srcId="{06D32931-1B05-47A2-8F71-A65556EC2C2E}" destId="{52DAE065-27E4-499D-95EB-CE71CD49C17D}" srcOrd="0" destOrd="0" presId="urn:microsoft.com/office/officeart/2005/8/layout/hierarchy6"/>
    <dgm:cxn modelId="{6DC0DABD-09F8-4102-9F3B-2407864AA589}" srcId="{045DA67D-D083-4270-A85A-E7F4C6C01598}" destId="{8CBD237F-0E6D-4CC1-AA6D-25F5277A3011}" srcOrd="0" destOrd="0" parTransId="{F9370706-A2C1-42A1-8D33-7ADB0D2CA1C0}" sibTransId="{5CFD2EA4-FD02-45E4-A015-F6CA678CAA85}"/>
    <dgm:cxn modelId="{620D7E05-49B0-489B-9201-EE7EB2C7CE82}" type="presOf" srcId="{2FC79B40-58C1-47ED-BCF9-41D477664872}" destId="{DB16330A-CBB8-4FC5-9752-7A76A478CE5A}" srcOrd="0" destOrd="0" presId="urn:microsoft.com/office/officeart/2005/8/layout/hierarchy6"/>
    <dgm:cxn modelId="{6E4D695F-D201-4593-90CC-2982BEF4DFDD}" type="presParOf" srcId="{648AF334-59FC-4B8B-AEA8-4F3BFA2C782F}" destId="{7203677A-F371-4DDC-8721-36ACBB3963DE}" srcOrd="0" destOrd="0" presId="urn:microsoft.com/office/officeart/2005/8/layout/hierarchy6"/>
    <dgm:cxn modelId="{616062B2-2D0C-4C63-B28C-0E4FDA4C22A9}" type="presParOf" srcId="{7203677A-F371-4DDC-8721-36ACBB3963DE}" destId="{68B146BF-9EB5-4290-80C5-4A5DF7AF2219}" srcOrd="0" destOrd="0" presId="urn:microsoft.com/office/officeart/2005/8/layout/hierarchy6"/>
    <dgm:cxn modelId="{86889DC3-A2D8-4607-8CAF-868C562F1847}" type="presParOf" srcId="{68B146BF-9EB5-4290-80C5-4A5DF7AF2219}" destId="{11BC6F53-A92E-4430-ABFE-411BD295BFA1}" srcOrd="0" destOrd="0" presId="urn:microsoft.com/office/officeart/2005/8/layout/hierarchy6"/>
    <dgm:cxn modelId="{EF2CA283-B750-4542-97DD-4F4B43CEA1BB}" type="presParOf" srcId="{11BC6F53-A92E-4430-ABFE-411BD295BFA1}" destId="{0C3E5595-F746-4A63-93D7-5777392AFCB6}" srcOrd="0" destOrd="0" presId="urn:microsoft.com/office/officeart/2005/8/layout/hierarchy6"/>
    <dgm:cxn modelId="{11625F0C-5003-4D0E-9350-4558C79DBB6A}" type="presParOf" srcId="{11BC6F53-A92E-4430-ABFE-411BD295BFA1}" destId="{D5446B77-9248-4D9E-AE29-E1E7F49A06DE}" srcOrd="1" destOrd="0" presId="urn:microsoft.com/office/officeart/2005/8/layout/hierarchy6"/>
    <dgm:cxn modelId="{44FC22E0-C1DC-492B-A93D-7C3A4CB60DA6}" type="presParOf" srcId="{D5446B77-9248-4D9E-AE29-E1E7F49A06DE}" destId="{19BB6FCE-B6F3-405E-B9E2-61DE6AC8D9CC}" srcOrd="0" destOrd="0" presId="urn:microsoft.com/office/officeart/2005/8/layout/hierarchy6"/>
    <dgm:cxn modelId="{838543AE-ED38-4FA2-9D9B-C9928E2B1312}" type="presParOf" srcId="{D5446B77-9248-4D9E-AE29-E1E7F49A06DE}" destId="{03F4CD8D-462E-4080-90FC-64282EFE1AFA}" srcOrd="1" destOrd="0" presId="urn:microsoft.com/office/officeart/2005/8/layout/hierarchy6"/>
    <dgm:cxn modelId="{2E5070E0-186D-48CD-B1E8-55C6C8C735B1}" type="presParOf" srcId="{03F4CD8D-462E-4080-90FC-64282EFE1AFA}" destId="{E7A47B9F-4AE7-4018-A766-B95EA937059F}" srcOrd="0" destOrd="0" presId="urn:microsoft.com/office/officeart/2005/8/layout/hierarchy6"/>
    <dgm:cxn modelId="{755C24EA-42E7-47BB-94CE-6A6337596AF4}" type="presParOf" srcId="{03F4CD8D-462E-4080-90FC-64282EFE1AFA}" destId="{340C0060-C4F2-4A14-86A6-15A656B572AB}" srcOrd="1" destOrd="0" presId="urn:microsoft.com/office/officeart/2005/8/layout/hierarchy6"/>
    <dgm:cxn modelId="{EB507C44-342C-4D29-9CC4-9E26607E6CF0}" type="presParOf" srcId="{340C0060-C4F2-4A14-86A6-15A656B572AB}" destId="{52DAE065-27E4-499D-95EB-CE71CD49C17D}" srcOrd="0" destOrd="0" presId="urn:microsoft.com/office/officeart/2005/8/layout/hierarchy6"/>
    <dgm:cxn modelId="{E7AE2713-4BA9-4C8E-9F81-86F163009A45}" type="presParOf" srcId="{340C0060-C4F2-4A14-86A6-15A656B572AB}" destId="{A04FC2A9-B463-4271-BBFF-7CE66D3C2E7A}" srcOrd="1" destOrd="0" presId="urn:microsoft.com/office/officeart/2005/8/layout/hierarchy6"/>
    <dgm:cxn modelId="{34182A0E-3295-481A-9F32-7CD62389178B}" type="presParOf" srcId="{A04FC2A9-B463-4271-BBFF-7CE66D3C2E7A}" destId="{F943F4E4-5602-41FA-BC7F-2FDA5F354059}" srcOrd="0" destOrd="0" presId="urn:microsoft.com/office/officeart/2005/8/layout/hierarchy6"/>
    <dgm:cxn modelId="{A0D6E641-BFE0-4574-9625-4E8BE89F172F}" type="presParOf" srcId="{A04FC2A9-B463-4271-BBFF-7CE66D3C2E7A}" destId="{2EFAAA1C-E702-44B7-80C2-A65B0A765057}" srcOrd="1" destOrd="0" presId="urn:microsoft.com/office/officeart/2005/8/layout/hierarchy6"/>
    <dgm:cxn modelId="{1EA373FD-98E1-4BD2-9264-99F956DEEA31}" type="presParOf" srcId="{D5446B77-9248-4D9E-AE29-E1E7F49A06DE}" destId="{DB16330A-CBB8-4FC5-9752-7A76A478CE5A}" srcOrd="2" destOrd="0" presId="urn:microsoft.com/office/officeart/2005/8/layout/hierarchy6"/>
    <dgm:cxn modelId="{AB96C6EB-33F6-448E-A663-D97BBF34A83F}" type="presParOf" srcId="{D5446B77-9248-4D9E-AE29-E1E7F49A06DE}" destId="{6A86FF2D-6CCE-44B8-A971-041842979DD7}" srcOrd="3" destOrd="0" presId="urn:microsoft.com/office/officeart/2005/8/layout/hierarchy6"/>
    <dgm:cxn modelId="{FD4893DE-8208-41FB-B244-8156F3FED7A6}" type="presParOf" srcId="{6A86FF2D-6CCE-44B8-A971-041842979DD7}" destId="{CA213ABF-3AE2-4E51-B99A-D1FEDF3715FC}" srcOrd="0" destOrd="0" presId="urn:microsoft.com/office/officeart/2005/8/layout/hierarchy6"/>
    <dgm:cxn modelId="{F2582893-071A-418A-9982-95BFF1F749B6}" type="presParOf" srcId="{6A86FF2D-6CCE-44B8-A971-041842979DD7}" destId="{D6235FF0-6DB2-4FD0-98F1-1E83B4F7B8B7}" srcOrd="1" destOrd="0" presId="urn:microsoft.com/office/officeart/2005/8/layout/hierarchy6"/>
    <dgm:cxn modelId="{7920F8F0-7D78-40FE-A105-054BEB0342EA}" type="presParOf" srcId="{D6235FF0-6DB2-4FD0-98F1-1E83B4F7B8B7}" destId="{81BED513-2717-4FA1-BDCD-9CC0DCD3AC3D}" srcOrd="0" destOrd="0" presId="urn:microsoft.com/office/officeart/2005/8/layout/hierarchy6"/>
    <dgm:cxn modelId="{060B5F3C-2E5E-4078-95B1-ABE025136908}" type="presParOf" srcId="{D6235FF0-6DB2-4FD0-98F1-1E83B4F7B8B7}" destId="{36CBC3F5-0559-4BB1-ABB4-7889584B407D}" srcOrd="1" destOrd="0" presId="urn:microsoft.com/office/officeart/2005/8/layout/hierarchy6"/>
    <dgm:cxn modelId="{E7BBEE50-0E6C-4B70-B712-F2ADC3A58448}" type="presParOf" srcId="{36CBC3F5-0559-4BB1-ABB4-7889584B407D}" destId="{2B8661F9-0ECA-43B4-B818-1682E9DD03C6}" srcOrd="0" destOrd="0" presId="urn:microsoft.com/office/officeart/2005/8/layout/hierarchy6"/>
    <dgm:cxn modelId="{4B983A02-9D71-4926-B4AF-05904A77CFF0}" type="presParOf" srcId="{36CBC3F5-0559-4BB1-ABB4-7889584B407D}" destId="{F332389D-FD14-4060-8CFC-1A1043549F55}" srcOrd="1" destOrd="0" presId="urn:microsoft.com/office/officeart/2005/8/layout/hierarchy6"/>
    <dgm:cxn modelId="{33DC6BD2-5B99-424B-BD1A-34E01D88505F}" type="presParOf" srcId="{648AF334-59FC-4B8B-AEA8-4F3BFA2C782F}" destId="{F7E9F84B-B991-4588-B5EA-DBBF4F885A8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D1C39AC-8C91-490E-8CDD-8361B3AAA622}" type="doc">
      <dgm:prSet loTypeId="urn:microsoft.com/office/officeart/2009/3/layout/HorizontalOrganizationChart" loCatId="hierarchy" qsTypeId="urn:microsoft.com/office/officeart/2005/8/quickstyle/simple3" qsCatId="simple" csTypeId="urn:microsoft.com/office/officeart/2005/8/colors/colorful4" csCatId="colorful" phldr="1"/>
      <dgm:spPr/>
      <dgm:t>
        <a:bodyPr/>
        <a:lstStyle/>
        <a:p>
          <a:endParaRPr lang="es-EC"/>
        </a:p>
      </dgm:t>
    </dgm:pt>
    <dgm:pt modelId="{923DA214-F4F8-4E46-8F21-15D28B6EB9DE}">
      <dgm:prSet phldrT="[Texto]" custT="1"/>
      <dgm:spPr/>
      <dgm:t>
        <a:bodyPr/>
        <a:lstStyle/>
        <a:p>
          <a:pPr algn="ctr"/>
          <a:r>
            <a:rPr lang="es-EC" sz="1800" dirty="0" smtClean="0"/>
            <a:t>Los recursos destinados anualmente por parte del Estado a favor de las universidades se distribuirán con base a criterios de:</a:t>
          </a:r>
          <a:endParaRPr lang="es-EC" sz="1800" dirty="0"/>
        </a:p>
      </dgm:t>
    </dgm:pt>
    <dgm:pt modelId="{2EFD092E-B853-4D08-BCD8-4BC7E7C14108}" type="parTrans" cxnId="{C65CADDE-DB62-482F-8831-F2E1173504AE}">
      <dgm:prSet/>
      <dgm:spPr/>
      <dgm:t>
        <a:bodyPr/>
        <a:lstStyle/>
        <a:p>
          <a:endParaRPr lang="es-EC"/>
        </a:p>
      </dgm:t>
    </dgm:pt>
    <dgm:pt modelId="{00D4574C-6180-43B9-976C-96522DA7DA1A}" type="sibTrans" cxnId="{C65CADDE-DB62-482F-8831-F2E1173504AE}">
      <dgm:prSet/>
      <dgm:spPr/>
      <dgm:t>
        <a:bodyPr/>
        <a:lstStyle/>
        <a:p>
          <a:endParaRPr lang="es-EC"/>
        </a:p>
      </dgm:t>
    </dgm:pt>
    <dgm:pt modelId="{66D50D4C-0676-4075-B07E-A6FD116D349D}">
      <dgm:prSet phldrT="[Texto]" custT="1"/>
      <dgm:spPr/>
      <dgm:t>
        <a:bodyPr/>
        <a:lstStyle/>
        <a:p>
          <a:r>
            <a:rPr lang="es-EC" sz="1800" dirty="0" smtClean="0"/>
            <a:t>Calidad, eficiencia, equidad, justicia y excelencia académica, </a:t>
          </a:r>
          <a:endParaRPr lang="es-EC" sz="1800" dirty="0"/>
        </a:p>
      </dgm:t>
    </dgm:pt>
    <dgm:pt modelId="{10705146-A5DC-41F2-BC2C-7B235FCD9010}" type="parTrans" cxnId="{2BB00746-2C04-4158-9954-16DDB65480AB}">
      <dgm:prSet/>
      <dgm:spPr/>
      <dgm:t>
        <a:bodyPr/>
        <a:lstStyle/>
        <a:p>
          <a:endParaRPr lang="es-EC"/>
        </a:p>
      </dgm:t>
    </dgm:pt>
    <dgm:pt modelId="{DC0D3270-4341-4122-B260-2583F7A9D853}" type="sibTrans" cxnId="{2BB00746-2C04-4158-9954-16DDB65480AB}">
      <dgm:prSet/>
      <dgm:spPr/>
      <dgm:t>
        <a:bodyPr/>
        <a:lstStyle/>
        <a:p>
          <a:endParaRPr lang="es-EC"/>
        </a:p>
      </dgm:t>
    </dgm:pt>
    <dgm:pt modelId="{8B3ECA71-A8A5-41FE-B666-2EB9609E4BBE}">
      <dgm:prSet phldrT="[Texto]" custT="1"/>
      <dgm:spPr/>
      <dgm:t>
        <a:bodyPr/>
        <a:lstStyle/>
        <a:p>
          <a:r>
            <a:rPr lang="es-EC" sz="1800" dirty="0" smtClean="0"/>
            <a:t>Entre otros parámetros prevalecerán los siguientes:</a:t>
          </a:r>
          <a:endParaRPr lang="es-EC" sz="1800" dirty="0"/>
        </a:p>
      </dgm:t>
    </dgm:pt>
    <dgm:pt modelId="{C4427B3A-968E-4D0D-924D-DECDC84EE846}" type="parTrans" cxnId="{DF188F8C-AC18-4683-91AF-F27776ACF267}">
      <dgm:prSet/>
      <dgm:spPr/>
      <dgm:t>
        <a:bodyPr/>
        <a:lstStyle/>
        <a:p>
          <a:endParaRPr lang="es-EC"/>
        </a:p>
      </dgm:t>
    </dgm:pt>
    <dgm:pt modelId="{51133999-7C68-44A6-9BCF-DD13F04537FB}" type="sibTrans" cxnId="{DF188F8C-AC18-4683-91AF-F27776ACF267}">
      <dgm:prSet/>
      <dgm:spPr/>
      <dgm:t>
        <a:bodyPr/>
        <a:lstStyle/>
        <a:p>
          <a:endParaRPr lang="es-EC"/>
        </a:p>
      </dgm:t>
    </dgm:pt>
    <dgm:pt modelId="{9513000E-AE0A-474E-A84A-38374E3F4D57}">
      <dgm:prSet/>
      <dgm:spPr/>
      <dgm:t>
        <a:bodyPr/>
        <a:lstStyle/>
        <a:p>
          <a:pPr algn="just"/>
          <a:r>
            <a:rPr lang="es-EC" dirty="0" smtClean="0"/>
            <a:t>Número, dedicación, título y experiencia docente</a:t>
          </a:r>
          <a:endParaRPr lang="es-EC" dirty="0"/>
        </a:p>
      </dgm:t>
    </dgm:pt>
    <dgm:pt modelId="{CB12D30D-E21C-48FF-9147-A2FD16ADF81D}" type="parTrans" cxnId="{C0E9C034-6F61-4F30-B09F-E5CCD7A86210}">
      <dgm:prSet/>
      <dgm:spPr/>
      <dgm:t>
        <a:bodyPr/>
        <a:lstStyle/>
        <a:p>
          <a:endParaRPr lang="es-EC"/>
        </a:p>
      </dgm:t>
    </dgm:pt>
    <dgm:pt modelId="{D53FB952-961C-42E5-B5E1-D07D4EF0575F}" type="sibTrans" cxnId="{C0E9C034-6F61-4F30-B09F-E5CCD7A86210}">
      <dgm:prSet/>
      <dgm:spPr/>
      <dgm:t>
        <a:bodyPr/>
        <a:lstStyle/>
        <a:p>
          <a:endParaRPr lang="es-EC"/>
        </a:p>
      </dgm:t>
    </dgm:pt>
    <dgm:pt modelId="{9C70F4DA-1B2A-47D9-BF62-69CD575ADA47}">
      <dgm:prSet/>
      <dgm:spPr/>
      <dgm:t>
        <a:bodyPr/>
        <a:lstStyle/>
        <a:p>
          <a:pPr algn="just"/>
          <a:r>
            <a:rPr lang="es-EC" smtClean="0"/>
            <a:t>Clasificación académica y tipología de instituciones, carreras y programas</a:t>
          </a:r>
          <a:endParaRPr lang="es-EC" dirty="0"/>
        </a:p>
      </dgm:t>
    </dgm:pt>
    <dgm:pt modelId="{791A9268-7098-4D4C-8216-8DA759AEAF7A}" type="parTrans" cxnId="{43B412DF-A784-488E-965D-8C1B2FAA6F6A}">
      <dgm:prSet/>
      <dgm:spPr/>
      <dgm:t>
        <a:bodyPr/>
        <a:lstStyle/>
        <a:p>
          <a:endParaRPr lang="es-EC"/>
        </a:p>
      </dgm:t>
    </dgm:pt>
    <dgm:pt modelId="{38AFA311-C43A-4282-9444-96BE7A2D4FED}" type="sibTrans" cxnId="{43B412DF-A784-488E-965D-8C1B2FAA6F6A}">
      <dgm:prSet/>
      <dgm:spPr/>
      <dgm:t>
        <a:bodyPr/>
        <a:lstStyle/>
        <a:p>
          <a:endParaRPr lang="es-EC"/>
        </a:p>
      </dgm:t>
    </dgm:pt>
    <dgm:pt modelId="{B53BB072-22E6-4CE1-A57C-59176B49E125}">
      <dgm:prSet/>
      <dgm:spPr/>
      <dgm:t>
        <a:bodyPr/>
        <a:lstStyle/>
        <a:p>
          <a:pPr algn="just"/>
          <a:r>
            <a:rPr lang="es-EC" dirty="0" smtClean="0"/>
            <a:t>Eficiencia en docencia e investigación y relación con el desarrollo nacional y regional</a:t>
          </a:r>
          <a:endParaRPr lang="es-EC" dirty="0"/>
        </a:p>
      </dgm:t>
    </dgm:pt>
    <dgm:pt modelId="{20757883-57E9-47E0-9842-33BDC590FC22}" type="parTrans" cxnId="{4C5A60C4-658F-4595-8668-E0F4FD7AC5BF}">
      <dgm:prSet/>
      <dgm:spPr/>
      <dgm:t>
        <a:bodyPr/>
        <a:lstStyle/>
        <a:p>
          <a:endParaRPr lang="es-EC"/>
        </a:p>
      </dgm:t>
    </dgm:pt>
    <dgm:pt modelId="{8C19D488-BCF0-402F-9BCD-19A9046C1C01}" type="sibTrans" cxnId="{4C5A60C4-658F-4595-8668-E0F4FD7AC5BF}">
      <dgm:prSet/>
      <dgm:spPr/>
      <dgm:t>
        <a:bodyPr/>
        <a:lstStyle/>
        <a:p>
          <a:endParaRPr lang="es-EC"/>
        </a:p>
      </dgm:t>
    </dgm:pt>
    <dgm:pt modelId="{CF9C0BBD-DE45-4371-9D10-A1CC5EE136F1}">
      <dgm:prSet/>
      <dgm:spPr/>
      <dgm:t>
        <a:bodyPr/>
        <a:lstStyle/>
        <a:p>
          <a:pPr algn="just"/>
          <a:r>
            <a:rPr lang="es-EC" dirty="0" smtClean="0"/>
            <a:t>Eficiencia terminal</a:t>
          </a:r>
          <a:endParaRPr lang="es-EC" dirty="0"/>
        </a:p>
      </dgm:t>
    </dgm:pt>
    <dgm:pt modelId="{FC73E2CF-EE98-464C-BE32-D6EEB4FF01F1}" type="parTrans" cxnId="{F33AEE25-DA20-4CEE-9D14-D8E92A226080}">
      <dgm:prSet/>
      <dgm:spPr/>
      <dgm:t>
        <a:bodyPr/>
        <a:lstStyle/>
        <a:p>
          <a:endParaRPr lang="es-EC"/>
        </a:p>
      </dgm:t>
    </dgm:pt>
    <dgm:pt modelId="{877FABA7-8870-4A1C-B764-5595AB580EAE}" type="sibTrans" cxnId="{F33AEE25-DA20-4CEE-9D14-D8E92A226080}">
      <dgm:prSet/>
      <dgm:spPr/>
      <dgm:t>
        <a:bodyPr/>
        <a:lstStyle/>
        <a:p>
          <a:endParaRPr lang="es-EC"/>
        </a:p>
      </dgm:t>
    </dgm:pt>
    <dgm:pt modelId="{8809E57A-10DB-49D5-A3C4-B1F3C8BABB96}">
      <dgm:prSet phldrT="[Texto]"/>
      <dgm:spPr/>
      <dgm:t>
        <a:bodyPr/>
        <a:lstStyle/>
        <a:p>
          <a:pPr algn="just"/>
          <a:r>
            <a:rPr lang="es-EC" dirty="0" smtClean="0"/>
            <a:t>Número de estudiantes y costo por carrera o programa</a:t>
          </a:r>
          <a:endParaRPr lang="es-EC" dirty="0"/>
        </a:p>
      </dgm:t>
    </dgm:pt>
    <dgm:pt modelId="{8C8456C2-D991-4D83-9CF6-A02F81AED54D}" type="parTrans" cxnId="{B49C7AAD-8432-4E2D-B326-E14CF8334116}">
      <dgm:prSet/>
      <dgm:spPr/>
      <dgm:t>
        <a:bodyPr/>
        <a:lstStyle/>
        <a:p>
          <a:endParaRPr lang="es-EC"/>
        </a:p>
      </dgm:t>
    </dgm:pt>
    <dgm:pt modelId="{725775FD-AD85-463A-BB22-60965B270F90}" type="sibTrans" cxnId="{B49C7AAD-8432-4E2D-B326-E14CF8334116}">
      <dgm:prSet/>
      <dgm:spPr/>
      <dgm:t>
        <a:bodyPr/>
        <a:lstStyle/>
        <a:p>
          <a:endParaRPr lang="es-EC"/>
        </a:p>
      </dgm:t>
    </dgm:pt>
    <dgm:pt modelId="{4D21C96A-EE99-426C-8412-FF147E5007B4}">
      <dgm:prSet/>
      <dgm:spPr/>
      <dgm:t>
        <a:bodyPr/>
        <a:lstStyle/>
        <a:p>
          <a:pPr algn="just"/>
          <a:r>
            <a:rPr lang="es-EC" dirty="0" smtClean="0"/>
            <a:t>Eficiencia administrativa</a:t>
          </a:r>
          <a:endParaRPr lang="es-EC" dirty="0"/>
        </a:p>
      </dgm:t>
    </dgm:pt>
    <dgm:pt modelId="{D9B5373F-0430-41D2-8EB7-2B155683CDED}" type="parTrans" cxnId="{DA1C25DF-9903-4736-80B0-E3B683844AE7}">
      <dgm:prSet/>
      <dgm:spPr/>
      <dgm:t>
        <a:bodyPr/>
        <a:lstStyle/>
        <a:p>
          <a:endParaRPr lang="es-EC"/>
        </a:p>
      </dgm:t>
    </dgm:pt>
    <dgm:pt modelId="{D52BADAA-AFEC-44E6-891E-10C6844FD9A0}" type="sibTrans" cxnId="{DA1C25DF-9903-4736-80B0-E3B683844AE7}">
      <dgm:prSet/>
      <dgm:spPr/>
      <dgm:t>
        <a:bodyPr/>
        <a:lstStyle/>
        <a:p>
          <a:endParaRPr lang="es-EC"/>
        </a:p>
      </dgm:t>
    </dgm:pt>
    <dgm:pt modelId="{E53AE3B6-5BB0-4AFC-983A-AA0939657F7B}" type="pres">
      <dgm:prSet presAssocID="{6D1C39AC-8C91-490E-8CDD-8361B3AAA622}" presName="hierChild1" presStyleCnt="0">
        <dgm:presLayoutVars>
          <dgm:orgChart val="1"/>
          <dgm:chPref val="1"/>
          <dgm:dir/>
          <dgm:animOne val="branch"/>
          <dgm:animLvl val="lvl"/>
          <dgm:resizeHandles/>
        </dgm:presLayoutVars>
      </dgm:prSet>
      <dgm:spPr/>
      <dgm:t>
        <a:bodyPr/>
        <a:lstStyle/>
        <a:p>
          <a:endParaRPr lang="es-EC"/>
        </a:p>
      </dgm:t>
    </dgm:pt>
    <dgm:pt modelId="{2FC3A9F1-CDE1-4AD8-BA1F-3EF25F292833}" type="pres">
      <dgm:prSet presAssocID="{923DA214-F4F8-4E46-8F21-15D28B6EB9DE}" presName="hierRoot1" presStyleCnt="0">
        <dgm:presLayoutVars>
          <dgm:hierBranch val="init"/>
        </dgm:presLayoutVars>
      </dgm:prSet>
      <dgm:spPr/>
    </dgm:pt>
    <dgm:pt modelId="{6BAFD398-660E-4FFC-91B4-2232F7874B99}" type="pres">
      <dgm:prSet presAssocID="{923DA214-F4F8-4E46-8F21-15D28B6EB9DE}" presName="rootComposite1" presStyleCnt="0"/>
      <dgm:spPr/>
    </dgm:pt>
    <dgm:pt modelId="{4BEACC08-DA0C-43CF-9D20-B1CDB61DB974}" type="pres">
      <dgm:prSet presAssocID="{923DA214-F4F8-4E46-8F21-15D28B6EB9DE}" presName="rootText1" presStyleLbl="node0" presStyleIdx="0" presStyleCnt="1" custScaleX="145461" custScaleY="386561" custLinFactNeighborX="-63096">
        <dgm:presLayoutVars>
          <dgm:chPref val="3"/>
        </dgm:presLayoutVars>
      </dgm:prSet>
      <dgm:spPr/>
      <dgm:t>
        <a:bodyPr/>
        <a:lstStyle/>
        <a:p>
          <a:endParaRPr lang="es-EC"/>
        </a:p>
      </dgm:t>
    </dgm:pt>
    <dgm:pt modelId="{66F92FB5-D047-4284-AF09-08329A6B69EA}" type="pres">
      <dgm:prSet presAssocID="{923DA214-F4F8-4E46-8F21-15D28B6EB9DE}" presName="rootConnector1" presStyleLbl="node1" presStyleIdx="0" presStyleCnt="0"/>
      <dgm:spPr/>
      <dgm:t>
        <a:bodyPr/>
        <a:lstStyle/>
        <a:p>
          <a:endParaRPr lang="es-EC"/>
        </a:p>
      </dgm:t>
    </dgm:pt>
    <dgm:pt modelId="{49DDB4B2-7717-4E2B-A99D-778E43DBD26F}" type="pres">
      <dgm:prSet presAssocID="{923DA214-F4F8-4E46-8F21-15D28B6EB9DE}" presName="hierChild2" presStyleCnt="0"/>
      <dgm:spPr/>
    </dgm:pt>
    <dgm:pt modelId="{492A6CC8-9213-4776-BA6D-432A8F88468C}" type="pres">
      <dgm:prSet presAssocID="{10705146-A5DC-41F2-BC2C-7B235FCD9010}" presName="Name64" presStyleLbl="parChTrans1D2" presStyleIdx="0" presStyleCnt="2"/>
      <dgm:spPr/>
      <dgm:t>
        <a:bodyPr/>
        <a:lstStyle/>
        <a:p>
          <a:endParaRPr lang="es-EC"/>
        </a:p>
      </dgm:t>
    </dgm:pt>
    <dgm:pt modelId="{CCA56A40-49EC-4158-8362-FA013B48345E}" type="pres">
      <dgm:prSet presAssocID="{66D50D4C-0676-4075-B07E-A6FD116D349D}" presName="hierRoot2" presStyleCnt="0">
        <dgm:presLayoutVars>
          <dgm:hierBranch val="init"/>
        </dgm:presLayoutVars>
      </dgm:prSet>
      <dgm:spPr/>
    </dgm:pt>
    <dgm:pt modelId="{AFFDEBE4-62A7-4F4E-9555-DAE0A7072BCF}" type="pres">
      <dgm:prSet presAssocID="{66D50D4C-0676-4075-B07E-A6FD116D349D}" presName="rootComposite" presStyleCnt="0"/>
      <dgm:spPr/>
    </dgm:pt>
    <dgm:pt modelId="{51DF7E7D-2F5B-421C-8793-2125411B76A4}" type="pres">
      <dgm:prSet presAssocID="{66D50D4C-0676-4075-B07E-A6FD116D349D}" presName="rootText" presStyleLbl="node2" presStyleIdx="0" presStyleCnt="2" custScaleX="105206" custScaleY="225453" custLinFactNeighborX="-1168" custLinFactNeighborY="-4511">
        <dgm:presLayoutVars>
          <dgm:chPref val="3"/>
        </dgm:presLayoutVars>
      </dgm:prSet>
      <dgm:spPr/>
      <dgm:t>
        <a:bodyPr/>
        <a:lstStyle/>
        <a:p>
          <a:endParaRPr lang="es-EC"/>
        </a:p>
      </dgm:t>
    </dgm:pt>
    <dgm:pt modelId="{DD073F14-C209-4015-B89D-58B8F2304324}" type="pres">
      <dgm:prSet presAssocID="{66D50D4C-0676-4075-B07E-A6FD116D349D}" presName="rootConnector" presStyleLbl="node2" presStyleIdx="0" presStyleCnt="2"/>
      <dgm:spPr/>
      <dgm:t>
        <a:bodyPr/>
        <a:lstStyle/>
        <a:p>
          <a:endParaRPr lang="es-EC"/>
        </a:p>
      </dgm:t>
    </dgm:pt>
    <dgm:pt modelId="{BEF7BA8F-1B08-4C2B-B20D-0232CB15529D}" type="pres">
      <dgm:prSet presAssocID="{66D50D4C-0676-4075-B07E-A6FD116D349D}" presName="hierChild4" presStyleCnt="0"/>
      <dgm:spPr/>
    </dgm:pt>
    <dgm:pt modelId="{43F82247-1981-4B21-8526-AE106DB1EDF0}" type="pres">
      <dgm:prSet presAssocID="{66D50D4C-0676-4075-B07E-A6FD116D349D}" presName="hierChild5" presStyleCnt="0"/>
      <dgm:spPr/>
    </dgm:pt>
    <dgm:pt modelId="{37FD836A-A5B1-4913-A395-B2325E8F4258}" type="pres">
      <dgm:prSet presAssocID="{C4427B3A-968E-4D0D-924D-DECDC84EE846}" presName="Name64" presStyleLbl="parChTrans1D2" presStyleIdx="1" presStyleCnt="2"/>
      <dgm:spPr/>
      <dgm:t>
        <a:bodyPr/>
        <a:lstStyle/>
        <a:p>
          <a:endParaRPr lang="es-EC"/>
        </a:p>
      </dgm:t>
    </dgm:pt>
    <dgm:pt modelId="{B39DBBF5-93D5-485F-B8C0-55F4375AED23}" type="pres">
      <dgm:prSet presAssocID="{8B3ECA71-A8A5-41FE-B666-2EB9609E4BBE}" presName="hierRoot2" presStyleCnt="0">
        <dgm:presLayoutVars>
          <dgm:hierBranch val="init"/>
        </dgm:presLayoutVars>
      </dgm:prSet>
      <dgm:spPr/>
    </dgm:pt>
    <dgm:pt modelId="{E942523D-D3C7-440A-8289-961B2983E41C}" type="pres">
      <dgm:prSet presAssocID="{8B3ECA71-A8A5-41FE-B666-2EB9609E4BBE}" presName="rootComposite" presStyleCnt="0"/>
      <dgm:spPr/>
    </dgm:pt>
    <dgm:pt modelId="{BD1C32E1-8DDA-4454-A3DE-6CDE59379E66}" type="pres">
      <dgm:prSet presAssocID="{8B3ECA71-A8A5-41FE-B666-2EB9609E4BBE}" presName="rootText" presStyleLbl="node2" presStyleIdx="1" presStyleCnt="2" custScaleX="105206" custScaleY="211321" custLinFactY="27953" custLinFactNeighborX="-752" custLinFactNeighborY="100000">
        <dgm:presLayoutVars>
          <dgm:chPref val="3"/>
        </dgm:presLayoutVars>
      </dgm:prSet>
      <dgm:spPr/>
      <dgm:t>
        <a:bodyPr/>
        <a:lstStyle/>
        <a:p>
          <a:endParaRPr lang="es-EC"/>
        </a:p>
      </dgm:t>
    </dgm:pt>
    <dgm:pt modelId="{AD20522B-C76C-40AF-A09D-7037675B38BD}" type="pres">
      <dgm:prSet presAssocID="{8B3ECA71-A8A5-41FE-B666-2EB9609E4BBE}" presName="rootConnector" presStyleLbl="node2" presStyleIdx="1" presStyleCnt="2"/>
      <dgm:spPr/>
      <dgm:t>
        <a:bodyPr/>
        <a:lstStyle/>
        <a:p>
          <a:endParaRPr lang="es-EC"/>
        </a:p>
      </dgm:t>
    </dgm:pt>
    <dgm:pt modelId="{2596A68A-8AF0-4621-9EF7-BE3D8537C620}" type="pres">
      <dgm:prSet presAssocID="{8B3ECA71-A8A5-41FE-B666-2EB9609E4BBE}" presName="hierChild4" presStyleCnt="0"/>
      <dgm:spPr/>
    </dgm:pt>
    <dgm:pt modelId="{EF6DEE9E-9799-4574-A876-233ED7A66B26}" type="pres">
      <dgm:prSet presAssocID="{8C8456C2-D991-4D83-9CF6-A02F81AED54D}" presName="Name64" presStyleLbl="parChTrans1D3" presStyleIdx="0" presStyleCnt="6"/>
      <dgm:spPr/>
      <dgm:t>
        <a:bodyPr/>
        <a:lstStyle/>
        <a:p>
          <a:endParaRPr lang="es-EC"/>
        </a:p>
      </dgm:t>
    </dgm:pt>
    <dgm:pt modelId="{611D5D5C-594D-4391-9E3B-01B9D4540EC2}" type="pres">
      <dgm:prSet presAssocID="{8809E57A-10DB-49D5-A3C4-B1F3C8BABB96}" presName="hierRoot2" presStyleCnt="0">
        <dgm:presLayoutVars>
          <dgm:hierBranch val="init"/>
        </dgm:presLayoutVars>
      </dgm:prSet>
      <dgm:spPr/>
    </dgm:pt>
    <dgm:pt modelId="{0D6383E1-2A1E-4CEF-B9B2-B8D53B3D6854}" type="pres">
      <dgm:prSet presAssocID="{8809E57A-10DB-49D5-A3C4-B1F3C8BABB96}" presName="rootComposite" presStyleCnt="0"/>
      <dgm:spPr/>
    </dgm:pt>
    <dgm:pt modelId="{FA9A8C6A-A853-4E0C-AC83-44459BC3C614}" type="pres">
      <dgm:prSet presAssocID="{8809E57A-10DB-49D5-A3C4-B1F3C8BABB96}" presName="rootText" presStyleLbl="node3" presStyleIdx="0" presStyleCnt="6" custScaleX="225325" custLinFactNeighborX="13387" custLinFactNeighborY="-9405">
        <dgm:presLayoutVars>
          <dgm:chPref val="3"/>
        </dgm:presLayoutVars>
      </dgm:prSet>
      <dgm:spPr/>
      <dgm:t>
        <a:bodyPr/>
        <a:lstStyle/>
        <a:p>
          <a:endParaRPr lang="es-EC"/>
        </a:p>
      </dgm:t>
    </dgm:pt>
    <dgm:pt modelId="{05931372-0CBF-41EB-9F18-BB25DCECD37B}" type="pres">
      <dgm:prSet presAssocID="{8809E57A-10DB-49D5-A3C4-B1F3C8BABB96}" presName="rootConnector" presStyleLbl="node3" presStyleIdx="0" presStyleCnt="6"/>
      <dgm:spPr/>
      <dgm:t>
        <a:bodyPr/>
        <a:lstStyle/>
        <a:p>
          <a:endParaRPr lang="es-EC"/>
        </a:p>
      </dgm:t>
    </dgm:pt>
    <dgm:pt modelId="{90ABA1A9-F1F7-4D68-AEC1-13419781509D}" type="pres">
      <dgm:prSet presAssocID="{8809E57A-10DB-49D5-A3C4-B1F3C8BABB96}" presName="hierChild4" presStyleCnt="0"/>
      <dgm:spPr/>
    </dgm:pt>
    <dgm:pt modelId="{7D88E2BD-E539-4E9D-B8B3-3FDB96F9A075}" type="pres">
      <dgm:prSet presAssocID="{8809E57A-10DB-49D5-A3C4-B1F3C8BABB96}" presName="hierChild5" presStyleCnt="0"/>
      <dgm:spPr/>
    </dgm:pt>
    <dgm:pt modelId="{556DB12D-C796-41E1-9DD1-78C83A22A103}" type="pres">
      <dgm:prSet presAssocID="{CB12D30D-E21C-48FF-9147-A2FD16ADF81D}" presName="Name64" presStyleLbl="parChTrans1D3" presStyleIdx="1" presStyleCnt="6"/>
      <dgm:spPr/>
      <dgm:t>
        <a:bodyPr/>
        <a:lstStyle/>
        <a:p>
          <a:endParaRPr lang="es-EC"/>
        </a:p>
      </dgm:t>
    </dgm:pt>
    <dgm:pt modelId="{2872F27F-A399-4067-B1BD-F3A91C327ACF}" type="pres">
      <dgm:prSet presAssocID="{9513000E-AE0A-474E-A84A-38374E3F4D57}" presName="hierRoot2" presStyleCnt="0">
        <dgm:presLayoutVars>
          <dgm:hierBranch val="init"/>
        </dgm:presLayoutVars>
      </dgm:prSet>
      <dgm:spPr/>
    </dgm:pt>
    <dgm:pt modelId="{7616A3BF-8FDE-4ED9-9032-78A785BAF7E2}" type="pres">
      <dgm:prSet presAssocID="{9513000E-AE0A-474E-A84A-38374E3F4D57}" presName="rootComposite" presStyleCnt="0"/>
      <dgm:spPr/>
    </dgm:pt>
    <dgm:pt modelId="{C606FA2F-E654-4EBB-A910-6A291B833EB7}" type="pres">
      <dgm:prSet presAssocID="{9513000E-AE0A-474E-A84A-38374E3F4D57}" presName="rootText" presStyleLbl="node3" presStyleIdx="1" presStyleCnt="6" custScaleX="223686" custLinFactNeighborX="13285" custLinFactNeighborY="-16258">
        <dgm:presLayoutVars>
          <dgm:chPref val="3"/>
        </dgm:presLayoutVars>
      </dgm:prSet>
      <dgm:spPr/>
      <dgm:t>
        <a:bodyPr/>
        <a:lstStyle/>
        <a:p>
          <a:endParaRPr lang="es-EC"/>
        </a:p>
      </dgm:t>
    </dgm:pt>
    <dgm:pt modelId="{554FAFE1-A222-46B7-8DFF-829779193847}" type="pres">
      <dgm:prSet presAssocID="{9513000E-AE0A-474E-A84A-38374E3F4D57}" presName="rootConnector" presStyleLbl="node3" presStyleIdx="1" presStyleCnt="6"/>
      <dgm:spPr/>
      <dgm:t>
        <a:bodyPr/>
        <a:lstStyle/>
        <a:p>
          <a:endParaRPr lang="es-EC"/>
        </a:p>
      </dgm:t>
    </dgm:pt>
    <dgm:pt modelId="{89FA6C40-4C9B-4BF3-91D4-1886E68354E6}" type="pres">
      <dgm:prSet presAssocID="{9513000E-AE0A-474E-A84A-38374E3F4D57}" presName="hierChild4" presStyleCnt="0"/>
      <dgm:spPr/>
    </dgm:pt>
    <dgm:pt modelId="{D9F95FAB-BF19-426F-A86F-1B1BAD9EAD60}" type="pres">
      <dgm:prSet presAssocID="{9513000E-AE0A-474E-A84A-38374E3F4D57}" presName="hierChild5" presStyleCnt="0"/>
      <dgm:spPr/>
    </dgm:pt>
    <dgm:pt modelId="{085539D6-0899-4D25-B734-0D165E1A4684}" type="pres">
      <dgm:prSet presAssocID="{791A9268-7098-4D4C-8216-8DA759AEAF7A}" presName="Name64" presStyleLbl="parChTrans1D3" presStyleIdx="2" presStyleCnt="6"/>
      <dgm:spPr/>
      <dgm:t>
        <a:bodyPr/>
        <a:lstStyle/>
        <a:p>
          <a:endParaRPr lang="es-EC"/>
        </a:p>
      </dgm:t>
    </dgm:pt>
    <dgm:pt modelId="{94C1CCA1-B9F4-4F79-AF43-84098C653D71}" type="pres">
      <dgm:prSet presAssocID="{9C70F4DA-1B2A-47D9-BF62-69CD575ADA47}" presName="hierRoot2" presStyleCnt="0">
        <dgm:presLayoutVars>
          <dgm:hierBranch val="init"/>
        </dgm:presLayoutVars>
      </dgm:prSet>
      <dgm:spPr/>
    </dgm:pt>
    <dgm:pt modelId="{F9C398FC-0822-44AC-9DE2-7551B0E67C59}" type="pres">
      <dgm:prSet presAssocID="{9C70F4DA-1B2A-47D9-BF62-69CD575ADA47}" presName="rootComposite" presStyleCnt="0"/>
      <dgm:spPr/>
    </dgm:pt>
    <dgm:pt modelId="{7B324A44-82AE-4330-AE48-186CEF58C8A9}" type="pres">
      <dgm:prSet presAssocID="{9C70F4DA-1B2A-47D9-BF62-69CD575ADA47}" presName="rootText" presStyleLbl="node3" presStyleIdx="2" presStyleCnt="6" custScaleX="223686" custLinFactNeighborX="13285" custLinFactNeighborY="-16258">
        <dgm:presLayoutVars>
          <dgm:chPref val="3"/>
        </dgm:presLayoutVars>
      </dgm:prSet>
      <dgm:spPr/>
      <dgm:t>
        <a:bodyPr/>
        <a:lstStyle/>
        <a:p>
          <a:endParaRPr lang="es-EC"/>
        </a:p>
      </dgm:t>
    </dgm:pt>
    <dgm:pt modelId="{3621F020-FED2-4ECE-B3EC-80A622876F36}" type="pres">
      <dgm:prSet presAssocID="{9C70F4DA-1B2A-47D9-BF62-69CD575ADA47}" presName="rootConnector" presStyleLbl="node3" presStyleIdx="2" presStyleCnt="6"/>
      <dgm:spPr/>
      <dgm:t>
        <a:bodyPr/>
        <a:lstStyle/>
        <a:p>
          <a:endParaRPr lang="es-EC"/>
        </a:p>
      </dgm:t>
    </dgm:pt>
    <dgm:pt modelId="{16992229-9E3D-4AE6-9DF6-ADAADFC4E8C5}" type="pres">
      <dgm:prSet presAssocID="{9C70F4DA-1B2A-47D9-BF62-69CD575ADA47}" presName="hierChild4" presStyleCnt="0"/>
      <dgm:spPr/>
    </dgm:pt>
    <dgm:pt modelId="{936CDDB4-E3E3-4676-B313-21FC04AD76B7}" type="pres">
      <dgm:prSet presAssocID="{9C70F4DA-1B2A-47D9-BF62-69CD575ADA47}" presName="hierChild5" presStyleCnt="0"/>
      <dgm:spPr/>
    </dgm:pt>
    <dgm:pt modelId="{E3757AB3-9E7F-4914-BDC1-BA648DA857B8}" type="pres">
      <dgm:prSet presAssocID="{20757883-57E9-47E0-9842-33BDC590FC22}" presName="Name64" presStyleLbl="parChTrans1D3" presStyleIdx="3" presStyleCnt="6"/>
      <dgm:spPr/>
      <dgm:t>
        <a:bodyPr/>
        <a:lstStyle/>
        <a:p>
          <a:endParaRPr lang="es-EC"/>
        </a:p>
      </dgm:t>
    </dgm:pt>
    <dgm:pt modelId="{D11DB1D8-02AD-460B-9744-D1087E143625}" type="pres">
      <dgm:prSet presAssocID="{B53BB072-22E6-4CE1-A57C-59176B49E125}" presName="hierRoot2" presStyleCnt="0">
        <dgm:presLayoutVars>
          <dgm:hierBranch val="init"/>
        </dgm:presLayoutVars>
      </dgm:prSet>
      <dgm:spPr/>
    </dgm:pt>
    <dgm:pt modelId="{75A33C8D-30A7-43C7-A062-3207E2C9FDC3}" type="pres">
      <dgm:prSet presAssocID="{B53BB072-22E6-4CE1-A57C-59176B49E125}" presName="rootComposite" presStyleCnt="0"/>
      <dgm:spPr/>
    </dgm:pt>
    <dgm:pt modelId="{7981551A-636A-472A-856D-DCEF21F7534C}" type="pres">
      <dgm:prSet presAssocID="{B53BB072-22E6-4CE1-A57C-59176B49E125}" presName="rootText" presStyleLbl="node3" presStyleIdx="3" presStyleCnt="6" custScaleX="223686" custLinFactNeighborX="13285" custLinFactNeighborY="-16258">
        <dgm:presLayoutVars>
          <dgm:chPref val="3"/>
        </dgm:presLayoutVars>
      </dgm:prSet>
      <dgm:spPr/>
      <dgm:t>
        <a:bodyPr/>
        <a:lstStyle/>
        <a:p>
          <a:endParaRPr lang="es-EC"/>
        </a:p>
      </dgm:t>
    </dgm:pt>
    <dgm:pt modelId="{6185E803-0C5E-4695-BE3F-D9F9F1896B45}" type="pres">
      <dgm:prSet presAssocID="{B53BB072-22E6-4CE1-A57C-59176B49E125}" presName="rootConnector" presStyleLbl="node3" presStyleIdx="3" presStyleCnt="6"/>
      <dgm:spPr/>
      <dgm:t>
        <a:bodyPr/>
        <a:lstStyle/>
        <a:p>
          <a:endParaRPr lang="es-EC"/>
        </a:p>
      </dgm:t>
    </dgm:pt>
    <dgm:pt modelId="{E1557350-C467-461E-A6DA-FC94093ACD7B}" type="pres">
      <dgm:prSet presAssocID="{B53BB072-22E6-4CE1-A57C-59176B49E125}" presName="hierChild4" presStyleCnt="0"/>
      <dgm:spPr/>
    </dgm:pt>
    <dgm:pt modelId="{5A043E99-3891-4BBC-8619-7590108E53E7}" type="pres">
      <dgm:prSet presAssocID="{B53BB072-22E6-4CE1-A57C-59176B49E125}" presName="hierChild5" presStyleCnt="0"/>
      <dgm:spPr/>
    </dgm:pt>
    <dgm:pt modelId="{73FA5A47-64A0-46BF-B043-8985AE7F1C37}" type="pres">
      <dgm:prSet presAssocID="{FC73E2CF-EE98-464C-BE32-D6EEB4FF01F1}" presName="Name64" presStyleLbl="parChTrans1D3" presStyleIdx="4" presStyleCnt="6"/>
      <dgm:spPr/>
      <dgm:t>
        <a:bodyPr/>
        <a:lstStyle/>
        <a:p>
          <a:endParaRPr lang="es-EC"/>
        </a:p>
      </dgm:t>
    </dgm:pt>
    <dgm:pt modelId="{F13E9B90-4A3B-408F-A59F-9EEF547A7E94}" type="pres">
      <dgm:prSet presAssocID="{CF9C0BBD-DE45-4371-9D10-A1CC5EE136F1}" presName="hierRoot2" presStyleCnt="0">
        <dgm:presLayoutVars>
          <dgm:hierBranch val="init"/>
        </dgm:presLayoutVars>
      </dgm:prSet>
      <dgm:spPr/>
    </dgm:pt>
    <dgm:pt modelId="{4265FBF0-94A9-444D-8846-B69E9B9DD515}" type="pres">
      <dgm:prSet presAssocID="{CF9C0BBD-DE45-4371-9D10-A1CC5EE136F1}" presName="rootComposite" presStyleCnt="0"/>
      <dgm:spPr/>
    </dgm:pt>
    <dgm:pt modelId="{BFF4A4FB-8C3E-469A-93A5-68DF57EB62B8}" type="pres">
      <dgm:prSet presAssocID="{CF9C0BBD-DE45-4371-9D10-A1CC5EE136F1}" presName="rootText" presStyleLbl="node3" presStyleIdx="4" presStyleCnt="6" custScaleX="223686" custScaleY="73934" custLinFactNeighborX="13285" custLinFactNeighborY="-16258">
        <dgm:presLayoutVars>
          <dgm:chPref val="3"/>
        </dgm:presLayoutVars>
      </dgm:prSet>
      <dgm:spPr/>
      <dgm:t>
        <a:bodyPr/>
        <a:lstStyle/>
        <a:p>
          <a:endParaRPr lang="es-EC"/>
        </a:p>
      </dgm:t>
    </dgm:pt>
    <dgm:pt modelId="{1B6E81A7-9361-4F41-AF83-2C805C81A118}" type="pres">
      <dgm:prSet presAssocID="{CF9C0BBD-DE45-4371-9D10-A1CC5EE136F1}" presName="rootConnector" presStyleLbl="node3" presStyleIdx="4" presStyleCnt="6"/>
      <dgm:spPr/>
      <dgm:t>
        <a:bodyPr/>
        <a:lstStyle/>
        <a:p>
          <a:endParaRPr lang="es-EC"/>
        </a:p>
      </dgm:t>
    </dgm:pt>
    <dgm:pt modelId="{B1C81CE5-D58A-45DB-A28A-FDFAF6F77F25}" type="pres">
      <dgm:prSet presAssocID="{CF9C0BBD-DE45-4371-9D10-A1CC5EE136F1}" presName="hierChild4" presStyleCnt="0"/>
      <dgm:spPr/>
    </dgm:pt>
    <dgm:pt modelId="{95A43B86-65A4-460B-A39A-888F48801367}" type="pres">
      <dgm:prSet presAssocID="{CF9C0BBD-DE45-4371-9D10-A1CC5EE136F1}" presName="hierChild5" presStyleCnt="0"/>
      <dgm:spPr/>
    </dgm:pt>
    <dgm:pt modelId="{9FE0E863-FEC6-4198-8C16-CC33668BCCC6}" type="pres">
      <dgm:prSet presAssocID="{D9B5373F-0430-41D2-8EB7-2B155683CDED}" presName="Name64" presStyleLbl="parChTrans1D3" presStyleIdx="5" presStyleCnt="6"/>
      <dgm:spPr/>
      <dgm:t>
        <a:bodyPr/>
        <a:lstStyle/>
        <a:p>
          <a:endParaRPr lang="es-EC"/>
        </a:p>
      </dgm:t>
    </dgm:pt>
    <dgm:pt modelId="{99AE8E56-8128-44FB-AAB5-F8E45DE4C856}" type="pres">
      <dgm:prSet presAssocID="{4D21C96A-EE99-426C-8412-FF147E5007B4}" presName="hierRoot2" presStyleCnt="0">
        <dgm:presLayoutVars>
          <dgm:hierBranch val="init"/>
        </dgm:presLayoutVars>
      </dgm:prSet>
      <dgm:spPr/>
    </dgm:pt>
    <dgm:pt modelId="{F0435F31-A894-4DBC-9E74-A6F43E99B8D3}" type="pres">
      <dgm:prSet presAssocID="{4D21C96A-EE99-426C-8412-FF147E5007B4}" presName="rootComposite" presStyleCnt="0"/>
      <dgm:spPr/>
    </dgm:pt>
    <dgm:pt modelId="{ED99CA87-1DFD-43C0-887D-9A54544EFE8F}" type="pres">
      <dgm:prSet presAssocID="{4D21C96A-EE99-426C-8412-FF147E5007B4}" presName="rootText" presStyleLbl="node3" presStyleIdx="5" presStyleCnt="6" custScaleX="222396" custScaleY="73934" custLinFactNeighborX="13389" custLinFactNeighborY="-18789">
        <dgm:presLayoutVars>
          <dgm:chPref val="3"/>
        </dgm:presLayoutVars>
      </dgm:prSet>
      <dgm:spPr/>
      <dgm:t>
        <a:bodyPr/>
        <a:lstStyle/>
        <a:p>
          <a:endParaRPr lang="es-EC"/>
        </a:p>
      </dgm:t>
    </dgm:pt>
    <dgm:pt modelId="{F1D0D9FD-979C-494D-9CD5-6F7A31AFF7D2}" type="pres">
      <dgm:prSet presAssocID="{4D21C96A-EE99-426C-8412-FF147E5007B4}" presName="rootConnector" presStyleLbl="node3" presStyleIdx="5" presStyleCnt="6"/>
      <dgm:spPr/>
      <dgm:t>
        <a:bodyPr/>
        <a:lstStyle/>
        <a:p>
          <a:endParaRPr lang="es-EC"/>
        </a:p>
      </dgm:t>
    </dgm:pt>
    <dgm:pt modelId="{9B11FF1D-7BD0-4CC8-A6C6-F0F57120B463}" type="pres">
      <dgm:prSet presAssocID="{4D21C96A-EE99-426C-8412-FF147E5007B4}" presName="hierChild4" presStyleCnt="0"/>
      <dgm:spPr/>
    </dgm:pt>
    <dgm:pt modelId="{1EBD70A8-15B5-44F4-87E9-3B4C6080662E}" type="pres">
      <dgm:prSet presAssocID="{4D21C96A-EE99-426C-8412-FF147E5007B4}" presName="hierChild5" presStyleCnt="0"/>
      <dgm:spPr/>
    </dgm:pt>
    <dgm:pt modelId="{47FAC6DE-61B1-45DB-8BCC-E6C5797ADB72}" type="pres">
      <dgm:prSet presAssocID="{8B3ECA71-A8A5-41FE-B666-2EB9609E4BBE}" presName="hierChild5" presStyleCnt="0"/>
      <dgm:spPr/>
    </dgm:pt>
    <dgm:pt modelId="{B52F80D9-B816-45FB-871F-5E224E2F190C}" type="pres">
      <dgm:prSet presAssocID="{923DA214-F4F8-4E46-8F21-15D28B6EB9DE}" presName="hierChild3" presStyleCnt="0"/>
      <dgm:spPr/>
    </dgm:pt>
  </dgm:ptLst>
  <dgm:cxnLst>
    <dgm:cxn modelId="{1A1C5D15-6BB2-47A4-8B14-81C30B61C1F2}" type="presOf" srcId="{CF9C0BBD-DE45-4371-9D10-A1CC5EE136F1}" destId="{BFF4A4FB-8C3E-469A-93A5-68DF57EB62B8}" srcOrd="0" destOrd="0" presId="urn:microsoft.com/office/officeart/2009/3/layout/HorizontalOrganizationChart"/>
    <dgm:cxn modelId="{847B0AD9-E433-40E7-B86C-FE1EFCACC7B8}" type="presOf" srcId="{8B3ECA71-A8A5-41FE-B666-2EB9609E4BBE}" destId="{AD20522B-C76C-40AF-A09D-7037675B38BD}" srcOrd="1" destOrd="0" presId="urn:microsoft.com/office/officeart/2009/3/layout/HorizontalOrganizationChart"/>
    <dgm:cxn modelId="{5195E241-7CA7-4E53-B6CA-8EDB4C86749E}" type="presOf" srcId="{923DA214-F4F8-4E46-8F21-15D28B6EB9DE}" destId="{4BEACC08-DA0C-43CF-9D20-B1CDB61DB974}" srcOrd="0" destOrd="0" presId="urn:microsoft.com/office/officeart/2009/3/layout/HorizontalOrganizationChart"/>
    <dgm:cxn modelId="{C0E9C034-6F61-4F30-B09F-E5CCD7A86210}" srcId="{8B3ECA71-A8A5-41FE-B666-2EB9609E4BBE}" destId="{9513000E-AE0A-474E-A84A-38374E3F4D57}" srcOrd="1" destOrd="0" parTransId="{CB12D30D-E21C-48FF-9147-A2FD16ADF81D}" sibTransId="{D53FB952-961C-42E5-B5E1-D07D4EF0575F}"/>
    <dgm:cxn modelId="{0DADB03A-4538-437D-8B1F-0E716541D9C1}" type="presOf" srcId="{4D21C96A-EE99-426C-8412-FF147E5007B4}" destId="{ED99CA87-1DFD-43C0-887D-9A54544EFE8F}" srcOrd="0" destOrd="0" presId="urn:microsoft.com/office/officeart/2009/3/layout/HorizontalOrganizationChart"/>
    <dgm:cxn modelId="{00A4DEED-CAFE-4494-A108-E67A3F9A4E2C}" type="presOf" srcId="{8809E57A-10DB-49D5-A3C4-B1F3C8BABB96}" destId="{05931372-0CBF-41EB-9F18-BB25DCECD37B}" srcOrd="1" destOrd="0" presId="urn:microsoft.com/office/officeart/2009/3/layout/HorizontalOrganizationChart"/>
    <dgm:cxn modelId="{0BA2B9ED-4FB4-4317-BB18-1C535D883B1A}" type="presOf" srcId="{4D21C96A-EE99-426C-8412-FF147E5007B4}" destId="{F1D0D9FD-979C-494D-9CD5-6F7A31AFF7D2}" srcOrd="1" destOrd="0" presId="urn:microsoft.com/office/officeart/2009/3/layout/HorizontalOrganizationChart"/>
    <dgm:cxn modelId="{D017CFE5-3534-4DE5-BC7C-485FEEF2A803}" type="presOf" srcId="{9C70F4DA-1B2A-47D9-BF62-69CD575ADA47}" destId="{3621F020-FED2-4ECE-B3EC-80A622876F36}" srcOrd="1" destOrd="0" presId="urn:microsoft.com/office/officeart/2009/3/layout/HorizontalOrganizationChart"/>
    <dgm:cxn modelId="{C65CADDE-DB62-482F-8831-F2E1173504AE}" srcId="{6D1C39AC-8C91-490E-8CDD-8361B3AAA622}" destId="{923DA214-F4F8-4E46-8F21-15D28B6EB9DE}" srcOrd="0" destOrd="0" parTransId="{2EFD092E-B853-4D08-BCD8-4BC7E7C14108}" sibTransId="{00D4574C-6180-43B9-976C-96522DA7DA1A}"/>
    <dgm:cxn modelId="{B25EE3E6-39F2-4195-A94B-B1F3FD1807F1}" type="presOf" srcId="{9C70F4DA-1B2A-47D9-BF62-69CD575ADA47}" destId="{7B324A44-82AE-4330-AE48-186CEF58C8A9}" srcOrd="0" destOrd="0" presId="urn:microsoft.com/office/officeart/2009/3/layout/HorizontalOrganizationChart"/>
    <dgm:cxn modelId="{E9AD2260-B47B-49B6-8073-4F40A0BA5394}" type="presOf" srcId="{9513000E-AE0A-474E-A84A-38374E3F4D57}" destId="{C606FA2F-E654-4EBB-A910-6A291B833EB7}" srcOrd="0" destOrd="0" presId="urn:microsoft.com/office/officeart/2009/3/layout/HorizontalOrganizationChart"/>
    <dgm:cxn modelId="{43B412DF-A784-488E-965D-8C1B2FAA6F6A}" srcId="{8B3ECA71-A8A5-41FE-B666-2EB9609E4BBE}" destId="{9C70F4DA-1B2A-47D9-BF62-69CD575ADA47}" srcOrd="2" destOrd="0" parTransId="{791A9268-7098-4D4C-8216-8DA759AEAF7A}" sibTransId="{38AFA311-C43A-4282-9444-96BE7A2D4FED}"/>
    <dgm:cxn modelId="{B8BC40DA-C1AC-4EB3-8440-F0AB0B9942CD}" type="presOf" srcId="{FC73E2CF-EE98-464C-BE32-D6EEB4FF01F1}" destId="{73FA5A47-64A0-46BF-B043-8985AE7F1C37}" srcOrd="0" destOrd="0" presId="urn:microsoft.com/office/officeart/2009/3/layout/HorizontalOrganizationChart"/>
    <dgm:cxn modelId="{277B9C7C-8070-4C52-AA7D-B089AE2466C4}" type="presOf" srcId="{66D50D4C-0676-4075-B07E-A6FD116D349D}" destId="{51DF7E7D-2F5B-421C-8793-2125411B76A4}" srcOrd="0" destOrd="0" presId="urn:microsoft.com/office/officeart/2009/3/layout/HorizontalOrganizationChart"/>
    <dgm:cxn modelId="{0EBD91B7-A0B0-4E84-9A4C-D6A46B2D55F3}" type="presOf" srcId="{8B3ECA71-A8A5-41FE-B666-2EB9609E4BBE}" destId="{BD1C32E1-8DDA-4454-A3DE-6CDE59379E66}" srcOrd="0" destOrd="0" presId="urn:microsoft.com/office/officeart/2009/3/layout/HorizontalOrganizationChart"/>
    <dgm:cxn modelId="{46A27D51-704D-4211-8A5E-7A344F941A78}" type="presOf" srcId="{B53BB072-22E6-4CE1-A57C-59176B49E125}" destId="{6185E803-0C5E-4695-BE3F-D9F9F1896B45}" srcOrd="1" destOrd="0" presId="urn:microsoft.com/office/officeart/2009/3/layout/HorizontalOrganizationChart"/>
    <dgm:cxn modelId="{B49C7AAD-8432-4E2D-B326-E14CF8334116}" srcId="{8B3ECA71-A8A5-41FE-B666-2EB9609E4BBE}" destId="{8809E57A-10DB-49D5-A3C4-B1F3C8BABB96}" srcOrd="0" destOrd="0" parTransId="{8C8456C2-D991-4D83-9CF6-A02F81AED54D}" sibTransId="{725775FD-AD85-463A-BB22-60965B270F90}"/>
    <dgm:cxn modelId="{41E5F4A7-D51F-4FE5-BC08-42FF8982CA51}" type="presOf" srcId="{8809E57A-10DB-49D5-A3C4-B1F3C8BABB96}" destId="{FA9A8C6A-A853-4E0C-AC83-44459BC3C614}" srcOrd="0" destOrd="0" presId="urn:microsoft.com/office/officeart/2009/3/layout/HorizontalOrganizationChart"/>
    <dgm:cxn modelId="{BACFC8BE-E98C-41CF-88C8-633A558445C9}" type="presOf" srcId="{D9B5373F-0430-41D2-8EB7-2B155683CDED}" destId="{9FE0E863-FEC6-4198-8C16-CC33668BCCC6}" srcOrd="0" destOrd="0" presId="urn:microsoft.com/office/officeart/2009/3/layout/HorizontalOrganizationChart"/>
    <dgm:cxn modelId="{5F3B3DBB-9C0A-4D6F-B70F-3C10998BDED6}" type="presOf" srcId="{66D50D4C-0676-4075-B07E-A6FD116D349D}" destId="{DD073F14-C209-4015-B89D-58B8F2304324}" srcOrd="1" destOrd="0" presId="urn:microsoft.com/office/officeart/2009/3/layout/HorizontalOrganizationChart"/>
    <dgm:cxn modelId="{EAB8CB0E-6633-4B1B-892C-C27EB844E722}" type="presOf" srcId="{9513000E-AE0A-474E-A84A-38374E3F4D57}" destId="{554FAFE1-A222-46B7-8DFF-829779193847}" srcOrd="1" destOrd="0" presId="urn:microsoft.com/office/officeart/2009/3/layout/HorizontalOrganizationChart"/>
    <dgm:cxn modelId="{4C5A60C4-658F-4595-8668-E0F4FD7AC5BF}" srcId="{8B3ECA71-A8A5-41FE-B666-2EB9609E4BBE}" destId="{B53BB072-22E6-4CE1-A57C-59176B49E125}" srcOrd="3" destOrd="0" parTransId="{20757883-57E9-47E0-9842-33BDC590FC22}" sibTransId="{8C19D488-BCF0-402F-9BCD-19A9046C1C01}"/>
    <dgm:cxn modelId="{D2D878E1-B583-43A4-AED6-0455DFD2830C}" type="presOf" srcId="{20757883-57E9-47E0-9842-33BDC590FC22}" destId="{E3757AB3-9E7F-4914-BDC1-BA648DA857B8}" srcOrd="0" destOrd="0" presId="urn:microsoft.com/office/officeart/2009/3/layout/HorizontalOrganizationChart"/>
    <dgm:cxn modelId="{C07C3C58-B37C-4DE6-BD1D-6BA7CECAD8DA}" type="presOf" srcId="{8C8456C2-D991-4D83-9CF6-A02F81AED54D}" destId="{EF6DEE9E-9799-4574-A876-233ED7A66B26}" srcOrd="0" destOrd="0" presId="urn:microsoft.com/office/officeart/2009/3/layout/HorizontalOrganizationChart"/>
    <dgm:cxn modelId="{8100CFF7-F670-4D9F-B37F-E1F13D21505E}" type="presOf" srcId="{CB12D30D-E21C-48FF-9147-A2FD16ADF81D}" destId="{556DB12D-C796-41E1-9DD1-78C83A22A103}" srcOrd="0" destOrd="0" presId="urn:microsoft.com/office/officeart/2009/3/layout/HorizontalOrganizationChart"/>
    <dgm:cxn modelId="{2BB00746-2C04-4158-9954-16DDB65480AB}" srcId="{923DA214-F4F8-4E46-8F21-15D28B6EB9DE}" destId="{66D50D4C-0676-4075-B07E-A6FD116D349D}" srcOrd="0" destOrd="0" parTransId="{10705146-A5DC-41F2-BC2C-7B235FCD9010}" sibTransId="{DC0D3270-4341-4122-B260-2583F7A9D853}"/>
    <dgm:cxn modelId="{D41552E6-F40B-4384-8472-24E42414DDD5}" type="presOf" srcId="{791A9268-7098-4D4C-8216-8DA759AEAF7A}" destId="{085539D6-0899-4D25-B734-0D165E1A4684}" srcOrd="0" destOrd="0" presId="urn:microsoft.com/office/officeart/2009/3/layout/HorizontalOrganizationChart"/>
    <dgm:cxn modelId="{E99DC01C-BCE7-448E-AB54-5D8FD24AF52C}" type="presOf" srcId="{923DA214-F4F8-4E46-8F21-15D28B6EB9DE}" destId="{66F92FB5-D047-4284-AF09-08329A6B69EA}" srcOrd="1" destOrd="0" presId="urn:microsoft.com/office/officeart/2009/3/layout/HorizontalOrganizationChart"/>
    <dgm:cxn modelId="{0062EA1F-D029-45BB-8146-C57430C3F505}" type="presOf" srcId="{CF9C0BBD-DE45-4371-9D10-A1CC5EE136F1}" destId="{1B6E81A7-9361-4F41-AF83-2C805C81A118}" srcOrd="1" destOrd="0" presId="urn:microsoft.com/office/officeart/2009/3/layout/HorizontalOrganizationChart"/>
    <dgm:cxn modelId="{DF188F8C-AC18-4683-91AF-F27776ACF267}" srcId="{923DA214-F4F8-4E46-8F21-15D28B6EB9DE}" destId="{8B3ECA71-A8A5-41FE-B666-2EB9609E4BBE}" srcOrd="1" destOrd="0" parTransId="{C4427B3A-968E-4D0D-924D-DECDC84EE846}" sibTransId="{51133999-7C68-44A6-9BCF-DD13F04537FB}"/>
    <dgm:cxn modelId="{5AF9C535-6BE6-44F6-AFEC-52498680E0B3}" type="presOf" srcId="{6D1C39AC-8C91-490E-8CDD-8361B3AAA622}" destId="{E53AE3B6-5BB0-4AFC-983A-AA0939657F7B}" srcOrd="0" destOrd="0" presId="urn:microsoft.com/office/officeart/2009/3/layout/HorizontalOrganizationChart"/>
    <dgm:cxn modelId="{DA1C25DF-9903-4736-80B0-E3B683844AE7}" srcId="{8B3ECA71-A8A5-41FE-B666-2EB9609E4BBE}" destId="{4D21C96A-EE99-426C-8412-FF147E5007B4}" srcOrd="5" destOrd="0" parTransId="{D9B5373F-0430-41D2-8EB7-2B155683CDED}" sibTransId="{D52BADAA-AFEC-44E6-891E-10C6844FD9A0}"/>
    <dgm:cxn modelId="{F33AEE25-DA20-4CEE-9D14-D8E92A226080}" srcId="{8B3ECA71-A8A5-41FE-B666-2EB9609E4BBE}" destId="{CF9C0BBD-DE45-4371-9D10-A1CC5EE136F1}" srcOrd="4" destOrd="0" parTransId="{FC73E2CF-EE98-464C-BE32-D6EEB4FF01F1}" sibTransId="{877FABA7-8870-4A1C-B764-5595AB580EAE}"/>
    <dgm:cxn modelId="{F6FB8B18-F3C5-4795-823F-F6F55963A46D}" type="presOf" srcId="{C4427B3A-968E-4D0D-924D-DECDC84EE846}" destId="{37FD836A-A5B1-4913-A395-B2325E8F4258}" srcOrd="0" destOrd="0" presId="urn:microsoft.com/office/officeart/2009/3/layout/HorizontalOrganizationChart"/>
    <dgm:cxn modelId="{A0D347BB-046D-40FD-B94A-A527F5321DAE}" type="presOf" srcId="{10705146-A5DC-41F2-BC2C-7B235FCD9010}" destId="{492A6CC8-9213-4776-BA6D-432A8F88468C}" srcOrd="0" destOrd="0" presId="urn:microsoft.com/office/officeart/2009/3/layout/HorizontalOrganizationChart"/>
    <dgm:cxn modelId="{B8802EDB-344D-45F8-B991-282989D39EF7}" type="presOf" srcId="{B53BB072-22E6-4CE1-A57C-59176B49E125}" destId="{7981551A-636A-472A-856D-DCEF21F7534C}" srcOrd="0" destOrd="0" presId="urn:microsoft.com/office/officeart/2009/3/layout/HorizontalOrganizationChart"/>
    <dgm:cxn modelId="{020DC9A8-A869-4588-A924-F8CEA9B57655}" type="presParOf" srcId="{E53AE3B6-5BB0-4AFC-983A-AA0939657F7B}" destId="{2FC3A9F1-CDE1-4AD8-BA1F-3EF25F292833}" srcOrd="0" destOrd="0" presId="urn:microsoft.com/office/officeart/2009/3/layout/HorizontalOrganizationChart"/>
    <dgm:cxn modelId="{796648D2-E1F8-4E9A-BEDF-D849134C52F1}" type="presParOf" srcId="{2FC3A9F1-CDE1-4AD8-BA1F-3EF25F292833}" destId="{6BAFD398-660E-4FFC-91B4-2232F7874B99}" srcOrd="0" destOrd="0" presId="urn:microsoft.com/office/officeart/2009/3/layout/HorizontalOrganizationChart"/>
    <dgm:cxn modelId="{55ACD14B-4D5C-4009-939B-DCE197E943F5}" type="presParOf" srcId="{6BAFD398-660E-4FFC-91B4-2232F7874B99}" destId="{4BEACC08-DA0C-43CF-9D20-B1CDB61DB974}" srcOrd="0" destOrd="0" presId="urn:microsoft.com/office/officeart/2009/3/layout/HorizontalOrganizationChart"/>
    <dgm:cxn modelId="{CD829DB0-6B3E-4DB5-BEA3-0A5B3A44B7BF}" type="presParOf" srcId="{6BAFD398-660E-4FFC-91B4-2232F7874B99}" destId="{66F92FB5-D047-4284-AF09-08329A6B69EA}" srcOrd="1" destOrd="0" presId="urn:microsoft.com/office/officeart/2009/3/layout/HorizontalOrganizationChart"/>
    <dgm:cxn modelId="{D14EC6B7-6AFD-465B-BAE0-9F666FA20E4D}" type="presParOf" srcId="{2FC3A9F1-CDE1-4AD8-BA1F-3EF25F292833}" destId="{49DDB4B2-7717-4E2B-A99D-778E43DBD26F}" srcOrd="1" destOrd="0" presId="urn:microsoft.com/office/officeart/2009/3/layout/HorizontalOrganizationChart"/>
    <dgm:cxn modelId="{0426E7F5-6EAC-46A8-9225-5938BF63DED3}" type="presParOf" srcId="{49DDB4B2-7717-4E2B-A99D-778E43DBD26F}" destId="{492A6CC8-9213-4776-BA6D-432A8F88468C}" srcOrd="0" destOrd="0" presId="urn:microsoft.com/office/officeart/2009/3/layout/HorizontalOrganizationChart"/>
    <dgm:cxn modelId="{333AC185-7733-4340-8565-65F152EA68E4}" type="presParOf" srcId="{49DDB4B2-7717-4E2B-A99D-778E43DBD26F}" destId="{CCA56A40-49EC-4158-8362-FA013B48345E}" srcOrd="1" destOrd="0" presId="urn:microsoft.com/office/officeart/2009/3/layout/HorizontalOrganizationChart"/>
    <dgm:cxn modelId="{7C0B1A1E-E0FA-426F-B108-E76531BC60BF}" type="presParOf" srcId="{CCA56A40-49EC-4158-8362-FA013B48345E}" destId="{AFFDEBE4-62A7-4F4E-9555-DAE0A7072BCF}" srcOrd="0" destOrd="0" presId="urn:microsoft.com/office/officeart/2009/3/layout/HorizontalOrganizationChart"/>
    <dgm:cxn modelId="{1CD2B6E8-8652-472F-997A-3981CE330F71}" type="presParOf" srcId="{AFFDEBE4-62A7-4F4E-9555-DAE0A7072BCF}" destId="{51DF7E7D-2F5B-421C-8793-2125411B76A4}" srcOrd="0" destOrd="0" presId="urn:microsoft.com/office/officeart/2009/3/layout/HorizontalOrganizationChart"/>
    <dgm:cxn modelId="{AD2FA003-64B7-4349-A629-E5E367B5DDE9}" type="presParOf" srcId="{AFFDEBE4-62A7-4F4E-9555-DAE0A7072BCF}" destId="{DD073F14-C209-4015-B89D-58B8F2304324}" srcOrd="1" destOrd="0" presId="urn:microsoft.com/office/officeart/2009/3/layout/HorizontalOrganizationChart"/>
    <dgm:cxn modelId="{2AB13259-CF0E-4D75-ADFB-5D5620549662}" type="presParOf" srcId="{CCA56A40-49EC-4158-8362-FA013B48345E}" destId="{BEF7BA8F-1B08-4C2B-B20D-0232CB15529D}" srcOrd="1" destOrd="0" presId="urn:microsoft.com/office/officeart/2009/3/layout/HorizontalOrganizationChart"/>
    <dgm:cxn modelId="{68E405EB-15B9-4594-AE82-62D74463CB6F}" type="presParOf" srcId="{CCA56A40-49EC-4158-8362-FA013B48345E}" destId="{43F82247-1981-4B21-8526-AE106DB1EDF0}" srcOrd="2" destOrd="0" presId="urn:microsoft.com/office/officeart/2009/3/layout/HorizontalOrganizationChart"/>
    <dgm:cxn modelId="{1C64A9FE-9BC1-49BA-B975-EAB4BCFB3F26}" type="presParOf" srcId="{49DDB4B2-7717-4E2B-A99D-778E43DBD26F}" destId="{37FD836A-A5B1-4913-A395-B2325E8F4258}" srcOrd="2" destOrd="0" presId="urn:microsoft.com/office/officeart/2009/3/layout/HorizontalOrganizationChart"/>
    <dgm:cxn modelId="{4F9D1038-1DC9-4D80-A238-71B5A8E73A6D}" type="presParOf" srcId="{49DDB4B2-7717-4E2B-A99D-778E43DBD26F}" destId="{B39DBBF5-93D5-485F-B8C0-55F4375AED23}" srcOrd="3" destOrd="0" presId="urn:microsoft.com/office/officeart/2009/3/layout/HorizontalOrganizationChart"/>
    <dgm:cxn modelId="{73E6BBD4-1157-43AD-85E1-63241F9AF110}" type="presParOf" srcId="{B39DBBF5-93D5-485F-B8C0-55F4375AED23}" destId="{E942523D-D3C7-440A-8289-961B2983E41C}" srcOrd="0" destOrd="0" presId="urn:microsoft.com/office/officeart/2009/3/layout/HorizontalOrganizationChart"/>
    <dgm:cxn modelId="{27AC3066-6CAB-4906-BFCD-74DC439EFF2E}" type="presParOf" srcId="{E942523D-D3C7-440A-8289-961B2983E41C}" destId="{BD1C32E1-8DDA-4454-A3DE-6CDE59379E66}" srcOrd="0" destOrd="0" presId="urn:microsoft.com/office/officeart/2009/3/layout/HorizontalOrganizationChart"/>
    <dgm:cxn modelId="{D5AFE335-D4BB-44F4-9BD6-956AA5AAB030}" type="presParOf" srcId="{E942523D-D3C7-440A-8289-961B2983E41C}" destId="{AD20522B-C76C-40AF-A09D-7037675B38BD}" srcOrd="1" destOrd="0" presId="urn:microsoft.com/office/officeart/2009/3/layout/HorizontalOrganizationChart"/>
    <dgm:cxn modelId="{7AEDEEA5-DC92-4726-8E67-7A7C59D9DC6B}" type="presParOf" srcId="{B39DBBF5-93D5-485F-B8C0-55F4375AED23}" destId="{2596A68A-8AF0-4621-9EF7-BE3D8537C620}" srcOrd="1" destOrd="0" presId="urn:microsoft.com/office/officeart/2009/3/layout/HorizontalOrganizationChart"/>
    <dgm:cxn modelId="{9B4051BD-393D-47D3-8053-F8F14C399929}" type="presParOf" srcId="{2596A68A-8AF0-4621-9EF7-BE3D8537C620}" destId="{EF6DEE9E-9799-4574-A876-233ED7A66B26}" srcOrd="0" destOrd="0" presId="urn:microsoft.com/office/officeart/2009/3/layout/HorizontalOrganizationChart"/>
    <dgm:cxn modelId="{5FF5B15C-8E78-49D5-9FD2-522AE8AF87D9}" type="presParOf" srcId="{2596A68A-8AF0-4621-9EF7-BE3D8537C620}" destId="{611D5D5C-594D-4391-9E3B-01B9D4540EC2}" srcOrd="1" destOrd="0" presId="urn:microsoft.com/office/officeart/2009/3/layout/HorizontalOrganizationChart"/>
    <dgm:cxn modelId="{F45FA6A1-43A5-468E-AEB2-04834502A56A}" type="presParOf" srcId="{611D5D5C-594D-4391-9E3B-01B9D4540EC2}" destId="{0D6383E1-2A1E-4CEF-B9B2-B8D53B3D6854}" srcOrd="0" destOrd="0" presId="urn:microsoft.com/office/officeart/2009/3/layout/HorizontalOrganizationChart"/>
    <dgm:cxn modelId="{5B4E1F75-2B98-42C6-AA87-269F0C992C85}" type="presParOf" srcId="{0D6383E1-2A1E-4CEF-B9B2-B8D53B3D6854}" destId="{FA9A8C6A-A853-4E0C-AC83-44459BC3C614}" srcOrd="0" destOrd="0" presId="urn:microsoft.com/office/officeart/2009/3/layout/HorizontalOrganizationChart"/>
    <dgm:cxn modelId="{DCC715CA-510C-40A6-81A3-383461936727}" type="presParOf" srcId="{0D6383E1-2A1E-4CEF-B9B2-B8D53B3D6854}" destId="{05931372-0CBF-41EB-9F18-BB25DCECD37B}" srcOrd="1" destOrd="0" presId="urn:microsoft.com/office/officeart/2009/3/layout/HorizontalOrganizationChart"/>
    <dgm:cxn modelId="{8E027993-0282-4C93-9F1C-6B49532645B2}" type="presParOf" srcId="{611D5D5C-594D-4391-9E3B-01B9D4540EC2}" destId="{90ABA1A9-F1F7-4D68-AEC1-13419781509D}" srcOrd="1" destOrd="0" presId="urn:microsoft.com/office/officeart/2009/3/layout/HorizontalOrganizationChart"/>
    <dgm:cxn modelId="{F53F26EB-E2C5-4CC9-AF45-15E6C1244780}" type="presParOf" srcId="{611D5D5C-594D-4391-9E3B-01B9D4540EC2}" destId="{7D88E2BD-E539-4E9D-B8B3-3FDB96F9A075}" srcOrd="2" destOrd="0" presId="urn:microsoft.com/office/officeart/2009/3/layout/HorizontalOrganizationChart"/>
    <dgm:cxn modelId="{9478D01E-7AD8-4E9F-A6BB-861A24DDF993}" type="presParOf" srcId="{2596A68A-8AF0-4621-9EF7-BE3D8537C620}" destId="{556DB12D-C796-41E1-9DD1-78C83A22A103}" srcOrd="2" destOrd="0" presId="urn:microsoft.com/office/officeart/2009/3/layout/HorizontalOrganizationChart"/>
    <dgm:cxn modelId="{89830058-4F57-48C2-A6BE-62D07362EF9F}" type="presParOf" srcId="{2596A68A-8AF0-4621-9EF7-BE3D8537C620}" destId="{2872F27F-A399-4067-B1BD-F3A91C327ACF}" srcOrd="3" destOrd="0" presId="urn:microsoft.com/office/officeart/2009/3/layout/HorizontalOrganizationChart"/>
    <dgm:cxn modelId="{5E148EE1-7D8F-4F67-B2B5-4E3C13F87189}" type="presParOf" srcId="{2872F27F-A399-4067-B1BD-F3A91C327ACF}" destId="{7616A3BF-8FDE-4ED9-9032-78A785BAF7E2}" srcOrd="0" destOrd="0" presId="urn:microsoft.com/office/officeart/2009/3/layout/HorizontalOrganizationChart"/>
    <dgm:cxn modelId="{56F41852-71AA-4C28-80DD-18CFD15078A2}" type="presParOf" srcId="{7616A3BF-8FDE-4ED9-9032-78A785BAF7E2}" destId="{C606FA2F-E654-4EBB-A910-6A291B833EB7}" srcOrd="0" destOrd="0" presId="urn:microsoft.com/office/officeart/2009/3/layout/HorizontalOrganizationChart"/>
    <dgm:cxn modelId="{F04A726B-620F-4EBA-8850-6BC268300D6C}" type="presParOf" srcId="{7616A3BF-8FDE-4ED9-9032-78A785BAF7E2}" destId="{554FAFE1-A222-46B7-8DFF-829779193847}" srcOrd="1" destOrd="0" presId="urn:microsoft.com/office/officeart/2009/3/layout/HorizontalOrganizationChart"/>
    <dgm:cxn modelId="{E6B21153-972C-4959-A4EC-D97E960FBAA4}" type="presParOf" srcId="{2872F27F-A399-4067-B1BD-F3A91C327ACF}" destId="{89FA6C40-4C9B-4BF3-91D4-1886E68354E6}" srcOrd="1" destOrd="0" presId="urn:microsoft.com/office/officeart/2009/3/layout/HorizontalOrganizationChart"/>
    <dgm:cxn modelId="{06E5A070-8B9F-42D4-90DC-DE80A233C10C}" type="presParOf" srcId="{2872F27F-A399-4067-B1BD-F3A91C327ACF}" destId="{D9F95FAB-BF19-426F-A86F-1B1BAD9EAD60}" srcOrd="2" destOrd="0" presId="urn:microsoft.com/office/officeart/2009/3/layout/HorizontalOrganizationChart"/>
    <dgm:cxn modelId="{C2FE5275-2845-42AB-9F3A-E8CBFDD0CB07}" type="presParOf" srcId="{2596A68A-8AF0-4621-9EF7-BE3D8537C620}" destId="{085539D6-0899-4D25-B734-0D165E1A4684}" srcOrd="4" destOrd="0" presId="urn:microsoft.com/office/officeart/2009/3/layout/HorizontalOrganizationChart"/>
    <dgm:cxn modelId="{79F0199A-62B2-4962-8CB1-71A4B61ABF72}" type="presParOf" srcId="{2596A68A-8AF0-4621-9EF7-BE3D8537C620}" destId="{94C1CCA1-B9F4-4F79-AF43-84098C653D71}" srcOrd="5" destOrd="0" presId="urn:microsoft.com/office/officeart/2009/3/layout/HorizontalOrganizationChart"/>
    <dgm:cxn modelId="{44C9BA6E-893D-4E32-B8EC-EA7B5BC5B499}" type="presParOf" srcId="{94C1CCA1-B9F4-4F79-AF43-84098C653D71}" destId="{F9C398FC-0822-44AC-9DE2-7551B0E67C59}" srcOrd="0" destOrd="0" presId="urn:microsoft.com/office/officeart/2009/3/layout/HorizontalOrganizationChart"/>
    <dgm:cxn modelId="{E5F52306-4D4D-4A09-BC23-2CF16C9DC9D4}" type="presParOf" srcId="{F9C398FC-0822-44AC-9DE2-7551B0E67C59}" destId="{7B324A44-82AE-4330-AE48-186CEF58C8A9}" srcOrd="0" destOrd="0" presId="urn:microsoft.com/office/officeart/2009/3/layout/HorizontalOrganizationChart"/>
    <dgm:cxn modelId="{74692C88-EFD4-4D0C-AEA5-25F41190AB6D}" type="presParOf" srcId="{F9C398FC-0822-44AC-9DE2-7551B0E67C59}" destId="{3621F020-FED2-4ECE-B3EC-80A622876F36}" srcOrd="1" destOrd="0" presId="urn:microsoft.com/office/officeart/2009/3/layout/HorizontalOrganizationChart"/>
    <dgm:cxn modelId="{F0D52F50-208F-4683-B2DF-CFB55E32319B}" type="presParOf" srcId="{94C1CCA1-B9F4-4F79-AF43-84098C653D71}" destId="{16992229-9E3D-4AE6-9DF6-ADAADFC4E8C5}" srcOrd="1" destOrd="0" presId="urn:microsoft.com/office/officeart/2009/3/layout/HorizontalOrganizationChart"/>
    <dgm:cxn modelId="{A4E78886-1EDF-46E3-9FA1-E486AC055346}" type="presParOf" srcId="{94C1CCA1-B9F4-4F79-AF43-84098C653D71}" destId="{936CDDB4-E3E3-4676-B313-21FC04AD76B7}" srcOrd="2" destOrd="0" presId="urn:microsoft.com/office/officeart/2009/3/layout/HorizontalOrganizationChart"/>
    <dgm:cxn modelId="{F6CDC820-5D7C-4BB0-B57B-16AC1901BE76}" type="presParOf" srcId="{2596A68A-8AF0-4621-9EF7-BE3D8537C620}" destId="{E3757AB3-9E7F-4914-BDC1-BA648DA857B8}" srcOrd="6" destOrd="0" presId="urn:microsoft.com/office/officeart/2009/3/layout/HorizontalOrganizationChart"/>
    <dgm:cxn modelId="{14F403BB-1937-4CAC-BE94-8900E025363D}" type="presParOf" srcId="{2596A68A-8AF0-4621-9EF7-BE3D8537C620}" destId="{D11DB1D8-02AD-460B-9744-D1087E143625}" srcOrd="7" destOrd="0" presId="urn:microsoft.com/office/officeart/2009/3/layout/HorizontalOrganizationChart"/>
    <dgm:cxn modelId="{5D4C5620-9859-41D1-A669-65230583D53D}" type="presParOf" srcId="{D11DB1D8-02AD-460B-9744-D1087E143625}" destId="{75A33C8D-30A7-43C7-A062-3207E2C9FDC3}" srcOrd="0" destOrd="0" presId="urn:microsoft.com/office/officeart/2009/3/layout/HorizontalOrganizationChart"/>
    <dgm:cxn modelId="{96794FF4-18FB-486B-A4A6-6F1FDE73B7EB}" type="presParOf" srcId="{75A33C8D-30A7-43C7-A062-3207E2C9FDC3}" destId="{7981551A-636A-472A-856D-DCEF21F7534C}" srcOrd="0" destOrd="0" presId="urn:microsoft.com/office/officeart/2009/3/layout/HorizontalOrganizationChart"/>
    <dgm:cxn modelId="{A08FBF59-5D38-4352-AB7B-12F6D5B4A25B}" type="presParOf" srcId="{75A33C8D-30A7-43C7-A062-3207E2C9FDC3}" destId="{6185E803-0C5E-4695-BE3F-D9F9F1896B45}" srcOrd="1" destOrd="0" presId="urn:microsoft.com/office/officeart/2009/3/layout/HorizontalOrganizationChart"/>
    <dgm:cxn modelId="{ABDC1B4A-976F-4BBA-B275-F0C4B1D31258}" type="presParOf" srcId="{D11DB1D8-02AD-460B-9744-D1087E143625}" destId="{E1557350-C467-461E-A6DA-FC94093ACD7B}" srcOrd="1" destOrd="0" presId="urn:microsoft.com/office/officeart/2009/3/layout/HorizontalOrganizationChart"/>
    <dgm:cxn modelId="{EE7A98B5-B181-4DA2-97D6-4E2707752605}" type="presParOf" srcId="{D11DB1D8-02AD-460B-9744-D1087E143625}" destId="{5A043E99-3891-4BBC-8619-7590108E53E7}" srcOrd="2" destOrd="0" presId="urn:microsoft.com/office/officeart/2009/3/layout/HorizontalOrganizationChart"/>
    <dgm:cxn modelId="{38EF7255-DDFA-4CFD-97FE-34222F7ADB0E}" type="presParOf" srcId="{2596A68A-8AF0-4621-9EF7-BE3D8537C620}" destId="{73FA5A47-64A0-46BF-B043-8985AE7F1C37}" srcOrd="8" destOrd="0" presId="urn:microsoft.com/office/officeart/2009/3/layout/HorizontalOrganizationChart"/>
    <dgm:cxn modelId="{B304F684-F988-429C-A8D3-B0A67D98F221}" type="presParOf" srcId="{2596A68A-8AF0-4621-9EF7-BE3D8537C620}" destId="{F13E9B90-4A3B-408F-A59F-9EEF547A7E94}" srcOrd="9" destOrd="0" presId="urn:microsoft.com/office/officeart/2009/3/layout/HorizontalOrganizationChart"/>
    <dgm:cxn modelId="{89B1E163-160E-4A42-AFC6-A5AF76BA9269}" type="presParOf" srcId="{F13E9B90-4A3B-408F-A59F-9EEF547A7E94}" destId="{4265FBF0-94A9-444D-8846-B69E9B9DD515}" srcOrd="0" destOrd="0" presId="urn:microsoft.com/office/officeart/2009/3/layout/HorizontalOrganizationChart"/>
    <dgm:cxn modelId="{868A3509-4C7C-4F37-BC4B-B4A3A4B41E76}" type="presParOf" srcId="{4265FBF0-94A9-444D-8846-B69E9B9DD515}" destId="{BFF4A4FB-8C3E-469A-93A5-68DF57EB62B8}" srcOrd="0" destOrd="0" presId="urn:microsoft.com/office/officeart/2009/3/layout/HorizontalOrganizationChart"/>
    <dgm:cxn modelId="{3B25258C-7C8B-43AA-B31A-1B4665D21EA2}" type="presParOf" srcId="{4265FBF0-94A9-444D-8846-B69E9B9DD515}" destId="{1B6E81A7-9361-4F41-AF83-2C805C81A118}" srcOrd="1" destOrd="0" presId="urn:microsoft.com/office/officeart/2009/3/layout/HorizontalOrganizationChart"/>
    <dgm:cxn modelId="{0769816F-A8D8-433C-8C09-9196A4678270}" type="presParOf" srcId="{F13E9B90-4A3B-408F-A59F-9EEF547A7E94}" destId="{B1C81CE5-D58A-45DB-A28A-FDFAF6F77F25}" srcOrd="1" destOrd="0" presId="urn:microsoft.com/office/officeart/2009/3/layout/HorizontalOrganizationChart"/>
    <dgm:cxn modelId="{AB2BC838-9EA2-4DA9-970C-68E4242D7446}" type="presParOf" srcId="{F13E9B90-4A3B-408F-A59F-9EEF547A7E94}" destId="{95A43B86-65A4-460B-A39A-888F48801367}" srcOrd="2" destOrd="0" presId="urn:microsoft.com/office/officeart/2009/3/layout/HorizontalOrganizationChart"/>
    <dgm:cxn modelId="{CC1B981E-C4E2-4A1E-8002-31007E68E011}" type="presParOf" srcId="{2596A68A-8AF0-4621-9EF7-BE3D8537C620}" destId="{9FE0E863-FEC6-4198-8C16-CC33668BCCC6}" srcOrd="10" destOrd="0" presId="urn:microsoft.com/office/officeart/2009/3/layout/HorizontalOrganizationChart"/>
    <dgm:cxn modelId="{0CDE8C10-BFA6-487F-8B14-92FC1CADC207}" type="presParOf" srcId="{2596A68A-8AF0-4621-9EF7-BE3D8537C620}" destId="{99AE8E56-8128-44FB-AAB5-F8E45DE4C856}" srcOrd="11" destOrd="0" presId="urn:microsoft.com/office/officeart/2009/3/layout/HorizontalOrganizationChart"/>
    <dgm:cxn modelId="{5F9A9301-1807-4E3F-B219-ADD70B919680}" type="presParOf" srcId="{99AE8E56-8128-44FB-AAB5-F8E45DE4C856}" destId="{F0435F31-A894-4DBC-9E74-A6F43E99B8D3}" srcOrd="0" destOrd="0" presId="urn:microsoft.com/office/officeart/2009/3/layout/HorizontalOrganizationChart"/>
    <dgm:cxn modelId="{A2F285D2-5340-4159-B663-E73637CA557C}" type="presParOf" srcId="{F0435F31-A894-4DBC-9E74-A6F43E99B8D3}" destId="{ED99CA87-1DFD-43C0-887D-9A54544EFE8F}" srcOrd="0" destOrd="0" presId="urn:microsoft.com/office/officeart/2009/3/layout/HorizontalOrganizationChart"/>
    <dgm:cxn modelId="{3A98545B-4A49-498D-8F73-CCD31D1E55D7}" type="presParOf" srcId="{F0435F31-A894-4DBC-9E74-A6F43E99B8D3}" destId="{F1D0D9FD-979C-494D-9CD5-6F7A31AFF7D2}" srcOrd="1" destOrd="0" presId="urn:microsoft.com/office/officeart/2009/3/layout/HorizontalOrganizationChart"/>
    <dgm:cxn modelId="{F2F455B7-0711-4AE6-8A84-3F5671EBE4AE}" type="presParOf" srcId="{99AE8E56-8128-44FB-AAB5-F8E45DE4C856}" destId="{9B11FF1D-7BD0-4CC8-A6C6-F0F57120B463}" srcOrd="1" destOrd="0" presId="urn:microsoft.com/office/officeart/2009/3/layout/HorizontalOrganizationChart"/>
    <dgm:cxn modelId="{0E137A93-7B11-4FE1-8517-32311CE38C32}" type="presParOf" srcId="{99AE8E56-8128-44FB-AAB5-F8E45DE4C856}" destId="{1EBD70A8-15B5-44F4-87E9-3B4C6080662E}" srcOrd="2" destOrd="0" presId="urn:microsoft.com/office/officeart/2009/3/layout/HorizontalOrganizationChart"/>
    <dgm:cxn modelId="{AAFD07BE-8554-4319-9FA7-5730B8D4BD9D}" type="presParOf" srcId="{B39DBBF5-93D5-485F-B8C0-55F4375AED23}" destId="{47FAC6DE-61B1-45DB-8BCC-E6C5797ADB72}" srcOrd="2" destOrd="0" presId="urn:microsoft.com/office/officeart/2009/3/layout/HorizontalOrganizationChart"/>
    <dgm:cxn modelId="{B3BFDC48-C8D9-4DBA-BE5E-2188294D742A}" type="presParOf" srcId="{2FC3A9F1-CDE1-4AD8-BA1F-3EF25F292833}" destId="{B52F80D9-B816-45FB-871F-5E224E2F190C}"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01D3CE7-4E3A-4384-8000-7807B526BECB}" type="doc">
      <dgm:prSet loTypeId="urn:microsoft.com/office/officeart/2005/8/layout/chevron1" loCatId="process" qsTypeId="urn:microsoft.com/office/officeart/2005/8/quickstyle/simple1" qsCatId="simple" csTypeId="urn:microsoft.com/office/officeart/2005/8/colors/colorful4" csCatId="colorful" phldr="1"/>
      <dgm:spPr/>
    </dgm:pt>
    <dgm:pt modelId="{63A22E7B-830A-4DB4-B035-49E96ECB657F}">
      <dgm:prSet phldrT="[Texto]"/>
      <dgm:spPr/>
      <dgm:t>
        <a:bodyPr/>
        <a:lstStyle/>
        <a:p>
          <a:r>
            <a:rPr lang="es-EC" dirty="0" smtClean="0"/>
            <a:t>Tipo de carrera o programa </a:t>
          </a:r>
          <a:endParaRPr lang="es-EC" dirty="0"/>
        </a:p>
      </dgm:t>
    </dgm:pt>
    <dgm:pt modelId="{FF35DF97-415A-41A2-915B-B3DEB0D98902}" type="parTrans" cxnId="{1B505D85-AA83-45E8-A441-93E491264359}">
      <dgm:prSet/>
      <dgm:spPr/>
      <dgm:t>
        <a:bodyPr/>
        <a:lstStyle/>
        <a:p>
          <a:endParaRPr lang="es-EC"/>
        </a:p>
      </dgm:t>
    </dgm:pt>
    <dgm:pt modelId="{C28C8931-808E-4BBF-8ABF-4AB697A017F2}" type="sibTrans" cxnId="{1B505D85-AA83-45E8-A441-93E491264359}">
      <dgm:prSet/>
      <dgm:spPr/>
      <dgm:t>
        <a:bodyPr/>
        <a:lstStyle/>
        <a:p>
          <a:endParaRPr lang="es-EC"/>
        </a:p>
      </dgm:t>
    </dgm:pt>
    <dgm:pt modelId="{21C2FC20-F7F3-44C2-AAC4-8341190BCCFC}">
      <dgm:prSet phldrT="[Texto]"/>
      <dgm:spPr/>
      <dgm:t>
        <a:bodyPr/>
        <a:lstStyle/>
        <a:p>
          <a:r>
            <a:rPr lang="es-EC" dirty="0" smtClean="0"/>
            <a:t>Modalidad de estudio</a:t>
          </a:r>
          <a:endParaRPr lang="es-EC" dirty="0"/>
        </a:p>
      </dgm:t>
    </dgm:pt>
    <dgm:pt modelId="{EDAF35BC-729F-4C16-B803-7A0643E02C01}" type="parTrans" cxnId="{FCE1A5A6-D9D9-4421-A93B-30CFDAD5111B}">
      <dgm:prSet/>
      <dgm:spPr/>
      <dgm:t>
        <a:bodyPr/>
        <a:lstStyle/>
        <a:p>
          <a:endParaRPr lang="es-EC"/>
        </a:p>
      </dgm:t>
    </dgm:pt>
    <dgm:pt modelId="{77C6BB04-652D-4128-8F9C-F73B1319E74C}" type="sibTrans" cxnId="{FCE1A5A6-D9D9-4421-A93B-30CFDAD5111B}">
      <dgm:prSet/>
      <dgm:spPr/>
      <dgm:t>
        <a:bodyPr/>
        <a:lstStyle/>
        <a:p>
          <a:endParaRPr lang="es-EC"/>
        </a:p>
      </dgm:t>
    </dgm:pt>
    <dgm:pt modelId="{0F09D068-118A-41BD-A34E-A357AE494744}" type="pres">
      <dgm:prSet presAssocID="{D01D3CE7-4E3A-4384-8000-7807B526BECB}" presName="Name0" presStyleCnt="0">
        <dgm:presLayoutVars>
          <dgm:dir/>
          <dgm:animLvl val="lvl"/>
          <dgm:resizeHandles val="exact"/>
        </dgm:presLayoutVars>
      </dgm:prSet>
      <dgm:spPr/>
    </dgm:pt>
    <dgm:pt modelId="{A5E1A98C-245D-4421-B59D-2E44F7D78AC1}" type="pres">
      <dgm:prSet presAssocID="{63A22E7B-830A-4DB4-B035-49E96ECB657F}" presName="parTxOnly" presStyleLbl="node1" presStyleIdx="0" presStyleCnt="2">
        <dgm:presLayoutVars>
          <dgm:chMax val="0"/>
          <dgm:chPref val="0"/>
          <dgm:bulletEnabled val="1"/>
        </dgm:presLayoutVars>
      </dgm:prSet>
      <dgm:spPr/>
      <dgm:t>
        <a:bodyPr/>
        <a:lstStyle/>
        <a:p>
          <a:endParaRPr lang="es-EC"/>
        </a:p>
      </dgm:t>
    </dgm:pt>
    <dgm:pt modelId="{96D5CCE0-440E-4B12-BD7D-739000D176F6}" type="pres">
      <dgm:prSet presAssocID="{C28C8931-808E-4BBF-8ABF-4AB697A017F2}" presName="parTxOnlySpace" presStyleCnt="0"/>
      <dgm:spPr/>
    </dgm:pt>
    <dgm:pt modelId="{687822D2-3478-4031-8861-9B6E64E2219D}" type="pres">
      <dgm:prSet presAssocID="{21C2FC20-F7F3-44C2-AAC4-8341190BCCFC}" presName="parTxOnly" presStyleLbl="node1" presStyleIdx="1" presStyleCnt="2">
        <dgm:presLayoutVars>
          <dgm:chMax val="0"/>
          <dgm:chPref val="0"/>
          <dgm:bulletEnabled val="1"/>
        </dgm:presLayoutVars>
      </dgm:prSet>
      <dgm:spPr/>
      <dgm:t>
        <a:bodyPr/>
        <a:lstStyle/>
        <a:p>
          <a:endParaRPr lang="es-EC"/>
        </a:p>
      </dgm:t>
    </dgm:pt>
  </dgm:ptLst>
  <dgm:cxnLst>
    <dgm:cxn modelId="{E241D11C-0688-44F4-B1A6-4B0A740D1897}" type="presOf" srcId="{63A22E7B-830A-4DB4-B035-49E96ECB657F}" destId="{A5E1A98C-245D-4421-B59D-2E44F7D78AC1}" srcOrd="0" destOrd="0" presId="urn:microsoft.com/office/officeart/2005/8/layout/chevron1"/>
    <dgm:cxn modelId="{FCE1A5A6-D9D9-4421-A93B-30CFDAD5111B}" srcId="{D01D3CE7-4E3A-4384-8000-7807B526BECB}" destId="{21C2FC20-F7F3-44C2-AAC4-8341190BCCFC}" srcOrd="1" destOrd="0" parTransId="{EDAF35BC-729F-4C16-B803-7A0643E02C01}" sibTransId="{77C6BB04-652D-4128-8F9C-F73B1319E74C}"/>
    <dgm:cxn modelId="{D0AFE854-B880-43F8-9DC3-AB0C70D8DD50}" type="presOf" srcId="{21C2FC20-F7F3-44C2-AAC4-8341190BCCFC}" destId="{687822D2-3478-4031-8861-9B6E64E2219D}" srcOrd="0" destOrd="0" presId="urn:microsoft.com/office/officeart/2005/8/layout/chevron1"/>
    <dgm:cxn modelId="{FCC84DCE-F704-4579-8DB7-88B616A79C8B}" type="presOf" srcId="{D01D3CE7-4E3A-4384-8000-7807B526BECB}" destId="{0F09D068-118A-41BD-A34E-A357AE494744}" srcOrd="0" destOrd="0" presId="urn:microsoft.com/office/officeart/2005/8/layout/chevron1"/>
    <dgm:cxn modelId="{1B505D85-AA83-45E8-A441-93E491264359}" srcId="{D01D3CE7-4E3A-4384-8000-7807B526BECB}" destId="{63A22E7B-830A-4DB4-B035-49E96ECB657F}" srcOrd="0" destOrd="0" parTransId="{FF35DF97-415A-41A2-915B-B3DEB0D98902}" sibTransId="{C28C8931-808E-4BBF-8ABF-4AB697A017F2}"/>
    <dgm:cxn modelId="{D84AB515-3E0B-4190-9F8B-FA80B5129334}" type="presParOf" srcId="{0F09D068-118A-41BD-A34E-A357AE494744}" destId="{A5E1A98C-245D-4421-B59D-2E44F7D78AC1}" srcOrd="0" destOrd="0" presId="urn:microsoft.com/office/officeart/2005/8/layout/chevron1"/>
    <dgm:cxn modelId="{21A89D8D-9943-49C2-83BD-A3ADC092A9BE}" type="presParOf" srcId="{0F09D068-118A-41BD-A34E-A357AE494744}" destId="{96D5CCE0-440E-4B12-BD7D-739000D176F6}" srcOrd="1" destOrd="0" presId="urn:microsoft.com/office/officeart/2005/8/layout/chevron1"/>
    <dgm:cxn modelId="{0F0DE292-8A09-452E-A452-8F68BF41CD2B}" type="presParOf" srcId="{0F09D068-118A-41BD-A34E-A357AE494744}" destId="{687822D2-3478-4031-8861-9B6E64E2219D}" srcOrd="2"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406D11E-307C-4CCE-93B7-CF1B5037C497}"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s-EC"/>
        </a:p>
      </dgm:t>
    </dgm:pt>
    <dgm:pt modelId="{1E0703A6-4550-4DDA-ABD9-783EF3F0D355}">
      <dgm:prSet phldrT="[Texto]" custT="1"/>
      <dgm:spPr/>
      <dgm:t>
        <a:bodyPr/>
        <a:lstStyle/>
        <a:p>
          <a:r>
            <a:rPr lang="es-EC" sz="1600" dirty="0" smtClean="0">
              <a:solidFill>
                <a:schemeClr val="tx1"/>
              </a:solidFill>
            </a:rPr>
            <a:t>Costo por carrera o programa</a:t>
          </a:r>
          <a:endParaRPr lang="es-EC" sz="1600" dirty="0">
            <a:solidFill>
              <a:schemeClr val="tx1"/>
            </a:solidFill>
          </a:endParaRPr>
        </a:p>
      </dgm:t>
    </dgm:pt>
    <dgm:pt modelId="{F5282170-442C-4523-AC98-612B577DDC2E}" type="parTrans" cxnId="{936B9778-635D-4489-899B-E06C7C6E0593}">
      <dgm:prSet/>
      <dgm:spPr/>
      <dgm:t>
        <a:bodyPr/>
        <a:lstStyle/>
        <a:p>
          <a:endParaRPr lang="es-EC" sz="1600">
            <a:solidFill>
              <a:schemeClr val="tx1"/>
            </a:solidFill>
          </a:endParaRPr>
        </a:p>
      </dgm:t>
    </dgm:pt>
    <dgm:pt modelId="{A39A9C92-222C-4AB2-A4B9-B77D71104A04}" type="sibTrans" cxnId="{936B9778-635D-4489-899B-E06C7C6E0593}">
      <dgm:prSet/>
      <dgm:spPr/>
      <dgm:t>
        <a:bodyPr/>
        <a:lstStyle/>
        <a:p>
          <a:endParaRPr lang="es-EC" sz="1600">
            <a:solidFill>
              <a:schemeClr val="tx1"/>
            </a:solidFill>
          </a:endParaRPr>
        </a:p>
      </dgm:t>
    </dgm:pt>
    <dgm:pt modelId="{21181124-9F9D-43C5-9A6C-4378F623A68F}">
      <dgm:prSet custT="1"/>
      <dgm:spPr/>
      <dgm:t>
        <a:bodyPr/>
        <a:lstStyle/>
        <a:p>
          <a:r>
            <a:rPr lang="es-EC" sz="1600" dirty="0" smtClean="0">
              <a:solidFill>
                <a:schemeClr val="tx1"/>
              </a:solidFill>
            </a:rPr>
            <a:t>Nivel de formación de la educación superior</a:t>
          </a:r>
          <a:endParaRPr lang="es-EC" sz="1600" dirty="0">
            <a:solidFill>
              <a:schemeClr val="tx1"/>
            </a:solidFill>
          </a:endParaRPr>
        </a:p>
      </dgm:t>
    </dgm:pt>
    <dgm:pt modelId="{EBA68D1D-E2BE-46B1-8F08-BE0D3ABD9584}" type="parTrans" cxnId="{13EAD5BB-3B99-44A9-811C-EA744E82A688}">
      <dgm:prSet/>
      <dgm:spPr/>
      <dgm:t>
        <a:bodyPr/>
        <a:lstStyle/>
        <a:p>
          <a:endParaRPr lang="es-EC" sz="1600">
            <a:solidFill>
              <a:schemeClr val="tx1"/>
            </a:solidFill>
          </a:endParaRPr>
        </a:p>
      </dgm:t>
    </dgm:pt>
    <dgm:pt modelId="{F6762273-BCA5-4D31-B900-154FE6CCE7C5}" type="sibTrans" cxnId="{13EAD5BB-3B99-44A9-811C-EA744E82A688}">
      <dgm:prSet/>
      <dgm:spPr/>
      <dgm:t>
        <a:bodyPr/>
        <a:lstStyle/>
        <a:p>
          <a:endParaRPr lang="es-EC" sz="1600">
            <a:solidFill>
              <a:schemeClr val="tx1"/>
            </a:solidFill>
          </a:endParaRPr>
        </a:p>
      </dgm:t>
    </dgm:pt>
    <dgm:pt modelId="{50853BCA-7D01-4CE3-9741-9DA294711159}">
      <dgm:prSet custT="1"/>
      <dgm:spPr/>
      <dgm:t>
        <a:bodyPr/>
        <a:lstStyle/>
        <a:p>
          <a:r>
            <a:rPr lang="es-EC" sz="1600" dirty="0" smtClean="0">
              <a:solidFill>
                <a:schemeClr val="tx1"/>
              </a:solidFill>
            </a:rPr>
            <a:t>Pago adecuado del personal académico</a:t>
          </a:r>
          <a:endParaRPr lang="es-EC" sz="1600" dirty="0">
            <a:solidFill>
              <a:schemeClr val="tx1"/>
            </a:solidFill>
          </a:endParaRPr>
        </a:p>
      </dgm:t>
    </dgm:pt>
    <dgm:pt modelId="{4C4F07C1-FE66-4150-A1C3-233DA1C11994}" type="parTrans" cxnId="{10FFDA40-77B1-4B9D-BDC3-C59112B71024}">
      <dgm:prSet/>
      <dgm:spPr/>
      <dgm:t>
        <a:bodyPr/>
        <a:lstStyle/>
        <a:p>
          <a:endParaRPr lang="es-EC" sz="1600">
            <a:solidFill>
              <a:schemeClr val="tx1"/>
            </a:solidFill>
          </a:endParaRPr>
        </a:p>
      </dgm:t>
    </dgm:pt>
    <dgm:pt modelId="{E90CE947-BD7B-4CF0-B5E3-A299846E0019}" type="sibTrans" cxnId="{10FFDA40-77B1-4B9D-BDC3-C59112B71024}">
      <dgm:prSet/>
      <dgm:spPr/>
      <dgm:t>
        <a:bodyPr/>
        <a:lstStyle/>
        <a:p>
          <a:endParaRPr lang="es-EC" sz="1600">
            <a:solidFill>
              <a:schemeClr val="tx1"/>
            </a:solidFill>
          </a:endParaRPr>
        </a:p>
      </dgm:t>
    </dgm:pt>
    <dgm:pt modelId="{4A652B1E-8484-4D1A-8CD6-C90EE936F9B0}">
      <dgm:prSet custT="1"/>
      <dgm:spPr/>
      <dgm:t>
        <a:bodyPr/>
        <a:lstStyle/>
        <a:p>
          <a:r>
            <a:rPr lang="es-EC" sz="1600" dirty="0" smtClean="0">
              <a:solidFill>
                <a:schemeClr val="tx1"/>
              </a:solidFill>
            </a:rPr>
            <a:t>Calidad de la institución y de la carrera o programa determinada por el CEAACES</a:t>
          </a:r>
          <a:endParaRPr lang="es-EC" sz="1600" dirty="0">
            <a:solidFill>
              <a:schemeClr val="tx1"/>
            </a:solidFill>
          </a:endParaRPr>
        </a:p>
      </dgm:t>
    </dgm:pt>
    <dgm:pt modelId="{68C10226-712B-4943-9083-DE0022765F04}" type="parTrans" cxnId="{BEB628F5-9E88-4925-B756-9D7DDC8B9F2A}">
      <dgm:prSet/>
      <dgm:spPr/>
      <dgm:t>
        <a:bodyPr/>
        <a:lstStyle/>
        <a:p>
          <a:endParaRPr lang="es-EC" sz="1600">
            <a:solidFill>
              <a:schemeClr val="tx1"/>
            </a:solidFill>
          </a:endParaRPr>
        </a:p>
      </dgm:t>
    </dgm:pt>
    <dgm:pt modelId="{A1DBD00D-51A5-4ECF-A326-ECA2EDC26556}" type="sibTrans" cxnId="{BEB628F5-9E88-4925-B756-9D7DDC8B9F2A}">
      <dgm:prSet/>
      <dgm:spPr/>
      <dgm:t>
        <a:bodyPr/>
        <a:lstStyle/>
        <a:p>
          <a:endParaRPr lang="es-EC" sz="1600">
            <a:solidFill>
              <a:schemeClr val="tx1"/>
            </a:solidFill>
          </a:endParaRPr>
        </a:p>
      </dgm:t>
    </dgm:pt>
    <dgm:pt modelId="{355EFCAD-020D-457B-BD0E-C8A3F909358A}">
      <dgm:prSet custT="1"/>
      <dgm:spPr/>
      <dgm:t>
        <a:bodyPr/>
        <a:lstStyle/>
        <a:p>
          <a:r>
            <a:rPr lang="es-EC" sz="1600" dirty="0" smtClean="0">
              <a:solidFill>
                <a:schemeClr val="tx1"/>
              </a:solidFill>
            </a:rPr>
            <a:t>Gastos de la investigación y extensión</a:t>
          </a:r>
          <a:endParaRPr lang="es-EC" sz="1600" dirty="0">
            <a:solidFill>
              <a:schemeClr val="tx1"/>
            </a:solidFill>
          </a:endParaRPr>
        </a:p>
      </dgm:t>
    </dgm:pt>
    <dgm:pt modelId="{3C24AA53-34CA-4A71-8385-08DFACC03980}" type="parTrans" cxnId="{D9C464F6-700F-428E-A5FD-8158C4C29831}">
      <dgm:prSet/>
      <dgm:spPr/>
      <dgm:t>
        <a:bodyPr/>
        <a:lstStyle/>
        <a:p>
          <a:endParaRPr lang="es-EC" sz="1600">
            <a:solidFill>
              <a:schemeClr val="tx1"/>
            </a:solidFill>
          </a:endParaRPr>
        </a:p>
      </dgm:t>
    </dgm:pt>
    <dgm:pt modelId="{353B3A0E-3E0E-460E-826F-4A74BD5ADA62}" type="sibTrans" cxnId="{D9C464F6-700F-428E-A5FD-8158C4C29831}">
      <dgm:prSet/>
      <dgm:spPr/>
      <dgm:t>
        <a:bodyPr/>
        <a:lstStyle/>
        <a:p>
          <a:endParaRPr lang="es-EC" sz="1600">
            <a:solidFill>
              <a:schemeClr val="tx1"/>
            </a:solidFill>
          </a:endParaRPr>
        </a:p>
      </dgm:t>
    </dgm:pt>
    <dgm:pt modelId="{F17D72B6-A754-4917-AFF5-F02D655B1CE0}">
      <dgm:prSet custT="1"/>
      <dgm:spPr/>
      <dgm:t>
        <a:bodyPr/>
        <a:lstStyle/>
        <a:p>
          <a:r>
            <a:rPr lang="es-EC" sz="1600" dirty="0" smtClean="0">
              <a:solidFill>
                <a:schemeClr val="tx1"/>
              </a:solidFill>
            </a:rPr>
            <a:t>Costo de los servicios educativos</a:t>
          </a:r>
          <a:endParaRPr lang="es-EC" sz="1600" dirty="0">
            <a:solidFill>
              <a:schemeClr val="tx1"/>
            </a:solidFill>
          </a:endParaRPr>
        </a:p>
      </dgm:t>
    </dgm:pt>
    <dgm:pt modelId="{090E061C-0D01-40E9-890C-DB34141643D0}" type="parTrans" cxnId="{BC9D6A85-930A-4F7E-8A23-920B35E27210}">
      <dgm:prSet/>
      <dgm:spPr/>
      <dgm:t>
        <a:bodyPr/>
        <a:lstStyle/>
        <a:p>
          <a:endParaRPr lang="es-EC" sz="1600">
            <a:solidFill>
              <a:schemeClr val="tx1"/>
            </a:solidFill>
          </a:endParaRPr>
        </a:p>
      </dgm:t>
    </dgm:pt>
    <dgm:pt modelId="{767B0A06-217E-4E41-AC49-ED32DF05933C}" type="sibTrans" cxnId="{BC9D6A85-930A-4F7E-8A23-920B35E27210}">
      <dgm:prSet/>
      <dgm:spPr/>
      <dgm:t>
        <a:bodyPr/>
        <a:lstStyle/>
        <a:p>
          <a:endParaRPr lang="es-EC" sz="1600">
            <a:solidFill>
              <a:schemeClr val="tx1"/>
            </a:solidFill>
          </a:endParaRPr>
        </a:p>
      </dgm:t>
    </dgm:pt>
    <dgm:pt modelId="{1B76915B-6F9D-4CD9-9BDA-BD8DFA4A5B2D}">
      <dgm:prSet custT="1"/>
      <dgm:spPr/>
      <dgm:t>
        <a:bodyPr/>
        <a:lstStyle/>
        <a:p>
          <a:r>
            <a:rPr lang="es-EC" sz="1600" dirty="0" smtClean="0">
              <a:solidFill>
                <a:schemeClr val="tx1"/>
              </a:solidFill>
            </a:rPr>
            <a:t>El desarrollo de la infraestructura y otras inversiones de </a:t>
          </a:r>
          <a:r>
            <a:rPr lang="es-EC" sz="1600" smtClean="0">
              <a:solidFill>
                <a:schemeClr val="tx1"/>
              </a:solidFill>
            </a:rPr>
            <a:t>tipo académico</a:t>
          </a:r>
          <a:endParaRPr lang="es-EC" sz="1600" dirty="0">
            <a:solidFill>
              <a:schemeClr val="tx1"/>
            </a:solidFill>
          </a:endParaRPr>
        </a:p>
      </dgm:t>
    </dgm:pt>
    <dgm:pt modelId="{4E98A781-FA45-40E0-B09B-4C499583A195}" type="parTrans" cxnId="{ADA3ADBD-0221-4AD8-86A4-4321B3924FE5}">
      <dgm:prSet/>
      <dgm:spPr/>
      <dgm:t>
        <a:bodyPr/>
        <a:lstStyle/>
        <a:p>
          <a:endParaRPr lang="es-EC" sz="1600">
            <a:solidFill>
              <a:schemeClr val="tx1"/>
            </a:solidFill>
          </a:endParaRPr>
        </a:p>
      </dgm:t>
    </dgm:pt>
    <dgm:pt modelId="{9794BBFA-5E80-4266-97C3-834A8F363643}" type="sibTrans" cxnId="{ADA3ADBD-0221-4AD8-86A4-4321B3924FE5}">
      <dgm:prSet/>
      <dgm:spPr/>
      <dgm:t>
        <a:bodyPr/>
        <a:lstStyle/>
        <a:p>
          <a:endParaRPr lang="es-EC" sz="1600">
            <a:solidFill>
              <a:schemeClr val="tx1"/>
            </a:solidFill>
          </a:endParaRPr>
        </a:p>
      </dgm:t>
    </dgm:pt>
    <dgm:pt modelId="{8C76541B-F6C8-427C-9929-43A2AF0CD5AD}">
      <dgm:prSet/>
      <dgm:spPr/>
      <dgm:t>
        <a:bodyPr/>
        <a:lstStyle/>
        <a:p>
          <a:endParaRPr lang="es-EC"/>
        </a:p>
      </dgm:t>
    </dgm:pt>
    <dgm:pt modelId="{30AD0548-8036-4DA5-B540-6EB69F141848}" type="parTrans" cxnId="{B743BC21-7F0D-479A-AE56-422C9B155482}">
      <dgm:prSet/>
      <dgm:spPr/>
      <dgm:t>
        <a:bodyPr/>
        <a:lstStyle/>
        <a:p>
          <a:endParaRPr lang="es-EC"/>
        </a:p>
      </dgm:t>
    </dgm:pt>
    <dgm:pt modelId="{12DC2993-9C39-42F4-8544-99CFD4C97FFC}" type="sibTrans" cxnId="{B743BC21-7F0D-479A-AE56-422C9B155482}">
      <dgm:prSet/>
      <dgm:spPr/>
      <dgm:t>
        <a:bodyPr/>
        <a:lstStyle/>
        <a:p>
          <a:endParaRPr lang="es-EC"/>
        </a:p>
      </dgm:t>
    </dgm:pt>
    <dgm:pt modelId="{EB27E943-A436-44BD-A1E5-FD54D6B1F44E}">
      <dgm:prSet/>
      <dgm:spPr/>
      <dgm:t>
        <a:bodyPr/>
        <a:lstStyle/>
        <a:p>
          <a:endParaRPr lang="es-EC"/>
        </a:p>
      </dgm:t>
    </dgm:pt>
    <dgm:pt modelId="{8C025408-B2F7-483C-AF95-475133572F12}" type="parTrans" cxnId="{093DDD2F-31BD-45EE-8EB5-AE512543A424}">
      <dgm:prSet/>
      <dgm:spPr/>
      <dgm:t>
        <a:bodyPr/>
        <a:lstStyle/>
        <a:p>
          <a:endParaRPr lang="es-EC"/>
        </a:p>
      </dgm:t>
    </dgm:pt>
    <dgm:pt modelId="{61B90643-4C3F-4663-A93E-E5EE861E5F93}" type="sibTrans" cxnId="{093DDD2F-31BD-45EE-8EB5-AE512543A424}">
      <dgm:prSet/>
      <dgm:spPr/>
      <dgm:t>
        <a:bodyPr/>
        <a:lstStyle/>
        <a:p>
          <a:endParaRPr lang="es-EC"/>
        </a:p>
      </dgm:t>
    </dgm:pt>
    <dgm:pt modelId="{0C523D97-5BF0-450B-99C7-19AB65F20C30}" type="pres">
      <dgm:prSet presAssocID="{9406D11E-307C-4CCE-93B7-CF1B5037C497}" presName="Name0" presStyleCnt="0">
        <dgm:presLayoutVars>
          <dgm:chMax val="7"/>
          <dgm:chPref val="7"/>
          <dgm:dir/>
        </dgm:presLayoutVars>
      </dgm:prSet>
      <dgm:spPr/>
      <dgm:t>
        <a:bodyPr/>
        <a:lstStyle/>
        <a:p>
          <a:endParaRPr lang="es-EC"/>
        </a:p>
      </dgm:t>
    </dgm:pt>
    <dgm:pt modelId="{E93ECA12-A28D-44F3-B4F6-2252F9895D13}" type="pres">
      <dgm:prSet presAssocID="{9406D11E-307C-4CCE-93B7-CF1B5037C497}" presName="Name1" presStyleCnt="0"/>
      <dgm:spPr/>
    </dgm:pt>
    <dgm:pt modelId="{BB9358B5-9623-4AD1-8739-5E9E9DA3FF92}" type="pres">
      <dgm:prSet presAssocID="{9406D11E-307C-4CCE-93B7-CF1B5037C497}" presName="cycle" presStyleCnt="0"/>
      <dgm:spPr/>
    </dgm:pt>
    <dgm:pt modelId="{2C799BB0-E4B4-4814-969B-D00AB923F2B6}" type="pres">
      <dgm:prSet presAssocID="{9406D11E-307C-4CCE-93B7-CF1B5037C497}" presName="srcNode" presStyleLbl="node1" presStyleIdx="0" presStyleCnt="7"/>
      <dgm:spPr/>
    </dgm:pt>
    <dgm:pt modelId="{65A3E9E2-6465-4F5C-9178-15107C51ACBD}" type="pres">
      <dgm:prSet presAssocID="{9406D11E-307C-4CCE-93B7-CF1B5037C497}" presName="conn" presStyleLbl="parChTrans1D2" presStyleIdx="0" presStyleCnt="1"/>
      <dgm:spPr/>
      <dgm:t>
        <a:bodyPr/>
        <a:lstStyle/>
        <a:p>
          <a:endParaRPr lang="es-EC"/>
        </a:p>
      </dgm:t>
    </dgm:pt>
    <dgm:pt modelId="{6F03D282-A6DE-4635-BDE0-C5975C289BF0}" type="pres">
      <dgm:prSet presAssocID="{9406D11E-307C-4CCE-93B7-CF1B5037C497}" presName="extraNode" presStyleLbl="node1" presStyleIdx="0" presStyleCnt="7"/>
      <dgm:spPr/>
    </dgm:pt>
    <dgm:pt modelId="{909B696A-72E5-41CF-9584-590E8C3B233F}" type="pres">
      <dgm:prSet presAssocID="{9406D11E-307C-4CCE-93B7-CF1B5037C497}" presName="dstNode" presStyleLbl="node1" presStyleIdx="0" presStyleCnt="7"/>
      <dgm:spPr/>
    </dgm:pt>
    <dgm:pt modelId="{F822B04D-BA1E-42BF-A430-D19C6D72B28F}" type="pres">
      <dgm:prSet presAssocID="{1E0703A6-4550-4DDA-ABD9-783EF3F0D355}" presName="text_1" presStyleLbl="node1" presStyleIdx="0" presStyleCnt="7">
        <dgm:presLayoutVars>
          <dgm:bulletEnabled val="1"/>
        </dgm:presLayoutVars>
      </dgm:prSet>
      <dgm:spPr/>
      <dgm:t>
        <a:bodyPr/>
        <a:lstStyle/>
        <a:p>
          <a:endParaRPr lang="es-EC"/>
        </a:p>
      </dgm:t>
    </dgm:pt>
    <dgm:pt modelId="{5780D79D-9311-4609-A3C8-D7754C02A4E6}" type="pres">
      <dgm:prSet presAssocID="{1E0703A6-4550-4DDA-ABD9-783EF3F0D355}" presName="accent_1" presStyleCnt="0"/>
      <dgm:spPr/>
    </dgm:pt>
    <dgm:pt modelId="{499F421B-7235-4FD7-BDF1-16DAABEE36B6}" type="pres">
      <dgm:prSet presAssocID="{1E0703A6-4550-4DDA-ABD9-783EF3F0D355}" presName="accentRepeatNode" presStyleLbl="solidFgAcc1" presStyleIdx="0" presStyleCnt="7"/>
      <dgm:spPr>
        <a:blipFill rotWithShape="0">
          <a:blip xmlns:r="http://schemas.openxmlformats.org/officeDocument/2006/relationships" r:embed="rId1"/>
          <a:stretch>
            <a:fillRect/>
          </a:stretch>
        </a:blipFill>
      </dgm:spPr>
    </dgm:pt>
    <dgm:pt modelId="{688CF71F-3C91-40C8-9516-AACBCC10C189}" type="pres">
      <dgm:prSet presAssocID="{21181124-9F9D-43C5-9A6C-4378F623A68F}" presName="text_2" presStyleLbl="node1" presStyleIdx="1" presStyleCnt="7">
        <dgm:presLayoutVars>
          <dgm:bulletEnabled val="1"/>
        </dgm:presLayoutVars>
      </dgm:prSet>
      <dgm:spPr/>
      <dgm:t>
        <a:bodyPr/>
        <a:lstStyle/>
        <a:p>
          <a:endParaRPr lang="es-EC"/>
        </a:p>
      </dgm:t>
    </dgm:pt>
    <dgm:pt modelId="{68FDF822-5362-474A-A426-27EB8153E857}" type="pres">
      <dgm:prSet presAssocID="{21181124-9F9D-43C5-9A6C-4378F623A68F}" presName="accent_2" presStyleCnt="0"/>
      <dgm:spPr/>
    </dgm:pt>
    <dgm:pt modelId="{605B1400-BCFB-4DDE-9ED5-4AA0DC72A09A}" type="pres">
      <dgm:prSet presAssocID="{21181124-9F9D-43C5-9A6C-4378F623A68F}" presName="accentRepeatNode" presStyleLbl="solidFgAcc1" presStyleIdx="1" presStyleCnt="7"/>
      <dgm:spPr>
        <a:blipFill rotWithShape="0">
          <a:blip xmlns:r="http://schemas.openxmlformats.org/officeDocument/2006/relationships" r:embed="rId2"/>
          <a:stretch>
            <a:fillRect/>
          </a:stretch>
        </a:blipFill>
      </dgm:spPr>
      <dgm:t>
        <a:bodyPr/>
        <a:lstStyle/>
        <a:p>
          <a:endParaRPr lang="es-EC"/>
        </a:p>
      </dgm:t>
    </dgm:pt>
    <dgm:pt modelId="{9372D0DE-A6B9-4AA6-9AF6-43969B55A65C}" type="pres">
      <dgm:prSet presAssocID="{50853BCA-7D01-4CE3-9741-9DA294711159}" presName="text_3" presStyleLbl="node1" presStyleIdx="2" presStyleCnt="7">
        <dgm:presLayoutVars>
          <dgm:bulletEnabled val="1"/>
        </dgm:presLayoutVars>
      </dgm:prSet>
      <dgm:spPr/>
      <dgm:t>
        <a:bodyPr/>
        <a:lstStyle/>
        <a:p>
          <a:endParaRPr lang="es-EC"/>
        </a:p>
      </dgm:t>
    </dgm:pt>
    <dgm:pt modelId="{4AFE5ED9-7B2D-401D-A141-B8A261E5B768}" type="pres">
      <dgm:prSet presAssocID="{50853BCA-7D01-4CE3-9741-9DA294711159}" presName="accent_3" presStyleCnt="0"/>
      <dgm:spPr/>
    </dgm:pt>
    <dgm:pt modelId="{D8AE8E5F-29FF-4FFA-8C02-64DDF8DEB269}" type="pres">
      <dgm:prSet presAssocID="{50853BCA-7D01-4CE3-9741-9DA294711159}" presName="accentRepeatNode" presStyleLbl="solidFgAcc1" presStyleIdx="2" presStyleCnt="7"/>
      <dgm:spPr>
        <a:blipFill rotWithShape="0">
          <a:blip xmlns:r="http://schemas.openxmlformats.org/officeDocument/2006/relationships" r:embed="rId3"/>
          <a:stretch>
            <a:fillRect/>
          </a:stretch>
        </a:blipFill>
      </dgm:spPr>
    </dgm:pt>
    <dgm:pt modelId="{20C28357-6411-4261-8E8C-009A534FCAD4}" type="pres">
      <dgm:prSet presAssocID="{4A652B1E-8484-4D1A-8CD6-C90EE936F9B0}" presName="text_4" presStyleLbl="node1" presStyleIdx="3" presStyleCnt="7">
        <dgm:presLayoutVars>
          <dgm:bulletEnabled val="1"/>
        </dgm:presLayoutVars>
      </dgm:prSet>
      <dgm:spPr/>
      <dgm:t>
        <a:bodyPr/>
        <a:lstStyle/>
        <a:p>
          <a:endParaRPr lang="es-EC"/>
        </a:p>
      </dgm:t>
    </dgm:pt>
    <dgm:pt modelId="{1576CB99-E482-4130-A029-AB5DF0F0CDD3}" type="pres">
      <dgm:prSet presAssocID="{4A652B1E-8484-4D1A-8CD6-C90EE936F9B0}" presName="accent_4" presStyleCnt="0"/>
      <dgm:spPr/>
    </dgm:pt>
    <dgm:pt modelId="{63757D91-1E92-45DE-AC29-B089A1D59979}" type="pres">
      <dgm:prSet presAssocID="{4A652B1E-8484-4D1A-8CD6-C90EE936F9B0}" presName="accentRepeatNode" presStyleLbl="solidFgAcc1" presStyleIdx="3" presStyleCnt="7"/>
      <dgm:spPr>
        <a:blipFill rotWithShape="0">
          <a:blip xmlns:r="http://schemas.openxmlformats.org/officeDocument/2006/relationships" r:embed="rId4"/>
          <a:stretch>
            <a:fillRect/>
          </a:stretch>
        </a:blipFill>
      </dgm:spPr>
    </dgm:pt>
    <dgm:pt modelId="{16E4EA14-8E81-4DA3-B877-1FFE285FD197}" type="pres">
      <dgm:prSet presAssocID="{355EFCAD-020D-457B-BD0E-C8A3F909358A}" presName="text_5" presStyleLbl="node1" presStyleIdx="4" presStyleCnt="7">
        <dgm:presLayoutVars>
          <dgm:bulletEnabled val="1"/>
        </dgm:presLayoutVars>
      </dgm:prSet>
      <dgm:spPr/>
      <dgm:t>
        <a:bodyPr/>
        <a:lstStyle/>
        <a:p>
          <a:endParaRPr lang="es-EC"/>
        </a:p>
      </dgm:t>
    </dgm:pt>
    <dgm:pt modelId="{31CF2CBF-ED89-4A43-90A0-83555C5DA422}" type="pres">
      <dgm:prSet presAssocID="{355EFCAD-020D-457B-BD0E-C8A3F909358A}" presName="accent_5" presStyleCnt="0"/>
      <dgm:spPr/>
    </dgm:pt>
    <dgm:pt modelId="{270F1E68-6C03-4933-ABC4-A5914FD00C19}" type="pres">
      <dgm:prSet presAssocID="{355EFCAD-020D-457B-BD0E-C8A3F909358A}" presName="accentRepeatNode" presStyleLbl="solidFgAcc1" presStyleIdx="4" presStyleCnt="7"/>
      <dgm:spPr>
        <a:blipFill rotWithShape="0">
          <a:blip xmlns:r="http://schemas.openxmlformats.org/officeDocument/2006/relationships" r:embed="rId5"/>
          <a:stretch>
            <a:fillRect/>
          </a:stretch>
        </a:blipFill>
      </dgm:spPr>
    </dgm:pt>
    <dgm:pt modelId="{CB6F530B-741B-4637-B484-76E2263E17AF}" type="pres">
      <dgm:prSet presAssocID="{F17D72B6-A754-4917-AFF5-F02D655B1CE0}" presName="text_6" presStyleLbl="node1" presStyleIdx="5" presStyleCnt="7">
        <dgm:presLayoutVars>
          <dgm:bulletEnabled val="1"/>
        </dgm:presLayoutVars>
      </dgm:prSet>
      <dgm:spPr/>
      <dgm:t>
        <a:bodyPr/>
        <a:lstStyle/>
        <a:p>
          <a:endParaRPr lang="es-EC"/>
        </a:p>
      </dgm:t>
    </dgm:pt>
    <dgm:pt modelId="{6DAD2E70-D6C5-4EE1-98B8-5D4B2B428C99}" type="pres">
      <dgm:prSet presAssocID="{F17D72B6-A754-4917-AFF5-F02D655B1CE0}" presName="accent_6" presStyleCnt="0"/>
      <dgm:spPr/>
    </dgm:pt>
    <dgm:pt modelId="{D36D1E6E-6B4B-4A37-BD3D-D5AF3AA9FDD2}" type="pres">
      <dgm:prSet presAssocID="{F17D72B6-A754-4917-AFF5-F02D655B1CE0}" presName="accentRepeatNode" presStyleLbl="solidFgAcc1" presStyleIdx="5" presStyleCnt="7"/>
      <dgm:spPr>
        <a:blipFill rotWithShape="0">
          <a:blip xmlns:r="http://schemas.openxmlformats.org/officeDocument/2006/relationships" r:embed="rId6"/>
          <a:stretch>
            <a:fillRect/>
          </a:stretch>
        </a:blipFill>
      </dgm:spPr>
    </dgm:pt>
    <dgm:pt modelId="{B8B960A2-7A33-4CDF-97FF-C75F113EB478}" type="pres">
      <dgm:prSet presAssocID="{1B76915B-6F9D-4CD9-9BDA-BD8DFA4A5B2D}" presName="text_7" presStyleLbl="node1" presStyleIdx="6" presStyleCnt="7">
        <dgm:presLayoutVars>
          <dgm:bulletEnabled val="1"/>
        </dgm:presLayoutVars>
      </dgm:prSet>
      <dgm:spPr/>
      <dgm:t>
        <a:bodyPr/>
        <a:lstStyle/>
        <a:p>
          <a:endParaRPr lang="es-EC"/>
        </a:p>
      </dgm:t>
    </dgm:pt>
    <dgm:pt modelId="{9FB2F9FA-8F3E-43CB-A511-75B8C04A00BA}" type="pres">
      <dgm:prSet presAssocID="{1B76915B-6F9D-4CD9-9BDA-BD8DFA4A5B2D}" presName="accent_7" presStyleCnt="0"/>
      <dgm:spPr/>
    </dgm:pt>
    <dgm:pt modelId="{414774E4-76A9-40B5-9DB0-09B6273B3EF0}" type="pres">
      <dgm:prSet presAssocID="{1B76915B-6F9D-4CD9-9BDA-BD8DFA4A5B2D}" presName="accentRepeatNode" presStyleLbl="solidFgAcc1" presStyleIdx="6" presStyleCnt="7"/>
      <dgm:spPr>
        <a:blipFill rotWithShape="0">
          <a:blip xmlns:r="http://schemas.openxmlformats.org/officeDocument/2006/relationships" r:embed="rId7"/>
          <a:stretch>
            <a:fillRect/>
          </a:stretch>
        </a:blipFill>
      </dgm:spPr>
    </dgm:pt>
  </dgm:ptLst>
  <dgm:cxnLst>
    <dgm:cxn modelId="{13EAD5BB-3B99-44A9-811C-EA744E82A688}" srcId="{9406D11E-307C-4CCE-93B7-CF1B5037C497}" destId="{21181124-9F9D-43C5-9A6C-4378F623A68F}" srcOrd="1" destOrd="0" parTransId="{EBA68D1D-E2BE-46B1-8F08-BE0D3ABD9584}" sibTransId="{F6762273-BCA5-4D31-B900-154FE6CCE7C5}"/>
    <dgm:cxn modelId="{0C51AF3C-AEE9-4460-BE29-44DFC8C1C7CF}" type="presOf" srcId="{1B76915B-6F9D-4CD9-9BDA-BD8DFA4A5B2D}" destId="{B8B960A2-7A33-4CDF-97FF-C75F113EB478}" srcOrd="0" destOrd="0" presId="urn:microsoft.com/office/officeart/2008/layout/VerticalCurvedList"/>
    <dgm:cxn modelId="{D2E19D97-6E26-453D-854A-79173ADDC245}" type="presOf" srcId="{9406D11E-307C-4CCE-93B7-CF1B5037C497}" destId="{0C523D97-5BF0-450B-99C7-19AB65F20C30}" srcOrd="0" destOrd="0" presId="urn:microsoft.com/office/officeart/2008/layout/VerticalCurvedList"/>
    <dgm:cxn modelId="{BC9D6A85-930A-4F7E-8A23-920B35E27210}" srcId="{9406D11E-307C-4CCE-93B7-CF1B5037C497}" destId="{F17D72B6-A754-4917-AFF5-F02D655B1CE0}" srcOrd="5" destOrd="0" parTransId="{090E061C-0D01-40E9-890C-DB34141643D0}" sibTransId="{767B0A06-217E-4E41-AC49-ED32DF05933C}"/>
    <dgm:cxn modelId="{093DDD2F-31BD-45EE-8EB5-AE512543A424}" srcId="{9406D11E-307C-4CCE-93B7-CF1B5037C497}" destId="{EB27E943-A436-44BD-A1E5-FD54D6B1F44E}" srcOrd="8" destOrd="0" parTransId="{8C025408-B2F7-483C-AF95-475133572F12}" sibTransId="{61B90643-4C3F-4663-A93E-E5EE861E5F93}"/>
    <dgm:cxn modelId="{E4E75C7E-95E2-4377-B94A-93A5164F31EC}" type="presOf" srcId="{1E0703A6-4550-4DDA-ABD9-783EF3F0D355}" destId="{F822B04D-BA1E-42BF-A430-D19C6D72B28F}" srcOrd="0" destOrd="0" presId="urn:microsoft.com/office/officeart/2008/layout/VerticalCurvedList"/>
    <dgm:cxn modelId="{5D0EA54B-16DD-4B11-AF29-A19149519293}" type="presOf" srcId="{F17D72B6-A754-4917-AFF5-F02D655B1CE0}" destId="{CB6F530B-741B-4637-B484-76E2263E17AF}" srcOrd="0" destOrd="0" presId="urn:microsoft.com/office/officeart/2008/layout/VerticalCurvedList"/>
    <dgm:cxn modelId="{BEB628F5-9E88-4925-B756-9D7DDC8B9F2A}" srcId="{9406D11E-307C-4CCE-93B7-CF1B5037C497}" destId="{4A652B1E-8484-4D1A-8CD6-C90EE936F9B0}" srcOrd="3" destOrd="0" parTransId="{68C10226-712B-4943-9083-DE0022765F04}" sibTransId="{A1DBD00D-51A5-4ECF-A326-ECA2EDC26556}"/>
    <dgm:cxn modelId="{D9C464F6-700F-428E-A5FD-8158C4C29831}" srcId="{9406D11E-307C-4CCE-93B7-CF1B5037C497}" destId="{355EFCAD-020D-457B-BD0E-C8A3F909358A}" srcOrd="4" destOrd="0" parTransId="{3C24AA53-34CA-4A71-8385-08DFACC03980}" sibTransId="{353B3A0E-3E0E-460E-826F-4A74BD5ADA62}"/>
    <dgm:cxn modelId="{F5B7CC0C-9173-4BC0-B82D-32E2B2A96D70}" type="presOf" srcId="{4A652B1E-8484-4D1A-8CD6-C90EE936F9B0}" destId="{20C28357-6411-4261-8E8C-009A534FCAD4}" srcOrd="0" destOrd="0" presId="urn:microsoft.com/office/officeart/2008/layout/VerticalCurvedList"/>
    <dgm:cxn modelId="{F3D867B9-E3C4-4A60-94D2-F404668A944A}" type="presOf" srcId="{A39A9C92-222C-4AB2-A4B9-B77D71104A04}" destId="{65A3E9E2-6465-4F5C-9178-15107C51ACBD}" srcOrd="0" destOrd="0" presId="urn:microsoft.com/office/officeart/2008/layout/VerticalCurvedList"/>
    <dgm:cxn modelId="{B743BC21-7F0D-479A-AE56-422C9B155482}" srcId="{9406D11E-307C-4CCE-93B7-CF1B5037C497}" destId="{8C76541B-F6C8-427C-9929-43A2AF0CD5AD}" srcOrd="7" destOrd="0" parTransId="{30AD0548-8036-4DA5-B540-6EB69F141848}" sibTransId="{12DC2993-9C39-42F4-8544-99CFD4C97FFC}"/>
    <dgm:cxn modelId="{ADA3ADBD-0221-4AD8-86A4-4321B3924FE5}" srcId="{9406D11E-307C-4CCE-93B7-CF1B5037C497}" destId="{1B76915B-6F9D-4CD9-9BDA-BD8DFA4A5B2D}" srcOrd="6" destOrd="0" parTransId="{4E98A781-FA45-40E0-B09B-4C499583A195}" sibTransId="{9794BBFA-5E80-4266-97C3-834A8F363643}"/>
    <dgm:cxn modelId="{8582C015-991A-4BA2-A602-B8B8B2CA30A9}" type="presOf" srcId="{50853BCA-7D01-4CE3-9741-9DA294711159}" destId="{9372D0DE-A6B9-4AA6-9AF6-43969B55A65C}" srcOrd="0" destOrd="0" presId="urn:microsoft.com/office/officeart/2008/layout/VerticalCurvedList"/>
    <dgm:cxn modelId="{936B9778-635D-4489-899B-E06C7C6E0593}" srcId="{9406D11E-307C-4CCE-93B7-CF1B5037C497}" destId="{1E0703A6-4550-4DDA-ABD9-783EF3F0D355}" srcOrd="0" destOrd="0" parTransId="{F5282170-442C-4523-AC98-612B577DDC2E}" sibTransId="{A39A9C92-222C-4AB2-A4B9-B77D71104A04}"/>
    <dgm:cxn modelId="{10FFDA40-77B1-4B9D-BDC3-C59112B71024}" srcId="{9406D11E-307C-4CCE-93B7-CF1B5037C497}" destId="{50853BCA-7D01-4CE3-9741-9DA294711159}" srcOrd="2" destOrd="0" parTransId="{4C4F07C1-FE66-4150-A1C3-233DA1C11994}" sibTransId="{E90CE947-BD7B-4CF0-B5E3-A299846E0019}"/>
    <dgm:cxn modelId="{B7DD7DA2-B7AF-462D-A073-D917D1C40E39}" type="presOf" srcId="{21181124-9F9D-43C5-9A6C-4378F623A68F}" destId="{688CF71F-3C91-40C8-9516-AACBCC10C189}" srcOrd="0" destOrd="0" presId="urn:microsoft.com/office/officeart/2008/layout/VerticalCurvedList"/>
    <dgm:cxn modelId="{1A4F9432-4475-438A-912A-D1B7EC18A243}" type="presOf" srcId="{355EFCAD-020D-457B-BD0E-C8A3F909358A}" destId="{16E4EA14-8E81-4DA3-B877-1FFE285FD197}" srcOrd="0" destOrd="0" presId="urn:microsoft.com/office/officeart/2008/layout/VerticalCurvedList"/>
    <dgm:cxn modelId="{6ED08C22-A0B6-40A2-A091-06A0B1E36CE3}" type="presParOf" srcId="{0C523D97-5BF0-450B-99C7-19AB65F20C30}" destId="{E93ECA12-A28D-44F3-B4F6-2252F9895D13}" srcOrd="0" destOrd="0" presId="urn:microsoft.com/office/officeart/2008/layout/VerticalCurvedList"/>
    <dgm:cxn modelId="{1937DE64-CAA5-49FE-A1C3-990FFC2984E6}" type="presParOf" srcId="{E93ECA12-A28D-44F3-B4F6-2252F9895D13}" destId="{BB9358B5-9623-4AD1-8739-5E9E9DA3FF92}" srcOrd="0" destOrd="0" presId="urn:microsoft.com/office/officeart/2008/layout/VerticalCurvedList"/>
    <dgm:cxn modelId="{DAB2B9E4-EC06-45F8-9707-BB0D9B415065}" type="presParOf" srcId="{BB9358B5-9623-4AD1-8739-5E9E9DA3FF92}" destId="{2C799BB0-E4B4-4814-969B-D00AB923F2B6}" srcOrd="0" destOrd="0" presId="urn:microsoft.com/office/officeart/2008/layout/VerticalCurvedList"/>
    <dgm:cxn modelId="{E500C7C3-BE36-44F9-9AB7-B0BC18AB2251}" type="presParOf" srcId="{BB9358B5-9623-4AD1-8739-5E9E9DA3FF92}" destId="{65A3E9E2-6465-4F5C-9178-15107C51ACBD}" srcOrd="1" destOrd="0" presId="urn:microsoft.com/office/officeart/2008/layout/VerticalCurvedList"/>
    <dgm:cxn modelId="{C0855CF5-55A7-4DAF-9CFC-11D6286E711A}" type="presParOf" srcId="{BB9358B5-9623-4AD1-8739-5E9E9DA3FF92}" destId="{6F03D282-A6DE-4635-BDE0-C5975C289BF0}" srcOrd="2" destOrd="0" presId="urn:microsoft.com/office/officeart/2008/layout/VerticalCurvedList"/>
    <dgm:cxn modelId="{F0BB17A4-BF87-4174-B492-57372F39132C}" type="presParOf" srcId="{BB9358B5-9623-4AD1-8739-5E9E9DA3FF92}" destId="{909B696A-72E5-41CF-9584-590E8C3B233F}" srcOrd="3" destOrd="0" presId="urn:microsoft.com/office/officeart/2008/layout/VerticalCurvedList"/>
    <dgm:cxn modelId="{7592F2B1-65FA-4281-85BA-1DD17E0DF7D8}" type="presParOf" srcId="{E93ECA12-A28D-44F3-B4F6-2252F9895D13}" destId="{F822B04D-BA1E-42BF-A430-D19C6D72B28F}" srcOrd="1" destOrd="0" presId="urn:microsoft.com/office/officeart/2008/layout/VerticalCurvedList"/>
    <dgm:cxn modelId="{652CC7A2-721B-4935-98A7-853C5D845847}" type="presParOf" srcId="{E93ECA12-A28D-44F3-B4F6-2252F9895D13}" destId="{5780D79D-9311-4609-A3C8-D7754C02A4E6}" srcOrd="2" destOrd="0" presId="urn:microsoft.com/office/officeart/2008/layout/VerticalCurvedList"/>
    <dgm:cxn modelId="{DF852A31-5E8B-44C3-9AE3-4E4ED3316792}" type="presParOf" srcId="{5780D79D-9311-4609-A3C8-D7754C02A4E6}" destId="{499F421B-7235-4FD7-BDF1-16DAABEE36B6}" srcOrd="0" destOrd="0" presId="urn:microsoft.com/office/officeart/2008/layout/VerticalCurvedList"/>
    <dgm:cxn modelId="{A5467C4D-DBBE-421B-A9BE-F1AA28046638}" type="presParOf" srcId="{E93ECA12-A28D-44F3-B4F6-2252F9895D13}" destId="{688CF71F-3C91-40C8-9516-AACBCC10C189}" srcOrd="3" destOrd="0" presId="urn:microsoft.com/office/officeart/2008/layout/VerticalCurvedList"/>
    <dgm:cxn modelId="{6D52F015-F765-4D1E-B725-EB480047D072}" type="presParOf" srcId="{E93ECA12-A28D-44F3-B4F6-2252F9895D13}" destId="{68FDF822-5362-474A-A426-27EB8153E857}" srcOrd="4" destOrd="0" presId="urn:microsoft.com/office/officeart/2008/layout/VerticalCurvedList"/>
    <dgm:cxn modelId="{021D1FFD-C3E2-4063-B517-DEAD30DBD767}" type="presParOf" srcId="{68FDF822-5362-474A-A426-27EB8153E857}" destId="{605B1400-BCFB-4DDE-9ED5-4AA0DC72A09A}" srcOrd="0" destOrd="0" presId="urn:microsoft.com/office/officeart/2008/layout/VerticalCurvedList"/>
    <dgm:cxn modelId="{B17556EA-BB53-40EF-AFE9-50E47851DCB0}" type="presParOf" srcId="{E93ECA12-A28D-44F3-B4F6-2252F9895D13}" destId="{9372D0DE-A6B9-4AA6-9AF6-43969B55A65C}" srcOrd="5" destOrd="0" presId="urn:microsoft.com/office/officeart/2008/layout/VerticalCurvedList"/>
    <dgm:cxn modelId="{100B4782-327A-4C9F-ADF4-DD477693E8D4}" type="presParOf" srcId="{E93ECA12-A28D-44F3-B4F6-2252F9895D13}" destId="{4AFE5ED9-7B2D-401D-A141-B8A261E5B768}" srcOrd="6" destOrd="0" presId="urn:microsoft.com/office/officeart/2008/layout/VerticalCurvedList"/>
    <dgm:cxn modelId="{8D9D63E6-7BD1-435B-880B-17BFD74B0CEB}" type="presParOf" srcId="{4AFE5ED9-7B2D-401D-A141-B8A261E5B768}" destId="{D8AE8E5F-29FF-4FFA-8C02-64DDF8DEB269}" srcOrd="0" destOrd="0" presId="urn:microsoft.com/office/officeart/2008/layout/VerticalCurvedList"/>
    <dgm:cxn modelId="{61F262E4-6AFD-4C05-BDA4-3927303EA984}" type="presParOf" srcId="{E93ECA12-A28D-44F3-B4F6-2252F9895D13}" destId="{20C28357-6411-4261-8E8C-009A534FCAD4}" srcOrd="7" destOrd="0" presId="urn:microsoft.com/office/officeart/2008/layout/VerticalCurvedList"/>
    <dgm:cxn modelId="{6D5CEACD-33B4-4902-AF72-63316ADFDB04}" type="presParOf" srcId="{E93ECA12-A28D-44F3-B4F6-2252F9895D13}" destId="{1576CB99-E482-4130-A029-AB5DF0F0CDD3}" srcOrd="8" destOrd="0" presId="urn:microsoft.com/office/officeart/2008/layout/VerticalCurvedList"/>
    <dgm:cxn modelId="{01600F89-E08B-4479-803F-25E9FF2A3796}" type="presParOf" srcId="{1576CB99-E482-4130-A029-AB5DF0F0CDD3}" destId="{63757D91-1E92-45DE-AC29-B089A1D59979}" srcOrd="0" destOrd="0" presId="urn:microsoft.com/office/officeart/2008/layout/VerticalCurvedList"/>
    <dgm:cxn modelId="{1908B88A-310A-4300-B56E-6C683313FE99}" type="presParOf" srcId="{E93ECA12-A28D-44F3-B4F6-2252F9895D13}" destId="{16E4EA14-8E81-4DA3-B877-1FFE285FD197}" srcOrd="9" destOrd="0" presId="urn:microsoft.com/office/officeart/2008/layout/VerticalCurvedList"/>
    <dgm:cxn modelId="{60A55886-B76D-4A3F-9B67-49DA26C1FBA4}" type="presParOf" srcId="{E93ECA12-A28D-44F3-B4F6-2252F9895D13}" destId="{31CF2CBF-ED89-4A43-90A0-83555C5DA422}" srcOrd="10" destOrd="0" presId="urn:microsoft.com/office/officeart/2008/layout/VerticalCurvedList"/>
    <dgm:cxn modelId="{0114E52E-A88A-4891-A18B-A71456FFBEA8}" type="presParOf" srcId="{31CF2CBF-ED89-4A43-90A0-83555C5DA422}" destId="{270F1E68-6C03-4933-ABC4-A5914FD00C19}" srcOrd="0" destOrd="0" presId="urn:microsoft.com/office/officeart/2008/layout/VerticalCurvedList"/>
    <dgm:cxn modelId="{F3555F78-AE0E-4096-B3D7-D03275020780}" type="presParOf" srcId="{E93ECA12-A28D-44F3-B4F6-2252F9895D13}" destId="{CB6F530B-741B-4637-B484-76E2263E17AF}" srcOrd="11" destOrd="0" presId="urn:microsoft.com/office/officeart/2008/layout/VerticalCurvedList"/>
    <dgm:cxn modelId="{4970DD60-0FE4-4DDB-A344-33D9F597E2E7}" type="presParOf" srcId="{E93ECA12-A28D-44F3-B4F6-2252F9895D13}" destId="{6DAD2E70-D6C5-4EE1-98B8-5D4B2B428C99}" srcOrd="12" destOrd="0" presId="urn:microsoft.com/office/officeart/2008/layout/VerticalCurvedList"/>
    <dgm:cxn modelId="{25B9C418-E5B0-4099-920B-76715F1F6D50}" type="presParOf" srcId="{6DAD2E70-D6C5-4EE1-98B8-5D4B2B428C99}" destId="{D36D1E6E-6B4B-4A37-BD3D-D5AF3AA9FDD2}" srcOrd="0" destOrd="0" presId="urn:microsoft.com/office/officeart/2008/layout/VerticalCurvedList"/>
    <dgm:cxn modelId="{D9EF90FD-87A9-444D-B879-5A2C761EE478}" type="presParOf" srcId="{E93ECA12-A28D-44F3-B4F6-2252F9895D13}" destId="{B8B960A2-7A33-4CDF-97FF-C75F113EB478}" srcOrd="13" destOrd="0" presId="urn:microsoft.com/office/officeart/2008/layout/VerticalCurvedList"/>
    <dgm:cxn modelId="{3AE05AE3-1B31-49F5-82A1-80E6A88C04F6}" type="presParOf" srcId="{E93ECA12-A28D-44F3-B4F6-2252F9895D13}" destId="{9FB2F9FA-8F3E-43CB-A511-75B8C04A00BA}" srcOrd="14" destOrd="0" presId="urn:microsoft.com/office/officeart/2008/layout/VerticalCurvedList"/>
    <dgm:cxn modelId="{D02F7828-3C16-437B-98E6-36B4584B7FC8}" type="presParOf" srcId="{9FB2F9FA-8F3E-43CB-A511-75B8C04A00BA}" destId="{414774E4-76A9-40B5-9DB0-09B6273B3EF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E7FCC-6BBD-4CE7-BE1D-C8423769CD82}">
      <dsp:nvSpPr>
        <dsp:cNvPr id="0" name=""/>
        <dsp:cNvSpPr/>
      </dsp:nvSpPr>
      <dsp:spPr>
        <a:xfrm rot="10800000">
          <a:off x="2612488" y="624"/>
          <a:ext cx="9035216" cy="1346804"/>
        </a:xfrm>
        <a:prstGeom prst="homePlat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93903" tIns="91440" rIns="170688" bIns="91440" numCol="1" spcCol="1270" anchor="ctr" anchorCtr="0">
          <a:noAutofit/>
        </a:bodyPr>
        <a:lstStyle/>
        <a:p>
          <a:pPr lvl="0" algn="just" defTabSz="1066800">
            <a:lnSpc>
              <a:spcPct val="90000"/>
            </a:lnSpc>
            <a:spcBef>
              <a:spcPct val="0"/>
            </a:spcBef>
            <a:spcAft>
              <a:spcPct val="35000"/>
            </a:spcAft>
          </a:pPr>
          <a:r>
            <a:rPr lang="es-EC" sz="2400" kern="1200" dirty="0" smtClean="0"/>
            <a:t>Las organizaciones inteligentes se hacen cada día más competitivas lo cual depende de la capacidad organizacional y  operativa.</a:t>
          </a:r>
          <a:endParaRPr lang="es-EC" sz="2400" kern="1200" dirty="0"/>
        </a:p>
      </dsp:txBody>
      <dsp:txXfrm rot="10800000">
        <a:off x="2949189" y="624"/>
        <a:ext cx="8698515" cy="1346804"/>
      </dsp:txXfrm>
    </dsp:sp>
    <dsp:sp modelId="{E87CE628-C394-4115-8299-34920E0B01A0}">
      <dsp:nvSpPr>
        <dsp:cNvPr id="0" name=""/>
        <dsp:cNvSpPr/>
      </dsp:nvSpPr>
      <dsp:spPr>
        <a:xfrm>
          <a:off x="1939086" y="624"/>
          <a:ext cx="1346804" cy="1346804"/>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49CEDC2F-7920-4259-A53A-C470DD0FF8E0}">
      <dsp:nvSpPr>
        <dsp:cNvPr id="0" name=""/>
        <dsp:cNvSpPr/>
      </dsp:nvSpPr>
      <dsp:spPr>
        <a:xfrm rot="10800000">
          <a:off x="2612488" y="1698322"/>
          <a:ext cx="9035216" cy="1346804"/>
        </a:xfrm>
        <a:prstGeom prst="homePlat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93903" tIns="91440" rIns="170688" bIns="91440" numCol="1" spcCol="1270" anchor="ctr" anchorCtr="0">
          <a:noAutofit/>
        </a:bodyPr>
        <a:lstStyle/>
        <a:p>
          <a:pPr lvl="0" algn="just" defTabSz="1066800">
            <a:lnSpc>
              <a:spcPct val="90000"/>
            </a:lnSpc>
            <a:spcBef>
              <a:spcPct val="0"/>
            </a:spcBef>
            <a:spcAft>
              <a:spcPct val="35000"/>
            </a:spcAft>
          </a:pPr>
          <a:r>
            <a:rPr lang="es-EC" sz="2400" kern="1200" dirty="0" smtClean="0"/>
            <a:t>Los programas de posgrado, predeterminan cifras para solventar gastos de gestión administrativa financiera en forma estimada.</a:t>
          </a:r>
          <a:endParaRPr lang="es-EC" sz="2400" kern="1200" dirty="0"/>
        </a:p>
      </dsp:txBody>
      <dsp:txXfrm rot="10800000">
        <a:off x="2949189" y="1698322"/>
        <a:ext cx="8698515" cy="1346804"/>
      </dsp:txXfrm>
    </dsp:sp>
    <dsp:sp modelId="{BCD5479E-FA27-4BE5-952E-B4CFDCC6E012}">
      <dsp:nvSpPr>
        <dsp:cNvPr id="0" name=""/>
        <dsp:cNvSpPr/>
      </dsp:nvSpPr>
      <dsp:spPr>
        <a:xfrm>
          <a:off x="1939086" y="1698322"/>
          <a:ext cx="1346804" cy="1346804"/>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A9A17FC-DD3E-47E2-988D-CDF301A2F482}">
      <dsp:nvSpPr>
        <dsp:cNvPr id="0" name=""/>
        <dsp:cNvSpPr/>
      </dsp:nvSpPr>
      <dsp:spPr>
        <a:xfrm rot="10800000">
          <a:off x="2612488" y="3396021"/>
          <a:ext cx="9035216" cy="1346804"/>
        </a:xfrm>
        <a:prstGeom prst="homePlat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93903" tIns="91440" rIns="170688" bIns="91440" numCol="1" spcCol="1270" anchor="ctr" anchorCtr="0">
          <a:noAutofit/>
        </a:bodyPr>
        <a:lstStyle/>
        <a:p>
          <a:pPr lvl="0" algn="just" defTabSz="1066800">
            <a:lnSpc>
              <a:spcPct val="90000"/>
            </a:lnSpc>
            <a:spcBef>
              <a:spcPct val="0"/>
            </a:spcBef>
            <a:spcAft>
              <a:spcPct val="35000"/>
            </a:spcAft>
          </a:pPr>
          <a:r>
            <a:rPr lang="es-EC" sz="2400" kern="1200" dirty="0" smtClean="0"/>
            <a:t>Esta propuesta facilitará la elaboración de los presupuestos anuales en forma objetiva y permitirá determinar la retribución por proyectos de posgrado a la Universidad.</a:t>
          </a:r>
          <a:endParaRPr lang="es-EC" sz="2400" kern="1200" dirty="0"/>
        </a:p>
      </dsp:txBody>
      <dsp:txXfrm rot="10800000">
        <a:off x="2949189" y="3396021"/>
        <a:ext cx="8698515" cy="1346804"/>
      </dsp:txXfrm>
    </dsp:sp>
    <dsp:sp modelId="{A32B8051-0ADA-4A5A-BE09-AD87A20C914C}">
      <dsp:nvSpPr>
        <dsp:cNvPr id="0" name=""/>
        <dsp:cNvSpPr/>
      </dsp:nvSpPr>
      <dsp:spPr>
        <a:xfrm>
          <a:off x="1939086" y="3396021"/>
          <a:ext cx="1346804" cy="1346804"/>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B98B3-4290-4914-B1A8-B06AC7B47141}">
      <dsp:nvSpPr>
        <dsp:cNvPr id="0" name=""/>
        <dsp:cNvSpPr/>
      </dsp:nvSpPr>
      <dsp:spPr>
        <a:xfrm>
          <a:off x="259674" y="427880"/>
          <a:ext cx="4093290" cy="79547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s-EC" sz="2500" kern="1200" dirty="0" smtClean="0"/>
            <a:t>Reducción del Financiamiento</a:t>
          </a:r>
          <a:endParaRPr lang="es-EC" sz="2500" kern="1200" dirty="0"/>
        </a:p>
      </dsp:txBody>
      <dsp:txXfrm>
        <a:off x="282973" y="451179"/>
        <a:ext cx="4046692" cy="748876"/>
      </dsp:txXfrm>
    </dsp:sp>
    <dsp:sp modelId="{52571ACA-1A24-4665-8286-DE5A262904CB}">
      <dsp:nvSpPr>
        <dsp:cNvPr id="0" name=""/>
        <dsp:cNvSpPr/>
      </dsp:nvSpPr>
      <dsp:spPr>
        <a:xfrm rot="5400000">
          <a:off x="2205497" y="1324178"/>
          <a:ext cx="201645" cy="201645"/>
        </a:xfrm>
        <a:prstGeom prst="rightArrow">
          <a:avLst>
            <a:gd name="adj1" fmla="val 667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B1A4E3-BD74-4904-AF40-1FC010853749}">
      <dsp:nvSpPr>
        <dsp:cNvPr id="0" name=""/>
        <dsp:cNvSpPr/>
      </dsp:nvSpPr>
      <dsp:spPr>
        <a:xfrm>
          <a:off x="1799" y="1626646"/>
          <a:ext cx="4609041" cy="1152260"/>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Existe una tendencia en el mundo hacia una reducción del financiamiento a las Universidades por parte del Gobierno. </a:t>
          </a:r>
          <a:endParaRPr lang="es-EC" sz="1800" kern="1200" dirty="0"/>
        </a:p>
      </dsp:txBody>
      <dsp:txXfrm>
        <a:off x="35548" y="1660395"/>
        <a:ext cx="4541543" cy="1084762"/>
      </dsp:txXfrm>
    </dsp:sp>
    <dsp:sp modelId="{D2B41FD1-A9BC-497B-94C4-68C809FB9B0B}">
      <dsp:nvSpPr>
        <dsp:cNvPr id="0" name=""/>
        <dsp:cNvSpPr/>
      </dsp:nvSpPr>
      <dsp:spPr>
        <a:xfrm rot="5400000">
          <a:off x="2205497" y="2879729"/>
          <a:ext cx="201645" cy="201645"/>
        </a:xfrm>
        <a:prstGeom prst="rightArrow">
          <a:avLst>
            <a:gd name="adj1" fmla="val 667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EEA161-D5B3-4F14-AF35-9EEBDD3EEA93}">
      <dsp:nvSpPr>
        <dsp:cNvPr id="0" name=""/>
        <dsp:cNvSpPr/>
      </dsp:nvSpPr>
      <dsp:spPr>
        <a:xfrm>
          <a:off x="1799" y="3182198"/>
          <a:ext cx="4609041" cy="1808588"/>
        </a:xfrm>
        <a:prstGeom prst="roundRect">
          <a:avLst>
            <a:gd name="adj" fmla="val 10000"/>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En consecuencia, muchos países están buscando mecanismos alternos de financiamiento para lograr una mayor eficiencia en el uso de recursos y generación de recursos distintos a los del presupuesto, e incrementar la calidad y el acceso al sistema. </a:t>
          </a:r>
          <a:endParaRPr lang="es-EC" sz="1800" kern="1200" dirty="0"/>
        </a:p>
      </dsp:txBody>
      <dsp:txXfrm>
        <a:off x="54771" y="3235170"/>
        <a:ext cx="4503097" cy="17026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B76D2-1693-4FC6-A03D-51DFA1133721}">
      <dsp:nvSpPr>
        <dsp:cNvPr id="0" name=""/>
        <dsp:cNvSpPr/>
      </dsp:nvSpPr>
      <dsp:spPr>
        <a:xfrm rot="16200000">
          <a:off x="3243" y="2056"/>
          <a:ext cx="2979539" cy="2979539"/>
        </a:xfrm>
        <a:prstGeom prst="downArrow">
          <a:avLst>
            <a:gd name="adj1" fmla="val 50000"/>
            <a:gd name="adj2" fmla="val 35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rPr>
            <a:t>Modo de asignar los recursos en las unidades universitarias </a:t>
          </a:r>
          <a:endParaRPr lang="es-EC" sz="2100" kern="1200" dirty="0">
            <a:solidFill>
              <a:schemeClr val="tx1"/>
            </a:solidFill>
          </a:endParaRPr>
        </a:p>
      </dsp:txBody>
      <dsp:txXfrm rot="5400000">
        <a:off x="3244" y="746940"/>
        <a:ext cx="2458120" cy="1489769"/>
      </dsp:txXfrm>
    </dsp:sp>
    <dsp:sp modelId="{63ACE47F-4A6E-4552-8689-41CC46D29050}">
      <dsp:nvSpPr>
        <dsp:cNvPr id="0" name=""/>
        <dsp:cNvSpPr/>
      </dsp:nvSpPr>
      <dsp:spPr>
        <a:xfrm rot="5400000">
          <a:off x="6796217" y="2056"/>
          <a:ext cx="2979539" cy="2979539"/>
        </a:xfrm>
        <a:prstGeom prst="downArrow">
          <a:avLst>
            <a:gd name="adj1" fmla="val 50000"/>
            <a:gd name="adj2" fmla="val 35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rPr>
            <a:t>Superar los tradicionales repartos presupuestarios </a:t>
          </a:r>
          <a:endParaRPr lang="es-EC" sz="2100" kern="1200" dirty="0">
            <a:solidFill>
              <a:schemeClr val="tx1"/>
            </a:solidFill>
          </a:endParaRPr>
        </a:p>
      </dsp:txBody>
      <dsp:txXfrm rot="-5400000">
        <a:off x="7317637" y="746941"/>
        <a:ext cx="2458120" cy="14897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BACEF8-608F-41CF-A98F-446049AA6B73}">
      <dsp:nvSpPr>
        <dsp:cNvPr id="0" name=""/>
        <dsp:cNvSpPr/>
      </dsp:nvSpPr>
      <dsp:spPr>
        <a:xfrm rot="5400000">
          <a:off x="-137215" y="138434"/>
          <a:ext cx="914770" cy="640339"/>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s-EC" sz="1800" kern="1200"/>
        </a:p>
      </dsp:txBody>
      <dsp:txXfrm rot="-5400000">
        <a:off x="1" y="321389"/>
        <a:ext cx="640339" cy="274431"/>
      </dsp:txXfrm>
    </dsp:sp>
    <dsp:sp modelId="{AE3C60B5-A398-4FC5-A510-8BA2F84DFBAE}">
      <dsp:nvSpPr>
        <dsp:cNvPr id="0" name=""/>
        <dsp:cNvSpPr/>
      </dsp:nvSpPr>
      <dsp:spPr>
        <a:xfrm rot="5400000">
          <a:off x="4036432" y="-3394874"/>
          <a:ext cx="594600" cy="7386787"/>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Analizar la elaboración de los presupuestos de programas de posgrado.</a:t>
          </a:r>
          <a:endParaRPr lang="es-EC" sz="1800" kern="1200" dirty="0"/>
        </a:p>
      </dsp:txBody>
      <dsp:txXfrm rot="-5400000">
        <a:off x="640339" y="30245"/>
        <a:ext cx="7357761" cy="536548"/>
      </dsp:txXfrm>
    </dsp:sp>
    <dsp:sp modelId="{E68C0EED-5C7B-4C85-A7F7-70D75FCFA306}">
      <dsp:nvSpPr>
        <dsp:cNvPr id="0" name=""/>
        <dsp:cNvSpPr/>
      </dsp:nvSpPr>
      <dsp:spPr>
        <a:xfrm rot="5400000">
          <a:off x="-137215" y="900191"/>
          <a:ext cx="914770" cy="640339"/>
        </a:xfrm>
        <a:prstGeom prst="chevron">
          <a:avLst/>
        </a:prstGeom>
        <a:solidFill>
          <a:schemeClr val="accent3">
            <a:hueOff val="3750088"/>
            <a:satOff val="-5627"/>
            <a:lumOff val="-915"/>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s-EC" sz="1800" kern="1200" dirty="0" smtClean="0"/>
        </a:p>
      </dsp:txBody>
      <dsp:txXfrm rot="-5400000">
        <a:off x="1" y="1083146"/>
        <a:ext cx="640339" cy="274431"/>
      </dsp:txXfrm>
    </dsp:sp>
    <dsp:sp modelId="{453F12F8-8BDC-4518-BDBC-BF99B0EC6DF3}">
      <dsp:nvSpPr>
        <dsp:cNvPr id="0" name=""/>
        <dsp:cNvSpPr/>
      </dsp:nvSpPr>
      <dsp:spPr>
        <a:xfrm rot="5400000">
          <a:off x="4036432" y="-2633117"/>
          <a:ext cx="594600" cy="7386787"/>
        </a:xfrm>
        <a:prstGeom prst="round2SameRect">
          <a:avLst/>
        </a:prstGeom>
        <a:solidFill>
          <a:schemeClr val="lt1">
            <a:alpha val="90000"/>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Identificar los elementos del costo de los programas de posgrado.</a:t>
          </a:r>
        </a:p>
      </dsp:txBody>
      <dsp:txXfrm rot="-5400000">
        <a:off x="640339" y="792002"/>
        <a:ext cx="7357761" cy="536548"/>
      </dsp:txXfrm>
    </dsp:sp>
    <dsp:sp modelId="{D74E5E81-FA65-4C53-BC64-5859E099261D}">
      <dsp:nvSpPr>
        <dsp:cNvPr id="0" name=""/>
        <dsp:cNvSpPr/>
      </dsp:nvSpPr>
      <dsp:spPr>
        <a:xfrm rot="5400000">
          <a:off x="-137215" y="1661947"/>
          <a:ext cx="914770" cy="640339"/>
        </a:xfrm>
        <a:prstGeom prst="chevron">
          <a:avLst/>
        </a:prstGeom>
        <a:solidFill>
          <a:schemeClr val="accent3">
            <a:hueOff val="7500176"/>
            <a:satOff val="-11253"/>
            <a:lumOff val="-183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s-EC" sz="1800" kern="1200" dirty="0" smtClean="0"/>
        </a:p>
      </dsp:txBody>
      <dsp:txXfrm rot="-5400000">
        <a:off x="1" y="1844902"/>
        <a:ext cx="640339" cy="274431"/>
      </dsp:txXfrm>
    </dsp:sp>
    <dsp:sp modelId="{CBBEF6AB-C43E-451A-A2AE-361A8F69AEF2}">
      <dsp:nvSpPr>
        <dsp:cNvPr id="0" name=""/>
        <dsp:cNvSpPr/>
      </dsp:nvSpPr>
      <dsp:spPr>
        <a:xfrm rot="5400000">
          <a:off x="4036432" y="-1871361"/>
          <a:ext cx="594600" cy="7386787"/>
        </a:xfrm>
        <a:prstGeom prst="round2SameRect">
          <a:avLst/>
        </a:prstGeom>
        <a:solidFill>
          <a:schemeClr val="lt1">
            <a:alpha val="90000"/>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Determinar el costo hora estudiante por servicios administrativos y básicos.</a:t>
          </a:r>
        </a:p>
      </dsp:txBody>
      <dsp:txXfrm rot="-5400000">
        <a:off x="640339" y="1553758"/>
        <a:ext cx="7357761" cy="536548"/>
      </dsp:txXfrm>
    </dsp:sp>
    <dsp:sp modelId="{86910FE8-3B2E-4B2E-A901-140F25483826}">
      <dsp:nvSpPr>
        <dsp:cNvPr id="0" name=""/>
        <dsp:cNvSpPr/>
      </dsp:nvSpPr>
      <dsp:spPr>
        <a:xfrm rot="5400000">
          <a:off x="-137215" y="2423703"/>
          <a:ext cx="914770" cy="640339"/>
        </a:xfrm>
        <a:prstGeom prst="chevron">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s-EC" sz="1800" kern="1200" dirty="0"/>
        </a:p>
      </dsp:txBody>
      <dsp:txXfrm rot="-5400000">
        <a:off x="1" y="2606658"/>
        <a:ext cx="640339" cy="274431"/>
      </dsp:txXfrm>
    </dsp:sp>
    <dsp:sp modelId="{F366EE29-3BA9-4CE9-84B9-857F54F6F91D}">
      <dsp:nvSpPr>
        <dsp:cNvPr id="0" name=""/>
        <dsp:cNvSpPr/>
      </dsp:nvSpPr>
      <dsp:spPr>
        <a:xfrm rot="5400000">
          <a:off x="4036432" y="-1109605"/>
          <a:ext cx="594600" cy="7386787"/>
        </a:xfrm>
        <a:prstGeom prst="round2Same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Elaborar la propuesta </a:t>
          </a:r>
          <a:r>
            <a:rPr lang="es-EC" sz="1800" kern="1200" smtClean="0"/>
            <a:t>metodológica.</a:t>
          </a:r>
          <a:endParaRPr lang="es-EC" sz="1800" kern="1200" dirty="0"/>
        </a:p>
      </dsp:txBody>
      <dsp:txXfrm rot="-5400000">
        <a:off x="640339" y="2315514"/>
        <a:ext cx="7357761" cy="53654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A14E3-70BB-4F32-BB3E-DBAB76E38369}">
      <dsp:nvSpPr>
        <dsp:cNvPr id="0" name=""/>
        <dsp:cNvSpPr/>
      </dsp:nvSpPr>
      <dsp:spPr>
        <a:xfrm>
          <a:off x="3753" y="0"/>
          <a:ext cx="3338994" cy="2607468"/>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010E47E-37FC-4DA6-B054-D6F989C2D6BD}">
      <dsp:nvSpPr>
        <dsp:cNvPr id="0" name=""/>
        <dsp:cNvSpPr/>
      </dsp:nvSpPr>
      <dsp:spPr>
        <a:xfrm>
          <a:off x="547311" y="1564481"/>
          <a:ext cx="3338994" cy="2607468"/>
        </a:xfrm>
        <a:prstGeom prst="roundRect">
          <a:avLst>
            <a:gd name="adj" fmla="val 10000"/>
          </a:avLst>
        </a:prstGeom>
        <a:gradFill rotWithShape="0">
          <a:gsLst>
            <a:gs pos="0">
              <a:schemeClr val="accent5">
                <a:alpha val="90000"/>
                <a:hueOff val="0"/>
                <a:satOff val="0"/>
                <a:lumOff val="0"/>
                <a:alphaOff val="0"/>
                <a:tint val="50000"/>
                <a:satMod val="300000"/>
              </a:schemeClr>
            </a:gs>
            <a:gs pos="35000">
              <a:schemeClr val="accent5">
                <a:alpha val="90000"/>
                <a:hueOff val="0"/>
                <a:satOff val="0"/>
                <a:lumOff val="0"/>
                <a:alphaOff val="0"/>
                <a:tint val="37000"/>
                <a:satMod val="300000"/>
              </a:schemeClr>
            </a:gs>
            <a:gs pos="100000">
              <a:schemeClr val="accent5">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t>La acreditación de las Universidades, carreras y programas deben cumplir con evidencias de los parámetros establecidos por el CEAACES.</a:t>
          </a:r>
          <a:endParaRPr lang="es-EC" sz="2300" kern="1200" dirty="0"/>
        </a:p>
      </dsp:txBody>
      <dsp:txXfrm>
        <a:off x="623681" y="1640851"/>
        <a:ext cx="3186254" cy="2454728"/>
      </dsp:txXfrm>
    </dsp:sp>
    <dsp:sp modelId="{9546A3DC-5BEB-442A-8BFD-F94C423DF7EA}">
      <dsp:nvSpPr>
        <dsp:cNvPr id="0" name=""/>
        <dsp:cNvSpPr/>
      </dsp:nvSpPr>
      <dsp:spPr>
        <a:xfrm>
          <a:off x="3985912" y="902577"/>
          <a:ext cx="643164" cy="802313"/>
        </a:xfrm>
        <a:prstGeom prst="rightArrow">
          <a:avLst>
            <a:gd name="adj1" fmla="val 60000"/>
            <a:gd name="adj2" fmla="val 50000"/>
          </a:avLst>
        </a:prstGeom>
        <a:gradFill rotWithShape="0">
          <a:gsLst>
            <a:gs pos="0">
              <a:schemeClr val="accent5">
                <a:shade val="90000"/>
                <a:hueOff val="0"/>
                <a:satOff val="0"/>
                <a:lumOff val="0"/>
                <a:alphaOff val="0"/>
                <a:tint val="50000"/>
                <a:satMod val="300000"/>
              </a:schemeClr>
            </a:gs>
            <a:gs pos="35000">
              <a:schemeClr val="accent5">
                <a:shade val="90000"/>
                <a:hueOff val="0"/>
                <a:satOff val="0"/>
                <a:lumOff val="0"/>
                <a:alphaOff val="0"/>
                <a:tint val="37000"/>
                <a:satMod val="300000"/>
              </a:schemeClr>
            </a:gs>
            <a:gs pos="100000">
              <a:schemeClr val="accent5">
                <a:shade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a:p>
      </dsp:txBody>
      <dsp:txXfrm>
        <a:off x="3985912" y="1063040"/>
        <a:ext cx="450215" cy="481387"/>
      </dsp:txXfrm>
    </dsp:sp>
    <dsp:sp modelId="{CFF65E17-EA65-491A-A0FB-7D3B05670502}">
      <dsp:nvSpPr>
        <dsp:cNvPr id="0" name=""/>
        <dsp:cNvSpPr/>
      </dsp:nvSpPr>
      <dsp:spPr>
        <a:xfrm>
          <a:off x="5180359" y="0"/>
          <a:ext cx="3338994" cy="2607468"/>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3ABC12EF-42E0-4DFE-BD20-3814523CA8FE}">
      <dsp:nvSpPr>
        <dsp:cNvPr id="0" name=""/>
        <dsp:cNvSpPr/>
      </dsp:nvSpPr>
      <dsp:spPr>
        <a:xfrm>
          <a:off x="5723916" y="1564481"/>
          <a:ext cx="3338994" cy="2607468"/>
        </a:xfrm>
        <a:prstGeom prst="roundRect">
          <a:avLst>
            <a:gd name="adj" fmla="val 10000"/>
          </a:avLst>
        </a:prstGeom>
        <a:gradFill rotWithShape="0">
          <a:gsLst>
            <a:gs pos="0">
              <a:schemeClr val="accent5">
                <a:alpha val="90000"/>
                <a:hueOff val="0"/>
                <a:satOff val="0"/>
                <a:lumOff val="0"/>
                <a:alphaOff val="-40000"/>
                <a:tint val="50000"/>
                <a:satMod val="300000"/>
              </a:schemeClr>
            </a:gs>
            <a:gs pos="35000">
              <a:schemeClr val="accent5">
                <a:alpha val="90000"/>
                <a:hueOff val="0"/>
                <a:satOff val="0"/>
                <a:lumOff val="0"/>
                <a:alphaOff val="-40000"/>
                <a:tint val="37000"/>
                <a:satMod val="300000"/>
              </a:schemeClr>
            </a:gs>
            <a:gs pos="100000">
              <a:schemeClr val="accent5">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t>Por lo que es necesario que tengan claramente identificados los costos de las carreras y programas por estudiante.</a:t>
          </a:r>
          <a:endParaRPr lang="es-EC" sz="2300" kern="1200" dirty="0"/>
        </a:p>
      </dsp:txBody>
      <dsp:txXfrm>
        <a:off x="5800286" y="1640851"/>
        <a:ext cx="3186254" cy="24547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ED094-E41A-4F52-BC2B-FA1AFA0F2B9B}">
      <dsp:nvSpPr>
        <dsp:cNvPr id="0" name=""/>
        <dsp:cNvSpPr/>
      </dsp:nvSpPr>
      <dsp:spPr>
        <a:xfrm>
          <a:off x="621553" y="0"/>
          <a:ext cx="7044269" cy="4033491"/>
        </a:xfrm>
        <a:prstGeom prst="rightArrow">
          <a:avLst/>
        </a:prstGeom>
        <a:solidFill>
          <a:schemeClr val="accent4">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D9888B3A-1A41-47B9-A032-B9660FAB46F8}">
      <dsp:nvSpPr>
        <dsp:cNvPr id="0" name=""/>
        <dsp:cNvSpPr/>
      </dsp:nvSpPr>
      <dsp:spPr>
        <a:xfrm>
          <a:off x="649980" y="1210047"/>
          <a:ext cx="3392644" cy="1613396"/>
        </a:xfrm>
        <a:prstGeom prst="round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rPr>
            <a:t>Permitirá estimar las cifras presupuestarias de los programas de posgrado en forma objetiva</a:t>
          </a:r>
          <a:endParaRPr lang="es-EC" sz="1800" kern="1200" dirty="0">
            <a:solidFill>
              <a:schemeClr val="tx1"/>
            </a:solidFill>
          </a:endParaRPr>
        </a:p>
      </dsp:txBody>
      <dsp:txXfrm>
        <a:off x="728740" y="1288807"/>
        <a:ext cx="3235124" cy="1455876"/>
      </dsp:txXfrm>
    </dsp:sp>
    <dsp:sp modelId="{66CC8243-F078-4A4E-8A9E-7C8904EA59F7}">
      <dsp:nvSpPr>
        <dsp:cNvPr id="0" name=""/>
        <dsp:cNvSpPr/>
      </dsp:nvSpPr>
      <dsp:spPr>
        <a:xfrm>
          <a:off x="4244751" y="1210047"/>
          <a:ext cx="3392644" cy="1613396"/>
        </a:xfrm>
        <a:prstGeom prst="roundRect">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rPr>
            <a:t>Actualmente los costos administrativos del programa son estimados de acuerdo al criterio de quien formula el proyecto o programa de posgrado.</a:t>
          </a:r>
          <a:endParaRPr lang="es-EC" sz="1800" kern="1200" dirty="0">
            <a:solidFill>
              <a:schemeClr val="tx1"/>
            </a:solidFill>
          </a:endParaRPr>
        </a:p>
      </dsp:txBody>
      <dsp:txXfrm>
        <a:off x="4323511" y="1288807"/>
        <a:ext cx="3235124" cy="14558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865FE-7193-4984-95B8-29040A6B55A4}">
      <dsp:nvSpPr>
        <dsp:cNvPr id="0" name=""/>
        <dsp:cNvSpPr/>
      </dsp:nvSpPr>
      <dsp:spPr>
        <a:xfrm>
          <a:off x="5302639" y="4310096"/>
          <a:ext cx="696708" cy="91440"/>
        </a:xfrm>
        <a:custGeom>
          <a:avLst/>
          <a:gdLst/>
          <a:ahLst/>
          <a:cxnLst/>
          <a:rect l="0" t="0" r="0" b="0"/>
          <a:pathLst>
            <a:path>
              <a:moveTo>
                <a:pt x="0" y="45720"/>
              </a:moveTo>
              <a:lnTo>
                <a:pt x="696708"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633576" y="4338398"/>
        <a:ext cx="34835" cy="34835"/>
      </dsp:txXfrm>
    </dsp:sp>
    <dsp:sp modelId="{090D685F-5915-4FD9-9DE2-85BF3F0361E5}">
      <dsp:nvSpPr>
        <dsp:cNvPr id="0" name=""/>
        <dsp:cNvSpPr/>
      </dsp:nvSpPr>
      <dsp:spPr>
        <a:xfrm>
          <a:off x="2045770" y="2800350"/>
          <a:ext cx="940556" cy="1555465"/>
        </a:xfrm>
        <a:custGeom>
          <a:avLst/>
          <a:gdLst/>
          <a:ahLst/>
          <a:cxnLst/>
          <a:rect l="0" t="0" r="0" b="0"/>
          <a:pathLst>
            <a:path>
              <a:moveTo>
                <a:pt x="0" y="0"/>
              </a:moveTo>
              <a:lnTo>
                <a:pt x="470278" y="0"/>
              </a:lnTo>
              <a:lnTo>
                <a:pt x="470278" y="1555465"/>
              </a:lnTo>
              <a:lnTo>
                <a:pt x="940556" y="15554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2470605" y="3532640"/>
        <a:ext cx="90886" cy="90886"/>
      </dsp:txXfrm>
    </dsp:sp>
    <dsp:sp modelId="{9E066012-84A9-451A-AA51-D2E5A4DC0837}">
      <dsp:nvSpPr>
        <dsp:cNvPr id="0" name=""/>
        <dsp:cNvSpPr/>
      </dsp:nvSpPr>
      <dsp:spPr>
        <a:xfrm>
          <a:off x="5302639" y="2754630"/>
          <a:ext cx="696708" cy="91440"/>
        </a:xfrm>
        <a:custGeom>
          <a:avLst/>
          <a:gdLst/>
          <a:ahLst/>
          <a:cxnLst/>
          <a:rect l="0" t="0" r="0" b="0"/>
          <a:pathLst>
            <a:path>
              <a:moveTo>
                <a:pt x="0" y="45720"/>
              </a:moveTo>
              <a:lnTo>
                <a:pt x="696708"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633576" y="2782932"/>
        <a:ext cx="34835" cy="34835"/>
      </dsp:txXfrm>
    </dsp:sp>
    <dsp:sp modelId="{BFE4590C-6BD5-43E9-BAC2-6FFABC379385}">
      <dsp:nvSpPr>
        <dsp:cNvPr id="0" name=""/>
        <dsp:cNvSpPr/>
      </dsp:nvSpPr>
      <dsp:spPr>
        <a:xfrm>
          <a:off x="2045770" y="2754630"/>
          <a:ext cx="940556" cy="91440"/>
        </a:xfrm>
        <a:custGeom>
          <a:avLst/>
          <a:gdLst/>
          <a:ahLst/>
          <a:cxnLst/>
          <a:rect l="0" t="0" r="0" b="0"/>
          <a:pathLst>
            <a:path>
              <a:moveTo>
                <a:pt x="0" y="45720"/>
              </a:moveTo>
              <a:lnTo>
                <a:pt x="940556"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492535" y="2776836"/>
        <a:ext cx="47027" cy="47027"/>
      </dsp:txXfrm>
    </dsp:sp>
    <dsp:sp modelId="{75341160-86A8-4D95-99C4-CB7F9D99B584}">
      <dsp:nvSpPr>
        <dsp:cNvPr id="0" name=""/>
        <dsp:cNvSpPr/>
      </dsp:nvSpPr>
      <dsp:spPr>
        <a:xfrm>
          <a:off x="5302639" y="1199164"/>
          <a:ext cx="696708" cy="91440"/>
        </a:xfrm>
        <a:custGeom>
          <a:avLst/>
          <a:gdLst/>
          <a:ahLst/>
          <a:cxnLst/>
          <a:rect l="0" t="0" r="0" b="0"/>
          <a:pathLst>
            <a:path>
              <a:moveTo>
                <a:pt x="0" y="45720"/>
              </a:moveTo>
              <a:lnTo>
                <a:pt x="696708"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633576" y="1227467"/>
        <a:ext cx="34835" cy="34835"/>
      </dsp:txXfrm>
    </dsp:sp>
    <dsp:sp modelId="{2FE2B4E4-5214-4B21-B03C-FF58B79C91D6}">
      <dsp:nvSpPr>
        <dsp:cNvPr id="0" name=""/>
        <dsp:cNvSpPr/>
      </dsp:nvSpPr>
      <dsp:spPr>
        <a:xfrm>
          <a:off x="2045770" y="1244884"/>
          <a:ext cx="940556" cy="1555465"/>
        </a:xfrm>
        <a:custGeom>
          <a:avLst/>
          <a:gdLst/>
          <a:ahLst/>
          <a:cxnLst/>
          <a:rect l="0" t="0" r="0" b="0"/>
          <a:pathLst>
            <a:path>
              <a:moveTo>
                <a:pt x="0" y="1555465"/>
              </a:moveTo>
              <a:lnTo>
                <a:pt x="470278" y="1555465"/>
              </a:lnTo>
              <a:lnTo>
                <a:pt x="470278" y="0"/>
              </a:lnTo>
              <a:lnTo>
                <a:pt x="94055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2470605" y="1977174"/>
        <a:ext cx="90886" cy="90886"/>
      </dsp:txXfrm>
    </dsp:sp>
    <dsp:sp modelId="{9D01452A-0AEB-4F05-9DE6-DC7FC7586F34}">
      <dsp:nvSpPr>
        <dsp:cNvPr id="0" name=""/>
        <dsp:cNvSpPr/>
      </dsp:nvSpPr>
      <dsp:spPr>
        <a:xfrm rot="16200000">
          <a:off x="-333452" y="1864042"/>
          <a:ext cx="2885829" cy="1872616"/>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vert"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 El problema de estudio encuentra su fundamento legal en la legislación ecuatoriana, específicamente en: </a:t>
          </a:r>
          <a:endParaRPr lang="es-EC" sz="1800" b="1" kern="1200" dirty="0"/>
        </a:p>
      </dsp:txBody>
      <dsp:txXfrm>
        <a:off x="-333452" y="1864042"/>
        <a:ext cx="2885829" cy="1872616"/>
      </dsp:txXfrm>
    </dsp:sp>
    <dsp:sp modelId="{A9A10A16-B6C5-448C-8F3B-923B9E974FD2}">
      <dsp:nvSpPr>
        <dsp:cNvPr id="0" name=""/>
        <dsp:cNvSpPr/>
      </dsp:nvSpPr>
      <dsp:spPr>
        <a:xfrm>
          <a:off x="2986327" y="687592"/>
          <a:ext cx="2316312" cy="1114585"/>
        </a:xfrm>
        <a:prstGeom prst="rect">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Constitución de la República del Ecuador</a:t>
          </a:r>
        </a:p>
      </dsp:txBody>
      <dsp:txXfrm>
        <a:off x="2986327" y="687592"/>
        <a:ext cx="2316312" cy="1114585"/>
      </dsp:txXfrm>
    </dsp:sp>
    <dsp:sp modelId="{40A1B9BA-A73A-402F-83CA-B0C0BCA7B1D6}">
      <dsp:nvSpPr>
        <dsp:cNvPr id="0" name=""/>
        <dsp:cNvSpPr/>
      </dsp:nvSpPr>
      <dsp:spPr>
        <a:xfrm>
          <a:off x="5999348" y="599908"/>
          <a:ext cx="5150975" cy="128995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La educación superior como uno de los elementos necesarios para el desarrollo social y económico. </a:t>
          </a:r>
        </a:p>
        <a:p>
          <a:pPr lvl="0" algn="ctr" defTabSz="800100">
            <a:lnSpc>
              <a:spcPct val="90000"/>
            </a:lnSpc>
            <a:spcBef>
              <a:spcPct val="0"/>
            </a:spcBef>
            <a:spcAft>
              <a:spcPct val="35000"/>
            </a:spcAft>
          </a:pPr>
          <a:r>
            <a:rPr lang="es-EC" sz="1800" kern="1200" dirty="0" smtClean="0"/>
            <a:t>La autonomía no exime a las instituciones del sistema de ser fiscalizadas.</a:t>
          </a:r>
          <a:endParaRPr lang="es-EC" sz="1800" kern="1200" dirty="0"/>
        </a:p>
      </dsp:txBody>
      <dsp:txXfrm>
        <a:off x="5999348" y="599908"/>
        <a:ext cx="5150975" cy="1289951"/>
      </dsp:txXfrm>
    </dsp:sp>
    <dsp:sp modelId="{4E2113DC-53AF-4C36-818A-79662DE29235}">
      <dsp:nvSpPr>
        <dsp:cNvPr id="0" name=""/>
        <dsp:cNvSpPr/>
      </dsp:nvSpPr>
      <dsp:spPr>
        <a:xfrm>
          <a:off x="2986327" y="2243057"/>
          <a:ext cx="2316312" cy="1114585"/>
        </a:xfrm>
        <a:prstGeom prst="rect">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Ley Orgánica de Educación Superior</a:t>
          </a:r>
          <a:endParaRPr lang="es-EC" sz="1800" i="0" kern="1200" dirty="0"/>
        </a:p>
      </dsp:txBody>
      <dsp:txXfrm>
        <a:off x="2986327" y="2243057"/>
        <a:ext cx="2316312" cy="1114585"/>
      </dsp:txXfrm>
    </dsp:sp>
    <dsp:sp modelId="{EC802100-7933-48FE-B184-D7608E1824F7}">
      <dsp:nvSpPr>
        <dsp:cNvPr id="0" name=""/>
        <dsp:cNvSpPr/>
      </dsp:nvSpPr>
      <dsp:spPr>
        <a:xfrm>
          <a:off x="5999348" y="2155374"/>
          <a:ext cx="5150975" cy="128995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Las IES podrán financiarse e incrementar su patrimonio mediante fondos autogenerados por cursos, seminarios extracurriculares, programas de posgrado</a:t>
          </a:r>
          <a:endParaRPr lang="es-EC" sz="1800" kern="1200" dirty="0"/>
        </a:p>
      </dsp:txBody>
      <dsp:txXfrm>
        <a:off x="5999348" y="2155374"/>
        <a:ext cx="5150975" cy="1289951"/>
      </dsp:txXfrm>
    </dsp:sp>
    <dsp:sp modelId="{869CAC73-C494-4BFF-A84A-6E297D3B83E1}">
      <dsp:nvSpPr>
        <dsp:cNvPr id="0" name=""/>
        <dsp:cNvSpPr/>
      </dsp:nvSpPr>
      <dsp:spPr>
        <a:xfrm>
          <a:off x="2986327" y="3798523"/>
          <a:ext cx="2316312" cy="1114585"/>
        </a:xfrm>
        <a:prstGeom prst="rect">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Código Orgánico de Planificación y Finanzas Públicas</a:t>
          </a:r>
          <a:endParaRPr lang="es-EC" sz="1800" i="0" kern="1200" dirty="0"/>
        </a:p>
      </dsp:txBody>
      <dsp:txXfrm>
        <a:off x="2986327" y="3798523"/>
        <a:ext cx="2316312" cy="1114585"/>
      </dsp:txXfrm>
    </dsp:sp>
    <dsp:sp modelId="{398CD2D4-EF69-403F-AC42-8360DA05D9AC}">
      <dsp:nvSpPr>
        <dsp:cNvPr id="0" name=""/>
        <dsp:cNvSpPr/>
      </dsp:nvSpPr>
      <dsp:spPr>
        <a:xfrm>
          <a:off x="5999348" y="3710840"/>
          <a:ext cx="5150975" cy="128995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2889250">
            <a:lnSpc>
              <a:spcPct val="90000"/>
            </a:lnSpc>
            <a:spcBef>
              <a:spcPct val="0"/>
            </a:spcBef>
            <a:spcAft>
              <a:spcPct val="35000"/>
            </a:spcAft>
          </a:pPr>
          <a:r>
            <a:rPr lang="es-EC" kern="1200" dirty="0" smtClean="0"/>
            <a:t>Seguimiento y evaluación financiera de la ejecución presupuestaria </a:t>
          </a:r>
          <a:endParaRPr lang="es-EC" sz="1800" kern="1200" dirty="0"/>
        </a:p>
      </dsp:txBody>
      <dsp:txXfrm>
        <a:off x="5999348" y="3710840"/>
        <a:ext cx="5150975" cy="12899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E5595-F746-4A63-93D7-5777392AFCB6}">
      <dsp:nvSpPr>
        <dsp:cNvPr id="0" name=""/>
        <dsp:cNvSpPr/>
      </dsp:nvSpPr>
      <dsp:spPr>
        <a:xfrm>
          <a:off x="3733188" y="245096"/>
          <a:ext cx="3140662" cy="1140898"/>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Los organismos públicos que rigen el Sistema de Educación Superior</a:t>
          </a:r>
          <a:endParaRPr lang="es-EC" sz="1800" kern="1200" dirty="0"/>
        </a:p>
      </dsp:txBody>
      <dsp:txXfrm>
        <a:off x="3766604" y="278512"/>
        <a:ext cx="3073830" cy="1074066"/>
      </dsp:txXfrm>
    </dsp:sp>
    <dsp:sp modelId="{19BB6FCE-B6F3-405E-B9E2-61DE6AC8D9CC}">
      <dsp:nvSpPr>
        <dsp:cNvPr id="0" name=""/>
        <dsp:cNvSpPr/>
      </dsp:nvSpPr>
      <dsp:spPr>
        <a:xfrm>
          <a:off x="3176335" y="1385995"/>
          <a:ext cx="2127184" cy="659783"/>
        </a:xfrm>
        <a:custGeom>
          <a:avLst/>
          <a:gdLst/>
          <a:ahLst/>
          <a:cxnLst/>
          <a:rect l="0" t="0" r="0" b="0"/>
          <a:pathLst>
            <a:path>
              <a:moveTo>
                <a:pt x="2127184" y="0"/>
              </a:moveTo>
              <a:lnTo>
                <a:pt x="2127184" y="329891"/>
              </a:lnTo>
              <a:lnTo>
                <a:pt x="0" y="329891"/>
              </a:lnTo>
              <a:lnTo>
                <a:pt x="0" y="65978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A47B9F-4AE7-4018-A766-B95EA937059F}">
      <dsp:nvSpPr>
        <dsp:cNvPr id="0" name=""/>
        <dsp:cNvSpPr/>
      </dsp:nvSpPr>
      <dsp:spPr>
        <a:xfrm>
          <a:off x="1595996" y="2045779"/>
          <a:ext cx="3160678" cy="977964"/>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El Consejo de Educación Superior</a:t>
          </a:r>
          <a:endParaRPr lang="es-EC" sz="1600" kern="1200" dirty="0"/>
        </a:p>
      </dsp:txBody>
      <dsp:txXfrm>
        <a:off x="1624640" y="2074423"/>
        <a:ext cx="3103390" cy="920676"/>
      </dsp:txXfrm>
    </dsp:sp>
    <dsp:sp modelId="{52DAE065-27E4-499D-95EB-CE71CD49C17D}">
      <dsp:nvSpPr>
        <dsp:cNvPr id="0" name=""/>
        <dsp:cNvSpPr/>
      </dsp:nvSpPr>
      <dsp:spPr>
        <a:xfrm>
          <a:off x="3130615" y="3023743"/>
          <a:ext cx="91440" cy="659783"/>
        </a:xfrm>
        <a:custGeom>
          <a:avLst/>
          <a:gdLst/>
          <a:ahLst/>
          <a:cxnLst/>
          <a:rect l="0" t="0" r="0" b="0"/>
          <a:pathLst>
            <a:path>
              <a:moveTo>
                <a:pt x="45720" y="0"/>
              </a:moveTo>
              <a:lnTo>
                <a:pt x="45720" y="659783"/>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43F4E4-5602-41FA-BC7F-2FDA5F354059}">
      <dsp:nvSpPr>
        <dsp:cNvPr id="0" name=""/>
        <dsp:cNvSpPr/>
      </dsp:nvSpPr>
      <dsp:spPr>
        <a:xfrm>
          <a:off x="1420279" y="3683527"/>
          <a:ext cx="3512112" cy="1356268"/>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 Organismo de planificación, regulación y coordinación</a:t>
          </a:r>
          <a:endParaRPr lang="es-EC" sz="1800" kern="1200" dirty="0"/>
        </a:p>
      </dsp:txBody>
      <dsp:txXfrm>
        <a:off x="1460003" y="3723251"/>
        <a:ext cx="3432664" cy="1276820"/>
      </dsp:txXfrm>
    </dsp:sp>
    <dsp:sp modelId="{DB16330A-CBB8-4FC5-9752-7A76A478CE5A}">
      <dsp:nvSpPr>
        <dsp:cNvPr id="0" name=""/>
        <dsp:cNvSpPr/>
      </dsp:nvSpPr>
      <dsp:spPr>
        <a:xfrm>
          <a:off x="5303520" y="1385995"/>
          <a:ext cx="2127184" cy="659783"/>
        </a:xfrm>
        <a:custGeom>
          <a:avLst/>
          <a:gdLst/>
          <a:ahLst/>
          <a:cxnLst/>
          <a:rect l="0" t="0" r="0" b="0"/>
          <a:pathLst>
            <a:path>
              <a:moveTo>
                <a:pt x="0" y="0"/>
              </a:moveTo>
              <a:lnTo>
                <a:pt x="0" y="329891"/>
              </a:lnTo>
              <a:lnTo>
                <a:pt x="2127184" y="329891"/>
              </a:lnTo>
              <a:lnTo>
                <a:pt x="2127184" y="65978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213ABF-3AE2-4E51-B99A-D1FEDF3715FC}">
      <dsp:nvSpPr>
        <dsp:cNvPr id="0" name=""/>
        <dsp:cNvSpPr/>
      </dsp:nvSpPr>
      <dsp:spPr>
        <a:xfrm>
          <a:off x="5850365" y="2045779"/>
          <a:ext cx="3160678" cy="977964"/>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El Consejo de Evaluación, Acreditación y Aseguramiento de la Calidad de la Educación Superior</a:t>
          </a:r>
          <a:endParaRPr lang="es-EC" sz="1600" kern="1200" dirty="0"/>
        </a:p>
      </dsp:txBody>
      <dsp:txXfrm>
        <a:off x="5879009" y="2074423"/>
        <a:ext cx="3103390" cy="920676"/>
      </dsp:txXfrm>
    </dsp:sp>
    <dsp:sp modelId="{81BED513-2717-4FA1-BDCD-9CC0DCD3AC3D}">
      <dsp:nvSpPr>
        <dsp:cNvPr id="0" name=""/>
        <dsp:cNvSpPr/>
      </dsp:nvSpPr>
      <dsp:spPr>
        <a:xfrm>
          <a:off x="7384984" y="3023743"/>
          <a:ext cx="91440" cy="659783"/>
        </a:xfrm>
        <a:custGeom>
          <a:avLst/>
          <a:gdLst/>
          <a:ahLst/>
          <a:cxnLst/>
          <a:rect l="0" t="0" r="0" b="0"/>
          <a:pathLst>
            <a:path>
              <a:moveTo>
                <a:pt x="45720" y="0"/>
              </a:moveTo>
              <a:lnTo>
                <a:pt x="45720" y="659783"/>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8661F9-0ECA-43B4-B818-1682E9DD03C6}">
      <dsp:nvSpPr>
        <dsp:cNvPr id="0" name=""/>
        <dsp:cNvSpPr/>
      </dsp:nvSpPr>
      <dsp:spPr>
        <a:xfrm>
          <a:off x="5674648" y="3683527"/>
          <a:ext cx="3512112" cy="1356268"/>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Aseguramiento de la calidad en la educación superior (Evaluación, acreditación y categorización)</a:t>
          </a:r>
          <a:endParaRPr lang="es-EC" sz="1800" kern="1200" dirty="0"/>
        </a:p>
      </dsp:txBody>
      <dsp:txXfrm>
        <a:off x="5714372" y="3723251"/>
        <a:ext cx="3432664" cy="12768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0E863-FEC6-4198-8C16-CC33668BCCC6}">
      <dsp:nvSpPr>
        <dsp:cNvPr id="0" name=""/>
        <dsp:cNvSpPr/>
      </dsp:nvSpPr>
      <dsp:spPr>
        <a:xfrm>
          <a:off x="5641146" y="3080236"/>
          <a:ext cx="683354" cy="1176292"/>
        </a:xfrm>
        <a:custGeom>
          <a:avLst/>
          <a:gdLst/>
          <a:ahLst/>
          <a:cxnLst/>
          <a:rect l="0" t="0" r="0" b="0"/>
          <a:pathLst>
            <a:path>
              <a:moveTo>
                <a:pt x="0" y="0"/>
              </a:moveTo>
              <a:lnTo>
                <a:pt x="483198" y="0"/>
              </a:lnTo>
              <a:lnTo>
                <a:pt x="483198" y="1176292"/>
              </a:lnTo>
              <a:lnTo>
                <a:pt x="683354" y="117629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FA5A47-64A0-46BF-B043-8985AE7F1C37}">
      <dsp:nvSpPr>
        <dsp:cNvPr id="0" name=""/>
        <dsp:cNvSpPr/>
      </dsp:nvSpPr>
      <dsp:spPr>
        <a:xfrm>
          <a:off x="5641146" y="3080236"/>
          <a:ext cx="681273" cy="490197"/>
        </a:xfrm>
        <a:custGeom>
          <a:avLst/>
          <a:gdLst/>
          <a:ahLst/>
          <a:cxnLst/>
          <a:rect l="0" t="0" r="0" b="0"/>
          <a:pathLst>
            <a:path>
              <a:moveTo>
                <a:pt x="0" y="0"/>
              </a:moveTo>
              <a:lnTo>
                <a:pt x="481116" y="0"/>
              </a:lnTo>
              <a:lnTo>
                <a:pt x="481116" y="490197"/>
              </a:lnTo>
              <a:lnTo>
                <a:pt x="681273" y="49019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757AB3-9E7F-4914-BDC1-BA648DA857B8}">
      <dsp:nvSpPr>
        <dsp:cNvPr id="0" name=""/>
        <dsp:cNvSpPr/>
      </dsp:nvSpPr>
      <dsp:spPr>
        <a:xfrm>
          <a:off x="5641146" y="2789323"/>
          <a:ext cx="681273" cy="290912"/>
        </a:xfrm>
        <a:custGeom>
          <a:avLst/>
          <a:gdLst/>
          <a:ahLst/>
          <a:cxnLst/>
          <a:rect l="0" t="0" r="0" b="0"/>
          <a:pathLst>
            <a:path>
              <a:moveTo>
                <a:pt x="0" y="290912"/>
              </a:moveTo>
              <a:lnTo>
                <a:pt x="481116" y="290912"/>
              </a:lnTo>
              <a:lnTo>
                <a:pt x="481116" y="0"/>
              </a:lnTo>
              <a:lnTo>
                <a:pt x="681273"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5539D6-0899-4D25-B734-0D165E1A4684}">
      <dsp:nvSpPr>
        <dsp:cNvPr id="0" name=""/>
        <dsp:cNvSpPr/>
      </dsp:nvSpPr>
      <dsp:spPr>
        <a:xfrm>
          <a:off x="5641146" y="1928650"/>
          <a:ext cx="681273" cy="1151585"/>
        </a:xfrm>
        <a:custGeom>
          <a:avLst/>
          <a:gdLst/>
          <a:ahLst/>
          <a:cxnLst/>
          <a:rect l="0" t="0" r="0" b="0"/>
          <a:pathLst>
            <a:path>
              <a:moveTo>
                <a:pt x="0" y="1151585"/>
              </a:moveTo>
              <a:lnTo>
                <a:pt x="481116" y="1151585"/>
              </a:lnTo>
              <a:lnTo>
                <a:pt x="481116" y="0"/>
              </a:lnTo>
              <a:lnTo>
                <a:pt x="681273"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6DB12D-C796-41E1-9DD1-78C83A22A103}">
      <dsp:nvSpPr>
        <dsp:cNvPr id="0" name=""/>
        <dsp:cNvSpPr/>
      </dsp:nvSpPr>
      <dsp:spPr>
        <a:xfrm>
          <a:off x="5641146" y="1067976"/>
          <a:ext cx="681273" cy="2012259"/>
        </a:xfrm>
        <a:custGeom>
          <a:avLst/>
          <a:gdLst/>
          <a:ahLst/>
          <a:cxnLst/>
          <a:rect l="0" t="0" r="0" b="0"/>
          <a:pathLst>
            <a:path>
              <a:moveTo>
                <a:pt x="0" y="2012259"/>
              </a:moveTo>
              <a:lnTo>
                <a:pt x="481116" y="2012259"/>
              </a:lnTo>
              <a:lnTo>
                <a:pt x="481116" y="0"/>
              </a:lnTo>
              <a:lnTo>
                <a:pt x="681273"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6DEE9E-9799-4574-A876-233ED7A66B26}">
      <dsp:nvSpPr>
        <dsp:cNvPr id="0" name=""/>
        <dsp:cNvSpPr/>
      </dsp:nvSpPr>
      <dsp:spPr>
        <a:xfrm>
          <a:off x="5641146" y="305238"/>
          <a:ext cx="653984" cy="2774997"/>
        </a:xfrm>
        <a:custGeom>
          <a:avLst/>
          <a:gdLst/>
          <a:ahLst/>
          <a:cxnLst/>
          <a:rect l="0" t="0" r="0" b="0"/>
          <a:pathLst>
            <a:path>
              <a:moveTo>
                <a:pt x="0" y="2774997"/>
              </a:moveTo>
              <a:lnTo>
                <a:pt x="453827" y="2774997"/>
              </a:lnTo>
              <a:lnTo>
                <a:pt x="453827" y="0"/>
              </a:lnTo>
              <a:lnTo>
                <a:pt x="653984"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FD836A-A5B1-4913-A395-B2325E8F4258}">
      <dsp:nvSpPr>
        <dsp:cNvPr id="0" name=""/>
        <dsp:cNvSpPr/>
      </dsp:nvSpPr>
      <dsp:spPr>
        <a:xfrm>
          <a:off x="2911498" y="1485843"/>
          <a:ext cx="623880" cy="1594392"/>
        </a:xfrm>
        <a:custGeom>
          <a:avLst/>
          <a:gdLst/>
          <a:ahLst/>
          <a:cxnLst/>
          <a:rect l="0" t="0" r="0" b="0"/>
          <a:pathLst>
            <a:path>
              <a:moveTo>
                <a:pt x="0" y="0"/>
              </a:moveTo>
              <a:lnTo>
                <a:pt x="423724" y="0"/>
              </a:lnTo>
              <a:lnTo>
                <a:pt x="423724" y="1594392"/>
              </a:lnTo>
              <a:lnTo>
                <a:pt x="623880" y="159439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2A6CC8-9213-4776-BA6D-432A8F88468C}">
      <dsp:nvSpPr>
        <dsp:cNvPr id="0" name=""/>
        <dsp:cNvSpPr/>
      </dsp:nvSpPr>
      <dsp:spPr>
        <a:xfrm>
          <a:off x="2911498" y="688173"/>
          <a:ext cx="615554" cy="797670"/>
        </a:xfrm>
        <a:custGeom>
          <a:avLst/>
          <a:gdLst/>
          <a:ahLst/>
          <a:cxnLst/>
          <a:rect l="0" t="0" r="0" b="0"/>
          <a:pathLst>
            <a:path>
              <a:moveTo>
                <a:pt x="0" y="797670"/>
              </a:moveTo>
              <a:lnTo>
                <a:pt x="415397" y="797670"/>
              </a:lnTo>
              <a:lnTo>
                <a:pt x="415397" y="0"/>
              </a:lnTo>
              <a:lnTo>
                <a:pt x="615554"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EACC08-DA0C-43CF-9D20-B1CDB61DB974}">
      <dsp:nvSpPr>
        <dsp:cNvPr id="0" name=""/>
        <dsp:cNvSpPr/>
      </dsp:nvSpPr>
      <dsp:spPr>
        <a:xfrm>
          <a:off x="0" y="305909"/>
          <a:ext cx="2911498" cy="2359868"/>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Los recursos destinados anualmente por parte del Estado a favor de las universidades se distribuirán con base a criterios de:</a:t>
          </a:r>
          <a:endParaRPr lang="es-EC" sz="1800" kern="1200" dirty="0"/>
        </a:p>
      </dsp:txBody>
      <dsp:txXfrm>
        <a:off x="0" y="305909"/>
        <a:ext cx="2911498" cy="2359868"/>
      </dsp:txXfrm>
    </dsp:sp>
    <dsp:sp modelId="{51DF7E7D-2F5B-421C-8793-2125411B76A4}">
      <dsp:nvSpPr>
        <dsp:cNvPr id="0" name=""/>
        <dsp:cNvSpPr/>
      </dsp:nvSpPr>
      <dsp:spPr>
        <a:xfrm>
          <a:off x="3527052" y="3"/>
          <a:ext cx="2105767" cy="1376340"/>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Calidad, eficiencia, equidad, justicia y excelencia académica, </a:t>
          </a:r>
          <a:endParaRPr lang="es-EC" sz="1800" kern="1200" dirty="0"/>
        </a:p>
      </dsp:txBody>
      <dsp:txXfrm>
        <a:off x="3527052" y="3"/>
        <a:ext cx="2105767" cy="1376340"/>
      </dsp:txXfrm>
    </dsp:sp>
    <dsp:sp modelId="{BD1C32E1-8DDA-4454-A3DE-6CDE59379E66}">
      <dsp:nvSpPr>
        <dsp:cNvPr id="0" name=""/>
        <dsp:cNvSpPr/>
      </dsp:nvSpPr>
      <dsp:spPr>
        <a:xfrm>
          <a:off x="3535378" y="2435202"/>
          <a:ext cx="2105767" cy="1290067"/>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Entre otros parámetros prevalecerán los siguientes:</a:t>
          </a:r>
          <a:endParaRPr lang="es-EC" sz="1800" kern="1200" dirty="0"/>
        </a:p>
      </dsp:txBody>
      <dsp:txXfrm>
        <a:off x="3535378" y="2435202"/>
        <a:ext cx="2105767" cy="1290067"/>
      </dsp:txXfrm>
    </dsp:sp>
    <dsp:sp modelId="{FA9A8C6A-A853-4E0C-AC83-44459BC3C614}">
      <dsp:nvSpPr>
        <dsp:cNvPr id="0" name=""/>
        <dsp:cNvSpPr/>
      </dsp:nvSpPr>
      <dsp:spPr>
        <a:xfrm>
          <a:off x="6295130" y="0"/>
          <a:ext cx="4510029" cy="610477"/>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just" defTabSz="844550">
            <a:lnSpc>
              <a:spcPct val="90000"/>
            </a:lnSpc>
            <a:spcBef>
              <a:spcPct val="0"/>
            </a:spcBef>
            <a:spcAft>
              <a:spcPct val="35000"/>
            </a:spcAft>
          </a:pPr>
          <a:r>
            <a:rPr lang="es-EC" sz="1900" kern="1200" dirty="0" smtClean="0"/>
            <a:t>Número de estudiantes y costo por carrera o programa</a:t>
          </a:r>
          <a:endParaRPr lang="es-EC" sz="1900" kern="1200" dirty="0"/>
        </a:p>
      </dsp:txBody>
      <dsp:txXfrm>
        <a:off x="6295130" y="0"/>
        <a:ext cx="4510029" cy="610477"/>
      </dsp:txXfrm>
    </dsp:sp>
    <dsp:sp modelId="{C606FA2F-E654-4EBB-A910-6A291B833EB7}">
      <dsp:nvSpPr>
        <dsp:cNvPr id="0" name=""/>
        <dsp:cNvSpPr/>
      </dsp:nvSpPr>
      <dsp:spPr>
        <a:xfrm>
          <a:off x="6322419" y="762738"/>
          <a:ext cx="4477223" cy="610477"/>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just" defTabSz="844550">
            <a:lnSpc>
              <a:spcPct val="90000"/>
            </a:lnSpc>
            <a:spcBef>
              <a:spcPct val="0"/>
            </a:spcBef>
            <a:spcAft>
              <a:spcPct val="35000"/>
            </a:spcAft>
          </a:pPr>
          <a:r>
            <a:rPr lang="es-EC" sz="1900" kern="1200" dirty="0" smtClean="0"/>
            <a:t>Número, dedicación, título y experiencia docente</a:t>
          </a:r>
          <a:endParaRPr lang="es-EC" sz="1900" kern="1200" dirty="0"/>
        </a:p>
      </dsp:txBody>
      <dsp:txXfrm>
        <a:off x="6322419" y="762738"/>
        <a:ext cx="4477223" cy="610477"/>
      </dsp:txXfrm>
    </dsp:sp>
    <dsp:sp modelId="{7B324A44-82AE-4330-AE48-186CEF58C8A9}">
      <dsp:nvSpPr>
        <dsp:cNvPr id="0" name=""/>
        <dsp:cNvSpPr/>
      </dsp:nvSpPr>
      <dsp:spPr>
        <a:xfrm>
          <a:off x="6322419" y="1623411"/>
          <a:ext cx="4477223" cy="610477"/>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just" defTabSz="844550">
            <a:lnSpc>
              <a:spcPct val="90000"/>
            </a:lnSpc>
            <a:spcBef>
              <a:spcPct val="0"/>
            </a:spcBef>
            <a:spcAft>
              <a:spcPct val="35000"/>
            </a:spcAft>
          </a:pPr>
          <a:r>
            <a:rPr lang="es-EC" sz="1900" kern="1200" smtClean="0"/>
            <a:t>Clasificación académica y tipología de instituciones, carreras y programas</a:t>
          </a:r>
          <a:endParaRPr lang="es-EC" sz="1900" kern="1200" dirty="0"/>
        </a:p>
      </dsp:txBody>
      <dsp:txXfrm>
        <a:off x="6322419" y="1623411"/>
        <a:ext cx="4477223" cy="610477"/>
      </dsp:txXfrm>
    </dsp:sp>
    <dsp:sp modelId="{7981551A-636A-472A-856D-DCEF21F7534C}">
      <dsp:nvSpPr>
        <dsp:cNvPr id="0" name=""/>
        <dsp:cNvSpPr/>
      </dsp:nvSpPr>
      <dsp:spPr>
        <a:xfrm>
          <a:off x="6322419" y="2484085"/>
          <a:ext cx="4477223" cy="610477"/>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just" defTabSz="844550">
            <a:lnSpc>
              <a:spcPct val="90000"/>
            </a:lnSpc>
            <a:spcBef>
              <a:spcPct val="0"/>
            </a:spcBef>
            <a:spcAft>
              <a:spcPct val="35000"/>
            </a:spcAft>
          </a:pPr>
          <a:r>
            <a:rPr lang="es-EC" sz="1900" kern="1200" dirty="0" smtClean="0"/>
            <a:t>Eficiencia en docencia e investigación y relación con el desarrollo nacional y regional</a:t>
          </a:r>
          <a:endParaRPr lang="es-EC" sz="1900" kern="1200" dirty="0"/>
        </a:p>
      </dsp:txBody>
      <dsp:txXfrm>
        <a:off x="6322419" y="2484085"/>
        <a:ext cx="4477223" cy="610477"/>
      </dsp:txXfrm>
    </dsp:sp>
    <dsp:sp modelId="{BFF4A4FB-8C3E-469A-93A5-68DF57EB62B8}">
      <dsp:nvSpPr>
        <dsp:cNvPr id="0" name=""/>
        <dsp:cNvSpPr/>
      </dsp:nvSpPr>
      <dsp:spPr>
        <a:xfrm>
          <a:off x="6322419" y="3344758"/>
          <a:ext cx="4477223" cy="451350"/>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just" defTabSz="844550">
            <a:lnSpc>
              <a:spcPct val="90000"/>
            </a:lnSpc>
            <a:spcBef>
              <a:spcPct val="0"/>
            </a:spcBef>
            <a:spcAft>
              <a:spcPct val="35000"/>
            </a:spcAft>
          </a:pPr>
          <a:r>
            <a:rPr lang="es-EC" sz="1900" kern="1200" dirty="0" smtClean="0"/>
            <a:t>Eficiencia terminal</a:t>
          </a:r>
          <a:endParaRPr lang="es-EC" sz="1900" kern="1200" dirty="0"/>
        </a:p>
      </dsp:txBody>
      <dsp:txXfrm>
        <a:off x="6322419" y="3344758"/>
        <a:ext cx="4477223" cy="451350"/>
      </dsp:txXfrm>
    </dsp:sp>
    <dsp:sp modelId="{ED99CA87-1DFD-43C0-887D-9A54544EFE8F}">
      <dsp:nvSpPr>
        <dsp:cNvPr id="0" name=""/>
        <dsp:cNvSpPr/>
      </dsp:nvSpPr>
      <dsp:spPr>
        <a:xfrm>
          <a:off x="6324501" y="4030853"/>
          <a:ext cx="4451403" cy="451350"/>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just" defTabSz="844550">
            <a:lnSpc>
              <a:spcPct val="90000"/>
            </a:lnSpc>
            <a:spcBef>
              <a:spcPct val="0"/>
            </a:spcBef>
            <a:spcAft>
              <a:spcPct val="35000"/>
            </a:spcAft>
          </a:pPr>
          <a:r>
            <a:rPr lang="es-EC" sz="1900" kern="1200" dirty="0" smtClean="0"/>
            <a:t>Eficiencia administrativa</a:t>
          </a:r>
          <a:endParaRPr lang="es-EC" sz="1900" kern="1200" dirty="0"/>
        </a:p>
      </dsp:txBody>
      <dsp:txXfrm>
        <a:off x="6324501" y="4030853"/>
        <a:ext cx="4451403" cy="4513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1A98C-245D-4421-B59D-2E44F7D78AC1}">
      <dsp:nvSpPr>
        <dsp:cNvPr id="0" name=""/>
        <dsp:cNvSpPr/>
      </dsp:nvSpPr>
      <dsp:spPr>
        <a:xfrm>
          <a:off x="6370" y="0"/>
          <a:ext cx="3808307" cy="1227524"/>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lvl="0" algn="ctr" defTabSz="1377950">
            <a:lnSpc>
              <a:spcPct val="90000"/>
            </a:lnSpc>
            <a:spcBef>
              <a:spcPct val="0"/>
            </a:spcBef>
            <a:spcAft>
              <a:spcPct val="35000"/>
            </a:spcAft>
          </a:pPr>
          <a:r>
            <a:rPr lang="es-EC" sz="3100" kern="1200" dirty="0" smtClean="0"/>
            <a:t>Tipo de carrera o programa </a:t>
          </a:r>
          <a:endParaRPr lang="es-EC" sz="3100" kern="1200" dirty="0"/>
        </a:p>
      </dsp:txBody>
      <dsp:txXfrm>
        <a:off x="620132" y="0"/>
        <a:ext cx="2580783" cy="1227524"/>
      </dsp:txXfrm>
    </dsp:sp>
    <dsp:sp modelId="{687822D2-3478-4031-8861-9B6E64E2219D}">
      <dsp:nvSpPr>
        <dsp:cNvPr id="0" name=""/>
        <dsp:cNvSpPr/>
      </dsp:nvSpPr>
      <dsp:spPr>
        <a:xfrm>
          <a:off x="3433847" y="0"/>
          <a:ext cx="3808307" cy="1227524"/>
        </a:xfrm>
        <a:prstGeom prst="chevron">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lvl="0" algn="ctr" defTabSz="1377950">
            <a:lnSpc>
              <a:spcPct val="90000"/>
            </a:lnSpc>
            <a:spcBef>
              <a:spcPct val="0"/>
            </a:spcBef>
            <a:spcAft>
              <a:spcPct val="35000"/>
            </a:spcAft>
          </a:pPr>
          <a:r>
            <a:rPr lang="es-EC" sz="3100" kern="1200" dirty="0" smtClean="0"/>
            <a:t>Modalidad de estudio</a:t>
          </a:r>
          <a:endParaRPr lang="es-EC" sz="3100" kern="1200" dirty="0"/>
        </a:p>
      </dsp:txBody>
      <dsp:txXfrm>
        <a:off x="4047609" y="0"/>
        <a:ext cx="2580783" cy="12275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3E9E2-6465-4F5C-9178-15107C51ACBD}">
      <dsp:nvSpPr>
        <dsp:cNvPr id="0" name=""/>
        <dsp:cNvSpPr/>
      </dsp:nvSpPr>
      <dsp:spPr>
        <a:xfrm>
          <a:off x="-5164753" y="-791456"/>
          <a:ext cx="6153007" cy="6153007"/>
        </a:xfrm>
        <a:prstGeom prst="blockArc">
          <a:avLst>
            <a:gd name="adj1" fmla="val 18900000"/>
            <a:gd name="adj2" fmla="val 2700000"/>
            <a:gd name="adj3" fmla="val 351"/>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22B04D-BA1E-42BF-A430-D19C6D72B28F}">
      <dsp:nvSpPr>
        <dsp:cNvPr id="0" name=""/>
        <dsp:cNvSpPr/>
      </dsp:nvSpPr>
      <dsp:spPr>
        <a:xfrm>
          <a:off x="320592" y="207756"/>
          <a:ext cx="7826127" cy="41533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668" tIns="40640" rIns="40640" bIns="40640" numCol="1" spcCol="1270" anchor="ctr" anchorCtr="0">
          <a:noAutofit/>
        </a:bodyPr>
        <a:lstStyle/>
        <a:p>
          <a:pPr lvl="0" algn="l" defTabSz="711200">
            <a:lnSpc>
              <a:spcPct val="90000"/>
            </a:lnSpc>
            <a:spcBef>
              <a:spcPct val="0"/>
            </a:spcBef>
            <a:spcAft>
              <a:spcPct val="35000"/>
            </a:spcAft>
          </a:pPr>
          <a:r>
            <a:rPr lang="es-EC" sz="1600" kern="1200" dirty="0" smtClean="0">
              <a:solidFill>
                <a:schemeClr val="tx1"/>
              </a:solidFill>
            </a:rPr>
            <a:t>Costo por carrera o programa</a:t>
          </a:r>
          <a:endParaRPr lang="es-EC" sz="1600" kern="1200" dirty="0">
            <a:solidFill>
              <a:schemeClr val="tx1"/>
            </a:solidFill>
          </a:endParaRPr>
        </a:p>
      </dsp:txBody>
      <dsp:txXfrm>
        <a:off x="320592" y="207756"/>
        <a:ext cx="7826127" cy="415330"/>
      </dsp:txXfrm>
    </dsp:sp>
    <dsp:sp modelId="{499F421B-7235-4FD7-BDF1-16DAABEE36B6}">
      <dsp:nvSpPr>
        <dsp:cNvPr id="0" name=""/>
        <dsp:cNvSpPr/>
      </dsp:nvSpPr>
      <dsp:spPr>
        <a:xfrm>
          <a:off x="61010" y="155840"/>
          <a:ext cx="519162" cy="519162"/>
        </a:xfrm>
        <a:prstGeom prst="ellipse">
          <a:avLst/>
        </a:prstGeom>
        <a:blipFill rotWithShape="0">
          <a:blip xmlns:r="http://schemas.openxmlformats.org/officeDocument/2006/relationships" r:embed="rId1"/>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8CF71F-3C91-40C8-9516-AACBCC10C189}">
      <dsp:nvSpPr>
        <dsp:cNvPr id="0" name=""/>
        <dsp:cNvSpPr/>
      </dsp:nvSpPr>
      <dsp:spPr>
        <a:xfrm>
          <a:off x="696710" y="831117"/>
          <a:ext cx="7450008" cy="415330"/>
        </a:xfrm>
        <a:prstGeom prst="rect">
          <a:avLst/>
        </a:prstGeom>
        <a:solidFill>
          <a:schemeClr val="accent3">
            <a:hueOff val="1875044"/>
            <a:satOff val="-2813"/>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668" tIns="40640" rIns="40640" bIns="40640" numCol="1" spcCol="1270" anchor="ctr" anchorCtr="0">
          <a:noAutofit/>
        </a:bodyPr>
        <a:lstStyle/>
        <a:p>
          <a:pPr lvl="0" algn="l" defTabSz="711200">
            <a:lnSpc>
              <a:spcPct val="90000"/>
            </a:lnSpc>
            <a:spcBef>
              <a:spcPct val="0"/>
            </a:spcBef>
            <a:spcAft>
              <a:spcPct val="35000"/>
            </a:spcAft>
          </a:pPr>
          <a:r>
            <a:rPr lang="es-EC" sz="1600" kern="1200" dirty="0" smtClean="0">
              <a:solidFill>
                <a:schemeClr val="tx1"/>
              </a:solidFill>
            </a:rPr>
            <a:t>Nivel de formación de la educación superior</a:t>
          </a:r>
          <a:endParaRPr lang="es-EC" sz="1600" kern="1200" dirty="0">
            <a:solidFill>
              <a:schemeClr val="tx1"/>
            </a:solidFill>
          </a:endParaRPr>
        </a:p>
      </dsp:txBody>
      <dsp:txXfrm>
        <a:off x="696710" y="831117"/>
        <a:ext cx="7450008" cy="415330"/>
      </dsp:txXfrm>
    </dsp:sp>
    <dsp:sp modelId="{605B1400-BCFB-4DDE-9ED5-4AA0DC72A09A}">
      <dsp:nvSpPr>
        <dsp:cNvPr id="0" name=""/>
        <dsp:cNvSpPr/>
      </dsp:nvSpPr>
      <dsp:spPr>
        <a:xfrm>
          <a:off x="437129" y="779201"/>
          <a:ext cx="519162" cy="519162"/>
        </a:xfrm>
        <a:prstGeom prst="ellipse">
          <a:avLst/>
        </a:prstGeom>
        <a:blipFill rotWithShape="0">
          <a:blip xmlns:r="http://schemas.openxmlformats.org/officeDocument/2006/relationships" r:embed="rId2"/>
          <a:stretch>
            <a:fillRect/>
          </a:stretch>
        </a:blipFill>
        <a:ln w="25400" cap="flat" cmpd="sng" algn="ctr">
          <a:solidFill>
            <a:schemeClr val="accent3">
              <a:hueOff val="1875044"/>
              <a:satOff val="-2813"/>
              <a:lumOff val="-458"/>
              <a:alphaOff val="0"/>
            </a:schemeClr>
          </a:solidFill>
          <a:prstDash val="solid"/>
        </a:ln>
        <a:effectLst/>
      </dsp:spPr>
      <dsp:style>
        <a:lnRef idx="2">
          <a:scrgbClr r="0" g="0" b="0"/>
        </a:lnRef>
        <a:fillRef idx="1">
          <a:scrgbClr r="0" g="0" b="0"/>
        </a:fillRef>
        <a:effectRef idx="0">
          <a:scrgbClr r="0" g="0" b="0"/>
        </a:effectRef>
        <a:fontRef idx="minor"/>
      </dsp:style>
    </dsp:sp>
    <dsp:sp modelId="{9372D0DE-A6B9-4AA6-9AF6-43969B55A65C}">
      <dsp:nvSpPr>
        <dsp:cNvPr id="0" name=""/>
        <dsp:cNvSpPr/>
      </dsp:nvSpPr>
      <dsp:spPr>
        <a:xfrm>
          <a:off x="902822" y="1454021"/>
          <a:ext cx="7243896" cy="415330"/>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668" tIns="40640" rIns="40640" bIns="40640" numCol="1" spcCol="1270" anchor="ctr" anchorCtr="0">
          <a:noAutofit/>
        </a:bodyPr>
        <a:lstStyle/>
        <a:p>
          <a:pPr lvl="0" algn="l" defTabSz="711200">
            <a:lnSpc>
              <a:spcPct val="90000"/>
            </a:lnSpc>
            <a:spcBef>
              <a:spcPct val="0"/>
            </a:spcBef>
            <a:spcAft>
              <a:spcPct val="35000"/>
            </a:spcAft>
          </a:pPr>
          <a:r>
            <a:rPr lang="es-EC" sz="1600" kern="1200" dirty="0" smtClean="0">
              <a:solidFill>
                <a:schemeClr val="tx1"/>
              </a:solidFill>
            </a:rPr>
            <a:t>Pago adecuado del personal académico</a:t>
          </a:r>
          <a:endParaRPr lang="es-EC" sz="1600" kern="1200" dirty="0">
            <a:solidFill>
              <a:schemeClr val="tx1"/>
            </a:solidFill>
          </a:endParaRPr>
        </a:p>
      </dsp:txBody>
      <dsp:txXfrm>
        <a:off x="902822" y="1454021"/>
        <a:ext cx="7243896" cy="415330"/>
      </dsp:txXfrm>
    </dsp:sp>
    <dsp:sp modelId="{D8AE8E5F-29FF-4FFA-8C02-64DDF8DEB269}">
      <dsp:nvSpPr>
        <dsp:cNvPr id="0" name=""/>
        <dsp:cNvSpPr/>
      </dsp:nvSpPr>
      <dsp:spPr>
        <a:xfrm>
          <a:off x="643240" y="1402105"/>
          <a:ext cx="519162" cy="519162"/>
        </a:xfrm>
        <a:prstGeom prst="ellipse">
          <a:avLst/>
        </a:prstGeom>
        <a:blipFill rotWithShape="0">
          <a:blip xmlns:r="http://schemas.openxmlformats.org/officeDocument/2006/relationships" r:embed="rId3"/>
          <a:stretch>
            <a:fillRect/>
          </a:stretch>
        </a:blip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sp>
    <dsp:sp modelId="{20C28357-6411-4261-8E8C-009A534FCAD4}">
      <dsp:nvSpPr>
        <dsp:cNvPr id="0" name=""/>
        <dsp:cNvSpPr/>
      </dsp:nvSpPr>
      <dsp:spPr>
        <a:xfrm>
          <a:off x="968631" y="2077382"/>
          <a:ext cx="7178087" cy="415330"/>
        </a:xfrm>
        <a:prstGeom prst="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668" tIns="40640" rIns="40640" bIns="40640" numCol="1" spcCol="1270" anchor="ctr" anchorCtr="0">
          <a:noAutofit/>
        </a:bodyPr>
        <a:lstStyle/>
        <a:p>
          <a:pPr lvl="0" algn="l" defTabSz="711200">
            <a:lnSpc>
              <a:spcPct val="90000"/>
            </a:lnSpc>
            <a:spcBef>
              <a:spcPct val="0"/>
            </a:spcBef>
            <a:spcAft>
              <a:spcPct val="35000"/>
            </a:spcAft>
          </a:pPr>
          <a:r>
            <a:rPr lang="es-EC" sz="1600" kern="1200" dirty="0" smtClean="0">
              <a:solidFill>
                <a:schemeClr val="tx1"/>
              </a:solidFill>
            </a:rPr>
            <a:t>Calidad de la institución y de la carrera o programa determinada por el CEAACES</a:t>
          </a:r>
          <a:endParaRPr lang="es-EC" sz="1600" kern="1200" dirty="0">
            <a:solidFill>
              <a:schemeClr val="tx1"/>
            </a:solidFill>
          </a:endParaRPr>
        </a:p>
      </dsp:txBody>
      <dsp:txXfrm>
        <a:off x="968631" y="2077382"/>
        <a:ext cx="7178087" cy="415330"/>
      </dsp:txXfrm>
    </dsp:sp>
    <dsp:sp modelId="{63757D91-1E92-45DE-AC29-B089A1D59979}">
      <dsp:nvSpPr>
        <dsp:cNvPr id="0" name=""/>
        <dsp:cNvSpPr/>
      </dsp:nvSpPr>
      <dsp:spPr>
        <a:xfrm>
          <a:off x="709050" y="2025466"/>
          <a:ext cx="519162" cy="519162"/>
        </a:xfrm>
        <a:prstGeom prst="ellipse">
          <a:avLst/>
        </a:prstGeom>
        <a:blipFill rotWithShape="0">
          <a:blip xmlns:r="http://schemas.openxmlformats.org/officeDocument/2006/relationships" r:embed="rId4"/>
          <a:stretch>
            <a:fillRect/>
          </a:stretch>
        </a:blip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sp>
    <dsp:sp modelId="{16E4EA14-8E81-4DA3-B877-1FFE285FD197}">
      <dsp:nvSpPr>
        <dsp:cNvPr id="0" name=""/>
        <dsp:cNvSpPr/>
      </dsp:nvSpPr>
      <dsp:spPr>
        <a:xfrm>
          <a:off x="902822" y="2700743"/>
          <a:ext cx="7243896" cy="415330"/>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668" tIns="40640" rIns="40640" bIns="40640" numCol="1" spcCol="1270" anchor="ctr" anchorCtr="0">
          <a:noAutofit/>
        </a:bodyPr>
        <a:lstStyle/>
        <a:p>
          <a:pPr lvl="0" algn="l" defTabSz="711200">
            <a:lnSpc>
              <a:spcPct val="90000"/>
            </a:lnSpc>
            <a:spcBef>
              <a:spcPct val="0"/>
            </a:spcBef>
            <a:spcAft>
              <a:spcPct val="35000"/>
            </a:spcAft>
          </a:pPr>
          <a:r>
            <a:rPr lang="es-EC" sz="1600" kern="1200" dirty="0" smtClean="0">
              <a:solidFill>
                <a:schemeClr val="tx1"/>
              </a:solidFill>
            </a:rPr>
            <a:t>Gastos de la investigación y extensión</a:t>
          </a:r>
          <a:endParaRPr lang="es-EC" sz="1600" kern="1200" dirty="0">
            <a:solidFill>
              <a:schemeClr val="tx1"/>
            </a:solidFill>
          </a:endParaRPr>
        </a:p>
      </dsp:txBody>
      <dsp:txXfrm>
        <a:off x="902822" y="2700743"/>
        <a:ext cx="7243896" cy="415330"/>
      </dsp:txXfrm>
    </dsp:sp>
    <dsp:sp modelId="{270F1E68-6C03-4933-ABC4-A5914FD00C19}">
      <dsp:nvSpPr>
        <dsp:cNvPr id="0" name=""/>
        <dsp:cNvSpPr/>
      </dsp:nvSpPr>
      <dsp:spPr>
        <a:xfrm>
          <a:off x="643240" y="2648827"/>
          <a:ext cx="519162" cy="519162"/>
        </a:xfrm>
        <a:prstGeom prst="ellipse">
          <a:avLst/>
        </a:prstGeom>
        <a:blipFill rotWithShape="0">
          <a:blip xmlns:r="http://schemas.openxmlformats.org/officeDocument/2006/relationships" r:embed="rId5"/>
          <a:stretch>
            <a:fillRect/>
          </a:stretch>
        </a:blip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sp>
    <dsp:sp modelId="{CB6F530B-741B-4637-B484-76E2263E17AF}">
      <dsp:nvSpPr>
        <dsp:cNvPr id="0" name=""/>
        <dsp:cNvSpPr/>
      </dsp:nvSpPr>
      <dsp:spPr>
        <a:xfrm>
          <a:off x="696710" y="3323647"/>
          <a:ext cx="7450008" cy="415330"/>
        </a:xfrm>
        <a:prstGeom prst="rect">
          <a:avLst/>
        </a:prstGeom>
        <a:solidFill>
          <a:schemeClr val="accent3">
            <a:hueOff val="9375220"/>
            <a:satOff val="-14067"/>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668" tIns="40640" rIns="40640" bIns="40640" numCol="1" spcCol="1270" anchor="ctr" anchorCtr="0">
          <a:noAutofit/>
        </a:bodyPr>
        <a:lstStyle/>
        <a:p>
          <a:pPr lvl="0" algn="l" defTabSz="711200">
            <a:lnSpc>
              <a:spcPct val="90000"/>
            </a:lnSpc>
            <a:spcBef>
              <a:spcPct val="0"/>
            </a:spcBef>
            <a:spcAft>
              <a:spcPct val="35000"/>
            </a:spcAft>
          </a:pPr>
          <a:r>
            <a:rPr lang="es-EC" sz="1600" kern="1200" dirty="0" smtClean="0">
              <a:solidFill>
                <a:schemeClr val="tx1"/>
              </a:solidFill>
            </a:rPr>
            <a:t>Costo de los servicios educativos</a:t>
          </a:r>
          <a:endParaRPr lang="es-EC" sz="1600" kern="1200" dirty="0">
            <a:solidFill>
              <a:schemeClr val="tx1"/>
            </a:solidFill>
          </a:endParaRPr>
        </a:p>
      </dsp:txBody>
      <dsp:txXfrm>
        <a:off x="696710" y="3323647"/>
        <a:ext cx="7450008" cy="415330"/>
      </dsp:txXfrm>
    </dsp:sp>
    <dsp:sp modelId="{D36D1E6E-6B4B-4A37-BD3D-D5AF3AA9FDD2}">
      <dsp:nvSpPr>
        <dsp:cNvPr id="0" name=""/>
        <dsp:cNvSpPr/>
      </dsp:nvSpPr>
      <dsp:spPr>
        <a:xfrm>
          <a:off x="437129" y="3271731"/>
          <a:ext cx="519162" cy="519162"/>
        </a:xfrm>
        <a:prstGeom prst="ellipse">
          <a:avLst/>
        </a:prstGeom>
        <a:blipFill rotWithShape="0">
          <a:blip xmlns:r="http://schemas.openxmlformats.org/officeDocument/2006/relationships" r:embed="rId6"/>
          <a:stretch>
            <a:fillRect/>
          </a:stretch>
        </a:blipFill>
        <a:ln w="25400" cap="flat" cmpd="sng" algn="ctr">
          <a:solidFill>
            <a:schemeClr val="accent3">
              <a:hueOff val="9375220"/>
              <a:satOff val="-14067"/>
              <a:lumOff val="-2288"/>
              <a:alphaOff val="0"/>
            </a:schemeClr>
          </a:solidFill>
          <a:prstDash val="solid"/>
        </a:ln>
        <a:effectLst/>
      </dsp:spPr>
      <dsp:style>
        <a:lnRef idx="2">
          <a:scrgbClr r="0" g="0" b="0"/>
        </a:lnRef>
        <a:fillRef idx="1">
          <a:scrgbClr r="0" g="0" b="0"/>
        </a:fillRef>
        <a:effectRef idx="0">
          <a:scrgbClr r="0" g="0" b="0"/>
        </a:effectRef>
        <a:fontRef idx="minor"/>
      </dsp:style>
    </dsp:sp>
    <dsp:sp modelId="{B8B960A2-7A33-4CDF-97FF-C75F113EB478}">
      <dsp:nvSpPr>
        <dsp:cNvPr id="0" name=""/>
        <dsp:cNvSpPr/>
      </dsp:nvSpPr>
      <dsp:spPr>
        <a:xfrm>
          <a:off x="320592" y="3947008"/>
          <a:ext cx="7826127" cy="415330"/>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668" tIns="40640" rIns="40640" bIns="40640" numCol="1" spcCol="1270" anchor="ctr" anchorCtr="0">
          <a:noAutofit/>
        </a:bodyPr>
        <a:lstStyle/>
        <a:p>
          <a:pPr lvl="0" algn="l" defTabSz="711200">
            <a:lnSpc>
              <a:spcPct val="90000"/>
            </a:lnSpc>
            <a:spcBef>
              <a:spcPct val="0"/>
            </a:spcBef>
            <a:spcAft>
              <a:spcPct val="35000"/>
            </a:spcAft>
          </a:pPr>
          <a:r>
            <a:rPr lang="es-EC" sz="1600" kern="1200" dirty="0" smtClean="0">
              <a:solidFill>
                <a:schemeClr val="tx1"/>
              </a:solidFill>
            </a:rPr>
            <a:t>El desarrollo de la infraestructura y otras inversiones de </a:t>
          </a:r>
          <a:r>
            <a:rPr lang="es-EC" sz="1600" kern="1200" smtClean="0">
              <a:solidFill>
                <a:schemeClr val="tx1"/>
              </a:solidFill>
            </a:rPr>
            <a:t>tipo académico</a:t>
          </a:r>
          <a:endParaRPr lang="es-EC" sz="1600" kern="1200" dirty="0">
            <a:solidFill>
              <a:schemeClr val="tx1"/>
            </a:solidFill>
          </a:endParaRPr>
        </a:p>
      </dsp:txBody>
      <dsp:txXfrm>
        <a:off x="320592" y="3947008"/>
        <a:ext cx="7826127" cy="415330"/>
      </dsp:txXfrm>
    </dsp:sp>
    <dsp:sp modelId="{414774E4-76A9-40B5-9DB0-09B6273B3EF0}">
      <dsp:nvSpPr>
        <dsp:cNvPr id="0" name=""/>
        <dsp:cNvSpPr/>
      </dsp:nvSpPr>
      <dsp:spPr>
        <a:xfrm>
          <a:off x="61010" y="3895091"/>
          <a:ext cx="519162" cy="519162"/>
        </a:xfrm>
        <a:prstGeom prst="ellipse">
          <a:avLst/>
        </a:prstGeom>
        <a:blipFill rotWithShape="0">
          <a:blip xmlns:r="http://schemas.openxmlformats.org/officeDocument/2006/relationships" r:embed="rId7"/>
          <a:stretch>
            <a:fillRect/>
          </a:stretch>
        </a:blip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9.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EBDAF8-E479-46B7-8AC0-B003EA8F978E}" type="datetimeFigureOut">
              <a:rPr lang="es-EC" smtClean="0"/>
              <a:t>20/04/2018</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F100D-70E0-46CA-8ED6-95C93B559816}" type="slidenum">
              <a:rPr lang="es-EC" smtClean="0"/>
              <a:t>‹Nº›</a:t>
            </a:fld>
            <a:endParaRPr lang="es-EC"/>
          </a:p>
        </p:txBody>
      </p:sp>
    </p:spTree>
    <p:extLst>
      <p:ext uri="{BB962C8B-B14F-4D97-AF65-F5344CB8AC3E}">
        <p14:creationId xmlns:p14="http://schemas.microsoft.com/office/powerpoint/2010/main" val="3560046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78F100D-70E0-46CA-8ED6-95C93B559816}" type="slidenum">
              <a:rPr lang="es-EC" smtClean="0"/>
              <a:t>3</a:t>
            </a:fld>
            <a:endParaRPr lang="es-EC"/>
          </a:p>
        </p:txBody>
      </p:sp>
    </p:spTree>
    <p:extLst>
      <p:ext uri="{BB962C8B-B14F-4D97-AF65-F5344CB8AC3E}">
        <p14:creationId xmlns:p14="http://schemas.microsoft.com/office/powerpoint/2010/main" val="11276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0969023958</a:t>
            </a:r>
            <a:endParaRPr lang="es-EC" dirty="0"/>
          </a:p>
        </p:txBody>
      </p:sp>
      <p:sp>
        <p:nvSpPr>
          <p:cNvPr id="4" name="3 Marcador de número de diapositiva"/>
          <p:cNvSpPr>
            <a:spLocks noGrp="1"/>
          </p:cNvSpPr>
          <p:nvPr>
            <p:ph type="sldNum" sz="quarter" idx="10"/>
          </p:nvPr>
        </p:nvSpPr>
        <p:spPr/>
        <p:txBody>
          <a:bodyPr/>
          <a:lstStyle/>
          <a:p>
            <a:fld id="{D78F100D-70E0-46CA-8ED6-95C93B559816}" type="slidenum">
              <a:rPr lang="es-EC" smtClean="0"/>
              <a:t>25</a:t>
            </a:fld>
            <a:endParaRPr lang="es-EC"/>
          </a:p>
        </p:txBody>
      </p:sp>
    </p:spTree>
    <p:extLst>
      <p:ext uri="{BB962C8B-B14F-4D97-AF65-F5344CB8AC3E}">
        <p14:creationId xmlns:p14="http://schemas.microsoft.com/office/powerpoint/2010/main" val="916346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Para obtener el costo del personal administrativo del Centro de Posgrados, es necesario cuantificar las remuneraciones del personal,  aporte patronal y beneficios de ley, el cálculo se realiza en forma mensual, semanal, día y costo por hora, tanto del personal administrativo del Centro/Unidad de Posgrados como del personal administrativo en general  de la Universidad, el personal labora 8h/día, 160h/mes. </a:t>
            </a:r>
          </a:p>
        </p:txBody>
      </p:sp>
      <p:sp>
        <p:nvSpPr>
          <p:cNvPr id="4" name="3 Marcador de número de diapositiva"/>
          <p:cNvSpPr>
            <a:spLocks noGrp="1"/>
          </p:cNvSpPr>
          <p:nvPr>
            <p:ph type="sldNum" sz="quarter" idx="10"/>
          </p:nvPr>
        </p:nvSpPr>
        <p:spPr/>
        <p:txBody>
          <a:bodyPr/>
          <a:lstStyle/>
          <a:p>
            <a:fld id="{D78F100D-70E0-46CA-8ED6-95C93B559816}" type="slidenum">
              <a:rPr lang="es-EC" smtClean="0"/>
              <a:t>26</a:t>
            </a:fld>
            <a:endParaRPr lang="es-EC"/>
          </a:p>
        </p:txBody>
      </p:sp>
    </p:spTree>
    <p:extLst>
      <p:ext uri="{BB962C8B-B14F-4D97-AF65-F5344CB8AC3E}">
        <p14:creationId xmlns:p14="http://schemas.microsoft.com/office/powerpoint/2010/main" val="1172092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	Para el cálculo de los activos fijos se ha considerado en forma hipotética,  el listado de bienes que corresponderían al  Centro/Unidad de Posgrados de la Universidad. Para realizar el costeo de activos fijos se toma como referencia el listado valorado de activos con fecha de compra, costo histórico o valor revaluado, esto permite calcular la depreciación y mantenimiento de los bienes.</a:t>
            </a:r>
          </a:p>
          <a:p>
            <a:endParaRPr lang="es-EC" dirty="0"/>
          </a:p>
        </p:txBody>
      </p:sp>
      <p:sp>
        <p:nvSpPr>
          <p:cNvPr id="4" name="3 Marcador de número de diapositiva"/>
          <p:cNvSpPr>
            <a:spLocks noGrp="1"/>
          </p:cNvSpPr>
          <p:nvPr>
            <p:ph type="sldNum" sz="quarter" idx="10"/>
          </p:nvPr>
        </p:nvSpPr>
        <p:spPr/>
        <p:txBody>
          <a:bodyPr/>
          <a:lstStyle/>
          <a:p>
            <a:fld id="{D78F100D-70E0-46CA-8ED6-95C93B559816}" type="slidenum">
              <a:rPr lang="es-EC" smtClean="0"/>
              <a:t>28</a:t>
            </a:fld>
            <a:endParaRPr lang="es-EC"/>
          </a:p>
        </p:txBody>
      </p:sp>
    </p:spTree>
    <p:extLst>
      <p:ext uri="{BB962C8B-B14F-4D97-AF65-F5344CB8AC3E}">
        <p14:creationId xmlns:p14="http://schemas.microsoft.com/office/powerpoint/2010/main" val="4234459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Para el costeo del mantenimiento de la infraestructura física, se ha consolidado conforme los planos estructurales y la carta de pago de impuesto predial de la Universidad, en donde se describen los metros cuadrados, valor de avalúo e impuestos correspondientes, estos valores se proporcionan en función de los metros cuadrados que correspondería cargar al Centro de Posgrados, prorrateado según corresponde.</a:t>
            </a:r>
          </a:p>
        </p:txBody>
      </p:sp>
      <p:sp>
        <p:nvSpPr>
          <p:cNvPr id="4" name="3 Marcador de número de diapositiva"/>
          <p:cNvSpPr>
            <a:spLocks noGrp="1"/>
          </p:cNvSpPr>
          <p:nvPr>
            <p:ph type="sldNum" sz="quarter" idx="10"/>
          </p:nvPr>
        </p:nvSpPr>
        <p:spPr/>
        <p:txBody>
          <a:bodyPr/>
          <a:lstStyle/>
          <a:p>
            <a:fld id="{D78F100D-70E0-46CA-8ED6-95C93B559816}" type="slidenum">
              <a:rPr lang="es-EC" smtClean="0"/>
              <a:t>32</a:t>
            </a:fld>
            <a:endParaRPr lang="es-EC"/>
          </a:p>
        </p:txBody>
      </p:sp>
    </p:spTree>
    <p:extLst>
      <p:ext uri="{BB962C8B-B14F-4D97-AF65-F5344CB8AC3E}">
        <p14:creationId xmlns:p14="http://schemas.microsoft.com/office/powerpoint/2010/main" val="3842963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Se procedió considerando el promedio de uso de á verde por ciudadano establecido por el INEC., para la determinación del coeficiente se consideró el estándar de 20,40 m</a:t>
            </a:r>
            <a:r>
              <a:rPr lang="es-EC" sz="1200" kern="1200" baseline="30000" dirty="0" smtClean="0">
                <a:solidFill>
                  <a:schemeClr val="tx1"/>
                </a:solidFill>
                <a:effectLst/>
                <a:latin typeface="+mn-lt"/>
                <a:ea typeface="+mn-ea"/>
                <a:cs typeface="+mn-cs"/>
              </a:rPr>
              <a:t>2 </a:t>
            </a:r>
            <a:r>
              <a:rPr lang="es-EC" sz="1200" kern="1200" dirty="0" smtClean="0">
                <a:solidFill>
                  <a:schemeClr val="tx1"/>
                </a:solidFill>
                <a:effectLst/>
                <a:latin typeface="+mn-lt"/>
                <a:ea typeface="+mn-ea"/>
                <a:cs typeface="+mn-cs"/>
              </a:rPr>
              <a:t> por persona (INEC, 2015), se dividió según el número de maestrantes del Centro/Unidad de Posgrados de la Universidad,  que son 360.</a:t>
            </a:r>
          </a:p>
        </p:txBody>
      </p:sp>
      <p:sp>
        <p:nvSpPr>
          <p:cNvPr id="4" name="3 Marcador de número de diapositiva"/>
          <p:cNvSpPr>
            <a:spLocks noGrp="1"/>
          </p:cNvSpPr>
          <p:nvPr>
            <p:ph type="sldNum" sz="quarter" idx="10"/>
          </p:nvPr>
        </p:nvSpPr>
        <p:spPr/>
        <p:txBody>
          <a:bodyPr/>
          <a:lstStyle/>
          <a:p>
            <a:fld id="{D78F100D-70E0-46CA-8ED6-95C93B559816}" type="slidenum">
              <a:rPr lang="es-EC" smtClean="0"/>
              <a:t>34</a:t>
            </a:fld>
            <a:endParaRPr lang="es-EC"/>
          </a:p>
        </p:txBody>
      </p:sp>
    </p:spTree>
    <p:extLst>
      <p:ext uri="{BB962C8B-B14F-4D97-AF65-F5344CB8AC3E}">
        <p14:creationId xmlns:p14="http://schemas.microsoft.com/office/powerpoint/2010/main" val="3521759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500" kern="1200" dirty="0" smtClean="0">
                <a:solidFill>
                  <a:schemeClr val="tx1"/>
                </a:solidFill>
                <a:effectLst/>
                <a:latin typeface="+mn-lt"/>
                <a:ea typeface="+mn-ea"/>
                <a:cs typeface="+mn-cs"/>
              </a:rPr>
              <a:t>El cálculo de costeo de servicios de electricidad del</a:t>
            </a:r>
            <a:r>
              <a:rPr lang="es-EC" sz="500" b="1" kern="1200" dirty="0" smtClean="0">
                <a:solidFill>
                  <a:schemeClr val="tx1"/>
                </a:solidFill>
                <a:effectLst/>
                <a:latin typeface="+mn-lt"/>
                <a:ea typeface="+mn-ea"/>
                <a:cs typeface="+mn-cs"/>
              </a:rPr>
              <a:t> </a:t>
            </a:r>
            <a:r>
              <a:rPr lang="es-EC" sz="500" kern="1200" dirty="0" smtClean="0">
                <a:solidFill>
                  <a:schemeClr val="tx1"/>
                </a:solidFill>
                <a:effectLst/>
                <a:latin typeface="+mn-lt"/>
                <a:ea typeface="+mn-ea"/>
                <a:cs typeface="+mn-cs"/>
              </a:rPr>
              <a:t>Centro/Unidad de Posgrado se obtiene previo el conteo </a:t>
            </a:r>
            <a:r>
              <a:rPr lang="es-EC" sz="500" kern="1200" dirty="0" err="1" smtClean="0">
                <a:solidFill>
                  <a:schemeClr val="tx1"/>
                </a:solidFill>
                <a:effectLst/>
                <a:latin typeface="+mn-lt"/>
                <a:ea typeface="+mn-ea"/>
                <a:cs typeface="+mn-cs"/>
              </a:rPr>
              <a:t>insitu</a:t>
            </a:r>
            <a:r>
              <a:rPr lang="es-EC" sz="500" kern="1200" dirty="0" smtClean="0">
                <a:solidFill>
                  <a:schemeClr val="tx1"/>
                </a:solidFill>
                <a:effectLst/>
                <a:latin typeface="+mn-lt"/>
                <a:ea typeface="+mn-ea"/>
                <a:cs typeface="+mn-cs"/>
              </a:rPr>
              <a:t> de las luminarias (consumo) y de equipos con demanda de energía disponibles en el Centro de Posgrados, para determinar el número de KW/Hora de consumo de energía.</a:t>
            </a:r>
          </a:p>
        </p:txBody>
      </p:sp>
      <p:sp>
        <p:nvSpPr>
          <p:cNvPr id="4" name="3 Marcador de número de diapositiva"/>
          <p:cNvSpPr>
            <a:spLocks noGrp="1"/>
          </p:cNvSpPr>
          <p:nvPr>
            <p:ph type="sldNum" sz="quarter" idx="10"/>
          </p:nvPr>
        </p:nvSpPr>
        <p:spPr/>
        <p:txBody>
          <a:bodyPr/>
          <a:lstStyle/>
          <a:p>
            <a:fld id="{D78F100D-70E0-46CA-8ED6-95C93B559816}" type="slidenum">
              <a:rPr lang="es-EC" smtClean="0"/>
              <a:t>35</a:t>
            </a:fld>
            <a:endParaRPr lang="es-EC"/>
          </a:p>
        </p:txBody>
      </p:sp>
    </p:spTree>
    <p:extLst>
      <p:ext uri="{BB962C8B-B14F-4D97-AF65-F5344CB8AC3E}">
        <p14:creationId xmlns:p14="http://schemas.microsoft.com/office/powerpoint/2010/main" val="983688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Para el cálculo de los m3 de agua se consideró el número promedio de metros cúbicos establecido por la Organización Mundial de la Salud en enero 2018.</a:t>
            </a:r>
          </a:p>
          <a:p>
            <a:endParaRPr lang="es-EC" dirty="0"/>
          </a:p>
        </p:txBody>
      </p:sp>
      <p:sp>
        <p:nvSpPr>
          <p:cNvPr id="4" name="3 Marcador de número de diapositiva"/>
          <p:cNvSpPr>
            <a:spLocks noGrp="1"/>
          </p:cNvSpPr>
          <p:nvPr>
            <p:ph type="sldNum" sz="quarter" idx="10"/>
          </p:nvPr>
        </p:nvSpPr>
        <p:spPr/>
        <p:txBody>
          <a:bodyPr/>
          <a:lstStyle/>
          <a:p>
            <a:fld id="{D78F100D-70E0-46CA-8ED6-95C93B559816}" type="slidenum">
              <a:rPr lang="es-EC" smtClean="0"/>
              <a:t>38</a:t>
            </a:fld>
            <a:endParaRPr lang="es-EC"/>
          </a:p>
        </p:txBody>
      </p:sp>
    </p:spTree>
    <p:extLst>
      <p:ext uri="{BB962C8B-B14F-4D97-AF65-F5344CB8AC3E}">
        <p14:creationId xmlns:p14="http://schemas.microsoft.com/office/powerpoint/2010/main" val="2133179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	El cálculo de costeo de servicios de telefonía del</a:t>
            </a:r>
            <a:r>
              <a:rPr lang="es-EC" sz="1200" b="1" kern="120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Centro de Posgrado se obtiene partiendo de los datos de las últimas facturaciones pagadas. Se determinó el número de terminales telefónicas que tiene la Universidad y el Centro de Posgrados, para determinar el costo que le corresponde al Centro de Posgrados.</a:t>
            </a:r>
          </a:p>
        </p:txBody>
      </p:sp>
      <p:sp>
        <p:nvSpPr>
          <p:cNvPr id="4" name="3 Marcador de número de diapositiva"/>
          <p:cNvSpPr>
            <a:spLocks noGrp="1"/>
          </p:cNvSpPr>
          <p:nvPr>
            <p:ph type="sldNum" sz="quarter" idx="10"/>
          </p:nvPr>
        </p:nvSpPr>
        <p:spPr/>
        <p:txBody>
          <a:bodyPr/>
          <a:lstStyle/>
          <a:p>
            <a:fld id="{D78F100D-70E0-46CA-8ED6-95C93B559816}" type="slidenum">
              <a:rPr lang="es-EC" smtClean="0"/>
              <a:t>41</a:t>
            </a:fld>
            <a:endParaRPr lang="es-EC"/>
          </a:p>
        </p:txBody>
      </p:sp>
    </p:spTree>
    <p:extLst>
      <p:ext uri="{BB962C8B-B14F-4D97-AF65-F5344CB8AC3E}">
        <p14:creationId xmlns:p14="http://schemas.microsoft.com/office/powerpoint/2010/main" val="244497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vez determinados los costos directos e indirectos necesarios para la gestión del Centro/Unidad de Posgrados, se realiza la distribución en forma relativa  del costo hora y la participación porcentual en relación al costo total.</a:t>
            </a:r>
          </a:p>
        </p:txBody>
      </p:sp>
      <p:sp>
        <p:nvSpPr>
          <p:cNvPr id="4" name="3 Marcador de número de diapositiva"/>
          <p:cNvSpPr>
            <a:spLocks noGrp="1"/>
          </p:cNvSpPr>
          <p:nvPr>
            <p:ph type="sldNum" sz="quarter" idx="10"/>
          </p:nvPr>
        </p:nvSpPr>
        <p:spPr/>
        <p:txBody>
          <a:bodyPr/>
          <a:lstStyle/>
          <a:p>
            <a:fld id="{D78F100D-70E0-46CA-8ED6-95C93B559816}" type="slidenum">
              <a:rPr lang="es-EC" smtClean="0"/>
              <a:t>42</a:t>
            </a:fld>
            <a:endParaRPr lang="es-EC"/>
          </a:p>
        </p:txBody>
      </p:sp>
    </p:spTree>
    <p:extLst>
      <p:ext uri="{BB962C8B-B14F-4D97-AF65-F5344CB8AC3E}">
        <p14:creationId xmlns:p14="http://schemas.microsoft.com/office/powerpoint/2010/main" val="2730177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0969023958</a:t>
            </a:r>
            <a:endParaRPr lang="es-EC" dirty="0"/>
          </a:p>
        </p:txBody>
      </p:sp>
      <p:sp>
        <p:nvSpPr>
          <p:cNvPr id="4" name="3 Marcador de número de diapositiva"/>
          <p:cNvSpPr>
            <a:spLocks noGrp="1"/>
          </p:cNvSpPr>
          <p:nvPr>
            <p:ph type="sldNum" sz="quarter" idx="10"/>
          </p:nvPr>
        </p:nvSpPr>
        <p:spPr/>
        <p:txBody>
          <a:bodyPr/>
          <a:lstStyle/>
          <a:p>
            <a:fld id="{D78F100D-70E0-46CA-8ED6-95C93B559816}" type="slidenum">
              <a:rPr lang="es-EC" smtClean="0"/>
              <a:t>45</a:t>
            </a:fld>
            <a:endParaRPr lang="es-EC"/>
          </a:p>
        </p:txBody>
      </p:sp>
    </p:spTree>
    <p:extLst>
      <p:ext uri="{BB962C8B-B14F-4D97-AF65-F5344CB8AC3E}">
        <p14:creationId xmlns:p14="http://schemas.microsoft.com/office/powerpoint/2010/main" val="91634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En cumplimiento</a:t>
            </a:r>
            <a:r>
              <a:rPr lang="es-EC" baseline="0" dirty="0" smtClean="0"/>
              <a:t> al art 24</a:t>
            </a:r>
            <a:endParaRPr lang="es-EC" dirty="0"/>
          </a:p>
        </p:txBody>
      </p:sp>
      <p:sp>
        <p:nvSpPr>
          <p:cNvPr id="4" name="3 Marcador de número de diapositiva"/>
          <p:cNvSpPr>
            <a:spLocks noGrp="1"/>
          </p:cNvSpPr>
          <p:nvPr>
            <p:ph type="sldNum" sz="quarter" idx="10"/>
          </p:nvPr>
        </p:nvSpPr>
        <p:spPr/>
        <p:txBody>
          <a:bodyPr/>
          <a:lstStyle/>
          <a:p>
            <a:fld id="{D78F100D-70E0-46CA-8ED6-95C93B559816}" type="slidenum">
              <a:rPr lang="es-EC" smtClean="0"/>
              <a:t>6</a:t>
            </a:fld>
            <a:endParaRPr lang="es-EC"/>
          </a:p>
        </p:txBody>
      </p:sp>
    </p:spTree>
    <p:extLst>
      <p:ext uri="{BB962C8B-B14F-4D97-AF65-F5344CB8AC3E}">
        <p14:creationId xmlns:p14="http://schemas.microsoft.com/office/powerpoint/2010/main" val="2254980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	Para obtener el costo del personal administrativo del Centro de Posgrados, es necesario cuantificar las remuneraciones del personal,  aporte patronal y beneficios de ley, el cálculo se realiza en forma mensual, semanal, día y costo por hora, tanto del personal administrativo del Centro/Unidad de Posgrados como del personal administrativo en general  de la Universidad, el personal labora 8h/día, 160h/mes. </a:t>
            </a:r>
          </a:p>
        </p:txBody>
      </p:sp>
      <p:sp>
        <p:nvSpPr>
          <p:cNvPr id="4" name="3 Marcador de número de diapositiva"/>
          <p:cNvSpPr>
            <a:spLocks noGrp="1"/>
          </p:cNvSpPr>
          <p:nvPr>
            <p:ph type="sldNum" sz="quarter" idx="10"/>
          </p:nvPr>
        </p:nvSpPr>
        <p:spPr/>
        <p:txBody>
          <a:bodyPr/>
          <a:lstStyle/>
          <a:p>
            <a:fld id="{D78F100D-70E0-46CA-8ED6-95C93B559816}" type="slidenum">
              <a:rPr lang="es-EC" smtClean="0"/>
              <a:t>46</a:t>
            </a:fld>
            <a:endParaRPr lang="es-EC"/>
          </a:p>
        </p:txBody>
      </p:sp>
    </p:spTree>
    <p:extLst>
      <p:ext uri="{BB962C8B-B14F-4D97-AF65-F5344CB8AC3E}">
        <p14:creationId xmlns:p14="http://schemas.microsoft.com/office/powerpoint/2010/main" val="1172092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	Para el cálculo de los activos fijos se ha considerado en forma hipotética,  el listado de bienes que corresponderían al  Centro/Unidad de Posgrados de la Universidad. Para realizar el costeo de activos fijos se toma como referencia el listado valorado de activos con fecha de compra, costo histórico o valor revaluado, esto permite calcular la depreciación y mantenimiento de los bienes.</a:t>
            </a:r>
          </a:p>
          <a:p>
            <a:endParaRPr lang="es-EC" dirty="0"/>
          </a:p>
        </p:txBody>
      </p:sp>
      <p:sp>
        <p:nvSpPr>
          <p:cNvPr id="4" name="3 Marcador de número de diapositiva"/>
          <p:cNvSpPr>
            <a:spLocks noGrp="1"/>
          </p:cNvSpPr>
          <p:nvPr>
            <p:ph type="sldNum" sz="quarter" idx="10"/>
          </p:nvPr>
        </p:nvSpPr>
        <p:spPr/>
        <p:txBody>
          <a:bodyPr/>
          <a:lstStyle/>
          <a:p>
            <a:fld id="{D78F100D-70E0-46CA-8ED6-95C93B559816}" type="slidenum">
              <a:rPr lang="es-EC" smtClean="0"/>
              <a:t>48</a:t>
            </a:fld>
            <a:endParaRPr lang="es-EC"/>
          </a:p>
        </p:txBody>
      </p:sp>
    </p:spTree>
    <p:extLst>
      <p:ext uri="{BB962C8B-B14F-4D97-AF65-F5344CB8AC3E}">
        <p14:creationId xmlns:p14="http://schemas.microsoft.com/office/powerpoint/2010/main" val="4234459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Para el costeo del mantenimiento de la infraestructura física, se ha consolidado conforme los planos estructurales y la carta de pago de impuesto predial de la Universidad, en donde se describen los metros cuadrados, valor de avalúo e impuestos correspondientes, estos valores se proporcionan en función de los metros cuadrados que correspondería cargar ala facultad, prorrateado según corresponde.</a:t>
            </a:r>
          </a:p>
        </p:txBody>
      </p:sp>
      <p:sp>
        <p:nvSpPr>
          <p:cNvPr id="4" name="3 Marcador de número de diapositiva"/>
          <p:cNvSpPr>
            <a:spLocks noGrp="1"/>
          </p:cNvSpPr>
          <p:nvPr>
            <p:ph type="sldNum" sz="quarter" idx="10"/>
          </p:nvPr>
        </p:nvSpPr>
        <p:spPr/>
        <p:txBody>
          <a:bodyPr/>
          <a:lstStyle/>
          <a:p>
            <a:fld id="{D78F100D-70E0-46CA-8ED6-95C93B559816}" type="slidenum">
              <a:rPr lang="es-EC" smtClean="0"/>
              <a:t>51</a:t>
            </a:fld>
            <a:endParaRPr lang="es-EC"/>
          </a:p>
        </p:txBody>
      </p:sp>
    </p:spTree>
    <p:extLst>
      <p:ext uri="{BB962C8B-B14F-4D97-AF65-F5344CB8AC3E}">
        <p14:creationId xmlns:p14="http://schemas.microsoft.com/office/powerpoint/2010/main" val="3842963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	Para valorar la parte proporcional que por uso de áreas verdes corresponde cargar al Centro de Posgrados, se procedió considerando el promedio de uso de á verde por ciudadano establecido por el INEC., para la determinación del coeficiente se consideró el estándar de 20,40 m</a:t>
            </a:r>
            <a:r>
              <a:rPr lang="es-EC" sz="1200" kern="1200" baseline="30000" dirty="0" smtClean="0">
                <a:solidFill>
                  <a:schemeClr val="tx1"/>
                </a:solidFill>
                <a:effectLst/>
                <a:latin typeface="+mn-lt"/>
                <a:ea typeface="+mn-ea"/>
                <a:cs typeface="+mn-cs"/>
              </a:rPr>
              <a:t>2 </a:t>
            </a:r>
            <a:r>
              <a:rPr lang="es-EC" sz="1200" kern="1200" dirty="0" smtClean="0">
                <a:solidFill>
                  <a:schemeClr val="tx1"/>
                </a:solidFill>
                <a:effectLst/>
                <a:latin typeface="+mn-lt"/>
                <a:ea typeface="+mn-ea"/>
                <a:cs typeface="+mn-cs"/>
              </a:rPr>
              <a:t> por persona (INEC, 2015), se dividió según el número de maestrantes del Centro/Unidad de Posgrados de la Universidad,  que son 360. </a:t>
            </a:r>
          </a:p>
          <a:p>
            <a:endParaRPr lang="es-EC" dirty="0"/>
          </a:p>
        </p:txBody>
      </p:sp>
      <p:sp>
        <p:nvSpPr>
          <p:cNvPr id="4" name="3 Marcador de número de diapositiva"/>
          <p:cNvSpPr>
            <a:spLocks noGrp="1"/>
          </p:cNvSpPr>
          <p:nvPr>
            <p:ph type="sldNum" sz="quarter" idx="10"/>
          </p:nvPr>
        </p:nvSpPr>
        <p:spPr/>
        <p:txBody>
          <a:bodyPr/>
          <a:lstStyle/>
          <a:p>
            <a:fld id="{D78F100D-70E0-46CA-8ED6-95C93B559816}" type="slidenum">
              <a:rPr lang="es-EC" smtClean="0"/>
              <a:t>53</a:t>
            </a:fld>
            <a:endParaRPr lang="es-EC"/>
          </a:p>
        </p:txBody>
      </p:sp>
    </p:spTree>
    <p:extLst>
      <p:ext uri="{BB962C8B-B14F-4D97-AF65-F5344CB8AC3E}">
        <p14:creationId xmlns:p14="http://schemas.microsoft.com/office/powerpoint/2010/main" val="3521759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500" kern="1200" dirty="0" smtClean="0">
                <a:solidFill>
                  <a:schemeClr val="tx1"/>
                </a:solidFill>
                <a:effectLst/>
                <a:latin typeface="+mn-lt"/>
                <a:ea typeface="+mn-ea"/>
                <a:cs typeface="+mn-cs"/>
              </a:rPr>
              <a:t>El cálculo de costeo de servicios de electricidad del</a:t>
            </a:r>
            <a:r>
              <a:rPr lang="es-EC" sz="500" b="1" kern="1200" dirty="0" smtClean="0">
                <a:solidFill>
                  <a:schemeClr val="tx1"/>
                </a:solidFill>
                <a:effectLst/>
                <a:latin typeface="+mn-lt"/>
                <a:ea typeface="+mn-ea"/>
                <a:cs typeface="+mn-cs"/>
              </a:rPr>
              <a:t> </a:t>
            </a:r>
            <a:r>
              <a:rPr lang="es-EC" sz="500" kern="1200" dirty="0" smtClean="0">
                <a:solidFill>
                  <a:schemeClr val="tx1"/>
                </a:solidFill>
                <a:effectLst/>
                <a:latin typeface="+mn-lt"/>
                <a:ea typeface="+mn-ea"/>
                <a:cs typeface="+mn-cs"/>
              </a:rPr>
              <a:t>Centro/Unidad de Posgrado se obtiene previo el conteo </a:t>
            </a:r>
            <a:r>
              <a:rPr lang="es-EC" sz="500" kern="1200" dirty="0" err="1" smtClean="0">
                <a:solidFill>
                  <a:schemeClr val="tx1"/>
                </a:solidFill>
                <a:effectLst/>
                <a:latin typeface="+mn-lt"/>
                <a:ea typeface="+mn-ea"/>
                <a:cs typeface="+mn-cs"/>
              </a:rPr>
              <a:t>insitu</a:t>
            </a:r>
            <a:r>
              <a:rPr lang="es-EC" sz="500" kern="1200" dirty="0" smtClean="0">
                <a:solidFill>
                  <a:schemeClr val="tx1"/>
                </a:solidFill>
                <a:effectLst/>
                <a:latin typeface="+mn-lt"/>
                <a:ea typeface="+mn-ea"/>
                <a:cs typeface="+mn-cs"/>
              </a:rPr>
              <a:t> de las luminarias (consumo) y de equipos con demanda de energía disponibles en el Centro de Posgrados, para determinar el número de KW/Hora de consumo de energía.</a:t>
            </a:r>
          </a:p>
        </p:txBody>
      </p:sp>
      <p:sp>
        <p:nvSpPr>
          <p:cNvPr id="4" name="3 Marcador de número de diapositiva"/>
          <p:cNvSpPr>
            <a:spLocks noGrp="1"/>
          </p:cNvSpPr>
          <p:nvPr>
            <p:ph type="sldNum" sz="quarter" idx="10"/>
          </p:nvPr>
        </p:nvSpPr>
        <p:spPr/>
        <p:txBody>
          <a:bodyPr/>
          <a:lstStyle/>
          <a:p>
            <a:fld id="{D78F100D-70E0-46CA-8ED6-95C93B559816}" type="slidenum">
              <a:rPr lang="es-EC" smtClean="0"/>
              <a:t>54</a:t>
            </a:fld>
            <a:endParaRPr lang="es-EC"/>
          </a:p>
        </p:txBody>
      </p:sp>
    </p:spTree>
    <p:extLst>
      <p:ext uri="{BB962C8B-B14F-4D97-AF65-F5344CB8AC3E}">
        <p14:creationId xmlns:p14="http://schemas.microsoft.com/office/powerpoint/2010/main" val="983688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78F100D-70E0-46CA-8ED6-95C93B559816}" type="slidenum">
              <a:rPr lang="es-EC" smtClean="0"/>
              <a:t>56</a:t>
            </a:fld>
            <a:endParaRPr lang="es-EC"/>
          </a:p>
        </p:txBody>
      </p:sp>
    </p:spTree>
    <p:extLst>
      <p:ext uri="{BB962C8B-B14F-4D97-AF65-F5344CB8AC3E}">
        <p14:creationId xmlns:p14="http://schemas.microsoft.com/office/powerpoint/2010/main" val="1061909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Para el cálculo de los m3 de agua se consideró el número promedio de metros cúbicos establecido por la Organización Mundial de la Salud en enero 2018.</a:t>
            </a:r>
          </a:p>
          <a:p>
            <a:endParaRPr lang="es-EC" dirty="0"/>
          </a:p>
        </p:txBody>
      </p:sp>
      <p:sp>
        <p:nvSpPr>
          <p:cNvPr id="4" name="3 Marcador de número de diapositiva"/>
          <p:cNvSpPr>
            <a:spLocks noGrp="1"/>
          </p:cNvSpPr>
          <p:nvPr>
            <p:ph type="sldNum" sz="quarter" idx="10"/>
          </p:nvPr>
        </p:nvSpPr>
        <p:spPr/>
        <p:txBody>
          <a:bodyPr/>
          <a:lstStyle/>
          <a:p>
            <a:fld id="{D78F100D-70E0-46CA-8ED6-95C93B559816}" type="slidenum">
              <a:rPr lang="es-EC" smtClean="0"/>
              <a:t>57</a:t>
            </a:fld>
            <a:endParaRPr lang="es-EC"/>
          </a:p>
        </p:txBody>
      </p:sp>
    </p:spTree>
    <p:extLst>
      <p:ext uri="{BB962C8B-B14F-4D97-AF65-F5344CB8AC3E}">
        <p14:creationId xmlns:p14="http://schemas.microsoft.com/office/powerpoint/2010/main" val="2133179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	El cálculo de costeo de servicios de telefonía del</a:t>
            </a:r>
            <a:r>
              <a:rPr lang="es-EC" sz="1200" b="1" kern="120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Centro de Posgrado se obtiene partiendo de los datos de las últimas facturaciones pagadas. Se determinó el número de terminales telefónicas que tiene la Universidad y el Centro de Posgrados, para determinar el costo que le corresponde al Centro de Posgrados.</a:t>
            </a:r>
          </a:p>
        </p:txBody>
      </p:sp>
      <p:sp>
        <p:nvSpPr>
          <p:cNvPr id="4" name="3 Marcador de número de diapositiva"/>
          <p:cNvSpPr>
            <a:spLocks noGrp="1"/>
          </p:cNvSpPr>
          <p:nvPr>
            <p:ph type="sldNum" sz="quarter" idx="10"/>
          </p:nvPr>
        </p:nvSpPr>
        <p:spPr/>
        <p:txBody>
          <a:bodyPr/>
          <a:lstStyle/>
          <a:p>
            <a:fld id="{D78F100D-70E0-46CA-8ED6-95C93B559816}" type="slidenum">
              <a:rPr lang="es-EC" smtClean="0"/>
              <a:t>60</a:t>
            </a:fld>
            <a:endParaRPr lang="es-EC"/>
          </a:p>
        </p:txBody>
      </p:sp>
    </p:spTree>
    <p:extLst>
      <p:ext uri="{BB962C8B-B14F-4D97-AF65-F5344CB8AC3E}">
        <p14:creationId xmlns:p14="http://schemas.microsoft.com/office/powerpoint/2010/main" val="244497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Una vez determinados los costos directos e indirectos necesarios para la gestión de Posgrados dentro de la facultad, se realiza la distribución en forma relativa  del costo hora y la participación porcentual en relación al costo total.</a:t>
            </a:r>
            <a:endParaRPr lang="es-EC"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D78F100D-70E0-46CA-8ED6-95C93B559816}" type="slidenum">
              <a:rPr lang="es-EC" smtClean="0"/>
              <a:t>61</a:t>
            </a:fld>
            <a:endParaRPr lang="es-EC"/>
          </a:p>
        </p:txBody>
      </p:sp>
    </p:spTree>
    <p:extLst>
      <p:ext uri="{BB962C8B-B14F-4D97-AF65-F5344CB8AC3E}">
        <p14:creationId xmlns:p14="http://schemas.microsoft.com/office/powerpoint/2010/main" val="273017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Art.</a:t>
            </a:r>
            <a:r>
              <a:rPr lang="es-EC" baseline="0" dirty="0" smtClean="0"/>
              <a:t> 26 y 355</a:t>
            </a:r>
          </a:p>
          <a:p>
            <a:r>
              <a:rPr lang="es-EC" baseline="0" dirty="0" smtClean="0"/>
              <a:t>Art 20</a:t>
            </a:r>
            <a:endParaRPr lang="es-EC" dirty="0"/>
          </a:p>
        </p:txBody>
      </p:sp>
      <p:sp>
        <p:nvSpPr>
          <p:cNvPr id="4" name="3 Marcador de número de diapositiva"/>
          <p:cNvSpPr>
            <a:spLocks noGrp="1"/>
          </p:cNvSpPr>
          <p:nvPr>
            <p:ph type="sldNum" sz="quarter" idx="10"/>
          </p:nvPr>
        </p:nvSpPr>
        <p:spPr/>
        <p:txBody>
          <a:bodyPr/>
          <a:lstStyle/>
          <a:p>
            <a:fld id="{D78F100D-70E0-46CA-8ED6-95C93B559816}" type="slidenum">
              <a:rPr lang="es-EC" smtClean="0"/>
              <a:t>8</a:t>
            </a:fld>
            <a:endParaRPr lang="es-EC"/>
          </a:p>
        </p:txBody>
      </p:sp>
    </p:spTree>
    <p:extLst>
      <p:ext uri="{BB962C8B-B14F-4D97-AF65-F5344CB8AC3E}">
        <p14:creationId xmlns:p14="http://schemas.microsoft.com/office/powerpoint/2010/main" val="91348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Art.</a:t>
            </a:r>
            <a:r>
              <a:rPr lang="es-EC" baseline="0" dirty="0" smtClean="0"/>
              <a:t> 15</a:t>
            </a:r>
            <a:endParaRPr lang="es-EC" dirty="0"/>
          </a:p>
        </p:txBody>
      </p:sp>
      <p:sp>
        <p:nvSpPr>
          <p:cNvPr id="4" name="3 Marcador de número de diapositiva"/>
          <p:cNvSpPr>
            <a:spLocks noGrp="1"/>
          </p:cNvSpPr>
          <p:nvPr>
            <p:ph type="sldNum" sz="quarter" idx="10"/>
          </p:nvPr>
        </p:nvSpPr>
        <p:spPr/>
        <p:txBody>
          <a:bodyPr/>
          <a:lstStyle/>
          <a:p>
            <a:fld id="{D78F100D-70E0-46CA-8ED6-95C93B559816}" type="slidenum">
              <a:rPr lang="es-EC" smtClean="0"/>
              <a:t>9</a:t>
            </a:fld>
            <a:endParaRPr lang="es-EC"/>
          </a:p>
        </p:txBody>
      </p:sp>
    </p:spTree>
    <p:extLst>
      <p:ext uri="{BB962C8B-B14F-4D97-AF65-F5344CB8AC3E}">
        <p14:creationId xmlns:p14="http://schemas.microsoft.com/office/powerpoint/2010/main" val="3663259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Art 24 LOES</a:t>
            </a:r>
          </a:p>
          <a:p>
            <a:r>
              <a:rPr lang="es-EC" sz="1200" b="0" i="0" kern="1200" dirty="0" smtClean="0">
                <a:solidFill>
                  <a:schemeClr val="tx1"/>
                </a:solidFill>
                <a:effectLst/>
                <a:latin typeface="+mn-lt"/>
                <a:ea typeface="+mn-ea"/>
                <a:cs typeface="+mn-cs"/>
              </a:rPr>
              <a:t>Secretaría Nacional de la Administración Pública</a:t>
            </a:r>
            <a:endParaRPr lang="es-EC" dirty="0"/>
          </a:p>
        </p:txBody>
      </p:sp>
      <p:sp>
        <p:nvSpPr>
          <p:cNvPr id="4" name="3 Marcador de número de diapositiva"/>
          <p:cNvSpPr>
            <a:spLocks noGrp="1"/>
          </p:cNvSpPr>
          <p:nvPr>
            <p:ph type="sldNum" sz="quarter" idx="10"/>
          </p:nvPr>
        </p:nvSpPr>
        <p:spPr/>
        <p:txBody>
          <a:bodyPr/>
          <a:lstStyle/>
          <a:p>
            <a:fld id="{D78F100D-70E0-46CA-8ED6-95C93B559816}" type="slidenum">
              <a:rPr lang="es-EC" smtClean="0"/>
              <a:t>10</a:t>
            </a:fld>
            <a:endParaRPr lang="es-EC"/>
          </a:p>
        </p:txBody>
      </p:sp>
    </p:spTree>
    <p:extLst>
      <p:ext uri="{BB962C8B-B14F-4D97-AF65-F5344CB8AC3E}">
        <p14:creationId xmlns:p14="http://schemas.microsoft.com/office/powerpoint/2010/main" val="2491095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Art.</a:t>
            </a:r>
            <a:r>
              <a:rPr lang="es-EC" sz="1200" kern="1200" baseline="0" dirty="0" smtClean="0">
                <a:solidFill>
                  <a:schemeClr val="tx1"/>
                </a:solidFill>
                <a:effectLst/>
                <a:latin typeface="+mn-lt"/>
                <a:ea typeface="+mn-ea"/>
                <a:cs typeface="+mn-cs"/>
              </a:rPr>
              <a:t> 3 </a:t>
            </a:r>
            <a:r>
              <a:rPr lang="es-EC" sz="1200" kern="1200" dirty="0" smtClean="0">
                <a:solidFill>
                  <a:schemeClr val="tx1"/>
                </a:solidFill>
                <a:effectLst/>
                <a:latin typeface="+mn-lt"/>
                <a:ea typeface="+mn-ea"/>
                <a:cs typeface="+mn-cs"/>
              </a:rPr>
              <a:t>Reglamento para la regulación de aranceles, matrículas y derechos en las instituciones de educación superior particulares</a:t>
            </a:r>
          </a:p>
          <a:p>
            <a:endParaRPr lang="es-EC" dirty="0"/>
          </a:p>
        </p:txBody>
      </p:sp>
      <p:sp>
        <p:nvSpPr>
          <p:cNvPr id="4" name="3 Marcador de número de diapositiva"/>
          <p:cNvSpPr>
            <a:spLocks noGrp="1"/>
          </p:cNvSpPr>
          <p:nvPr>
            <p:ph type="sldNum" sz="quarter" idx="10"/>
          </p:nvPr>
        </p:nvSpPr>
        <p:spPr/>
        <p:txBody>
          <a:bodyPr/>
          <a:lstStyle/>
          <a:p>
            <a:fld id="{D78F100D-70E0-46CA-8ED6-95C93B559816}" type="slidenum">
              <a:rPr lang="es-EC" smtClean="0"/>
              <a:t>11</a:t>
            </a:fld>
            <a:endParaRPr lang="es-EC"/>
          </a:p>
        </p:txBody>
      </p:sp>
    </p:spTree>
    <p:extLst>
      <p:ext uri="{BB962C8B-B14F-4D97-AF65-F5344CB8AC3E}">
        <p14:creationId xmlns:p14="http://schemas.microsoft.com/office/powerpoint/2010/main" val="1567971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Art.</a:t>
            </a:r>
            <a:r>
              <a:rPr lang="es-EC" sz="1200" kern="1200" baseline="0" dirty="0" smtClean="0">
                <a:solidFill>
                  <a:schemeClr val="tx1"/>
                </a:solidFill>
                <a:effectLst/>
                <a:latin typeface="+mn-lt"/>
                <a:ea typeface="+mn-ea"/>
                <a:cs typeface="+mn-cs"/>
              </a:rPr>
              <a:t> 5 </a:t>
            </a:r>
            <a:r>
              <a:rPr lang="es-EC" sz="1200" kern="1200" dirty="0" smtClean="0">
                <a:solidFill>
                  <a:schemeClr val="tx1"/>
                </a:solidFill>
                <a:effectLst/>
                <a:latin typeface="+mn-lt"/>
                <a:ea typeface="+mn-ea"/>
                <a:cs typeface="+mn-cs"/>
              </a:rPr>
              <a:t>Reglamento para la regulación de aranceles, matrículas y derechos en las instituciones de educación superior</a:t>
            </a:r>
          </a:p>
        </p:txBody>
      </p:sp>
      <p:sp>
        <p:nvSpPr>
          <p:cNvPr id="4" name="3 Marcador de número de diapositiva"/>
          <p:cNvSpPr>
            <a:spLocks noGrp="1"/>
          </p:cNvSpPr>
          <p:nvPr>
            <p:ph type="sldNum" sz="quarter" idx="10"/>
          </p:nvPr>
        </p:nvSpPr>
        <p:spPr/>
        <p:txBody>
          <a:bodyPr/>
          <a:lstStyle/>
          <a:p>
            <a:fld id="{D78F100D-70E0-46CA-8ED6-95C93B559816}" type="slidenum">
              <a:rPr lang="es-EC" smtClean="0"/>
              <a:t>12</a:t>
            </a:fld>
            <a:endParaRPr lang="es-EC"/>
          </a:p>
        </p:txBody>
      </p:sp>
    </p:spTree>
    <p:extLst>
      <p:ext uri="{BB962C8B-B14F-4D97-AF65-F5344CB8AC3E}">
        <p14:creationId xmlns:p14="http://schemas.microsoft.com/office/powerpoint/2010/main" val="1567971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000" dirty="0" smtClean="0"/>
              <a:t>Debido a que se ha seleccionado</a:t>
            </a:r>
            <a:r>
              <a:rPr lang="es-EC" sz="1000" baseline="0" dirty="0" smtClean="0"/>
              <a:t> los costos que componen los programas de posgrado y se ha </a:t>
            </a:r>
            <a:r>
              <a:rPr lang="es-EC" sz="1000" dirty="0" smtClean="0"/>
              <a:t>descrito a través de ejemplos proponiendo</a:t>
            </a:r>
            <a:r>
              <a:rPr lang="es-EC" sz="1000" baseline="0" dirty="0" smtClean="0"/>
              <a:t> una propuesta m</a:t>
            </a:r>
            <a:r>
              <a:rPr lang="es-EC" sz="1000" dirty="0" smtClean="0"/>
              <a:t>etodológica de como debe calcularse y definirse los valores en cada partida presupuestaria, y a cada uno de los componentes de la propuesta se describe en forma pormenorizada el procedimiento de cálculo</a:t>
            </a:r>
            <a:r>
              <a:rPr lang="es-EC" sz="1000" baseline="0" dirty="0" smtClean="0"/>
              <a:t> </a:t>
            </a:r>
            <a:r>
              <a:rPr lang="es-EC" sz="1000" dirty="0" smtClean="0"/>
              <a:t>con el fin de innovar el procedimiento financiero presupuestario de los programas de posgrado.</a:t>
            </a:r>
          </a:p>
        </p:txBody>
      </p:sp>
      <p:sp>
        <p:nvSpPr>
          <p:cNvPr id="4" name="3 Marcador de número de diapositiva"/>
          <p:cNvSpPr>
            <a:spLocks noGrp="1"/>
          </p:cNvSpPr>
          <p:nvPr>
            <p:ph type="sldNum" sz="quarter" idx="10"/>
          </p:nvPr>
        </p:nvSpPr>
        <p:spPr/>
        <p:txBody>
          <a:bodyPr/>
          <a:lstStyle/>
          <a:p>
            <a:fld id="{D78F100D-70E0-46CA-8ED6-95C93B559816}" type="slidenum">
              <a:rPr lang="es-EC" smtClean="0"/>
              <a:t>19</a:t>
            </a:fld>
            <a:endParaRPr lang="es-EC"/>
          </a:p>
        </p:txBody>
      </p:sp>
    </p:spTree>
    <p:extLst>
      <p:ext uri="{BB962C8B-B14F-4D97-AF65-F5344CB8AC3E}">
        <p14:creationId xmlns:p14="http://schemas.microsoft.com/office/powerpoint/2010/main" val="1613758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kern="1200" dirty="0" smtClean="0">
                <a:solidFill>
                  <a:schemeClr val="tx1"/>
                </a:solidFill>
                <a:effectLst/>
                <a:latin typeface="+mn-lt"/>
                <a:ea typeface="+mn-ea"/>
                <a:cs typeface="+mn-cs"/>
              </a:rPr>
              <a:t>La observación </a:t>
            </a:r>
            <a:r>
              <a:rPr lang="es-EC" sz="1200" b="1" i="0" kern="1200" dirty="0" smtClean="0">
                <a:solidFill>
                  <a:schemeClr val="tx1"/>
                </a:solidFill>
                <a:effectLst/>
                <a:latin typeface="+mn-lt"/>
                <a:ea typeface="+mn-ea"/>
                <a:cs typeface="+mn-cs"/>
              </a:rPr>
              <a:t>pasiva</a:t>
            </a:r>
            <a:r>
              <a:rPr lang="es-EC" sz="1200" b="0" i="0" kern="1200" dirty="0" smtClean="0">
                <a:solidFill>
                  <a:schemeClr val="tx1"/>
                </a:solidFill>
                <a:effectLst/>
                <a:latin typeface="+mn-lt"/>
                <a:ea typeface="+mn-ea"/>
                <a:cs typeface="+mn-cs"/>
              </a:rPr>
              <a:t> es de carácter exploratorio en la que de momento no hay ninguna hipótesis planteada.</a:t>
            </a:r>
            <a:endParaRPr lang="es-EC" dirty="0"/>
          </a:p>
        </p:txBody>
      </p:sp>
      <p:sp>
        <p:nvSpPr>
          <p:cNvPr id="4" name="3 Marcador de número de diapositiva"/>
          <p:cNvSpPr>
            <a:spLocks noGrp="1"/>
          </p:cNvSpPr>
          <p:nvPr>
            <p:ph type="sldNum" sz="quarter" idx="10"/>
          </p:nvPr>
        </p:nvSpPr>
        <p:spPr/>
        <p:txBody>
          <a:bodyPr/>
          <a:lstStyle/>
          <a:p>
            <a:fld id="{D78F100D-70E0-46CA-8ED6-95C93B559816}" type="slidenum">
              <a:rPr lang="es-EC" smtClean="0"/>
              <a:t>20</a:t>
            </a:fld>
            <a:endParaRPr lang="es-EC"/>
          </a:p>
        </p:txBody>
      </p:sp>
    </p:spTree>
    <p:extLst>
      <p:ext uri="{BB962C8B-B14F-4D97-AF65-F5344CB8AC3E}">
        <p14:creationId xmlns:p14="http://schemas.microsoft.com/office/powerpoint/2010/main" val="1693430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Picture 49" descr="LOGO ESPE ORIGINAL cop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7463" name="CorelDRAW" r:id="rId4" imgW="9151920" imgH="5621400" progId="">
                  <p:embed/>
                </p:oleObj>
              </mc:Choice>
              <mc:Fallback>
                <p:oleObj name="CorelDRAW" r:id="rId4" imgW="9151920" imgH="56214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48" descr="bannner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1638341" y="2130426"/>
            <a:ext cx="10363200" cy="1470025"/>
          </a:xfrm>
        </p:spPr>
        <p:txBody>
          <a:bodyPr/>
          <a:lstStyle/>
          <a:p>
            <a:r>
              <a:rPr lang="es-ES" smtClean="0"/>
              <a:t>Haga clic para modificar el estilo de título del patrón</a:t>
            </a:r>
            <a:endParaRPr lang="es-ES" dirty="0"/>
          </a:p>
        </p:txBody>
      </p:sp>
      <p:sp>
        <p:nvSpPr>
          <p:cNvPr id="3" name="2 Subtítulo"/>
          <p:cNvSpPr>
            <a:spLocks noGrp="1"/>
          </p:cNvSpPr>
          <p:nvPr>
            <p:ph type="subTitle" idx="1"/>
          </p:nvPr>
        </p:nvSpPr>
        <p:spPr>
          <a:xfrm>
            <a:off x="2990888"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dirty="0"/>
          </a:p>
        </p:txBody>
      </p:sp>
    </p:spTree>
    <p:extLst>
      <p:ext uri="{BB962C8B-B14F-4D97-AF65-F5344CB8AC3E}">
        <p14:creationId xmlns:p14="http://schemas.microsoft.com/office/powerpoint/2010/main" val="202538176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20/04/2018</a:t>
            </a:fld>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5411176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20/04/2018</a:t>
            </a:fld>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80615639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20/04/2018</a:t>
            </a:fld>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6149672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20/04/2018</a:t>
            </a:fld>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11673389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20/04/2018</a:t>
            </a:fld>
            <a:endParaRPr lang="es-EC" dirty="0">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47569143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20/04/2018</a:t>
            </a:fld>
            <a:endParaRPr lang="es-EC" dirty="0">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59887197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20/04/2018</a:t>
            </a:fld>
            <a:endParaRPr lang="es-EC" dirty="0">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58217603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20/04/2018</a:t>
            </a:fld>
            <a:endParaRPr lang="es-EC" dirty="0">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3249225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20/04/2018</a:t>
            </a:fld>
            <a:endParaRPr lang="es-EC" dirty="0">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00179327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S" noProof="0" dirty="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A18203D6-28EC-494E-A848-DC696354D6F7}" type="datetimeFigureOut">
              <a:rPr lang="es-EC" smtClean="0">
                <a:solidFill>
                  <a:prstClr val="black">
                    <a:tint val="75000"/>
                  </a:prstClr>
                </a:solidFill>
              </a:rPr>
              <a:pPr/>
              <a:t>20/04/2018</a:t>
            </a:fld>
            <a:endParaRPr lang="es-EC" dirty="0">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endParaRPr lang="es-EC" dirty="0">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46592702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4099" name="2 Marcador de texto"/>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203D6-28EC-494E-A848-DC696354D6F7}" type="datetimeFigureOut">
              <a:rPr lang="es-EC" smtClean="0">
                <a:solidFill>
                  <a:prstClr val="black">
                    <a:tint val="75000"/>
                  </a:prstClr>
                </a:solidFill>
              </a:rPr>
              <a:pPr/>
              <a:t>20/04/2018</a:t>
            </a:fld>
            <a:endParaRPr lang="es-EC" dirty="0">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5A9F67-89B4-4FD1-854C-0DDA5C968772}" type="slidenum">
              <a:rPr lang="es-EC" smtClean="0">
                <a:solidFill>
                  <a:prstClr val="black">
                    <a:tint val="75000"/>
                  </a:prstClr>
                </a:solidFill>
              </a:rPr>
              <a:pPr/>
              <a:t>‹Nº›</a:t>
            </a:fld>
            <a:endParaRPr lang="es-EC" dirty="0">
              <a:solidFill>
                <a:prstClr val="black">
                  <a:tint val="75000"/>
                </a:prstClr>
              </a:solidFill>
            </a:endParaRPr>
          </a:p>
        </p:txBody>
      </p:sp>
      <p:sp>
        <p:nvSpPr>
          <p:cNvPr id="7"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dirty="0">
              <a:solidFill>
                <a:prstClr val="black"/>
              </a:solidFill>
            </a:endParaRPr>
          </a:p>
        </p:txBody>
      </p:sp>
      <p:sp>
        <p:nvSpPr>
          <p:cNvPr id="8"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dirty="0">
              <a:solidFill>
                <a:prstClr val="black"/>
              </a:solidFill>
            </a:endParaRPr>
          </a:p>
        </p:txBody>
      </p:sp>
      <p:sp>
        <p:nvSpPr>
          <p:cNvPr id="9"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ffectLst/>
        </p:spPr>
        <p:txBody>
          <a:bodyPr/>
          <a:lstStyle/>
          <a:p>
            <a:pPr>
              <a:defRPr/>
            </a:pPr>
            <a:endParaRPr lang="es-ES" dirty="0">
              <a:solidFill>
                <a:prstClr val="black"/>
              </a:solidFill>
            </a:endParaRPr>
          </a:p>
        </p:txBody>
      </p:sp>
      <p:sp>
        <p:nvSpPr>
          <p:cNvPr id="10"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ffectLst/>
        </p:spPr>
        <p:txBody>
          <a:bodyPr/>
          <a:lstStyle/>
          <a:p>
            <a:pPr>
              <a:defRPr/>
            </a:pPr>
            <a:endParaRPr lang="es-ES" dirty="0">
              <a:solidFill>
                <a:prstClr val="black"/>
              </a:solidFill>
            </a:endParaRPr>
          </a:p>
        </p:txBody>
      </p:sp>
      <p:pic>
        <p:nvPicPr>
          <p:cNvPr id="4107" name="Picture 26" descr="LOGO ESPE ORIGINAL copia"/>
          <p:cNvPicPr>
            <a:picLocks noChangeAspect="1" noChangeArrowheads="1"/>
          </p:cNvPicPr>
          <p:nvPr/>
        </p:nvPicPr>
        <p:blipFill>
          <a:blip r:embed="rId13" cstate="print">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6456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push dir="u"/>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png"/><Relationship Id="rId7" Type="http://schemas.openxmlformats.org/officeDocument/2006/relationships/diagramColors" Target="../diagrams/colors7.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7.png"/><Relationship Id="rId7" Type="http://schemas.openxmlformats.org/officeDocument/2006/relationships/diagramLayout" Target="../diagrams/layout8.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Data" Target="../diagrams/data8.xml"/><Relationship Id="rId5" Type="http://schemas.openxmlformats.org/officeDocument/2006/relationships/image" Target="../media/image24.jpeg"/><Relationship Id="rId10" Type="http://schemas.microsoft.com/office/2007/relationships/diagramDrawing" Target="../diagrams/drawing8.xml"/><Relationship Id="rId4" Type="http://schemas.openxmlformats.org/officeDocument/2006/relationships/image" Target="../media/image23.png"/><Relationship Id="rId9" Type="http://schemas.openxmlformats.org/officeDocument/2006/relationships/diagramColors" Target="../diagrams/colors8.xml"/></Relationships>
</file>

<file path=ppt/slides/_rels/slide1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7.png"/><Relationship Id="rId7" Type="http://schemas.openxmlformats.org/officeDocument/2006/relationships/diagramColors" Target="../diagrams/colors9.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7.png"/><Relationship Id="rId7" Type="http://schemas.openxmlformats.org/officeDocument/2006/relationships/diagramColors" Target="../diagrams/colors10.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png"/><Relationship Id="rId7" Type="http://schemas.openxmlformats.org/officeDocument/2006/relationships/diagramColors" Target="../diagrams/colors11.xml"/><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7.png"/><Relationship Id="rId7" Type="http://schemas.openxmlformats.org/officeDocument/2006/relationships/diagramColors" Target="../diagrams/colors12.xm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9.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7.png"/><Relationship Id="rId7" Type="http://schemas.openxmlformats.org/officeDocument/2006/relationships/diagramColors" Target="../diagrams/colors16.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7.png"/><Relationship Id="rId7" Type="http://schemas.openxmlformats.org/officeDocument/2006/relationships/diagramColors" Target="../diagrams/colors17.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5.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7.png"/><Relationship Id="rId7" Type="http://schemas.openxmlformats.org/officeDocument/2006/relationships/diagramColors" Target="../diagrams/colors2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2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7.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2.emf"/></Relationships>
</file>

<file path=ppt/slides/_rels/slide3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5.emf"/><Relationship Id="rId4" Type="http://schemas.openxmlformats.org/officeDocument/2006/relationships/image" Target="../media/image54.emf"/></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6.emf"/></Relationships>
</file>

<file path=ppt/slides/_rels/slide3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8.emf"/></Relationships>
</file>

<file path=ppt/slides/_rels/slide3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3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3.emf"/></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6.emf"/><Relationship Id="rId4" Type="http://schemas.openxmlformats.org/officeDocument/2006/relationships/image" Target="../media/image65.emf"/></Relationships>
</file>

<file path=ppt/slides/_rels/slide4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7.png"/><Relationship Id="rId7" Type="http://schemas.openxmlformats.org/officeDocument/2006/relationships/diagramColors" Target="../diagrams/colors23.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9.emf"/></Relationships>
</file>

<file path=ppt/slides/_rels/slide4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1.emf"/></Relationships>
</file>

<file path=ppt/slides/_rels/slide4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4.emf"/></Relationships>
</file>

<file path=ppt/slides/_rels/slide5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7.emf"/><Relationship Id="rId4" Type="http://schemas.openxmlformats.org/officeDocument/2006/relationships/image" Target="../media/image76.emf"/></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8.emf"/></Relationships>
</file>

<file path=ppt/slides/_rels/slide5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0.emf"/></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1.emf"/></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2.emf"/></Relationships>
</file>

<file path=ppt/slides/_rels/slide58.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6.emf"/></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8.emf"/><Relationship Id="rId4" Type="http://schemas.openxmlformats.org/officeDocument/2006/relationships/image" Target="../media/image87.emf"/></Relationships>
</file>

<file path=ppt/slides/_rels/slide6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0.gif"/><Relationship Id="rId7" Type="http://schemas.openxmlformats.org/officeDocument/2006/relationships/diagramColors" Target="../diagrams/colors4.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22.png"/><Relationship Id="rId4" Type="http://schemas.openxmlformats.org/officeDocument/2006/relationships/diagramLayout" Target="../diagrams/layout6.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61950" y="0"/>
            <a:ext cx="4271010" cy="9906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8" name="1 Título"/>
          <p:cNvSpPr txBox="1">
            <a:spLocks/>
          </p:cNvSpPr>
          <p:nvPr/>
        </p:nvSpPr>
        <p:spPr bwMode="auto">
          <a:xfrm>
            <a:off x="2407919" y="411480"/>
            <a:ext cx="9251391" cy="1429420"/>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endParaRPr lang="es-EC" sz="1800" b="1" dirty="0" smtClean="0">
              <a:solidFill>
                <a:schemeClr val="accent3">
                  <a:lumMod val="50000"/>
                </a:schemeClr>
              </a:solidFill>
              <a:latin typeface="Arial" panose="020B0604020202020204" pitchFamily="34" charset="0"/>
              <a:cs typeface="Arial" panose="020B0604020202020204" pitchFamily="34" charset="0"/>
            </a:endParaRPr>
          </a:p>
          <a:p>
            <a:r>
              <a:rPr lang="es-EC" sz="2000" b="1" dirty="0" smtClean="0">
                <a:solidFill>
                  <a:schemeClr val="accent3">
                    <a:lumMod val="50000"/>
                  </a:schemeClr>
                </a:solidFill>
                <a:latin typeface="Arial" panose="020B0604020202020204" pitchFamily="34" charset="0"/>
                <a:cs typeface="Arial" panose="020B0604020202020204" pitchFamily="34" charset="0"/>
              </a:rPr>
              <a:t>DEPARTAMENTO DE CIENCIAS ECONÓMICAS, ADMINISTRATIVAS Y DE COMERCIO</a:t>
            </a:r>
          </a:p>
          <a:p>
            <a:endParaRPr lang="es-EC" sz="1200" b="1" dirty="0" smtClean="0">
              <a:solidFill>
                <a:schemeClr val="accent3">
                  <a:lumMod val="50000"/>
                </a:schemeClr>
              </a:solidFill>
              <a:latin typeface="Arial" panose="020B0604020202020204" pitchFamily="34" charset="0"/>
              <a:cs typeface="Arial" panose="020B0604020202020204" pitchFamily="34" charset="0"/>
            </a:endParaRPr>
          </a:p>
          <a:p>
            <a:r>
              <a:rPr lang="es-EC" sz="2000" b="1" dirty="0" smtClean="0">
                <a:solidFill>
                  <a:schemeClr val="accent3">
                    <a:lumMod val="50000"/>
                  </a:schemeClr>
                </a:solidFill>
                <a:latin typeface="Arial" panose="020B0604020202020204" pitchFamily="34" charset="0"/>
                <a:cs typeface="Arial" panose="020B0604020202020204" pitchFamily="34" charset="0"/>
              </a:rPr>
              <a:t>CARRERA DE INGENIERÍA EN FINANZAS Y AUDITORÍA</a:t>
            </a:r>
            <a:endParaRPr lang="es-EC" sz="2400" dirty="0">
              <a:solidFill>
                <a:schemeClr val="accent3">
                  <a:lumMod val="50000"/>
                </a:schemeClr>
              </a:solidFill>
              <a:latin typeface="Arial" panose="020B0604020202020204" pitchFamily="34" charset="0"/>
              <a:cs typeface="Arial" panose="020B0604020202020204" pitchFamily="34" charset="0"/>
            </a:endParaRPr>
          </a:p>
        </p:txBody>
      </p:sp>
      <p:sp>
        <p:nvSpPr>
          <p:cNvPr id="10" name="9 Rectángulo"/>
          <p:cNvSpPr/>
          <p:nvPr/>
        </p:nvSpPr>
        <p:spPr>
          <a:xfrm>
            <a:off x="2684880" y="3466497"/>
            <a:ext cx="1069139" cy="461665"/>
          </a:xfrm>
          <a:prstGeom prst="rect">
            <a:avLst/>
          </a:prstGeom>
        </p:spPr>
        <p:txBody>
          <a:bodyPr wrap="none">
            <a:spAutoFit/>
          </a:bodyPr>
          <a:lstStyle/>
          <a:p>
            <a:r>
              <a:rPr lang="es-EC" sz="2400" b="1" dirty="0" smtClean="0">
                <a:solidFill>
                  <a:schemeClr val="accent3">
                    <a:lumMod val="50000"/>
                  </a:schemeClr>
                </a:solidFill>
                <a:latin typeface="Arial" pitchFamily="34" charset="0"/>
                <a:cs typeface="Arial" pitchFamily="34" charset="0"/>
              </a:rPr>
              <a:t>Tema:</a:t>
            </a:r>
            <a:endParaRPr lang="es-EC" sz="2400" b="1" dirty="0">
              <a:solidFill>
                <a:schemeClr val="accent3">
                  <a:lumMod val="50000"/>
                </a:schemeClr>
              </a:solidFill>
              <a:latin typeface="Arial" pitchFamily="34" charset="0"/>
              <a:cs typeface="Arial" pitchFamily="34" charset="0"/>
            </a:endParaRPr>
          </a:p>
        </p:txBody>
      </p:sp>
      <p:sp>
        <p:nvSpPr>
          <p:cNvPr id="11" name="10 CuadroTexto"/>
          <p:cNvSpPr txBox="1"/>
          <p:nvPr/>
        </p:nvSpPr>
        <p:spPr>
          <a:xfrm>
            <a:off x="3739242" y="3466758"/>
            <a:ext cx="7100207" cy="830997"/>
          </a:xfrm>
          <a:prstGeom prst="rect">
            <a:avLst/>
          </a:prstGeom>
          <a:noFill/>
        </p:spPr>
        <p:txBody>
          <a:bodyPr wrap="square" rtlCol="0">
            <a:spAutoFit/>
          </a:bodyPr>
          <a:lstStyle/>
          <a:p>
            <a:pPr algn="ctr"/>
            <a:r>
              <a:rPr lang="es-EC" sz="2400" dirty="0" smtClean="0">
                <a:latin typeface="Arial Narrow" pitchFamily="34" charset="0"/>
              </a:rPr>
              <a:t>Propuesta </a:t>
            </a:r>
            <a:r>
              <a:rPr lang="es-EC" sz="2400" dirty="0">
                <a:latin typeface="Arial Narrow" pitchFamily="34" charset="0"/>
              </a:rPr>
              <a:t>metodológica para la p</a:t>
            </a:r>
            <a:r>
              <a:rPr lang="es-EC" sz="2400" dirty="0" smtClean="0">
                <a:latin typeface="Arial Narrow" pitchFamily="34" charset="0"/>
              </a:rPr>
              <a:t>laneación financiera presupuestaria </a:t>
            </a:r>
            <a:r>
              <a:rPr lang="es-EC" sz="2400" dirty="0">
                <a:latin typeface="Arial Narrow" pitchFamily="34" charset="0"/>
              </a:rPr>
              <a:t>de </a:t>
            </a:r>
            <a:r>
              <a:rPr lang="es-EC" sz="2400" dirty="0" smtClean="0">
                <a:latin typeface="Arial Narrow" pitchFamily="34" charset="0"/>
              </a:rPr>
              <a:t>programas </a:t>
            </a:r>
            <a:r>
              <a:rPr lang="es-EC" sz="2400" dirty="0">
                <a:latin typeface="Arial Narrow" pitchFamily="34" charset="0"/>
              </a:rPr>
              <a:t>de </a:t>
            </a:r>
            <a:r>
              <a:rPr lang="es-EC" sz="2400" dirty="0" smtClean="0">
                <a:latin typeface="Arial Narrow" pitchFamily="34" charset="0"/>
              </a:rPr>
              <a:t>posgrados en base a costos</a:t>
            </a:r>
            <a:endParaRPr lang="es-EC" sz="2400" dirty="0">
              <a:latin typeface="Arial Narrow" pitchFamily="34" charset="0"/>
            </a:endParaRPr>
          </a:p>
        </p:txBody>
      </p:sp>
      <p:sp>
        <p:nvSpPr>
          <p:cNvPr id="12" name="2 Subtítulo"/>
          <p:cNvSpPr>
            <a:spLocks noGrp="1"/>
          </p:cNvSpPr>
          <p:nvPr>
            <p:ph type="subTitle" idx="1"/>
          </p:nvPr>
        </p:nvSpPr>
        <p:spPr>
          <a:xfrm>
            <a:off x="2352839" y="4662381"/>
            <a:ext cx="5118926" cy="912281"/>
          </a:xfrm>
        </p:spPr>
        <p:txBody>
          <a:bodyPr/>
          <a:lstStyle/>
          <a:p>
            <a:pPr algn="l"/>
            <a:r>
              <a:rPr lang="es-EC" sz="2400" b="1" dirty="0" smtClean="0">
                <a:solidFill>
                  <a:schemeClr val="accent3">
                    <a:lumMod val="50000"/>
                  </a:schemeClr>
                </a:solidFill>
                <a:latin typeface="Arial" panose="020B0604020202020204" pitchFamily="34" charset="0"/>
                <a:cs typeface="Arial" panose="020B0604020202020204" pitchFamily="34" charset="0"/>
              </a:rPr>
              <a:t>Autora:</a:t>
            </a:r>
            <a:endParaRPr lang="es-EC" sz="2400" b="1" dirty="0">
              <a:solidFill>
                <a:schemeClr val="accent3">
                  <a:lumMod val="50000"/>
                </a:schemeClr>
              </a:solidFill>
              <a:latin typeface="Arial" panose="020B0604020202020204" pitchFamily="34" charset="0"/>
              <a:cs typeface="Arial" panose="020B0604020202020204" pitchFamily="34" charset="0"/>
            </a:endParaRPr>
          </a:p>
          <a:p>
            <a:pPr marL="342900" indent="-342900" algn="l">
              <a:buClr>
                <a:schemeClr val="accent3">
                  <a:lumMod val="50000"/>
                </a:schemeClr>
              </a:buClr>
              <a:buFont typeface="Wingdings" panose="05000000000000000000" pitchFamily="2" charset="2"/>
              <a:buChar char="q"/>
            </a:pPr>
            <a:r>
              <a:rPr lang="es-EC" sz="2400" dirty="0" smtClean="0">
                <a:solidFill>
                  <a:schemeClr val="tx1">
                    <a:lumMod val="95000"/>
                    <a:lumOff val="5000"/>
                  </a:schemeClr>
                </a:solidFill>
                <a:latin typeface="Arial Narrow" pitchFamily="34" charset="0"/>
                <a:cs typeface="Arial" panose="020B0604020202020204" pitchFamily="34" charset="0"/>
              </a:rPr>
              <a:t>Estéfany Carolina Guerra Alquinga</a:t>
            </a:r>
            <a:endParaRPr lang="es-EC" sz="2400" dirty="0">
              <a:solidFill>
                <a:schemeClr val="tx1">
                  <a:lumMod val="95000"/>
                  <a:lumOff val="5000"/>
                </a:schemeClr>
              </a:solidFill>
              <a:latin typeface="Arial Narrow" pitchFamily="34" charset="0"/>
              <a:cs typeface="Arial" panose="020B0604020202020204" pitchFamily="34" charset="0"/>
            </a:endParaRPr>
          </a:p>
        </p:txBody>
      </p:sp>
      <p:sp>
        <p:nvSpPr>
          <p:cNvPr id="13" name="2 Subtítulo"/>
          <p:cNvSpPr txBox="1">
            <a:spLocks/>
          </p:cNvSpPr>
          <p:nvPr/>
        </p:nvSpPr>
        <p:spPr bwMode="auto">
          <a:xfrm>
            <a:off x="8362950" y="4627002"/>
            <a:ext cx="3600450" cy="91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1" fontAlgn="base" hangingPunct="1">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C" sz="2400" b="1" dirty="0" smtClean="0">
                <a:solidFill>
                  <a:schemeClr val="accent3">
                    <a:lumMod val="50000"/>
                  </a:schemeClr>
                </a:solidFill>
                <a:latin typeface="Arial" panose="020B0604020202020204" pitchFamily="34" charset="0"/>
                <a:cs typeface="Arial" panose="020B0604020202020204" pitchFamily="34" charset="0"/>
              </a:rPr>
              <a:t>Directora:</a:t>
            </a:r>
          </a:p>
          <a:p>
            <a:pPr marL="342900" indent="-342900" algn="l">
              <a:buClr>
                <a:schemeClr val="accent3">
                  <a:lumMod val="50000"/>
                </a:schemeClr>
              </a:buClr>
              <a:buFont typeface="Wingdings" panose="05000000000000000000" pitchFamily="2" charset="2"/>
              <a:buChar char="q"/>
            </a:pPr>
            <a:r>
              <a:rPr lang="es-EC" sz="2400" dirty="0" smtClean="0">
                <a:solidFill>
                  <a:schemeClr val="tx1">
                    <a:lumMod val="95000"/>
                    <a:lumOff val="5000"/>
                  </a:schemeClr>
                </a:solidFill>
                <a:latin typeface="Arial Narrow" pitchFamily="34" charset="0"/>
                <a:cs typeface="Arial" panose="020B0604020202020204" pitchFamily="34" charset="0"/>
              </a:rPr>
              <a:t>Econ. Rosa López, </a:t>
            </a:r>
            <a:r>
              <a:rPr lang="es-EC" sz="2400" dirty="0" err="1" smtClean="0">
                <a:solidFill>
                  <a:schemeClr val="tx1">
                    <a:lumMod val="95000"/>
                    <a:lumOff val="5000"/>
                  </a:schemeClr>
                </a:solidFill>
                <a:latin typeface="Arial Narrow" pitchFamily="34" charset="0"/>
                <a:cs typeface="Arial" panose="020B0604020202020204" pitchFamily="34" charset="0"/>
              </a:rPr>
              <a:t>Mgs</a:t>
            </a:r>
            <a:r>
              <a:rPr lang="es-EC" sz="2400" dirty="0" smtClean="0">
                <a:solidFill>
                  <a:schemeClr val="tx1">
                    <a:lumMod val="95000"/>
                    <a:lumOff val="5000"/>
                  </a:schemeClr>
                </a:solidFill>
                <a:latin typeface="Arial Narrow" pitchFamily="34" charset="0"/>
                <a:cs typeface="Arial" panose="020B0604020202020204" pitchFamily="34" charset="0"/>
              </a:rPr>
              <a:t>.</a:t>
            </a:r>
          </a:p>
          <a:p>
            <a:pPr algn="l">
              <a:buClr>
                <a:srgbClr val="006600"/>
              </a:buClr>
            </a:pPr>
            <a:endParaRPr lang="es-EC" sz="24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4" name="13 CuadroTexto"/>
          <p:cNvSpPr txBox="1"/>
          <p:nvPr/>
        </p:nvSpPr>
        <p:spPr>
          <a:xfrm>
            <a:off x="3242774" y="2317485"/>
            <a:ext cx="7457883" cy="892552"/>
          </a:xfrm>
          <a:prstGeom prst="rect">
            <a:avLst/>
          </a:prstGeom>
          <a:noFill/>
        </p:spPr>
        <p:txBody>
          <a:bodyPr wrap="square" rtlCol="0">
            <a:spAutoFit/>
          </a:bodyPr>
          <a:lstStyle/>
          <a:p>
            <a:pPr algn="ctr"/>
            <a:r>
              <a:rPr lang="es-EC" sz="2600" dirty="0" smtClean="0">
                <a:latin typeface="Arial Narrow" pitchFamily="34" charset="0"/>
              </a:rPr>
              <a:t>Trabajo de Titulación, previo a la obtención del título de Ingeniera en Finanzas, Contadora - Auditora</a:t>
            </a:r>
            <a:endParaRPr lang="es-EC" sz="2600" dirty="0">
              <a:latin typeface="Arial Narrow" pitchFamily="34" charset="0"/>
            </a:endParaRPr>
          </a:p>
        </p:txBody>
      </p:sp>
      <p:pic>
        <p:nvPicPr>
          <p:cNvPr id="2048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596" t="28382" r="21669" b="67188"/>
          <a:stretch/>
        </p:blipFill>
        <p:spPr bwMode="auto">
          <a:xfrm>
            <a:off x="0" y="0"/>
            <a:ext cx="12192000" cy="65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1" y="69464"/>
            <a:ext cx="2801248" cy="820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920612"/>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48640" y="771436"/>
            <a:ext cx="10591800" cy="646331"/>
          </a:xfrm>
          <a:prstGeom prst="rect">
            <a:avLst/>
          </a:prstGeom>
        </p:spPr>
        <p:txBody>
          <a:bodyPr wrap="square">
            <a:spAutoFit/>
          </a:bodyPr>
          <a:lstStyle/>
          <a:p>
            <a:r>
              <a:rPr lang="es-EC" dirty="0"/>
              <a:t>A fin de buscar la correcta aplicación de los procesos de evaluación y acreditación, el CEAACES se sustenta en lo que menciona la Ley Orgánica de Educación </a:t>
            </a:r>
            <a:r>
              <a:rPr lang="es-EC" dirty="0" smtClean="0"/>
              <a:t>Superior.</a:t>
            </a:r>
            <a:endParaRPr lang="es-EC" dirty="0"/>
          </a:p>
        </p:txBody>
      </p:sp>
      <p:sp>
        <p:nvSpPr>
          <p:cNvPr id="5" name="1 Título"/>
          <p:cNvSpPr txBox="1">
            <a:spLocks/>
          </p:cNvSpPr>
          <p:nvPr/>
        </p:nvSpPr>
        <p:spPr bwMode="auto">
          <a:xfrm>
            <a:off x="33580" y="37314"/>
            <a:ext cx="11274500"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2800" b="1" dirty="0" smtClean="0">
                <a:solidFill>
                  <a:schemeClr val="accent3">
                    <a:lumMod val="50000"/>
                  </a:schemeClr>
                </a:solidFill>
                <a:latin typeface="Arial" panose="020B0604020202020204" pitchFamily="34" charset="0"/>
                <a:cs typeface="Arial" panose="020B0604020202020204" pitchFamily="34" charset="0"/>
              </a:rPr>
              <a:t>Acreditación y distribución de recursos</a:t>
            </a:r>
            <a:endParaRPr lang="es-EC" sz="3200" dirty="0">
              <a:solidFill>
                <a:schemeClr val="accent3">
                  <a:lumMod val="50000"/>
                </a:schemeClr>
              </a:solidFill>
              <a:latin typeface="Arial" panose="020B0604020202020204" pitchFamily="34" charset="0"/>
              <a:cs typeface="Arial" panose="020B0604020202020204" pitchFamily="34" charset="0"/>
            </a:endParaRPr>
          </a:p>
        </p:txBody>
      </p:sp>
      <p:graphicFrame>
        <p:nvGraphicFramePr>
          <p:cNvPr id="7" name="6 Diagrama"/>
          <p:cNvGraphicFramePr/>
          <p:nvPr>
            <p:extLst>
              <p:ext uri="{D42A27DB-BD31-4B8C-83A1-F6EECF244321}">
                <p14:modId xmlns:p14="http://schemas.microsoft.com/office/powerpoint/2010/main" val="3527714182"/>
              </p:ext>
            </p:extLst>
          </p:nvPr>
        </p:nvGraphicFramePr>
        <p:xfrm>
          <a:off x="929640" y="1551117"/>
          <a:ext cx="10805160" cy="45982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7549785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bwMode="auto">
          <a:xfrm>
            <a:off x="33580" y="37314"/>
            <a:ext cx="11274500"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2800" b="1" dirty="0" smtClean="0">
                <a:solidFill>
                  <a:schemeClr val="accent3">
                    <a:lumMod val="50000"/>
                  </a:schemeClr>
                </a:solidFill>
                <a:latin typeface="Arial" panose="020B0604020202020204" pitchFamily="34" charset="0"/>
                <a:cs typeface="Arial" panose="020B0604020202020204" pitchFamily="34" charset="0"/>
              </a:rPr>
              <a:t>Costos por carrera o programa</a:t>
            </a:r>
            <a:endParaRPr lang="es-EC" sz="3200" dirty="0">
              <a:solidFill>
                <a:schemeClr val="accent3">
                  <a:lumMod val="50000"/>
                </a:schemeClr>
              </a:solidFill>
              <a:latin typeface="Arial" panose="020B0604020202020204" pitchFamily="34" charset="0"/>
              <a:cs typeface="Arial" panose="020B0604020202020204" pitchFamily="34" charset="0"/>
            </a:endParaRPr>
          </a:p>
        </p:txBody>
      </p:sp>
      <p:sp>
        <p:nvSpPr>
          <p:cNvPr id="8" name="7 Rectángulo"/>
          <p:cNvSpPr/>
          <p:nvPr/>
        </p:nvSpPr>
        <p:spPr>
          <a:xfrm>
            <a:off x="1221105" y="2082165"/>
            <a:ext cx="1798320" cy="100584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2400" b="1" dirty="0" smtClean="0"/>
              <a:t>Costo óptimo</a:t>
            </a:r>
            <a:endParaRPr lang="es-EC" sz="2400" b="1" dirty="0"/>
          </a:p>
        </p:txBody>
      </p:sp>
      <p:pic>
        <p:nvPicPr>
          <p:cNvPr id="18434" name="Picture 2" descr="Resultado de imagen para universid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305" y="1342305"/>
            <a:ext cx="230505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7592" y="1412947"/>
            <a:ext cx="3058766" cy="2324663"/>
          </a:xfrm>
          <a:prstGeom prst="rect">
            <a:avLst/>
          </a:prstGeom>
          <a:noFill/>
          <a:extLst>
            <a:ext uri="{909E8E84-426E-40DD-AFC4-6F175D3DCCD1}">
              <a14:hiddenFill xmlns:a14="http://schemas.microsoft.com/office/drawing/2010/main">
                <a:solidFill>
                  <a:srgbClr val="FFFFFF"/>
                </a:solidFill>
              </a14:hiddenFill>
            </a:ext>
          </a:extLst>
        </p:spPr>
      </p:pic>
      <p:sp>
        <p:nvSpPr>
          <p:cNvPr id="11" name="10 Flecha derecha"/>
          <p:cNvSpPr/>
          <p:nvPr/>
        </p:nvSpPr>
        <p:spPr>
          <a:xfrm>
            <a:off x="3642360" y="2351581"/>
            <a:ext cx="609600" cy="46700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
        <p:nvSpPr>
          <p:cNvPr id="12" name="11 Rectángulo"/>
          <p:cNvSpPr/>
          <p:nvPr/>
        </p:nvSpPr>
        <p:spPr>
          <a:xfrm>
            <a:off x="6934375" y="2356923"/>
            <a:ext cx="1462865" cy="923330"/>
          </a:xfrm>
          <a:prstGeom prst="rect">
            <a:avLst/>
          </a:prstGeom>
        </p:spPr>
        <p:txBody>
          <a:bodyPr wrap="square">
            <a:spAutoFit/>
          </a:bodyPr>
          <a:lstStyle/>
          <a:p>
            <a:pPr algn="ctr"/>
            <a:r>
              <a:rPr lang="es-EC" dirty="0" smtClean="0"/>
              <a:t>Garantizar </a:t>
            </a:r>
            <a:r>
              <a:rPr lang="es-EC" dirty="0"/>
              <a:t>la formación académica </a:t>
            </a:r>
          </a:p>
        </p:txBody>
      </p:sp>
      <p:sp>
        <p:nvSpPr>
          <p:cNvPr id="15" name="14 Flecha doblada hacia arriba"/>
          <p:cNvSpPr/>
          <p:nvPr/>
        </p:nvSpPr>
        <p:spPr>
          <a:xfrm rot="5400000">
            <a:off x="1417818" y="3618595"/>
            <a:ext cx="1993288" cy="1209925"/>
          </a:xfrm>
          <a:prstGeom prst="ben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graphicFrame>
        <p:nvGraphicFramePr>
          <p:cNvPr id="16" name="15 Diagrama"/>
          <p:cNvGraphicFramePr/>
          <p:nvPr>
            <p:extLst>
              <p:ext uri="{D42A27DB-BD31-4B8C-83A1-F6EECF244321}">
                <p14:modId xmlns:p14="http://schemas.microsoft.com/office/powerpoint/2010/main" val="1246093241"/>
              </p:ext>
            </p:extLst>
          </p:nvPr>
        </p:nvGraphicFramePr>
        <p:xfrm>
          <a:off x="3019425" y="4373176"/>
          <a:ext cx="7248525" cy="12275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720409077"/>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bwMode="auto">
          <a:xfrm>
            <a:off x="33580" y="37314"/>
            <a:ext cx="11274500"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2800" b="1" dirty="0" smtClean="0">
                <a:solidFill>
                  <a:schemeClr val="accent3">
                    <a:lumMod val="50000"/>
                  </a:schemeClr>
                </a:solidFill>
                <a:latin typeface="Arial" panose="020B0604020202020204" pitchFamily="34" charset="0"/>
                <a:cs typeface="Arial" panose="020B0604020202020204" pitchFamily="34" charset="0"/>
              </a:rPr>
              <a:t>Parámetros para la fijación de aranceles</a:t>
            </a:r>
            <a:endParaRPr lang="es-EC" sz="3200" dirty="0">
              <a:solidFill>
                <a:schemeClr val="accent3">
                  <a:lumMod val="50000"/>
                </a:schemeClr>
              </a:solidFill>
              <a:latin typeface="Arial" panose="020B0604020202020204" pitchFamily="34" charset="0"/>
              <a:cs typeface="Arial" panose="020B0604020202020204" pitchFamily="34" charset="0"/>
            </a:endParaRPr>
          </a:p>
        </p:txBody>
      </p:sp>
      <p:sp>
        <p:nvSpPr>
          <p:cNvPr id="6" name="5 Rectángulo"/>
          <p:cNvSpPr/>
          <p:nvPr/>
        </p:nvSpPr>
        <p:spPr>
          <a:xfrm>
            <a:off x="275870" y="732978"/>
            <a:ext cx="11367490" cy="707886"/>
          </a:xfrm>
          <a:prstGeom prst="rect">
            <a:avLst/>
          </a:prstGeom>
        </p:spPr>
        <p:txBody>
          <a:bodyPr wrap="square">
            <a:spAutoFit/>
          </a:bodyPr>
          <a:lstStyle/>
          <a:p>
            <a:pPr algn="just"/>
            <a:r>
              <a:rPr lang="es-EC" sz="2000" dirty="0" smtClean="0"/>
              <a:t>Los </a:t>
            </a:r>
            <a:r>
              <a:rPr lang="es-EC" sz="2000" dirty="0"/>
              <a:t>parámetros generales que las </a:t>
            </a:r>
            <a:r>
              <a:rPr lang="es-EC" sz="2000" dirty="0" err="1"/>
              <a:t>lES</a:t>
            </a:r>
            <a:r>
              <a:rPr lang="es-EC" sz="2000" dirty="0"/>
              <a:t> particulares deberán considerar para la fijación de los </a:t>
            </a:r>
            <a:r>
              <a:rPr lang="es-EC" sz="2000" dirty="0" smtClean="0"/>
              <a:t>aranceles </a:t>
            </a:r>
            <a:r>
              <a:rPr lang="es-EC" sz="2000" dirty="0"/>
              <a:t>en relación directa con la respectiva carrera o programa, son los </a:t>
            </a:r>
            <a:r>
              <a:rPr lang="es-EC" sz="2000" dirty="0" smtClean="0"/>
              <a:t>siguientes:</a:t>
            </a:r>
            <a:endParaRPr lang="es-EC" sz="2000" dirty="0"/>
          </a:p>
        </p:txBody>
      </p:sp>
      <p:graphicFrame>
        <p:nvGraphicFramePr>
          <p:cNvPr id="7" name="6 Diagrama"/>
          <p:cNvGraphicFramePr/>
          <p:nvPr>
            <p:extLst>
              <p:ext uri="{D42A27DB-BD31-4B8C-83A1-F6EECF244321}">
                <p14:modId xmlns:p14="http://schemas.microsoft.com/office/powerpoint/2010/main" val="3150940609"/>
              </p:ext>
            </p:extLst>
          </p:nvPr>
        </p:nvGraphicFramePr>
        <p:xfrm>
          <a:off x="2414550" y="1471344"/>
          <a:ext cx="8207730" cy="45700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588486"/>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284454" y="60464"/>
            <a:ext cx="5770684"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Marco Teórico</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sp>
        <p:nvSpPr>
          <p:cNvPr id="3" name="2 Rectángulo"/>
          <p:cNvSpPr/>
          <p:nvPr/>
        </p:nvSpPr>
        <p:spPr>
          <a:xfrm>
            <a:off x="638909" y="1158240"/>
            <a:ext cx="4832251" cy="1200329"/>
          </a:xfrm>
          <a:prstGeom prst="rect">
            <a:avLst/>
          </a:prstGeom>
        </p:spPr>
        <p:txBody>
          <a:bodyPr wrap="square">
            <a:spAutoFit/>
          </a:bodyPr>
          <a:lstStyle/>
          <a:p>
            <a:pPr algn="just"/>
            <a:r>
              <a:rPr lang="es-EC" dirty="0"/>
              <a:t>La universidad puede considerarse como una organización de negocios y, por tanto, se hace necesario incorporar una perspectiva estratégica en su gestión. </a:t>
            </a:r>
          </a:p>
        </p:txBody>
      </p:sp>
      <p:pic>
        <p:nvPicPr>
          <p:cNvPr id="7170" name="Picture 2" descr="Resultado de imagen para cos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431" y="2773680"/>
            <a:ext cx="4857206" cy="24286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1175999658"/>
              </p:ext>
            </p:extLst>
          </p:nvPr>
        </p:nvGraphicFramePr>
        <p:xfrm>
          <a:off x="6711286" y="597323"/>
          <a:ext cx="461264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20095476"/>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743868" y="1589846"/>
            <a:ext cx="4593771" cy="707886"/>
          </a:xfrm>
          <a:prstGeom prst="rect">
            <a:avLst/>
          </a:prstGeom>
        </p:spPr>
        <p:txBody>
          <a:bodyPr wrap="square">
            <a:spAutoFit/>
          </a:bodyPr>
          <a:lstStyle/>
          <a:p>
            <a:pPr algn="ctr"/>
            <a:r>
              <a:rPr lang="es-EC" sz="2000" dirty="0" smtClean="0"/>
              <a:t>La gestión universitaria se </a:t>
            </a:r>
            <a:r>
              <a:rPr lang="es-EC" sz="2000" dirty="0"/>
              <a:t>preocupan principalmente </a:t>
            </a:r>
            <a:r>
              <a:rPr lang="es-EC" sz="2000" dirty="0" smtClean="0"/>
              <a:t>de:</a:t>
            </a:r>
            <a:endParaRPr lang="es-EC" sz="2000" dirty="0"/>
          </a:p>
        </p:txBody>
      </p:sp>
      <p:sp>
        <p:nvSpPr>
          <p:cNvPr id="4" name="AutoShape 4" descr="Resultado de imagen para universidad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8198" name="Picture 6" descr="Resultado de imagen para universida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8630" y="2892644"/>
            <a:ext cx="3303250" cy="15421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8" name="1 Título"/>
          <p:cNvSpPr txBox="1">
            <a:spLocks/>
          </p:cNvSpPr>
          <p:nvPr/>
        </p:nvSpPr>
        <p:spPr bwMode="auto">
          <a:xfrm>
            <a:off x="132054" y="90944"/>
            <a:ext cx="8733152"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La gestión universitaria</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graphicFrame>
        <p:nvGraphicFramePr>
          <p:cNvPr id="9" name="8 Diagrama"/>
          <p:cNvGraphicFramePr/>
          <p:nvPr>
            <p:extLst>
              <p:ext uri="{D42A27DB-BD31-4B8C-83A1-F6EECF244321}">
                <p14:modId xmlns:p14="http://schemas.microsoft.com/office/powerpoint/2010/main" val="3371969802"/>
              </p:ext>
            </p:extLst>
          </p:nvPr>
        </p:nvGraphicFramePr>
        <p:xfrm>
          <a:off x="1177379" y="2182707"/>
          <a:ext cx="9779000" cy="29836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6626338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sultado de imagen para carenc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896" y="1128081"/>
            <a:ext cx="2316810" cy="201136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Resultado de imagen para universidad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7"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8" name="1 Título"/>
          <p:cNvSpPr txBox="1">
            <a:spLocks/>
          </p:cNvSpPr>
          <p:nvPr/>
        </p:nvSpPr>
        <p:spPr bwMode="auto">
          <a:xfrm>
            <a:off x="132054" y="90944"/>
            <a:ext cx="8733152"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Deficiencias en la gestión universitaria</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graphicFrame>
        <p:nvGraphicFramePr>
          <p:cNvPr id="5" name="4 Diagrama"/>
          <p:cNvGraphicFramePr/>
          <p:nvPr>
            <p:extLst>
              <p:ext uri="{D42A27DB-BD31-4B8C-83A1-F6EECF244321}">
                <p14:modId xmlns:p14="http://schemas.microsoft.com/office/powerpoint/2010/main" val="788608264"/>
              </p:ext>
            </p:extLst>
          </p:nvPr>
        </p:nvGraphicFramePr>
        <p:xfrm>
          <a:off x="1733550" y="1165437"/>
          <a:ext cx="9624060" cy="4797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9 Elipse"/>
          <p:cNvSpPr/>
          <p:nvPr/>
        </p:nvSpPr>
        <p:spPr>
          <a:xfrm>
            <a:off x="7836336" y="3268226"/>
            <a:ext cx="2682742" cy="2530341"/>
          </a:xfrm>
          <a:prstGeom prst="ellipse">
            <a:avLst/>
          </a:prstGeom>
          <a:blipFill rotWithShape="0">
            <a:blip r:embed="rId9"/>
            <a:stretch>
              <a:fillRect/>
            </a:stretch>
          </a:blipFill>
        </p:spPr>
        <p:style>
          <a:lnRef idx="2">
            <a:schemeClr val="accent3">
              <a:hueOff val="1875044"/>
              <a:satOff val="-2813"/>
              <a:lumOff val="-45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25581926"/>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bwMode="auto">
          <a:xfrm>
            <a:off x="201220" y="98274"/>
            <a:ext cx="5770684"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Administración de Costos</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graphicFrame>
        <p:nvGraphicFramePr>
          <p:cNvPr id="9" name="8 Diagrama"/>
          <p:cNvGraphicFramePr/>
          <p:nvPr>
            <p:extLst>
              <p:ext uri="{D42A27DB-BD31-4B8C-83A1-F6EECF244321}">
                <p14:modId xmlns:p14="http://schemas.microsoft.com/office/powerpoint/2010/main" val="330751030"/>
              </p:ext>
            </p:extLst>
          </p:nvPr>
        </p:nvGraphicFramePr>
        <p:xfrm>
          <a:off x="0" y="895351"/>
          <a:ext cx="11791950" cy="485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220676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721297" y="905578"/>
            <a:ext cx="3733800" cy="1938992"/>
          </a:xfrm>
          <a:prstGeom prst="rect">
            <a:avLst/>
          </a:prstGeom>
        </p:spPr>
        <p:txBody>
          <a:bodyPr wrap="square">
            <a:spAutoFit/>
          </a:bodyPr>
          <a:lstStyle/>
          <a:p>
            <a:pPr algn="ctr"/>
            <a:r>
              <a:rPr lang="es-EC" sz="2400" dirty="0"/>
              <a:t>U</a:t>
            </a:r>
            <a:r>
              <a:rPr lang="es-EC" sz="2400" dirty="0" smtClean="0"/>
              <a:t>n </a:t>
            </a:r>
            <a:r>
              <a:rPr lang="es-EC" sz="2400" dirty="0"/>
              <a:t>centro de costos </a:t>
            </a:r>
            <a:r>
              <a:rPr lang="es-EC" sz="2400" dirty="0" smtClean="0"/>
              <a:t>puede </a:t>
            </a:r>
            <a:r>
              <a:rPr lang="es-EC" sz="2400" dirty="0"/>
              <a:t>asimilarse a un departamento, a un centro de </a:t>
            </a:r>
            <a:r>
              <a:rPr lang="es-EC" sz="2400" dirty="0" smtClean="0"/>
              <a:t>responsabilidad o </a:t>
            </a:r>
            <a:r>
              <a:rPr lang="es-EC" sz="2400" dirty="0"/>
              <a:t>a un servicio </a:t>
            </a:r>
            <a:r>
              <a:rPr lang="es-EC" sz="2400" dirty="0" smtClean="0"/>
              <a:t>específico.</a:t>
            </a:r>
            <a:endParaRPr lang="es-EC" sz="2400" dirty="0"/>
          </a:p>
        </p:txBody>
      </p:sp>
      <p:sp>
        <p:nvSpPr>
          <p:cNvPr id="6" name="1 Título"/>
          <p:cNvSpPr txBox="1">
            <a:spLocks/>
          </p:cNvSpPr>
          <p:nvPr/>
        </p:nvSpPr>
        <p:spPr bwMode="auto">
          <a:xfrm>
            <a:off x="201220" y="98274"/>
            <a:ext cx="5770684"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Centro de Costos</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graphicFrame>
        <p:nvGraphicFramePr>
          <p:cNvPr id="7" name="6 Diagrama"/>
          <p:cNvGraphicFramePr/>
          <p:nvPr>
            <p:extLst>
              <p:ext uri="{D42A27DB-BD31-4B8C-83A1-F6EECF244321}">
                <p14:modId xmlns:p14="http://schemas.microsoft.com/office/powerpoint/2010/main" val="3742869154"/>
              </p:ext>
            </p:extLst>
          </p:nvPr>
        </p:nvGraphicFramePr>
        <p:xfrm>
          <a:off x="-564688" y="1247714"/>
          <a:ext cx="9651538" cy="4531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554" name="Picture 2" descr="Resultado de imagen para CENTRO DE COSTO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0" y="2868031"/>
            <a:ext cx="3174394" cy="25280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72040907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201220" y="98274"/>
            <a:ext cx="5770684"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Enfoque de la investigación</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pic>
        <p:nvPicPr>
          <p:cNvPr id="5"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6 Diagrama"/>
          <p:cNvGraphicFramePr/>
          <p:nvPr>
            <p:extLst>
              <p:ext uri="{D42A27DB-BD31-4B8C-83A1-F6EECF244321}">
                <p14:modId xmlns:p14="http://schemas.microsoft.com/office/powerpoint/2010/main" val="1672712565"/>
              </p:ext>
            </p:extLst>
          </p:nvPr>
        </p:nvGraphicFramePr>
        <p:xfrm>
          <a:off x="-878476" y="838200"/>
          <a:ext cx="10012680" cy="445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Rectángulo"/>
          <p:cNvSpPr/>
          <p:nvPr/>
        </p:nvSpPr>
        <p:spPr>
          <a:xfrm>
            <a:off x="8425904" y="1959710"/>
            <a:ext cx="3048000" cy="923330"/>
          </a:xfrm>
          <a:prstGeom prst="rect">
            <a:avLst/>
          </a:prstGeom>
        </p:spPr>
        <p:txBody>
          <a:bodyPr wrap="square">
            <a:spAutoFit/>
          </a:bodyPr>
          <a:lstStyle/>
          <a:p>
            <a:pPr lvl="0" algn="ctr"/>
            <a:r>
              <a:rPr lang="es-EC" dirty="0">
                <a:latin typeface="Arial" pitchFamily="34" charset="0"/>
                <a:cs typeface="Arial" pitchFamily="34" charset="0"/>
              </a:rPr>
              <a:t>El investigador indaga los hechos y desarrolla teorías o propuestas.</a:t>
            </a:r>
          </a:p>
        </p:txBody>
      </p:sp>
      <p:pic>
        <p:nvPicPr>
          <p:cNvPr id="19458" name="Picture 2" descr="Imagen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7458" y="3185160"/>
            <a:ext cx="2936331" cy="1957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212331"/>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201220" y="98274"/>
            <a:ext cx="5770684"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Tipo de investigación</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pic>
        <p:nvPicPr>
          <p:cNvPr id="5"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019550" y="767686"/>
            <a:ext cx="6096000" cy="523220"/>
          </a:xfrm>
          <a:prstGeom prst="rect">
            <a:avLst/>
          </a:prstGeom>
        </p:spPr>
        <p:txBody>
          <a:bodyPr>
            <a:spAutoFit/>
          </a:bodyPr>
          <a:lstStyle/>
          <a:p>
            <a:pPr lvl="0" algn="ctr"/>
            <a:r>
              <a:rPr lang="es-EC" sz="2800" b="1" dirty="0" smtClean="0">
                <a:solidFill>
                  <a:schemeClr val="accent3">
                    <a:lumMod val="50000"/>
                  </a:schemeClr>
                </a:solidFill>
              </a:rPr>
              <a:t>Investigación Descriptiva</a:t>
            </a:r>
            <a:endParaRPr lang="es-EC" sz="2800" b="1" dirty="0">
              <a:solidFill>
                <a:schemeClr val="accent3">
                  <a:lumMod val="50000"/>
                </a:schemeClr>
              </a:solidFill>
            </a:endParaRPr>
          </a:p>
        </p:txBody>
      </p:sp>
      <p:graphicFrame>
        <p:nvGraphicFramePr>
          <p:cNvPr id="7" name="6 Diagrama"/>
          <p:cNvGraphicFramePr/>
          <p:nvPr>
            <p:extLst>
              <p:ext uri="{D42A27DB-BD31-4B8C-83A1-F6EECF244321}">
                <p14:modId xmlns:p14="http://schemas.microsoft.com/office/powerpoint/2010/main" val="1220796372"/>
              </p:ext>
            </p:extLst>
          </p:nvPr>
        </p:nvGraphicFramePr>
        <p:xfrm>
          <a:off x="2368550" y="1290905"/>
          <a:ext cx="8756650" cy="47224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6689461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bwMode="auto">
          <a:xfrm>
            <a:off x="-1082041" y="27190"/>
            <a:ext cx="5185955"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r>
              <a:rPr lang="es-EC" sz="3200" b="1" dirty="0" smtClean="0">
                <a:solidFill>
                  <a:schemeClr val="accent3">
                    <a:lumMod val="50000"/>
                  </a:schemeClr>
                </a:solidFill>
                <a:latin typeface="Arial" panose="020B0604020202020204" pitchFamily="34" charset="0"/>
                <a:cs typeface="Arial" panose="020B0604020202020204" pitchFamily="34" charset="0"/>
              </a:rPr>
              <a:t>Introducción</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pic>
        <p:nvPicPr>
          <p:cNvPr id="4"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Diagrama"/>
          <p:cNvGraphicFramePr/>
          <p:nvPr>
            <p:extLst>
              <p:ext uri="{D42A27DB-BD31-4B8C-83A1-F6EECF244321}">
                <p14:modId xmlns:p14="http://schemas.microsoft.com/office/powerpoint/2010/main" val="1536505854"/>
              </p:ext>
            </p:extLst>
          </p:nvPr>
        </p:nvGraphicFramePr>
        <p:xfrm>
          <a:off x="-632792" y="914400"/>
          <a:ext cx="13586792" cy="4743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318056"/>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201220" y="98274"/>
            <a:ext cx="5770684"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Técnicas de investigación</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pic>
        <p:nvPicPr>
          <p:cNvPr id="5"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1658040593"/>
              </p:ext>
            </p:extLst>
          </p:nvPr>
        </p:nvGraphicFramePr>
        <p:xfrm>
          <a:off x="-171449" y="952500"/>
          <a:ext cx="12191999" cy="4972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6689461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7 Diagrama"/>
          <p:cNvGraphicFramePr/>
          <p:nvPr>
            <p:extLst>
              <p:ext uri="{D42A27DB-BD31-4B8C-83A1-F6EECF244321}">
                <p14:modId xmlns:p14="http://schemas.microsoft.com/office/powerpoint/2010/main" val="2145436119"/>
              </p:ext>
            </p:extLst>
          </p:nvPr>
        </p:nvGraphicFramePr>
        <p:xfrm>
          <a:off x="1171304" y="819151"/>
          <a:ext cx="9753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1 Título"/>
          <p:cNvSpPr txBox="1">
            <a:spLocks/>
          </p:cNvSpPr>
          <p:nvPr/>
        </p:nvSpPr>
        <p:spPr bwMode="auto">
          <a:xfrm>
            <a:off x="201220" y="98274"/>
            <a:ext cx="5770684"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Actividades realizadas</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834401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201220" y="98274"/>
            <a:ext cx="8816386" cy="52656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Metodología de Costeo por Afectación</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pic>
        <p:nvPicPr>
          <p:cNvPr id="5"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2557116" y="4807118"/>
            <a:ext cx="3041044" cy="1015663"/>
          </a:xfrm>
          <a:prstGeom prst="rect">
            <a:avLst/>
          </a:prstGeom>
        </p:spPr>
        <p:txBody>
          <a:bodyPr wrap="square">
            <a:spAutoFit/>
          </a:bodyPr>
          <a:lstStyle/>
          <a:p>
            <a:pPr algn="just"/>
            <a:r>
              <a:rPr lang="es-EC" sz="2000" dirty="0" smtClean="0"/>
              <a:t>El </a:t>
            </a:r>
            <a:r>
              <a:rPr lang="es-EC" sz="2000" dirty="0"/>
              <a:t>servicio de </a:t>
            </a:r>
            <a:r>
              <a:rPr lang="es-EC" sz="2000" dirty="0" smtClean="0"/>
              <a:t>educación de cuarto nivel </a:t>
            </a:r>
            <a:r>
              <a:rPr lang="es-EC" sz="2000" dirty="0"/>
              <a:t>que se brinda a los </a:t>
            </a:r>
            <a:r>
              <a:rPr lang="es-EC" sz="2000" dirty="0" smtClean="0"/>
              <a:t>estudiantes.</a:t>
            </a:r>
            <a:endParaRPr lang="es-EC" dirty="0"/>
          </a:p>
        </p:txBody>
      </p:sp>
      <p:graphicFrame>
        <p:nvGraphicFramePr>
          <p:cNvPr id="9" name="8 Diagrama"/>
          <p:cNvGraphicFramePr/>
          <p:nvPr>
            <p:extLst>
              <p:ext uri="{D42A27DB-BD31-4B8C-83A1-F6EECF244321}">
                <p14:modId xmlns:p14="http://schemas.microsoft.com/office/powerpoint/2010/main" val="504598120"/>
              </p:ext>
            </p:extLst>
          </p:nvPr>
        </p:nvGraphicFramePr>
        <p:xfrm>
          <a:off x="1135962" y="320040"/>
          <a:ext cx="10465488" cy="4187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578" name="Picture 2" descr="Resultado de imagen para SERVICIO DE EDUCACION SUPERI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9110" y="3850004"/>
            <a:ext cx="3195320" cy="23964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894615"/>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3 Diagrama"/>
          <p:cNvGraphicFramePr/>
          <p:nvPr>
            <p:extLst>
              <p:ext uri="{D42A27DB-BD31-4B8C-83A1-F6EECF244321}">
                <p14:modId xmlns:p14="http://schemas.microsoft.com/office/powerpoint/2010/main" val="3801904429"/>
              </p:ext>
            </p:extLst>
          </p:nvPr>
        </p:nvGraphicFramePr>
        <p:xfrm>
          <a:off x="419100" y="714375"/>
          <a:ext cx="11182350" cy="5210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1 Título"/>
          <p:cNvSpPr txBox="1">
            <a:spLocks/>
          </p:cNvSpPr>
          <p:nvPr/>
        </p:nvSpPr>
        <p:spPr bwMode="auto">
          <a:xfrm>
            <a:off x="-27380" y="-16026"/>
            <a:ext cx="8816386" cy="52656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Modelo de costeo propuesto</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8344012"/>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981200" y="1145739"/>
            <a:ext cx="8324850" cy="461665"/>
          </a:xfrm>
          <a:prstGeom prst="rect">
            <a:avLst/>
          </a:prstGeom>
        </p:spPr>
        <p:txBody>
          <a:bodyPr wrap="square">
            <a:spAutoFit/>
          </a:bodyPr>
          <a:lstStyle/>
          <a:p>
            <a:endParaRPr lang="es-EC" sz="2400" dirty="0"/>
          </a:p>
        </p:txBody>
      </p:sp>
      <p:sp>
        <p:nvSpPr>
          <p:cNvPr id="4" name="1 Título"/>
          <p:cNvSpPr txBox="1">
            <a:spLocks/>
          </p:cNvSpPr>
          <p:nvPr/>
        </p:nvSpPr>
        <p:spPr bwMode="auto">
          <a:xfrm>
            <a:off x="201220" y="98274"/>
            <a:ext cx="8816386" cy="52656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Procedimiento y análisis</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sp>
        <p:nvSpPr>
          <p:cNvPr id="5" name="4 Rectángulo"/>
          <p:cNvSpPr/>
          <p:nvPr/>
        </p:nvSpPr>
        <p:spPr>
          <a:xfrm>
            <a:off x="559406" y="4167664"/>
            <a:ext cx="6096000" cy="369332"/>
          </a:xfrm>
          <a:prstGeom prst="rect">
            <a:avLst/>
          </a:prstGeom>
        </p:spPr>
        <p:txBody>
          <a:bodyPr>
            <a:spAutoFit/>
          </a:bodyPr>
          <a:lstStyle/>
          <a:p>
            <a:endParaRPr lang="es-EC" dirty="0"/>
          </a:p>
        </p:txBody>
      </p:sp>
      <p:sp>
        <p:nvSpPr>
          <p:cNvPr id="6" name="5 Rectángulo"/>
          <p:cNvSpPr/>
          <p:nvPr/>
        </p:nvSpPr>
        <p:spPr>
          <a:xfrm>
            <a:off x="7124700" y="4167664"/>
            <a:ext cx="6096000" cy="369332"/>
          </a:xfrm>
          <a:prstGeom prst="rect">
            <a:avLst/>
          </a:prstGeom>
        </p:spPr>
        <p:txBody>
          <a:bodyPr>
            <a:spAutoFit/>
          </a:bodyPr>
          <a:lstStyle/>
          <a:p>
            <a:endParaRPr lang="es-EC" dirty="0"/>
          </a:p>
        </p:txBody>
      </p:sp>
      <p:graphicFrame>
        <p:nvGraphicFramePr>
          <p:cNvPr id="7" name="6 Diagrama"/>
          <p:cNvGraphicFramePr/>
          <p:nvPr>
            <p:extLst>
              <p:ext uri="{D42A27DB-BD31-4B8C-83A1-F6EECF244321}">
                <p14:modId xmlns:p14="http://schemas.microsoft.com/office/powerpoint/2010/main" val="1275037732"/>
              </p:ext>
            </p:extLst>
          </p:nvPr>
        </p:nvGraphicFramePr>
        <p:xfrm>
          <a:off x="280898" y="1145739"/>
          <a:ext cx="11355388" cy="4624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8344012"/>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bwMode="auto">
          <a:xfrm>
            <a:off x="-27380" y="22074"/>
            <a:ext cx="8816386" cy="52656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Planteamiento del ejemplo – Caso 1</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graphicFrame>
        <p:nvGraphicFramePr>
          <p:cNvPr id="8" name="7 Diagrama"/>
          <p:cNvGraphicFramePr/>
          <p:nvPr>
            <p:extLst>
              <p:ext uri="{D42A27DB-BD31-4B8C-83A1-F6EECF244321}">
                <p14:modId xmlns:p14="http://schemas.microsoft.com/office/powerpoint/2010/main" val="2427283960"/>
              </p:ext>
            </p:extLst>
          </p:nvPr>
        </p:nvGraphicFramePr>
        <p:xfrm>
          <a:off x="2489200" y="1215421"/>
          <a:ext cx="8285480" cy="44843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66894615"/>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711"/>
          <a:stretch/>
        </p:blipFill>
        <p:spPr bwMode="auto">
          <a:xfrm>
            <a:off x="1087437" y="952500"/>
            <a:ext cx="10475913" cy="5200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46857" y="109530"/>
            <a:ext cx="6515100" cy="369332"/>
          </a:xfrm>
          <a:prstGeom prst="rect">
            <a:avLst/>
          </a:prstGeom>
        </p:spPr>
        <p:txBody>
          <a:bodyPr wrap="square">
            <a:spAutoFit/>
          </a:bodyPr>
          <a:lstStyle/>
          <a:p>
            <a:pPr lvl="3"/>
            <a:r>
              <a:rPr lang="es-EC" b="1" dirty="0"/>
              <a:t>Procedimiento de costeo de recursos humanos</a:t>
            </a:r>
            <a:endParaRPr lang="es-EC" sz="1600" dirty="0"/>
          </a:p>
        </p:txBody>
      </p:sp>
    </p:spTree>
    <p:extLst>
      <p:ext uri="{BB962C8B-B14F-4D97-AF65-F5344CB8AC3E}">
        <p14:creationId xmlns:p14="http://schemas.microsoft.com/office/powerpoint/2010/main" val="3348344012"/>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81787"/>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606"/>
          <a:stretch/>
        </p:blipFill>
        <p:spPr bwMode="auto">
          <a:xfrm>
            <a:off x="1089328" y="438150"/>
            <a:ext cx="9502472" cy="593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344012"/>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90"/>
          <a:stretch/>
        </p:blipFill>
        <p:spPr bwMode="auto">
          <a:xfrm>
            <a:off x="1349272" y="1085849"/>
            <a:ext cx="9723542" cy="437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211730" y="177284"/>
            <a:ext cx="5405839" cy="369332"/>
          </a:xfrm>
          <a:prstGeom prst="rect">
            <a:avLst/>
          </a:prstGeom>
        </p:spPr>
        <p:txBody>
          <a:bodyPr wrap="none">
            <a:spAutoFit/>
          </a:bodyPr>
          <a:lstStyle/>
          <a:p>
            <a:pPr lvl="3"/>
            <a:r>
              <a:rPr lang="es-EC" b="1" dirty="0"/>
              <a:t>Procedimiento de costeo de activos fijos</a:t>
            </a:r>
            <a:endParaRPr lang="es-EC" sz="1600" dirty="0"/>
          </a:p>
        </p:txBody>
      </p:sp>
    </p:spTree>
    <p:extLst>
      <p:ext uri="{BB962C8B-B14F-4D97-AF65-F5344CB8AC3E}">
        <p14:creationId xmlns:p14="http://schemas.microsoft.com/office/powerpoint/2010/main" val="3348344012"/>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9126" y="800100"/>
            <a:ext cx="9192188"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34401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565891" y="150380"/>
            <a:ext cx="5770684"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El Problema</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sp>
        <p:nvSpPr>
          <p:cNvPr id="6" name="5 Rectángulo"/>
          <p:cNvSpPr/>
          <p:nvPr/>
        </p:nvSpPr>
        <p:spPr>
          <a:xfrm>
            <a:off x="565891" y="1277512"/>
            <a:ext cx="6093824" cy="1631216"/>
          </a:xfrm>
          <a:prstGeom prst="rect">
            <a:avLst/>
          </a:prstGeom>
        </p:spPr>
        <p:txBody>
          <a:bodyPr wrap="square">
            <a:spAutoFit/>
          </a:bodyPr>
          <a:lstStyle/>
          <a:p>
            <a:pPr algn="just"/>
            <a:r>
              <a:rPr lang="es-EC" sz="2000" dirty="0"/>
              <a:t>A nivel nacional e internacional los estudios de especialización, de programas de </a:t>
            </a:r>
            <a:r>
              <a:rPr lang="es-EC" sz="2000" dirty="0" smtClean="0"/>
              <a:t>maestría, </a:t>
            </a:r>
            <a:r>
              <a:rPr lang="es-EC" sz="2000" dirty="0"/>
              <a:t>inclusive los más altos grados académicos (</a:t>
            </a:r>
            <a:r>
              <a:rPr lang="es-EC" sz="2000" dirty="0" err="1" smtClean="0"/>
              <a:t>Ph.D</a:t>
            </a:r>
            <a:r>
              <a:rPr lang="es-EC" sz="2000" dirty="0" smtClean="0"/>
              <a:t>.) </a:t>
            </a:r>
            <a:r>
              <a:rPr lang="es-EC" sz="2000" dirty="0"/>
              <a:t>son muy cotizados debido a las exigencias del mundo </a:t>
            </a:r>
            <a:r>
              <a:rPr lang="es-EC" sz="2000" dirty="0" smtClean="0"/>
              <a:t>globalizado, </a:t>
            </a:r>
            <a:r>
              <a:rPr lang="es-EC" sz="2000" dirty="0"/>
              <a:t>en el </a:t>
            </a:r>
            <a:r>
              <a:rPr lang="es-EC" sz="2000" dirty="0" smtClean="0"/>
              <a:t>cual a más conocimientos, más  </a:t>
            </a:r>
            <a:r>
              <a:rPr lang="es-EC" sz="2000" dirty="0"/>
              <a:t>valor agregado</a:t>
            </a:r>
            <a:r>
              <a:rPr lang="es-EC" sz="2000" dirty="0" smtClean="0"/>
              <a:t>.</a:t>
            </a:r>
          </a:p>
        </p:txBody>
      </p:sp>
      <p:pic>
        <p:nvPicPr>
          <p:cNvPr id="2050" name="Picture 2" descr="Resultado de imagen para programas de posgra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233" y="3388307"/>
            <a:ext cx="1648651" cy="203726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746750" y="3591329"/>
            <a:ext cx="6096000" cy="1631216"/>
          </a:xfrm>
          <a:prstGeom prst="rect">
            <a:avLst/>
          </a:prstGeom>
        </p:spPr>
        <p:txBody>
          <a:bodyPr>
            <a:spAutoFit/>
          </a:bodyPr>
          <a:lstStyle/>
          <a:p>
            <a:pPr algn="just"/>
            <a:r>
              <a:rPr lang="es-EC" sz="2000" dirty="0"/>
              <a:t>Los programas de </a:t>
            </a:r>
            <a:r>
              <a:rPr lang="es-EC" sz="2000" dirty="0" smtClean="0"/>
              <a:t>posgrado o de </a:t>
            </a:r>
            <a:r>
              <a:rPr lang="es-EC" sz="2000" dirty="0"/>
              <a:t>cuarto nivel, son ofertados por </a:t>
            </a:r>
            <a:r>
              <a:rPr lang="es-EC" sz="2000" dirty="0" smtClean="0"/>
              <a:t>la mayoría de Instituciones </a:t>
            </a:r>
            <a:r>
              <a:rPr lang="es-EC" sz="2000" dirty="0"/>
              <a:t>de Educación Superior (IES) a nivel mundial, </a:t>
            </a:r>
            <a:r>
              <a:rPr lang="es-EC" sz="2000" dirty="0" smtClean="0"/>
              <a:t>y no de los elementos que </a:t>
            </a:r>
            <a:r>
              <a:rPr lang="es-EC" sz="2000" dirty="0"/>
              <a:t>influyen en el estudiante al momento de decidirse por un programa de </a:t>
            </a:r>
            <a:r>
              <a:rPr lang="es-EC" sz="2000" dirty="0" smtClean="0"/>
              <a:t>posgrado, es el costo.</a:t>
            </a:r>
            <a:endParaRPr lang="es-EC" sz="2000" dirty="0"/>
          </a:p>
        </p:txBody>
      </p:sp>
      <p:pic>
        <p:nvPicPr>
          <p:cNvPr id="2052" name="Picture 4" descr="Resultado de imagen para programas de posgrado"/>
          <p:cNvPicPr>
            <a:picLocks noChangeAspect="1" noChangeArrowheads="1"/>
          </p:cNvPicPr>
          <p:nvPr/>
        </p:nvPicPr>
        <p:blipFill rotWithShape="1">
          <a:blip r:embed="rId4">
            <a:extLst>
              <a:ext uri="{28A0092B-C50C-407E-A947-70E740481C1C}">
                <a14:useLocalDpi xmlns:a14="http://schemas.microsoft.com/office/drawing/2010/main" val="0"/>
              </a:ext>
            </a:extLst>
          </a:blip>
          <a:srcRect r="3255" b="18289"/>
          <a:stretch/>
        </p:blipFill>
        <p:spPr bwMode="auto">
          <a:xfrm>
            <a:off x="252590" y="3725107"/>
            <a:ext cx="2524480" cy="13636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4" descr="Imagen relacionada"/>
          <p:cNvPicPr>
            <a:picLocks noChangeAspect="1" noChangeArrowheads="1"/>
          </p:cNvPicPr>
          <p:nvPr/>
        </p:nvPicPr>
        <p:blipFill rotWithShape="1">
          <a:blip r:embed="rId5">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Resultado de imagen para mas conocimiento mas dud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3621" y="976653"/>
            <a:ext cx="3607970" cy="223293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892140"/>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66" b="7090"/>
          <a:stretch/>
        </p:blipFill>
        <p:spPr bwMode="auto">
          <a:xfrm>
            <a:off x="1576387" y="1047750"/>
            <a:ext cx="9453563" cy="4863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328896"/>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587" b="-593"/>
          <a:stretch/>
        </p:blipFill>
        <p:spPr bwMode="auto">
          <a:xfrm>
            <a:off x="1578278" y="990599"/>
            <a:ext cx="8940800" cy="477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328896"/>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133350"/>
            <a:ext cx="9810750" cy="369332"/>
          </a:xfrm>
          <a:prstGeom prst="rect">
            <a:avLst/>
          </a:prstGeom>
        </p:spPr>
        <p:txBody>
          <a:bodyPr wrap="square">
            <a:spAutoFit/>
          </a:bodyPr>
          <a:lstStyle/>
          <a:p>
            <a:pPr lvl="3"/>
            <a:r>
              <a:rPr lang="es-EC" b="1" dirty="0"/>
              <a:t>Procedimiento de costeo por </a:t>
            </a:r>
            <a:r>
              <a:rPr lang="es-EC" b="1" dirty="0" smtClean="0"/>
              <a:t>depreciación y mantenimiento </a:t>
            </a:r>
            <a:r>
              <a:rPr lang="es-EC" b="1" dirty="0"/>
              <a:t>de infraestructura física</a:t>
            </a:r>
            <a:endParaRPr lang="es-EC" sz="1600" dirty="0"/>
          </a:p>
        </p:txBody>
      </p:sp>
      <p:pic>
        <p:nvPicPr>
          <p:cNvPr id="317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996" b="7841"/>
          <a:stretch/>
        </p:blipFill>
        <p:spPr bwMode="auto">
          <a:xfrm>
            <a:off x="2079800" y="933450"/>
            <a:ext cx="7730950"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328896"/>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8900" y="1014207"/>
            <a:ext cx="7519988" cy="408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077280"/>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89416"/>
            <a:ext cx="5645506" cy="369332"/>
          </a:xfrm>
          <a:prstGeom prst="rect">
            <a:avLst/>
          </a:prstGeom>
        </p:spPr>
        <p:txBody>
          <a:bodyPr wrap="square">
            <a:spAutoFit/>
          </a:bodyPr>
          <a:lstStyle/>
          <a:p>
            <a:pPr lvl="3"/>
            <a:r>
              <a:rPr lang="es-EC" b="1" dirty="0"/>
              <a:t>Procedimiento de costeo área verde</a:t>
            </a:r>
            <a:endParaRPr lang="es-EC" sz="1600" dirty="0"/>
          </a:p>
        </p:txBody>
      </p:sp>
      <p:pic>
        <p:nvPicPr>
          <p:cNvPr id="337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896"/>
          <a:stretch/>
        </p:blipFill>
        <p:spPr bwMode="auto">
          <a:xfrm>
            <a:off x="4080669" y="853458"/>
            <a:ext cx="4367212"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6250" y="2643364"/>
            <a:ext cx="9036050" cy="392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077280"/>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101084"/>
            <a:ext cx="5855962" cy="369332"/>
          </a:xfrm>
          <a:prstGeom prst="rect">
            <a:avLst/>
          </a:prstGeom>
        </p:spPr>
        <p:txBody>
          <a:bodyPr wrap="none">
            <a:spAutoFit/>
          </a:bodyPr>
          <a:lstStyle/>
          <a:p>
            <a:pPr lvl="3"/>
            <a:r>
              <a:rPr lang="es-EC" b="1" dirty="0"/>
              <a:t>Procedimiento de costeo de energía eléctrica</a:t>
            </a:r>
            <a:endParaRPr lang="es-EC" sz="1600" dirty="0"/>
          </a:p>
        </p:txBody>
      </p:sp>
      <p:pic>
        <p:nvPicPr>
          <p:cNvPr id="348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1000" y="942902"/>
            <a:ext cx="9493250" cy="469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077280"/>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6722" y="596900"/>
            <a:ext cx="9045575" cy="245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6723" y="3055937"/>
            <a:ext cx="9045575" cy="296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077280"/>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4187" y="1310641"/>
            <a:ext cx="8414517" cy="362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328896"/>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177284"/>
            <a:ext cx="4741106" cy="369332"/>
          </a:xfrm>
          <a:prstGeom prst="rect">
            <a:avLst/>
          </a:prstGeom>
        </p:spPr>
        <p:txBody>
          <a:bodyPr wrap="none">
            <a:spAutoFit/>
          </a:bodyPr>
          <a:lstStyle/>
          <a:p>
            <a:pPr lvl="3"/>
            <a:r>
              <a:rPr lang="es-EC" b="1" dirty="0"/>
              <a:t>Procedimiento de costeo de agua</a:t>
            </a:r>
            <a:endParaRPr lang="es-EC" sz="1600" dirty="0"/>
          </a:p>
        </p:txBody>
      </p:sp>
      <p:pic>
        <p:nvPicPr>
          <p:cNvPr id="378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8629" y="1127760"/>
            <a:ext cx="9053218" cy="4322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328896"/>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0875" y="654771"/>
            <a:ext cx="8598203" cy="539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34401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7004956" y="1353735"/>
            <a:ext cx="4386944" cy="3785652"/>
          </a:xfrm>
          <a:prstGeom prst="rect">
            <a:avLst/>
          </a:prstGeom>
        </p:spPr>
        <p:txBody>
          <a:bodyPr wrap="square">
            <a:spAutoFit/>
          </a:bodyPr>
          <a:lstStyle/>
          <a:p>
            <a:pPr algn="just"/>
            <a:r>
              <a:rPr lang="es-EC" sz="2000" dirty="0" smtClean="0"/>
              <a:t>En </a:t>
            </a:r>
            <a:r>
              <a:rPr lang="es-EC" sz="2000" dirty="0"/>
              <a:t>el Ecuador existen 31 universidades, de las cuales 17 de ellas ofertan programas de cuarto nivel y 3 universidades especializadas solo en posgrados: la </a:t>
            </a:r>
            <a:r>
              <a:rPr lang="es-EC" sz="2000" dirty="0" err="1"/>
              <a:t>Flacso</a:t>
            </a:r>
            <a:r>
              <a:rPr lang="es-EC" sz="2000" dirty="0"/>
              <a:t>, la Andina Simón Bolívar y el IAEN (Instituto de Altos Estudios Nacionales</a:t>
            </a:r>
            <a:r>
              <a:rPr lang="es-EC" sz="2000" dirty="0" smtClean="0"/>
              <a:t>).</a:t>
            </a:r>
          </a:p>
          <a:p>
            <a:pPr algn="just"/>
            <a:endParaRPr lang="es-EC" sz="2000" dirty="0" smtClean="0"/>
          </a:p>
          <a:p>
            <a:pPr algn="just"/>
            <a:endParaRPr lang="es-EC" sz="2000" dirty="0"/>
          </a:p>
          <a:p>
            <a:pPr algn="just"/>
            <a:r>
              <a:rPr lang="es-EC" sz="2000" dirty="0" smtClean="0"/>
              <a:t>Las </a:t>
            </a:r>
            <a:r>
              <a:rPr lang="es-EC" sz="2000" dirty="0"/>
              <a:t>3 se encuentran en Quito y en conjunto reciben al año $ 32 millones del Estado</a:t>
            </a:r>
            <a:r>
              <a:rPr lang="es-EC" sz="2000" dirty="0" smtClean="0"/>
              <a:t>.</a:t>
            </a:r>
            <a:endParaRPr lang="es-EC" sz="2000" dirty="0"/>
          </a:p>
        </p:txBody>
      </p:sp>
      <p:pic>
        <p:nvPicPr>
          <p:cNvPr id="3074" name="Picture 2" descr="Resultado de imagen para flac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55" y="1333819"/>
            <a:ext cx="1947545" cy="21482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iaen"/>
          <p:cNvPicPr>
            <a:picLocks noChangeAspect="1" noChangeArrowheads="1"/>
          </p:cNvPicPr>
          <p:nvPr/>
        </p:nvPicPr>
        <p:blipFill rotWithShape="1">
          <a:blip r:embed="rId3">
            <a:extLst>
              <a:ext uri="{28A0092B-C50C-407E-A947-70E740481C1C}">
                <a14:useLocalDpi xmlns:a14="http://schemas.microsoft.com/office/drawing/2010/main" val="0"/>
              </a:ext>
            </a:extLst>
          </a:blip>
          <a:srcRect l="3755" t="7095" r="8878" b="16087"/>
          <a:stretch/>
        </p:blipFill>
        <p:spPr bwMode="auto">
          <a:xfrm>
            <a:off x="582292" y="3960556"/>
            <a:ext cx="5327537" cy="176968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para andina simon boliv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6060" y="1286170"/>
            <a:ext cx="2904376" cy="24894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n relacionada"/>
          <p:cNvPicPr>
            <a:picLocks noChangeAspect="1" noChangeArrowheads="1"/>
          </p:cNvPicPr>
          <p:nvPr/>
        </p:nvPicPr>
        <p:blipFill rotWithShape="1">
          <a:blip r:embed="rId5">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28083"/>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7200" y="795338"/>
            <a:ext cx="824230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5088" y="3143251"/>
            <a:ext cx="6780622"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957177"/>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185351"/>
            <a:ext cx="7467600" cy="369332"/>
          </a:xfrm>
          <a:prstGeom prst="rect">
            <a:avLst/>
          </a:prstGeom>
        </p:spPr>
        <p:txBody>
          <a:bodyPr wrap="square">
            <a:spAutoFit/>
          </a:bodyPr>
          <a:lstStyle/>
          <a:p>
            <a:pPr lvl="3"/>
            <a:r>
              <a:rPr lang="es-EC" b="1" dirty="0"/>
              <a:t>Procedimiento de costeo de consumo telefónico</a:t>
            </a:r>
            <a:endParaRPr lang="es-EC" sz="1600" dirty="0"/>
          </a:p>
        </p:txBody>
      </p:sp>
      <p:pic>
        <p:nvPicPr>
          <p:cNvPr id="4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6988" y="1283136"/>
            <a:ext cx="7952090" cy="4022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2643347"/>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200055"/>
            <a:ext cx="9486900" cy="400110"/>
          </a:xfrm>
          <a:prstGeom prst="rect">
            <a:avLst/>
          </a:prstGeom>
        </p:spPr>
        <p:txBody>
          <a:bodyPr wrap="square">
            <a:spAutoFit/>
          </a:bodyPr>
          <a:lstStyle/>
          <a:p>
            <a:pPr lvl="2"/>
            <a:r>
              <a:rPr lang="es-EC" sz="2000" b="1" dirty="0"/>
              <a:t>Distribución del costo hora estudiante del Centro/Unidad de Posgrados</a:t>
            </a:r>
            <a:endParaRPr lang="es-EC" sz="2000" dirty="0"/>
          </a:p>
        </p:txBody>
      </p:sp>
      <p:pic>
        <p:nvPicPr>
          <p:cNvPr id="419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416" y="1138476"/>
            <a:ext cx="7811784" cy="5108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6648"/>
          <a:stretch/>
        </p:blipFill>
        <p:spPr bwMode="auto">
          <a:xfrm>
            <a:off x="7239001" y="2625267"/>
            <a:ext cx="4952999" cy="213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2643347"/>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645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175" y="609283"/>
            <a:ext cx="10452475" cy="549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2643347"/>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634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897" t="12110" r="23865" b="9766"/>
          <a:stretch/>
        </p:blipFill>
        <p:spPr bwMode="auto">
          <a:xfrm>
            <a:off x="3314700" y="0"/>
            <a:ext cx="5702906" cy="691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2643347"/>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bwMode="auto">
          <a:xfrm>
            <a:off x="-27380" y="22074"/>
            <a:ext cx="8816386" cy="52656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Planteamiento del ejemplo – Caso 2</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graphicFrame>
        <p:nvGraphicFramePr>
          <p:cNvPr id="8" name="7 Diagrama"/>
          <p:cNvGraphicFramePr/>
          <p:nvPr>
            <p:extLst>
              <p:ext uri="{D42A27DB-BD31-4B8C-83A1-F6EECF244321}">
                <p14:modId xmlns:p14="http://schemas.microsoft.com/office/powerpoint/2010/main" val="1945326213"/>
              </p:ext>
            </p:extLst>
          </p:nvPr>
        </p:nvGraphicFramePr>
        <p:xfrm>
          <a:off x="2352040" y="1154461"/>
          <a:ext cx="8300720" cy="45148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85883456"/>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46857" y="109530"/>
            <a:ext cx="6515100" cy="369332"/>
          </a:xfrm>
          <a:prstGeom prst="rect">
            <a:avLst/>
          </a:prstGeom>
        </p:spPr>
        <p:txBody>
          <a:bodyPr wrap="square">
            <a:spAutoFit/>
          </a:bodyPr>
          <a:lstStyle/>
          <a:p>
            <a:pPr lvl="3"/>
            <a:r>
              <a:rPr lang="es-EC" b="1" dirty="0"/>
              <a:t>Procedimiento de costeo de recursos humanos</a:t>
            </a:r>
            <a:endParaRPr lang="es-EC" sz="1600" dirty="0"/>
          </a:p>
        </p:txBody>
      </p:sp>
      <p:pic>
        <p:nvPicPr>
          <p:cNvPr id="655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091" y="1177290"/>
            <a:ext cx="10107734" cy="408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847152"/>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81787"/>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665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9575" y="1096963"/>
            <a:ext cx="8831263"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680678"/>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11730" y="177284"/>
            <a:ext cx="5405839" cy="369332"/>
          </a:xfrm>
          <a:prstGeom prst="rect">
            <a:avLst/>
          </a:prstGeom>
        </p:spPr>
        <p:txBody>
          <a:bodyPr wrap="none">
            <a:spAutoFit/>
          </a:bodyPr>
          <a:lstStyle/>
          <a:p>
            <a:pPr lvl="3"/>
            <a:r>
              <a:rPr lang="es-EC" b="1" dirty="0"/>
              <a:t>Procedimiento de costeo de activos fijos</a:t>
            </a:r>
            <a:endParaRPr lang="es-EC" sz="1600" dirty="0"/>
          </a:p>
        </p:txBody>
      </p:sp>
      <p:pic>
        <p:nvPicPr>
          <p:cNvPr id="675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0405" y="1143001"/>
            <a:ext cx="9409524" cy="386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272924"/>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686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625" y="1300163"/>
            <a:ext cx="8794750" cy="383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271313"/>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25581" y="56121"/>
            <a:ext cx="4620986"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Objetivo General</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sp>
        <p:nvSpPr>
          <p:cNvPr id="3" name="2 Rectángulo"/>
          <p:cNvSpPr/>
          <p:nvPr/>
        </p:nvSpPr>
        <p:spPr>
          <a:xfrm>
            <a:off x="882831" y="953730"/>
            <a:ext cx="9916886" cy="1015663"/>
          </a:xfrm>
          <a:prstGeom prst="rect">
            <a:avLst/>
          </a:prstGeom>
        </p:spPr>
        <p:txBody>
          <a:bodyPr wrap="square">
            <a:spAutoFit/>
          </a:bodyPr>
          <a:lstStyle/>
          <a:p>
            <a:pPr algn="just"/>
            <a:r>
              <a:rPr lang="es-EC" sz="2000" dirty="0"/>
              <a:t>Diseñar una propuesta metodológica para la planeación financiera presupuestaria de programas de Posgrados con base en costos, que permita en forma sostenible y sustentable manejar con efectividad los recursos y servicios disponibles.</a:t>
            </a:r>
          </a:p>
        </p:txBody>
      </p:sp>
      <p:sp>
        <p:nvSpPr>
          <p:cNvPr id="5" name="1 Título"/>
          <p:cNvSpPr txBox="1">
            <a:spLocks/>
          </p:cNvSpPr>
          <p:nvPr/>
        </p:nvSpPr>
        <p:spPr bwMode="auto">
          <a:xfrm>
            <a:off x="25581" y="1991715"/>
            <a:ext cx="3526973"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2400" b="1" dirty="0" smtClean="0">
                <a:solidFill>
                  <a:schemeClr val="accent3">
                    <a:lumMod val="50000"/>
                  </a:schemeClr>
                </a:solidFill>
                <a:latin typeface="Arial" panose="020B0604020202020204" pitchFamily="34" charset="0"/>
                <a:cs typeface="Arial" panose="020B0604020202020204" pitchFamily="34" charset="0"/>
              </a:rPr>
              <a:t>Objetivos específicos</a:t>
            </a:r>
            <a:endParaRPr lang="es-EC" sz="2800" dirty="0">
              <a:solidFill>
                <a:schemeClr val="accent3">
                  <a:lumMod val="50000"/>
                </a:schemeClr>
              </a:solidFill>
              <a:latin typeface="Arial" panose="020B0604020202020204" pitchFamily="34" charset="0"/>
              <a:cs typeface="Arial" panose="020B0604020202020204" pitchFamily="34" charset="0"/>
            </a:endParaRPr>
          </a:p>
        </p:txBody>
      </p:sp>
      <p:pic>
        <p:nvPicPr>
          <p:cNvPr id="6146" name="Picture 2" descr="Resultado de imagen para presupues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40277">
            <a:off x="9470370" y="1969392"/>
            <a:ext cx="2550181" cy="1781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2123398285"/>
              </p:ext>
            </p:extLst>
          </p:nvPr>
        </p:nvGraphicFramePr>
        <p:xfrm>
          <a:off x="1116873" y="2760173"/>
          <a:ext cx="8027127" cy="3202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1014828"/>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696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9600" y="956171"/>
            <a:ext cx="8834120" cy="432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5022494"/>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133350"/>
            <a:ext cx="9810750" cy="369332"/>
          </a:xfrm>
          <a:prstGeom prst="rect">
            <a:avLst/>
          </a:prstGeom>
        </p:spPr>
        <p:txBody>
          <a:bodyPr wrap="square">
            <a:spAutoFit/>
          </a:bodyPr>
          <a:lstStyle/>
          <a:p>
            <a:pPr lvl="3"/>
            <a:r>
              <a:rPr lang="es-EC" b="1" dirty="0"/>
              <a:t>Procedimiento de costeo por </a:t>
            </a:r>
            <a:r>
              <a:rPr lang="es-EC" b="1" dirty="0" smtClean="0"/>
              <a:t>depreciación y mantenimiento </a:t>
            </a:r>
            <a:r>
              <a:rPr lang="es-EC" b="1" dirty="0"/>
              <a:t>de infraestructura física</a:t>
            </a:r>
            <a:endParaRPr lang="es-EC" sz="1600" dirty="0"/>
          </a:p>
        </p:txBody>
      </p:sp>
      <p:pic>
        <p:nvPicPr>
          <p:cNvPr id="706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9223" y="1073785"/>
            <a:ext cx="7500461" cy="436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550456"/>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716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5718" y="988560"/>
            <a:ext cx="7660322" cy="4127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374382"/>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89416"/>
            <a:ext cx="5645506" cy="369332"/>
          </a:xfrm>
          <a:prstGeom prst="rect">
            <a:avLst/>
          </a:prstGeom>
        </p:spPr>
        <p:txBody>
          <a:bodyPr wrap="square">
            <a:spAutoFit/>
          </a:bodyPr>
          <a:lstStyle/>
          <a:p>
            <a:pPr lvl="3"/>
            <a:r>
              <a:rPr lang="es-EC" b="1" dirty="0"/>
              <a:t>Procedimiento de costeo área verde</a:t>
            </a:r>
            <a:endParaRPr lang="es-EC" sz="1600" dirty="0"/>
          </a:p>
        </p:txBody>
      </p:sp>
      <p:pic>
        <p:nvPicPr>
          <p:cNvPr id="727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1365" y="2646045"/>
            <a:ext cx="8367713"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6663"/>
          <a:stretch/>
        </p:blipFill>
        <p:spPr bwMode="auto">
          <a:xfrm>
            <a:off x="4258629" y="723900"/>
            <a:ext cx="4504372"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518619"/>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101084"/>
            <a:ext cx="5855962" cy="369332"/>
          </a:xfrm>
          <a:prstGeom prst="rect">
            <a:avLst/>
          </a:prstGeom>
        </p:spPr>
        <p:txBody>
          <a:bodyPr wrap="none">
            <a:spAutoFit/>
          </a:bodyPr>
          <a:lstStyle/>
          <a:p>
            <a:pPr lvl="3"/>
            <a:r>
              <a:rPr lang="es-EC" b="1" dirty="0"/>
              <a:t>Procedimiento de costeo de energía eléctrica</a:t>
            </a:r>
            <a:endParaRPr lang="es-EC" sz="1600" dirty="0"/>
          </a:p>
        </p:txBody>
      </p:sp>
      <p:pic>
        <p:nvPicPr>
          <p:cNvPr id="737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9255" y="1203961"/>
            <a:ext cx="9195820" cy="372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8347800"/>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747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9554" y="591185"/>
            <a:ext cx="8999524"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9554" y="3066098"/>
            <a:ext cx="9006677"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917603"/>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757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3748" y="1434782"/>
            <a:ext cx="7485264" cy="3021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0547899"/>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177284"/>
            <a:ext cx="4741106" cy="369332"/>
          </a:xfrm>
          <a:prstGeom prst="rect">
            <a:avLst/>
          </a:prstGeom>
        </p:spPr>
        <p:txBody>
          <a:bodyPr wrap="none">
            <a:spAutoFit/>
          </a:bodyPr>
          <a:lstStyle/>
          <a:p>
            <a:pPr lvl="3"/>
            <a:r>
              <a:rPr lang="es-EC" b="1" dirty="0"/>
              <a:t>Procedimiento de costeo de agua</a:t>
            </a:r>
            <a:endParaRPr lang="es-EC" sz="1600" dirty="0"/>
          </a:p>
        </p:txBody>
      </p:sp>
      <p:pic>
        <p:nvPicPr>
          <p:cNvPr id="7680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7030" y="1199278"/>
            <a:ext cx="9366250" cy="316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228731"/>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778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9103" y="1005840"/>
            <a:ext cx="9276044" cy="399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216385"/>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788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4108" y="810260"/>
            <a:ext cx="7079932" cy="2419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633"/>
          <a:stretch/>
        </p:blipFill>
        <p:spPr bwMode="auto">
          <a:xfrm>
            <a:off x="3298508" y="3107690"/>
            <a:ext cx="4656772" cy="276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184053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581131" y="104006"/>
            <a:ext cx="5770684"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Justificación</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sp>
        <p:nvSpPr>
          <p:cNvPr id="5" name="AutoShape 2" descr="Resultado de imagen para presupues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4" descr="Resultado de imagen para presupuest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AutoShape 6" descr="Resultado de imagen para presupuest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AutoShape 8" descr="Resultado de imagen para presupuest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10" descr="Resultado de imagen para presupuest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2"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10 Diagrama"/>
          <p:cNvGraphicFramePr/>
          <p:nvPr>
            <p:extLst>
              <p:ext uri="{D42A27DB-BD31-4B8C-83A1-F6EECF244321}">
                <p14:modId xmlns:p14="http://schemas.microsoft.com/office/powerpoint/2010/main" val="3135871617"/>
              </p:ext>
            </p:extLst>
          </p:nvPr>
        </p:nvGraphicFramePr>
        <p:xfrm>
          <a:off x="1982335" y="1295401"/>
          <a:ext cx="9066665" cy="41719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52629856"/>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185351"/>
            <a:ext cx="7467600" cy="369332"/>
          </a:xfrm>
          <a:prstGeom prst="rect">
            <a:avLst/>
          </a:prstGeom>
        </p:spPr>
        <p:txBody>
          <a:bodyPr wrap="square">
            <a:spAutoFit/>
          </a:bodyPr>
          <a:lstStyle/>
          <a:p>
            <a:pPr lvl="3"/>
            <a:r>
              <a:rPr lang="es-EC" b="1" dirty="0"/>
              <a:t>Procedimiento de costeo de consumo telefónico</a:t>
            </a:r>
            <a:endParaRPr lang="es-EC" sz="1600" dirty="0"/>
          </a:p>
        </p:txBody>
      </p:sp>
      <p:pic>
        <p:nvPicPr>
          <p:cNvPr id="798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3346" y="1246625"/>
            <a:ext cx="7352774" cy="3616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735229"/>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200055"/>
            <a:ext cx="9486900" cy="400110"/>
          </a:xfrm>
          <a:prstGeom prst="rect">
            <a:avLst/>
          </a:prstGeom>
        </p:spPr>
        <p:txBody>
          <a:bodyPr wrap="square">
            <a:spAutoFit/>
          </a:bodyPr>
          <a:lstStyle/>
          <a:p>
            <a:pPr lvl="2"/>
            <a:r>
              <a:rPr lang="es-EC" sz="2000" b="1" dirty="0"/>
              <a:t>Distribución del costo hora estudiante del Centro/Unidad de Posgrados</a:t>
            </a:r>
            <a:endParaRPr lang="es-EC" sz="2000" dirty="0"/>
          </a:p>
        </p:txBody>
      </p:sp>
      <p:pic>
        <p:nvPicPr>
          <p:cNvPr id="8089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734"/>
          <a:stretch/>
        </p:blipFill>
        <p:spPr bwMode="auto">
          <a:xfrm>
            <a:off x="589569" y="1243804"/>
            <a:ext cx="6469885" cy="428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89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6415"/>
          <a:stretch/>
        </p:blipFill>
        <p:spPr bwMode="auto">
          <a:xfrm>
            <a:off x="7379494" y="2326382"/>
            <a:ext cx="4519612"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875327"/>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819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7875" y="901745"/>
            <a:ext cx="8361045" cy="448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4217793"/>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829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810" t="12501" r="23119" b="10937"/>
          <a:stretch/>
        </p:blipFill>
        <p:spPr bwMode="auto">
          <a:xfrm>
            <a:off x="3067048" y="78105"/>
            <a:ext cx="5734052" cy="665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210322"/>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810" t="12501" r="23119" b="10937"/>
          <a:stretch/>
        </p:blipFill>
        <p:spPr bwMode="auto">
          <a:xfrm>
            <a:off x="6025543" y="19050"/>
            <a:ext cx="5995007" cy="690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9897" t="12110" r="23865" b="9766"/>
          <a:stretch/>
        </p:blipFill>
        <p:spPr bwMode="auto">
          <a:xfrm>
            <a:off x="215597" y="20955"/>
            <a:ext cx="5640563" cy="6837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Elipse"/>
          <p:cNvSpPr/>
          <p:nvPr/>
        </p:nvSpPr>
        <p:spPr>
          <a:xfrm>
            <a:off x="4968240" y="5608320"/>
            <a:ext cx="872680" cy="1885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Elipse"/>
          <p:cNvSpPr/>
          <p:nvPr/>
        </p:nvSpPr>
        <p:spPr>
          <a:xfrm>
            <a:off x="11147870" y="5666422"/>
            <a:ext cx="872680" cy="1885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652643347"/>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14300" y="62984"/>
            <a:ext cx="2242986" cy="461665"/>
          </a:xfrm>
          <a:prstGeom prst="rect">
            <a:avLst/>
          </a:prstGeom>
        </p:spPr>
        <p:txBody>
          <a:bodyPr wrap="none">
            <a:spAutoFit/>
          </a:bodyPr>
          <a:lstStyle/>
          <a:p>
            <a:r>
              <a:rPr lang="es-EC" sz="2400" b="1" dirty="0" smtClean="0">
                <a:solidFill>
                  <a:schemeClr val="accent3">
                    <a:lumMod val="50000"/>
                  </a:schemeClr>
                </a:solidFill>
              </a:rPr>
              <a:t>CONCLUSIONES</a:t>
            </a:r>
            <a:endParaRPr lang="es-EC" sz="2400" b="1" dirty="0">
              <a:solidFill>
                <a:schemeClr val="accent3">
                  <a:lumMod val="50000"/>
                </a:schemeClr>
              </a:solidFill>
            </a:endParaRPr>
          </a:p>
        </p:txBody>
      </p:sp>
      <p:graphicFrame>
        <p:nvGraphicFramePr>
          <p:cNvPr id="4" name="3 Diagrama"/>
          <p:cNvGraphicFramePr/>
          <p:nvPr>
            <p:extLst>
              <p:ext uri="{D42A27DB-BD31-4B8C-83A1-F6EECF244321}">
                <p14:modId xmlns:p14="http://schemas.microsoft.com/office/powerpoint/2010/main" val="313275458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2643347"/>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Diagrama"/>
          <p:cNvGraphicFramePr/>
          <p:nvPr>
            <p:extLst>
              <p:ext uri="{D42A27DB-BD31-4B8C-83A1-F6EECF244321}">
                <p14:modId xmlns:p14="http://schemas.microsoft.com/office/powerpoint/2010/main" val="63468176"/>
              </p:ext>
            </p:extLst>
          </p:nvPr>
        </p:nvGraphicFramePr>
        <p:xfrm>
          <a:off x="1626226" y="667613"/>
          <a:ext cx="9889822" cy="5016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Rectángulo"/>
          <p:cNvSpPr/>
          <p:nvPr/>
        </p:nvSpPr>
        <p:spPr>
          <a:xfrm>
            <a:off x="219303" y="149483"/>
            <a:ext cx="2813847" cy="461665"/>
          </a:xfrm>
          <a:prstGeom prst="rect">
            <a:avLst/>
          </a:prstGeom>
        </p:spPr>
        <p:txBody>
          <a:bodyPr wrap="none">
            <a:spAutoFit/>
          </a:bodyPr>
          <a:lstStyle/>
          <a:p>
            <a:r>
              <a:rPr lang="es-EC" sz="2400" b="1" dirty="0">
                <a:solidFill>
                  <a:schemeClr val="accent3">
                    <a:lumMod val="50000"/>
                  </a:schemeClr>
                </a:solidFill>
              </a:rPr>
              <a:t>RECOMENDACIONES</a:t>
            </a:r>
            <a:endParaRPr lang="es-EC" sz="2400" dirty="0"/>
          </a:p>
        </p:txBody>
      </p:sp>
    </p:spTree>
    <p:extLst>
      <p:ext uri="{BB962C8B-B14F-4D97-AF65-F5344CB8AC3E}">
        <p14:creationId xmlns:p14="http://schemas.microsoft.com/office/powerpoint/2010/main" val="3025144883"/>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Diagrama"/>
          <p:cNvGraphicFramePr/>
          <p:nvPr>
            <p:extLst>
              <p:ext uri="{D42A27DB-BD31-4B8C-83A1-F6EECF244321}">
                <p14:modId xmlns:p14="http://schemas.microsoft.com/office/powerpoint/2010/main" val="4237105281"/>
              </p:ext>
            </p:extLst>
          </p:nvPr>
        </p:nvGraphicFramePr>
        <p:xfrm>
          <a:off x="742950" y="857250"/>
          <a:ext cx="11204878" cy="53892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Rectángulo"/>
          <p:cNvSpPr/>
          <p:nvPr/>
        </p:nvSpPr>
        <p:spPr>
          <a:xfrm>
            <a:off x="219303" y="149483"/>
            <a:ext cx="2813847" cy="461665"/>
          </a:xfrm>
          <a:prstGeom prst="rect">
            <a:avLst/>
          </a:prstGeom>
        </p:spPr>
        <p:txBody>
          <a:bodyPr wrap="none">
            <a:spAutoFit/>
          </a:bodyPr>
          <a:lstStyle/>
          <a:p>
            <a:r>
              <a:rPr lang="es-EC" sz="2400" b="1" dirty="0">
                <a:solidFill>
                  <a:schemeClr val="accent3">
                    <a:lumMod val="50000"/>
                  </a:schemeClr>
                </a:solidFill>
              </a:rPr>
              <a:t>RECOMENDACIONES</a:t>
            </a:r>
            <a:endParaRPr lang="es-EC" sz="2400" dirty="0"/>
          </a:p>
        </p:txBody>
      </p:sp>
    </p:spTree>
    <p:extLst>
      <p:ext uri="{BB962C8B-B14F-4D97-AF65-F5344CB8AC3E}">
        <p14:creationId xmlns:p14="http://schemas.microsoft.com/office/powerpoint/2010/main" val="165264334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581131" y="104006"/>
            <a:ext cx="5770684"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Importancia</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sp>
        <p:nvSpPr>
          <p:cNvPr id="5" name="AutoShape 2" descr="Resultado de imagen para presupues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4" descr="Resultado de imagen para presupuest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AutoShape 6" descr="Resultado de imagen para presupuest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AutoShape 8" descr="Resultado de imagen para presupuest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10" descr="Resultado de imagen para presupuest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2"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1069974" y="1138593"/>
            <a:ext cx="10493375" cy="707886"/>
          </a:xfrm>
          <a:prstGeom prst="rect">
            <a:avLst/>
          </a:prstGeom>
        </p:spPr>
        <p:txBody>
          <a:bodyPr wrap="square">
            <a:spAutoFit/>
          </a:bodyPr>
          <a:lstStyle/>
          <a:p>
            <a:pPr algn="ctr"/>
            <a:r>
              <a:rPr lang="es-EC" sz="2000" dirty="0"/>
              <a:t>Con la finalidad de proponer una alternativa que contribuya en la planeación y ejecución presupuestaria de los programas de </a:t>
            </a:r>
            <a:r>
              <a:rPr lang="es-EC" sz="2000" dirty="0" smtClean="0"/>
              <a:t>posgrado</a:t>
            </a:r>
            <a:endParaRPr lang="es-EC" sz="2000" dirty="0"/>
          </a:p>
        </p:txBody>
      </p:sp>
      <p:pic>
        <p:nvPicPr>
          <p:cNvPr id="22530" name="Picture 2" descr="Resultado de imagen para propuest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846479"/>
            <a:ext cx="4762500" cy="39909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12 Diagrama"/>
          <p:cNvGraphicFramePr/>
          <p:nvPr>
            <p:extLst>
              <p:ext uri="{D42A27DB-BD31-4B8C-83A1-F6EECF244321}">
                <p14:modId xmlns:p14="http://schemas.microsoft.com/office/powerpoint/2010/main" val="655731942"/>
              </p:ext>
            </p:extLst>
          </p:nvPr>
        </p:nvGraphicFramePr>
        <p:xfrm>
          <a:off x="3275973" y="1846479"/>
          <a:ext cx="8287376" cy="40334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9215602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368860" y="113514"/>
            <a:ext cx="5770684"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3200" b="1" dirty="0" smtClean="0">
                <a:solidFill>
                  <a:schemeClr val="accent3">
                    <a:lumMod val="50000"/>
                  </a:schemeClr>
                </a:solidFill>
                <a:latin typeface="Arial" panose="020B0604020202020204" pitchFamily="34" charset="0"/>
                <a:cs typeface="Arial" panose="020B0604020202020204" pitchFamily="34" charset="0"/>
              </a:rPr>
              <a:t>Marco Legal</a:t>
            </a:r>
            <a:endParaRPr lang="es-EC" sz="3600" dirty="0">
              <a:solidFill>
                <a:schemeClr val="accent3">
                  <a:lumMod val="50000"/>
                </a:schemeClr>
              </a:solidFill>
              <a:latin typeface="Arial" panose="020B0604020202020204" pitchFamily="34" charset="0"/>
              <a:cs typeface="Arial" panose="020B0604020202020204" pitchFamily="34" charset="0"/>
            </a:endParaRPr>
          </a:p>
        </p:txBody>
      </p:sp>
      <p:graphicFrame>
        <p:nvGraphicFramePr>
          <p:cNvPr id="4" name="3 Diagrama"/>
          <p:cNvGraphicFramePr/>
          <p:nvPr>
            <p:extLst>
              <p:ext uri="{D42A27DB-BD31-4B8C-83A1-F6EECF244321}">
                <p14:modId xmlns:p14="http://schemas.microsoft.com/office/powerpoint/2010/main" val="3794237693"/>
              </p:ext>
            </p:extLst>
          </p:nvPr>
        </p:nvGraphicFramePr>
        <p:xfrm>
          <a:off x="340641" y="465908"/>
          <a:ext cx="11567326" cy="5600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Imagen relacionada"/>
          <p:cNvPicPr>
            <a:picLocks noChangeAspect="1" noChangeArrowheads="1"/>
          </p:cNvPicPr>
          <p:nvPr/>
        </p:nvPicPr>
        <p:blipFill rotWithShape="1">
          <a:blip r:embed="rId8">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37573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3587088618"/>
              </p:ext>
            </p:extLst>
          </p:nvPr>
        </p:nvGraphicFramePr>
        <p:xfrm>
          <a:off x="685800" y="777240"/>
          <a:ext cx="10607040" cy="5284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1 Título"/>
          <p:cNvSpPr txBox="1">
            <a:spLocks/>
          </p:cNvSpPr>
          <p:nvPr/>
        </p:nvSpPr>
        <p:spPr bwMode="auto">
          <a:xfrm>
            <a:off x="33580" y="37314"/>
            <a:ext cx="11274500" cy="488756"/>
          </a:xfrm>
          <a:prstGeom prst="bevel">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lgn="l"/>
            <a:r>
              <a:rPr lang="es-EC" sz="2800" b="1" dirty="0" smtClean="0">
                <a:solidFill>
                  <a:schemeClr val="accent3">
                    <a:lumMod val="50000"/>
                  </a:schemeClr>
                </a:solidFill>
                <a:latin typeface="Arial" panose="020B0604020202020204" pitchFamily="34" charset="0"/>
                <a:cs typeface="Arial" panose="020B0604020202020204" pitchFamily="34" charset="0"/>
              </a:rPr>
              <a:t>LOES - Entes Rectores del Sistema de Educación Superior</a:t>
            </a:r>
            <a:endParaRPr lang="es-EC" sz="3200" dirty="0">
              <a:solidFill>
                <a:schemeClr val="accent3">
                  <a:lumMod val="50000"/>
                </a:schemeClr>
              </a:solidFill>
              <a:latin typeface="Arial" panose="020B0604020202020204" pitchFamily="34" charset="0"/>
              <a:cs typeface="Arial" panose="020B0604020202020204" pitchFamily="34" charset="0"/>
            </a:endParaRPr>
          </a:p>
        </p:txBody>
      </p:sp>
      <p:pic>
        <p:nvPicPr>
          <p:cNvPr id="5" name="Picture 4" descr="Imagen relacionada"/>
          <p:cNvPicPr>
            <a:picLocks noChangeAspect="1" noChangeArrowheads="1"/>
          </p:cNvPicPr>
          <p:nvPr/>
        </p:nvPicPr>
        <p:blipFill rotWithShape="1">
          <a:blip r:embed="rId8">
            <a:extLst>
              <a:ext uri="{28A0092B-C50C-407E-A947-70E740481C1C}">
                <a14:useLocalDpi xmlns:a14="http://schemas.microsoft.com/office/drawing/2010/main" val="0"/>
              </a:ext>
            </a:extLst>
          </a:blip>
          <a:srcRect t="13569" b="11609"/>
          <a:stretch/>
        </p:blipFill>
        <p:spPr bwMode="auto">
          <a:xfrm>
            <a:off x="9017606" y="5924550"/>
            <a:ext cx="3002944" cy="64389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5 Grupo"/>
          <p:cNvGrpSpPr/>
          <p:nvPr/>
        </p:nvGrpSpPr>
        <p:grpSpPr>
          <a:xfrm>
            <a:off x="2627416" y="3809998"/>
            <a:ext cx="2329497" cy="446707"/>
            <a:chOff x="1693472" y="2799877"/>
            <a:chExt cx="2329497" cy="446707"/>
          </a:xfrm>
        </p:grpSpPr>
        <p:sp>
          <p:nvSpPr>
            <p:cNvPr id="10" name="9 Rectángulo"/>
            <p:cNvSpPr/>
            <p:nvPr/>
          </p:nvSpPr>
          <p:spPr>
            <a:xfrm>
              <a:off x="1693472" y="2799877"/>
              <a:ext cx="2329497" cy="446707"/>
            </a:xfrm>
            <a:prstGeom prst="rect">
              <a:avLst/>
            </a:prstGeom>
            <a:blipFill rotWithShape="0">
              <a:blip r:embed="rId9"/>
              <a:stretch>
                <a:fillRect/>
              </a:stretch>
            </a:blipFill>
          </p:spPr>
          <p:style>
            <a:lnRef idx="1">
              <a:schemeClr val="accent5">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10 Rectángulo"/>
            <p:cNvSpPr/>
            <p:nvPr/>
          </p:nvSpPr>
          <p:spPr>
            <a:xfrm>
              <a:off x="1693472" y="2799877"/>
              <a:ext cx="2329497" cy="4467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3660" tIns="18415" rIns="73660" bIns="18415" numCol="1" spcCol="1270" anchor="ctr" anchorCtr="0">
              <a:noAutofit/>
            </a:bodyPr>
            <a:lstStyle/>
            <a:p>
              <a:pPr lvl="0" algn="r" defTabSz="1289050">
                <a:lnSpc>
                  <a:spcPct val="90000"/>
                </a:lnSpc>
                <a:spcBef>
                  <a:spcPct val="0"/>
                </a:spcBef>
                <a:spcAft>
                  <a:spcPct val="35000"/>
                </a:spcAft>
              </a:pPr>
              <a:endParaRPr lang="es-EC" sz="2900" kern="1200"/>
            </a:p>
          </p:txBody>
        </p:sp>
      </p:grpSp>
      <p:grpSp>
        <p:nvGrpSpPr>
          <p:cNvPr id="7" name="6 Grupo"/>
          <p:cNvGrpSpPr/>
          <p:nvPr/>
        </p:nvGrpSpPr>
        <p:grpSpPr>
          <a:xfrm>
            <a:off x="7025537" y="3809998"/>
            <a:ext cx="2329497" cy="446707"/>
            <a:chOff x="7025043" y="2799877"/>
            <a:chExt cx="2329497" cy="446707"/>
          </a:xfrm>
        </p:grpSpPr>
        <p:sp>
          <p:nvSpPr>
            <p:cNvPr id="8" name="7 Rectángulo"/>
            <p:cNvSpPr/>
            <p:nvPr/>
          </p:nvSpPr>
          <p:spPr>
            <a:xfrm>
              <a:off x="7025043" y="2799877"/>
              <a:ext cx="2329497" cy="446707"/>
            </a:xfrm>
            <a:prstGeom prst="rect">
              <a:avLst/>
            </a:prstGeom>
            <a:blipFill rotWithShape="0">
              <a:blip r:embed="rId10"/>
              <a:stretch>
                <a:fillRect/>
              </a:stretch>
            </a:blipFill>
          </p:spPr>
          <p:style>
            <a:lnRef idx="1">
              <a:schemeClr val="accent5">
                <a:hueOff val="-6622584"/>
                <a:satOff val="26541"/>
                <a:lumOff val="5752"/>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8 Rectángulo"/>
            <p:cNvSpPr/>
            <p:nvPr/>
          </p:nvSpPr>
          <p:spPr>
            <a:xfrm>
              <a:off x="7025043" y="2799877"/>
              <a:ext cx="2329497" cy="4467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3660" tIns="18415" rIns="73660" bIns="18415" numCol="1" spcCol="1270" anchor="ctr" anchorCtr="0">
              <a:noAutofit/>
            </a:bodyPr>
            <a:lstStyle/>
            <a:p>
              <a:pPr lvl="0" algn="r" defTabSz="1289050">
                <a:lnSpc>
                  <a:spcPct val="90000"/>
                </a:lnSpc>
                <a:spcBef>
                  <a:spcPct val="0"/>
                </a:spcBef>
                <a:spcAft>
                  <a:spcPct val="35000"/>
                </a:spcAft>
              </a:pPr>
              <a:endParaRPr lang="es-EC" sz="2900" kern="1200"/>
            </a:p>
          </p:txBody>
        </p:sp>
      </p:grpSp>
    </p:spTree>
    <p:extLst>
      <p:ext uri="{BB962C8B-B14F-4D97-AF65-F5344CB8AC3E}">
        <p14:creationId xmlns:p14="http://schemas.microsoft.com/office/powerpoint/2010/main" val="3517846535"/>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Tema1" id="{3EE5F297-3C22-4EFD-B470-5F6198365335}" vid="{2278BB08-C08B-4789-8A20-050F632A917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2691</Words>
  <Application>Microsoft Office PowerPoint</Application>
  <PresentationFormat>Personalizado</PresentationFormat>
  <Paragraphs>243</Paragraphs>
  <Slides>67</Slides>
  <Notes>28</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67</vt:i4>
      </vt:variant>
    </vt:vector>
  </HeadingPairs>
  <TitlesOfParts>
    <vt:vector size="69" baseType="lpstr">
      <vt:lpstr>Tema1</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2016-05-28T03:11:11Z</dcterms:created>
  <dcterms:modified xsi:type="dcterms:W3CDTF">2018-04-20T14:52:38Z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