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17" r:id="rId1"/>
  </p:sldMasterIdLst>
  <p:notesMasterIdLst>
    <p:notesMasterId r:id="rId44"/>
  </p:notesMasterIdLst>
  <p:sldIdLst>
    <p:sldId id="256" r:id="rId2"/>
    <p:sldId id="401" r:id="rId3"/>
    <p:sldId id="435" r:id="rId4"/>
    <p:sldId id="400" r:id="rId5"/>
    <p:sldId id="404" r:id="rId6"/>
    <p:sldId id="449" r:id="rId7"/>
    <p:sldId id="448" r:id="rId8"/>
    <p:sldId id="447" r:id="rId9"/>
    <p:sldId id="405" r:id="rId10"/>
    <p:sldId id="436" r:id="rId11"/>
    <p:sldId id="437" r:id="rId12"/>
    <p:sldId id="406" r:id="rId13"/>
    <p:sldId id="408" r:id="rId14"/>
    <p:sldId id="415" r:id="rId15"/>
    <p:sldId id="409" r:id="rId16"/>
    <p:sldId id="412" r:id="rId17"/>
    <p:sldId id="413" r:id="rId18"/>
    <p:sldId id="414" r:id="rId19"/>
    <p:sldId id="410" r:id="rId20"/>
    <p:sldId id="416" r:id="rId21"/>
    <p:sldId id="420" r:id="rId22"/>
    <p:sldId id="439" r:id="rId23"/>
    <p:sldId id="438" r:id="rId24"/>
    <p:sldId id="451" r:id="rId25"/>
    <p:sldId id="450" r:id="rId26"/>
    <p:sldId id="291" r:id="rId27"/>
    <p:sldId id="440" r:id="rId28"/>
    <p:sldId id="441" r:id="rId29"/>
    <p:sldId id="428" r:id="rId30"/>
    <p:sldId id="425" r:id="rId31"/>
    <p:sldId id="427" r:id="rId32"/>
    <p:sldId id="453" r:id="rId33"/>
    <p:sldId id="452" r:id="rId34"/>
    <p:sldId id="454" r:id="rId35"/>
    <p:sldId id="455" r:id="rId36"/>
    <p:sldId id="430" r:id="rId37"/>
    <p:sldId id="442" r:id="rId38"/>
    <p:sldId id="443" r:id="rId39"/>
    <p:sldId id="446" r:id="rId40"/>
    <p:sldId id="444" r:id="rId41"/>
    <p:sldId id="445" r:id="rId42"/>
    <p:sldId id="282"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68" autoAdjust="0"/>
  </p:normalViewPr>
  <p:slideViewPr>
    <p:cSldViewPr snapToGrid="0">
      <p:cViewPr>
        <p:scale>
          <a:sx n="50" d="100"/>
          <a:sy n="50" d="100"/>
        </p:scale>
        <p:origin x="-606" y="-72"/>
      </p:cViewPr>
      <p:guideLst>
        <p:guide orient="horz" pos="2160"/>
        <p:guide pos="3840"/>
      </p:guideLst>
    </p:cSldViewPr>
  </p:slideViewPr>
  <p:notesTextViewPr>
    <p:cViewPr>
      <p:scale>
        <a:sx n="1" d="1"/>
        <a:sy n="1" d="1"/>
      </p:scale>
      <p:origin x="0" y="0"/>
    </p:cViewPr>
  </p:notesTextViewPr>
  <p:sorterViewPr>
    <p:cViewPr>
      <p:scale>
        <a:sx n="100" d="100"/>
        <a:sy n="100" d="100"/>
      </p:scale>
      <p:origin x="0" y="149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1" Type="http://schemas.openxmlformats.org/officeDocument/2006/relationships/image" Target="../media/image28.png"/></Relationships>
</file>

<file path=ppt/diagrams/_rels/data9.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DC682-F001-47C3-A807-A8A10744AB85}" type="doc">
      <dgm:prSet loTypeId="urn:microsoft.com/office/officeart/2005/8/layout/default" loCatId="list" qsTypeId="urn:microsoft.com/office/officeart/2005/8/quickstyle/simple3" qsCatId="simple" csTypeId="urn:microsoft.com/office/officeart/2005/8/colors/accent1_1" csCatId="accent1" phldr="1"/>
      <dgm:spPr/>
      <dgm:t>
        <a:bodyPr/>
        <a:lstStyle/>
        <a:p>
          <a:endParaRPr lang="es-ES"/>
        </a:p>
      </dgm:t>
    </dgm:pt>
    <dgm:pt modelId="{4D46D5AD-8CA6-4A85-BA9E-897A748ACF10}">
      <dgm:prSet phldrT="[Texto]"/>
      <dgm:spPr/>
      <dgm:t>
        <a:bodyPr/>
        <a:lstStyle/>
        <a:p>
          <a:r>
            <a:rPr lang="es-EC" b="0" dirty="0" smtClean="0">
              <a:latin typeface="Times New Roman" panose="02020603050405020304" pitchFamily="18" charset="0"/>
              <a:cs typeface="Times New Roman" panose="02020603050405020304" pitchFamily="18" charset="0"/>
            </a:rPr>
            <a:t>Medir el nivel de satisfacción de los servicios turísticos ofertados dentro de la Zona Norte del Distrito Metropolitano de Quito desde enero a septiembre del 2017</a:t>
          </a:r>
          <a:endParaRPr lang="es-ES" dirty="0">
            <a:latin typeface="Times New Roman" panose="02020603050405020304" pitchFamily="18" charset="0"/>
            <a:cs typeface="Times New Roman" panose="02020603050405020304" pitchFamily="18" charset="0"/>
          </a:endParaRPr>
        </a:p>
      </dgm:t>
    </dgm:pt>
    <dgm:pt modelId="{4886F2AA-BE6B-43AB-82BF-2C155CCEFA56}" type="parTrans" cxnId="{88BBBF95-1313-455C-83D7-473E2628991B}">
      <dgm:prSet/>
      <dgm:spPr/>
      <dgm:t>
        <a:bodyPr/>
        <a:lstStyle/>
        <a:p>
          <a:endParaRPr lang="es-ES">
            <a:latin typeface="Times New Roman" panose="02020603050405020304" pitchFamily="18" charset="0"/>
            <a:cs typeface="Times New Roman" panose="02020603050405020304" pitchFamily="18" charset="0"/>
          </a:endParaRPr>
        </a:p>
      </dgm:t>
    </dgm:pt>
    <dgm:pt modelId="{F9E96AE6-3035-4CEA-BCAA-9C2919439D28}" type="sibTrans" cxnId="{88BBBF95-1313-455C-83D7-473E2628991B}">
      <dgm:prSet/>
      <dgm:spPr/>
      <dgm:t>
        <a:bodyPr/>
        <a:lstStyle/>
        <a:p>
          <a:endParaRPr lang="es-ES">
            <a:latin typeface="Times New Roman" panose="02020603050405020304" pitchFamily="18" charset="0"/>
            <a:cs typeface="Times New Roman" panose="02020603050405020304" pitchFamily="18" charset="0"/>
          </a:endParaRPr>
        </a:p>
      </dgm:t>
    </dgm:pt>
    <dgm:pt modelId="{BC1B9E09-84C2-49CE-81C2-AB2ABF3E7A33}">
      <dgm:prSet phldrT="[Texto]"/>
      <dgm:spPr/>
      <dgm:t>
        <a:bodyPr/>
        <a:lstStyle/>
        <a:p>
          <a:r>
            <a:rPr lang="es-EC" b="0" dirty="0" smtClean="0">
              <a:latin typeface="Times New Roman" panose="02020603050405020304" pitchFamily="18" charset="0"/>
              <a:cs typeface="Times New Roman" panose="02020603050405020304" pitchFamily="18" charset="0"/>
            </a:rPr>
            <a:t>Identificar la relación entre la oferta turística y las expectativas del consumidor turístico.</a:t>
          </a:r>
          <a:endParaRPr lang="es-ES" dirty="0">
            <a:latin typeface="Times New Roman" panose="02020603050405020304" pitchFamily="18" charset="0"/>
            <a:cs typeface="Times New Roman" panose="02020603050405020304" pitchFamily="18" charset="0"/>
          </a:endParaRPr>
        </a:p>
      </dgm:t>
    </dgm:pt>
    <dgm:pt modelId="{6BDFE374-5DB8-4F2A-9BEB-032ED40A8C28}" type="parTrans" cxnId="{754BD469-1CF2-42DE-811D-8F821FD35317}">
      <dgm:prSet/>
      <dgm:spPr/>
      <dgm:t>
        <a:bodyPr/>
        <a:lstStyle/>
        <a:p>
          <a:endParaRPr lang="es-ES">
            <a:latin typeface="Times New Roman" panose="02020603050405020304" pitchFamily="18" charset="0"/>
            <a:cs typeface="Times New Roman" panose="02020603050405020304" pitchFamily="18" charset="0"/>
          </a:endParaRPr>
        </a:p>
      </dgm:t>
    </dgm:pt>
    <dgm:pt modelId="{5FDB3111-94A4-4BB1-B0F9-B33A7C68826F}" type="sibTrans" cxnId="{754BD469-1CF2-42DE-811D-8F821FD35317}">
      <dgm:prSet/>
      <dgm:spPr/>
      <dgm:t>
        <a:bodyPr/>
        <a:lstStyle/>
        <a:p>
          <a:endParaRPr lang="es-ES">
            <a:latin typeface="Times New Roman" panose="02020603050405020304" pitchFamily="18" charset="0"/>
            <a:cs typeface="Times New Roman" panose="02020603050405020304" pitchFamily="18" charset="0"/>
          </a:endParaRPr>
        </a:p>
      </dgm:t>
    </dgm:pt>
    <dgm:pt modelId="{A4293F24-209D-47EE-8740-DB30A4C8B629}">
      <dgm:prSet phldrT="[Texto]"/>
      <dgm:spPr/>
      <dgm:t>
        <a:bodyPr/>
        <a:lstStyle/>
        <a:p>
          <a:r>
            <a:rPr lang="es-EC" b="0" dirty="0" smtClean="0">
              <a:latin typeface="Times New Roman" panose="02020603050405020304" pitchFamily="18" charset="0"/>
              <a:cs typeface="Times New Roman" panose="02020603050405020304" pitchFamily="18" charset="0"/>
            </a:rPr>
            <a:t>Identificar los servicios turísticos dentro de la Zona Norte del Distrito Metropolitano de Quito que más satisfacción ofrecen.</a:t>
          </a:r>
          <a:endParaRPr lang="es-ES" dirty="0">
            <a:latin typeface="Times New Roman" panose="02020603050405020304" pitchFamily="18" charset="0"/>
            <a:cs typeface="Times New Roman" panose="02020603050405020304" pitchFamily="18" charset="0"/>
          </a:endParaRPr>
        </a:p>
      </dgm:t>
    </dgm:pt>
    <dgm:pt modelId="{D03CF0D4-98C7-4096-A399-DC358D6F1CEA}" type="parTrans" cxnId="{68FAAC88-47F9-49B0-862A-C3B9DA6C9058}">
      <dgm:prSet/>
      <dgm:spPr/>
      <dgm:t>
        <a:bodyPr/>
        <a:lstStyle/>
        <a:p>
          <a:endParaRPr lang="es-ES">
            <a:latin typeface="Times New Roman" panose="02020603050405020304" pitchFamily="18" charset="0"/>
            <a:cs typeface="Times New Roman" panose="02020603050405020304" pitchFamily="18" charset="0"/>
          </a:endParaRPr>
        </a:p>
      </dgm:t>
    </dgm:pt>
    <dgm:pt modelId="{9E1E30FD-9A86-4017-A84B-50630D9A7983}" type="sibTrans" cxnId="{68FAAC88-47F9-49B0-862A-C3B9DA6C9058}">
      <dgm:prSet/>
      <dgm:spPr/>
      <dgm:t>
        <a:bodyPr/>
        <a:lstStyle/>
        <a:p>
          <a:endParaRPr lang="es-ES">
            <a:latin typeface="Times New Roman" panose="02020603050405020304" pitchFamily="18" charset="0"/>
            <a:cs typeface="Times New Roman" panose="02020603050405020304" pitchFamily="18" charset="0"/>
          </a:endParaRPr>
        </a:p>
      </dgm:t>
    </dgm:pt>
    <dgm:pt modelId="{FE4673C0-7377-45DB-9989-ED4FB711FD3E}">
      <dgm:prSet phldrT="[Texto]"/>
      <dgm:spPr/>
      <dgm:t>
        <a:bodyPr/>
        <a:lstStyle/>
        <a:p>
          <a:r>
            <a:rPr lang="es-EC" b="0" dirty="0" smtClean="0">
              <a:latin typeface="Times New Roman" panose="02020603050405020304" pitchFamily="18" charset="0"/>
              <a:cs typeface="Times New Roman" panose="02020603050405020304" pitchFamily="18" charset="0"/>
            </a:rPr>
            <a:t>Proponer un plan de medios para mejorar el nivel de satisfacción del consumidor nacional e internacional.</a:t>
          </a:r>
          <a:endParaRPr lang="es-ES" dirty="0">
            <a:latin typeface="Times New Roman" panose="02020603050405020304" pitchFamily="18" charset="0"/>
            <a:cs typeface="Times New Roman" panose="02020603050405020304" pitchFamily="18" charset="0"/>
          </a:endParaRPr>
        </a:p>
      </dgm:t>
    </dgm:pt>
    <dgm:pt modelId="{3E775BC1-92CC-4A7C-BE96-BE7FB956D418}" type="parTrans" cxnId="{77681BBC-1C0F-440A-BFD9-E87631640416}">
      <dgm:prSet/>
      <dgm:spPr/>
      <dgm:t>
        <a:bodyPr/>
        <a:lstStyle/>
        <a:p>
          <a:endParaRPr lang="es-ES">
            <a:latin typeface="Times New Roman" panose="02020603050405020304" pitchFamily="18" charset="0"/>
            <a:cs typeface="Times New Roman" panose="02020603050405020304" pitchFamily="18" charset="0"/>
          </a:endParaRPr>
        </a:p>
      </dgm:t>
    </dgm:pt>
    <dgm:pt modelId="{F28912F2-0315-4EF1-8D80-197037878ECB}" type="sibTrans" cxnId="{77681BBC-1C0F-440A-BFD9-E87631640416}">
      <dgm:prSet/>
      <dgm:spPr/>
      <dgm:t>
        <a:bodyPr/>
        <a:lstStyle/>
        <a:p>
          <a:endParaRPr lang="es-ES">
            <a:latin typeface="Times New Roman" panose="02020603050405020304" pitchFamily="18" charset="0"/>
            <a:cs typeface="Times New Roman" panose="02020603050405020304" pitchFamily="18" charset="0"/>
          </a:endParaRPr>
        </a:p>
      </dgm:t>
    </dgm:pt>
    <dgm:pt modelId="{474D5517-48A9-4E18-9077-9E43D64E5FDB}">
      <dgm:prSet phldrT="[Texto]"/>
      <dgm:spPr/>
      <dgm:t>
        <a:bodyPr/>
        <a:lstStyle/>
        <a:p>
          <a:r>
            <a:rPr lang="es-EC" b="0" dirty="0" smtClean="0">
              <a:latin typeface="Times New Roman" panose="02020603050405020304" pitchFamily="18" charset="0"/>
              <a:cs typeface="Times New Roman" panose="02020603050405020304" pitchFamily="18" charset="0"/>
            </a:rPr>
            <a:t>Establecer la metodología para el objeto de estudio.</a:t>
          </a:r>
          <a:endParaRPr lang="es-ES" dirty="0">
            <a:latin typeface="Times New Roman" panose="02020603050405020304" pitchFamily="18" charset="0"/>
            <a:cs typeface="Times New Roman" panose="02020603050405020304" pitchFamily="18" charset="0"/>
          </a:endParaRPr>
        </a:p>
      </dgm:t>
    </dgm:pt>
    <dgm:pt modelId="{7392B93C-4393-45C0-AA12-F15DC797962E}" type="parTrans" cxnId="{B65AD842-5C5C-46E2-B872-8BBFEE66DCB1}">
      <dgm:prSet/>
      <dgm:spPr/>
      <dgm:t>
        <a:bodyPr/>
        <a:lstStyle/>
        <a:p>
          <a:endParaRPr lang="es-ES">
            <a:latin typeface="Times New Roman" panose="02020603050405020304" pitchFamily="18" charset="0"/>
            <a:cs typeface="Times New Roman" panose="02020603050405020304" pitchFamily="18" charset="0"/>
          </a:endParaRPr>
        </a:p>
      </dgm:t>
    </dgm:pt>
    <dgm:pt modelId="{E2F5E76F-17CD-457F-A7B4-1CBFF4D079F2}" type="sibTrans" cxnId="{B65AD842-5C5C-46E2-B872-8BBFEE66DCB1}">
      <dgm:prSet/>
      <dgm:spPr/>
      <dgm:t>
        <a:bodyPr/>
        <a:lstStyle/>
        <a:p>
          <a:endParaRPr lang="es-ES">
            <a:latin typeface="Times New Roman" panose="02020603050405020304" pitchFamily="18" charset="0"/>
            <a:cs typeface="Times New Roman" panose="02020603050405020304" pitchFamily="18" charset="0"/>
          </a:endParaRPr>
        </a:p>
      </dgm:t>
    </dgm:pt>
    <dgm:pt modelId="{998ABC9E-F12D-49C5-9CF0-4613F7598562}">
      <dgm:prSet phldrT="[Texto]"/>
      <dgm:spPr/>
      <dgm:t>
        <a:bodyPr/>
        <a:lstStyle/>
        <a:p>
          <a:r>
            <a:rPr lang="es-EC" b="0" dirty="0" smtClean="0">
              <a:latin typeface="Times New Roman" panose="02020603050405020304" pitchFamily="18" charset="0"/>
              <a:cs typeface="Times New Roman" panose="02020603050405020304" pitchFamily="18" charset="0"/>
            </a:rPr>
            <a:t>Diseñar el marco metodológico de las variables de estudio</a:t>
          </a:r>
          <a:endParaRPr lang="es-ES" dirty="0">
            <a:latin typeface="Times New Roman" panose="02020603050405020304" pitchFamily="18" charset="0"/>
            <a:cs typeface="Times New Roman" panose="02020603050405020304" pitchFamily="18" charset="0"/>
          </a:endParaRPr>
        </a:p>
      </dgm:t>
    </dgm:pt>
    <dgm:pt modelId="{AEE4B187-98D1-4063-B7A2-CA749B16D3C4}" type="parTrans" cxnId="{3BE5E8DE-5EA6-4589-92BF-D4B650D0A9E3}">
      <dgm:prSet/>
      <dgm:spPr/>
      <dgm:t>
        <a:bodyPr/>
        <a:lstStyle/>
        <a:p>
          <a:endParaRPr lang="es-ES">
            <a:latin typeface="Times New Roman" panose="02020603050405020304" pitchFamily="18" charset="0"/>
            <a:cs typeface="Times New Roman" panose="02020603050405020304" pitchFamily="18" charset="0"/>
          </a:endParaRPr>
        </a:p>
      </dgm:t>
    </dgm:pt>
    <dgm:pt modelId="{D2F09243-504E-40E4-B9FF-9852A6664F51}" type="sibTrans" cxnId="{3BE5E8DE-5EA6-4589-92BF-D4B650D0A9E3}">
      <dgm:prSet/>
      <dgm:spPr/>
      <dgm:t>
        <a:bodyPr/>
        <a:lstStyle/>
        <a:p>
          <a:endParaRPr lang="es-ES">
            <a:latin typeface="Times New Roman" panose="02020603050405020304" pitchFamily="18" charset="0"/>
            <a:cs typeface="Times New Roman" panose="02020603050405020304" pitchFamily="18" charset="0"/>
          </a:endParaRPr>
        </a:p>
      </dgm:t>
    </dgm:pt>
    <dgm:pt modelId="{08056D4D-A6F1-4DE6-BAEF-54E41624F486}">
      <dgm:prSet phldrT="[Texto]"/>
      <dgm:spPr/>
      <dgm:t>
        <a:bodyPr/>
        <a:lstStyle/>
        <a:p>
          <a:r>
            <a:rPr lang="es-EC" b="0" dirty="0" smtClean="0">
              <a:latin typeface="Times New Roman" panose="02020603050405020304" pitchFamily="18" charset="0"/>
              <a:cs typeface="Times New Roman" panose="02020603050405020304" pitchFamily="18" charset="0"/>
            </a:rPr>
            <a:t>Analizar los resultados o marco empírico.</a:t>
          </a:r>
          <a:endParaRPr lang="es-ES" dirty="0">
            <a:latin typeface="Times New Roman" panose="02020603050405020304" pitchFamily="18" charset="0"/>
            <a:cs typeface="Times New Roman" panose="02020603050405020304" pitchFamily="18" charset="0"/>
          </a:endParaRPr>
        </a:p>
      </dgm:t>
    </dgm:pt>
    <dgm:pt modelId="{6B2410AC-3B93-43EA-983E-D69F5ED430AA}" type="parTrans" cxnId="{748158EC-830C-4A13-A5D3-A00B8BF1C911}">
      <dgm:prSet/>
      <dgm:spPr/>
      <dgm:t>
        <a:bodyPr/>
        <a:lstStyle/>
        <a:p>
          <a:endParaRPr lang="es-ES">
            <a:latin typeface="Times New Roman" panose="02020603050405020304" pitchFamily="18" charset="0"/>
            <a:cs typeface="Times New Roman" panose="02020603050405020304" pitchFamily="18" charset="0"/>
          </a:endParaRPr>
        </a:p>
      </dgm:t>
    </dgm:pt>
    <dgm:pt modelId="{D7CDA1D8-1E0A-464E-8A21-C96682942F16}" type="sibTrans" cxnId="{748158EC-830C-4A13-A5D3-A00B8BF1C911}">
      <dgm:prSet/>
      <dgm:spPr/>
      <dgm:t>
        <a:bodyPr/>
        <a:lstStyle/>
        <a:p>
          <a:endParaRPr lang="es-ES">
            <a:latin typeface="Times New Roman" panose="02020603050405020304" pitchFamily="18" charset="0"/>
            <a:cs typeface="Times New Roman" panose="02020603050405020304" pitchFamily="18" charset="0"/>
          </a:endParaRPr>
        </a:p>
      </dgm:t>
    </dgm:pt>
    <dgm:pt modelId="{53459A25-0565-4C09-A792-5EC78176D5FD}" type="pres">
      <dgm:prSet presAssocID="{81BDC682-F001-47C3-A807-A8A10744AB85}" presName="diagram" presStyleCnt="0">
        <dgm:presLayoutVars>
          <dgm:dir/>
          <dgm:resizeHandles val="exact"/>
        </dgm:presLayoutVars>
      </dgm:prSet>
      <dgm:spPr/>
      <dgm:t>
        <a:bodyPr/>
        <a:lstStyle/>
        <a:p>
          <a:endParaRPr lang="es-ES"/>
        </a:p>
      </dgm:t>
    </dgm:pt>
    <dgm:pt modelId="{0A3F7888-B066-4016-BA1E-DE6042DA412A}" type="pres">
      <dgm:prSet presAssocID="{4D46D5AD-8CA6-4A85-BA9E-897A748ACF10}" presName="node" presStyleLbl="node1" presStyleIdx="0" presStyleCnt="7">
        <dgm:presLayoutVars>
          <dgm:bulletEnabled val="1"/>
        </dgm:presLayoutVars>
      </dgm:prSet>
      <dgm:spPr/>
      <dgm:t>
        <a:bodyPr/>
        <a:lstStyle/>
        <a:p>
          <a:endParaRPr lang="es-ES"/>
        </a:p>
      </dgm:t>
    </dgm:pt>
    <dgm:pt modelId="{8A42DA45-438A-4E21-BDAE-69F0962FE590}" type="pres">
      <dgm:prSet presAssocID="{F9E96AE6-3035-4CEA-BCAA-9C2919439D28}" presName="sibTrans" presStyleCnt="0"/>
      <dgm:spPr/>
    </dgm:pt>
    <dgm:pt modelId="{DE574376-AA5E-4D93-87FA-A14990EF87F1}" type="pres">
      <dgm:prSet presAssocID="{BC1B9E09-84C2-49CE-81C2-AB2ABF3E7A33}" presName="node" presStyleLbl="node1" presStyleIdx="1" presStyleCnt="7">
        <dgm:presLayoutVars>
          <dgm:bulletEnabled val="1"/>
        </dgm:presLayoutVars>
      </dgm:prSet>
      <dgm:spPr/>
      <dgm:t>
        <a:bodyPr/>
        <a:lstStyle/>
        <a:p>
          <a:endParaRPr lang="es-ES"/>
        </a:p>
      </dgm:t>
    </dgm:pt>
    <dgm:pt modelId="{209F5F15-701F-4391-AEA1-C955194C6481}" type="pres">
      <dgm:prSet presAssocID="{5FDB3111-94A4-4BB1-B0F9-B33A7C68826F}" presName="sibTrans" presStyleCnt="0"/>
      <dgm:spPr/>
    </dgm:pt>
    <dgm:pt modelId="{1061030F-04B5-44D5-AB25-FFD1FC3069DD}" type="pres">
      <dgm:prSet presAssocID="{A4293F24-209D-47EE-8740-DB30A4C8B629}" presName="node" presStyleLbl="node1" presStyleIdx="2" presStyleCnt="7">
        <dgm:presLayoutVars>
          <dgm:bulletEnabled val="1"/>
        </dgm:presLayoutVars>
      </dgm:prSet>
      <dgm:spPr/>
      <dgm:t>
        <a:bodyPr/>
        <a:lstStyle/>
        <a:p>
          <a:endParaRPr lang="es-ES"/>
        </a:p>
      </dgm:t>
    </dgm:pt>
    <dgm:pt modelId="{ED33D5DA-A187-4517-B1E1-95C53777CFA5}" type="pres">
      <dgm:prSet presAssocID="{9E1E30FD-9A86-4017-A84B-50630D9A7983}" presName="sibTrans" presStyleCnt="0"/>
      <dgm:spPr/>
    </dgm:pt>
    <dgm:pt modelId="{33142AEA-BA6C-40EC-A5EE-6E113A52B8C4}" type="pres">
      <dgm:prSet presAssocID="{FE4673C0-7377-45DB-9989-ED4FB711FD3E}" presName="node" presStyleLbl="node1" presStyleIdx="3" presStyleCnt="7">
        <dgm:presLayoutVars>
          <dgm:bulletEnabled val="1"/>
        </dgm:presLayoutVars>
      </dgm:prSet>
      <dgm:spPr/>
      <dgm:t>
        <a:bodyPr/>
        <a:lstStyle/>
        <a:p>
          <a:endParaRPr lang="es-ES"/>
        </a:p>
      </dgm:t>
    </dgm:pt>
    <dgm:pt modelId="{965C8D9C-B900-48E9-A057-A1B86284DA00}" type="pres">
      <dgm:prSet presAssocID="{F28912F2-0315-4EF1-8D80-197037878ECB}" presName="sibTrans" presStyleCnt="0"/>
      <dgm:spPr/>
    </dgm:pt>
    <dgm:pt modelId="{36FD215B-249D-4905-AEB1-12264ABC7EEE}" type="pres">
      <dgm:prSet presAssocID="{474D5517-48A9-4E18-9077-9E43D64E5FDB}" presName="node" presStyleLbl="node1" presStyleIdx="4" presStyleCnt="7">
        <dgm:presLayoutVars>
          <dgm:bulletEnabled val="1"/>
        </dgm:presLayoutVars>
      </dgm:prSet>
      <dgm:spPr/>
      <dgm:t>
        <a:bodyPr/>
        <a:lstStyle/>
        <a:p>
          <a:endParaRPr lang="es-ES"/>
        </a:p>
      </dgm:t>
    </dgm:pt>
    <dgm:pt modelId="{7F9D27DE-ED73-4D34-B08B-B34B699B865A}" type="pres">
      <dgm:prSet presAssocID="{E2F5E76F-17CD-457F-A7B4-1CBFF4D079F2}" presName="sibTrans" presStyleCnt="0"/>
      <dgm:spPr/>
    </dgm:pt>
    <dgm:pt modelId="{50BF60B0-5826-406F-9490-A2DAAD8AA70B}" type="pres">
      <dgm:prSet presAssocID="{998ABC9E-F12D-49C5-9CF0-4613F7598562}" presName="node" presStyleLbl="node1" presStyleIdx="5" presStyleCnt="7">
        <dgm:presLayoutVars>
          <dgm:bulletEnabled val="1"/>
        </dgm:presLayoutVars>
      </dgm:prSet>
      <dgm:spPr/>
      <dgm:t>
        <a:bodyPr/>
        <a:lstStyle/>
        <a:p>
          <a:endParaRPr lang="es-ES"/>
        </a:p>
      </dgm:t>
    </dgm:pt>
    <dgm:pt modelId="{1E125E52-54D7-4A41-991F-23069591031F}" type="pres">
      <dgm:prSet presAssocID="{D2F09243-504E-40E4-B9FF-9852A6664F51}" presName="sibTrans" presStyleCnt="0"/>
      <dgm:spPr/>
    </dgm:pt>
    <dgm:pt modelId="{87680F69-2151-442A-961C-895A4DEABA74}" type="pres">
      <dgm:prSet presAssocID="{08056D4D-A6F1-4DE6-BAEF-54E41624F486}" presName="node" presStyleLbl="node1" presStyleIdx="6" presStyleCnt="7">
        <dgm:presLayoutVars>
          <dgm:bulletEnabled val="1"/>
        </dgm:presLayoutVars>
      </dgm:prSet>
      <dgm:spPr/>
      <dgm:t>
        <a:bodyPr/>
        <a:lstStyle/>
        <a:p>
          <a:endParaRPr lang="es-ES"/>
        </a:p>
      </dgm:t>
    </dgm:pt>
  </dgm:ptLst>
  <dgm:cxnLst>
    <dgm:cxn modelId="{B65AD842-5C5C-46E2-B872-8BBFEE66DCB1}" srcId="{81BDC682-F001-47C3-A807-A8A10744AB85}" destId="{474D5517-48A9-4E18-9077-9E43D64E5FDB}" srcOrd="4" destOrd="0" parTransId="{7392B93C-4393-45C0-AA12-F15DC797962E}" sibTransId="{E2F5E76F-17CD-457F-A7B4-1CBFF4D079F2}"/>
    <dgm:cxn modelId="{EC9C403B-29DD-4047-8630-2547CF54443B}" type="presOf" srcId="{81BDC682-F001-47C3-A807-A8A10744AB85}" destId="{53459A25-0565-4C09-A792-5EC78176D5FD}" srcOrd="0" destOrd="0" presId="urn:microsoft.com/office/officeart/2005/8/layout/default"/>
    <dgm:cxn modelId="{68FAAC88-47F9-49B0-862A-C3B9DA6C9058}" srcId="{81BDC682-F001-47C3-A807-A8A10744AB85}" destId="{A4293F24-209D-47EE-8740-DB30A4C8B629}" srcOrd="2" destOrd="0" parTransId="{D03CF0D4-98C7-4096-A399-DC358D6F1CEA}" sibTransId="{9E1E30FD-9A86-4017-A84B-50630D9A7983}"/>
    <dgm:cxn modelId="{244396ED-C231-4CF9-B856-823DB6CDAE46}" type="presOf" srcId="{4D46D5AD-8CA6-4A85-BA9E-897A748ACF10}" destId="{0A3F7888-B066-4016-BA1E-DE6042DA412A}" srcOrd="0" destOrd="0" presId="urn:microsoft.com/office/officeart/2005/8/layout/default"/>
    <dgm:cxn modelId="{4D4DB7A1-6D60-4F21-A867-628BBA9D8129}" type="presOf" srcId="{FE4673C0-7377-45DB-9989-ED4FB711FD3E}" destId="{33142AEA-BA6C-40EC-A5EE-6E113A52B8C4}" srcOrd="0" destOrd="0" presId="urn:microsoft.com/office/officeart/2005/8/layout/default"/>
    <dgm:cxn modelId="{6544F5AD-5EE5-499E-95DA-8DFF24442C10}" type="presOf" srcId="{A4293F24-209D-47EE-8740-DB30A4C8B629}" destId="{1061030F-04B5-44D5-AB25-FFD1FC3069DD}" srcOrd="0" destOrd="0" presId="urn:microsoft.com/office/officeart/2005/8/layout/default"/>
    <dgm:cxn modelId="{5FCAD8B9-57AF-4368-AAEA-258E2955475E}" type="presOf" srcId="{08056D4D-A6F1-4DE6-BAEF-54E41624F486}" destId="{87680F69-2151-442A-961C-895A4DEABA74}" srcOrd="0" destOrd="0" presId="urn:microsoft.com/office/officeart/2005/8/layout/default"/>
    <dgm:cxn modelId="{E7E0ACC6-65CD-4661-88AC-CB93067F30E6}" type="presOf" srcId="{474D5517-48A9-4E18-9077-9E43D64E5FDB}" destId="{36FD215B-249D-4905-AEB1-12264ABC7EEE}" srcOrd="0" destOrd="0" presId="urn:microsoft.com/office/officeart/2005/8/layout/default"/>
    <dgm:cxn modelId="{77681BBC-1C0F-440A-BFD9-E87631640416}" srcId="{81BDC682-F001-47C3-A807-A8A10744AB85}" destId="{FE4673C0-7377-45DB-9989-ED4FB711FD3E}" srcOrd="3" destOrd="0" parTransId="{3E775BC1-92CC-4A7C-BE96-BE7FB956D418}" sibTransId="{F28912F2-0315-4EF1-8D80-197037878ECB}"/>
    <dgm:cxn modelId="{88BBBF95-1313-455C-83D7-473E2628991B}" srcId="{81BDC682-F001-47C3-A807-A8A10744AB85}" destId="{4D46D5AD-8CA6-4A85-BA9E-897A748ACF10}" srcOrd="0" destOrd="0" parTransId="{4886F2AA-BE6B-43AB-82BF-2C155CCEFA56}" sibTransId="{F9E96AE6-3035-4CEA-BCAA-9C2919439D28}"/>
    <dgm:cxn modelId="{3BE5E8DE-5EA6-4589-92BF-D4B650D0A9E3}" srcId="{81BDC682-F001-47C3-A807-A8A10744AB85}" destId="{998ABC9E-F12D-49C5-9CF0-4613F7598562}" srcOrd="5" destOrd="0" parTransId="{AEE4B187-98D1-4063-B7A2-CA749B16D3C4}" sibTransId="{D2F09243-504E-40E4-B9FF-9852A6664F51}"/>
    <dgm:cxn modelId="{754BD469-1CF2-42DE-811D-8F821FD35317}" srcId="{81BDC682-F001-47C3-A807-A8A10744AB85}" destId="{BC1B9E09-84C2-49CE-81C2-AB2ABF3E7A33}" srcOrd="1" destOrd="0" parTransId="{6BDFE374-5DB8-4F2A-9BEB-032ED40A8C28}" sibTransId="{5FDB3111-94A4-4BB1-B0F9-B33A7C68826F}"/>
    <dgm:cxn modelId="{524DC227-1E8D-4283-A61F-E814318417A0}" type="presOf" srcId="{BC1B9E09-84C2-49CE-81C2-AB2ABF3E7A33}" destId="{DE574376-AA5E-4D93-87FA-A14990EF87F1}" srcOrd="0" destOrd="0" presId="urn:microsoft.com/office/officeart/2005/8/layout/default"/>
    <dgm:cxn modelId="{72DBAE1F-3EF7-4937-9084-6A3409EE503A}" type="presOf" srcId="{998ABC9E-F12D-49C5-9CF0-4613F7598562}" destId="{50BF60B0-5826-406F-9490-A2DAAD8AA70B}" srcOrd="0" destOrd="0" presId="urn:microsoft.com/office/officeart/2005/8/layout/default"/>
    <dgm:cxn modelId="{748158EC-830C-4A13-A5D3-A00B8BF1C911}" srcId="{81BDC682-F001-47C3-A807-A8A10744AB85}" destId="{08056D4D-A6F1-4DE6-BAEF-54E41624F486}" srcOrd="6" destOrd="0" parTransId="{6B2410AC-3B93-43EA-983E-D69F5ED430AA}" sibTransId="{D7CDA1D8-1E0A-464E-8A21-C96682942F16}"/>
    <dgm:cxn modelId="{70D5A733-4C0F-48E6-BAD1-0B4A4CED232B}" type="presParOf" srcId="{53459A25-0565-4C09-A792-5EC78176D5FD}" destId="{0A3F7888-B066-4016-BA1E-DE6042DA412A}" srcOrd="0" destOrd="0" presId="urn:microsoft.com/office/officeart/2005/8/layout/default"/>
    <dgm:cxn modelId="{46B00C9E-030E-49B9-9ADA-9516459AD119}" type="presParOf" srcId="{53459A25-0565-4C09-A792-5EC78176D5FD}" destId="{8A42DA45-438A-4E21-BDAE-69F0962FE590}" srcOrd="1" destOrd="0" presId="urn:microsoft.com/office/officeart/2005/8/layout/default"/>
    <dgm:cxn modelId="{3F0A9333-A440-4142-B0C9-ABAEF9DE7679}" type="presParOf" srcId="{53459A25-0565-4C09-A792-5EC78176D5FD}" destId="{DE574376-AA5E-4D93-87FA-A14990EF87F1}" srcOrd="2" destOrd="0" presId="urn:microsoft.com/office/officeart/2005/8/layout/default"/>
    <dgm:cxn modelId="{6ABA0DF2-E429-448D-9867-7F2995454F92}" type="presParOf" srcId="{53459A25-0565-4C09-A792-5EC78176D5FD}" destId="{209F5F15-701F-4391-AEA1-C955194C6481}" srcOrd="3" destOrd="0" presId="urn:microsoft.com/office/officeart/2005/8/layout/default"/>
    <dgm:cxn modelId="{C8E15BD2-68B9-434A-92DC-163B81A2C0A1}" type="presParOf" srcId="{53459A25-0565-4C09-A792-5EC78176D5FD}" destId="{1061030F-04B5-44D5-AB25-FFD1FC3069DD}" srcOrd="4" destOrd="0" presId="urn:microsoft.com/office/officeart/2005/8/layout/default"/>
    <dgm:cxn modelId="{95EE81B6-F5A8-430B-B735-27DC0CED8B74}" type="presParOf" srcId="{53459A25-0565-4C09-A792-5EC78176D5FD}" destId="{ED33D5DA-A187-4517-B1E1-95C53777CFA5}" srcOrd="5" destOrd="0" presId="urn:microsoft.com/office/officeart/2005/8/layout/default"/>
    <dgm:cxn modelId="{A1BEA92E-7A32-4DF9-A567-A91F6AE34D50}" type="presParOf" srcId="{53459A25-0565-4C09-A792-5EC78176D5FD}" destId="{33142AEA-BA6C-40EC-A5EE-6E113A52B8C4}" srcOrd="6" destOrd="0" presId="urn:microsoft.com/office/officeart/2005/8/layout/default"/>
    <dgm:cxn modelId="{7F66CCBB-E9FA-4053-ADE0-9214B06C399A}" type="presParOf" srcId="{53459A25-0565-4C09-A792-5EC78176D5FD}" destId="{965C8D9C-B900-48E9-A057-A1B86284DA00}" srcOrd="7" destOrd="0" presId="urn:microsoft.com/office/officeart/2005/8/layout/default"/>
    <dgm:cxn modelId="{CF388CF9-EE38-4383-921D-18A02E77620D}" type="presParOf" srcId="{53459A25-0565-4C09-A792-5EC78176D5FD}" destId="{36FD215B-249D-4905-AEB1-12264ABC7EEE}" srcOrd="8" destOrd="0" presId="urn:microsoft.com/office/officeart/2005/8/layout/default"/>
    <dgm:cxn modelId="{06C3C726-F254-4B9F-8979-0AA0FE1DDD7D}" type="presParOf" srcId="{53459A25-0565-4C09-A792-5EC78176D5FD}" destId="{7F9D27DE-ED73-4D34-B08B-B34B699B865A}" srcOrd="9" destOrd="0" presId="urn:microsoft.com/office/officeart/2005/8/layout/default"/>
    <dgm:cxn modelId="{301425A2-FE0E-471B-881D-56C4AACA46C1}" type="presParOf" srcId="{53459A25-0565-4C09-A792-5EC78176D5FD}" destId="{50BF60B0-5826-406F-9490-A2DAAD8AA70B}" srcOrd="10" destOrd="0" presId="urn:microsoft.com/office/officeart/2005/8/layout/default"/>
    <dgm:cxn modelId="{092FD7AF-8F52-4C14-A9E2-13F53BE831AE}" type="presParOf" srcId="{53459A25-0565-4C09-A792-5EC78176D5FD}" destId="{1E125E52-54D7-4A41-991F-23069591031F}" srcOrd="11" destOrd="0" presId="urn:microsoft.com/office/officeart/2005/8/layout/default"/>
    <dgm:cxn modelId="{261A54D8-DCC8-4DF4-A567-F7CDC22824FD}" type="presParOf" srcId="{53459A25-0565-4C09-A792-5EC78176D5FD}" destId="{87680F69-2151-442A-961C-895A4DEABA7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44DB0F-B6A8-45A7-92FF-17571724FE4E}" type="doc">
      <dgm:prSet loTypeId="urn:microsoft.com/office/officeart/2005/8/layout/vList4" loCatId="list" qsTypeId="urn:microsoft.com/office/officeart/2005/8/quickstyle/simple3" qsCatId="simple" csTypeId="urn:microsoft.com/office/officeart/2005/8/colors/accent2_1" csCatId="accent2" phldr="1"/>
      <dgm:spPr/>
      <dgm:t>
        <a:bodyPr/>
        <a:lstStyle/>
        <a:p>
          <a:endParaRPr lang="es-ES"/>
        </a:p>
      </dgm:t>
    </dgm:pt>
    <dgm:pt modelId="{92980FE0-C791-4253-8063-CF2CAE63F67D}">
      <dgm:prSet phldrT="[Texto]"/>
      <dgm:spPr/>
      <dgm:t>
        <a:bodyPr/>
        <a:lstStyle/>
        <a:p>
          <a:r>
            <a:rPr lang="es-MX" dirty="0" smtClean="0">
              <a:latin typeface="Times New Roman" panose="02020603050405020304" pitchFamily="18" charset="0"/>
              <a:cs typeface="Times New Roman" panose="02020603050405020304" pitchFamily="18" charset="0"/>
            </a:rPr>
            <a:t>Se debería realizar pruebas de mediciones de satisfacción periódicamente para aplicar planes de mejoras, ya que brinda información real e inmediata sobre el perfil, expectativas y sobre todo nivel de satisfacción, además de lograr conocer específicamente sus expectativas. </a:t>
          </a:r>
          <a:endParaRPr lang="es-ES" dirty="0">
            <a:latin typeface="Times New Roman" panose="02020603050405020304" pitchFamily="18" charset="0"/>
            <a:cs typeface="Times New Roman" panose="02020603050405020304" pitchFamily="18" charset="0"/>
          </a:endParaRPr>
        </a:p>
      </dgm:t>
    </dgm:pt>
    <dgm:pt modelId="{A5182824-19CD-474E-B2F8-FB78F7817180}" type="parTrans" cxnId="{D7D0F00A-09A3-49A4-9D6F-9A12C58861DF}">
      <dgm:prSet/>
      <dgm:spPr/>
      <dgm:t>
        <a:bodyPr/>
        <a:lstStyle/>
        <a:p>
          <a:endParaRPr lang="es-ES">
            <a:latin typeface="Times New Roman" panose="02020603050405020304" pitchFamily="18" charset="0"/>
            <a:cs typeface="Times New Roman" panose="02020603050405020304" pitchFamily="18" charset="0"/>
          </a:endParaRPr>
        </a:p>
      </dgm:t>
    </dgm:pt>
    <dgm:pt modelId="{01D1D69D-6905-4832-BE0A-67886F609C8F}" type="sibTrans" cxnId="{D7D0F00A-09A3-49A4-9D6F-9A12C58861DF}">
      <dgm:prSet/>
      <dgm:spPr/>
      <dgm:t>
        <a:bodyPr/>
        <a:lstStyle/>
        <a:p>
          <a:endParaRPr lang="es-ES">
            <a:latin typeface="Times New Roman" panose="02020603050405020304" pitchFamily="18" charset="0"/>
            <a:cs typeface="Times New Roman" panose="02020603050405020304" pitchFamily="18" charset="0"/>
          </a:endParaRPr>
        </a:p>
      </dgm:t>
    </dgm:pt>
    <dgm:pt modelId="{808518D3-C95D-403D-9C9C-A6D07B3F8A97}">
      <dgm:prSet phldrT="[Texto]"/>
      <dgm:spPr/>
      <dgm:t>
        <a:bodyPr/>
        <a:lstStyle/>
        <a:p>
          <a:r>
            <a:rPr lang="es-MX" dirty="0" smtClean="0">
              <a:latin typeface="Times New Roman" panose="02020603050405020304" pitchFamily="18" charset="0"/>
              <a:cs typeface="Times New Roman" panose="02020603050405020304" pitchFamily="18" charset="0"/>
            </a:rPr>
            <a:t>Se recomienda analizar el perfil de los consumidores de servicios turísticos ya que de esta manera se podrán implementar nuevos planes de mejora continua y satisfacer los requerimientos del segmento direccionado.</a:t>
          </a:r>
          <a:endParaRPr lang="es-ES" dirty="0">
            <a:latin typeface="Times New Roman" panose="02020603050405020304" pitchFamily="18" charset="0"/>
            <a:cs typeface="Times New Roman" panose="02020603050405020304" pitchFamily="18" charset="0"/>
          </a:endParaRPr>
        </a:p>
      </dgm:t>
    </dgm:pt>
    <dgm:pt modelId="{0AA8E909-CC1F-4A91-871C-D698335CFFE4}" type="parTrans" cxnId="{32C4CB58-DE28-4004-97F9-4561BA0D29C4}">
      <dgm:prSet/>
      <dgm:spPr/>
      <dgm:t>
        <a:bodyPr/>
        <a:lstStyle/>
        <a:p>
          <a:endParaRPr lang="es-ES">
            <a:latin typeface="Times New Roman" panose="02020603050405020304" pitchFamily="18" charset="0"/>
            <a:cs typeface="Times New Roman" panose="02020603050405020304" pitchFamily="18" charset="0"/>
          </a:endParaRPr>
        </a:p>
      </dgm:t>
    </dgm:pt>
    <dgm:pt modelId="{68F75FFF-39C0-4258-910A-B99D0D3DAD37}" type="sibTrans" cxnId="{32C4CB58-DE28-4004-97F9-4561BA0D29C4}">
      <dgm:prSet/>
      <dgm:spPr/>
      <dgm:t>
        <a:bodyPr/>
        <a:lstStyle/>
        <a:p>
          <a:endParaRPr lang="es-ES">
            <a:latin typeface="Times New Roman" panose="02020603050405020304" pitchFamily="18" charset="0"/>
            <a:cs typeface="Times New Roman" panose="02020603050405020304" pitchFamily="18" charset="0"/>
          </a:endParaRPr>
        </a:p>
      </dgm:t>
    </dgm:pt>
    <dgm:pt modelId="{EC95478A-3213-4A74-9137-ED27FCA4E183}">
      <dgm:prSet phldrT="[Texto]"/>
      <dgm:spPr/>
      <dgm:t>
        <a:bodyPr/>
        <a:lstStyle/>
        <a:p>
          <a:r>
            <a:rPr lang="es-MX" dirty="0" smtClean="0">
              <a:latin typeface="Times New Roman" panose="02020603050405020304" pitchFamily="18" charset="0"/>
              <a:cs typeface="Times New Roman" panose="02020603050405020304" pitchFamily="18" charset="0"/>
            </a:rPr>
            <a:t>Se recomienda Potenciar los lugares que tienen bajos índices de visitar a través de una correcta segmentación y la implementación de nuevas herramientas promocionales para incentivar la visita frecuente a dichos lugares.</a:t>
          </a:r>
          <a:endParaRPr lang="es-ES" dirty="0">
            <a:latin typeface="Times New Roman" panose="02020603050405020304" pitchFamily="18" charset="0"/>
            <a:cs typeface="Times New Roman" panose="02020603050405020304" pitchFamily="18" charset="0"/>
          </a:endParaRPr>
        </a:p>
      </dgm:t>
    </dgm:pt>
    <dgm:pt modelId="{45B330E8-2E0A-42E6-AFC8-310AD0541CFB}" type="parTrans" cxnId="{676C13FB-D26A-463A-A2BF-C261945A80CF}">
      <dgm:prSet/>
      <dgm:spPr/>
      <dgm:t>
        <a:bodyPr/>
        <a:lstStyle/>
        <a:p>
          <a:endParaRPr lang="es-ES">
            <a:latin typeface="Times New Roman" panose="02020603050405020304" pitchFamily="18" charset="0"/>
            <a:cs typeface="Times New Roman" panose="02020603050405020304" pitchFamily="18" charset="0"/>
          </a:endParaRPr>
        </a:p>
      </dgm:t>
    </dgm:pt>
    <dgm:pt modelId="{AA2302C9-4ECB-414C-BED9-9767A1A4FCE5}" type="sibTrans" cxnId="{676C13FB-D26A-463A-A2BF-C261945A80CF}">
      <dgm:prSet/>
      <dgm:spPr/>
      <dgm:t>
        <a:bodyPr/>
        <a:lstStyle/>
        <a:p>
          <a:endParaRPr lang="es-ES">
            <a:latin typeface="Times New Roman" panose="02020603050405020304" pitchFamily="18" charset="0"/>
            <a:cs typeface="Times New Roman" panose="02020603050405020304" pitchFamily="18" charset="0"/>
          </a:endParaRPr>
        </a:p>
      </dgm:t>
    </dgm:pt>
    <dgm:pt modelId="{FB027EB9-A23C-4790-8DF5-6A5B7EEB465F}" type="pres">
      <dgm:prSet presAssocID="{5644DB0F-B6A8-45A7-92FF-17571724FE4E}" presName="linear" presStyleCnt="0">
        <dgm:presLayoutVars>
          <dgm:dir/>
          <dgm:resizeHandles val="exact"/>
        </dgm:presLayoutVars>
      </dgm:prSet>
      <dgm:spPr/>
      <dgm:t>
        <a:bodyPr/>
        <a:lstStyle/>
        <a:p>
          <a:endParaRPr lang="es-ES"/>
        </a:p>
      </dgm:t>
    </dgm:pt>
    <dgm:pt modelId="{03767A4B-76A4-4E94-B73A-72DA7B8463B4}" type="pres">
      <dgm:prSet presAssocID="{92980FE0-C791-4253-8063-CF2CAE63F67D}" presName="comp" presStyleCnt="0"/>
      <dgm:spPr/>
    </dgm:pt>
    <dgm:pt modelId="{429C576C-6E2B-4781-AF6D-2BDDE8DEEE75}" type="pres">
      <dgm:prSet presAssocID="{92980FE0-C791-4253-8063-CF2CAE63F67D}" presName="box" presStyleLbl="node1" presStyleIdx="0" presStyleCnt="3"/>
      <dgm:spPr/>
      <dgm:t>
        <a:bodyPr/>
        <a:lstStyle/>
        <a:p>
          <a:endParaRPr lang="es-ES"/>
        </a:p>
      </dgm:t>
    </dgm:pt>
    <dgm:pt modelId="{0948B5F6-A053-4D6B-8407-EB1155A89F91}" type="pres">
      <dgm:prSet presAssocID="{92980FE0-C791-4253-8063-CF2CAE63F67D}" presName="img" presStyleLbl="fgImgPlace1" presStyleIdx="0" presStyleCnt="3"/>
      <dgm:spPr>
        <a:blipFill rotWithShape="1">
          <a:blip xmlns:r="http://schemas.openxmlformats.org/officeDocument/2006/relationships" r:embed="rId1"/>
          <a:stretch>
            <a:fillRect/>
          </a:stretch>
        </a:blipFill>
      </dgm:spPr>
    </dgm:pt>
    <dgm:pt modelId="{ECB0E295-D608-4BCF-A66A-E59FD2CA4E44}" type="pres">
      <dgm:prSet presAssocID="{92980FE0-C791-4253-8063-CF2CAE63F67D}" presName="text" presStyleLbl="node1" presStyleIdx="0" presStyleCnt="3">
        <dgm:presLayoutVars>
          <dgm:bulletEnabled val="1"/>
        </dgm:presLayoutVars>
      </dgm:prSet>
      <dgm:spPr/>
      <dgm:t>
        <a:bodyPr/>
        <a:lstStyle/>
        <a:p>
          <a:endParaRPr lang="es-ES"/>
        </a:p>
      </dgm:t>
    </dgm:pt>
    <dgm:pt modelId="{4920E9E5-779B-4001-8B94-073930A986E5}" type="pres">
      <dgm:prSet presAssocID="{01D1D69D-6905-4832-BE0A-67886F609C8F}" presName="spacer" presStyleCnt="0"/>
      <dgm:spPr/>
    </dgm:pt>
    <dgm:pt modelId="{CA46523F-0E14-44CD-B62C-83BF14A2AAA6}" type="pres">
      <dgm:prSet presAssocID="{808518D3-C95D-403D-9C9C-A6D07B3F8A97}" presName="comp" presStyleCnt="0"/>
      <dgm:spPr/>
    </dgm:pt>
    <dgm:pt modelId="{0AB6B1BC-745E-47A9-8E6D-92D8200C24EF}" type="pres">
      <dgm:prSet presAssocID="{808518D3-C95D-403D-9C9C-A6D07B3F8A97}" presName="box" presStyleLbl="node1" presStyleIdx="1" presStyleCnt="3"/>
      <dgm:spPr/>
      <dgm:t>
        <a:bodyPr/>
        <a:lstStyle/>
        <a:p>
          <a:endParaRPr lang="es-ES"/>
        </a:p>
      </dgm:t>
    </dgm:pt>
    <dgm:pt modelId="{B9D546AE-9390-45E2-87CC-283C07D8F339}" type="pres">
      <dgm:prSet presAssocID="{808518D3-C95D-403D-9C9C-A6D07B3F8A97}" presName="img" presStyleLbl="fgImgPlace1" presStyleIdx="1" presStyleCnt="3"/>
      <dgm:spPr>
        <a:blipFill rotWithShape="1">
          <a:blip xmlns:r="http://schemas.openxmlformats.org/officeDocument/2006/relationships" r:embed="rId1"/>
          <a:stretch>
            <a:fillRect/>
          </a:stretch>
        </a:blipFill>
      </dgm:spPr>
    </dgm:pt>
    <dgm:pt modelId="{A514A2BD-2574-40FB-A055-67FAFC285E1E}" type="pres">
      <dgm:prSet presAssocID="{808518D3-C95D-403D-9C9C-A6D07B3F8A97}" presName="text" presStyleLbl="node1" presStyleIdx="1" presStyleCnt="3">
        <dgm:presLayoutVars>
          <dgm:bulletEnabled val="1"/>
        </dgm:presLayoutVars>
      </dgm:prSet>
      <dgm:spPr/>
      <dgm:t>
        <a:bodyPr/>
        <a:lstStyle/>
        <a:p>
          <a:endParaRPr lang="es-ES"/>
        </a:p>
      </dgm:t>
    </dgm:pt>
    <dgm:pt modelId="{4503E60C-B10C-4551-9D5D-4162E80A7A80}" type="pres">
      <dgm:prSet presAssocID="{68F75FFF-39C0-4258-910A-B99D0D3DAD37}" presName="spacer" presStyleCnt="0"/>
      <dgm:spPr/>
    </dgm:pt>
    <dgm:pt modelId="{52FD2460-17EE-4219-8BA4-FE550A9D9CD5}" type="pres">
      <dgm:prSet presAssocID="{EC95478A-3213-4A74-9137-ED27FCA4E183}" presName="comp" presStyleCnt="0"/>
      <dgm:spPr/>
    </dgm:pt>
    <dgm:pt modelId="{4EEBE780-9134-4AC2-96BB-2859EE91A5A2}" type="pres">
      <dgm:prSet presAssocID="{EC95478A-3213-4A74-9137-ED27FCA4E183}" presName="box" presStyleLbl="node1" presStyleIdx="2" presStyleCnt="3"/>
      <dgm:spPr/>
      <dgm:t>
        <a:bodyPr/>
        <a:lstStyle/>
        <a:p>
          <a:endParaRPr lang="es-ES"/>
        </a:p>
      </dgm:t>
    </dgm:pt>
    <dgm:pt modelId="{EB6F6E78-B28B-48FA-903A-41D05E1C3FC9}" type="pres">
      <dgm:prSet presAssocID="{EC95478A-3213-4A74-9137-ED27FCA4E183}" presName="img" presStyleLbl="fgImgPlace1" presStyleIdx="2" presStyleCnt="3"/>
      <dgm:spPr>
        <a:blipFill rotWithShape="1">
          <a:blip xmlns:r="http://schemas.openxmlformats.org/officeDocument/2006/relationships" r:embed="rId1"/>
          <a:stretch>
            <a:fillRect/>
          </a:stretch>
        </a:blipFill>
      </dgm:spPr>
    </dgm:pt>
    <dgm:pt modelId="{81AED595-8C23-46A5-A2EE-CC1B0BAB9AAE}" type="pres">
      <dgm:prSet presAssocID="{EC95478A-3213-4A74-9137-ED27FCA4E183}" presName="text" presStyleLbl="node1" presStyleIdx="2" presStyleCnt="3">
        <dgm:presLayoutVars>
          <dgm:bulletEnabled val="1"/>
        </dgm:presLayoutVars>
      </dgm:prSet>
      <dgm:spPr/>
      <dgm:t>
        <a:bodyPr/>
        <a:lstStyle/>
        <a:p>
          <a:endParaRPr lang="es-ES"/>
        </a:p>
      </dgm:t>
    </dgm:pt>
  </dgm:ptLst>
  <dgm:cxnLst>
    <dgm:cxn modelId="{EC687675-1C01-4C6B-9C2A-11D698123C66}" type="presOf" srcId="{808518D3-C95D-403D-9C9C-A6D07B3F8A97}" destId="{A514A2BD-2574-40FB-A055-67FAFC285E1E}" srcOrd="1" destOrd="0" presId="urn:microsoft.com/office/officeart/2005/8/layout/vList4"/>
    <dgm:cxn modelId="{A2C649E0-718B-48AE-A1FF-8651E1884018}" type="presOf" srcId="{EC95478A-3213-4A74-9137-ED27FCA4E183}" destId="{81AED595-8C23-46A5-A2EE-CC1B0BAB9AAE}" srcOrd="1" destOrd="0" presId="urn:microsoft.com/office/officeart/2005/8/layout/vList4"/>
    <dgm:cxn modelId="{99C7D57F-5467-4B70-B068-5099705C877A}" type="presOf" srcId="{808518D3-C95D-403D-9C9C-A6D07B3F8A97}" destId="{0AB6B1BC-745E-47A9-8E6D-92D8200C24EF}" srcOrd="0" destOrd="0" presId="urn:microsoft.com/office/officeart/2005/8/layout/vList4"/>
    <dgm:cxn modelId="{9808A7EB-A066-46AB-A6FF-87F0911B598D}" type="presOf" srcId="{92980FE0-C791-4253-8063-CF2CAE63F67D}" destId="{429C576C-6E2B-4781-AF6D-2BDDE8DEEE75}" srcOrd="0" destOrd="0" presId="urn:microsoft.com/office/officeart/2005/8/layout/vList4"/>
    <dgm:cxn modelId="{795BCCF5-D121-435D-8BE9-4D02F662816B}" type="presOf" srcId="{92980FE0-C791-4253-8063-CF2CAE63F67D}" destId="{ECB0E295-D608-4BCF-A66A-E59FD2CA4E44}" srcOrd="1" destOrd="0" presId="urn:microsoft.com/office/officeart/2005/8/layout/vList4"/>
    <dgm:cxn modelId="{D7D0F00A-09A3-49A4-9D6F-9A12C58861DF}" srcId="{5644DB0F-B6A8-45A7-92FF-17571724FE4E}" destId="{92980FE0-C791-4253-8063-CF2CAE63F67D}" srcOrd="0" destOrd="0" parTransId="{A5182824-19CD-474E-B2F8-FB78F7817180}" sibTransId="{01D1D69D-6905-4832-BE0A-67886F609C8F}"/>
    <dgm:cxn modelId="{3B688225-ADBE-44AF-81BC-7096A0CC4A2B}" type="presOf" srcId="{5644DB0F-B6A8-45A7-92FF-17571724FE4E}" destId="{FB027EB9-A23C-4790-8DF5-6A5B7EEB465F}" srcOrd="0" destOrd="0" presId="urn:microsoft.com/office/officeart/2005/8/layout/vList4"/>
    <dgm:cxn modelId="{32C4CB58-DE28-4004-97F9-4561BA0D29C4}" srcId="{5644DB0F-B6A8-45A7-92FF-17571724FE4E}" destId="{808518D3-C95D-403D-9C9C-A6D07B3F8A97}" srcOrd="1" destOrd="0" parTransId="{0AA8E909-CC1F-4A91-871C-D698335CFFE4}" sibTransId="{68F75FFF-39C0-4258-910A-B99D0D3DAD37}"/>
    <dgm:cxn modelId="{A1F64F6A-72B5-483C-BB75-D91F5E4D9D83}" type="presOf" srcId="{EC95478A-3213-4A74-9137-ED27FCA4E183}" destId="{4EEBE780-9134-4AC2-96BB-2859EE91A5A2}" srcOrd="0" destOrd="0" presId="urn:microsoft.com/office/officeart/2005/8/layout/vList4"/>
    <dgm:cxn modelId="{676C13FB-D26A-463A-A2BF-C261945A80CF}" srcId="{5644DB0F-B6A8-45A7-92FF-17571724FE4E}" destId="{EC95478A-3213-4A74-9137-ED27FCA4E183}" srcOrd="2" destOrd="0" parTransId="{45B330E8-2E0A-42E6-AFC8-310AD0541CFB}" sibTransId="{AA2302C9-4ECB-414C-BED9-9767A1A4FCE5}"/>
    <dgm:cxn modelId="{38D87605-ED28-41AD-9F94-468017A56C1C}" type="presParOf" srcId="{FB027EB9-A23C-4790-8DF5-6A5B7EEB465F}" destId="{03767A4B-76A4-4E94-B73A-72DA7B8463B4}" srcOrd="0" destOrd="0" presId="urn:microsoft.com/office/officeart/2005/8/layout/vList4"/>
    <dgm:cxn modelId="{34CE2503-5431-456F-8853-93392C12FC3D}" type="presParOf" srcId="{03767A4B-76A4-4E94-B73A-72DA7B8463B4}" destId="{429C576C-6E2B-4781-AF6D-2BDDE8DEEE75}" srcOrd="0" destOrd="0" presId="urn:microsoft.com/office/officeart/2005/8/layout/vList4"/>
    <dgm:cxn modelId="{07AA8435-2708-49BB-9193-7CC1496E11A0}" type="presParOf" srcId="{03767A4B-76A4-4E94-B73A-72DA7B8463B4}" destId="{0948B5F6-A053-4D6B-8407-EB1155A89F91}" srcOrd="1" destOrd="0" presId="urn:microsoft.com/office/officeart/2005/8/layout/vList4"/>
    <dgm:cxn modelId="{5F1F18C0-3912-4121-8B2F-247C882C5004}" type="presParOf" srcId="{03767A4B-76A4-4E94-B73A-72DA7B8463B4}" destId="{ECB0E295-D608-4BCF-A66A-E59FD2CA4E44}" srcOrd="2" destOrd="0" presId="urn:microsoft.com/office/officeart/2005/8/layout/vList4"/>
    <dgm:cxn modelId="{B5DD090B-E819-49D9-960B-2DC0275CE193}" type="presParOf" srcId="{FB027EB9-A23C-4790-8DF5-6A5B7EEB465F}" destId="{4920E9E5-779B-4001-8B94-073930A986E5}" srcOrd="1" destOrd="0" presId="urn:microsoft.com/office/officeart/2005/8/layout/vList4"/>
    <dgm:cxn modelId="{D88A37A5-9F18-4FE8-B465-EA93A85B2AC6}" type="presParOf" srcId="{FB027EB9-A23C-4790-8DF5-6A5B7EEB465F}" destId="{CA46523F-0E14-44CD-B62C-83BF14A2AAA6}" srcOrd="2" destOrd="0" presId="urn:microsoft.com/office/officeart/2005/8/layout/vList4"/>
    <dgm:cxn modelId="{7C7BC1AB-950C-4375-B573-13B70B39569A}" type="presParOf" srcId="{CA46523F-0E14-44CD-B62C-83BF14A2AAA6}" destId="{0AB6B1BC-745E-47A9-8E6D-92D8200C24EF}" srcOrd="0" destOrd="0" presId="urn:microsoft.com/office/officeart/2005/8/layout/vList4"/>
    <dgm:cxn modelId="{8D34A1B1-1FF8-4459-BAE5-5BEE0E2A9FC3}" type="presParOf" srcId="{CA46523F-0E14-44CD-B62C-83BF14A2AAA6}" destId="{B9D546AE-9390-45E2-87CC-283C07D8F339}" srcOrd="1" destOrd="0" presId="urn:microsoft.com/office/officeart/2005/8/layout/vList4"/>
    <dgm:cxn modelId="{4652FA12-F3BA-4C41-B69A-3D2BE5475FA2}" type="presParOf" srcId="{CA46523F-0E14-44CD-B62C-83BF14A2AAA6}" destId="{A514A2BD-2574-40FB-A055-67FAFC285E1E}" srcOrd="2" destOrd="0" presId="urn:microsoft.com/office/officeart/2005/8/layout/vList4"/>
    <dgm:cxn modelId="{4A96019D-6861-4902-ACAC-31E9004FE4B3}" type="presParOf" srcId="{FB027EB9-A23C-4790-8DF5-6A5B7EEB465F}" destId="{4503E60C-B10C-4551-9D5D-4162E80A7A80}" srcOrd="3" destOrd="0" presId="urn:microsoft.com/office/officeart/2005/8/layout/vList4"/>
    <dgm:cxn modelId="{AA3962A6-7124-4695-882A-C0BFA598EBEE}" type="presParOf" srcId="{FB027EB9-A23C-4790-8DF5-6A5B7EEB465F}" destId="{52FD2460-17EE-4219-8BA4-FE550A9D9CD5}" srcOrd="4" destOrd="0" presId="urn:microsoft.com/office/officeart/2005/8/layout/vList4"/>
    <dgm:cxn modelId="{544EC30A-D53D-4D81-B5E0-41D9F4B8663D}" type="presParOf" srcId="{52FD2460-17EE-4219-8BA4-FE550A9D9CD5}" destId="{4EEBE780-9134-4AC2-96BB-2859EE91A5A2}" srcOrd="0" destOrd="0" presId="urn:microsoft.com/office/officeart/2005/8/layout/vList4"/>
    <dgm:cxn modelId="{C57841C4-0545-4783-B7A2-2A3278BF375D}" type="presParOf" srcId="{52FD2460-17EE-4219-8BA4-FE550A9D9CD5}" destId="{EB6F6E78-B28B-48FA-903A-41D05E1C3FC9}" srcOrd="1" destOrd="0" presId="urn:microsoft.com/office/officeart/2005/8/layout/vList4"/>
    <dgm:cxn modelId="{40A7FE9A-1F38-4E32-B8BD-2C0F8592CE71}" type="presParOf" srcId="{52FD2460-17EE-4219-8BA4-FE550A9D9CD5}" destId="{81AED595-8C23-46A5-A2EE-CC1B0BAB9AA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217CB3-9251-41CF-BECE-5E79D24D069F}" type="doc">
      <dgm:prSet loTypeId="urn:microsoft.com/office/officeart/2005/8/layout/vList5" loCatId="list" qsTypeId="urn:microsoft.com/office/officeart/2005/8/quickstyle/3d2" qsCatId="3D" csTypeId="urn:microsoft.com/office/officeart/2005/8/colors/accent2_5" csCatId="accent2" phldr="1"/>
      <dgm:spPr/>
      <dgm:t>
        <a:bodyPr/>
        <a:lstStyle/>
        <a:p>
          <a:endParaRPr lang="es-ES"/>
        </a:p>
      </dgm:t>
    </dgm:pt>
    <dgm:pt modelId="{910E439C-7E2E-45B7-AE30-B27283FFFC5B}">
      <dgm:prSet phldrT="[Texto]"/>
      <dgm:spPr/>
      <dgm:t>
        <a:bodyPr/>
        <a:lstStyle/>
        <a:p>
          <a:r>
            <a:rPr lang="es-ES" dirty="0" smtClean="0">
              <a:latin typeface="Times New Roman" panose="02020603050405020304" pitchFamily="18" charset="0"/>
              <a:cs typeface="Times New Roman" panose="02020603050405020304" pitchFamily="18" charset="0"/>
            </a:rPr>
            <a:t>PUBLICO OBJETIVO</a:t>
          </a:r>
          <a:endParaRPr lang="es-ES" dirty="0">
            <a:latin typeface="Times New Roman" panose="02020603050405020304" pitchFamily="18" charset="0"/>
            <a:cs typeface="Times New Roman" panose="02020603050405020304" pitchFamily="18" charset="0"/>
          </a:endParaRPr>
        </a:p>
      </dgm:t>
    </dgm:pt>
    <dgm:pt modelId="{8690E2BA-B39B-4FBF-8BB8-12B7101706B7}" type="parTrans" cxnId="{BFF48570-3068-499B-8D9A-82F55F11087A}">
      <dgm:prSet/>
      <dgm:spPr/>
      <dgm:t>
        <a:bodyPr/>
        <a:lstStyle/>
        <a:p>
          <a:endParaRPr lang="es-ES">
            <a:latin typeface="Times New Roman" panose="02020603050405020304" pitchFamily="18" charset="0"/>
            <a:cs typeface="Times New Roman" panose="02020603050405020304" pitchFamily="18" charset="0"/>
          </a:endParaRPr>
        </a:p>
      </dgm:t>
    </dgm:pt>
    <dgm:pt modelId="{CF697B5D-13B1-4A70-8B67-58DE8DF731E1}" type="sibTrans" cxnId="{BFF48570-3068-499B-8D9A-82F55F11087A}">
      <dgm:prSet/>
      <dgm:spPr/>
      <dgm:t>
        <a:bodyPr/>
        <a:lstStyle/>
        <a:p>
          <a:endParaRPr lang="es-ES">
            <a:latin typeface="Times New Roman" panose="02020603050405020304" pitchFamily="18" charset="0"/>
            <a:cs typeface="Times New Roman" panose="02020603050405020304" pitchFamily="18" charset="0"/>
          </a:endParaRPr>
        </a:p>
      </dgm:t>
    </dgm:pt>
    <dgm:pt modelId="{27534FE2-E2B2-42E6-8603-21B02B4A4EE4}">
      <dgm:prSet phldrT="[Texto]" custT="1"/>
      <dgm:spPr/>
      <dgm:t>
        <a:bodyPr/>
        <a:lstStyle/>
        <a:p>
          <a:r>
            <a:rPr lang="es-ES" sz="1600" b="0" dirty="0" smtClean="0">
              <a:latin typeface="Times New Roman" panose="02020603050405020304" pitchFamily="18" charset="0"/>
              <a:cs typeface="Times New Roman" panose="02020603050405020304" pitchFamily="18" charset="0"/>
            </a:rPr>
            <a:t>Nuestro público objetivo está enfocado en su mayoría en familias que se encuentran en un nivel socioeconómico medio alto y alto, son personas que les gusta viajar, divertirse, disfrutar y conocer nuevos lugares.</a:t>
          </a:r>
          <a:endParaRPr lang="es-ES" sz="1600" dirty="0">
            <a:latin typeface="Times New Roman" panose="02020603050405020304" pitchFamily="18" charset="0"/>
            <a:cs typeface="Times New Roman" panose="02020603050405020304" pitchFamily="18" charset="0"/>
          </a:endParaRPr>
        </a:p>
      </dgm:t>
    </dgm:pt>
    <dgm:pt modelId="{C059636E-D44C-4A21-AB14-6EE360138366}" type="parTrans" cxnId="{5AEB93E4-0AE0-4568-AAC0-7514FDC3A151}">
      <dgm:prSet/>
      <dgm:spPr/>
      <dgm:t>
        <a:bodyPr/>
        <a:lstStyle/>
        <a:p>
          <a:endParaRPr lang="es-ES">
            <a:latin typeface="Times New Roman" panose="02020603050405020304" pitchFamily="18" charset="0"/>
            <a:cs typeface="Times New Roman" panose="02020603050405020304" pitchFamily="18" charset="0"/>
          </a:endParaRPr>
        </a:p>
      </dgm:t>
    </dgm:pt>
    <dgm:pt modelId="{1207DBE7-4AE0-493B-B210-27382A473DEF}" type="sibTrans" cxnId="{5AEB93E4-0AE0-4568-AAC0-7514FDC3A151}">
      <dgm:prSet/>
      <dgm:spPr/>
      <dgm:t>
        <a:bodyPr/>
        <a:lstStyle/>
        <a:p>
          <a:endParaRPr lang="es-ES">
            <a:latin typeface="Times New Roman" panose="02020603050405020304" pitchFamily="18" charset="0"/>
            <a:cs typeface="Times New Roman" panose="02020603050405020304" pitchFamily="18" charset="0"/>
          </a:endParaRPr>
        </a:p>
      </dgm:t>
    </dgm:pt>
    <dgm:pt modelId="{C9D5EECA-628C-4C1D-8408-852A869EC09C}">
      <dgm:prSet phldrT="[Texto]"/>
      <dgm:spPr/>
      <dgm:t>
        <a:bodyPr/>
        <a:lstStyle/>
        <a:p>
          <a:r>
            <a:rPr lang="es-ES" dirty="0" smtClean="0">
              <a:latin typeface="Times New Roman" panose="02020603050405020304" pitchFamily="18" charset="0"/>
              <a:cs typeface="Times New Roman" panose="02020603050405020304" pitchFamily="18" charset="0"/>
            </a:rPr>
            <a:t>ESTRATEGIAS</a:t>
          </a:r>
          <a:endParaRPr lang="es-ES" dirty="0">
            <a:latin typeface="Times New Roman" panose="02020603050405020304" pitchFamily="18" charset="0"/>
            <a:cs typeface="Times New Roman" panose="02020603050405020304" pitchFamily="18" charset="0"/>
          </a:endParaRPr>
        </a:p>
      </dgm:t>
    </dgm:pt>
    <dgm:pt modelId="{2E08CF68-23F8-4351-BD3F-A357D1265F4B}" type="parTrans" cxnId="{3CB66A89-487E-4C2D-AF7F-DA0789F6B0C3}">
      <dgm:prSet/>
      <dgm:spPr/>
      <dgm:t>
        <a:bodyPr/>
        <a:lstStyle/>
        <a:p>
          <a:endParaRPr lang="es-ES">
            <a:latin typeface="Times New Roman" panose="02020603050405020304" pitchFamily="18" charset="0"/>
            <a:cs typeface="Times New Roman" panose="02020603050405020304" pitchFamily="18" charset="0"/>
          </a:endParaRPr>
        </a:p>
      </dgm:t>
    </dgm:pt>
    <dgm:pt modelId="{7E922175-36AB-4E54-AFB7-7CC2F630E157}" type="sibTrans" cxnId="{3CB66A89-487E-4C2D-AF7F-DA0789F6B0C3}">
      <dgm:prSet/>
      <dgm:spPr/>
      <dgm:t>
        <a:bodyPr/>
        <a:lstStyle/>
        <a:p>
          <a:endParaRPr lang="es-ES">
            <a:latin typeface="Times New Roman" panose="02020603050405020304" pitchFamily="18" charset="0"/>
            <a:cs typeface="Times New Roman" panose="02020603050405020304" pitchFamily="18" charset="0"/>
          </a:endParaRPr>
        </a:p>
      </dgm:t>
    </dgm:pt>
    <dgm:pt modelId="{E0E00DEB-071F-4AE4-87DB-DEC48F28D99E}">
      <dgm:prSet phldrT="[Texto]"/>
      <dgm:spPr/>
      <dgm:t>
        <a:bodyPr/>
        <a:lstStyle/>
        <a:p>
          <a:r>
            <a:rPr lang="es-ES" b="0" dirty="0" smtClean="0">
              <a:latin typeface="Times New Roman" panose="02020603050405020304" pitchFamily="18" charset="0"/>
              <a:cs typeface="Times New Roman" panose="02020603050405020304" pitchFamily="18" charset="0"/>
            </a:rPr>
            <a:t>Reposicionamiento del lugar turístico “Ciudad Mitad del Mundo”</a:t>
          </a:r>
          <a:endParaRPr lang="es-ES" dirty="0">
            <a:latin typeface="Times New Roman" panose="02020603050405020304" pitchFamily="18" charset="0"/>
            <a:cs typeface="Times New Roman" panose="02020603050405020304" pitchFamily="18" charset="0"/>
          </a:endParaRPr>
        </a:p>
      </dgm:t>
    </dgm:pt>
    <dgm:pt modelId="{21310D47-C893-4D65-A159-3B9E10A2D2C6}" type="parTrans" cxnId="{392C0D94-FEEE-4526-838D-FEFCB66DDDC6}">
      <dgm:prSet/>
      <dgm:spPr/>
      <dgm:t>
        <a:bodyPr/>
        <a:lstStyle/>
        <a:p>
          <a:endParaRPr lang="es-ES">
            <a:latin typeface="Times New Roman" panose="02020603050405020304" pitchFamily="18" charset="0"/>
            <a:cs typeface="Times New Roman" panose="02020603050405020304" pitchFamily="18" charset="0"/>
          </a:endParaRPr>
        </a:p>
      </dgm:t>
    </dgm:pt>
    <dgm:pt modelId="{15C69FCC-EDA8-4863-9811-8410AE1FD2DE}" type="sibTrans" cxnId="{392C0D94-FEEE-4526-838D-FEFCB66DDDC6}">
      <dgm:prSet/>
      <dgm:spPr/>
      <dgm:t>
        <a:bodyPr/>
        <a:lstStyle/>
        <a:p>
          <a:endParaRPr lang="es-ES">
            <a:latin typeface="Times New Roman" panose="02020603050405020304" pitchFamily="18" charset="0"/>
            <a:cs typeface="Times New Roman" panose="02020603050405020304" pitchFamily="18" charset="0"/>
          </a:endParaRPr>
        </a:p>
      </dgm:t>
    </dgm:pt>
    <dgm:pt modelId="{C5CF4E5F-072B-4B11-A79F-6F06159772FD}">
      <dgm:prSet phldrT="[Texto]"/>
      <dgm:spPr/>
      <dgm:t>
        <a:bodyPr/>
        <a:lstStyle/>
        <a:p>
          <a:r>
            <a:rPr lang="es-ES" dirty="0" smtClean="0">
              <a:latin typeface="Times New Roman" panose="02020603050405020304" pitchFamily="18" charset="0"/>
              <a:cs typeface="Times New Roman" panose="02020603050405020304" pitchFamily="18" charset="0"/>
            </a:rPr>
            <a:t>TÁCTICAS</a:t>
          </a:r>
          <a:endParaRPr lang="es-ES" dirty="0">
            <a:latin typeface="Times New Roman" panose="02020603050405020304" pitchFamily="18" charset="0"/>
            <a:cs typeface="Times New Roman" panose="02020603050405020304" pitchFamily="18" charset="0"/>
          </a:endParaRPr>
        </a:p>
      </dgm:t>
    </dgm:pt>
    <dgm:pt modelId="{AA31D7E0-17A3-4C74-ABD6-0425343BA644}" type="parTrans" cxnId="{2FF35692-EDAC-4618-A1F9-C4509B4C3A07}">
      <dgm:prSet/>
      <dgm:spPr/>
      <dgm:t>
        <a:bodyPr/>
        <a:lstStyle/>
        <a:p>
          <a:endParaRPr lang="es-ES">
            <a:latin typeface="Times New Roman" panose="02020603050405020304" pitchFamily="18" charset="0"/>
            <a:cs typeface="Times New Roman" panose="02020603050405020304" pitchFamily="18" charset="0"/>
          </a:endParaRPr>
        </a:p>
      </dgm:t>
    </dgm:pt>
    <dgm:pt modelId="{02826AA9-19B0-4790-AD99-65930FD60EF5}" type="sibTrans" cxnId="{2FF35692-EDAC-4618-A1F9-C4509B4C3A07}">
      <dgm:prSet/>
      <dgm:spPr/>
      <dgm:t>
        <a:bodyPr/>
        <a:lstStyle/>
        <a:p>
          <a:endParaRPr lang="es-ES">
            <a:latin typeface="Times New Roman" panose="02020603050405020304" pitchFamily="18" charset="0"/>
            <a:cs typeface="Times New Roman" panose="02020603050405020304" pitchFamily="18" charset="0"/>
          </a:endParaRPr>
        </a:p>
      </dgm:t>
    </dgm:pt>
    <dgm:pt modelId="{C19DB291-1C62-4310-81F0-415B01696E2B}">
      <dgm:prSet phldrT="[Texto]"/>
      <dgm:spPr/>
      <dgm:t>
        <a:bodyPr/>
        <a:lstStyle/>
        <a:p>
          <a:r>
            <a:rPr lang="es-EC" b="0" dirty="0" smtClean="0">
              <a:latin typeface="Times New Roman" panose="02020603050405020304" pitchFamily="18" charset="0"/>
              <a:cs typeface="Times New Roman" panose="02020603050405020304" pitchFamily="18" charset="0"/>
            </a:rPr>
            <a:t>Realizar eventos, donde se pueda apreciar música tradicional del Ecuador en vivo, los fines de semana porque estos son los días donde existe más afluencia de personas que generalmente van a visitar en familia.</a:t>
          </a:r>
          <a:endParaRPr lang="es-ES" dirty="0">
            <a:latin typeface="Times New Roman" panose="02020603050405020304" pitchFamily="18" charset="0"/>
            <a:cs typeface="Times New Roman" panose="02020603050405020304" pitchFamily="18" charset="0"/>
          </a:endParaRPr>
        </a:p>
      </dgm:t>
    </dgm:pt>
    <dgm:pt modelId="{CFFA5343-F42E-426F-97F9-4D48BFFA7AAC}" type="parTrans" cxnId="{41B422E2-D7D0-41EC-BC67-33E93532E113}">
      <dgm:prSet/>
      <dgm:spPr/>
      <dgm:t>
        <a:bodyPr/>
        <a:lstStyle/>
        <a:p>
          <a:endParaRPr lang="es-ES">
            <a:latin typeface="Times New Roman" panose="02020603050405020304" pitchFamily="18" charset="0"/>
            <a:cs typeface="Times New Roman" panose="02020603050405020304" pitchFamily="18" charset="0"/>
          </a:endParaRPr>
        </a:p>
      </dgm:t>
    </dgm:pt>
    <dgm:pt modelId="{4A610A7A-8FC9-489E-8787-A812CD060662}" type="sibTrans" cxnId="{41B422E2-D7D0-41EC-BC67-33E93532E113}">
      <dgm:prSet/>
      <dgm:spPr/>
      <dgm:t>
        <a:bodyPr/>
        <a:lstStyle/>
        <a:p>
          <a:endParaRPr lang="es-ES">
            <a:latin typeface="Times New Roman" panose="02020603050405020304" pitchFamily="18" charset="0"/>
            <a:cs typeface="Times New Roman" panose="02020603050405020304" pitchFamily="18" charset="0"/>
          </a:endParaRPr>
        </a:p>
      </dgm:t>
    </dgm:pt>
    <dgm:pt modelId="{3ACAD6E8-1BC6-4088-A9A6-25832AFD67F0}">
      <dgm:prSet phldrT="[Texto]"/>
      <dgm:spPr/>
      <dgm:t>
        <a:bodyPr/>
        <a:lstStyle/>
        <a:p>
          <a:r>
            <a:rPr lang="es-ES" dirty="0" smtClean="0">
              <a:latin typeface="Times New Roman" panose="02020603050405020304" pitchFamily="18" charset="0"/>
              <a:cs typeface="Times New Roman" panose="02020603050405020304" pitchFamily="18" charset="0"/>
            </a:rPr>
            <a:t>Realizar programas de bailes y danzas típicas para que las personas puedan conocer acerca de la cultura que sigue manteniendo el Ecuador</a:t>
          </a:r>
          <a:endParaRPr lang="es-ES" dirty="0">
            <a:latin typeface="Times New Roman" panose="02020603050405020304" pitchFamily="18" charset="0"/>
            <a:cs typeface="Times New Roman" panose="02020603050405020304" pitchFamily="18" charset="0"/>
          </a:endParaRPr>
        </a:p>
      </dgm:t>
    </dgm:pt>
    <dgm:pt modelId="{CBACA976-41D4-40BE-A0F8-6B316CD89B01}" type="parTrans" cxnId="{F583BB0B-801C-4876-919E-122CD0ABAA67}">
      <dgm:prSet/>
      <dgm:spPr/>
      <dgm:t>
        <a:bodyPr/>
        <a:lstStyle/>
        <a:p>
          <a:endParaRPr lang="es-ES">
            <a:latin typeface="Times New Roman" panose="02020603050405020304" pitchFamily="18" charset="0"/>
            <a:cs typeface="Times New Roman" panose="02020603050405020304" pitchFamily="18" charset="0"/>
          </a:endParaRPr>
        </a:p>
      </dgm:t>
    </dgm:pt>
    <dgm:pt modelId="{F0876872-A9DD-47E7-99DB-49072728971C}" type="sibTrans" cxnId="{F583BB0B-801C-4876-919E-122CD0ABAA67}">
      <dgm:prSet/>
      <dgm:spPr/>
      <dgm:t>
        <a:bodyPr/>
        <a:lstStyle/>
        <a:p>
          <a:endParaRPr lang="es-ES">
            <a:latin typeface="Times New Roman" panose="02020603050405020304" pitchFamily="18" charset="0"/>
            <a:cs typeface="Times New Roman" panose="02020603050405020304" pitchFamily="18" charset="0"/>
          </a:endParaRPr>
        </a:p>
      </dgm:t>
    </dgm:pt>
    <dgm:pt modelId="{633A5C46-4EAB-4660-9F09-18BEAA0FC49E}" type="pres">
      <dgm:prSet presAssocID="{2B217CB3-9251-41CF-BECE-5E79D24D069F}" presName="Name0" presStyleCnt="0">
        <dgm:presLayoutVars>
          <dgm:dir/>
          <dgm:animLvl val="lvl"/>
          <dgm:resizeHandles val="exact"/>
        </dgm:presLayoutVars>
      </dgm:prSet>
      <dgm:spPr/>
      <dgm:t>
        <a:bodyPr/>
        <a:lstStyle/>
        <a:p>
          <a:endParaRPr lang="es-ES"/>
        </a:p>
      </dgm:t>
    </dgm:pt>
    <dgm:pt modelId="{0185314E-433F-4056-B7C2-347AB1C321E8}" type="pres">
      <dgm:prSet presAssocID="{910E439C-7E2E-45B7-AE30-B27283FFFC5B}" presName="linNode" presStyleCnt="0"/>
      <dgm:spPr/>
      <dgm:t>
        <a:bodyPr/>
        <a:lstStyle/>
        <a:p>
          <a:endParaRPr lang="es-ES"/>
        </a:p>
      </dgm:t>
    </dgm:pt>
    <dgm:pt modelId="{0A79672D-1862-401A-A7B0-25F5C75A14F7}" type="pres">
      <dgm:prSet presAssocID="{910E439C-7E2E-45B7-AE30-B27283FFFC5B}" presName="parentText" presStyleLbl="node1" presStyleIdx="0" presStyleCnt="3">
        <dgm:presLayoutVars>
          <dgm:chMax val="1"/>
          <dgm:bulletEnabled val="1"/>
        </dgm:presLayoutVars>
      </dgm:prSet>
      <dgm:spPr/>
      <dgm:t>
        <a:bodyPr/>
        <a:lstStyle/>
        <a:p>
          <a:endParaRPr lang="es-ES"/>
        </a:p>
      </dgm:t>
    </dgm:pt>
    <dgm:pt modelId="{8008E084-8D56-4E62-BDB2-24F2FE17871D}" type="pres">
      <dgm:prSet presAssocID="{910E439C-7E2E-45B7-AE30-B27283FFFC5B}" presName="descendantText" presStyleLbl="alignAccFollowNode1" presStyleIdx="0" presStyleCnt="3">
        <dgm:presLayoutVars>
          <dgm:bulletEnabled val="1"/>
        </dgm:presLayoutVars>
      </dgm:prSet>
      <dgm:spPr/>
      <dgm:t>
        <a:bodyPr/>
        <a:lstStyle/>
        <a:p>
          <a:endParaRPr lang="es-ES"/>
        </a:p>
      </dgm:t>
    </dgm:pt>
    <dgm:pt modelId="{6A6D27D0-E29E-465E-9440-7E169F2025EE}" type="pres">
      <dgm:prSet presAssocID="{CF697B5D-13B1-4A70-8B67-58DE8DF731E1}" presName="sp" presStyleCnt="0"/>
      <dgm:spPr/>
      <dgm:t>
        <a:bodyPr/>
        <a:lstStyle/>
        <a:p>
          <a:endParaRPr lang="es-ES"/>
        </a:p>
      </dgm:t>
    </dgm:pt>
    <dgm:pt modelId="{346B424A-B74D-477B-9466-DCE8A86ED833}" type="pres">
      <dgm:prSet presAssocID="{C9D5EECA-628C-4C1D-8408-852A869EC09C}" presName="linNode" presStyleCnt="0"/>
      <dgm:spPr/>
      <dgm:t>
        <a:bodyPr/>
        <a:lstStyle/>
        <a:p>
          <a:endParaRPr lang="es-ES"/>
        </a:p>
      </dgm:t>
    </dgm:pt>
    <dgm:pt modelId="{F332A8D2-24C7-4376-A292-A8C89A279615}" type="pres">
      <dgm:prSet presAssocID="{C9D5EECA-628C-4C1D-8408-852A869EC09C}" presName="parentText" presStyleLbl="node1" presStyleIdx="1" presStyleCnt="3">
        <dgm:presLayoutVars>
          <dgm:chMax val="1"/>
          <dgm:bulletEnabled val="1"/>
        </dgm:presLayoutVars>
      </dgm:prSet>
      <dgm:spPr/>
      <dgm:t>
        <a:bodyPr/>
        <a:lstStyle/>
        <a:p>
          <a:endParaRPr lang="es-ES"/>
        </a:p>
      </dgm:t>
    </dgm:pt>
    <dgm:pt modelId="{7AA44566-6A5C-4CA7-B159-7979544E50F3}" type="pres">
      <dgm:prSet presAssocID="{C9D5EECA-628C-4C1D-8408-852A869EC09C}" presName="descendantText" presStyleLbl="alignAccFollowNode1" presStyleIdx="1" presStyleCnt="3">
        <dgm:presLayoutVars>
          <dgm:bulletEnabled val="1"/>
        </dgm:presLayoutVars>
      </dgm:prSet>
      <dgm:spPr/>
      <dgm:t>
        <a:bodyPr/>
        <a:lstStyle/>
        <a:p>
          <a:endParaRPr lang="es-ES"/>
        </a:p>
      </dgm:t>
    </dgm:pt>
    <dgm:pt modelId="{44F0CCA8-5528-45CF-9C2F-72856B6EEDFA}" type="pres">
      <dgm:prSet presAssocID="{7E922175-36AB-4E54-AFB7-7CC2F630E157}" presName="sp" presStyleCnt="0"/>
      <dgm:spPr/>
      <dgm:t>
        <a:bodyPr/>
        <a:lstStyle/>
        <a:p>
          <a:endParaRPr lang="es-ES"/>
        </a:p>
      </dgm:t>
    </dgm:pt>
    <dgm:pt modelId="{A4D9027F-C771-4479-A661-0C40F21148BC}" type="pres">
      <dgm:prSet presAssocID="{C5CF4E5F-072B-4B11-A79F-6F06159772FD}" presName="linNode" presStyleCnt="0"/>
      <dgm:spPr/>
      <dgm:t>
        <a:bodyPr/>
        <a:lstStyle/>
        <a:p>
          <a:endParaRPr lang="es-ES"/>
        </a:p>
      </dgm:t>
    </dgm:pt>
    <dgm:pt modelId="{E2D4546D-8565-4539-A54A-18633C571943}" type="pres">
      <dgm:prSet presAssocID="{C5CF4E5F-072B-4B11-A79F-6F06159772FD}" presName="parentText" presStyleLbl="node1" presStyleIdx="2" presStyleCnt="3">
        <dgm:presLayoutVars>
          <dgm:chMax val="1"/>
          <dgm:bulletEnabled val="1"/>
        </dgm:presLayoutVars>
      </dgm:prSet>
      <dgm:spPr/>
      <dgm:t>
        <a:bodyPr/>
        <a:lstStyle/>
        <a:p>
          <a:endParaRPr lang="es-ES"/>
        </a:p>
      </dgm:t>
    </dgm:pt>
    <dgm:pt modelId="{FF1C5EE7-1ACA-4122-9888-22E5294DB32A}" type="pres">
      <dgm:prSet presAssocID="{C5CF4E5F-072B-4B11-A79F-6F06159772FD}" presName="descendantText" presStyleLbl="alignAccFollowNode1" presStyleIdx="2" presStyleCnt="3">
        <dgm:presLayoutVars>
          <dgm:bulletEnabled val="1"/>
        </dgm:presLayoutVars>
      </dgm:prSet>
      <dgm:spPr/>
      <dgm:t>
        <a:bodyPr/>
        <a:lstStyle/>
        <a:p>
          <a:endParaRPr lang="es-ES"/>
        </a:p>
      </dgm:t>
    </dgm:pt>
  </dgm:ptLst>
  <dgm:cxnLst>
    <dgm:cxn modelId="{3CB66A89-487E-4C2D-AF7F-DA0789F6B0C3}" srcId="{2B217CB3-9251-41CF-BECE-5E79D24D069F}" destId="{C9D5EECA-628C-4C1D-8408-852A869EC09C}" srcOrd="1" destOrd="0" parTransId="{2E08CF68-23F8-4351-BD3F-A357D1265F4B}" sibTransId="{7E922175-36AB-4E54-AFB7-7CC2F630E157}"/>
    <dgm:cxn modelId="{F583BB0B-801C-4876-919E-122CD0ABAA67}" srcId="{C5CF4E5F-072B-4B11-A79F-6F06159772FD}" destId="{3ACAD6E8-1BC6-4088-A9A6-25832AFD67F0}" srcOrd="1" destOrd="0" parTransId="{CBACA976-41D4-40BE-A0F8-6B316CD89B01}" sibTransId="{F0876872-A9DD-47E7-99DB-49072728971C}"/>
    <dgm:cxn modelId="{B88FDF41-BBB6-4E02-B706-DA4043E5F62E}" type="presOf" srcId="{2B217CB3-9251-41CF-BECE-5E79D24D069F}" destId="{633A5C46-4EAB-4660-9F09-18BEAA0FC49E}" srcOrd="0" destOrd="0" presId="urn:microsoft.com/office/officeart/2005/8/layout/vList5"/>
    <dgm:cxn modelId="{2FF35692-EDAC-4618-A1F9-C4509B4C3A07}" srcId="{2B217CB3-9251-41CF-BECE-5E79D24D069F}" destId="{C5CF4E5F-072B-4B11-A79F-6F06159772FD}" srcOrd="2" destOrd="0" parTransId="{AA31D7E0-17A3-4C74-ABD6-0425343BA644}" sibTransId="{02826AA9-19B0-4790-AD99-65930FD60EF5}"/>
    <dgm:cxn modelId="{392C0D94-FEEE-4526-838D-FEFCB66DDDC6}" srcId="{C9D5EECA-628C-4C1D-8408-852A869EC09C}" destId="{E0E00DEB-071F-4AE4-87DB-DEC48F28D99E}" srcOrd="0" destOrd="0" parTransId="{21310D47-C893-4D65-A159-3B9E10A2D2C6}" sibTransId="{15C69FCC-EDA8-4863-9811-8410AE1FD2DE}"/>
    <dgm:cxn modelId="{41B422E2-D7D0-41EC-BC67-33E93532E113}" srcId="{C5CF4E5F-072B-4B11-A79F-6F06159772FD}" destId="{C19DB291-1C62-4310-81F0-415B01696E2B}" srcOrd="0" destOrd="0" parTransId="{CFFA5343-F42E-426F-97F9-4D48BFFA7AAC}" sibTransId="{4A610A7A-8FC9-489E-8787-A812CD060662}"/>
    <dgm:cxn modelId="{1067E213-B501-4E03-81E0-D97D200736F9}" type="presOf" srcId="{910E439C-7E2E-45B7-AE30-B27283FFFC5B}" destId="{0A79672D-1862-401A-A7B0-25F5C75A14F7}" srcOrd="0" destOrd="0" presId="urn:microsoft.com/office/officeart/2005/8/layout/vList5"/>
    <dgm:cxn modelId="{BFF48570-3068-499B-8D9A-82F55F11087A}" srcId="{2B217CB3-9251-41CF-BECE-5E79D24D069F}" destId="{910E439C-7E2E-45B7-AE30-B27283FFFC5B}" srcOrd="0" destOrd="0" parTransId="{8690E2BA-B39B-4FBF-8BB8-12B7101706B7}" sibTransId="{CF697B5D-13B1-4A70-8B67-58DE8DF731E1}"/>
    <dgm:cxn modelId="{5AEB93E4-0AE0-4568-AAC0-7514FDC3A151}" srcId="{910E439C-7E2E-45B7-AE30-B27283FFFC5B}" destId="{27534FE2-E2B2-42E6-8603-21B02B4A4EE4}" srcOrd="0" destOrd="0" parTransId="{C059636E-D44C-4A21-AB14-6EE360138366}" sibTransId="{1207DBE7-4AE0-493B-B210-27382A473DEF}"/>
    <dgm:cxn modelId="{B2B4D4FC-59AF-42D7-AC15-DCA0211C32C1}" type="presOf" srcId="{E0E00DEB-071F-4AE4-87DB-DEC48F28D99E}" destId="{7AA44566-6A5C-4CA7-B159-7979544E50F3}" srcOrd="0" destOrd="0" presId="urn:microsoft.com/office/officeart/2005/8/layout/vList5"/>
    <dgm:cxn modelId="{98A5AAC5-6EED-4F52-AF77-38B48EEF213C}" type="presOf" srcId="{C9D5EECA-628C-4C1D-8408-852A869EC09C}" destId="{F332A8D2-24C7-4376-A292-A8C89A279615}" srcOrd="0" destOrd="0" presId="urn:microsoft.com/office/officeart/2005/8/layout/vList5"/>
    <dgm:cxn modelId="{DB107313-AFFB-4C0B-805E-84893428A97D}" type="presOf" srcId="{27534FE2-E2B2-42E6-8603-21B02B4A4EE4}" destId="{8008E084-8D56-4E62-BDB2-24F2FE17871D}" srcOrd="0" destOrd="0" presId="urn:microsoft.com/office/officeart/2005/8/layout/vList5"/>
    <dgm:cxn modelId="{C861CBEC-BC13-4F96-8A9C-F75C9920B079}" type="presOf" srcId="{3ACAD6E8-1BC6-4088-A9A6-25832AFD67F0}" destId="{FF1C5EE7-1ACA-4122-9888-22E5294DB32A}" srcOrd="0" destOrd="1" presId="urn:microsoft.com/office/officeart/2005/8/layout/vList5"/>
    <dgm:cxn modelId="{A94F35EB-2149-4747-818B-CE055F70C9F2}" type="presOf" srcId="{C5CF4E5F-072B-4B11-A79F-6F06159772FD}" destId="{E2D4546D-8565-4539-A54A-18633C571943}" srcOrd="0" destOrd="0" presId="urn:microsoft.com/office/officeart/2005/8/layout/vList5"/>
    <dgm:cxn modelId="{DF3621D4-EBE0-4A11-B7D1-68E6B2F5C46B}" type="presOf" srcId="{C19DB291-1C62-4310-81F0-415B01696E2B}" destId="{FF1C5EE7-1ACA-4122-9888-22E5294DB32A}" srcOrd="0" destOrd="0" presId="urn:microsoft.com/office/officeart/2005/8/layout/vList5"/>
    <dgm:cxn modelId="{323DE574-76A8-4EE7-B7AC-1E5070B8EFF7}" type="presParOf" srcId="{633A5C46-4EAB-4660-9F09-18BEAA0FC49E}" destId="{0185314E-433F-4056-B7C2-347AB1C321E8}" srcOrd="0" destOrd="0" presId="urn:microsoft.com/office/officeart/2005/8/layout/vList5"/>
    <dgm:cxn modelId="{E7DCF2D1-41CF-4058-B4CC-82F9856556E4}" type="presParOf" srcId="{0185314E-433F-4056-B7C2-347AB1C321E8}" destId="{0A79672D-1862-401A-A7B0-25F5C75A14F7}" srcOrd="0" destOrd="0" presId="urn:microsoft.com/office/officeart/2005/8/layout/vList5"/>
    <dgm:cxn modelId="{45684737-E498-454E-B191-6B38C8A4BBBC}" type="presParOf" srcId="{0185314E-433F-4056-B7C2-347AB1C321E8}" destId="{8008E084-8D56-4E62-BDB2-24F2FE17871D}" srcOrd="1" destOrd="0" presId="urn:microsoft.com/office/officeart/2005/8/layout/vList5"/>
    <dgm:cxn modelId="{742BF643-C175-41A7-9A03-FF9009538A09}" type="presParOf" srcId="{633A5C46-4EAB-4660-9F09-18BEAA0FC49E}" destId="{6A6D27D0-E29E-465E-9440-7E169F2025EE}" srcOrd="1" destOrd="0" presId="urn:microsoft.com/office/officeart/2005/8/layout/vList5"/>
    <dgm:cxn modelId="{1AD9A110-BDA1-41E4-9AFA-42EC0C22B710}" type="presParOf" srcId="{633A5C46-4EAB-4660-9F09-18BEAA0FC49E}" destId="{346B424A-B74D-477B-9466-DCE8A86ED833}" srcOrd="2" destOrd="0" presId="urn:microsoft.com/office/officeart/2005/8/layout/vList5"/>
    <dgm:cxn modelId="{9FB0FB73-2A2E-4F12-AF6E-8EBF1AE99D6D}" type="presParOf" srcId="{346B424A-B74D-477B-9466-DCE8A86ED833}" destId="{F332A8D2-24C7-4376-A292-A8C89A279615}" srcOrd="0" destOrd="0" presId="urn:microsoft.com/office/officeart/2005/8/layout/vList5"/>
    <dgm:cxn modelId="{97037A0F-5084-452C-8D49-411077C00A83}" type="presParOf" srcId="{346B424A-B74D-477B-9466-DCE8A86ED833}" destId="{7AA44566-6A5C-4CA7-B159-7979544E50F3}" srcOrd="1" destOrd="0" presId="urn:microsoft.com/office/officeart/2005/8/layout/vList5"/>
    <dgm:cxn modelId="{13894E35-7F36-4650-9995-C9BF2DCB0D3D}" type="presParOf" srcId="{633A5C46-4EAB-4660-9F09-18BEAA0FC49E}" destId="{44F0CCA8-5528-45CF-9C2F-72856B6EEDFA}" srcOrd="3" destOrd="0" presId="urn:microsoft.com/office/officeart/2005/8/layout/vList5"/>
    <dgm:cxn modelId="{564430FD-576E-4883-B211-E7B2C22A17DD}" type="presParOf" srcId="{633A5C46-4EAB-4660-9F09-18BEAA0FC49E}" destId="{A4D9027F-C771-4479-A661-0C40F21148BC}" srcOrd="4" destOrd="0" presId="urn:microsoft.com/office/officeart/2005/8/layout/vList5"/>
    <dgm:cxn modelId="{517E5AC2-D985-4751-9EC5-0BB15B4B4D84}" type="presParOf" srcId="{A4D9027F-C771-4479-A661-0C40F21148BC}" destId="{E2D4546D-8565-4539-A54A-18633C571943}" srcOrd="0" destOrd="0" presId="urn:microsoft.com/office/officeart/2005/8/layout/vList5"/>
    <dgm:cxn modelId="{2A748093-6620-4C7E-8BE5-9857B89EC892}" type="presParOf" srcId="{A4D9027F-C771-4479-A661-0C40F21148BC}" destId="{FF1C5EE7-1ACA-4122-9888-22E5294DB3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217CB3-9251-41CF-BECE-5E79D24D069F}" type="doc">
      <dgm:prSet loTypeId="urn:microsoft.com/office/officeart/2005/8/layout/vList5" loCatId="list" qsTypeId="urn:microsoft.com/office/officeart/2005/8/quickstyle/3d2" qsCatId="3D" csTypeId="urn:microsoft.com/office/officeart/2005/8/colors/accent3_5" csCatId="accent3" phldr="1"/>
      <dgm:spPr/>
      <dgm:t>
        <a:bodyPr/>
        <a:lstStyle/>
        <a:p>
          <a:endParaRPr lang="es-ES"/>
        </a:p>
      </dgm:t>
    </dgm:pt>
    <dgm:pt modelId="{910E439C-7E2E-45B7-AE30-B27283FFFC5B}">
      <dgm:prSet phldrT="[Texto]"/>
      <dgm:spPr/>
      <dgm:t>
        <a:bodyPr/>
        <a:lstStyle/>
        <a:p>
          <a:r>
            <a:rPr lang="es-ES" dirty="0" smtClean="0">
              <a:latin typeface="Times New Roman" panose="02020603050405020304" pitchFamily="18" charset="0"/>
              <a:ea typeface="Tahoma" panose="020B0604030504040204" pitchFamily="34" charset="0"/>
              <a:cs typeface="Times New Roman" panose="02020603050405020304" pitchFamily="18" charset="0"/>
            </a:rPr>
            <a:t>PUBLICO OBJETIVO</a:t>
          </a:r>
          <a:endParaRPr lang="es-ES" dirty="0">
            <a:latin typeface="Times New Roman" panose="02020603050405020304" pitchFamily="18" charset="0"/>
            <a:ea typeface="Tahoma" panose="020B0604030504040204" pitchFamily="34" charset="0"/>
            <a:cs typeface="Times New Roman" panose="02020603050405020304" pitchFamily="18" charset="0"/>
          </a:endParaRPr>
        </a:p>
      </dgm:t>
    </dgm:pt>
    <dgm:pt modelId="{8690E2BA-B39B-4FBF-8BB8-12B7101706B7}" type="parTrans" cxnId="{BFF48570-3068-499B-8D9A-82F55F11087A}">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CF697B5D-13B1-4A70-8B67-58DE8DF731E1}" type="sibTrans" cxnId="{BFF48570-3068-499B-8D9A-82F55F11087A}">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27534FE2-E2B2-42E6-8603-21B02B4A4EE4}">
      <dgm:prSet phldrT="[Texto]"/>
      <dgm:spPr/>
      <dgm:t>
        <a:bodyPr/>
        <a:lstStyle/>
        <a:p>
          <a:r>
            <a:rPr lang="es-ES" b="0" dirty="0" smtClean="0">
              <a:latin typeface="Times New Roman" panose="02020603050405020304" pitchFamily="18" charset="0"/>
              <a:ea typeface="Tahoma" panose="020B0604030504040204" pitchFamily="34" charset="0"/>
              <a:cs typeface="Times New Roman" panose="02020603050405020304" pitchFamily="18" charset="0"/>
            </a:rPr>
            <a:t>Nuestro público objetivo está enfocado en su mayoría en grupos de amigos y parejas que se encuentran en un nivel socio-económico medio alto y alto. Les gusta viajar, conocer nuevas experiencias y aventurarse.</a:t>
          </a:r>
          <a:endParaRPr lang="es-ES" dirty="0">
            <a:latin typeface="Times New Roman" panose="02020603050405020304" pitchFamily="18" charset="0"/>
            <a:ea typeface="Tahoma" panose="020B0604030504040204" pitchFamily="34" charset="0"/>
            <a:cs typeface="Times New Roman" panose="02020603050405020304" pitchFamily="18" charset="0"/>
          </a:endParaRPr>
        </a:p>
      </dgm:t>
    </dgm:pt>
    <dgm:pt modelId="{C059636E-D44C-4A21-AB14-6EE360138366}" type="parTrans" cxnId="{5AEB93E4-0AE0-4568-AAC0-7514FDC3A151}">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1207DBE7-4AE0-493B-B210-27382A473DEF}" type="sibTrans" cxnId="{5AEB93E4-0AE0-4568-AAC0-7514FDC3A151}">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C9D5EECA-628C-4C1D-8408-852A869EC09C}">
      <dgm:prSet phldrT="[Texto]"/>
      <dgm:spPr/>
      <dgm:t>
        <a:bodyPr/>
        <a:lstStyle/>
        <a:p>
          <a:r>
            <a:rPr lang="es-ES" dirty="0" smtClean="0">
              <a:latin typeface="Times New Roman" panose="02020603050405020304" pitchFamily="18" charset="0"/>
              <a:ea typeface="Tahoma" panose="020B0604030504040204" pitchFamily="34" charset="0"/>
              <a:cs typeface="Times New Roman" panose="02020603050405020304" pitchFamily="18" charset="0"/>
            </a:rPr>
            <a:t>ESTRATEGIAS</a:t>
          </a:r>
          <a:endParaRPr lang="es-ES" dirty="0">
            <a:latin typeface="Times New Roman" panose="02020603050405020304" pitchFamily="18" charset="0"/>
            <a:ea typeface="Tahoma" panose="020B0604030504040204" pitchFamily="34" charset="0"/>
            <a:cs typeface="Times New Roman" panose="02020603050405020304" pitchFamily="18" charset="0"/>
          </a:endParaRPr>
        </a:p>
      </dgm:t>
    </dgm:pt>
    <dgm:pt modelId="{2E08CF68-23F8-4351-BD3F-A357D1265F4B}" type="parTrans" cxnId="{3CB66A89-487E-4C2D-AF7F-DA0789F6B0C3}">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7E922175-36AB-4E54-AFB7-7CC2F630E157}" type="sibTrans" cxnId="{3CB66A89-487E-4C2D-AF7F-DA0789F6B0C3}">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E0E00DEB-071F-4AE4-87DB-DEC48F28D99E}">
      <dgm:prSet phldrT="[Texto]" custT="1"/>
      <dgm:spPr/>
      <dgm:t>
        <a:bodyPr/>
        <a:lstStyle/>
        <a:p>
          <a:r>
            <a:rPr lang="es-ES" sz="2000" dirty="0" smtClean="0">
              <a:latin typeface="Times New Roman" panose="02020603050405020304" pitchFamily="18" charset="0"/>
              <a:ea typeface="Tahoma" panose="020B0604030504040204" pitchFamily="34" charset="0"/>
              <a:cs typeface="Times New Roman" panose="02020603050405020304" pitchFamily="18" charset="0"/>
            </a:rPr>
            <a:t>Reposicionamiento del lugar turístico “Teleférico”</a:t>
          </a:r>
          <a:endParaRPr lang="es-ES" sz="2000" dirty="0">
            <a:latin typeface="Times New Roman" panose="02020603050405020304" pitchFamily="18" charset="0"/>
            <a:ea typeface="Tahoma" panose="020B0604030504040204" pitchFamily="34" charset="0"/>
            <a:cs typeface="Times New Roman" panose="02020603050405020304" pitchFamily="18" charset="0"/>
          </a:endParaRPr>
        </a:p>
      </dgm:t>
    </dgm:pt>
    <dgm:pt modelId="{21310D47-C893-4D65-A159-3B9E10A2D2C6}" type="parTrans" cxnId="{392C0D94-FEEE-4526-838D-FEFCB66DDDC6}">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15C69FCC-EDA8-4863-9811-8410AE1FD2DE}" type="sibTrans" cxnId="{392C0D94-FEEE-4526-838D-FEFCB66DDDC6}">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C5CF4E5F-072B-4B11-A79F-6F06159772FD}">
      <dgm:prSet phldrT="[Texto]"/>
      <dgm:spPr/>
      <dgm:t>
        <a:bodyPr/>
        <a:lstStyle/>
        <a:p>
          <a:r>
            <a:rPr lang="es-ES" dirty="0" smtClean="0">
              <a:latin typeface="Times New Roman" panose="02020603050405020304" pitchFamily="18" charset="0"/>
              <a:ea typeface="Tahoma" panose="020B0604030504040204" pitchFamily="34" charset="0"/>
              <a:cs typeface="Times New Roman" panose="02020603050405020304" pitchFamily="18" charset="0"/>
            </a:rPr>
            <a:t>TÁCTICAS</a:t>
          </a:r>
          <a:endParaRPr lang="es-ES" dirty="0">
            <a:latin typeface="Times New Roman" panose="02020603050405020304" pitchFamily="18" charset="0"/>
            <a:ea typeface="Tahoma" panose="020B0604030504040204" pitchFamily="34" charset="0"/>
            <a:cs typeface="Times New Roman" panose="02020603050405020304" pitchFamily="18" charset="0"/>
          </a:endParaRPr>
        </a:p>
      </dgm:t>
    </dgm:pt>
    <dgm:pt modelId="{AA31D7E0-17A3-4C74-ABD6-0425343BA644}" type="parTrans" cxnId="{2FF35692-EDAC-4618-A1F9-C4509B4C3A07}">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02826AA9-19B0-4790-AD99-65930FD60EF5}" type="sibTrans" cxnId="{2FF35692-EDAC-4618-A1F9-C4509B4C3A07}">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C19DB291-1C62-4310-81F0-415B01696E2B}">
      <dgm:prSet phldrT="[Texto]"/>
      <dgm:spPr/>
      <dgm:t>
        <a:bodyPr/>
        <a:lstStyle/>
        <a:p>
          <a:r>
            <a:rPr lang="es-ES" b="0" dirty="0" smtClean="0">
              <a:latin typeface="Times New Roman" panose="02020603050405020304" pitchFamily="18" charset="0"/>
              <a:ea typeface="Tahoma" panose="020B0604030504040204" pitchFamily="34" charset="0"/>
              <a:cs typeface="Times New Roman" panose="02020603050405020304" pitchFamily="18" charset="0"/>
            </a:rPr>
            <a:t>implementar un bar restaurante (mirador) en el cual se puedan prolongar el horario de atención hasta en la noche, con una temática por día a partir del jueves.</a:t>
          </a:r>
          <a:endParaRPr lang="es-ES" dirty="0">
            <a:latin typeface="Times New Roman" panose="02020603050405020304" pitchFamily="18" charset="0"/>
            <a:ea typeface="Tahoma" panose="020B0604030504040204" pitchFamily="34" charset="0"/>
            <a:cs typeface="Times New Roman" panose="02020603050405020304" pitchFamily="18" charset="0"/>
          </a:endParaRPr>
        </a:p>
      </dgm:t>
    </dgm:pt>
    <dgm:pt modelId="{CFFA5343-F42E-426F-97F9-4D48BFFA7AAC}" type="parTrans" cxnId="{41B422E2-D7D0-41EC-BC67-33E93532E113}">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4A610A7A-8FC9-489E-8787-A812CD060662}" type="sibTrans" cxnId="{41B422E2-D7D0-41EC-BC67-33E93532E113}">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3ACAD6E8-1BC6-4088-A9A6-25832AFD67F0}">
      <dgm:prSet phldrT="[Texto]"/>
      <dgm:spPr/>
      <dgm:t>
        <a:bodyPr/>
        <a:lstStyle/>
        <a:p>
          <a:r>
            <a:rPr lang="es-ES" b="0" dirty="0" smtClean="0">
              <a:latin typeface="Times New Roman" panose="02020603050405020304" pitchFamily="18" charset="0"/>
              <a:ea typeface="Tahoma" panose="020B0604030504040204" pitchFamily="34" charset="0"/>
              <a:cs typeface="Times New Roman" panose="02020603050405020304" pitchFamily="18" charset="0"/>
            </a:rPr>
            <a:t>realizar caminatas grupales caminatas en la montaña cruz loma</a:t>
          </a:r>
          <a:endParaRPr lang="es-ES" dirty="0">
            <a:latin typeface="Times New Roman" panose="02020603050405020304" pitchFamily="18" charset="0"/>
            <a:ea typeface="Tahoma" panose="020B0604030504040204" pitchFamily="34" charset="0"/>
            <a:cs typeface="Times New Roman" panose="02020603050405020304" pitchFamily="18" charset="0"/>
          </a:endParaRPr>
        </a:p>
      </dgm:t>
    </dgm:pt>
    <dgm:pt modelId="{CBACA976-41D4-40BE-A0F8-6B316CD89B01}" type="parTrans" cxnId="{F583BB0B-801C-4876-919E-122CD0ABAA67}">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F0876872-A9DD-47E7-99DB-49072728971C}" type="sibTrans" cxnId="{F583BB0B-801C-4876-919E-122CD0ABAA67}">
      <dgm:prSet/>
      <dgm:spPr/>
      <dgm:t>
        <a:bodyPr/>
        <a:lstStyle/>
        <a:p>
          <a:endParaRPr lang="es-ES">
            <a:latin typeface="Times New Roman" panose="02020603050405020304" pitchFamily="18" charset="0"/>
            <a:ea typeface="Tahoma" panose="020B0604030504040204" pitchFamily="34" charset="0"/>
            <a:cs typeface="Times New Roman" panose="02020603050405020304" pitchFamily="18" charset="0"/>
          </a:endParaRPr>
        </a:p>
      </dgm:t>
    </dgm:pt>
    <dgm:pt modelId="{633A5C46-4EAB-4660-9F09-18BEAA0FC49E}" type="pres">
      <dgm:prSet presAssocID="{2B217CB3-9251-41CF-BECE-5E79D24D069F}" presName="Name0" presStyleCnt="0">
        <dgm:presLayoutVars>
          <dgm:dir/>
          <dgm:animLvl val="lvl"/>
          <dgm:resizeHandles val="exact"/>
        </dgm:presLayoutVars>
      </dgm:prSet>
      <dgm:spPr/>
      <dgm:t>
        <a:bodyPr/>
        <a:lstStyle/>
        <a:p>
          <a:endParaRPr lang="es-ES"/>
        </a:p>
      </dgm:t>
    </dgm:pt>
    <dgm:pt modelId="{0185314E-433F-4056-B7C2-347AB1C321E8}" type="pres">
      <dgm:prSet presAssocID="{910E439C-7E2E-45B7-AE30-B27283FFFC5B}" presName="linNode" presStyleCnt="0"/>
      <dgm:spPr/>
      <dgm:t>
        <a:bodyPr/>
        <a:lstStyle/>
        <a:p>
          <a:endParaRPr lang="es-ES"/>
        </a:p>
      </dgm:t>
    </dgm:pt>
    <dgm:pt modelId="{0A79672D-1862-401A-A7B0-25F5C75A14F7}" type="pres">
      <dgm:prSet presAssocID="{910E439C-7E2E-45B7-AE30-B27283FFFC5B}" presName="parentText" presStyleLbl="node1" presStyleIdx="0" presStyleCnt="3">
        <dgm:presLayoutVars>
          <dgm:chMax val="1"/>
          <dgm:bulletEnabled val="1"/>
        </dgm:presLayoutVars>
      </dgm:prSet>
      <dgm:spPr/>
      <dgm:t>
        <a:bodyPr/>
        <a:lstStyle/>
        <a:p>
          <a:endParaRPr lang="es-ES"/>
        </a:p>
      </dgm:t>
    </dgm:pt>
    <dgm:pt modelId="{8008E084-8D56-4E62-BDB2-24F2FE17871D}" type="pres">
      <dgm:prSet presAssocID="{910E439C-7E2E-45B7-AE30-B27283FFFC5B}" presName="descendantText" presStyleLbl="alignAccFollowNode1" presStyleIdx="0" presStyleCnt="3">
        <dgm:presLayoutVars>
          <dgm:bulletEnabled val="1"/>
        </dgm:presLayoutVars>
      </dgm:prSet>
      <dgm:spPr/>
      <dgm:t>
        <a:bodyPr/>
        <a:lstStyle/>
        <a:p>
          <a:endParaRPr lang="es-ES"/>
        </a:p>
      </dgm:t>
    </dgm:pt>
    <dgm:pt modelId="{6A6D27D0-E29E-465E-9440-7E169F2025EE}" type="pres">
      <dgm:prSet presAssocID="{CF697B5D-13B1-4A70-8B67-58DE8DF731E1}" presName="sp" presStyleCnt="0"/>
      <dgm:spPr/>
      <dgm:t>
        <a:bodyPr/>
        <a:lstStyle/>
        <a:p>
          <a:endParaRPr lang="es-ES"/>
        </a:p>
      </dgm:t>
    </dgm:pt>
    <dgm:pt modelId="{346B424A-B74D-477B-9466-DCE8A86ED833}" type="pres">
      <dgm:prSet presAssocID="{C9D5EECA-628C-4C1D-8408-852A869EC09C}" presName="linNode" presStyleCnt="0"/>
      <dgm:spPr/>
      <dgm:t>
        <a:bodyPr/>
        <a:lstStyle/>
        <a:p>
          <a:endParaRPr lang="es-ES"/>
        </a:p>
      </dgm:t>
    </dgm:pt>
    <dgm:pt modelId="{F332A8D2-24C7-4376-A292-A8C89A279615}" type="pres">
      <dgm:prSet presAssocID="{C9D5EECA-628C-4C1D-8408-852A869EC09C}" presName="parentText" presStyleLbl="node1" presStyleIdx="1" presStyleCnt="3">
        <dgm:presLayoutVars>
          <dgm:chMax val="1"/>
          <dgm:bulletEnabled val="1"/>
        </dgm:presLayoutVars>
      </dgm:prSet>
      <dgm:spPr/>
      <dgm:t>
        <a:bodyPr/>
        <a:lstStyle/>
        <a:p>
          <a:endParaRPr lang="es-ES"/>
        </a:p>
      </dgm:t>
    </dgm:pt>
    <dgm:pt modelId="{7AA44566-6A5C-4CA7-B159-7979544E50F3}" type="pres">
      <dgm:prSet presAssocID="{C9D5EECA-628C-4C1D-8408-852A869EC09C}" presName="descendantText" presStyleLbl="alignAccFollowNode1" presStyleIdx="1" presStyleCnt="3">
        <dgm:presLayoutVars>
          <dgm:bulletEnabled val="1"/>
        </dgm:presLayoutVars>
      </dgm:prSet>
      <dgm:spPr/>
      <dgm:t>
        <a:bodyPr/>
        <a:lstStyle/>
        <a:p>
          <a:endParaRPr lang="es-ES"/>
        </a:p>
      </dgm:t>
    </dgm:pt>
    <dgm:pt modelId="{44F0CCA8-5528-45CF-9C2F-72856B6EEDFA}" type="pres">
      <dgm:prSet presAssocID="{7E922175-36AB-4E54-AFB7-7CC2F630E157}" presName="sp" presStyleCnt="0"/>
      <dgm:spPr/>
      <dgm:t>
        <a:bodyPr/>
        <a:lstStyle/>
        <a:p>
          <a:endParaRPr lang="es-ES"/>
        </a:p>
      </dgm:t>
    </dgm:pt>
    <dgm:pt modelId="{A4D9027F-C771-4479-A661-0C40F21148BC}" type="pres">
      <dgm:prSet presAssocID="{C5CF4E5F-072B-4B11-A79F-6F06159772FD}" presName="linNode" presStyleCnt="0"/>
      <dgm:spPr/>
      <dgm:t>
        <a:bodyPr/>
        <a:lstStyle/>
        <a:p>
          <a:endParaRPr lang="es-ES"/>
        </a:p>
      </dgm:t>
    </dgm:pt>
    <dgm:pt modelId="{E2D4546D-8565-4539-A54A-18633C571943}" type="pres">
      <dgm:prSet presAssocID="{C5CF4E5F-072B-4B11-A79F-6F06159772FD}" presName="parentText" presStyleLbl="node1" presStyleIdx="2" presStyleCnt="3">
        <dgm:presLayoutVars>
          <dgm:chMax val="1"/>
          <dgm:bulletEnabled val="1"/>
        </dgm:presLayoutVars>
      </dgm:prSet>
      <dgm:spPr/>
      <dgm:t>
        <a:bodyPr/>
        <a:lstStyle/>
        <a:p>
          <a:endParaRPr lang="es-ES"/>
        </a:p>
      </dgm:t>
    </dgm:pt>
    <dgm:pt modelId="{FF1C5EE7-1ACA-4122-9888-22E5294DB32A}" type="pres">
      <dgm:prSet presAssocID="{C5CF4E5F-072B-4B11-A79F-6F06159772FD}" presName="descendantText" presStyleLbl="alignAccFollowNode1" presStyleIdx="2" presStyleCnt="3">
        <dgm:presLayoutVars>
          <dgm:bulletEnabled val="1"/>
        </dgm:presLayoutVars>
      </dgm:prSet>
      <dgm:spPr/>
      <dgm:t>
        <a:bodyPr/>
        <a:lstStyle/>
        <a:p>
          <a:endParaRPr lang="es-ES"/>
        </a:p>
      </dgm:t>
    </dgm:pt>
  </dgm:ptLst>
  <dgm:cxnLst>
    <dgm:cxn modelId="{3CB66A89-487E-4C2D-AF7F-DA0789F6B0C3}" srcId="{2B217CB3-9251-41CF-BECE-5E79D24D069F}" destId="{C9D5EECA-628C-4C1D-8408-852A869EC09C}" srcOrd="1" destOrd="0" parTransId="{2E08CF68-23F8-4351-BD3F-A357D1265F4B}" sibTransId="{7E922175-36AB-4E54-AFB7-7CC2F630E157}"/>
    <dgm:cxn modelId="{F583BB0B-801C-4876-919E-122CD0ABAA67}" srcId="{C5CF4E5F-072B-4B11-A79F-6F06159772FD}" destId="{3ACAD6E8-1BC6-4088-A9A6-25832AFD67F0}" srcOrd="1" destOrd="0" parTransId="{CBACA976-41D4-40BE-A0F8-6B316CD89B01}" sibTransId="{F0876872-A9DD-47E7-99DB-49072728971C}"/>
    <dgm:cxn modelId="{84107CD7-71A5-47EF-A4A4-2511EF678859}" type="presOf" srcId="{2B217CB3-9251-41CF-BECE-5E79D24D069F}" destId="{633A5C46-4EAB-4660-9F09-18BEAA0FC49E}" srcOrd="0" destOrd="0" presId="urn:microsoft.com/office/officeart/2005/8/layout/vList5"/>
    <dgm:cxn modelId="{BB7CEC93-FD5D-429B-90FC-28A1400D6E2F}" type="presOf" srcId="{C19DB291-1C62-4310-81F0-415B01696E2B}" destId="{FF1C5EE7-1ACA-4122-9888-22E5294DB32A}" srcOrd="0" destOrd="0" presId="urn:microsoft.com/office/officeart/2005/8/layout/vList5"/>
    <dgm:cxn modelId="{2FF35692-EDAC-4618-A1F9-C4509B4C3A07}" srcId="{2B217CB3-9251-41CF-BECE-5E79D24D069F}" destId="{C5CF4E5F-072B-4B11-A79F-6F06159772FD}" srcOrd="2" destOrd="0" parTransId="{AA31D7E0-17A3-4C74-ABD6-0425343BA644}" sibTransId="{02826AA9-19B0-4790-AD99-65930FD60EF5}"/>
    <dgm:cxn modelId="{AE8E53E4-F02A-4481-B3EA-0B11DCEE4382}" type="presOf" srcId="{C9D5EECA-628C-4C1D-8408-852A869EC09C}" destId="{F332A8D2-24C7-4376-A292-A8C89A279615}" srcOrd="0" destOrd="0" presId="urn:microsoft.com/office/officeart/2005/8/layout/vList5"/>
    <dgm:cxn modelId="{392C0D94-FEEE-4526-838D-FEFCB66DDDC6}" srcId="{C9D5EECA-628C-4C1D-8408-852A869EC09C}" destId="{E0E00DEB-071F-4AE4-87DB-DEC48F28D99E}" srcOrd="0" destOrd="0" parTransId="{21310D47-C893-4D65-A159-3B9E10A2D2C6}" sibTransId="{15C69FCC-EDA8-4863-9811-8410AE1FD2DE}"/>
    <dgm:cxn modelId="{41B422E2-D7D0-41EC-BC67-33E93532E113}" srcId="{C5CF4E5F-072B-4B11-A79F-6F06159772FD}" destId="{C19DB291-1C62-4310-81F0-415B01696E2B}" srcOrd="0" destOrd="0" parTransId="{CFFA5343-F42E-426F-97F9-4D48BFFA7AAC}" sibTransId="{4A610A7A-8FC9-489E-8787-A812CD060662}"/>
    <dgm:cxn modelId="{F4E9E271-3811-4515-A7A6-D32541428ECB}" type="presOf" srcId="{E0E00DEB-071F-4AE4-87DB-DEC48F28D99E}" destId="{7AA44566-6A5C-4CA7-B159-7979544E50F3}" srcOrd="0" destOrd="0" presId="urn:microsoft.com/office/officeart/2005/8/layout/vList5"/>
    <dgm:cxn modelId="{B2D99FF6-5356-498F-995C-BAE850668128}" type="presOf" srcId="{27534FE2-E2B2-42E6-8603-21B02B4A4EE4}" destId="{8008E084-8D56-4E62-BDB2-24F2FE17871D}" srcOrd="0" destOrd="0" presId="urn:microsoft.com/office/officeart/2005/8/layout/vList5"/>
    <dgm:cxn modelId="{CF562D56-436F-4BD3-A964-4C62293D5ADE}" type="presOf" srcId="{C5CF4E5F-072B-4B11-A79F-6F06159772FD}" destId="{E2D4546D-8565-4539-A54A-18633C571943}" srcOrd="0" destOrd="0" presId="urn:microsoft.com/office/officeart/2005/8/layout/vList5"/>
    <dgm:cxn modelId="{BFF48570-3068-499B-8D9A-82F55F11087A}" srcId="{2B217CB3-9251-41CF-BECE-5E79D24D069F}" destId="{910E439C-7E2E-45B7-AE30-B27283FFFC5B}" srcOrd="0" destOrd="0" parTransId="{8690E2BA-B39B-4FBF-8BB8-12B7101706B7}" sibTransId="{CF697B5D-13B1-4A70-8B67-58DE8DF731E1}"/>
    <dgm:cxn modelId="{5AEB93E4-0AE0-4568-AAC0-7514FDC3A151}" srcId="{910E439C-7E2E-45B7-AE30-B27283FFFC5B}" destId="{27534FE2-E2B2-42E6-8603-21B02B4A4EE4}" srcOrd="0" destOrd="0" parTransId="{C059636E-D44C-4A21-AB14-6EE360138366}" sibTransId="{1207DBE7-4AE0-493B-B210-27382A473DEF}"/>
    <dgm:cxn modelId="{7B505A8E-FC00-4BAF-B5BB-79FB590835A5}" type="presOf" srcId="{910E439C-7E2E-45B7-AE30-B27283FFFC5B}" destId="{0A79672D-1862-401A-A7B0-25F5C75A14F7}" srcOrd="0" destOrd="0" presId="urn:microsoft.com/office/officeart/2005/8/layout/vList5"/>
    <dgm:cxn modelId="{EE99C023-93C7-45B6-8EB5-5C134CFF4F9C}" type="presOf" srcId="{3ACAD6E8-1BC6-4088-A9A6-25832AFD67F0}" destId="{FF1C5EE7-1ACA-4122-9888-22E5294DB32A}" srcOrd="0" destOrd="1" presId="urn:microsoft.com/office/officeart/2005/8/layout/vList5"/>
    <dgm:cxn modelId="{073D3B8D-D1E2-4A11-8741-62109C94D40E}" type="presParOf" srcId="{633A5C46-4EAB-4660-9F09-18BEAA0FC49E}" destId="{0185314E-433F-4056-B7C2-347AB1C321E8}" srcOrd="0" destOrd="0" presId="urn:microsoft.com/office/officeart/2005/8/layout/vList5"/>
    <dgm:cxn modelId="{2A583373-B6E8-4964-BA10-B2639C0DE351}" type="presParOf" srcId="{0185314E-433F-4056-B7C2-347AB1C321E8}" destId="{0A79672D-1862-401A-A7B0-25F5C75A14F7}" srcOrd="0" destOrd="0" presId="urn:microsoft.com/office/officeart/2005/8/layout/vList5"/>
    <dgm:cxn modelId="{3162579A-8BC9-4CA4-98CD-B263DF3A1E28}" type="presParOf" srcId="{0185314E-433F-4056-B7C2-347AB1C321E8}" destId="{8008E084-8D56-4E62-BDB2-24F2FE17871D}" srcOrd="1" destOrd="0" presId="urn:microsoft.com/office/officeart/2005/8/layout/vList5"/>
    <dgm:cxn modelId="{064E9A2E-3A13-44D3-A461-A8393DBF315C}" type="presParOf" srcId="{633A5C46-4EAB-4660-9F09-18BEAA0FC49E}" destId="{6A6D27D0-E29E-465E-9440-7E169F2025EE}" srcOrd="1" destOrd="0" presId="urn:microsoft.com/office/officeart/2005/8/layout/vList5"/>
    <dgm:cxn modelId="{1DDBC131-8C21-441F-AAAB-55FF9AB5A95F}" type="presParOf" srcId="{633A5C46-4EAB-4660-9F09-18BEAA0FC49E}" destId="{346B424A-B74D-477B-9466-DCE8A86ED833}" srcOrd="2" destOrd="0" presId="urn:microsoft.com/office/officeart/2005/8/layout/vList5"/>
    <dgm:cxn modelId="{AFF493B4-9F13-4529-82B7-E21E101792AE}" type="presParOf" srcId="{346B424A-B74D-477B-9466-DCE8A86ED833}" destId="{F332A8D2-24C7-4376-A292-A8C89A279615}" srcOrd="0" destOrd="0" presId="urn:microsoft.com/office/officeart/2005/8/layout/vList5"/>
    <dgm:cxn modelId="{B979EA77-2BE3-47FF-8818-CCBD0BAB486F}" type="presParOf" srcId="{346B424A-B74D-477B-9466-DCE8A86ED833}" destId="{7AA44566-6A5C-4CA7-B159-7979544E50F3}" srcOrd="1" destOrd="0" presId="urn:microsoft.com/office/officeart/2005/8/layout/vList5"/>
    <dgm:cxn modelId="{FCAE05BF-BD26-4C27-83C4-FE7A01FB1E54}" type="presParOf" srcId="{633A5C46-4EAB-4660-9F09-18BEAA0FC49E}" destId="{44F0CCA8-5528-45CF-9C2F-72856B6EEDFA}" srcOrd="3" destOrd="0" presId="urn:microsoft.com/office/officeart/2005/8/layout/vList5"/>
    <dgm:cxn modelId="{FA51726D-E551-4F1C-8231-E6A4F540E224}" type="presParOf" srcId="{633A5C46-4EAB-4660-9F09-18BEAA0FC49E}" destId="{A4D9027F-C771-4479-A661-0C40F21148BC}" srcOrd="4" destOrd="0" presId="urn:microsoft.com/office/officeart/2005/8/layout/vList5"/>
    <dgm:cxn modelId="{51054B60-A97F-4373-9737-B3B7372297C4}" type="presParOf" srcId="{A4D9027F-C771-4479-A661-0C40F21148BC}" destId="{E2D4546D-8565-4539-A54A-18633C571943}" srcOrd="0" destOrd="0" presId="urn:microsoft.com/office/officeart/2005/8/layout/vList5"/>
    <dgm:cxn modelId="{B36632FA-0E3B-4F4A-9221-FA3D389175EC}" type="presParOf" srcId="{A4D9027F-C771-4479-A661-0C40F21148BC}" destId="{FF1C5EE7-1ACA-4122-9888-22E5294DB3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217CB3-9251-41CF-BECE-5E79D24D069F}" type="doc">
      <dgm:prSet loTypeId="urn:microsoft.com/office/officeart/2005/8/layout/vList5" loCatId="list" qsTypeId="urn:microsoft.com/office/officeart/2005/8/quickstyle/3d2" qsCatId="3D" csTypeId="urn:microsoft.com/office/officeart/2005/8/colors/accent2_5" csCatId="accent2" phldr="1"/>
      <dgm:spPr/>
      <dgm:t>
        <a:bodyPr/>
        <a:lstStyle/>
        <a:p>
          <a:endParaRPr lang="es-ES"/>
        </a:p>
      </dgm:t>
    </dgm:pt>
    <dgm:pt modelId="{910E439C-7E2E-45B7-AE30-B27283FFFC5B}">
      <dgm:prSet phldrT="[Texto]"/>
      <dgm:spPr/>
      <dgm:t>
        <a:bodyPr/>
        <a:lstStyle/>
        <a:p>
          <a:r>
            <a:rPr lang="es-ES" dirty="0" smtClean="0">
              <a:latin typeface="Times New Roman" panose="02020603050405020304" pitchFamily="18" charset="0"/>
              <a:cs typeface="Times New Roman" panose="02020603050405020304" pitchFamily="18" charset="0"/>
            </a:rPr>
            <a:t>PUBLICO OBJETIVO</a:t>
          </a:r>
          <a:endParaRPr lang="es-ES" dirty="0">
            <a:latin typeface="Times New Roman" panose="02020603050405020304" pitchFamily="18" charset="0"/>
            <a:cs typeface="Times New Roman" panose="02020603050405020304" pitchFamily="18" charset="0"/>
          </a:endParaRPr>
        </a:p>
      </dgm:t>
    </dgm:pt>
    <dgm:pt modelId="{8690E2BA-B39B-4FBF-8BB8-12B7101706B7}" type="parTrans" cxnId="{BFF48570-3068-499B-8D9A-82F55F11087A}">
      <dgm:prSet/>
      <dgm:spPr/>
      <dgm:t>
        <a:bodyPr/>
        <a:lstStyle/>
        <a:p>
          <a:endParaRPr lang="es-ES">
            <a:latin typeface="Times New Roman" panose="02020603050405020304" pitchFamily="18" charset="0"/>
            <a:cs typeface="Times New Roman" panose="02020603050405020304" pitchFamily="18" charset="0"/>
          </a:endParaRPr>
        </a:p>
      </dgm:t>
    </dgm:pt>
    <dgm:pt modelId="{CF697B5D-13B1-4A70-8B67-58DE8DF731E1}" type="sibTrans" cxnId="{BFF48570-3068-499B-8D9A-82F55F11087A}">
      <dgm:prSet/>
      <dgm:spPr/>
      <dgm:t>
        <a:bodyPr/>
        <a:lstStyle/>
        <a:p>
          <a:endParaRPr lang="es-ES">
            <a:latin typeface="Times New Roman" panose="02020603050405020304" pitchFamily="18" charset="0"/>
            <a:cs typeface="Times New Roman" panose="02020603050405020304" pitchFamily="18" charset="0"/>
          </a:endParaRPr>
        </a:p>
      </dgm:t>
    </dgm:pt>
    <dgm:pt modelId="{27534FE2-E2B2-42E6-8603-21B02B4A4EE4}">
      <dgm:prSet phldrT="[Texto]"/>
      <dgm:spPr/>
      <dgm:t>
        <a:bodyPr/>
        <a:lstStyle/>
        <a:p>
          <a:r>
            <a:rPr lang="es-ES" b="0" dirty="0" smtClean="0">
              <a:latin typeface="Times New Roman" panose="02020603050405020304" pitchFamily="18" charset="0"/>
              <a:cs typeface="Times New Roman" panose="02020603050405020304" pitchFamily="18" charset="0"/>
            </a:rPr>
            <a:t>Nuestro público objetivo está enfocado en su mayoría en grupos de amigos y parejas que se encuentran en un nivel socioeconómico medio alto y alto. Les gusta viajar, conocer nuevas experiencias y aventurarse.</a:t>
          </a:r>
          <a:endParaRPr lang="es-ES" dirty="0">
            <a:latin typeface="Times New Roman" panose="02020603050405020304" pitchFamily="18" charset="0"/>
            <a:cs typeface="Times New Roman" panose="02020603050405020304" pitchFamily="18" charset="0"/>
          </a:endParaRPr>
        </a:p>
      </dgm:t>
    </dgm:pt>
    <dgm:pt modelId="{C059636E-D44C-4A21-AB14-6EE360138366}" type="parTrans" cxnId="{5AEB93E4-0AE0-4568-AAC0-7514FDC3A151}">
      <dgm:prSet/>
      <dgm:spPr/>
      <dgm:t>
        <a:bodyPr/>
        <a:lstStyle/>
        <a:p>
          <a:endParaRPr lang="es-ES">
            <a:latin typeface="Times New Roman" panose="02020603050405020304" pitchFamily="18" charset="0"/>
            <a:cs typeface="Times New Roman" panose="02020603050405020304" pitchFamily="18" charset="0"/>
          </a:endParaRPr>
        </a:p>
      </dgm:t>
    </dgm:pt>
    <dgm:pt modelId="{1207DBE7-4AE0-493B-B210-27382A473DEF}" type="sibTrans" cxnId="{5AEB93E4-0AE0-4568-AAC0-7514FDC3A151}">
      <dgm:prSet/>
      <dgm:spPr/>
      <dgm:t>
        <a:bodyPr/>
        <a:lstStyle/>
        <a:p>
          <a:endParaRPr lang="es-ES">
            <a:latin typeface="Times New Roman" panose="02020603050405020304" pitchFamily="18" charset="0"/>
            <a:cs typeface="Times New Roman" panose="02020603050405020304" pitchFamily="18" charset="0"/>
          </a:endParaRPr>
        </a:p>
      </dgm:t>
    </dgm:pt>
    <dgm:pt modelId="{C9D5EECA-628C-4C1D-8408-852A869EC09C}">
      <dgm:prSet phldrT="[Texto]"/>
      <dgm:spPr/>
      <dgm:t>
        <a:bodyPr/>
        <a:lstStyle/>
        <a:p>
          <a:r>
            <a:rPr lang="es-ES" dirty="0" smtClean="0">
              <a:latin typeface="Times New Roman" panose="02020603050405020304" pitchFamily="18" charset="0"/>
              <a:cs typeface="Times New Roman" panose="02020603050405020304" pitchFamily="18" charset="0"/>
            </a:rPr>
            <a:t>ESTRATEGIAS</a:t>
          </a:r>
          <a:endParaRPr lang="es-ES" dirty="0">
            <a:latin typeface="Times New Roman" panose="02020603050405020304" pitchFamily="18" charset="0"/>
            <a:cs typeface="Times New Roman" panose="02020603050405020304" pitchFamily="18" charset="0"/>
          </a:endParaRPr>
        </a:p>
      </dgm:t>
    </dgm:pt>
    <dgm:pt modelId="{2E08CF68-23F8-4351-BD3F-A357D1265F4B}" type="parTrans" cxnId="{3CB66A89-487E-4C2D-AF7F-DA0789F6B0C3}">
      <dgm:prSet/>
      <dgm:spPr/>
      <dgm:t>
        <a:bodyPr/>
        <a:lstStyle/>
        <a:p>
          <a:endParaRPr lang="es-ES">
            <a:latin typeface="Times New Roman" panose="02020603050405020304" pitchFamily="18" charset="0"/>
            <a:cs typeface="Times New Roman" panose="02020603050405020304" pitchFamily="18" charset="0"/>
          </a:endParaRPr>
        </a:p>
      </dgm:t>
    </dgm:pt>
    <dgm:pt modelId="{7E922175-36AB-4E54-AFB7-7CC2F630E157}" type="sibTrans" cxnId="{3CB66A89-487E-4C2D-AF7F-DA0789F6B0C3}">
      <dgm:prSet/>
      <dgm:spPr/>
      <dgm:t>
        <a:bodyPr/>
        <a:lstStyle/>
        <a:p>
          <a:endParaRPr lang="es-ES">
            <a:latin typeface="Times New Roman" panose="02020603050405020304" pitchFamily="18" charset="0"/>
            <a:cs typeface="Times New Roman" panose="02020603050405020304" pitchFamily="18" charset="0"/>
          </a:endParaRPr>
        </a:p>
      </dgm:t>
    </dgm:pt>
    <dgm:pt modelId="{E0E00DEB-071F-4AE4-87DB-DEC48F28D99E}">
      <dgm:prSet phldrT="[Texto]" custT="1"/>
      <dgm:spPr/>
      <dgm:t>
        <a:bodyPr/>
        <a:lstStyle/>
        <a:p>
          <a:r>
            <a:rPr lang="es-ES" sz="2000" b="0" dirty="0" smtClean="0">
              <a:latin typeface="Times New Roman" panose="02020603050405020304" pitchFamily="18" charset="0"/>
              <a:cs typeface="Times New Roman" panose="02020603050405020304" pitchFamily="18" charset="0"/>
            </a:rPr>
            <a:t>Implementar diversas actividades de acuerdo al público objetivo.</a:t>
          </a:r>
          <a:endParaRPr lang="es-ES" sz="2000" dirty="0">
            <a:latin typeface="Times New Roman" panose="02020603050405020304" pitchFamily="18" charset="0"/>
            <a:cs typeface="Times New Roman" panose="02020603050405020304" pitchFamily="18" charset="0"/>
          </a:endParaRPr>
        </a:p>
      </dgm:t>
    </dgm:pt>
    <dgm:pt modelId="{21310D47-C893-4D65-A159-3B9E10A2D2C6}" type="parTrans" cxnId="{392C0D94-FEEE-4526-838D-FEFCB66DDDC6}">
      <dgm:prSet/>
      <dgm:spPr/>
      <dgm:t>
        <a:bodyPr/>
        <a:lstStyle/>
        <a:p>
          <a:endParaRPr lang="es-ES">
            <a:latin typeface="Times New Roman" panose="02020603050405020304" pitchFamily="18" charset="0"/>
            <a:cs typeface="Times New Roman" panose="02020603050405020304" pitchFamily="18" charset="0"/>
          </a:endParaRPr>
        </a:p>
      </dgm:t>
    </dgm:pt>
    <dgm:pt modelId="{15C69FCC-EDA8-4863-9811-8410AE1FD2DE}" type="sibTrans" cxnId="{392C0D94-FEEE-4526-838D-FEFCB66DDDC6}">
      <dgm:prSet/>
      <dgm:spPr/>
      <dgm:t>
        <a:bodyPr/>
        <a:lstStyle/>
        <a:p>
          <a:endParaRPr lang="es-ES">
            <a:latin typeface="Times New Roman" panose="02020603050405020304" pitchFamily="18" charset="0"/>
            <a:cs typeface="Times New Roman" panose="02020603050405020304" pitchFamily="18" charset="0"/>
          </a:endParaRPr>
        </a:p>
      </dgm:t>
    </dgm:pt>
    <dgm:pt modelId="{C5CF4E5F-072B-4B11-A79F-6F06159772FD}">
      <dgm:prSet phldrT="[Texto]"/>
      <dgm:spPr/>
      <dgm:t>
        <a:bodyPr/>
        <a:lstStyle/>
        <a:p>
          <a:r>
            <a:rPr lang="es-ES" dirty="0" smtClean="0">
              <a:latin typeface="Times New Roman" panose="02020603050405020304" pitchFamily="18" charset="0"/>
              <a:cs typeface="Times New Roman" panose="02020603050405020304" pitchFamily="18" charset="0"/>
            </a:rPr>
            <a:t>TÁCTICAS</a:t>
          </a:r>
          <a:endParaRPr lang="es-ES" dirty="0">
            <a:latin typeface="Times New Roman" panose="02020603050405020304" pitchFamily="18" charset="0"/>
            <a:cs typeface="Times New Roman" panose="02020603050405020304" pitchFamily="18" charset="0"/>
          </a:endParaRPr>
        </a:p>
      </dgm:t>
    </dgm:pt>
    <dgm:pt modelId="{AA31D7E0-17A3-4C74-ABD6-0425343BA644}" type="parTrans" cxnId="{2FF35692-EDAC-4618-A1F9-C4509B4C3A07}">
      <dgm:prSet/>
      <dgm:spPr/>
      <dgm:t>
        <a:bodyPr/>
        <a:lstStyle/>
        <a:p>
          <a:endParaRPr lang="es-ES">
            <a:latin typeface="Times New Roman" panose="02020603050405020304" pitchFamily="18" charset="0"/>
            <a:cs typeface="Times New Roman" panose="02020603050405020304" pitchFamily="18" charset="0"/>
          </a:endParaRPr>
        </a:p>
      </dgm:t>
    </dgm:pt>
    <dgm:pt modelId="{02826AA9-19B0-4790-AD99-65930FD60EF5}" type="sibTrans" cxnId="{2FF35692-EDAC-4618-A1F9-C4509B4C3A07}">
      <dgm:prSet/>
      <dgm:spPr/>
      <dgm:t>
        <a:bodyPr/>
        <a:lstStyle/>
        <a:p>
          <a:endParaRPr lang="es-ES">
            <a:latin typeface="Times New Roman" panose="02020603050405020304" pitchFamily="18" charset="0"/>
            <a:cs typeface="Times New Roman" panose="02020603050405020304" pitchFamily="18" charset="0"/>
          </a:endParaRPr>
        </a:p>
      </dgm:t>
    </dgm:pt>
    <dgm:pt modelId="{C19DB291-1C62-4310-81F0-415B01696E2B}">
      <dgm:prSet phldrT="[Texto]"/>
      <dgm:spPr/>
      <dgm:t>
        <a:bodyPr/>
        <a:lstStyle/>
        <a:p>
          <a:r>
            <a:rPr lang="es-ES" dirty="0" smtClean="0">
              <a:latin typeface="Times New Roman" panose="02020603050405020304" pitchFamily="18" charset="0"/>
              <a:cs typeface="Times New Roman" panose="02020603050405020304" pitchFamily="18" charset="0"/>
            </a:rPr>
            <a:t>Realizar eventos de música en vivo haciendo una representación de cada una de las obras que se exponen en el museo</a:t>
          </a:r>
          <a:endParaRPr lang="es-ES" dirty="0">
            <a:latin typeface="Times New Roman" panose="02020603050405020304" pitchFamily="18" charset="0"/>
            <a:cs typeface="Times New Roman" panose="02020603050405020304" pitchFamily="18" charset="0"/>
          </a:endParaRPr>
        </a:p>
      </dgm:t>
    </dgm:pt>
    <dgm:pt modelId="{CFFA5343-F42E-426F-97F9-4D48BFFA7AAC}" type="parTrans" cxnId="{41B422E2-D7D0-41EC-BC67-33E93532E113}">
      <dgm:prSet/>
      <dgm:spPr/>
      <dgm:t>
        <a:bodyPr/>
        <a:lstStyle/>
        <a:p>
          <a:endParaRPr lang="es-ES">
            <a:latin typeface="Times New Roman" panose="02020603050405020304" pitchFamily="18" charset="0"/>
            <a:cs typeface="Times New Roman" panose="02020603050405020304" pitchFamily="18" charset="0"/>
          </a:endParaRPr>
        </a:p>
      </dgm:t>
    </dgm:pt>
    <dgm:pt modelId="{4A610A7A-8FC9-489E-8787-A812CD060662}" type="sibTrans" cxnId="{41B422E2-D7D0-41EC-BC67-33E93532E113}">
      <dgm:prSet/>
      <dgm:spPr/>
      <dgm:t>
        <a:bodyPr/>
        <a:lstStyle/>
        <a:p>
          <a:endParaRPr lang="es-ES">
            <a:latin typeface="Times New Roman" panose="02020603050405020304" pitchFamily="18" charset="0"/>
            <a:cs typeface="Times New Roman" panose="02020603050405020304" pitchFamily="18" charset="0"/>
          </a:endParaRPr>
        </a:p>
      </dgm:t>
    </dgm:pt>
    <dgm:pt modelId="{3ACAD6E8-1BC6-4088-A9A6-25832AFD67F0}">
      <dgm:prSet phldrT="[Texto]"/>
      <dgm:spPr/>
      <dgm:t>
        <a:bodyPr/>
        <a:lstStyle/>
        <a:p>
          <a:r>
            <a:rPr lang="es-ES" b="0" dirty="0" smtClean="0">
              <a:latin typeface="Times New Roman" panose="02020603050405020304" pitchFamily="18" charset="0"/>
              <a:cs typeface="Times New Roman" panose="02020603050405020304" pitchFamily="18" charset="0"/>
            </a:rPr>
            <a:t>Realizar exhibición de artes en días festivos, donde se haga un llamado a todas las instituciones a nivel Quito.</a:t>
          </a:r>
          <a:endParaRPr lang="es-ES" dirty="0">
            <a:latin typeface="Times New Roman" panose="02020603050405020304" pitchFamily="18" charset="0"/>
            <a:cs typeface="Times New Roman" panose="02020603050405020304" pitchFamily="18" charset="0"/>
          </a:endParaRPr>
        </a:p>
      </dgm:t>
    </dgm:pt>
    <dgm:pt modelId="{CBACA976-41D4-40BE-A0F8-6B316CD89B01}" type="parTrans" cxnId="{F583BB0B-801C-4876-919E-122CD0ABAA67}">
      <dgm:prSet/>
      <dgm:spPr/>
      <dgm:t>
        <a:bodyPr/>
        <a:lstStyle/>
        <a:p>
          <a:endParaRPr lang="es-ES">
            <a:latin typeface="Times New Roman" panose="02020603050405020304" pitchFamily="18" charset="0"/>
            <a:cs typeface="Times New Roman" panose="02020603050405020304" pitchFamily="18" charset="0"/>
          </a:endParaRPr>
        </a:p>
      </dgm:t>
    </dgm:pt>
    <dgm:pt modelId="{F0876872-A9DD-47E7-99DB-49072728971C}" type="sibTrans" cxnId="{F583BB0B-801C-4876-919E-122CD0ABAA67}">
      <dgm:prSet/>
      <dgm:spPr/>
      <dgm:t>
        <a:bodyPr/>
        <a:lstStyle/>
        <a:p>
          <a:endParaRPr lang="es-ES">
            <a:latin typeface="Times New Roman" panose="02020603050405020304" pitchFamily="18" charset="0"/>
            <a:cs typeface="Times New Roman" panose="02020603050405020304" pitchFamily="18" charset="0"/>
          </a:endParaRPr>
        </a:p>
      </dgm:t>
    </dgm:pt>
    <dgm:pt modelId="{633A5C46-4EAB-4660-9F09-18BEAA0FC49E}" type="pres">
      <dgm:prSet presAssocID="{2B217CB3-9251-41CF-BECE-5E79D24D069F}" presName="Name0" presStyleCnt="0">
        <dgm:presLayoutVars>
          <dgm:dir/>
          <dgm:animLvl val="lvl"/>
          <dgm:resizeHandles val="exact"/>
        </dgm:presLayoutVars>
      </dgm:prSet>
      <dgm:spPr/>
      <dgm:t>
        <a:bodyPr/>
        <a:lstStyle/>
        <a:p>
          <a:endParaRPr lang="es-ES"/>
        </a:p>
      </dgm:t>
    </dgm:pt>
    <dgm:pt modelId="{0185314E-433F-4056-B7C2-347AB1C321E8}" type="pres">
      <dgm:prSet presAssocID="{910E439C-7E2E-45B7-AE30-B27283FFFC5B}" presName="linNode" presStyleCnt="0"/>
      <dgm:spPr/>
      <dgm:t>
        <a:bodyPr/>
        <a:lstStyle/>
        <a:p>
          <a:endParaRPr lang="es-ES"/>
        </a:p>
      </dgm:t>
    </dgm:pt>
    <dgm:pt modelId="{0A79672D-1862-401A-A7B0-25F5C75A14F7}" type="pres">
      <dgm:prSet presAssocID="{910E439C-7E2E-45B7-AE30-B27283FFFC5B}" presName="parentText" presStyleLbl="node1" presStyleIdx="0" presStyleCnt="3">
        <dgm:presLayoutVars>
          <dgm:chMax val="1"/>
          <dgm:bulletEnabled val="1"/>
        </dgm:presLayoutVars>
      </dgm:prSet>
      <dgm:spPr/>
      <dgm:t>
        <a:bodyPr/>
        <a:lstStyle/>
        <a:p>
          <a:endParaRPr lang="es-ES"/>
        </a:p>
      </dgm:t>
    </dgm:pt>
    <dgm:pt modelId="{8008E084-8D56-4E62-BDB2-24F2FE17871D}" type="pres">
      <dgm:prSet presAssocID="{910E439C-7E2E-45B7-AE30-B27283FFFC5B}" presName="descendantText" presStyleLbl="alignAccFollowNode1" presStyleIdx="0" presStyleCnt="3">
        <dgm:presLayoutVars>
          <dgm:bulletEnabled val="1"/>
        </dgm:presLayoutVars>
      </dgm:prSet>
      <dgm:spPr/>
      <dgm:t>
        <a:bodyPr/>
        <a:lstStyle/>
        <a:p>
          <a:endParaRPr lang="es-ES"/>
        </a:p>
      </dgm:t>
    </dgm:pt>
    <dgm:pt modelId="{6A6D27D0-E29E-465E-9440-7E169F2025EE}" type="pres">
      <dgm:prSet presAssocID="{CF697B5D-13B1-4A70-8B67-58DE8DF731E1}" presName="sp" presStyleCnt="0"/>
      <dgm:spPr/>
      <dgm:t>
        <a:bodyPr/>
        <a:lstStyle/>
        <a:p>
          <a:endParaRPr lang="es-ES"/>
        </a:p>
      </dgm:t>
    </dgm:pt>
    <dgm:pt modelId="{346B424A-B74D-477B-9466-DCE8A86ED833}" type="pres">
      <dgm:prSet presAssocID="{C9D5EECA-628C-4C1D-8408-852A869EC09C}" presName="linNode" presStyleCnt="0"/>
      <dgm:spPr/>
      <dgm:t>
        <a:bodyPr/>
        <a:lstStyle/>
        <a:p>
          <a:endParaRPr lang="es-ES"/>
        </a:p>
      </dgm:t>
    </dgm:pt>
    <dgm:pt modelId="{F332A8D2-24C7-4376-A292-A8C89A279615}" type="pres">
      <dgm:prSet presAssocID="{C9D5EECA-628C-4C1D-8408-852A869EC09C}" presName="parentText" presStyleLbl="node1" presStyleIdx="1" presStyleCnt="3">
        <dgm:presLayoutVars>
          <dgm:chMax val="1"/>
          <dgm:bulletEnabled val="1"/>
        </dgm:presLayoutVars>
      </dgm:prSet>
      <dgm:spPr/>
      <dgm:t>
        <a:bodyPr/>
        <a:lstStyle/>
        <a:p>
          <a:endParaRPr lang="es-ES"/>
        </a:p>
      </dgm:t>
    </dgm:pt>
    <dgm:pt modelId="{7AA44566-6A5C-4CA7-B159-7979544E50F3}" type="pres">
      <dgm:prSet presAssocID="{C9D5EECA-628C-4C1D-8408-852A869EC09C}" presName="descendantText" presStyleLbl="alignAccFollowNode1" presStyleIdx="1" presStyleCnt="3">
        <dgm:presLayoutVars>
          <dgm:bulletEnabled val="1"/>
        </dgm:presLayoutVars>
      </dgm:prSet>
      <dgm:spPr/>
      <dgm:t>
        <a:bodyPr/>
        <a:lstStyle/>
        <a:p>
          <a:endParaRPr lang="es-ES"/>
        </a:p>
      </dgm:t>
    </dgm:pt>
    <dgm:pt modelId="{44F0CCA8-5528-45CF-9C2F-72856B6EEDFA}" type="pres">
      <dgm:prSet presAssocID="{7E922175-36AB-4E54-AFB7-7CC2F630E157}" presName="sp" presStyleCnt="0"/>
      <dgm:spPr/>
      <dgm:t>
        <a:bodyPr/>
        <a:lstStyle/>
        <a:p>
          <a:endParaRPr lang="es-ES"/>
        </a:p>
      </dgm:t>
    </dgm:pt>
    <dgm:pt modelId="{A4D9027F-C771-4479-A661-0C40F21148BC}" type="pres">
      <dgm:prSet presAssocID="{C5CF4E5F-072B-4B11-A79F-6F06159772FD}" presName="linNode" presStyleCnt="0"/>
      <dgm:spPr/>
      <dgm:t>
        <a:bodyPr/>
        <a:lstStyle/>
        <a:p>
          <a:endParaRPr lang="es-ES"/>
        </a:p>
      </dgm:t>
    </dgm:pt>
    <dgm:pt modelId="{E2D4546D-8565-4539-A54A-18633C571943}" type="pres">
      <dgm:prSet presAssocID="{C5CF4E5F-072B-4B11-A79F-6F06159772FD}" presName="parentText" presStyleLbl="node1" presStyleIdx="2" presStyleCnt="3">
        <dgm:presLayoutVars>
          <dgm:chMax val="1"/>
          <dgm:bulletEnabled val="1"/>
        </dgm:presLayoutVars>
      </dgm:prSet>
      <dgm:spPr/>
      <dgm:t>
        <a:bodyPr/>
        <a:lstStyle/>
        <a:p>
          <a:endParaRPr lang="es-ES"/>
        </a:p>
      </dgm:t>
    </dgm:pt>
    <dgm:pt modelId="{FF1C5EE7-1ACA-4122-9888-22E5294DB32A}" type="pres">
      <dgm:prSet presAssocID="{C5CF4E5F-072B-4B11-A79F-6F06159772FD}" presName="descendantText" presStyleLbl="alignAccFollowNode1" presStyleIdx="2" presStyleCnt="3">
        <dgm:presLayoutVars>
          <dgm:bulletEnabled val="1"/>
        </dgm:presLayoutVars>
      </dgm:prSet>
      <dgm:spPr/>
      <dgm:t>
        <a:bodyPr/>
        <a:lstStyle/>
        <a:p>
          <a:endParaRPr lang="es-ES"/>
        </a:p>
      </dgm:t>
    </dgm:pt>
  </dgm:ptLst>
  <dgm:cxnLst>
    <dgm:cxn modelId="{2FF35692-EDAC-4618-A1F9-C4509B4C3A07}" srcId="{2B217CB3-9251-41CF-BECE-5E79D24D069F}" destId="{C5CF4E5F-072B-4B11-A79F-6F06159772FD}" srcOrd="2" destOrd="0" parTransId="{AA31D7E0-17A3-4C74-ABD6-0425343BA644}" sibTransId="{02826AA9-19B0-4790-AD99-65930FD60EF5}"/>
    <dgm:cxn modelId="{B866915D-3A08-43FA-8256-D432A04EB2E5}" type="presOf" srcId="{C19DB291-1C62-4310-81F0-415B01696E2B}" destId="{FF1C5EE7-1ACA-4122-9888-22E5294DB32A}" srcOrd="0" destOrd="0" presId="urn:microsoft.com/office/officeart/2005/8/layout/vList5"/>
    <dgm:cxn modelId="{66E2EAEE-C970-410D-A807-5F27FE4908C5}" type="presOf" srcId="{C9D5EECA-628C-4C1D-8408-852A869EC09C}" destId="{F332A8D2-24C7-4376-A292-A8C89A279615}" srcOrd="0" destOrd="0" presId="urn:microsoft.com/office/officeart/2005/8/layout/vList5"/>
    <dgm:cxn modelId="{BFF48570-3068-499B-8D9A-82F55F11087A}" srcId="{2B217CB3-9251-41CF-BECE-5E79D24D069F}" destId="{910E439C-7E2E-45B7-AE30-B27283FFFC5B}" srcOrd="0" destOrd="0" parTransId="{8690E2BA-B39B-4FBF-8BB8-12B7101706B7}" sibTransId="{CF697B5D-13B1-4A70-8B67-58DE8DF731E1}"/>
    <dgm:cxn modelId="{02CF56A3-D7B4-44B6-A3E1-1F7B62679EB7}" type="presOf" srcId="{3ACAD6E8-1BC6-4088-A9A6-25832AFD67F0}" destId="{FF1C5EE7-1ACA-4122-9888-22E5294DB32A}" srcOrd="0" destOrd="1" presId="urn:microsoft.com/office/officeart/2005/8/layout/vList5"/>
    <dgm:cxn modelId="{F0C6402B-202C-40CD-B6D3-976AF296F798}" type="presOf" srcId="{910E439C-7E2E-45B7-AE30-B27283FFFC5B}" destId="{0A79672D-1862-401A-A7B0-25F5C75A14F7}" srcOrd="0" destOrd="0" presId="urn:microsoft.com/office/officeart/2005/8/layout/vList5"/>
    <dgm:cxn modelId="{6EC42DBB-088C-43F9-A5EE-B60F8B560BD9}" type="presOf" srcId="{27534FE2-E2B2-42E6-8603-21B02B4A4EE4}" destId="{8008E084-8D56-4E62-BDB2-24F2FE17871D}" srcOrd="0" destOrd="0" presId="urn:microsoft.com/office/officeart/2005/8/layout/vList5"/>
    <dgm:cxn modelId="{3CB66A89-487E-4C2D-AF7F-DA0789F6B0C3}" srcId="{2B217CB3-9251-41CF-BECE-5E79D24D069F}" destId="{C9D5EECA-628C-4C1D-8408-852A869EC09C}" srcOrd="1" destOrd="0" parTransId="{2E08CF68-23F8-4351-BD3F-A357D1265F4B}" sibTransId="{7E922175-36AB-4E54-AFB7-7CC2F630E157}"/>
    <dgm:cxn modelId="{F7D6CD8C-F966-44BD-8FDC-2DF90D7D5536}" type="presOf" srcId="{E0E00DEB-071F-4AE4-87DB-DEC48F28D99E}" destId="{7AA44566-6A5C-4CA7-B159-7979544E50F3}" srcOrd="0" destOrd="0" presId="urn:microsoft.com/office/officeart/2005/8/layout/vList5"/>
    <dgm:cxn modelId="{41B422E2-D7D0-41EC-BC67-33E93532E113}" srcId="{C5CF4E5F-072B-4B11-A79F-6F06159772FD}" destId="{C19DB291-1C62-4310-81F0-415B01696E2B}" srcOrd="0" destOrd="0" parTransId="{CFFA5343-F42E-426F-97F9-4D48BFFA7AAC}" sibTransId="{4A610A7A-8FC9-489E-8787-A812CD060662}"/>
    <dgm:cxn modelId="{5AEB93E4-0AE0-4568-AAC0-7514FDC3A151}" srcId="{910E439C-7E2E-45B7-AE30-B27283FFFC5B}" destId="{27534FE2-E2B2-42E6-8603-21B02B4A4EE4}" srcOrd="0" destOrd="0" parTransId="{C059636E-D44C-4A21-AB14-6EE360138366}" sibTransId="{1207DBE7-4AE0-493B-B210-27382A473DEF}"/>
    <dgm:cxn modelId="{47BC1550-64A5-45E9-8E0D-A55C3467EC6A}" type="presOf" srcId="{C5CF4E5F-072B-4B11-A79F-6F06159772FD}" destId="{E2D4546D-8565-4539-A54A-18633C571943}" srcOrd="0" destOrd="0" presId="urn:microsoft.com/office/officeart/2005/8/layout/vList5"/>
    <dgm:cxn modelId="{F583BB0B-801C-4876-919E-122CD0ABAA67}" srcId="{C5CF4E5F-072B-4B11-A79F-6F06159772FD}" destId="{3ACAD6E8-1BC6-4088-A9A6-25832AFD67F0}" srcOrd="1" destOrd="0" parTransId="{CBACA976-41D4-40BE-A0F8-6B316CD89B01}" sibTransId="{F0876872-A9DD-47E7-99DB-49072728971C}"/>
    <dgm:cxn modelId="{392C0D94-FEEE-4526-838D-FEFCB66DDDC6}" srcId="{C9D5EECA-628C-4C1D-8408-852A869EC09C}" destId="{E0E00DEB-071F-4AE4-87DB-DEC48F28D99E}" srcOrd="0" destOrd="0" parTransId="{21310D47-C893-4D65-A159-3B9E10A2D2C6}" sibTransId="{15C69FCC-EDA8-4863-9811-8410AE1FD2DE}"/>
    <dgm:cxn modelId="{0DDBA2BA-F882-4D75-B9F2-9464BA632B19}" type="presOf" srcId="{2B217CB3-9251-41CF-BECE-5E79D24D069F}" destId="{633A5C46-4EAB-4660-9F09-18BEAA0FC49E}" srcOrd="0" destOrd="0" presId="urn:microsoft.com/office/officeart/2005/8/layout/vList5"/>
    <dgm:cxn modelId="{52C56F39-431D-49BF-B777-8CAC8BADB5CE}" type="presParOf" srcId="{633A5C46-4EAB-4660-9F09-18BEAA0FC49E}" destId="{0185314E-433F-4056-B7C2-347AB1C321E8}" srcOrd="0" destOrd="0" presId="urn:microsoft.com/office/officeart/2005/8/layout/vList5"/>
    <dgm:cxn modelId="{158507FA-8B8E-4981-8559-6714F937127F}" type="presParOf" srcId="{0185314E-433F-4056-B7C2-347AB1C321E8}" destId="{0A79672D-1862-401A-A7B0-25F5C75A14F7}" srcOrd="0" destOrd="0" presId="urn:microsoft.com/office/officeart/2005/8/layout/vList5"/>
    <dgm:cxn modelId="{187BE652-FEF9-49AD-BC34-80E72ED391F0}" type="presParOf" srcId="{0185314E-433F-4056-B7C2-347AB1C321E8}" destId="{8008E084-8D56-4E62-BDB2-24F2FE17871D}" srcOrd="1" destOrd="0" presId="urn:microsoft.com/office/officeart/2005/8/layout/vList5"/>
    <dgm:cxn modelId="{7E9098F9-F791-4967-89F3-6CC5A9C521AD}" type="presParOf" srcId="{633A5C46-4EAB-4660-9F09-18BEAA0FC49E}" destId="{6A6D27D0-E29E-465E-9440-7E169F2025EE}" srcOrd="1" destOrd="0" presId="urn:microsoft.com/office/officeart/2005/8/layout/vList5"/>
    <dgm:cxn modelId="{1FB4BD62-EEC3-47B2-AAC2-ECA82C01CA85}" type="presParOf" srcId="{633A5C46-4EAB-4660-9F09-18BEAA0FC49E}" destId="{346B424A-B74D-477B-9466-DCE8A86ED833}" srcOrd="2" destOrd="0" presId="urn:microsoft.com/office/officeart/2005/8/layout/vList5"/>
    <dgm:cxn modelId="{DD0CD8B2-771F-4D10-B401-4469BAA6253F}" type="presParOf" srcId="{346B424A-B74D-477B-9466-DCE8A86ED833}" destId="{F332A8D2-24C7-4376-A292-A8C89A279615}" srcOrd="0" destOrd="0" presId="urn:microsoft.com/office/officeart/2005/8/layout/vList5"/>
    <dgm:cxn modelId="{ADC51066-7E4E-4DAB-8210-D9531DF07896}" type="presParOf" srcId="{346B424A-B74D-477B-9466-DCE8A86ED833}" destId="{7AA44566-6A5C-4CA7-B159-7979544E50F3}" srcOrd="1" destOrd="0" presId="urn:microsoft.com/office/officeart/2005/8/layout/vList5"/>
    <dgm:cxn modelId="{4443D50F-5CD5-4312-8056-9C06362D3807}" type="presParOf" srcId="{633A5C46-4EAB-4660-9F09-18BEAA0FC49E}" destId="{44F0CCA8-5528-45CF-9C2F-72856B6EEDFA}" srcOrd="3" destOrd="0" presId="urn:microsoft.com/office/officeart/2005/8/layout/vList5"/>
    <dgm:cxn modelId="{E1087EFD-A4A4-426B-99B2-6A854ADF13CA}" type="presParOf" srcId="{633A5C46-4EAB-4660-9F09-18BEAA0FC49E}" destId="{A4D9027F-C771-4479-A661-0C40F21148BC}" srcOrd="4" destOrd="0" presId="urn:microsoft.com/office/officeart/2005/8/layout/vList5"/>
    <dgm:cxn modelId="{AA410593-5EE1-49A5-9666-13AB1F7B1737}" type="presParOf" srcId="{A4D9027F-C771-4479-A661-0C40F21148BC}" destId="{E2D4546D-8565-4539-A54A-18633C571943}" srcOrd="0" destOrd="0" presId="urn:microsoft.com/office/officeart/2005/8/layout/vList5"/>
    <dgm:cxn modelId="{0A040741-7062-40A2-B049-C42864BB80F7}" type="presParOf" srcId="{A4D9027F-C771-4479-A661-0C40F21148BC}" destId="{FF1C5EE7-1ACA-4122-9888-22E5294DB3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217CB3-9251-41CF-BECE-5E79D24D069F}" type="doc">
      <dgm:prSet loTypeId="urn:microsoft.com/office/officeart/2005/8/layout/vList5" loCatId="list" qsTypeId="urn:microsoft.com/office/officeart/2005/8/quickstyle/3d2" qsCatId="3D" csTypeId="urn:microsoft.com/office/officeart/2005/8/colors/accent3_5" csCatId="accent3" phldr="1"/>
      <dgm:spPr/>
      <dgm:t>
        <a:bodyPr/>
        <a:lstStyle/>
        <a:p>
          <a:endParaRPr lang="es-ES"/>
        </a:p>
      </dgm:t>
    </dgm:pt>
    <dgm:pt modelId="{910E439C-7E2E-45B7-AE30-B27283FFFC5B}">
      <dgm:prSet phldrT="[Texto]"/>
      <dgm:spPr/>
      <dgm:t>
        <a:bodyPr/>
        <a:lstStyle/>
        <a:p>
          <a:r>
            <a:rPr lang="es-ES" dirty="0" smtClean="0">
              <a:latin typeface="Times New Roman" panose="02020603050405020304" pitchFamily="18" charset="0"/>
              <a:cs typeface="Times New Roman" panose="02020603050405020304" pitchFamily="18" charset="0"/>
            </a:rPr>
            <a:t>PUBLICO OBJETIVO</a:t>
          </a:r>
          <a:endParaRPr lang="es-ES" dirty="0">
            <a:latin typeface="Times New Roman" panose="02020603050405020304" pitchFamily="18" charset="0"/>
            <a:cs typeface="Times New Roman" panose="02020603050405020304" pitchFamily="18" charset="0"/>
          </a:endParaRPr>
        </a:p>
      </dgm:t>
    </dgm:pt>
    <dgm:pt modelId="{8690E2BA-B39B-4FBF-8BB8-12B7101706B7}" type="parTrans" cxnId="{BFF48570-3068-499B-8D9A-82F55F11087A}">
      <dgm:prSet/>
      <dgm:spPr/>
      <dgm:t>
        <a:bodyPr/>
        <a:lstStyle/>
        <a:p>
          <a:endParaRPr lang="es-ES">
            <a:latin typeface="Times New Roman" panose="02020603050405020304" pitchFamily="18" charset="0"/>
            <a:cs typeface="Times New Roman" panose="02020603050405020304" pitchFamily="18" charset="0"/>
          </a:endParaRPr>
        </a:p>
      </dgm:t>
    </dgm:pt>
    <dgm:pt modelId="{CF697B5D-13B1-4A70-8B67-58DE8DF731E1}" type="sibTrans" cxnId="{BFF48570-3068-499B-8D9A-82F55F11087A}">
      <dgm:prSet/>
      <dgm:spPr/>
      <dgm:t>
        <a:bodyPr/>
        <a:lstStyle/>
        <a:p>
          <a:endParaRPr lang="es-ES">
            <a:latin typeface="Times New Roman" panose="02020603050405020304" pitchFamily="18" charset="0"/>
            <a:cs typeface="Times New Roman" panose="02020603050405020304" pitchFamily="18" charset="0"/>
          </a:endParaRPr>
        </a:p>
      </dgm:t>
    </dgm:pt>
    <dgm:pt modelId="{27534FE2-E2B2-42E6-8603-21B02B4A4EE4}">
      <dgm:prSet phldrT="[Texto]"/>
      <dgm:spPr/>
      <dgm:t>
        <a:bodyPr/>
        <a:lstStyle/>
        <a:p>
          <a:r>
            <a:rPr lang="es-ES" dirty="0" smtClean="0">
              <a:latin typeface="Times New Roman" panose="02020603050405020304" pitchFamily="18" charset="0"/>
              <a:cs typeface="Times New Roman" panose="02020603050405020304" pitchFamily="18" charset="0"/>
            </a:rPr>
            <a:t>Está enfocado en su mayoría en grupos de amigos y familias que se encuentran en un nivel socioeconómico medio alto y alto. Les gusta viajar, conocer nuevas experiencias y aventurarse.</a:t>
          </a:r>
          <a:endParaRPr lang="es-ES" dirty="0">
            <a:latin typeface="Times New Roman" panose="02020603050405020304" pitchFamily="18" charset="0"/>
            <a:cs typeface="Times New Roman" panose="02020603050405020304" pitchFamily="18" charset="0"/>
          </a:endParaRPr>
        </a:p>
      </dgm:t>
    </dgm:pt>
    <dgm:pt modelId="{C059636E-D44C-4A21-AB14-6EE360138366}" type="parTrans" cxnId="{5AEB93E4-0AE0-4568-AAC0-7514FDC3A151}">
      <dgm:prSet/>
      <dgm:spPr/>
      <dgm:t>
        <a:bodyPr/>
        <a:lstStyle/>
        <a:p>
          <a:endParaRPr lang="es-ES">
            <a:latin typeface="Times New Roman" panose="02020603050405020304" pitchFamily="18" charset="0"/>
            <a:cs typeface="Times New Roman" panose="02020603050405020304" pitchFamily="18" charset="0"/>
          </a:endParaRPr>
        </a:p>
      </dgm:t>
    </dgm:pt>
    <dgm:pt modelId="{1207DBE7-4AE0-493B-B210-27382A473DEF}" type="sibTrans" cxnId="{5AEB93E4-0AE0-4568-AAC0-7514FDC3A151}">
      <dgm:prSet/>
      <dgm:spPr/>
      <dgm:t>
        <a:bodyPr/>
        <a:lstStyle/>
        <a:p>
          <a:endParaRPr lang="es-ES">
            <a:latin typeface="Times New Roman" panose="02020603050405020304" pitchFamily="18" charset="0"/>
            <a:cs typeface="Times New Roman" panose="02020603050405020304" pitchFamily="18" charset="0"/>
          </a:endParaRPr>
        </a:p>
      </dgm:t>
    </dgm:pt>
    <dgm:pt modelId="{C9D5EECA-628C-4C1D-8408-852A869EC09C}">
      <dgm:prSet phldrT="[Texto]"/>
      <dgm:spPr/>
      <dgm:t>
        <a:bodyPr/>
        <a:lstStyle/>
        <a:p>
          <a:r>
            <a:rPr lang="es-ES" dirty="0" smtClean="0">
              <a:latin typeface="Times New Roman" panose="02020603050405020304" pitchFamily="18" charset="0"/>
              <a:cs typeface="Times New Roman" panose="02020603050405020304" pitchFamily="18" charset="0"/>
            </a:rPr>
            <a:t>ESTRATEGIAS</a:t>
          </a:r>
          <a:endParaRPr lang="es-ES" dirty="0">
            <a:latin typeface="Times New Roman" panose="02020603050405020304" pitchFamily="18" charset="0"/>
            <a:cs typeface="Times New Roman" panose="02020603050405020304" pitchFamily="18" charset="0"/>
          </a:endParaRPr>
        </a:p>
      </dgm:t>
    </dgm:pt>
    <dgm:pt modelId="{2E08CF68-23F8-4351-BD3F-A357D1265F4B}" type="parTrans" cxnId="{3CB66A89-487E-4C2D-AF7F-DA0789F6B0C3}">
      <dgm:prSet/>
      <dgm:spPr/>
      <dgm:t>
        <a:bodyPr/>
        <a:lstStyle/>
        <a:p>
          <a:endParaRPr lang="es-ES">
            <a:latin typeface="Times New Roman" panose="02020603050405020304" pitchFamily="18" charset="0"/>
            <a:cs typeface="Times New Roman" panose="02020603050405020304" pitchFamily="18" charset="0"/>
          </a:endParaRPr>
        </a:p>
      </dgm:t>
    </dgm:pt>
    <dgm:pt modelId="{7E922175-36AB-4E54-AFB7-7CC2F630E157}" type="sibTrans" cxnId="{3CB66A89-487E-4C2D-AF7F-DA0789F6B0C3}">
      <dgm:prSet/>
      <dgm:spPr/>
      <dgm:t>
        <a:bodyPr/>
        <a:lstStyle/>
        <a:p>
          <a:endParaRPr lang="es-ES">
            <a:latin typeface="Times New Roman" panose="02020603050405020304" pitchFamily="18" charset="0"/>
            <a:cs typeface="Times New Roman" panose="02020603050405020304" pitchFamily="18" charset="0"/>
          </a:endParaRPr>
        </a:p>
      </dgm:t>
    </dgm:pt>
    <dgm:pt modelId="{E0E00DEB-071F-4AE4-87DB-DEC48F28D99E}">
      <dgm:prSet phldrT="[Texto]" custT="1"/>
      <dgm:spPr/>
      <dgm:t>
        <a:bodyPr/>
        <a:lstStyle/>
        <a:p>
          <a:r>
            <a:rPr lang="es-ES" sz="2000" b="0" dirty="0" smtClean="0">
              <a:latin typeface="Times New Roman" panose="02020603050405020304" pitchFamily="18" charset="0"/>
              <a:cs typeface="Times New Roman" panose="02020603050405020304" pitchFamily="18" charset="0"/>
            </a:rPr>
            <a:t>Reposicionamiento de imagen</a:t>
          </a:r>
          <a:endParaRPr lang="es-ES" sz="2000" dirty="0">
            <a:latin typeface="Times New Roman" panose="02020603050405020304" pitchFamily="18" charset="0"/>
            <a:cs typeface="Times New Roman" panose="02020603050405020304" pitchFamily="18" charset="0"/>
          </a:endParaRPr>
        </a:p>
      </dgm:t>
    </dgm:pt>
    <dgm:pt modelId="{21310D47-C893-4D65-A159-3B9E10A2D2C6}" type="parTrans" cxnId="{392C0D94-FEEE-4526-838D-FEFCB66DDDC6}">
      <dgm:prSet/>
      <dgm:spPr/>
      <dgm:t>
        <a:bodyPr/>
        <a:lstStyle/>
        <a:p>
          <a:endParaRPr lang="es-ES">
            <a:latin typeface="Times New Roman" panose="02020603050405020304" pitchFamily="18" charset="0"/>
            <a:cs typeface="Times New Roman" panose="02020603050405020304" pitchFamily="18" charset="0"/>
          </a:endParaRPr>
        </a:p>
      </dgm:t>
    </dgm:pt>
    <dgm:pt modelId="{15C69FCC-EDA8-4863-9811-8410AE1FD2DE}" type="sibTrans" cxnId="{392C0D94-FEEE-4526-838D-FEFCB66DDDC6}">
      <dgm:prSet/>
      <dgm:spPr/>
      <dgm:t>
        <a:bodyPr/>
        <a:lstStyle/>
        <a:p>
          <a:endParaRPr lang="es-ES">
            <a:latin typeface="Times New Roman" panose="02020603050405020304" pitchFamily="18" charset="0"/>
            <a:cs typeface="Times New Roman" panose="02020603050405020304" pitchFamily="18" charset="0"/>
          </a:endParaRPr>
        </a:p>
      </dgm:t>
    </dgm:pt>
    <dgm:pt modelId="{C5CF4E5F-072B-4B11-A79F-6F06159772FD}">
      <dgm:prSet phldrT="[Texto]"/>
      <dgm:spPr/>
      <dgm:t>
        <a:bodyPr/>
        <a:lstStyle/>
        <a:p>
          <a:r>
            <a:rPr lang="es-ES" dirty="0" smtClean="0">
              <a:latin typeface="Times New Roman" panose="02020603050405020304" pitchFamily="18" charset="0"/>
              <a:cs typeface="Times New Roman" panose="02020603050405020304" pitchFamily="18" charset="0"/>
            </a:rPr>
            <a:t>TÁCTICAS</a:t>
          </a:r>
          <a:endParaRPr lang="es-ES" dirty="0">
            <a:latin typeface="Times New Roman" panose="02020603050405020304" pitchFamily="18" charset="0"/>
            <a:cs typeface="Times New Roman" panose="02020603050405020304" pitchFamily="18" charset="0"/>
          </a:endParaRPr>
        </a:p>
      </dgm:t>
    </dgm:pt>
    <dgm:pt modelId="{AA31D7E0-17A3-4C74-ABD6-0425343BA644}" type="parTrans" cxnId="{2FF35692-EDAC-4618-A1F9-C4509B4C3A07}">
      <dgm:prSet/>
      <dgm:spPr/>
      <dgm:t>
        <a:bodyPr/>
        <a:lstStyle/>
        <a:p>
          <a:endParaRPr lang="es-ES">
            <a:latin typeface="Times New Roman" panose="02020603050405020304" pitchFamily="18" charset="0"/>
            <a:cs typeface="Times New Roman" panose="02020603050405020304" pitchFamily="18" charset="0"/>
          </a:endParaRPr>
        </a:p>
      </dgm:t>
    </dgm:pt>
    <dgm:pt modelId="{02826AA9-19B0-4790-AD99-65930FD60EF5}" type="sibTrans" cxnId="{2FF35692-EDAC-4618-A1F9-C4509B4C3A07}">
      <dgm:prSet/>
      <dgm:spPr/>
      <dgm:t>
        <a:bodyPr/>
        <a:lstStyle/>
        <a:p>
          <a:endParaRPr lang="es-ES">
            <a:latin typeface="Times New Roman" panose="02020603050405020304" pitchFamily="18" charset="0"/>
            <a:cs typeface="Times New Roman" panose="02020603050405020304" pitchFamily="18" charset="0"/>
          </a:endParaRPr>
        </a:p>
      </dgm:t>
    </dgm:pt>
    <dgm:pt modelId="{C19DB291-1C62-4310-81F0-415B01696E2B}">
      <dgm:prSet phldrT="[Texto]"/>
      <dgm:spPr/>
      <dgm:t>
        <a:bodyPr/>
        <a:lstStyle/>
        <a:p>
          <a:r>
            <a:rPr lang="es-ES" dirty="0" smtClean="0">
              <a:latin typeface="Times New Roman" panose="02020603050405020304" pitchFamily="18" charset="0"/>
              <a:cs typeface="Times New Roman" panose="02020603050405020304" pitchFamily="18" charset="0"/>
            </a:rPr>
            <a:t>Realizar días de feria con comida típica, realizarlo ciertos fines de semana donde existe más afluencia de personas, promocionando la gastronomía ecuatoriana con Chefs ecuatorianos destacados </a:t>
          </a:r>
          <a:endParaRPr lang="es-ES" dirty="0">
            <a:latin typeface="Times New Roman" panose="02020603050405020304" pitchFamily="18" charset="0"/>
            <a:cs typeface="Times New Roman" panose="02020603050405020304" pitchFamily="18" charset="0"/>
          </a:endParaRPr>
        </a:p>
      </dgm:t>
    </dgm:pt>
    <dgm:pt modelId="{CFFA5343-F42E-426F-97F9-4D48BFFA7AAC}" type="parTrans" cxnId="{41B422E2-D7D0-41EC-BC67-33E93532E113}">
      <dgm:prSet/>
      <dgm:spPr/>
      <dgm:t>
        <a:bodyPr/>
        <a:lstStyle/>
        <a:p>
          <a:endParaRPr lang="es-ES">
            <a:latin typeface="Times New Roman" panose="02020603050405020304" pitchFamily="18" charset="0"/>
            <a:cs typeface="Times New Roman" panose="02020603050405020304" pitchFamily="18" charset="0"/>
          </a:endParaRPr>
        </a:p>
      </dgm:t>
    </dgm:pt>
    <dgm:pt modelId="{4A610A7A-8FC9-489E-8787-A812CD060662}" type="sibTrans" cxnId="{41B422E2-D7D0-41EC-BC67-33E93532E113}">
      <dgm:prSet/>
      <dgm:spPr/>
      <dgm:t>
        <a:bodyPr/>
        <a:lstStyle/>
        <a:p>
          <a:endParaRPr lang="es-ES">
            <a:latin typeface="Times New Roman" panose="02020603050405020304" pitchFamily="18" charset="0"/>
            <a:cs typeface="Times New Roman" panose="02020603050405020304" pitchFamily="18" charset="0"/>
          </a:endParaRPr>
        </a:p>
      </dgm:t>
    </dgm:pt>
    <dgm:pt modelId="{3ACAD6E8-1BC6-4088-A9A6-25832AFD67F0}">
      <dgm:prSet phldrT="[Texto]"/>
      <dgm:spPr/>
      <dgm:t>
        <a:bodyPr/>
        <a:lstStyle/>
        <a:p>
          <a:r>
            <a:rPr lang="es-ES" dirty="0" smtClean="0">
              <a:latin typeface="Times New Roman" panose="02020603050405020304" pitchFamily="18" charset="0"/>
              <a:cs typeface="Times New Roman" panose="02020603050405020304" pitchFamily="18" charset="0"/>
            </a:rPr>
            <a:t>Implementar actividades de camping para grupos de amigos.</a:t>
          </a:r>
          <a:endParaRPr lang="es-ES" dirty="0">
            <a:latin typeface="Times New Roman" panose="02020603050405020304" pitchFamily="18" charset="0"/>
            <a:cs typeface="Times New Roman" panose="02020603050405020304" pitchFamily="18" charset="0"/>
          </a:endParaRPr>
        </a:p>
      </dgm:t>
    </dgm:pt>
    <dgm:pt modelId="{CBACA976-41D4-40BE-A0F8-6B316CD89B01}" type="parTrans" cxnId="{F583BB0B-801C-4876-919E-122CD0ABAA67}">
      <dgm:prSet/>
      <dgm:spPr/>
      <dgm:t>
        <a:bodyPr/>
        <a:lstStyle/>
        <a:p>
          <a:endParaRPr lang="es-ES">
            <a:latin typeface="Times New Roman" panose="02020603050405020304" pitchFamily="18" charset="0"/>
            <a:cs typeface="Times New Roman" panose="02020603050405020304" pitchFamily="18" charset="0"/>
          </a:endParaRPr>
        </a:p>
      </dgm:t>
    </dgm:pt>
    <dgm:pt modelId="{F0876872-A9DD-47E7-99DB-49072728971C}" type="sibTrans" cxnId="{F583BB0B-801C-4876-919E-122CD0ABAA67}">
      <dgm:prSet/>
      <dgm:spPr/>
      <dgm:t>
        <a:bodyPr/>
        <a:lstStyle/>
        <a:p>
          <a:endParaRPr lang="es-ES">
            <a:latin typeface="Times New Roman" panose="02020603050405020304" pitchFamily="18" charset="0"/>
            <a:cs typeface="Times New Roman" panose="02020603050405020304" pitchFamily="18" charset="0"/>
          </a:endParaRPr>
        </a:p>
      </dgm:t>
    </dgm:pt>
    <dgm:pt modelId="{633A5C46-4EAB-4660-9F09-18BEAA0FC49E}" type="pres">
      <dgm:prSet presAssocID="{2B217CB3-9251-41CF-BECE-5E79D24D069F}" presName="Name0" presStyleCnt="0">
        <dgm:presLayoutVars>
          <dgm:dir/>
          <dgm:animLvl val="lvl"/>
          <dgm:resizeHandles val="exact"/>
        </dgm:presLayoutVars>
      </dgm:prSet>
      <dgm:spPr/>
      <dgm:t>
        <a:bodyPr/>
        <a:lstStyle/>
        <a:p>
          <a:endParaRPr lang="es-ES"/>
        </a:p>
      </dgm:t>
    </dgm:pt>
    <dgm:pt modelId="{0185314E-433F-4056-B7C2-347AB1C321E8}" type="pres">
      <dgm:prSet presAssocID="{910E439C-7E2E-45B7-AE30-B27283FFFC5B}" presName="linNode" presStyleCnt="0"/>
      <dgm:spPr/>
      <dgm:t>
        <a:bodyPr/>
        <a:lstStyle/>
        <a:p>
          <a:endParaRPr lang="es-ES"/>
        </a:p>
      </dgm:t>
    </dgm:pt>
    <dgm:pt modelId="{0A79672D-1862-401A-A7B0-25F5C75A14F7}" type="pres">
      <dgm:prSet presAssocID="{910E439C-7E2E-45B7-AE30-B27283FFFC5B}" presName="parentText" presStyleLbl="node1" presStyleIdx="0" presStyleCnt="3">
        <dgm:presLayoutVars>
          <dgm:chMax val="1"/>
          <dgm:bulletEnabled val="1"/>
        </dgm:presLayoutVars>
      </dgm:prSet>
      <dgm:spPr/>
      <dgm:t>
        <a:bodyPr/>
        <a:lstStyle/>
        <a:p>
          <a:endParaRPr lang="es-ES"/>
        </a:p>
      </dgm:t>
    </dgm:pt>
    <dgm:pt modelId="{8008E084-8D56-4E62-BDB2-24F2FE17871D}" type="pres">
      <dgm:prSet presAssocID="{910E439C-7E2E-45B7-AE30-B27283FFFC5B}" presName="descendantText" presStyleLbl="alignAccFollowNode1" presStyleIdx="0" presStyleCnt="3">
        <dgm:presLayoutVars>
          <dgm:bulletEnabled val="1"/>
        </dgm:presLayoutVars>
      </dgm:prSet>
      <dgm:spPr/>
      <dgm:t>
        <a:bodyPr/>
        <a:lstStyle/>
        <a:p>
          <a:endParaRPr lang="es-ES"/>
        </a:p>
      </dgm:t>
    </dgm:pt>
    <dgm:pt modelId="{6A6D27D0-E29E-465E-9440-7E169F2025EE}" type="pres">
      <dgm:prSet presAssocID="{CF697B5D-13B1-4A70-8B67-58DE8DF731E1}" presName="sp" presStyleCnt="0"/>
      <dgm:spPr/>
      <dgm:t>
        <a:bodyPr/>
        <a:lstStyle/>
        <a:p>
          <a:endParaRPr lang="es-ES"/>
        </a:p>
      </dgm:t>
    </dgm:pt>
    <dgm:pt modelId="{346B424A-B74D-477B-9466-DCE8A86ED833}" type="pres">
      <dgm:prSet presAssocID="{C9D5EECA-628C-4C1D-8408-852A869EC09C}" presName="linNode" presStyleCnt="0"/>
      <dgm:spPr/>
      <dgm:t>
        <a:bodyPr/>
        <a:lstStyle/>
        <a:p>
          <a:endParaRPr lang="es-ES"/>
        </a:p>
      </dgm:t>
    </dgm:pt>
    <dgm:pt modelId="{F332A8D2-24C7-4376-A292-A8C89A279615}" type="pres">
      <dgm:prSet presAssocID="{C9D5EECA-628C-4C1D-8408-852A869EC09C}" presName="parentText" presStyleLbl="node1" presStyleIdx="1" presStyleCnt="3">
        <dgm:presLayoutVars>
          <dgm:chMax val="1"/>
          <dgm:bulletEnabled val="1"/>
        </dgm:presLayoutVars>
      </dgm:prSet>
      <dgm:spPr/>
      <dgm:t>
        <a:bodyPr/>
        <a:lstStyle/>
        <a:p>
          <a:endParaRPr lang="es-ES"/>
        </a:p>
      </dgm:t>
    </dgm:pt>
    <dgm:pt modelId="{7AA44566-6A5C-4CA7-B159-7979544E50F3}" type="pres">
      <dgm:prSet presAssocID="{C9D5EECA-628C-4C1D-8408-852A869EC09C}" presName="descendantText" presStyleLbl="alignAccFollowNode1" presStyleIdx="1" presStyleCnt="3">
        <dgm:presLayoutVars>
          <dgm:bulletEnabled val="1"/>
        </dgm:presLayoutVars>
      </dgm:prSet>
      <dgm:spPr/>
      <dgm:t>
        <a:bodyPr/>
        <a:lstStyle/>
        <a:p>
          <a:endParaRPr lang="es-ES"/>
        </a:p>
      </dgm:t>
    </dgm:pt>
    <dgm:pt modelId="{44F0CCA8-5528-45CF-9C2F-72856B6EEDFA}" type="pres">
      <dgm:prSet presAssocID="{7E922175-36AB-4E54-AFB7-7CC2F630E157}" presName="sp" presStyleCnt="0"/>
      <dgm:spPr/>
      <dgm:t>
        <a:bodyPr/>
        <a:lstStyle/>
        <a:p>
          <a:endParaRPr lang="es-ES"/>
        </a:p>
      </dgm:t>
    </dgm:pt>
    <dgm:pt modelId="{A4D9027F-C771-4479-A661-0C40F21148BC}" type="pres">
      <dgm:prSet presAssocID="{C5CF4E5F-072B-4B11-A79F-6F06159772FD}" presName="linNode" presStyleCnt="0"/>
      <dgm:spPr/>
      <dgm:t>
        <a:bodyPr/>
        <a:lstStyle/>
        <a:p>
          <a:endParaRPr lang="es-ES"/>
        </a:p>
      </dgm:t>
    </dgm:pt>
    <dgm:pt modelId="{E2D4546D-8565-4539-A54A-18633C571943}" type="pres">
      <dgm:prSet presAssocID="{C5CF4E5F-072B-4B11-A79F-6F06159772FD}" presName="parentText" presStyleLbl="node1" presStyleIdx="2" presStyleCnt="3">
        <dgm:presLayoutVars>
          <dgm:chMax val="1"/>
          <dgm:bulletEnabled val="1"/>
        </dgm:presLayoutVars>
      </dgm:prSet>
      <dgm:spPr/>
      <dgm:t>
        <a:bodyPr/>
        <a:lstStyle/>
        <a:p>
          <a:endParaRPr lang="es-ES"/>
        </a:p>
      </dgm:t>
    </dgm:pt>
    <dgm:pt modelId="{FF1C5EE7-1ACA-4122-9888-22E5294DB32A}" type="pres">
      <dgm:prSet presAssocID="{C5CF4E5F-072B-4B11-A79F-6F06159772FD}" presName="descendantText" presStyleLbl="alignAccFollowNode1" presStyleIdx="2" presStyleCnt="3">
        <dgm:presLayoutVars>
          <dgm:bulletEnabled val="1"/>
        </dgm:presLayoutVars>
      </dgm:prSet>
      <dgm:spPr/>
      <dgm:t>
        <a:bodyPr/>
        <a:lstStyle/>
        <a:p>
          <a:endParaRPr lang="es-ES"/>
        </a:p>
      </dgm:t>
    </dgm:pt>
  </dgm:ptLst>
  <dgm:cxnLst>
    <dgm:cxn modelId="{3CB66A89-487E-4C2D-AF7F-DA0789F6B0C3}" srcId="{2B217CB3-9251-41CF-BECE-5E79D24D069F}" destId="{C9D5EECA-628C-4C1D-8408-852A869EC09C}" srcOrd="1" destOrd="0" parTransId="{2E08CF68-23F8-4351-BD3F-A357D1265F4B}" sibTransId="{7E922175-36AB-4E54-AFB7-7CC2F630E157}"/>
    <dgm:cxn modelId="{F583BB0B-801C-4876-919E-122CD0ABAA67}" srcId="{C5CF4E5F-072B-4B11-A79F-6F06159772FD}" destId="{3ACAD6E8-1BC6-4088-A9A6-25832AFD67F0}" srcOrd="1" destOrd="0" parTransId="{CBACA976-41D4-40BE-A0F8-6B316CD89B01}" sibTransId="{F0876872-A9DD-47E7-99DB-49072728971C}"/>
    <dgm:cxn modelId="{2A31589A-546E-42F2-A604-F6F7B78EC508}" type="presOf" srcId="{E0E00DEB-071F-4AE4-87DB-DEC48F28D99E}" destId="{7AA44566-6A5C-4CA7-B159-7979544E50F3}" srcOrd="0" destOrd="0" presId="urn:microsoft.com/office/officeart/2005/8/layout/vList5"/>
    <dgm:cxn modelId="{2FF35692-EDAC-4618-A1F9-C4509B4C3A07}" srcId="{2B217CB3-9251-41CF-BECE-5E79D24D069F}" destId="{C5CF4E5F-072B-4B11-A79F-6F06159772FD}" srcOrd="2" destOrd="0" parTransId="{AA31D7E0-17A3-4C74-ABD6-0425343BA644}" sibTransId="{02826AA9-19B0-4790-AD99-65930FD60EF5}"/>
    <dgm:cxn modelId="{AC7673C8-F5A2-452A-85B6-D7827061698C}" type="presOf" srcId="{C9D5EECA-628C-4C1D-8408-852A869EC09C}" destId="{F332A8D2-24C7-4376-A292-A8C89A279615}" srcOrd="0" destOrd="0" presId="urn:microsoft.com/office/officeart/2005/8/layout/vList5"/>
    <dgm:cxn modelId="{962B1C15-89B9-429A-A258-E996FED96D5D}" type="presOf" srcId="{2B217CB3-9251-41CF-BECE-5E79D24D069F}" destId="{633A5C46-4EAB-4660-9F09-18BEAA0FC49E}" srcOrd="0" destOrd="0" presId="urn:microsoft.com/office/officeart/2005/8/layout/vList5"/>
    <dgm:cxn modelId="{392C0D94-FEEE-4526-838D-FEFCB66DDDC6}" srcId="{C9D5EECA-628C-4C1D-8408-852A869EC09C}" destId="{E0E00DEB-071F-4AE4-87DB-DEC48F28D99E}" srcOrd="0" destOrd="0" parTransId="{21310D47-C893-4D65-A159-3B9E10A2D2C6}" sibTransId="{15C69FCC-EDA8-4863-9811-8410AE1FD2DE}"/>
    <dgm:cxn modelId="{41B422E2-D7D0-41EC-BC67-33E93532E113}" srcId="{C5CF4E5F-072B-4B11-A79F-6F06159772FD}" destId="{C19DB291-1C62-4310-81F0-415B01696E2B}" srcOrd="0" destOrd="0" parTransId="{CFFA5343-F42E-426F-97F9-4D48BFFA7AAC}" sibTransId="{4A610A7A-8FC9-489E-8787-A812CD060662}"/>
    <dgm:cxn modelId="{40334FE0-2D2F-4002-B2B4-65AA4C3866CC}" type="presOf" srcId="{C5CF4E5F-072B-4B11-A79F-6F06159772FD}" destId="{E2D4546D-8565-4539-A54A-18633C571943}" srcOrd="0" destOrd="0" presId="urn:microsoft.com/office/officeart/2005/8/layout/vList5"/>
    <dgm:cxn modelId="{5EB3ED61-0CBE-4BFE-A412-176E05B825CF}" type="presOf" srcId="{27534FE2-E2B2-42E6-8603-21B02B4A4EE4}" destId="{8008E084-8D56-4E62-BDB2-24F2FE17871D}" srcOrd="0" destOrd="0" presId="urn:microsoft.com/office/officeart/2005/8/layout/vList5"/>
    <dgm:cxn modelId="{EFBB22DD-900D-4466-AFAF-6D7213E66825}" type="presOf" srcId="{910E439C-7E2E-45B7-AE30-B27283FFFC5B}" destId="{0A79672D-1862-401A-A7B0-25F5C75A14F7}" srcOrd="0" destOrd="0" presId="urn:microsoft.com/office/officeart/2005/8/layout/vList5"/>
    <dgm:cxn modelId="{BFF48570-3068-499B-8D9A-82F55F11087A}" srcId="{2B217CB3-9251-41CF-BECE-5E79D24D069F}" destId="{910E439C-7E2E-45B7-AE30-B27283FFFC5B}" srcOrd="0" destOrd="0" parTransId="{8690E2BA-B39B-4FBF-8BB8-12B7101706B7}" sibTransId="{CF697B5D-13B1-4A70-8B67-58DE8DF731E1}"/>
    <dgm:cxn modelId="{5AEB93E4-0AE0-4568-AAC0-7514FDC3A151}" srcId="{910E439C-7E2E-45B7-AE30-B27283FFFC5B}" destId="{27534FE2-E2B2-42E6-8603-21B02B4A4EE4}" srcOrd="0" destOrd="0" parTransId="{C059636E-D44C-4A21-AB14-6EE360138366}" sibTransId="{1207DBE7-4AE0-493B-B210-27382A473DEF}"/>
    <dgm:cxn modelId="{8BB758C9-C6FB-44F5-B024-6BF51CD6B0DC}" type="presOf" srcId="{C19DB291-1C62-4310-81F0-415B01696E2B}" destId="{FF1C5EE7-1ACA-4122-9888-22E5294DB32A}" srcOrd="0" destOrd="0" presId="urn:microsoft.com/office/officeart/2005/8/layout/vList5"/>
    <dgm:cxn modelId="{441AB33A-D800-455A-9908-2014CE188632}" type="presOf" srcId="{3ACAD6E8-1BC6-4088-A9A6-25832AFD67F0}" destId="{FF1C5EE7-1ACA-4122-9888-22E5294DB32A}" srcOrd="0" destOrd="1" presId="urn:microsoft.com/office/officeart/2005/8/layout/vList5"/>
    <dgm:cxn modelId="{A53EE78D-6619-4E8C-B3E1-F75E1DCCF214}" type="presParOf" srcId="{633A5C46-4EAB-4660-9F09-18BEAA0FC49E}" destId="{0185314E-433F-4056-B7C2-347AB1C321E8}" srcOrd="0" destOrd="0" presId="urn:microsoft.com/office/officeart/2005/8/layout/vList5"/>
    <dgm:cxn modelId="{F126FDCE-ED24-45A1-AE8D-D1DB79CD42F2}" type="presParOf" srcId="{0185314E-433F-4056-B7C2-347AB1C321E8}" destId="{0A79672D-1862-401A-A7B0-25F5C75A14F7}" srcOrd="0" destOrd="0" presId="urn:microsoft.com/office/officeart/2005/8/layout/vList5"/>
    <dgm:cxn modelId="{973675D9-E2E4-4381-9EE8-F696F51E136E}" type="presParOf" srcId="{0185314E-433F-4056-B7C2-347AB1C321E8}" destId="{8008E084-8D56-4E62-BDB2-24F2FE17871D}" srcOrd="1" destOrd="0" presId="urn:microsoft.com/office/officeart/2005/8/layout/vList5"/>
    <dgm:cxn modelId="{499760A1-0D1F-4439-8312-202C248C77F2}" type="presParOf" srcId="{633A5C46-4EAB-4660-9F09-18BEAA0FC49E}" destId="{6A6D27D0-E29E-465E-9440-7E169F2025EE}" srcOrd="1" destOrd="0" presId="urn:microsoft.com/office/officeart/2005/8/layout/vList5"/>
    <dgm:cxn modelId="{0675222B-B286-4D97-B7AC-0789BF64B28B}" type="presParOf" srcId="{633A5C46-4EAB-4660-9F09-18BEAA0FC49E}" destId="{346B424A-B74D-477B-9466-DCE8A86ED833}" srcOrd="2" destOrd="0" presId="urn:microsoft.com/office/officeart/2005/8/layout/vList5"/>
    <dgm:cxn modelId="{CB8ED8AF-BF5A-419B-BDCA-DAF1EC5276F9}" type="presParOf" srcId="{346B424A-B74D-477B-9466-DCE8A86ED833}" destId="{F332A8D2-24C7-4376-A292-A8C89A279615}" srcOrd="0" destOrd="0" presId="urn:microsoft.com/office/officeart/2005/8/layout/vList5"/>
    <dgm:cxn modelId="{BB4364B1-3049-4C0A-BF44-6414AF025641}" type="presParOf" srcId="{346B424A-B74D-477B-9466-DCE8A86ED833}" destId="{7AA44566-6A5C-4CA7-B159-7979544E50F3}" srcOrd="1" destOrd="0" presId="urn:microsoft.com/office/officeart/2005/8/layout/vList5"/>
    <dgm:cxn modelId="{70B501CA-EB69-4AEE-BCAB-3A5A56D60FF3}" type="presParOf" srcId="{633A5C46-4EAB-4660-9F09-18BEAA0FC49E}" destId="{44F0CCA8-5528-45CF-9C2F-72856B6EEDFA}" srcOrd="3" destOrd="0" presId="urn:microsoft.com/office/officeart/2005/8/layout/vList5"/>
    <dgm:cxn modelId="{4878A7D2-AB4F-435E-85BE-51080A590C92}" type="presParOf" srcId="{633A5C46-4EAB-4660-9F09-18BEAA0FC49E}" destId="{A4D9027F-C771-4479-A661-0C40F21148BC}" srcOrd="4" destOrd="0" presId="urn:microsoft.com/office/officeart/2005/8/layout/vList5"/>
    <dgm:cxn modelId="{C03D3996-2FC3-4812-AF29-D943674B2EBE}" type="presParOf" srcId="{A4D9027F-C771-4479-A661-0C40F21148BC}" destId="{E2D4546D-8565-4539-A54A-18633C571943}" srcOrd="0" destOrd="0" presId="urn:microsoft.com/office/officeart/2005/8/layout/vList5"/>
    <dgm:cxn modelId="{473EC931-70F3-44C3-9515-5B4755D35797}" type="presParOf" srcId="{A4D9027F-C771-4479-A661-0C40F21148BC}" destId="{FF1C5EE7-1ACA-4122-9888-22E5294DB3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7AFC8F-1BB1-4AD9-A019-507F4B46CBAB}" type="doc">
      <dgm:prSet loTypeId="urn:microsoft.com/office/officeart/2005/8/layout/vList6" loCatId="list" qsTypeId="urn:microsoft.com/office/officeart/2005/8/quickstyle/3d2" qsCatId="3D" csTypeId="urn:microsoft.com/office/officeart/2005/8/colors/accent2_2" csCatId="accent2" phldr="1"/>
      <dgm:spPr/>
      <dgm:t>
        <a:bodyPr/>
        <a:lstStyle/>
        <a:p>
          <a:endParaRPr lang="es-ES"/>
        </a:p>
      </dgm:t>
    </dgm:pt>
    <dgm:pt modelId="{90952D52-753A-45A5-B602-1D1948289F2B}">
      <dgm:prSet phldrT="[Texto]"/>
      <dgm:spPr/>
      <dgm:t>
        <a:bodyPr/>
        <a:lstStyle/>
        <a:p>
          <a:r>
            <a:rPr lang="es-ES" dirty="0" smtClean="0">
              <a:latin typeface="Times New Roman" panose="02020603050405020304" pitchFamily="18" charset="0"/>
              <a:cs typeface="Times New Roman" panose="02020603050405020304" pitchFamily="18" charset="0"/>
            </a:rPr>
            <a:t>ACCIONES</a:t>
          </a:r>
          <a:endParaRPr lang="es-ES" dirty="0">
            <a:latin typeface="Times New Roman" panose="02020603050405020304" pitchFamily="18" charset="0"/>
            <a:cs typeface="Times New Roman" panose="02020603050405020304" pitchFamily="18" charset="0"/>
          </a:endParaRPr>
        </a:p>
      </dgm:t>
    </dgm:pt>
    <dgm:pt modelId="{6F0EBBAD-C884-4C44-BBC8-A93C2896C332}" type="parTrans" cxnId="{FF9E9C0E-AFB1-4C36-9DE8-F95C26AC7156}">
      <dgm:prSet/>
      <dgm:spPr/>
      <dgm:t>
        <a:bodyPr/>
        <a:lstStyle/>
        <a:p>
          <a:endParaRPr lang="es-ES">
            <a:latin typeface="Times New Roman" panose="02020603050405020304" pitchFamily="18" charset="0"/>
            <a:cs typeface="Times New Roman" panose="02020603050405020304" pitchFamily="18" charset="0"/>
          </a:endParaRPr>
        </a:p>
      </dgm:t>
    </dgm:pt>
    <dgm:pt modelId="{3477A267-8A5E-4EC6-9196-DE742F8E30F6}" type="sibTrans" cxnId="{FF9E9C0E-AFB1-4C36-9DE8-F95C26AC7156}">
      <dgm:prSet/>
      <dgm:spPr/>
      <dgm:t>
        <a:bodyPr/>
        <a:lstStyle/>
        <a:p>
          <a:endParaRPr lang="es-ES">
            <a:latin typeface="Times New Roman" panose="02020603050405020304" pitchFamily="18" charset="0"/>
            <a:cs typeface="Times New Roman" panose="02020603050405020304" pitchFamily="18" charset="0"/>
          </a:endParaRPr>
        </a:p>
      </dgm:t>
    </dgm:pt>
    <dgm:pt modelId="{FB8EDFB8-B876-46B9-874B-FE8FE0E0779C}">
      <dgm:prSet phldrT="[Texto]"/>
      <dgm:spPr/>
      <dgm:t>
        <a:bodyPr/>
        <a:lstStyle/>
        <a:p>
          <a:r>
            <a:rPr lang="es-ES" dirty="0" smtClean="0">
              <a:latin typeface="Times New Roman" panose="02020603050405020304" pitchFamily="18" charset="0"/>
              <a:cs typeface="Times New Roman" panose="02020603050405020304" pitchFamily="18" charset="0"/>
            </a:rPr>
            <a:t>Página oficial (Fan page Facebook) con información constructiva acerca del turismo de manera lúdica.</a:t>
          </a:r>
          <a:endParaRPr lang="es-ES" dirty="0">
            <a:latin typeface="Times New Roman" panose="02020603050405020304" pitchFamily="18" charset="0"/>
            <a:cs typeface="Times New Roman" panose="02020603050405020304" pitchFamily="18" charset="0"/>
          </a:endParaRPr>
        </a:p>
      </dgm:t>
    </dgm:pt>
    <dgm:pt modelId="{3BEA9C8B-B1BA-4C5F-BFA7-751D3D666E56}" type="parTrans" cxnId="{66F8FA3B-6121-4AA5-A1BC-B54F238947A3}">
      <dgm:prSet/>
      <dgm:spPr/>
      <dgm:t>
        <a:bodyPr/>
        <a:lstStyle/>
        <a:p>
          <a:endParaRPr lang="es-ES">
            <a:latin typeface="Times New Roman" panose="02020603050405020304" pitchFamily="18" charset="0"/>
            <a:cs typeface="Times New Roman" panose="02020603050405020304" pitchFamily="18" charset="0"/>
          </a:endParaRPr>
        </a:p>
      </dgm:t>
    </dgm:pt>
    <dgm:pt modelId="{86B5A53A-EA5E-4872-AEF4-C41B9C655C1F}" type="sibTrans" cxnId="{66F8FA3B-6121-4AA5-A1BC-B54F238947A3}">
      <dgm:prSet/>
      <dgm:spPr/>
      <dgm:t>
        <a:bodyPr/>
        <a:lstStyle/>
        <a:p>
          <a:endParaRPr lang="es-ES">
            <a:latin typeface="Times New Roman" panose="02020603050405020304" pitchFamily="18" charset="0"/>
            <a:cs typeface="Times New Roman" panose="02020603050405020304" pitchFamily="18" charset="0"/>
          </a:endParaRPr>
        </a:p>
      </dgm:t>
    </dgm:pt>
    <dgm:pt modelId="{ABEDD55C-3EF0-4538-96DC-47827E4FD34A}">
      <dgm:prSet phldrT="[Texto]"/>
      <dgm:spPr/>
      <dgm:t>
        <a:bodyPr/>
        <a:lstStyle/>
        <a:p>
          <a:r>
            <a:rPr lang="es-ES" dirty="0" smtClean="0">
              <a:latin typeface="Times New Roman" panose="02020603050405020304" pitchFamily="18" charset="0"/>
              <a:cs typeface="Times New Roman" panose="02020603050405020304" pitchFamily="18" charset="0"/>
            </a:rPr>
            <a:t>OBJETIVOS</a:t>
          </a:r>
          <a:endParaRPr lang="es-ES" dirty="0">
            <a:latin typeface="Times New Roman" panose="02020603050405020304" pitchFamily="18" charset="0"/>
            <a:cs typeface="Times New Roman" panose="02020603050405020304" pitchFamily="18" charset="0"/>
          </a:endParaRPr>
        </a:p>
      </dgm:t>
    </dgm:pt>
    <dgm:pt modelId="{E32650FF-BA13-4A59-BD70-709A2FEA2424}" type="parTrans" cxnId="{B6D6A92F-F737-4003-BE30-6CF6C4856730}">
      <dgm:prSet/>
      <dgm:spPr/>
      <dgm:t>
        <a:bodyPr/>
        <a:lstStyle/>
        <a:p>
          <a:endParaRPr lang="es-ES">
            <a:latin typeface="Times New Roman" panose="02020603050405020304" pitchFamily="18" charset="0"/>
            <a:cs typeface="Times New Roman" panose="02020603050405020304" pitchFamily="18" charset="0"/>
          </a:endParaRPr>
        </a:p>
      </dgm:t>
    </dgm:pt>
    <dgm:pt modelId="{A165604F-D3BA-4AB6-94EF-42B221B6CBD9}" type="sibTrans" cxnId="{B6D6A92F-F737-4003-BE30-6CF6C4856730}">
      <dgm:prSet/>
      <dgm:spPr/>
      <dgm:t>
        <a:bodyPr/>
        <a:lstStyle/>
        <a:p>
          <a:endParaRPr lang="es-ES">
            <a:latin typeface="Times New Roman" panose="02020603050405020304" pitchFamily="18" charset="0"/>
            <a:cs typeface="Times New Roman" panose="02020603050405020304" pitchFamily="18" charset="0"/>
          </a:endParaRPr>
        </a:p>
      </dgm:t>
    </dgm:pt>
    <dgm:pt modelId="{C58091DC-9608-48B8-AEA9-12082A34F878}">
      <dgm:prSet phldrT="[Texto]"/>
      <dgm:spPr/>
      <dgm:t>
        <a:bodyPr/>
        <a:lstStyle/>
        <a:p>
          <a:r>
            <a:rPr lang="es-ES" dirty="0" smtClean="0">
              <a:latin typeface="Times New Roman" panose="02020603050405020304" pitchFamily="18" charset="0"/>
              <a:cs typeface="Times New Roman" panose="02020603050405020304" pitchFamily="18" charset="0"/>
            </a:rPr>
            <a:t>Construir un perfil atractivo y estratégico que fortalezca este medio de comunicación.</a:t>
          </a:r>
          <a:endParaRPr lang="es-ES" dirty="0">
            <a:latin typeface="Times New Roman" panose="02020603050405020304" pitchFamily="18" charset="0"/>
            <a:cs typeface="Times New Roman" panose="02020603050405020304" pitchFamily="18" charset="0"/>
          </a:endParaRPr>
        </a:p>
      </dgm:t>
    </dgm:pt>
    <dgm:pt modelId="{5916A47F-76D6-43D6-8339-5D831BB0A945}" type="parTrans" cxnId="{3CA0CDA4-988E-42CA-BF9E-857D86ED628F}">
      <dgm:prSet/>
      <dgm:spPr/>
      <dgm:t>
        <a:bodyPr/>
        <a:lstStyle/>
        <a:p>
          <a:endParaRPr lang="es-ES">
            <a:latin typeface="Times New Roman" panose="02020603050405020304" pitchFamily="18" charset="0"/>
            <a:cs typeface="Times New Roman" panose="02020603050405020304" pitchFamily="18" charset="0"/>
          </a:endParaRPr>
        </a:p>
      </dgm:t>
    </dgm:pt>
    <dgm:pt modelId="{3D5BF573-72A5-4A18-8F55-C158927328E2}" type="sibTrans" cxnId="{3CA0CDA4-988E-42CA-BF9E-857D86ED628F}">
      <dgm:prSet/>
      <dgm:spPr/>
      <dgm:t>
        <a:bodyPr/>
        <a:lstStyle/>
        <a:p>
          <a:endParaRPr lang="es-ES">
            <a:latin typeface="Times New Roman" panose="02020603050405020304" pitchFamily="18" charset="0"/>
            <a:cs typeface="Times New Roman" panose="02020603050405020304" pitchFamily="18" charset="0"/>
          </a:endParaRPr>
        </a:p>
      </dgm:t>
    </dgm:pt>
    <dgm:pt modelId="{BAE53FCD-4734-49DF-AEE2-156BF4CD6864}">
      <dgm:prSet/>
      <dgm:spPr/>
      <dgm:t>
        <a:bodyPr/>
        <a:lstStyle/>
        <a:p>
          <a:r>
            <a:rPr lang="es-ES" smtClean="0">
              <a:latin typeface="Times New Roman" panose="02020603050405020304" pitchFamily="18" charset="0"/>
              <a:cs typeface="Times New Roman" panose="02020603050405020304" pitchFamily="18" charset="0"/>
            </a:rPr>
            <a:t>Sitio web (página web) interactivo.</a:t>
          </a:r>
          <a:endParaRPr lang="es-ES">
            <a:latin typeface="Times New Roman" panose="02020603050405020304" pitchFamily="18" charset="0"/>
            <a:cs typeface="Times New Roman" panose="02020603050405020304" pitchFamily="18" charset="0"/>
          </a:endParaRPr>
        </a:p>
      </dgm:t>
    </dgm:pt>
    <dgm:pt modelId="{2782874F-47D8-4210-B36F-A6C1B2295B26}" type="parTrans" cxnId="{38308885-09EA-45C8-8198-ADF93D1DE1C9}">
      <dgm:prSet/>
      <dgm:spPr/>
      <dgm:t>
        <a:bodyPr/>
        <a:lstStyle/>
        <a:p>
          <a:endParaRPr lang="es-ES">
            <a:latin typeface="Times New Roman" panose="02020603050405020304" pitchFamily="18" charset="0"/>
            <a:cs typeface="Times New Roman" panose="02020603050405020304" pitchFamily="18" charset="0"/>
          </a:endParaRPr>
        </a:p>
      </dgm:t>
    </dgm:pt>
    <dgm:pt modelId="{BCD4B86B-B640-4E66-844C-6E6D9ABEAEB4}" type="sibTrans" cxnId="{38308885-09EA-45C8-8198-ADF93D1DE1C9}">
      <dgm:prSet/>
      <dgm:spPr/>
      <dgm:t>
        <a:bodyPr/>
        <a:lstStyle/>
        <a:p>
          <a:endParaRPr lang="es-ES">
            <a:latin typeface="Times New Roman" panose="02020603050405020304" pitchFamily="18" charset="0"/>
            <a:cs typeface="Times New Roman" panose="02020603050405020304" pitchFamily="18" charset="0"/>
          </a:endParaRPr>
        </a:p>
      </dgm:t>
    </dgm:pt>
    <dgm:pt modelId="{A1200355-70DF-4B7B-B2B2-ACDF4D7643B7}">
      <dgm:prSet/>
      <dgm:spPr/>
      <dgm:t>
        <a:bodyPr/>
        <a:lstStyle/>
        <a:p>
          <a:r>
            <a:rPr lang="es-EC" b="0" dirty="0" smtClean="0">
              <a:latin typeface="Times New Roman" panose="02020603050405020304" pitchFamily="18" charset="0"/>
              <a:cs typeface="Times New Roman" panose="02020603050405020304" pitchFamily="18" charset="0"/>
            </a:rPr>
            <a:t>Infografías animadas.</a:t>
          </a:r>
          <a:endParaRPr lang="es-ES" b="1" dirty="0">
            <a:latin typeface="Times New Roman" panose="02020603050405020304" pitchFamily="18" charset="0"/>
            <a:cs typeface="Times New Roman" panose="02020603050405020304" pitchFamily="18" charset="0"/>
          </a:endParaRPr>
        </a:p>
      </dgm:t>
    </dgm:pt>
    <dgm:pt modelId="{7206A130-B7B7-43F9-A183-4304C83D29E5}" type="parTrans" cxnId="{5EB5EA5F-AAEF-45FE-A6F3-3C2256F9204F}">
      <dgm:prSet/>
      <dgm:spPr/>
      <dgm:t>
        <a:bodyPr/>
        <a:lstStyle/>
        <a:p>
          <a:endParaRPr lang="es-ES">
            <a:latin typeface="Times New Roman" panose="02020603050405020304" pitchFamily="18" charset="0"/>
            <a:cs typeface="Times New Roman" panose="02020603050405020304" pitchFamily="18" charset="0"/>
          </a:endParaRPr>
        </a:p>
      </dgm:t>
    </dgm:pt>
    <dgm:pt modelId="{35743346-39A6-4599-AEDB-0E0867E2C649}" type="sibTrans" cxnId="{5EB5EA5F-AAEF-45FE-A6F3-3C2256F9204F}">
      <dgm:prSet/>
      <dgm:spPr/>
      <dgm:t>
        <a:bodyPr/>
        <a:lstStyle/>
        <a:p>
          <a:endParaRPr lang="es-ES">
            <a:latin typeface="Times New Roman" panose="02020603050405020304" pitchFamily="18" charset="0"/>
            <a:cs typeface="Times New Roman" panose="02020603050405020304" pitchFamily="18" charset="0"/>
          </a:endParaRPr>
        </a:p>
      </dgm:t>
    </dgm:pt>
    <dgm:pt modelId="{E5C756BC-254A-4BFF-BFD8-C0E722813D8C}">
      <dgm:prSet/>
      <dgm:spPr/>
      <dgm:t>
        <a:bodyPr/>
        <a:lstStyle/>
        <a:p>
          <a:r>
            <a:rPr lang="es-ES" dirty="0" smtClean="0">
              <a:latin typeface="Times New Roman" panose="02020603050405020304" pitchFamily="18" charset="0"/>
              <a:cs typeface="Times New Roman" panose="02020603050405020304" pitchFamily="18" charset="0"/>
            </a:rPr>
            <a:t>Generar mayor tráfico de usuarios realizando campañas virales.</a:t>
          </a:r>
          <a:endParaRPr lang="es-ES" dirty="0">
            <a:latin typeface="Times New Roman" panose="02020603050405020304" pitchFamily="18" charset="0"/>
            <a:cs typeface="Times New Roman" panose="02020603050405020304" pitchFamily="18" charset="0"/>
          </a:endParaRPr>
        </a:p>
      </dgm:t>
    </dgm:pt>
    <dgm:pt modelId="{FE997076-203B-41AD-9A43-156C5FE77301}" type="parTrans" cxnId="{DB6D8C01-F1E8-486F-9BA7-C1DE9A610B06}">
      <dgm:prSet/>
      <dgm:spPr/>
      <dgm:t>
        <a:bodyPr/>
        <a:lstStyle/>
        <a:p>
          <a:endParaRPr lang="es-ES">
            <a:latin typeface="Times New Roman" panose="02020603050405020304" pitchFamily="18" charset="0"/>
            <a:cs typeface="Times New Roman" panose="02020603050405020304" pitchFamily="18" charset="0"/>
          </a:endParaRPr>
        </a:p>
      </dgm:t>
    </dgm:pt>
    <dgm:pt modelId="{F6CA6846-3730-4972-B4A5-37E942FADB91}" type="sibTrans" cxnId="{DB6D8C01-F1E8-486F-9BA7-C1DE9A610B06}">
      <dgm:prSet/>
      <dgm:spPr/>
      <dgm:t>
        <a:bodyPr/>
        <a:lstStyle/>
        <a:p>
          <a:endParaRPr lang="es-ES">
            <a:latin typeface="Times New Roman" panose="02020603050405020304" pitchFamily="18" charset="0"/>
            <a:cs typeface="Times New Roman" panose="02020603050405020304" pitchFamily="18" charset="0"/>
          </a:endParaRPr>
        </a:p>
      </dgm:t>
    </dgm:pt>
    <dgm:pt modelId="{C3AC9685-6119-4517-8A01-9BFFDD9FFDD4}">
      <dgm:prSet phldrT="[Texto]"/>
      <dgm:spPr/>
      <dgm:t>
        <a:bodyPr/>
        <a:lstStyle/>
        <a:p>
          <a:r>
            <a:rPr lang="es-ES" dirty="0" smtClean="0">
              <a:latin typeface="Times New Roman" panose="02020603050405020304" pitchFamily="18" charset="0"/>
              <a:cs typeface="Times New Roman" panose="02020603050405020304" pitchFamily="18" charset="0"/>
            </a:rPr>
            <a:t>EJECUCIÓN Y DIFUSIÓN</a:t>
          </a:r>
          <a:endParaRPr lang="es-ES" dirty="0">
            <a:latin typeface="Times New Roman" panose="02020603050405020304" pitchFamily="18" charset="0"/>
            <a:cs typeface="Times New Roman" panose="02020603050405020304" pitchFamily="18" charset="0"/>
          </a:endParaRPr>
        </a:p>
      </dgm:t>
    </dgm:pt>
    <dgm:pt modelId="{C0558CB1-33EC-4FFC-8FE8-CCE173965DA7}" type="parTrans" cxnId="{DC6F143B-845C-4D60-B1D5-130CC24A663F}">
      <dgm:prSet/>
      <dgm:spPr/>
      <dgm:t>
        <a:bodyPr/>
        <a:lstStyle/>
        <a:p>
          <a:endParaRPr lang="es-ES"/>
        </a:p>
      </dgm:t>
    </dgm:pt>
    <dgm:pt modelId="{9137DCA1-0D41-4D6D-A997-411C2371AE7E}" type="sibTrans" cxnId="{DC6F143B-845C-4D60-B1D5-130CC24A663F}">
      <dgm:prSet/>
      <dgm:spPr/>
      <dgm:t>
        <a:bodyPr/>
        <a:lstStyle/>
        <a:p>
          <a:endParaRPr lang="es-ES"/>
        </a:p>
      </dgm:t>
    </dgm:pt>
    <dgm:pt modelId="{09D641BC-380F-4557-A317-AA0454EF81F6}">
      <dgm:prSet/>
      <dgm:spPr/>
      <dgm:t>
        <a:bodyPr/>
        <a:lstStyle/>
        <a:p>
          <a:r>
            <a:rPr lang="es-EC" b="0" smtClean="0">
              <a:latin typeface="Times New Roman" panose="02020603050405020304" pitchFamily="18" charset="0"/>
              <a:cs typeface="Times New Roman" panose="02020603050405020304" pitchFamily="18" charset="0"/>
            </a:rPr>
            <a:t>Se coordinará el trabajo con una empresa que realice trabajo en medios digitales.</a:t>
          </a:r>
          <a:endParaRPr lang="es-ES">
            <a:latin typeface="Times New Roman" panose="02020603050405020304" pitchFamily="18" charset="0"/>
            <a:cs typeface="Times New Roman" panose="02020603050405020304" pitchFamily="18" charset="0"/>
          </a:endParaRPr>
        </a:p>
      </dgm:t>
    </dgm:pt>
    <dgm:pt modelId="{74BF44BD-4EB9-4306-BF9F-ECCB89DF4AD1}" type="parTrans" cxnId="{2725E8BD-B27D-4892-A677-ADC48B1B8FE9}">
      <dgm:prSet/>
      <dgm:spPr/>
      <dgm:t>
        <a:bodyPr/>
        <a:lstStyle/>
        <a:p>
          <a:endParaRPr lang="es-ES"/>
        </a:p>
      </dgm:t>
    </dgm:pt>
    <dgm:pt modelId="{9F4C3632-A5DC-4463-81BD-D9EFE14AF946}" type="sibTrans" cxnId="{2725E8BD-B27D-4892-A677-ADC48B1B8FE9}">
      <dgm:prSet/>
      <dgm:spPr/>
      <dgm:t>
        <a:bodyPr/>
        <a:lstStyle/>
        <a:p>
          <a:endParaRPr lang="es-ES"/>
        </a:p>
      </dgm:t>
    </dgm:pt>
    <dgm:pt modelId="{2D3D10DE-BF94-442E-BE43-EDAE39A6B989}" type="pres">
      <dgm:prSet presAssocID="{AC7AFC8F-1BB1-4AD9-A019-507F4B46CBAB}" presName="Name0" presStyleCnt="0">
        <dgm:presLayoutVars>
          <dgm:dir/>
          <dgm:animLvl val="lvl"/>
          <dgm:resizeHandles/>
        </dgm:presLayoutVars>
      </dgm:prSet>
      <dgm:spPr/>
      <dgm:t>
        <a:bodyPr/>
        <a:lstStyle/>
        <a:p>
          <a:endParaRPr lang="es-ES"/>
        </a:p>
      </dgm:t>
    </dgm:pt>
    <dgm:pt modelId="{48ABB1F7-F7E6-44EC-A070-5B42B10219F7}" type="pres">
      <dgm:prSet presAssocID="{90952D52-753A-45A5-B602-1D1948289F2B}" presName="linNode" presStyleCnt="0"/>
      <dgm:spPr/>
    </dgm:pt>
    <dgm:pt modelId="{7E2D4228-B07D-4A32-B1EC-AE2FF2094742}" type="pres">
      <dgm:prSet presAssocID="{90952D52-753A-45A5-B602-1D1948289F2B}" presName="parentShp" presStyleLbl="node1" presStyleIdx="0" presStyleCnt="3">
        <dgm:presLayoutVars>
          <dgm:bulletEnabled val="1"/>
        </dgm:presLayoutVars>
      </dgm:prSet>
      <dgm:spPr/>
      <dgm:t>
        <a:bodyPr/>
        <a:lstStyle/>
        <a:p>
          <a:endParaRPr lang="es-ES"/>
        </a:p>
      </dgm:t>
    </dgm:pt>
    <dgm:pt modelId="{BC116F16-FF20-4FA8-A677-0B3191F7D42C}" type="pres">
      <dgm:prSet presAssocID="{90952D52-753A-45A5-B602-1D1948289F2B}" presName="childShp" presStyleLbl="bgAccFollowNode1" presStyleIdx="0" presStyleCnt="3">
        <dgm:presLayoutVars>
          <dgm:bulletEnabled val="1"/>
        </dgm:presLayoutVars>
      </dgm:prSet>
      <dgm:spPr/>
      <dgm:t>
        <a:bodyPr/>
        <a:lstStyle/>
        <a:p>
          <a:endParaRPr lang="es-ES"/>
        </a:p>
      </dgm:t>
    </dgm:pt>
    <dgm:pt modelId="{23B2398B-252B-4F7D-9965-D101F8C342D1}" type="pres">
      <dgm:prSet presAssocID="{3477A267-8A5E-4EC6-9196-DE742F8E30F6}" presName="spacing" presStyleCnt="0"/>
      <dgm:spPr/>
    </dgm:pt>
    <dgm:pt modelId="{4476E779-DB3E-4BC6-9F2B-2E5461A3EB82}" type="pres">
      <dgm:prSet presAssocID="{ABEDD55C-3EF0-4538-96DC-47827E4FD34A}" presName="linNode" presStyleCnt="0"/>
      <dgm:spPr/>
    </dgm:pt>
    <dgm:pt modelId="{9B16B197-582F-4442-AE2D-B7D3244981BA}" type="pres">
      <dgm:prSet presAssocID="{ABEDD55C-3EF0-4538-96DC-47827E4FD34A}" presName="parentShp" presStyleLbl="node1" presStyleIdx="1" presStyleCnt="3">
        <dgm:presLayoutVars>
          <dgm:bulletEnabled val="1"/>
        </dgm:presLayoutVars>
      </dgm:prSet>
      <dgm:spPr/>
      <dgm:t>
        <a:bodyPr/>
        <a:lstStyle/>
        <a:p>
          <a:endParaRPr lang="es-ES"/>
        </a:p>
      </dgm:t>
    </dgm:pt>
    <dgm:pt modelId="{AF9BA390-95D9-44A0-9253-610BD84843CE}" type="pres">
      <dgm:prSet presAssocID="{ABEDD55C-3EF0-4538-96DC-47827E4FD34A}" presName="childShp" presStyleLbl="bgAccFollowNode1" presStyleIdx="1" presStyleCnt="3">
        <dgm:presLayoutVars>
          <dgm:bulletEnabled val="1"/>
        </dgm:presLayoutVars>
      </dgm:prSet>
      <dgm:spPr/>
      <dgm:t>
        <a:bodyPr/>
        <a:lstStyle/>
        <a:p>
          <a:endParaRPr lang="es-ES"/>
        </a:p>
      </dgm:t>
    </dgm:pt>
    <dgm:pt modelId="{558F4E34-0BC4-4E62-98EA-3C02BBCB5635}" type="pres">
      <dgm:prSet presAssocID="{A165604F-D3BA-4AB6-94EF-42B221B6CBD9}" presName="spacing" presStyleCnt="0"/>
      <dgm:spPr/>
    </dgm:pt>
    <dgm:pt modelId="{341C5DC9-5BB9-4665-80B4-CB85DFB35D96}" type="pres">
      <dgm:prSet presAssocID="{C3AC9685-6119-4517-8A01-9BFFDD9FFDD4}" presName="linNode" presStyleCnt="0"/>
      <dgm:spPr/>
    </dgm:pt>
    <dgm:pt modelId="{65792826-4B52-4FF3-92EB-3F3188D46B8D}" type="pres">
      <dgm:prSet presAssocID="{C3AC9685-6119-4517-8A01-9BFFDD9FFDD4}" presName="parentShp" presStyleLbl="node1" presStyleIdx="2" presStyleCnt="3">
        <dgm:presLayoutVars>
          <dgm:bulletEnabled val="1"/>
        </dgm:presLayoutVars>
      </dgm:prSet>
      <dgm:spPr/>
      <dgm:t>
        <a:bodyPr/>
        <a:lstStyle/>
        <a:p>
          <a:endParaRPr lang="es-ES"/>
        </a:p>
      </dgm:t>
    </dgm:pt>
    <dgm:pt modelId="{3AEE627E-E928-46FD-A495-2480882D5A13}" type="pres">
      <dgm:prSet presAssocID="{C3AC9685-6119-4517-8A01-9BFFDD9FFDD4}" presName="childShp" presStyleLbl="bgAccFollowNode1" presStyleIdx="2" presStyleCnt="3">
        <dgm:presLayoutVars>
          <dgm:bulletEnabled val="1"/>
        </dgm:presLayoutVars>
      </dgm:prSet>
      <dgm:spPr/>
      <dgm:t>
        <a:bodyPr/>
        <a:lstStyle/>
        <a:p>
          <a:endParaRPr lang="es-ES"/>
        </a:p>
      </dgm:t>
    </dgm:pt>
  </dgm:ptLst>
  <dgm:cxnLst>
    <dgm:cxn modelId="{3CA0CDA4-988E-42CA-BF9E-857D86ED628F}" srcId="{ABEDD55C-3EF0-4538-96DC-47827E4FD34A}" destId="{C58091DC-9608-48B8-AEA9-12082A34F878}" srcOrd="0" destOrd="0" parTransId="{5916A47F-76D6-43D6-8339-5D831BB0A945}" sibTransId="{3D5BF573-72A5-4A18-8F55-C158927328E2}"/>
    <dgm:cxn modelId="{13234774-1E05-4EF1-94CE-3E19A3BAB996}" type="presOf" srcId="{ABEDD55C-3EF0-4538-96DC-47827E4FD34A}" destId="{9B16B197-582F-4442-AE2D-B7D3244981BA}" srcOrd="0" destOrd="0" presId="urn:microsoft.com/office/officeart/2005/8/layout/vList6"/>
    <dgm:cxn modelId="{F8F08990-32BE-466F-8D77-0198311559AA}" type="presOf" srcId="{FB8EDFB8-B876-46B9-874B-FE8FE0E0779C}" destId="{BC116F16-FF20-4FA8-A677-0B3191F7D42C}" srcOrd="0" destOrd="0" presId="urn:microsoft.com/office/officeart/2005/8/layout/vList6"/>
    <dgm:cxn modelId="{3EE0A6F3-5F18-4AF3-A269-82B041DC571F}" type="presOf" srcId="{A1200355-70DF-4B7B-B2B2-ACDF4D7643B7}" destId="{BC116F16-FF20-4FA8-A677-0B3191F7D42C}" srcOrd="0" destOrd="2" presId="urn:microsoft.com/office/officeart/2005/8/layout/vList6"/>
    <dgm:cxn modelId="{5E76C527-6024-4D86-A083-4DA336CFB705}" type="presOf" srcId="{E5C756BC-254A-4BFF-BFD8-C0E722813D8C}" destId="{AF9BA390-95D9-44A0-9253-610BD84843CE}" srcOrd="0" destOrd="1" presId="urn:microsoft.com/office/officeart/2005/8/layout/vList6"/>
    <dgm:cxn modelId="{FBF1566D-5E3B-449F-9D7A-43ECB9C1B816}" type="presOf" srcId="{C3AC9685-6119-4517-8A01-9BFFDD9FFDD4}" destId="{65792826-4B52-4FF3-92EB-3F3188D46B8D}" srcOrd="0" destOrd="0" presId="urn:microsoft.com/office/officeart/2005/8/layout/vList6"/>
    <dgm:cxn modelId="{B6D6A92F-F737-4003-BE30-6CF6C4856730}" srcId="{AC7AFC8F-1BB1-4AD9-A019-507F4B46CBAB}" destId="{ABEDD55C-3EF0-4538-96DC-47827E4FD34A}" srcOrd="1" destOrd="0" parTransId="{E32650FF-BA13-4A59-BD70-709A2FEA2424}" sibTransId="{A165604F-D3BA-4AB6-94EF-42B221B6CBD9}"/>
    <dgm:cxn modelId="{59B163AB-F6F0-4C56-A34B-4B75FDADED9C}" type="presOf" srcId="{09D641BC-380F-4557-A317-AA0454EF81F6}" destId="{3AEE627E-E928-46FD-A495-2480882D5A13}" srcOrd="0" destOrd="0" presId="urn:microsoft.com/office/officeart/2005/8/layout/vList6"/>
    <dgm:cxn modelId="{FF9E9C0E-AFB1-4C36-9DE8-F95C26AC7156}" srcId="{AC7AFC8F-1BB1-4AD9-A019-507F4B46CBAB}" destId="{90952D52-753A-45A5-B602-1D1948289F2B}" srcOrd="0" destOrd="0" parTransId="{6F0EBBAD-C884-4C44-BBC8-A93C2896C332}" sibTransId="{3477A267-8A5E-4EC6-9196-DE742F8E30F6}"/>
    <dgm:cxn modelId="{978A5043-4E8A-4B8F-96D5-F3A99E94BA47}" type="presOf" srcId="{AC7AFC8F-1BB1-4AD9-A019-507F4B46CBAB}" destId="{2D3D10DE-BF94-442E-BE43-EDAE39A6B989}" srcOrd="0" destOrd="0" presId="urn:microsoft.com/office/officeart/2005/8/layout/vList6"/>
    <dgm:cxn modelId="{5EB5EA5F-AAEF-45FE-A6F3-3C2256F9204F}" srcId="{90952D52-753A-45A5-B602-1D1948289F2B}" destId="{A1200355-70DF-4B7B-B2B2-ACDF4D7643B7}" srcOrd="2" destOrd="0" parTransId="{7206A130-B7B7-43F9-A183-4304C83D29E5}" sibTransId="{35743346-39A6-4599-AEDB-0E0867E2C649}"/>
    <dgm:cxn modelId="{2725E8BD-B27D-4892-A677-ADC48B1B8FE9}" srcId="{C3AC9685-6119-4517-8A01-9BFFDD9FFDD4}" destId="{09D641BC-380F-4557-A317-AA0454EF81F6}" srcOrd="0" destOrd="0" parTransId="{74BF44BD-4EB9-4306-BF9F-ECCB89DF4AD1}" sibTransId="{9F4C3632-A5DC-4463-81BD-D9EFE14AF946}"/>
    <dgm:cxn modelId="{38308885-09EA-45C8-8198-ADF93D1DE1C9}" srcId="{90952D52-753A-45A5-B602-1D1948289F2B}" destId="{BAE53FCD-4734-49DF-AEE2-156BF4CD6864}" srcOrd="1" destOrd="0" parTransId="{2782874F-47D8-4210-B36F-A6C1B2295B26}" sibTransId="{BCD4B86B-B640-4E66-844C-6E6D9ABEAEB4}"/>
    <dgm:cxn modelId="{66F8FA3B-6121-4AA5-A1BC-B54F238947A3}" srcId="{90952D52-753A-45A5-B602-1D1948289F2B}" destId="{FB8EDFB8-B876-46B9-874B-FE8FE0E0779C}" srcOrd="0" destOrd="0" parTransId="{3BEA9C8B-B1BA-4C5F-BFA7-751D3D666E56}" sibTransId="{86B5A53A-EA5E-4872-AEF4-C41B9C655C1F}"/>
    <dgm:cxn modelId="{DC6F143B-845C-4D60-B1D5-130CC24A663F}" srcId="{AC7AFC8F-1BB1-4AD9-A019-507F4B46CBAB}" destId="{C3AC9685-6119-4517-8A01-9BFFDD9FFDD4}" srcOrd="2" destOrd="0" parTransId="{C0558CB1-33EC-4FFC-8FE8-CCE173965DA7}" sibTransId="{9137DCA1-0D41-4D6D-A997-411C2371AE7E}"/>
    <dgm:cxn modelId="{DB6D8C01-F1E8-486F-9BA7-C1DE9A610B06}" srcId="{ABEDD55C-3EF0-4538-96DC-47827E4FD34A}" destId="{E5C756BC-254A-4BFF-BFD8-C0E722813D8C}" srcOrd="1" destOrd="0" parTransId="{FE997076-203B-41AD-9A43-156C5FE77301}" sibTransId="{F6CA6846-3730-4972-B4A5-37E942FADB91}"/>
    <dgm:cxn modelId="{19924AEA-5AFB-4D05-9D1E-E49F4FE5E84A}" type="presOf" srcId="{90952D52-753A-45A5-B602-1D1948289F2B}" destId="{7E2D4228-B07D-4A32-B1EC-AE2FF2094742}" srcOrd="0" destOrd="0" presId="urn:microsoft.com/office/officeart/2005/8/layout/vList6"/>
    <dgm:cxn modelId="{6188D1AF-9FE0-432E-B673-8FF3442D1D3E}" type="presOf" srcId="{BAE53FCD-4734-49DF-AEE2-156BF4CD6864}" destId="{BC116F16-FF20-4FA8-A677-0B3191F7D42C}" srcOrd="0" destOrd="1" presId="urn:microsoft.com/office/officeart/2005/8/layout/vList6"/>
    <dgm:cxn modelId="{59E8D5A5-6B50-4E98-8231-00E2B8E9602F}" type="presOf" srcId="{C58091DC-9608-48B8-AEA9-12082A34F878}" destId="{AF9BA390-95D9-44A0-9253-610BD84843CE}" srcOrd="0" destOrd="0" presId="urn:microsoft.com/office/officeart/2005/8/layout/vList6"/>
    <dgm:cxn modelId="{325BFEF0-B0EC-44B1-B02D-55895D1E6857}" type="presParOf" srcId="{2D3D10DE-BF94-442E-BE43-EDAE39A6B989}" destId="{48ABB1F7-F7E6-44EC-A070-5B42B10219F7}" srcOrd="0" destOrd="0" presId="urn:microsoft.com/office/officeart/2005/8/layout/vList6"/>
    <dgm:cxn modelId="{9A1D8496-F360-476B-852E-AF6416FCA279}" type="presParOf" srcId="{48ABB1F7-F7E6-44EC-A070-5B42B10219F7}" destId="{7E2D4228-B07D-4A32-B1EC-AE2FF2094742}" srcOrd="0" destOrd="0" presId="urn:microsoft.com/office/officeart/2005/8/layout/vList6"/>
    <dgm:cxn modelId="{F57D519D-32F8-4FF7-8085-2792683A914D}" type="presParOf" srcId="{48ABB1F7-F7E6-44EC-A070-5B42B10219F7}" destId="{BC116F16-FF20-4FA8-A677-0B3191F7D42C}" srcOrd="1" destOrd="0" presId="urn:microsoft.com/office/officeart/2005/8/layout/vList6"/>
    <dgm:cxn modelId="{76D82222-86F6-4E67-9279-173ED920BCC9}" type="presParOf" srcId="{2D3D10DE-BF94-442E-BE43-EDAE39A6B989}" destId="{23B2398B-252B-4F7D-9965-D101F8C342D1}" srcOrd="1" destOrd="0" presId="urn:microsoft.com/office/officeart/2005/8/layout/vList6"/>
    <dgm:cxn modelId="{E5BA4849-5F26-45BB-96BB-09D2B0ED7953}" type="presParOf" srcId="{2D3D10DE-BF94-442E-BE43-EDAE39A6B989}" destId="{4476E779-DB3E-4BC6-9F2B-2E5461A3EB82}" srcOrd="2" destOrd="0" presId="urn:microsoft.com/office/officeart/2005/8/layout/vList6"/>
    <dgm:cxn modelId="{0481A346-C1D4-4D9A-8C24-09757E618286}" type="presParOf" srcId="{4476E779-DB3E-4BC6-9F2B-2E5461A3EB82}" destId="{9B16B197-582F-4442-AE2D-B7D3244981BA}" srcOrd="0" destOrd="0" presId="urn:microsoft.com/office/officeart/2005/8/layout/vList6"/>
    <dgm:cxn modelId="{C557E92B-93BE-4816-AC2C-2D0E26F9F67F}" type="presParOf" srcId="{4476E779-DB3E-4BC6-9F2B-2E5461A3EB82}" destId="{AF9BA390-95D9-44A0-9253-610BD84843CE}" srcOrd="1" destOrd="0" presId="urn:microsoft.com/office/officeart/2005/8/layout/vList6"/>
    <dgm:cxn modelId="{22AAB5C1-AC09-4CC9-B525-6B50D97D1336}" type="presParOf" srcId="{2D3D10DE-BF94-442E-BE43-EDAE39A6B989}" destId="{558F4E34-0BC4-4E62-98EA-3C02BBCB5635}" srcOrd="3" destOrd="0" presId="urn:microsoft.com/office/officeart/2005/8/layout/vList6"/>
    <dgm:cxn modelId="{A6BDEFA3-0CB8-4F9B-B250-439CD27BD8DA}" type="presParOf" srcId="{2D3D10DE-BF94-442E-BE43-EDAE39A6B989}" destId="{341C5DC9-5BB9-4665-80B4-CB85DFB35D96}" srcOrd="4" destOrd="0" presId="urn:microsoft.com/office/officeart/2005/8/layout/vList6"/>
    <dgm:cxn modelId="{5D743984-7752-49E0-A37C-B7825AB44BDA}" type="presParOf" srcId="{341C5DC9-5BB9-4665-80B4-CB85DFB35D96}" destId="{65792826-4B52-4FF3-92EB-3F3188D46B8D}" srcOrd="0" destOrd="0" presId="urn:microsoft.com/office/officeart/2005/8/layout/vList6"/>
    <dgm:cxn modelId="{69B52181-8DA5-4394-B5F8-B75186F65DA6}" type="presParOf" srcId="{341C5DC9-5BB9-4665-80B4-CB85DFB35D96}" destId="{3AEE627E-E928-46FD-A495-2480882D5A1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C7AFC8F-1BB1-4AD9-A019-507F4B46CBAB}" type="doc">
      <dgm:prSet loTypeId="urn:microsoft.com/office/officeart/2005/8/layout/vList6" loCatId="list" qsTypeId="urn:microsoft.com/office/officeart/2005/8/quickstyle/3d2" qsCatId="3D" csTypeId="urn:microsoft.com/office/officeart/2005/8/colors/accent3_2" csCatId="accent3" phldr="1"/>
      <dgm:spPr/>
      <dgm:t>
        <a:bodyPr/>
        <a:lstStyle/>
        <a:p>
          <a:endParaRPr lang="es-ES"/>
        </a:p>
      </dgm:t>
    </dgm:pt>
    <dgm:pt modelId="{90952D52-753A-45A5-B602-1D1948289F2B}">
      <dgm:prSet phldrT="[Texto]"/>
      <dgm:spPr/>
      <dgm:t>
        <a:bodyPr/>
        <a:lstStyle/>
        <a:p>
          <a:r>
            <a:rPr lang="es-ES" dirty="0" smtClean="0">
              <a:latin typeface="Times New Roman" panose="02020603050405020304" pitchFamily="18" charset="0"/>
              <a:cs typeface="Times New Roman" panose="02020603050405020304" pitchFamily="18" charset="0"/>
            </a:rPr>
            <a:t>ACCIONES</a:t>
          </a:r>
          <a:endParaRPr lang="es-ES" dirty="0">
            <a:latin typeface="Times New Roman" panose="02020603050405020304" pitchFamily="18" charset="0"/>
            <a:cs typeface="Times New Roman" panose="02020603050405020304" pitchFamily="18" charset="0"/>
          </a:endParaRPr>
        </a:p>
      </dgm:t>
    </dgm:pt>
    <dgm:pt modelId="{6F0EBBAD-C884-4C44-BBC8-A93C2896C332}" type="parTrans" cxnId="{FF9E9C0E-AFB1-4C36-9DE8-F95C26AC7156}">
      <dgm:prSet/>
      <dgm:spPr/>
      <dgm:t>
        <a:bodyPr/>
        <a:lstStyle/>
        <a:p>
          <a:endParaRPr lang="es-ES">
            <a:latin typeface="Times New Roman" panose="02020603050405020304" pitchFamily="18" charset="0"/>
            <a:cs typeface="Times New Roman" panose="02020603050405020304" pitchFamily="18" charset="0"/>
          </a:endParaRPr>
        </a:p>
      </dgm:t>
    </dgm:pt>
    <dgm:pt modelId="{3477A267-8A5E-4EC6-9196-DE742F8E30F6}" type="sibTrans" cxnId="{FF9E9C0E-AFB1-4C36-9DE8-F95C26AC7156}">
      <dgm:prSet/>
      <dgm:spPr/>
      <dgm:t>
        <a:bodyPr/>
        <a:lstStyle/>
        <a:p>
          <a:endParaRPr lang="es-ES">
            <a:latin typeface="Times New Roman" panose="02020603050405020304" pitchFamily="18" charset="0"/>
            <a:cs typeface="Times New Roman" panose="02020603050405020304" pitchFamily="18" charset="0"/>
          </a:endParaRPr>
        </a:p>
      </dgm:t>
    </dgm:pt>
    <dgm:pt modelId="{FB8EDFB8-B876-46B9-874B-FE8FE0E0779C}">
      <dgm:prSet phldrT="[Texto]" custT="1"/>
      <dgm:spPr/>
      <dgm:t>
        <a:bodyPr/>
        <a:lstStyle/>
        <a:p>
          <a:r>
            <a:rPr lang="es-EC" sz="1800" b="0" dirty="0" smtClean="0">
              <a:latin typeface="Times New Roman" panose="02020603050405020304" pitchFamily="18" charset="0"/>
              <a:cs typeface="Times New Roman" panose="02020603050405020304" pitchFamily="18" charset="0"/>
            </a:rPr>
            <a:t>Contratación de pauta en TV para difundir piezas publicitarias, como efecto medio.</a:t>
          </a:r>
          <a:endParaRPr lang="es-ES" sz="1800" dirty="0">
            <a:latin typeface="Times New Roman" panose="02020603050405020304" pitchFamily="18" charset="0"/>
            <a:cs typeface="Times New Roman" panose="02020603050405020304" pitchFamily="18" charset="0"/>
          </a:endParaRPr>
        </a:p>
      </dgm:t>
    </dgm:pt>
    <dgm:pt modelId="{3BEA9C8B-B1BA-4C5F-BFA7-751D3D666E56}" type="parTrans" cxnId="{66F8FA3B-6121-4AA5-A1BC-B54F238947A3}">
      <dgm:prSet/>
      <dgm:spPr/>
      <dgm:t>
        <a:bodyPr/>
        <a:lstStyle/>
        <a:p>
          <a:endParaRPr lang="es-ES">
            <a:latin typeface="Times New Roman" panose="02020603050405020304" pitchFamily="18" charset="0"/>
            <a:cs typeface="Times New Roman" panose="02020603050405020304" pitchFamily="18" charset="0"/>
          </a:endParaRPr>
        </a:p>
      </dgm:t>
    </dgm:pt>
    <dgm:pt modelId="{86B5A53A-EA5E-4872-AEF4-C41B9C655C1F}" type="sibTrans" cxnId="{66F8FA3B-6121-4AA5-A1BC-B54F238947A3}">
      <dgm:prSet/>
      <dgm:spPr/>
      <dgm:t>
        <a:bodyPr/>
        <a:lstStyle/>
        <a:p>
          <a:endParaRPr lang="es-ES">
            <a:latin typeface="Times New Roman" panose="02020603050405020304" pitchFamily="18" charset="0"/>
            <a:cs typeface="Times New Roman" panose="02020603050405020304" pitchFamily="18" charset="0"/>
          </a:endParaRPr>
        </a:p>
      </dgm:t>
    </dgm:pt>
    <dgm:pt modelId="{ABEDD55C-3EF0-4538-96DC-47827E4FD34A}">
      <dgm:prSet phldrT="[Texto]"/>
      <dgm:spPr/>
      <dgm:t>
        <a:bodyPr/>
        <a:lstStyle/>
        <a:p>
          <a:r>
            <a:rPr lang="es-ES" dirty="0" smtClean="0">
              <a:latin typeface="Times New Roman" panose="02020603050405020304" pitchFamily="18" charset="0"/>
              <a:cs typeface="Times New Roman" panose="02020603050405020304" pitchFamily="18" charset="0"/>
            </a:rPr>
            <a:t>OBJETIVOS</a:t>
          </a:r>
          <a:endParaRPr lang="es-ES" dirty="0">
            <a:latin typeface="Times New Roman" panose="02020603050405020304" pitchFamily="18" charset="0"/>
            <a:cs typeface="Times New Roman" panose="02020603050405020304" pitchFamily="18" charset="0"/>
          </a:endParaRPr>
        </a:p>
      </dgm:t>
    </dgm:pt>
    <dgm:pt modelId="{E32650FF-BA13-4A59-BD70-709A2FEA2424}" type="parTrans" cxnId="{B6D6A92F-F737-4003-BE30-6CF6C4856730}">
      <dgm:prSet/>
      <dgm:spPr/>
      <dgm:t>
        <a:bodyPr/>
        <a:lstStyle/>
        <a:p>
          <a:endParaRPr lang="es-ES">
            <a:latin typeface="Times New Roman" panose="02020603050405020304" pitchFamily="18" charset="0"/>
            <a:cs typeface="Times New Roman" panose="02020603050405020304" pitchFamily="18" charset="0"/>
          </a:endParaRPr>
        </a:p>
      </dgm:t>
    </dgm:pt>
    <dgm:pt modelId="{A165604F-D3BA-4AB6-94EF-42B221B6CBD9}" type="sibTrans" cxnId="{B6D6A92F-F737-4003-BE30-6CF6C4856730}">
      <dgm:prSet/>
      <dgm:spPr/>
      <dgm:t>
        <a:bodyPr/>
        <a:lstStyle/>
        <a:p>
          <a:endParaRPr lang="es-ES">
            <a:latin typeface="Times New Roman" panose="02020603050405020304" pitchFamily="18" charset="0"/>
            <a:cs typeface="Times New Roman" panose="02020603050405020304" pitchFamily="18" charset="0"/>
          </a:endParaRPr>
        </a:p>
      </dgm:t>
    </dgm:pt>
    <dgm:pt modelId="{C58091DC-9608-48B8-AEA9-12082A34F878}">
      <dgm:prSet phldrT="[Texto]"/>
      <dgm:spPr/>
      <dgm:t>
        <a:bodyPr/>
        <a:lstStyle/>
        <a:p>
          <a:r>
            <a:rPr lang="es-EC" b="0" dirty="0" smtClean="0">
              <a:latin typeface="Times New Roman" panose="02020603050405020304" pitchFamily="18" charset="0"/>
              <a:cs typeface="Times New Roman" panose="02020603050405020304" pitchFamily="18" charset="0"/>
            </a:rPr>
            <a:t>Utilizar otros medios de difusión que fortifiquen el mensaje el cual queremos que capte nuestro público objetivo.</a:t>
          </a:r>
          <a:endParaRPr lang="es-ES" dirty="0">
            <a:latin typeface="Times New Roman" panose="02020603050405020304" pitchFamily="18" charset="0"/>
            <a:cs typeface="Times New Roman" panose="02020603050405020304" pitchFamily="18" charset="0"/>
          </a:endParaRPr>
        </a:p>
      </dgm:t>
    </dgm:pt>
    <dgm:pt modelId="{5916A47F-76D6-43D6-8339-5D831BB0A945}" type="parTrans" cxnId="{3CA0CDA4-988E-42CA-BF9E-857D86ED628F}">
      <dgm:prSet/>
      <dgm:spPr/>
      <dgm:t>
        <a:bodyPr/>
        <a:lstStyle/>
        <a:p>
          <a:endParaRPr lang="es-ES">
            <a:latin typeface="Times New Roman" panose="02020603050405020304" pitchFamily="18" charset="0"/>
            <a:cs typeface="Times New Roman" panose="02020603050405020304" pitchFamily="18" charset="0"/>
          </a:endParaRPr>
        </a:p>
      </dgm:t>
    </dgm:pt>
    <dgm:pt modelId="{3D5BF573-72A5-4A18-8F55-C158927328E2}" type="sibTrans" cxnId="{3CA0CDA4-988E-42CA-BF9E-857D86ED628F}">
      <dgm:prSet/>
      <dgm:spPr/>
      <dgm:t>
        <a:bodyPr/>
        <a:lstStyle/>
        <a:p>
          <a:endParaRPr lang="es-ES">
            <a:latin typeface="Times New Roman" panose="02020603050405020304" pitchFamily="18" charset="0"/>
            <a:cs typeface="Times New Roman" panose="02020603050405020304" pitchFamily="18" charset="0"/>
          </a:endParaRPr>
        </a:p>
      </dgm:t>
    </dgm:pt>
    <dgm:pt modelId="{045DC9B9-CA24-4304-A932-3D2F45512525}">
      <dgm:prSet/>
      <dgm:spPr/>
      <dgm:t>
        <a:bodyPr/>
        <a:lstStyle/>
        <a:p>
          <a:r>
            <a:rPr lang="es-EC" b="0" smtClean="0">
              <a:latin typeface="Times New Roman" panose="02020603050405020304" pitchFamily="18" charset="0"/>
              <a:cs typeface="Times New Roman" panose="02020603050405020304" pitchFamily="18" charset="0"/>
            </a:rPr>
            <a:t>Informar sobre los beneficios que tiene el turismo en el Quito</a:t>
          </a:r>
          <a:endParaRPr lang="es-ES" b="1">
            <a:latin typeface="Times New Roman" panose="02020603050405020304" pitchFamily="18" charset="0"/>
            <a:cs typeface="Times New Roman" panose="02020603050405020304" pitchFamily="18" charset="0"/>
          </a:endParaRPr>
        </a:p>
      </dgm:t>
    </dgm:pt>
    <dgm:pt modelId="{9ADA3C85-7849-43E7-852B-C48564FC3180}" type="parTrans" cxnId="{30BE18B2-0677-4548-A222-7BF3A00EA9E4}">
      <dgm:prSet/>
      <dgm:spPr/>
      <dgm:t>
        <a:bodyPr/>
        <a:lstStyle/>
        <a:p>
          <a:endParaRPr lang="es-ES">
            <a:latin typeface="Times New Roman" panose="02020603050405020304" pitchFamily="18" charset="0"/>
            <a:cs typeface="Times New Roman" panose="02020603050405020304" pitchFamily="18" charset="0"/>
          </a:endParaRPr>
        </a:p>
      </dgm:t>
    </dgm:pt>
    <dgm:pt modelId="{AE96D5EF-0042-4B9A-8414-C9DB021F56A3}" type="sibTrans" cxnId="{30BE18B2-0677-4548-A222-7BF3A00EA9E4}">
      <dgm:prSet/>
      <dgm:spPr/>
      <dgm:t>
        <a:bodyPr/>
        <a:lstStyle/>
        <a:p>
          <a:endParaRPr lang="es-ES">
            <a:latin typeface="Times New Roman" panose="02020603050405020304" pitchFamily="18" charset="0"/>
            <a:cs typeface="Times New Roman" panose="02020603050405020304" pitchFamily="18" charset="0"/>
          </a:endParaRPr>
        </a:p>
      </dgm:t>
    </dgm:pt>
    <dgm:pt modelId="{522997F5-9999-4F11-9D03-1779A42080F5}">
      <dgm:prSet/>
      <dgm:spPr/>
      <dgm:t>
        <a:bodyPr/>
        <a:lstStyle/>
        <a:p>
          <a:r>
            <a:rPr lang="es-EC" b="0" dirty="0" smtClean="0">
              <a:latin typeface="Times New Roman" panose="02020603050405020304" pitchFamily="18" charset="0"/>
              <a:cs typeface="Times New Roman" panose="02020603050405020304" pitchFamily="18" charset="0"/>
            </a:rPr>
            <a:t>Fortalecer la imagen de la marca país. </a:t>
          </a:r>
          <a:endParaRPr lang="es-ES" b="1" dirty="0">
            <a:latin typeface="Times New Roman" panose="02020603050405020304" pitchFamily="18" charset="0"/>
            <a:cs typeface="Times New Roman" panose="02020603050405020304" pitchFamily="18" charset="0"/>
          </a:endParaRPr>
        </a:p>
      </dgm:t>
    </dgm:pt>
    <dgm:pt modelId="{A8C46523-3873-4CA3-9080-37791DEF29AE}" type="parTrans" cxnId="{8FF13EA0-BAC3-48A4-B14E-FD2482680110}">
      <dgm:prSet/>
      <dgm:spPr/>
      <dgm:t>
        <a:bodyPr/>
        <a:lstStyle/>
        <a:p>
          <a:endParaRPr lang="es-ES">
            <a:latin typeface="Times New Roman" panose="02020603050405020304" pitchFamily="18" charset="0"/>
            <a:cs typeface="Times New Roman" panose="02020603050405020304" pitchFamily="18" charset="0"/>
          </a:endParaRPr>
        </a:p>
      </dgm:t>
    </dgm:pt>
    <dgm:pt modelId="{A29728C7-5011-45D9-B338-EFBADBB5CD7C}" type="sibTrans" cxnId="{8FF13EA0-BAC3-48A4-B14E-FD2482680110}">
      <dgm:prSet/>
      <dgm:spPr/>
      <dgm:t>
        <a:bodyPr/>
        <a:lstStyle/>
        <a:p>
          <a:endParaRPr lang="es-ES">
            <a:latin typeface="Times New Roman" panose="02020603050405020304" pitchFamily="18" charset="0"/>
            <a:cs typeface="Times New Roman" panose="02020603050405020304" pitchFamily="18" charset="0"/>
          </a:endParaRPr>
        </a:p>
      </dgm:t>
    </dgm:pt>
    <dgm:pt modelId="{113B6D12-8CFA-4F1C-97B2-8FD9BC7CCAC9}">
      <dgm:prSet/>
      <dgm:spPr/>
      <dgm:t>
        <a:bodyPr/>
        <a:lstStyle/>
        <a:p>
          <a:r>
            <a:rPr lang="es-ES" smtClean="0">
              <a:latin typeface="Times New Roman" panose="02020603050405020304" pitchFamily="18" charset="0"/>
              <a:cs typeface="Times New Roman" panose="02020603050405020304" pitchFamily="18" charset="0"/>
            </a:rPr>
            <a:t>EJECUCIÓN Y DIFUSIÓN</a:t>
          </a:r>
          <a:endParaRPr lang="es-ES" dirty="0">
            <a:latin typeface="Times New Roman" panose="02020603050405020304" pitchFamily="18" charset="0"/>
            <a:cs typeface="Times New Roman" panose="02020603050405020304" pitchFamily="18" charset="0"/>
          </a:endParaRPr>
        </a:p>
      </dgm:t>
    </dgm:pt>
    <dgm:pt modelId="{6E959389-4E1E-4769-AEAD-B18EEBA00DB8}" type="parTrans" cxnId="{10C24CF6-2FA8-45F8-BF04-304214AD5E49}">
      <dgm:prSet/>
      <dgm:spPr/>
      <dgm:t>
        <a:bodyPr/>
        <a:lstStyle/>
        <a:p>
          <a:endParaRPr lang="es-ES"/>
        </a:p>
      </dgm:t>
    </dgm:pt>
    <dgm:pt modelId="{08AC337D-D6A1-43B6-83D3-ABFF3D95823B}" type="sibTrans" cxnId="{10C24CF6-2FA8-45F8-BF04-304214AD5E49}">
      <dgm:prSet/>
      <dgm:spPr/>
      <dgm:t>
        <a:bodyPr/>
        <a:lstStyle/>
        <a:p>
          <a:endParaRPr lang="es-ES"/>
        </a:p>
      </dgm:t>
    </dgm:pt>
    <dgm:pt modelId="{C6A93B37-9C3E-4E67-95B9-B7DF32174B62}">
      <dgm:prSet custT="1"/>
      <dgm:spPr/>
      <dgm:t>
        <a:bodyPr/>
        <a:lstStyle/>
        <a:p>
          <a:r>
            <a:rPr lang="es-EC" sz="1300" b="0" smtClean="0">
              <a:latin typeface="Times New Roman" panose="02020603050405020304" pitchFamily="18" charset="0"/>
              <a:cs typeface="Times New Roman" panose="02020603050405020304" pitchFamily="18" charset="0"/>
            </a:rPr>
            <a:t>Proveedores: oferta 4 empresas (Ecuavisa, Teleamazonas, RTS y TC televisión)</a:t>
          </a:r>
          <a:endParaRPr lang="es-ES" sz="1300">
            <a:latin typeface="Times New Roman" panose="02020603050405020304" pitchFamily="18" charset="0"/>
            <a:cs typeface="Times New Roman" panose="02020603050405020304" pitchFamily="18" charset="0"/>
          </a:endParaRPr>
        </a:p>
      </dgm:t>
    </dgm:pt>
    <dgm:pt modelId="{C4D35C83-41E4-455E-A783-721CCAB58AC0}" type="parTrans" cxnId="{6097B90D-4B27-4EFE-8525-4A25413AF006}">
      <dgm:prSet/>
      <dgm:spPr/>
      <dgm:t>
        <a:bodyPr/>
        <a:lstStyle/>
        <a:p>
          <a:endParaRPr lang="es-ES"/>
        </a:p>
      </dgm:t>
    </dgm:pt>
    <dgm:pt modelId="{78268319-EFD7-40EF-A99E-9524F2DE8CFB}" type="sibTrans" cxnId="{6097B90D-4B27-4EFE-8525-4A25413AF006}">
      <dgm:prSet/>
      <dgm:spPr/>
      <dgm:t>
        <a:bodyPr/>
        <a:lstStyle/>
        <a:p>
          <a:endParaRPr lang="es-ES"/>
        </a:p>
      </dgm:t>
    </dgm:pt>
    <dgm:pt modelId="{8F45E78C-6A64-45C0-9155-99D3B6447FE7}">
      <dgm:prSet custT="1"/>
      <dgm:spPr/>
      <dgm:t>
        <a:bodyPr/>
        <a:lstStyle/>
        <a:p>
          <a:r>
            <a:rPr lang="es-ES" sz="1300" smtClean="0">
              <a:latin typeface="Times New Roman" panose="02020603050405020304" pitchFamily="18" charset="0"/>
              <a:cs typeface="Times New Roman" panose="02020603050405020304" pitchFamily="18" charset="0"/>
            </a:rPr>
            <a:t>Difusión por un período mínimo 90 días de intermitencia en medios masivos.</a:t>
          </a:r>
          <a:endParaRPr lang="es-ES" sz="1300">
            <a:latin typeface="Times New Roman" panose="02020603050405020304" pitchFamily="18" charset="0"/>
            <a:cs typeface="Times New Roman" panose="02020603050405020304" pitchFamily="18" charset="0"/>
          </a:endParaRPr>
        </a:p>
      </dgm:t>
    </dgm:pt>
    <dgm:pt modelId="{807EED59-AA5E-4621-9C34-0C2282B84C36}" type="parTrans" cxnId="{A0D67809-F5E7-4FFD-B35C-3607164E0335}">
      <dgm:prSet/>
      <dgm:spPr/>
      <dgm:t>
        <a:bodyPr/>
        <a:lstStyle/>
        <a:p>
          <a:endParaRPr lang="es-ES"/>
        </a:p>
      </dgm:t>
    </dgm:pt>
    <dgm:pt modelId="{15E14EA5-4A87-475D-80DC-DFF999E8542E}" type="sibTrans" cxnId="{A0D67809-F5E7-4FFD-B35C-3607164E0335}">
      <dgm:prSet/>
      <dgm:spPr/>
      <dgm:t>
        <a:bodyPr/>
        <a:lstStyle/>
        <a:p>
          <a:endParaRPr lang="es-ES"/>
        </a:p>
      </dgm:t>
    </dgm:pt>
    <dgm:pt modelId="{2D3D10DE-BF94-442E-BE43-EDAE39A6B989}" type="pres">
      <dgm:prSet presAssocID="{AC7AFC8F-1BB1-4AD9-A019-507F4B46CBAB}" presName="Name0" presStyleCnt="0">
        <dgm:presLayoutVars>
          <dgm:dir/>
          <dgm:animLvl val="lvl"/>
          <dgm:resizeHandles/>
        </dgm:presLayoutVars>
      </dgm:prSet>
      <dgm:spPr/>
      <dgm:t>
        <a:bodyPr/>
        <a:lstStyle/>
        <a:p>
          <a:endParaRPr lang="es-ES"/>
        </a:p>
      </dgm:t>
    </dgm:pt>
    <dgm:pt modelId="{48ABB1F7-F7E6-44EC-A070-5B42B10219F7}" type="pres">
      <dgm:prSet presAssocID="{90952D52-753A-45A5-B602-1D1948289F2B}" presName="linNode" presStyleCnt="0"/>
      <dgm:spPr/>
    </dgm:pt>
    <dgm:pt modelId="{7E2D4228-B07D-4A32-B1EC-AE2FF2094742}" type="pres">
      <dgm:prSet presAssocID="{90952D52-753A-45A5-B602-1D1948289F2B}" presName="parentShp" presStyleLbl="node1" presStyleIdx="0" presStyleCnt="3">
        <dgm:presLayoutVars>
          <dgm:bulletEnabled val="1"/>
        </dgm:presLayoutVars>
      </dgm:prSet>
      <dgm:spPr/>
      <dgm:t>
        <a:bodyPr/>
        <a:lstStyle/>
        <a:p>
          <a:endParaRPr lang="es-ES"/>
        </a:p>
      </dgm:t>
    </dgm:pt>
    <dgm:pt modelId="{BC116F16-FF20-4FA8-A677-0B3191F7D42C}" type="pres">
      <dgm:prSet presAssocID="{90952D52-753A-45A5-B602-1D1948289F2B}" presName="childShp" presStyleLbl="bgAccFollowNode1" presStyleIdx="0" presStyleCnt="3">
        <dgm:presLayoutVars>
          <dgm:bulletEnabled val="1"/>
        </dgm:presLayoutVars>
      </dgm:prSet>
      <dgm:spPr/>
      <dgm:t>
        <a:bodyPr/>
        <a:lstStyle/>
        <a:p>
          <a:endParaRPr lang="es-ES"/>
        </a:p>
      </dgm:t>
    </dgm:pt>
    <dgm:pt modelId="{23B2398B-252B-4F7D-9965-D101F8C342D1}" type="pres">
      <dgm:prSet presAssocID="{3477A267-8A5E-4EC6-9196-DE742F8E30F6}" presName="spacing" presStyleCnt="0"/>
      <dgm:spPr/>
    </dgm:pt>
    <dgm:pt modelId="{4476E779-DB3E-4BC6-9F2B-2E5461A3EB82}" type="pres">
      <dgm:prSet presAssocID="{ABEDD55C-3EF0-4538-96DC-47827E4FD34A}" presName="linNode" presStyleCnt="0"/>
      <dgm:spPr/>
    </dgm:pt>
    <dgm:pt modelId="{9B16B197-582F-4442-AE2D-B7D3244981BA}" type="pres">
      <dgm:prSet presAssocID="{ABEDD55C-3EF0-4538-96DC-47827E4FD34A}" presName="parentShp" presStyleLbl="node1" presStyleIdx="1" presStyleCnt="3">
        <dgm:presLayoutVars>
          <dgm:bulletEnabled val="1"/>
        </dgm:presLayoutVars>
      </dgm:prSet>
      <dgm:spPr/>
      <dgm:t>
        <a:bodyPr/>
        <a:lstStyle/>
        <a:p>
          <a:endParaRPr lang="es-ES"/>
        </a:p>
      </dgm:t>
    </dgm:pt>
    <dgm:pt modelId="{AF9BA390-95D9-44A0-9253-610BD84843CE}" type="pres">
      <dgm:prSet presAssocID="{ABEDD55C-3EF0-4538-96DC-47827E4FD34A}" presName="childShp" presStyleLbl="bgAccFollowNode1" presStyleIdx="1" presStyleCnt="3">
        <dgm:presLayoutVars>
          <dgm:bulletEnabled val="1"/>
        </dgm:presLayoutVars>
      </dgm:prSet>
      <dgm:spPr/>
      <dgm:t>
        <a:bodyPr/>
        <a:lstStyle/>
        <a:p>
          <a:endParaRPr lang="es-ES"/>
        </a:p>
      </dgm:t>
    </dgm:pt>
    <dgm:pt modelId="{AC28E33F-08F3-42A5-985A-B6F6B83E2E6E}" type="pres">
      <dgm:prSet presAssocID="{A165604F-D3BA-4AB6-94EF-42B221B6CBD9}" presName="spacing" presStyleCnt="0"/>
      <dgm:spPr/>
    </dgm:pt>
    <dgm:pt modelId="{D87B6C99-303B-427D-92DD-EFA639D27829}" type="pres">
      <dgm:prSet presAssocID="{113B6D12-8CFA-4F1C-97B2-8FD9BC7CCAC9}" presName="linNode" presStyleCnt="0"/>
      <dgm:spPr/>
    </dgm:pt>
    <dgm:pt modelId="{B01B7F51-BF70-434E-B3C3-068A4D1B0794}" type="pres">
      <dgm:prSet presAssocID="{113B6D12-8CFA-4F1C-97B2-8FD9BC7CCAC9}" presName="parentShp" presStyleLbl="node1" presStyleIdx="2" presStyleCnt="3">
        <dgm:presLayoutVars>
          <dgm:bulletEnabled val="1"/>
        </dgm:presLayoutVars>
      </dgm:prSet>
      <dgm:spPr/>
      <dgm:t>
        <a:bodyPr/>
        <a:lstStyle/>
        <a:p>
          <a:endParaRPr lang="es-ES"/>
        </a:p>
      </dgm:t>
    </dgm:pt>
    <dgm:pt modelId="{843A5E8C-941C-4658-AD19-3891BB6537B3}" type="pres">
      <dgm:prSet presAssocID="{113B6D12-8CFA-4F1C-97B2-8FD9BC7CCAC9}" presName="childShp" presStyleLbl="bgAccFollowNode1" presStyleIdx="2" presStyleCnt="3">
        <dgm:presLayoutVars>
          <dgm:bulletEnabled val="1"/>
        </dgm:presLayoutVars>
      </dgm:prSet>
      <dgm:spPr/>
      <dgm:t>
        <a:bodyPr/>
        <a:lstStyle/>
        <a:p>
          <a:endParaRPr lang="es-ES"/>
        </a:p>
      </dgm:t>
    </dgm:pt>
  </dgm:ptLst>
  <dgm:cxnLst>
    <dgm:cxn modelId="{3CA0CDA4-988E-42CA-BF9E-857D86ED628F}" srcId="{ABEDD55C-3EF0-4538-96DC-47827E4FD34A}" destId="{C58091DC-9608-48B8-AEA9-12082A34F878}" srcOrd="0" destOrd="0" parTransId="{5916A47F-76D6-43D6-8339-5D831BB0A945}" sibTransId="{3D5BF573-72A5-4A18-8F55-C158927328E2}"/>
    <dgm:cxn modelId="{AEEC6939-1ED4-4A34-A58A-310D6BC27821}" type="presOf" srcId="{522997F5-9999-4F11-9D03-1779A42080F5}" destId="{AF9BA390-95D9-44A0-9253-610BD84843CE}" srcOrd="0" destOrd="2" presId="urn:microsoft.com/office/officeart/2005/8/layout/vList6"/>
    <dgm:cxn modelId="{509ECA47-8A80-4647-ADE7-FCB91C360F36}" type="presOf" srcId="{113B6D12-8CFA-4F1C-97B2-8FD9BC7CCAC9}" destId="{B01B7F51-BF70-434E-B3C3-068A4D1B0794}" srcOrd="0" destOrd="0" presId="urn:microsoft.com/office/officeart/2005/8/layout/vList6"/>
    <dgm:cxn modelId="{D1701442-655A-4D01-A27F-CBA5384DBD1E}" type="presOf" srcId="{045DC9B9-CA24-4304-A932-3D2F45512525}" destId="{AF9BA390-95D9-44A0-9253-610BD84843CE}" srcOrd="0" destOrd="1" presId="urn:microsoft.com/office/officeart/2005/8/layout/vList6"/>
    <dgm:cxn modelId="{10C24CF6-2FA8-45F8-BF04-304214AD5E49}" srcId="{AC7AFC8F-1BB1-4AD9-A019-507F4B46CBAB}" destId="{113B6D12-8CFA-4F1C-97B2-8FD9BC7CCAC9}" srcOrd="2" destOrd="0" parTransId="{6E959389-4E1E-4769-AEAD-B18EEBA00DB8}" sibTransId="{08AC337D-D6A1-43B6-83D3-ABFF3D95823B}"/>
    <dgm:cxn modelId="{B6D6A92F-F737-4003-BE30-6CF6C4856730}" srcId="{AC7AFC8F-1BB1-4AD9-A019-507F4B46CBAB}" destId="{ABEDD55C-3EF0-4538-96DC-47827E4FD34A}" srcOrd="1" destOrd="0" parTransId="{E32650FF-BA13-4A59-BD70-709A2FEA2424}" sibTransId="{A165604F-D3BA-4AB6-94EF-42B221B6CBD9}"/>
    <dgm:cxn modelId="{16217980-53F4-47D5-9E9A-5B0B55F5E332}" type="presOf" srcId="{8F45E78C-6A64-45C0-9155-99D3B6447FE7}" destId="{843A5E8C-941C-4658-AD19-3891BB6537B3}" srcOrd="0" destOrd="1" presId="urn:microsoft.com/office/officeart/2005/8/layout/vList6"/>
    <dgm:cxn modelId="{FF9E9C0E-AFB1-4C36-9DE8-F95C26AC7156}" srcId="{AC7AFC8F-1BB1-4AD9-A019-507F4B46CBAB}" destId="{90952D52-753A-45A5-B602-1D1948289F2B}" srcOrd="0" destOrd="0" parTransId="{6F0EBBAD-C884-4C44-BBC8-A93C2896C332}" sibTransId="{3477A267-8A5E-4EC6-9196-DE742F8E30F6}"/>
    <dgm:cxn modelId="{4C3F02FB-8A24-4FB0-806A-189C768568B0}" type="presOf" srcId="{C58091DC-9608-48B8-AEA9-12082A34F878}" destId="{AF9BA390-95D9-44A0-9253-610BD84843CE}" srcOrd="0" destOrd="0" presId="urn:microsoft.com/office/officeart/2005/8/layout/vList6"/>
    <dgm:cxn modelId="{8FF13EA0-BAC3-48A4-B14E-FD2482680110}" srcId="{ABEDD55C-3EF0-4538-96DC-47827E4FD34A}" destId="{522997F5-9999-4F11-9D03-1779A42080F5}" srcOrd="2" destOrd="0" parTransId="{A8C46523-3873-4CA3-9080-37791DEF29AE}" sibTransId="{A29728C7-5011-45D9-B338-EFBADBB5CD7C}"/>
    <dgm:cxn modelId="{A91F2D90-2B12-4EA4-8B92-497F514F9FF1}" type="presOf" srcId="{FB8EDFB8-B876-46B9-874B-FE8FE0E0779C}" destId="{BC116F16-FF20-4FA8-A677-0B3191F7D42C}" srcOrd="0" destOrd="0" presId="urn:microsoft.com/office/officeart/2005/8/layout/vList6"/>
    <dgm:cxn modelId="{A0D67809-F5E7-4FFD-B35C-3607164E0335}" srcId="{113B6D12-8CFA-4F1C-97B2-8FD9BC7CCAC9}" destId="{8F45E78C-6A64-45C0-9155-99D3B6447FE7}" srcOrd="1" destOrd="0" parTransId="{807EED59-AA5E-4621-9C34-0C2282B84C36}" sibTransId="{15E14EA5-4A87-475D-80DC-DFF999E8542E}"/>
    <dgm:cxn modelId="{30BE18B2-0677-4548-A222-7BF3A00EA9E4}" srcId="{ABEDD55C-3EF0-4538-96DC-47827E4FD34A}" destId="{045DC9B9-CA24-4304-A932-3D2F45512525}" srcOrd="1" destOrd="0" parTransId="{9ADA3C85-7849-43E7-852B-C48564FC3180}" sibTransId="{AE96D5EF-0042-4B9A-8414-C9DB021F56A3}"/>
    <dgm:cxn modelId="{055B1285-0B04-4FAF-B4AC-6ED122637D4E}" type="presOf" srcId="{C6A93B37-9C3E-4E67-95B9-B7DF32174B62}" destId="{843A5E8C-941C-4658-AD19-3891BB6537B3}" srcOrd="0" destOrd="0" presId="urn:microsoft.com/office/officeart/2005/8/layout/vList6"/>
    <dgm:cxn modelId="{66F8FA3B-6121-4AA5-A1BC-B54F238947A3}" srcId="{90952D52-753A-45A5-B602-1D1948289F2B}" destId="{FB8EDFB8-B876-46B9-874B-FE8FE0E0779C}" srcOrd="0" destOrd="0" parTransId="{3BEA9C8B-B1BA-4C5F-BFA7-751D3D666E56}" sibTransId="{86B5A53A-EA5E-4872-AEF4-C41B9C655C1F}"/>
    <dgm:cxn modelId="{BCFFB10E-4FEE-4DAE-9C77-B4953B458981}" type="presOf" srcId="{ABEDD55C-3EF0-4538-96DC-47827E4FD34A}" destId="{9B16B197-582F-4442-AE2D-B7D3244981BA}" srcOrd="0" destOrd="0" presId="urn:microsoft.com/office/officeart/2005/8/layout/vList6"/>
    <dgm:cxn modelId="{EA89C11C-1F4A-422C-88C8-4103B5261840}" type="presOf" srcId="{AC7AFC8F-1BB1-4AD9-A019-507F4B46CBAB}" destId="{2D3D10DE-BF94-442E-BE43-EDAE39A6B989}" srcOrd="0" destOrd="0" presId="urn:microsoft.com/office/officeart/2005/8/layout/vList6"/>
    <dgm:cxn modelId="{6097B90D-4B27-4EFE-8525-4A25413AF006}" srcId="{113B6D12-8CFA-4F1C-97B2-8FD9BC7CCAC9}" destId="{C6A93B37-9C3E-4E67-95B9-B7DF32174B62}" srcOrd="0" destOrd="0" parTransId="{C4D35C83-41E4-455E-A783-721CCAB58AC0}" sibTransId="{78268319-EFD7-40EF-A99E-9524F2DE8CFB}"/>
    <dgm:cxn modelId="{F71CE37B-55BF-44F2-A522-E25DF9309DFB}" type="presOf" srcId="{90952D52-753A-45A5-B602-1D1948289F2B}" destId="{7E2D4228-B07D-4A32-B1EC-AE2FF2094742}" srcOrd="0" destOrd="0" presId="urn:microsoft.com/office/officeart/2005/8/layout/vList6"/>
    <dgm:cxn modelId="{7EEACE1C-513A-42C9-8238-35E7DF3B054D}" type="presParOf" srcId="{2D3D10DE-BF94-442E-BE43-EDAE39A6B989}" destId="{48ABB1F7-F7E6-44EC-A070-5B42B10219F7}" srcOrd="0" destOrd="0" presId="urn:microsoft.com/office/officeart/2005/8/layout/vList6"/>
    <dgm:cxn modelId="{77CE07D0-D58E-48B6-BDF1-2BCAFD32357B}" type="presParOf" srcId="{48ABB1F7-F7E6-44EC-A070-5B42B10219F7}" destId="{7E2D4228-B07D-4A32-B1EC-AE2FF2094742}" srcOrd="0" destOrd="0" presId="urn:microsoft.com/office/officeart/2005/8/layout/vList6"/>
    <dgm:cxn modelId="{D8C354EF-525E-4EC5-89AE-170328C309C8}" type="presParOf" srcId="{48ABB1F7-F7E6-44EC-A070-5B42B10219F7}" destId="{BC116F16-FF20-4FA8-A677-0B3191F7D42C}" srcOrd="1" destOrd="0" presId="urn:microsoft.com/office/officeart/2005/8/layout/vList6"/>
    <dgm:cxn modelId="{F00755D0-4C8F-4A59-BF32-9FA3F54DBF0D}" type="presParOf" srcId="{2D3D10DE-BF94-442E-BE43-EDAE39A6B989}" destId="{23B2398B-252B-4F7D-9965-D101F8C342D1}" srcOrd="1" destOrd="0" presId="urn:microsoft.com/office/officeart/2005/8/layout/vList6"/>
    <dgm:cxn modelId="{B9DC685A-A1BE-4D0D-8D02-96EDE2FC3F7C}" type="presParOf" srcId="{2D3D10DE-BF94-442E-BE43-EDAE39A6B989}" destId="{4476E779-DB3E-4BC6-9F2B-2E5461A3EB82}" srcOrd="2" destOrd="0" presId="urn:microsoft.com/office/officeart/2005/8/layout/vList6"/>
    <dgm:cxn modelId="{6D7DB841-39CC-4D24-A39D-34AB7B8CB06E}" type="presParOf" srcId="{4476E779-DB3E-4BC6-9F2B-2E5461A3EB82}" destId="{9B16B197-582F-4442-AE2D-B7D3244981BA}" srcOrd="0" destOrd="0" presId="urn:microsoft.com/office/officeart/2005/8/layout/vList6"/>
    <dgm:cxn modelId="{5176CD78-00FF-4119-9459-A2DD7DBA78CF}" type="presParOf" srcId="{4476E779-DB3E-4BC6-9F2B-2E5461A3EB82}" destId="{AF9BA390-95D9-44A0-9253-610BD84843CE}" srcOrd="1" destOrd="0" presId="urn:microsoft.com/office/officeart/2005/8/layout/vList6"/>
    <dgm:cxn modelId="{2376D12E-3B07-4279-978F-0BA5494381B5}" type="presParOf" srcId="{2D3D10DE-BF94-442E-BE43-EDAE39A6B989}" destId="{AC28E33F-08F3-42A5-985A-B6F6B83E2E6E}" srcOrd="3" destOrd="0" presId="urn:microsoft.com/office/officeart/2005/8/layout/vList6"/>
    <dgm:cxn modelId="{94561605-BB3B-4CAB-91E0-ED815E81D4B8}" type="presParOf" srcId="{2D3D10DE-BF94-442E-BE43-EDAE39A6B989}" destId="{D87B6C99-303B-427D-92DD-EFA639D27829}" srcOrd="4" destOrd="0" presId="urn:microsoft.com/office/officeart/2005/8/layout/vList6"/>
    <dgm:cxn modelId="{059FFF8A-71C2-4897-8F76-1FA0790B1C31}" type="presParOf" srcId="{D87B6C99-303B-427D-92DD-EFA639D27829}" destId="{B01B7F51-BF70-434E-B3C3-068A4D1B0794}" srcOrd="0" destOrd="0" presId="urn:microsoft.com/office/officeart/2005/8/layout/vList6"/>
    <dgm:cxn modelId="{C1F274AC-18EC-45D7-B1E1-70E1C7FFA87A}" type="presParOf" srcId="{D87B6C99-303B-427D-92DD-EFA639D27829}" destId="{843A5E8C-941C-4658-AD19-3891BB6537B3}"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C1A14-97DC-41BE-A871-B8791E0F6836}" type="doc">
      <dgm:prSet loTypeId="urn:microsoft.com/office/officeart/2005/8/layout/hList3" loCatId="list" qsTypeId="urn:microsoft.com/office/officeart/2005/8/quickstyle/3d1" qsCatId="3D" csTypeId="urn:microsoft.com/office/officeart/2005/8/colors/accent2_1" csCatId="accent2" phldr="1"/>
      <dgm:spPr/>
      <dgm:t>
        <a:bodyPr/>
        <a:lstStyle/>
        <a:p>
          <a:endParaRPr lang="es-ES"/>
        </a:p>
      </dgm:t>
    </dgm:pt>
    <dgm:pt modelId="{4DC682C8-F448-4B19-AC34-15B8210D6701}">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SATISFACCIÓN DEL CONSUMIDOR</a:t>
          </a:r>
          <a:endParaRPr lang="es-ES" dirty="0">
            <a:solidFill>
              <a:schemeClr val="tx1"/>
            </a:solidFill>
            <a:latin typeface="Times New Roman" panose="02020603050405020304" pitchFamily="18" charset="0"/>
            <a:cs typeface="Times New Roman" panose="02020603050405020304" pitchFamily="18" charset="0"/>
          </a:endParaRPr>
        </a:p>
      </dgm:t>
    </dgm:pt>
    <dgm:pt modelId="{61A2A8A4-C0E0-4F2E-8ED6-AD005F5143F7}" type="parTrans" cxnId="{CA16FA07-797E-4ECB-A5D9-008267CD25BF}">
      <dgm:prSet/>
      <dgm:spPr/>
      <dgm:t>
        <a:bodyPr/>
        <a:lstStyle/>
        <a:p>
          <a:endParaRPr lang="es-ES"/>
        </a:p>
      </dgm:t>
    </dgm:pt>
    <dgm:pt modelId="{1A3431E6-8850-45CC-A4D4-CB36662396D4}" type="sibTrans" cxnId="{CA16FA07-797E-4ECB-A5D9-008267CD25BF}">
      <dgm:prSet/>
      <dgm:spPr/>
      <dgm:t>
        <a:bodyPr/>
        <a:lstStyle/>
        <a:p>
          <a:endParaRPr lang="es-ES"/>
        </a:p>
      </dgm:t>
    </dgm:pt>
    <dgm:pt modelId="{4B99EA79-F396-4489-A630-DBE216ED7B5D}">
      <dgm:prSet phldrT="[Texto]" custT="1"/>
      <dgm:spPr/>
      <dgm:t>
        <a:bodyPr/>
        <a:lstStyle/>
        <a:p>
          <a:r>
            <a:rPr lang="es-E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Teoría de confirmación de las expectativas</a:t>
          </a:r>
        </a:p>
        <a:p>
          <a:endParaRPr lang="es-ES" sz="2000" dirty="0" smtClean="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Esta teoría establece que antes del proceso de compra, el cliente establece una serie de expectativas a priori de los beneficios y desempeño que recibirá al usar el producto. En la medida que el desempeño sea superior a las expectativas existirá satisfacción. (SERGIO, 2012)</a:t>
          </a:r>
        </a:p>
        <a:p>
          <a:endParaRPr lang="es-ES" sz="2000" dirty="0">
            <a:latin typeface="Times New Roman" panose="02020603050405020304" pitchFamily="18" charset="0"/>
            <a:cs typeface="Times New Roman" panose="02020603050405020304" pitchFamily="18" charset="0"/>
          </a:endParaRPr>
        </a:p>
      </dgm:t>
    </dgm:pt>
    <dgm:pt modelId="{F78A140C-BF0D-4469-B8AA-D4C7353D9052}" type="parTrans" cxnId="{4BADBF16-27EB-4ABD-B665-E208393DE3DE}">
      <dgm:prSet/>
      <dgm:spPr/>
      <dgm:t>
        <a:bodyPr/>
        <a:lstStyle/>
        <a:p>
          <a:endParaRPr lang="es-ES"/>
        </a:p>
      </dgm:t>
    </dgm:pt>
    <dgm:pt modelId="{1F6B22AE-4DFA-447E-AC32-9CE31505E0A0}" type="sibTrans" cxnId="{4BADBF16-27EB-4ABD-B665-E208393DE3DE}">
      <dgm:prSet/>
      <dgm:spPr/>
      <dgm:t>
        <a:bodyPr/>
        <a:lstStyle/>
        <a:p>
          <a:endParaRPr lang="es-ES"/>
        </a:p>
      </dgm:t>
    </dgm:pt>
    <dgm:pt modelId="{8E82C521-E2B7-415D-9888-7E59A8A76F7E}">
      <dgm:prSet phldrT="[Texto]" custT="1"/>
      <dgm:spPr/>
      <dgm:t>
        <a:bodyPr/>
        <a:lstStyle/>
        <a:p>
          <a:r>
            <a:rPr lang="es-E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Teoría de la motivación de Abraham </a:t>
          </a:r>
          <a:r>
            <a:rPr lang="es-ES"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Maslow</a:t>
          </a:r>
          <a:endParaRPr lang="es-E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s-ES" sz="1600" b="1" dirty="0" smtClean="0">
            <a:latin typeface="Times New Roman" panose="02020603050405020304" pitchFamily="18" charset="0"/>
            <a:cs typeface="Times New Roman" panose="02020603050405020304" pitchFamily="18" charset="0"/>
          </a:endParaRPr>
        </a:p>
        <a:p>
          <a:r>
            <a:rPr lang="es-ES" sz="1600" b="0" dirty="0" smtClean="0">
              <a:latin typeface="Times New Roman" panose="02020603050405020304" pitchFamily="18" charset="0"/>
              <a:cs typeface="Times New Roman" panose="02020603050405020304" pitchFamily="18" charset="0"/>
            </a:rPr>
            <a:t>Es la razón del comportamiento. Un motivo es un constructo que representa una fuerza interior inobservable que estimula y suscita una respuesta conductual y proporciona una dirección específica a esa respuesta. (Del I. Hawkins, 2004, pág. 340)</a:t>
          </a:r>
          <a:endParaRPr lang="es-ES" sz="1600" b="1" dirty="0" smtClean="0">
            <a:latin typeface="Times New Roman" panose="02020603050405020304" pitchFamily="18" charset="0"/>
            <a:cs typeface="Times New Roman" panose="02020603050405020304" pitchFamily="18" charset="0"/>
          </a:endParaRPr>
        </a:p>
        <a:p>
          <a:endParaRPr lang="es-ES" sz="1600" b="1" dirty="0" smtClean="0">
            <a:latin typeface="Times New Roman" panose="02020603050405020304" pitchFamily="18" charset="0"/>
            <a:cs typeface="Times New Roman" panose="02020603050405020304" pitchFamily="18" charset="0"/>
          </a:endParaRPr>
        </a:p>
        <a:p>
          <a:r>
            <a:rPr lang="es-ES" sz="1600" b="0" dirty="0" smtClean="0">
              <a:latin typeface="Times New Roman" panose="02020603050405020304" pitchFamily="18" charset="0"/>
              <a:cs typeface="Times New Roman" panose="02020603050405020304" pitchFamily="18" charset="0"/>
            </a:rPr>
            <a:t>La motivación que el cliente genera por una compra es el primer estímulo para que luego comience a buscar opciones para satisfacer su necesidad.</a:t>
          </a:r>
          <a:endParaRPr lang="es-ES" sz="1600" dirty="0">
            <a:latin typeface="Times New Roman" panose="02020603050405020304" pitchFamily="18" charset="0"/>
            <a:cs typeface="Times New Roman" panose="02020603050405020304" pitchFamily="18" charset="0"/>
          </a:endParaRPr>
        </a:p>
      </dgm:t>
    </dgm:pt>
    <dgm:pt modelId="{96E6D842-A24E-4619-A005-FF0ACE85F9C7}" type="parTrans" cxnId="{EEF67D4E-A6C0-4CAB-9440-714E2B34FAD9}">
      <dgm:prSet/>
      <dgm:spPr/>
      <dgm:t>
        <a:bodyPr/>
        <a:lstStyle/>
        <a:p>
          <a:endParaRPr lang="es-ES"/>
        </a:p>
      </dgm:t>
    </dgm:pt>
    <dgm:pt modelId="{D048B133-4CEB-4078-8681-5FA68931804B}" type="sibTrans" cxnId="{EEF67D4E-A6C0-4CAB-9440-714E2B34FAD9}">
      <dgm:prSet/>
      <dgm:spPr/>
      <dgm:t>
        <a:bodyPr/>
        <a:lstStyle/>
        <a:p>
          <a:endParaRPr lang="es-ES"/>
        </a:p>
      </dgm:t>
    </dgm:pt>
    <dgm:pt modelId="{F14722EF-64AB-4D7A-846F-8AC73EB5B108}" type="pres">
      <dgm:prSet presAssocID="{1DFC1A14-97DC-41BE-A871-B8791E0F6836}" presName="composite" presStyleCnt="0">
        <dgm:presLayoutVars>
          <dgm:chMax val="1"/>
          <dgm:dir/>
          <dgm:resizeHandles val="exact"/>
        </dgm:presLayoutVars>
      </dgm:prSet>
      <dgm:spPr/>
      <dgm:t>
        <a:bodyPr/>
        <a:lstStyle/>
        <a:p>
          <a:endParaRPr lang="es-ES"/>
        </a:p>
      </dgm:t>
    </dgm:pt>
    <dgm:pt modelId="{6C47629E-B528-438D-A264-5588B8C0A422}" type="pres">
      <dgm:prSet presAssocID="{4DC682C8-F448-4B19-AC34-15B8210D6701}" presName="roof" presStyleLbl="dkBgShp" presStyleIdx="0" presStyleCnt="2"/>
      <dgm:spPr/>
      <dgm:t>
        <a:bodyPr/>
        <a:lstStyle/>
        <a:p>
          <a:endParaRPr lang="es-ES"/>
        </a:p>
      </dgm:t>
    </dgm:pt>
    <dgm:pt modelId="{439F5299-4058-4ACB-BAC5-371B5D7E797C}" type="pres">
      <dgm:prSet presAssocID="{4DC682C8-F448-4B19-AC34-15B8210D6701}" presName="pillars" presStyleCnt="0"/>
      <dgm:spPr/>
    </dgm:pt>
    <dgm:pt modelId="{C0D7A602-22A5-45B8-AEA1-01FB1FC0421C}" type="pres">
      <dgm:prSet presAssocID="{4DC682C8-F448-4B19-AC34-15B8210D6701}" presName="pillar1" presStyleLbl="node1" presStyleIdx="0" presStyleCnt="2">
        <dgm:presLayoutVars>
          <dgm:bulletEnabled val="1"/>
        </dgm:presLayoutVars>
      </dgm:prSet>
      <dgm:spPr/>
      <dgm:t>
        <a:bodyPr/>
        <a:lstStyle/>
        <a:p>
          <a:endParaRPr lang="es-ES"/>
        </a:p>
      </dgm:t>
    </dgm:pt>
    <dgm:pt modelId="{4F4F9DED-AFC2-4899-8933-02511623FD49}" type="pres">
      <dgm:prSet presAssocID="{8E82C521-E2B7-415D-9888-7E59A8A76F7E}" presName="pillarX" presStyleLbl="node1" presStyleIdx="1" presStyleCnt="2">
        <dgm:presLayoutVars>
          <dgm:bulletEnabled val="1"/>
        </dgm:presLayoutVars>
      </dgm:prSet>
      <dgm:spPr/>
      <dgm:t>
        <a:bodyPr/>
        <a:lstStyle/>
        <a:p>
          <a:endParaRPr lang="es-ES"/>
        </a:p>
      </dgm:t>
    </dgm:pt>
    <dgm:pt modelId="{4B1A885D-04F1-4DEA-8853-FBF03D0959FA}" type="pres">
      <dgm:prSet presAssocID="{4DC682C8-F448-4B19-AC34-15B8210D6701}" presName="base" presStyleLbl="dkBgShp" presStyleIdx="1" presStyleCnt="2"/>
      <dgm:spPr/>
    </dgm:pt>
  </dgm:ptLst>
  <dgm:cxnLst>
    <dgm:cxn modelId="{0EC08C94-777F-450A-B853-2081702E784C}" type="presOf" srcId="{4B99EA79-F396-4489-A630-DBE216ED7B5D}" destId="{C0D7A602-22A5-45B8-AEA1-01FB1FC0421C}" srcOrd="0" destOrd="0" presId="urn:microsoft.com/office/officeart/2005/8/layout/hList3"/>
    <dgm:cxn modelId="{EEF67D4E-A6C0-4CAB-9440-714E2B34FAD9}" srcId="{4DC682C8-F448-4B19-AC34-15B8210D6701}" destId="{8E82C521-E2B7-415D-9888-7E59A8A76F7E}" srcOrd="1" destOrd="0" parTransId="{96E6D842-A24E-4619-A005-FF0ACE85F9C7}" sibTransId="{D048B133-4CEB-4078-8681-5FA68931804B}"/>
    <dgm:cxn modelId="{CA16FA07-797E-4ECB-A5D9-008267CD25BF}" srcId="{1DFC1A14-97DC-41BE-A871-B8791E0F6836}" destId="{4DC682C8-F448-4B19-AC34-15B8210D6701}" srcOrd="0" destOrd="0" parTransId="{61A2A8A4-C0E0-4F2E-8ED6-AD005F5143F7}" sibTransId="{1A3431E6-8850-45CC-A4D4-CB36662396D4}"/>
    <dgm:cxn modelId="{4BADBF16-27EB-4ABD-B665-E208393DE3DE}" srcId="{4DC682C8-F448-4B19-AC34-15B8210D6701}" destId="{4B99EA79-F396-4489-A630-DBE216ED7B5D}" srcOrd="0" destOrd="0" parTransId="{F78A140C-BF0D-4469-B8AA-D4C7353D9052}" sibTransId="{1F6B22AE-4DFA-447E-AC32-9CE31505E0A0}"/>
    <dgm:cxn modelId="{45F91B79-AA13-45A5-AA2B-586673460D41}" type="presOf" srcId="{8E82C521-E2B7-415D-9888-7E59A8A76F7E}" destId="{4F4F9DED-AFC2-4899-8933-02511623FD49}" srcOrd="0" destOrd="0" presId="urn:microsoft.com/office/officeart/2005/8/layout/hList3"/>
    <dgm:cxn modelId="{AD2894A0-F4CF-4262-857B-837DF98EC915}" type="presOf" srcId="{4DC682C8-F448-4B19-AC34-15B8210D6701}" destId="{6C47629E-B528-438D-A264-5588B8C0A422}" srcOrd="0" destOrd="0" presId="urn:microsoft.com/office/officeart/2005/8/layout/hList3"/>
    <dgm:cxn modelId="{46D4659B-135E-4730-8153-A6013F2DB4CB}" type="presOf" srcId="{1DFC1A14-97DC-41BE-A871-B8791E0F6836}" destId="{F14722EF-64AB-4D7A-846F-8AC73EB5B108}" srcOrd="0" destOrd="0" presId="urn:microsoft.com/office/officeart/2005/8/layout/hList3"/>
    <dgm:cxn modelId="{2C87F795-7A7F-416B-B87C-D331B0FC290C}" type="presParOf" srcId="{F14722EF-64AB-4D7A-846F-8AC73EB5B108}" destId="{6C47629E-B528-438D-A264-5588B8C0A422}" srcOrd="0" destOrd="0" presId="urn:microsoft.com/office/officeart/2005/8/layout/hList3"/>
    <dgm:cxn modelId="{ADAD7ABB-14DB-4427-9FCD-17AE7BBA8715}" type="presParOf" srcId="{F14722EF-64AB-4D7A-846F-8AC73EB5B108}" destId="{439F5299-4058-4ACB-BAC5-371B5D7E797C}" srcOrd="1" destOrd="0" presId="urn:microsoft.com/office/officeart/2005/8/layout/hList3"/>
    <dgm:cxn modelId="{077C0534-FA6B-4BAB-BE28-B2898B6818A5}" type="presParOf" srcId="{439F5299-4058-4ACB-BAC5-371B5D7E797C}" destId="{C0D7A602-22A5-45B8-AEA1-01FB1FC0421C}" srcOrd="0" destOrd="0" presId="urn:microsoft.com/office/officeart/2005/8/layout/hList3"/>
    <dgm:cxn modelId="{4E8B09B5-D617-4133-9950-B9C244535A73}" type="presParOf" srcId="{439F5299-4058-4ACB-BAC5-371B5D7E797C}" destId="{4F4F9DED-AFC2-4899-8933-02511623FD49}" srcOrd="1" destOrd="0" presId="urn:microsoft.com/office/officeart/2005/8/layout/hList3"/>
    <dgm:cxn modelId="{856A54D5-01E0-4BFE-A627-2E903F1E0296}" type="presParOf" srcId="{F14722EF-64AB-4D7A-846F-8AC73EB5B108}" destId="{4B1A885D-04F1-4DEA-8853-FBF03D0959F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08DF3-1ACF-4589-BAB8-EA54E07EE21D}" type="doc">
      <dgm:prSet loTypeId="urn:microsoft.com/office/officeart/2005/8/layout/hList3" loCatId="list" qsTypeId="urn:microsoft.com/office/officeart/2005/8/quickstyle/3d1" qsCatId="3D" csTypeId="urn:microsoft.com/office/officeart/2005/8/colors/accent3_1" csCatId="accent3" phldr="1"/>
      <dgm:spPr/>
      <dgm:t>
        <a:bodyPr/>
        <a:lstStyle/>
        <a:p>
          <a:endParaRPr lang="es-ES"/>
        </a:p>
      </dgm:t>
    </dgm:pt>
    <dgm:pt modelId="{9A0E156E-4A01-4B21-970E-9144EC4F1FA6}">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TURISMO</a:t>
          </a:r>
          <a:endParaRPr lang="es-ES" dirty="0">
            <a:solidFill>
              <a:schemeClr val="tx1"/>
            </a:solidFill>
            <a:latin typeface="Times New Roman" panose="02020603050405020304" pitchFamily="18" charset="0"/>
            <a:cs typeface="Times New Roman" panose="02020603050405020304" pitchFamily="18" charset="0"/>
          </a:endParaRPr>
        </a:p>
      </dgm:t>
    </dgm:pt>
    <dgm:pt modelId="{E60E4937-64A6-44AF-A6B5-01F519CBFF69}" type="parTrans" cxnId="{967F560A-01DD-46C3-A254-C0198334633C}">
      <dgm:prSet/>
      <dgm:spPr/>
      <dgm:t>
        <a:bodyPr/>
        <a:lstStyle/>
        <a:p>
          <a:endParaRPr lang="es-ES">
            <a:latin typeface="Times New Roman" panose="02020603050405020304" pitchFamily="18" charset="0"/>
            <a:cs typeface="Times New Roman" panose="02020603050405020304" pitchFamily="18" charset="0"/>
          </a:endParaRPr>
        </a:p>
      </dgm:t>
    </dgm:pt>
    <dgm:pt modelId="{93C8A188-C137-4A0D-BF0B-FA4873E05C2F}" type="sibTrans" cxnId="{967F560A-01DD-46C3-A254-C0198334633C}">
      <dgm:prSet/>
      <dgm:spPr/>
      <dgm:t>
        <a:bodyPr/>
        <a:lstStyle/>
        <a:p>
          <a:endParaRPr lang="es-ES">
            <a:latin typeface="Times New Roman" panose="02020603050405020304" pitchFamily="18" charset="0"/>
            <a:cs typeface="Times New Roman" panose="02020603050405020304" pitchFamily="18" charset="0"/>
          </a:endParaRPr>
        </a:p>
      </dgm:t>
    </dgm:pt>
    <dgm:pt modelId="{E1F90012-E7E7-42E5-B181-28439DA123B4}">
      <dgm:prSet phldrT="[Texto]" custT="1"/>
      <dgm:spPr/>
      <dgm:t>
        <a:bodyPr/>
        <a:lstStyle/>
        <a:p>
          <a:endParaRPr lang="es-E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s-E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Modelo del Trampolín de </a:t>
          </a:r>
          <a:r>
            <a:rPr lang="es-ES" sz="1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Jafar</a:t>
          </a:r>
          <a:r>
            <a:rPr lang="es-E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sz="1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Jafari</a:t>
          </a:r>
          <a:endParaRPr lang="es-E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s-ES" sz="1600" b="0" dirty="0" err="1" smtClean="0">
              <a:latin typeface="Times New Roman" panose="02020603050405020304" pitchFamily="18" charset="0"/>
              <a:cs typeface="Times New Roman" panose="02020603050405020304" pitchFamily="18" charset="0"/>
            </a:rPr>
            <a:t>Jafar</a:t>
          </a:r>
          <a:r>
            <a:rPr lang="es-ES" sz="1600" b="0" dirty="0" smtClean="0">
              <a:latin typeface="Times New Roman" panose="02020603050405020304" pitchFamily="18" charset="0"/>
              <a:cs typeface="Times New Roman" panose="02020603050405020304" pitchFamily="18" charset="0"/>
            </a:rPr>
            <a:t> </a:t>
          </a:r>
          <a:r>
            <a:rPr lang="es-ES" sz="1600" b="0" dirty="0" err="1" smtClean="0">
              <a:latin typeface="Times New Roman" panose="02020603050405020304" pitchFamily="18" charset="0"/>
              <a:cs typeface="Times New Roman" panose="02020603050405020304" pitchFamily="18" charset="0"/>
            </a:rPr>
            <a:t>Jafari</a:t>
          </a:r>
          <a:r>
            <a:rPr lang="es-ES" sz="1600" b="0" dirty="0" smtClean="0">
              <a:latin typeface="Times New Roman" panose="02020603050405020304" pitchFamily="18" charset="0"/>
              <a:cs typeface="Times New Roman" panose="02020603050405020304" pitchFamily="18" charset="0"/>
            </a:rPr>
            <a:t> propone un modelo innovador y sencillo que muestra la totalidad del proceso turístico ya que nos permite comprender el comportamiento durante un viaje como un salto en el aire, para entenderlo de mejor manera lo vamos a ir mostrando por partes el eje principal de este modelo es mostrar con claridad la experiencia del turista o viajero que debe someterse a varias fases que le llevarán de la Corporación a la Emancipación, después de ello pasara a la pasos de Animación, para después a través de la Repatriación Reincorporarse a la vida cotidiana del trabajo, por ello se explicará cada una de los pasos para mayor comprensión. </a:t>
          </a:r>
          <a:endParaRPr lang="es-ES" sz="1600" dirty="0">
            <a:latin typeface="Times New Roman" panose="02020603050405020304" pitchFamily="18" charset="0"/>
            <a:cs typeface="Times New Roman" panose="02020603050405020304" pitchFamily="18" charset="0"/>
          </a:endParaRPr>
        </a:p>
      </dgm:t>
    </dgm:pt>
    <dgm:pt modelId="{535EE773-3AAF-4168-99AE-2452A7B3605D}" type="parTrans" cxnId="{CCE0A2C5-A01E-4C96-BA27-653AAD384C9B}">
      <dgm:prSet/>
      <dgm:spPr/>
      <dgm:t>
        <a:bodyPr/>
        <a:lstStyle/>
        <a:p>
          <a:endParaRPr lang="es-ES">
            <a:latin typeface="Times New Roman" panose="02020603050405020304" pitchFamily="18" charset="0"/>
            <a:cs typeface="Times New Roman" panose="02020603050405020304" pitchFamily="18" charset="0"/>
          </a:endParaRPr>
        </a:p>
      </dgm:t>
    </dgm:pt>
    <dgm:pt modelId="{D5519EA4-DA0F-4CAA-A899-9F657D01224F}" type="sibTrans" cxnId="{CCE0A2C5-A01E-4C96-BA27-653AAD384C9B}">
      <dgm:prSet/>
      <dgm:spPr/>
      <dgm:t>
        <a:bodyPr/>
        <a:lstStyle/>
        <a:p>
          <a:endParaRPr lang="es-ES">
            <a:latin typeface="Times New Roman" panose="02020603050405020304" pitchFamily="18" charset="0"/>
            <a:cs typeface="Times New Roman" panose="02020603050405020304" pitchFamily="18" charset="0"/>
          </a:endParaRPr>
        </a:p>
      </dgm:t>
    </dgm:pt>
    <dgm:pt modelId="{06B8643D-788F-485F-AC66-FDE63D7EFD30}">
      <dgm:prSet phldrT="[Texto]"/>
      <dgm:spPr/>
      <dgm:t>
        <a:bodyPr/>
        <a:lstStyle/>
        <a:p>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turismo como búsqueda de la autenticidad </a:t>
          </a:r>
        </a:p>
        <a:p>
          <a:endParaRPr lang="es-ES" b="1" dirty="0" smtClean="0">
            <a:latin typeface="Times New Roman" panose="02020603050405020304" pitchFamily="18" charset="0"/>
            <a:cs typeface="Times New Roman" panose="02020603050405020304" pitchFamily="18" charset="0"/>
          </a:endParaRPr>
        </a:p>
        <a:p>
          <a:r>
            <a:rPr lang="es-ES" b="0" dirty="0" smtClean="0">
              <a:latin typeface="Times New Roman" panose="02020603050405020304" pitchFamily="18" charset="0"/>
              <a:cs typeface="Times New Roman" panose="02020603050405020304" pitchFamily="18" charset="0"/>
            </a:rPr>
            <a:t>Esta teoría de (</a:t>
          </a:r>
          <a:r>
            <a:rPr lang="es-ES" b="0" dirty="0" err="1" smtClean="0">
              <a:latin typeface="Times New Roman" panose="02020603050405020304" pitchFamily="18" charset="0"/>
              <a:cs typeface="Times New Roman" panose="02020603050405020304" pitchFamily="18" charset="0"/>
            </a:rPr>
            <a:t>MacCannell</a:t>
          </a:r>
          <a:r>
            <a:rPr lang="es-ES" b="0" dirty="0" smtClean="0">
              <a:latin typeface="Times New Roman" panose="02020603050405020304" pitchFamily="18" charset="0"/>
              <a:cs typeface="Times New Roman" panose="02020603050405020304" pitchFamily="18" charset="0"/>
            </a:rPr>
            <a:t>, 1999) afirma que el turista o viajero busca la autenticidad y superficialidad de la vida moderna es decir buscan observar cosas nuevas, tener nuevas experiencias de lo sagrado.</a:t>
          </a:r>
          <a:endParaRPr lang="es-ES" dirty="0">
            <a:latin typeface="Times New Roman" panose="02020603050405020304" pitchFamily="18" charset="0"/>
            <a:cs typeface="Times New Roman" panose="02020603050405020304" pitchFamily="18" charset="0"/>
          </a:endParaRPr>
        </a:p>
      </dgm:t>
    </dgm:pt>
    <dgm:pt modelId="{6C50FE39-1531-4F44-A471-F6E508596600}" type="parTrans" cxnId="{FC43674E-C5FD-49E2-810D-F2B784442FB0}">
      <dgm:prSet/>
      <dgm:spPr/>
      <dgm:t>
        <a:bodyPr/>
        <a:lstStyle/>
        <a:p>
          <a:endParaRPr lang="es-ES">
            <a:latin typeface="Times New Roman" panose="02020603050405020304" pitchFamily="18" charset="0"/>
            <a:cs typeface="Times New Roman" panose="02020603050405020304" pitchFamily="18" charset="0"/>
          </a:endParaRPr>
        </a:p>
      </dgm:t>
    </dgm:pt>
    <dgm:pt modelId="{9E4AA6D4-F945-43B7-BEDB-ED03FB7261DC}" type="sibTrans" cxnId="{FC43674E-C5FD-49E2-810D-F2B784442FB0}">
      <dgm:prSet/>
      <dgm:spPr/>
      <dgm:t>
        <a:bodyPr/>
        <a:lstStyle/>
        <a:p>
          <a:endParaRPr lang="es-ES">
            <a:latin typeface="Times New Roman" panose="02020603050405020304" pitchFamily="18" charset="0"/>
            <a:cs typeface="Times New Roman" panose="02020603050405020304" pitchFamily="18" charset="0"/>
          </a:endParaRPr>
        </a:p>
      </dgm:t>
    </dgm:pt>
    <dgm:pt modelId="{5538DCE0-2F54-429B-A41C-3607F730303A}" type="pres">
      <dgm:prSet presAssocID="{D5508DF3-1ACF-4589-BAB8-EA54E07EE21D}" presName="composite" presStyleCnt="0">
        <dgm:presLayoutVars>
          <dgm:chMax val="1"/>
          <dgm:dir/>
          <dgm:resizeHandles val="exact"/>
        </dgm:presLayoutVars>
      </dgm:prSet>
      <dgm:spPr/>
      <dgm:t>
        <a:bodyPr/>
        <a:lstStyle/>
        <a:p>
          <a:endParaRPr lang="es-ES"/>
        </a:p>
      </dgm:t>
    </dgm:pt>
    <dgm:pt modelId="{D9465ECE-B8D4-47DE-ADCB-A7663419B412}" type="pres">
      <dgm:prSet presAssocID="{9A0E156E-4A01-4B21-970E-9144EC4F1FA6}" presName="roof" presStyleLbl="dkBgShp" presStyleIdx="0" presStyleCnt="2" custLinFactNeighborX="-4704" custLinFactNeighborY="-2116"/>
      <dgm:spPr/>
      <dgm:t>
        <a:bodyPr/>
        <a:lstStyle/>
        <a:p>
          <a:endParaRPr lang="es-ES"/>
        </a:p>
      </dgm:t>
    </dgm:pt>
    <dgm:pt modelId="{AD5C5A7C-1A06-4D08-8FC7-6EDD3B709296}" type="pres">
      <dgm:prSet presAssocID="{9A0E156E-4A01-4B21-970E-9144EC4F1FA6}" presName="pillars" presStyleCnt="0"/>
      <dgm:spPr/>
    </dgm:pt>
    <dgm:pt modelId="{5E359E9B-1454-426B-93AF-495F95D6D50F}" type="pres">
      <dgm:prSet presAssocID="{9A0E156E-4A01-4B21-970E-9144EC4F1FA6}" presName="pillar1" presStyleLbl="node1" presStyleIdx="0" presStyleCnt="2">
        <dgm:presLayoutVars>
          <dgm:bulletEnabled val="1"/>
        </dgm:presLayoutVars>
      </dgm:prSet>
      <dgm:spPr/>
      <dgm:t>
        <a:bodyPr/>
        <a:lstStyle/>
        <a:p>
          <a:endParaRPr lang="es-ES"/>
        </a:p>
      </dgm:t>
    </dgm:pt>
    <dgm:pt modelId="{5F4052C1-4859-4AA8-98EE-90A73569D4A4}" type="pres">
      <dgm:prSet presAssocID="{06B8643D-788F-485F-AC66-FDE63D7EFD30}" presName="pillarX" presStyleLbl="node1" presStyleIdx="1" presStyleCnt="2">
        <dgm:presLayoutVars>
          <dgm:bulletEnabled val="1"/>
        </dgm:presLayoutVars>
      </dgm:prSet>
      <dgm:spPr/>
      <dgm:t>
        <a:bodyPr/>
        <a:lstStyle/>
        <a:p>
          <a:endParaRPr lang="es-ES"/>
        </a:p>
      </dgm:t>
    </dgm:pt>
    <dgm:pt modelId="{43BA55DF-8C82-4AA3-8BAA-33F0FCC7C900}" type="pres">
      <dgm:prSet presAssocID="{9A0E156E-4A01-4B21-970E-9144EC4F1FA6}" presName="base" presStyleLbl="dkBgShp" presStyleIdx="1" presStyleCnt="2"/>
      <dgm:spPr/>
    </dgm:pt>
  </dgm:ptLst>
  <dgm:cxnLst>
    <dgm:cxn modelId="{1038628E-15A8-4C71-BACC-2161C4475122}" type="presOf" srcId="{9A0E156E-4A01-4B21-970E-9144EC4F1FA6}" destId="{D9465ECE-B8D4-47DE-ADCB-A7663419B412}" srcOrd="0" destOrd="0" presId="urn:microsoft.com/office/officeart/2005/8/layout/hList3"/>
    <dgm:cxn modelId="{967F560A-01DD-46C3-A254-C0198334633C}" srcId="{D5508DF3-1ACF-4589-BAB8-EA54E07EE21D}" destId="{9A0E156E-4A01-4B21-970E-9144EC4F1FA6}" srcOrd="0" destOrd="0" parTransId="{E60E4937-64A6-44AF-A6B5-01F519CBFF69}" sibTransId="{93C8A188-C137-4A0D-BF0B-FA4873E05C2F}"/>
    <dgm:cxn modelId="{FC43674E-C5FD-49E2-810D-F2B784442FB0}" srcId="{9A0E156E-4A01-4B21-970E-9144EC4F1FA6}" destId="{06B8643D-788F-485F-AC66-FDE63D7EFD30}" srcOrd="1" destOrd="0" parTransId="{6C50FE39-1531-4F44-A471-F6E508596600}" sibTransId="{9E4AA6D4-F945-43B7-BEDB-ED03FB7261DC}"/>
    <dgm:cxn modelId="{022FA097-A78E-4CCC-8A1F-F02BC6029518}" type="presOf" srcId="{E1F90012-E7E7-42E5-B181-28439DA123B4}" destId="{5E359E9B-1454-426B-93AF-495F95D6D50F}" srcOrd="0" destOrd="0" presId="urn:microsoft.com/office/officeart/2005/8/layout/hList3"/>
    <dgm:cxn modelId="{CCE0A2C5-A01E-4C96-BA27-653AAD384C9B}" srcId="{9A0E156E-4A01-4B21-970E-9144EC4F1FA6}" destId="{E1F90012-E7E7-42E5-B181-28439DA123B4}" srcOrd="0" destOrd="0" parTransId="{535EE773-3AAF-4168-99AE-2452A7B3605D}" sibTransId="{D5519EA4-DA0F-4CAA-A899-9F657D01224F}"/>
    <dgm:cxn modelId="{FE03BF72-8345-4602-B6E5-3FA38DBC49E8}" type="presOf" srcId="{06B8643D-788F-485F-AC66-FDE63D7EFD30}" destId="{5F4052C1-4859-4AA8-98EE-90A73569D4A4}" srcOrd="0" destOrd="0" presId="urn:microsoft.com/office/officeart/2005/8/layout/hList3"/>
    <dgm:cxn modelId="{CCA94300-973A-4878-88EE-AA38DF7C0771}" type="presOf" srcId="{D5508DF3-1ACF-4589-BAB8-EA54E07EE21D}" destId="{5538DCE0-2F54-429B-A41C-3607F730303A}" srcOrd="0" destOrd="0" presId="urn:microsoft.com/office/officeart/2005/8/layout/hList3"/>
    <dgm:cxn modelId="{74D9AEC4-C3FB-4EE5-8D2D-460FA196337C}" type="presParOf" srcId="{5538DCE0-2F54-429B-A41C-3607F730303A}" destId="{D9465ECE-B8D4-47DE-ADCB-A7663419B412}" srcOrd="0" destOrd="0" presId="urn:microsoft.com/office/officeart/2005/8/layout/hList3"/>
    <dgm:cxn modelId="{D99B146B-6155-405F-9B0D-E5A5436E1921}" type="presParOf" srcId="{5538DCE0-2F54-429B-A41C-3607F730303A}" destId="{AD5C5A7C-1A06-4D08-8FC7-6EDD3B709296}" srcOrd="1" destOrd="0" presId="urn:microsoft.com/office/officeart/2005/8/layout/hList3"/>
    <dgm:cxn modelId="{15D381E1-2A55-4F10-B752-55A53D001E7B}" type="presParOf" srcId="{AD5C5A7C-1A06-4D08-8FC7-6EDD3B709296}" destId="{5E359E9B-1454-426B-93AF-495F95D6D50F}" srcOrd="0" destOrd="0" presId="urn:microsoft.com/office/officeart/2005/8/layout/hList3"/>
    <dgm:cxn modelId="{C428CD80-592A-4702-BA8E-E275EBB0CEB1}" type="presParOf" srcId="{AD5C5A7C-1A06-4D08-8FC7-6EDD3B709296}" destId="{5F4052C1-4859-4AA8-98EE-90A73569D4A4}" srcOrd="1" destOrd="0" presId="urn:microsoft.com/office/officeart/2005/8/layout/hList3"/>
    <dgm:cxn modelId="{C306F1F9-8B17-4766-B982-CF98D2F1A396}" type="presParOf" srcId="{5538DCE0-2F54-429B-A41C-3607F730303A}" destId="{43BA55DF-8C82-4AA3-8BAA-33F0FCC7C900}"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D4AC1E-152C-44EE-85CA-86CB6C4088A6}" type="doc">
      <dgm:prSet loTypeId="urn:microsoft.com/office/officeart/2005/8/layout/equation2" loCatId="relationship" qsTypeId="urn:microsoft.com/office/officeart/2005/8/quickstyle/simple3" qsCatId="simple" csTypeId="urn:microsoft.com/office/officeart/2005/8/colors/accent2_1" csCatId="accent2" phldr="1"/>
      <dgm:spPr>
        <a:scene3d>
          <a:camera prst="orthographicFront">
            <a:rot lat="0" lon="0" rev="0"/>
          </a:camera>
          <a:lightRig rig="glow" dir="t">
            <a:rot lat="0" lon="0" rev="4800000"/>
          </a:lightRig>
        </a:scene3d>
      </dgm:spPr>
    </dgm:pt>
    <dgm:pt modelId="{A14D236C-A208-4EDC-BD22-7F7FA5EE4BDD}">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2400" b="1" dirty="0" smtClean="0">
              <a:latin typeface="Times New Roman" panose="02020603050405020304" pitchFamily="18" charset="0"/>
              <a:cs typeface="Times New Roman" panose="02020603050405020304" pitchFamily="18" charset="0"/>
            </a:rPr>
            <a:t>Cuantitativo</a:t>
          </a:r>
          <a:endParaRPr lang="es-ES" sz="2400" b="1" dirty="0">
            <a:latin typeface="Times New Roman" panose="02020603050405020304" pitchFamily="18" charset="0"/>
            <a:cs typeface="Times New Roman" panose="02020603050405020304" pitchFamily="18" charset="0"/>
          </a:endParaRPr>
        </a:p>
      </dgm:t>
    </dgm:pt>
    <dgm:pt modelId="{F5E1FB1B-DF92-4494-A23E-38B3A6F24DCE}" type="parTrans" cxnId="{5A35F802-1BD2-456B-83CA-59AF3E9BDFB9}">
      <dgm:prSet/>
      <dgm:spPr/>
      <dgm:t>
        <a:bodyPr/>
        <a:lstStyle/>
        <a:p>
          <a:endParaRPr lang="es-ES" sz="2400" b="1">
            <a:solidFill>
              <a:schemeClr val="accent3">
                <a:lumMod val="50000"/>
              </a:schemeClr>
            </a:solidFill>
            <a:latin typeface="Times New Roman" panose="02020603050405020304" pitchFamily="18" charset="0"/>
            <a:cs typeface="Times New Roman" panose="02020603050405020304" pitchFamily="18" charset="0"/>
          </a:endParaRPr>
        </a:p>
      </dgm:t>
    </dgm:pt>
    <dgm:pt modelId="{3B9B0E0E-88B3-45A9-8E1B-C8FB889E89DD}" type="sibTrans" cxnId="{5A35F802-1BD2-456B-83CA-59AF3E9BDFB9}">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sz="2400" b="1">
            <a:solidFill>
              <a:schemeClr val="accent3">
                <a:lumMod val="50000"/>
              </a:schemeClr>
            </a:solidFill>
            <a:latin typeface="Times New Roman" panose="02020603050405020304" pitchFamily="18" charset="0"/>
            <a:cs typeface="Times New Roman" panose="02020603050405020304" pitchFamily="18" charset="0"/>
          </a:endParaRPr>
        </a:p>
      </dgm:t>
    </dgm:pt>
    <dgm:pt modelId="{D84C735B-77C4-4BAF-9544-9FB3D7DB3CBA}">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2400" b="1" dirty="0" smtClean="0">
              <a:latin typeface="Times New Roman" panose="02020603050405020304" pitchFamily="18" charset="0"/>
              <a:cs typeface="Times New Roman" panose="02020603050405020304" pitchFamily="18" charset="0"/>
            </a:rPr>
            <a:t>Cualitativo</a:t>
          </a:r>
          <a:endParaRPr lang="es-ES" sz="2400" b="1" dirty="0">
            <a:latin typeface="Times New Roman" panose="02020603050405020304" pitchFamily="18" charset="0"/>
            <a:cs typeface="Times New Roman" panose="02020603050405020304" pitchFamily="18" charset="0"/>
          </a:endParaRPr>
        </a:p>
      </dgm:t>
    </dgm:pt>
    <dgm:pt modelId="{599C8F77-5899-41E1-B92A-353AFB5927D7}" type="parTrans" cxnId="{29573D3A-5D9B-4671-BCAE-7C58EC008E33}">
      <dgm:prSet/>
      <dgm:spPr/>
      <dgm:t>
        <a:bodyPr/>
        <a:lstStyle/>
        <a:p>
          <a:endParaRPr lang="es-ES" sz="2400" b="1">
            <a:solidFill>
              <a:schemeClr val="accent3">
                <a:lumMod val="50000"/>
              </a:schemeClr>
            </a:solidFill>
            <a:latin typeface="Times New Roman" panose="02020603050405020304" pitchFamily="18" charset="0"/>
            <a:cs typeface="Times New Roman" panose="02020603050405020304" pitchFamily="18" charset="0"/>
          </a:endParaRPr>
        </a:p>
      </dgm:t>
    </dgm:pt>
    <dgm:pt modelId="{499B3A8C-CEFB-47F4-A6D5-D05C9ECF0573}" type="sibTrans" cxnId="{29573D3A-5D9B-4671-BCAE-7C58EC008E3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sz="2400" b="1">
            <a:solidFill>
              <a:schemeClr val="accent3">
                <a:lumMod val="50000"/>
              </a:schemeClr>
            </a:solidFill>
            <a:latin typeface="Times New Roman" panose="02020603050405020304" pitchFamily="18" charset="0"/>
            <a:cs typeface="Times New Roman" panose="02020603050405020304" pitchFamily="18" charset="0"/>
          </a:endParaRPr>
        </a:p>
      </dgm:t>
    </dgm:pt>
    <dgm:pt modelId="{188B3401-33BB-4647-9A52-361CC080A2E1}">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2400" b="1" dirty="0" smtClean="0">
              <a:latin typeface="Times New Roman" panose="02020603050405020304" pitchFamily="18" charset="0"/>
              <a:cs typeface="Times New Roman" panose="02020603050405020304" pitchFamily="18" charset="0"/>
            </a:rPr>
            <a:t>Enfoque de la Investigación Mixto</a:t>
          </a:r>
          <a:endParaRPr lang="es-ES" sz="2400" b="1" dirty="0">
            <a:latin typeface="Times New Roman" panose="02020603050405020304" pitchFamily="18" charset="0"/>
            <a:cs typeface="Times New Roman" panose="02020603050405020304" pitchFamily="18" charset="0"/>
          </a:endParaRPr>
        </a:p>
      </dgm:t>
    </dgm:pt>
    <dgm:pt modelId="{5B03C8C1-D5BF-42F0-8F44-48349D5F6A1E}" type="parTrans" cxnId="{CDC27973-2778-484E-85C2-9772B99DC6BE}">
      <dgm:prSet/>
      <dgm:spPr/>
      <dgm:t>
        <a:bodyPr/>
        <a:lstStyle/>
        <a:p>
          <a:endParaRPr lang="es-ES" sz="2400" b="1">
            <a:solidFill>
              <a:schemeClr val="accent3">
                <a:lumMod val="50000"/>
              </a:schemeClr>
            </a:solidFill>
            <a:latin typeface="Times New Roman" panose="02020603050405020304" pitchFamily="18" charset="0"/>
            <a:cs typeface="Times New Roman" panose="02020603050405020304" pitchFamily="18" charset="0"/>
          </a:endParaRPr>
        </a:p>
      </dgm:t>
    </dgm:pt>
    <dgm:pt modelId="{1A0F718C-4297-407C-BDCE-3008FFC28D66}" type="sibTrans" cxnId="{CDC27973-2778-484E-85C2-9772B99DC6BE}">
      <dgm:prSet/>
      <dgm:spPr/>
      <dgm:t>
        <a:bodyPr/>
        <a:lstStyle/>
        <a:p>
          <a:endParaRPr lang="es-ES" sz="2400" b="1">
            <a:solidFill>
              <a:schemeClr val="accent3">
                <a:lumMod val="50000"/>
              </a:schemeClr>
            </a:solidFill>
            <a:latin typeface="Times New Roman" panose="02020603050405020304" pitchFamily="18" charset="0"/>
            <a:cs typeface="Times New Roman" panose="02020603050405020304" pitchFamily="18" charset="0"/>
          </a:endParaRPr>
        </a:p>
      </dgm:t>
    </dgm:pt>
    <dgm:pt modelId="{0F6692B9-BD44-4F5E-9018-10456977AFE3}" type="pres">
      <dgm:prSet presAssocID="{D1D4AC1E-152C-44EE-85CA-86CB6C4088A6}" presName="Name0" presStyleCnt="0">
        <dgm:presLayoutVars>
          <dgm:dir/>
          <dgm:resizeHandles val="exact"/>
        </dgm:presLayoutVars>
      </dgm:prSet>
      <dgm:spPr/>
    </dgm:pt>
    <dgm:pt modelId="{9F2586C9-F1D8-4838-B8AF-8E3453926C90}" type="pres">
      <dgm:prSet presAssocID="{D1D4AC1E-152C-44EE-85CA-86CB6C4088A6}" presName="vNod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DAA9BA3-FD5C-4951-87FF-92CE5D97758F}" type="pres">
      <dgm:prSet presAssocID="{A14D236C-A208-4EDC-BD22-7F7FA5EE4BDD}" presName="node" presStyleLbl="node1" presStyleIdx="0" presStyleCnt="3" custScaleX="236731">
        <dgm:presLayoutVars>
          <dgm:bulletEnabled val="1"/>
        </dgm:presLayoutVars>
      </dgm:prSet>
      <dgm:spPr/>
      <dgm:t>
        <a:bodyPr/>
        <a:lstStyle/>
        <a:p>
          <a:endParaRPr lang="es-ES"/>
        </a:p>
      </dgm:t>
    </dgm:pt>
    <dgm:pt modelId="{3CA0149A-1DA6-4B77-B01F-49E1B2D371F3}" type="pres">
      <dgm:prSet presAssocID="{3B9B0E0E-88B3-45A9-8E1B-C8FB889E89DD}" presName="spacer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EE1C671-EE5A-4B84-BB98-29EC30876A84}" type="pres">
      <dgm:prSet presAssocID="{3B9B0E0E-88B3-45A9-8E1B-C8FB889E89DD}" presName="sibTrans" presStyleLbl="sibTrans2D1" presStyleIdx="0" presStyleCnt="2"/>
      <dgm:spPr/>
      <dgm:t>
        <a:bodyPr/>
        <a:lstStyle/>
        <a:p>
          <a:endParaRPr lang="es-ES"/>
        </a:p>
      </dgm:t>
    </dgm:pt>
    <dgm:pt modelId="{FCDD3919-E58F-4A1E-A360-6155A5CE4A6A}" type="pres">
      <dgm:prSet presAssocID="{3B9B0E0E-88B3-45A9-8E1B-C8FB889E89DD}" presName="spacerB"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4351D5D-EF66-474E-B946-DF21E38294EE}" type="pres">
      <dgm:prSet presAssocID="{D84C735B-77C4-4BAF-9544-9FB3D7DB3CBA}" presName="node" presStyleLbl="node1" presStyleIdx="1" presStyleCnt="3" custScaleX="211939">
        <dgm:presLayoutVars>
          <dgm:bulletEnabled val="1"/>
        </dgm:presLayoutVars>
      </dgm:prSet>
      <dgm:spPr/>
      <dgm:t>
        <a:bodyPr/>
        <a:lstStyle/>
        <a:p>
          <a:endParaRPr lang="es-ES"/>
        </a:p>
      </dgm:t>
    </dgm:pt>
    <dgm:pt modelId="{9A3CD571-1A0A-4203-B7AA-BF9EEEB1289F}" type="pres">
      <dgm:prSet presAssocID="{D1D4AC1E-152C-44EE-85CA-86CB6C4088A6}" presName="sibTransLast" presStyleLbl="sibTrans2D1" presStyleIdx="1" presStyleCnt="2"/>
      <dgm:spPr/>
      <dgm:t>
        <a:bodyPr/>
        <a:lstStyle/>
        <a:p>
          <a:endParaRPr lang="es-ES"/>
        </a:p>
      </dgm:t>
    </dgm:pt>
    <dgm:pt modelId="{C238A344-7FE6-45C6-9CF1-81CAA57BE61C}" type="pres">
      <dgm:prSet presAssocID="{D1D4AC1E-152C-44EE-85CA-86CB6C4088A6}" presName="connectorText" presStyleLbl="sibTrans2D1" presStyleIdx="1" presStyleCnt="2"/>
      <dgm:spPr/>
      <dgm:t>
        <a:bodyPr/>
        <a:lstStyle/>
        <a:p>
          <a:endParaRPr lang="es-ES"/>
        </a:p>
      </dgm:t>
    </dgm:pt>
    <dgm:pt modelId="{2362D7E6-C439-4701-96FF-D97F76EFB100}" type="pres">
      <dgm:prSet presAssocID="{D1D4AC1E-152C-44EE-85CA-86CB6C4088A6}" presName="lastNode" presStyleLbl="node1" presStyleIdx="2" presStyleCnt="3">
        <dgm:presLayoutVars>
          <dgm:bulletEnabled val="1"/>
        </dgm:presLayoutVars>
      </dgm:prSet>
      <dgm:spPr/>
      <dgm:t>
        <a:bodyPr/>
        <a:lstStyle/>
        <a:p>
          <a:endParaRPr lang="es-ES"/>
        </a:p>
      </dgm:t>
    </dgm:pt>
  </dgm:ptLst>
  <dgm:cxnLst>
    <dgm:cxn modelId="{5A35F802-1BD2-456B-83CA-59AF3E9BDFB9}" srcId="{D1D4AC1E-152C-44EE-85CA-86CB6C4088A6}" destId="{A14D236C-A208-4EDC-BD22-7F7FA5EE4BDD}" srcOrd="0" destOrd="0" parTransId="{F5E1FB1B-DF92-4494-A23E-38B3A6F24DCE}" sibTransId="{3B9B0E0E-88B3-45A9-8E1B-C8FB889E89DD}"/>
    <dgm:cxn modelId="{87A54A2D-9FBC-408D-9042-D0234BEC69A9}" type="presOf" srcId="{A14D236C-A208-4EDC-BD22-7F7FA5EE4BDD}" destId="{5DAA9BA3-FD5C-4951-87FF-92CE5D97758F}" srcOrd="0" destOrd="0" presId="urn:microsoft.com/office/officeart/2005/8/layout/equation2"/>
    <dgm:cxn modelId="{036D020F-1E63-4FFC-8E4E-4B36C40808C8}" type="presOf" srcId="{3B9B0E0E-88B3-45A9-8E1B-C8FB889E89DD}" destId="{DEE1C671-EE5A-4B84-BB98-29EC30876A84}" srcOrd="0" destOrd="0" presId="urn:microsoft.com/office/officeart/2005/8/layout/equation2"/>
    <dgm:cxn modelId="{9C43B2C7-3207-4876-AB19-0A025DAB27B3}" type="presOf" srcId="{499B3A8C-CEFB-47F4-A6D5-D05C9ECF0573}" destId="{9A3CD571-1A0A-4203-B7AA-BF9EEEB1289F}" srcOrd="0" destOrd="0" presId="urn:microsoft.com/office/officeart/2005/8/layout/equation2"/>
    <dgm:cxn modelId="{86E29E2D-E379-4BFD-A232-4C80A7E75772}" type="presOf" srcId="{D1D4AC1E-152C-44EE-85CA-86CB6C4088A6}" destId="{0F6692B9-BD44-4F5E-9018-10456977AFE3}" srcOrd="0" destOrd="0" presId="urn:microsoft.com/office/officeart/2005/8/layout/equation2"/>
    <dgm:cxn modelId="{CDC27973-2778-484E-85C2-9772B99DC6BE}" srcId="{D1D4AC1E-152C-44EE-85CA-86CB6C4088A6}" destId="{188B3401-33BB-4647-9A52-361CC080A2E1}" srcOrd="2" destOrd="0" parTransId="{5B03C8C1-D5BF-42F0-8F44-48349D5F6A1E}" sibTransId="{1A0F718C-4297-407C-BDCE-3008FFC28D66}"/>
    <dgm:cxn modelId="{03A7D011-1E1F-4688-9457-31677CB7411A}" type="presOf" srcId="{499B3A8C-CEFB-47F4-A6D5-D05C9ECF0573}" destId="{C238A344-7FE6-45C6-9CF1-81CAA57BE61C}" srcOrd="1" destOrd="0" presId="urn:microsoft.com/office/officeart/2005/8/layout/equation2"/>
    <dgm:cxn modelId="{29573D3A-5D9B-4671-BCAE-7C58EC008E33}" srcId="{D1D4AC1E-152C-44EE-85CA-86CB6C4088A6}" destId="{D84C735B-77C4-4BAF-9544-9FB3D7DB3CBA}" srcOrd="1" destOrd="0" parTransId="{599C8F77-5899-41E1-B92A-353AFB5927D7}" sibTransId="{499B3A8C-CEFB-47F4-A6D5-D05C9ECF0573}"/>
    <dgm:cxn modelId="{EBFFEC33-1B52-4373-9DBB-A986B9BC77C8}" type="presOf" srcId="{188B3401-33BB-4647-9A52-361CC080A2E1}" destId="{2362D7E6-C439-4701-96FF-D97F76EFB100}" srcOrd="0" destOrd="0" presId="urn:microsoft.com/office/officeart/2005/8/layout/equation2"/>
    <dgm:cxn modelId="{4B8337E2-F6DF-4B70-89F4-0426546E926B}" type="presOf" srcId="{D84C735B-77C4-4BAF-9544-9FB3D7DB3CBA}" destId="{04351D5D-EF66-474E-B946-DF21E38294EE}" srcOrd="0" destOrd="0" presId="urn:microsoft.com/office/officeart/2005/8/layout/equation2"/>
    <dgm:cxn modelId="{C80F4A27-31EF-4D14-B418-0D0000C9F527}" type="presParOf" srcId="{0F6692B9-BD44-4F5E-9018-10456977AFE3}" destId="{9F2586C9-F1D8-4838-B8AF-8E3453926C90}" srcOrd="0" destOrd="0" presId="urn:microsoft.com/office/officeart/2005/8/layout/equation2"/>
    <dgm:cxn modelId="{10B955DC-4C2E-49E9-8C7D-74B363E37C8B}" type="presParOf" srcId="{9F2586C9-F1D8-4838-B8AF-8E3453926C90}" destId="{5DAA9BA3-FD5C-4951-87FF-92CE5D97758F}" srcOrd="0" destOrd="0" presId="urn:microsoft.com/office/officeart/2005/8/layout/equation2"/>
    <dgm:cxn modelId="{75B9FD9B-B577-4451-BFCA-6636AFB2BC1C}" type="presParOf" srcId="{9F2586C9-F1D8-4838-B8AF-8E3453926C90}" destId="{3CA0149A-1DA6-4B77-B01F-49E1B2D371F3}" srcOrd="1" destOrd="0" presId="urn:microsoft.com/office/officeart/2005/8/layout/equation2"/>
    <dgm:cxn modelId="{EF09A054-9F1B-42A4-A8AE-F547D5872B3B}" type="presParOf" srcId="{9F2586C9-F1D8-4838-B8AF-8E3453926C90}" destId="{DEE1C671-EE5A-4B84-BB98-29EC30876A84}" srcOrd="2" destOrd="0" presId="urn:microsoft.com/office/officeart/2005/8/layout/equation2"/>
    <dgm:cxn modelId="{A3BC8656-A929-4F10-85A3-46D681ADEFEA}" type="presParOf" srcId="{9F2586C9-F1D8-4838-B8AF-8E3453926C90}" destId="{FCDD3919-E58F-4A1E-A360-6155A5CE4A6A}" srcOrd="3" destOrd="0" presId="urn:microsoft.com/office/officeart/2005/8/layout/equation2"/>
    <dgm:cxn modelId="{15ABA2E8-E6D3-40DD-A1E7-950E2A9F4D1F}" type="presParOf" srcId="{9F2586C9-F1D8-4838-B8AF-8E3453926C90}" destId="{04351D5D-EF66-474E-B946-DF21E38294EE}" srcOrd="4" destOrd="0" presId="urn:microsoft.com/office/officeart/2005/8/layout/equation2"/>
    <dgm:cxn modelId="{4364FAD6-9881-4925-A96D-B49CE24A89F4}" type="presParOf" srcId="{0F6692B9-BD44-4F5E-9018-10456977AFE3}" destId="{9A3CD571-1A0A-4203-B7AA-BF9EEEB1289F}" srcOrd="1" destOrd="0" presId="urn:microsoft.com/office/officeart/2005/8/layout/equation2"/>
    <dgm:cxn modelId="{2917A062-2251-475A-8FC2-C02241CF5E75}" type="presParOf" srcId="{9A3CD571-1A0A-4203-B7AA-BF9EEEB1289F}" destId="{C238A344-7FE6-45C6-9CF1-81CAA57BE61C}" srcOrd="0" destOrd="0" presId="urn:microsoft.com/office/officeart/2005/8/layout/equation2"/>
    <dgm:cxn modelId="{E9B753F5-87CC-4706-8273-A4D292820727}" type="presParOf" srcId="{0F6692B9-BD44-4F5E-9018-10456977AFE3}" destId="{2362D7E6-C439-4701-96FF-D97F76EFB100}"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F5AC1-EB64-47F0-9E2D-2210A1CA4E02}" type="doc">
      <dgm:prSet loTypeId="urn:microsoft.com/office/officeart/2005/8/layout/arrow5" loCatId="process" qsTypeId="urn:microsoft.com/office/officeart/2005/8/quickstyle/simple3" qsCatId="simple" csTypeId="urn:microsoft.com/office/officeart/2005/8/colors/accent2_3" csCatId="accent2" phldr="1"/>
      <dgm:spPr>
        <a:scene3d>
          <a:camera prst="orthographicFront">
            <a:rot lat="0" lon="0" rev="0"/>
          </a:camera>
          <a:lightRig rig="glow" dir="t">
            <a:rot lat="0" lon="0" rev="4800000"/>
          </a:lightRig>
        </a:scene3d>
      </dgm:spPr>
      <dgm:t>
        <a:bodyPr/>
        <a:lstStyle/>
        <a:p>
          <a:endParaRPr lang="es-ES"/>
        </a:p>
      </dgm:t>
    </dgm:pt>
    <dgm:pt modelId="{308ED2BA-A560-4F6A-B5A6-5E5FF9213323}">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CORRELACIONAL</a:t>
          </a:r>
          <a:endParaRPr lang="es-E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6AE8600-EC68-444D-A09D-5F0C8F6EE3F3}" type="parTrans" cxnId="{215FA392-2650-4B2A-8440-5046CDEB23D0}">
      <dgm:prSet/>
      <dgm:spPr/>
      <dgm:t>
        <a:bodyPr/>
        <a:lstStyle/>
        <a:p>
          <a:endParaRPr lang="es-ES"/>
        </a:p>
      </dgm:t>
    </dgm:pt>
    <dgm:pt modelId="{477E0CDC-A27D-4F17-A130-F5D4C5502FA4}" type="sibTrans" cxnId="{215FA392-2650-4B2A-8440-5046CDEB23D0}">
      <dgm:prSet/>
      <dgm:spPr/>
      <dgm:t>
        <a:bodyPr/>
        <a:lstStyle/>
        <a:p>
          <a:endParaRPr lang="es-ES"/>
        </a:p>
      </dgm:t>
    </dgm:pt>
    <dgm:pt modelId="{687544E4-DA72-42C4-865E-0319A480F6B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dirty="0" smtClean="0">
              <a:latin typeface="Times New Roman" panose="02020603050405020304" pitchFamily="18" charset="0"/>
              <a:cs typeface="Times New Roman" panose="02020603050405020304" pitchFamily="18" charset="0"/>
            </a:rPr>
            <a:t>Conocer la relación o grado de asociación que exista entre dos o más conceptos, categorías o variables en un contexto </a:t>
          </a:r>
          <a:endParaRPr lang="es-ES" dirty="0">
            <a:latin typeface="Times New Roman" panose="02020603050405020304" pitchFamily="18" charset="0"/>
            <a:cs typeface="Times New Roman" panose="02020603050405020304" pitchFamily="18" charset="0"/>
          </a:endParaRPr>
        </a:p>
      </dgm:t>
    </dgm:pt>
    <dgm:pt modelId="{B586F373-D660-4610-A842-930C643E4CD8}" type="parTrans" cxnId="{1BE5E54F-0374-439A-A990-7E027AA2B754}">
      <dgm:prSet/>
      <dgm:spPr/>
      <dgm:t>
        <a:bodyPr/>
        <a:lstStyle/>
        <a:p>
          <a:endParaRPr lang="es-ES"/>
        </a:p>
      </dgm:t>
    </dgm:pt>
    <dgm:pt modelId="{21C881A6-3337-4302-961F-4744FCA6E9B4}" type="sibTrans" cxnId="{1BE5E54F-0374-439A-A990-7E027AA2B754}">
      <dgm:prSet/>
      <dgm:spPr/>
      <dgm:t>
        <a:bodyPr/>
        <a:lstStyle/>
        <a:p>
          <a:endParaRPr lang="es-ES"/>
        </a:p>
      </dgm:t>
    </dgm:pt>
    <dgm:pt modelId="{DE47BA8C-6A70-49BC-81BB-0DB7DD5AF722}" type="pres">
      <dgm:prSet presAssocID="{A6DF5AC1-EB64-47F0-9E2D-2210A1CA4E02}" presName="diagram" presStyleCnt="0">
        <dgm:presLayoutVars>
          <dgm:dir/>
          <dgm:resizeHandles val="exact"/>
        </dgm:presLayoutVars>
      </dgm:prSet>
      <dgm:spPr/>
      <dgm:t>
        <a:bodyPr/>
        <a:lstStyle/>
        <a:p>
          <a:endParaRPr lang="es-ES"/>
        </a:p>
      </dgm:t>
    </dgm:pt>
    <dgm:pt modelId="{85D104D1-D2DB-4246-9B8A-0CD07ACCE3A1}" type="pres">
      <dgm:prSet presAssocID="{308ED2BA-A560-4F6A-B5A6-5E5FF9213323}" presName="arrow" presStyleLbl="node1" presStyleIdx="0" presStyleCnt="2">
        <dgm:presLayoutVars>
          <dgm:bulletEnabled val="1"/>
        </dgm:presLayoutVars>
      </dgm:prSet>
      <dgm:spPr/>
      <dgm:t>
        <a:bodyPr/>
        <a:lstStyle/>
        <a:p>
          <a:endParaRPr lang="es-ES"/>
        </a:p>
      </dgm:t>
    </dgm:pt>
    <dgm:pt modelId="{7B2DBBE5-96E8-4858-A83A-2831C64EBF2A}" type="pres">
      <dgm:prSet presAssocID="{687544E4-DA72-42C4-865E-0319A480F6B6}" presName="arrow" presStyleLbl="node1" presStyleIdx="1" presStyleCnt="2">
        <dgm:presLayoutVars>
          <dgm:bulletEnabled val="1"/>
        </dgm:presLayoutVars>
      </dgm:prSet>
      <dgm:spPr/>
      <dgm:t>
        <a:bodyPr/>
        <a:lstStyle/>
        <a:p>
          <a:endParaRPr lang="es-ES"/>
        </a:p>
      </dgm:t>
    </dgm:pt>
  </dgm:ptLst>
  <dgm:cxnLst>
    <dgm:cxn modelId="{8D10C1D9-22C7-40C0-927A-9BCEEE50A3F3}" type="presOf" srcId="{687544E4-DA72-42C4-865E-0319A480F6B6}" destId="{7B2DBBE5-96E8-4858-A83A-2831C64EBF2A}" srcOrd="0" destOrd="0" presId="urn:microsoft.com/office/officeart/2005/8/layout/arrow5"/>
    <dgm:cxn modelId="{27460279-6D10-4F79-93DA-C76EB19BDF69}" type="presOf" srcId="{A6DF5AC1-EB64-47F0-9E2D-2210A1CA4E02}" destId="{DE47BA8C-6A70-49BC-81BB-0DB7DD5AF722}" srcOrd="0" destOrd="0" presId="urn:microsoft.com/office/officeart/2005/8/layout/arrow5"/>
    <dgm:cxn modelId="{A9A39A20-3E67-465C-990B-7EB38FB567BD}" type="presOf" srcId="{308ED2BA-A560-4F6A-B5A6-5E5FF9213323}" destId="{85D104D1-D2DB-4246-9B8A-0CD07ACCE3A1}" srcOrd="0" destOrd="0" presId="urn:microsoft.com/office/officeart/2005/8/layout/arrow5"/>
    <dgm:cxn modelId="{1BE5E54F-0374-439A-A990-7E027AA2B754}" srcId="{A6DF5AC1-EB64-47F0-9E2D-2210A1CA4E02}" destId="{687544E4-DA72-42C4-865E-0319A480F6B6}" srcOrd="1" destOrd="0" parTransId="{B586F373-D660-4610-A842-930C643E4CD8}" sibTransId="{21C881A6-3337-4302-961F-4744FCA6E9B4}"/>
    <dgm:cxn modelId="{215FA392-2650-4B2A-8440-5046CDEB23D0}" srcId="{A6DF5AC1-EB64-47F0-9E2D-2210A1CA4E02}" destId="{308ED2BA-A560-4F6A-B5A6-5E5FF9213323}" srcOrd="0" destOrd="0" parTransId="{76AE8600-EC68-444D-A09D-5F0C8F6EE3F3}" sibTransId="{477E0CDC-A27D-4F17-A130-F5D4C5502FA4}"/>
    <dgm:cxn modelId="{E35FE10C-0E8B-4EFD-94A0-FDB74FCB3ED6}" type="presParOf" srcId="{DE47BA8C-6A70-49BC-81BB-0DB7DD5AF722}" destId="{85D104D1-D2DB-4246-9B8A-0CD07ACCE3A1}" srcOrd="0" destOrd="0" presId="urn:microsoft.com/office/officeart/2005/8/layout/arrow5"/>
    <dgm:cxn modelId="{477E8BCA-A0EB-4089-8CF1-3106D66171D9}" type="presParOf" srcId="{DE47BA8C-6A70-49BC-81BB-0DB7DD5AF722}" destId="{7B2DBBE5-96E8-4858-A83A-2831C64EBF2A}"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C4B5E1-4DAD-438C-8F0B-F94E74E9E7D2}" type="doc">
      <dgm:prSet loTypeId="urn:microsoft.com/office/officeart/2009/3/layout/StepUpProcess" loCatId="process" qsTypeId="urn:microsoft.com/office/officeart/2005/8/quickstyle/3d1" qsCatId="3D" csTypeId="urn:microsoft.com/office/officeart/2005/8/colors/accent2_1" csCatId="accent2" phldr="1"/>
      <dgm:spPr>
        <a:scene3d>
          <a:camera prst="orthographicFront">
            <a:rot lat="0" lon="0" rev="0"/>
          </a:camera>
          <a:lightRig rig="glow" dir="t">
            <a:rot lat="0" lon="0" rev="4800000"/>
          </a:lightRig>
        </a:scene3d>
      </dgm:spPr>
      <dgm:t>
        <a:bodyPr/>
        <a:lstStyle/>
        <a:p>
          <a:endParaRPr lang="es-ES"/>
        </a:p>
      </dgm:t>
    </dgm:pt>
    <dgm:pt modelId="{E44CFA73-BCCF-42D1-9441-0ECB37C88708}">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dirty="0" smtClean="0"/>
            <a:t>Entrevista</a:t>
          </a:r>
          <a:endParaRPr lang="es-ES" dirty="0"/>
        </a:p>
      </dgm:t>
    </dgm:pt>
    <dgm:pt modelId="{D3C30DCE-09B6-49FD-8726-EE8A810338F1}" type="parTrans" cxnId="{558AEB2D-2C03-4D8D-B960-0580717809B4}">
      <dgm:prSet/>
      <dgm:spPr/>
      <dgm:t>
        <a:bodyPr/>
        <a:lstStyle/>
        <a:p>
          <a:endParaRPr lang="es-ES"/>
        </a:p>
      </dgm:t>
    </dgm:pt>
    <dgm:pt modelId="{D900C50F-A313-45A5-8C24-706A69CA6A1E}" type="sibTrans" cxnId="{558AEB2D-2C03-4D8D-B960-0580717809B4}">
      <dgm:prSet/>
      <dgm:spPr/>
      <dgm:t>
        <a:bodyPr/>
        <a:lstStyle/>
        <a:p>
          <a:endParaRPr lang="es-ES"/>
        </a:p>
      </dgm:t>
    </dgm:pt>
    <dgm:pt modelId="{F867E74B-8F7F-4323-8402-DE41C0700A4E}">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dirty="0" smtClean="0"/>
            <a:t>Encuesta</a:t>
          </a:r>
          <a:endParaRPr lang="es-ES" dirty="0"/>
        </a:p>
      </dgm:t>
    </dgm:pt>
    <dgm:pt modelId="{DACBD0D7-DDED-489F-8219-75B332AE3DE5}" type="parTrans" cxnId="{511E0623-DE4C-489A-991E-E36F31793696}">
      <dgm:prSet/>
      <dgm:spPr/>
      <dgm:t>
        <a:bodyPr/>
        <a:lstStyle/>
        <a:p>
          <a:endParaRPr lang="es-ES"/>
        </a:p>
      </dgm:t>
    </dgm:pt>
    <dgm:pt modelId="{7CAB7498-FD16-4EDD-8498-FC2839BD8ECE}" type="sibTrans" cxnId="{511E0623-DE4C-489A-991E-E36F31793696}">
      <dgm:prSet/>
      <dgm:spPr/>
      <dgm:t>
        <a:bodyPr/>
        <a:lstStyle/>
        <a:p>
          <a:endParaRPr lang="es-ES"/>
        </a:p>
      </dgm:t>
    </dgm:pt>
    <dgm:pt modelId="{74CDC84C-A990-42C0-B62E-B53822514B1B}" type="pres">
      <dgm:prSet presAssocID="{DCC4B5E1-4DAD-438C-8F0B-F94E74E9E7D2}" presName="rootnode" presStyleCnt="0">
        <dgm:presLayoutVars>
          <dgm:chMax/>
          <dgm:chPref/>
          <dgm:dir/>
          <dgm:animLvl val="lvl"/>
        </dgm:presLayoutVars>
      </dgm:prSet>
      <dgm:spPr/>
      <dgm:t>
        <a:bodyPr/>
        <a:lstStyle/>
        <a:p>
          <a:endParaRPr lang="es-ES"/>
        </a:p>
      </dgm:t>
    </dgm:pt>
    <dgm:pt modelId="{2F83505C-4B22-4CE5-B466-C0418E760E50}" type="pres">
      <dgm:prSet presAssocID="{E44CFA73-BCCF-42D1-9441-0ECB37C88708}"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031EDBDD-DA4D-43B3-B03A-C9AB1926B3A9}" type="pres">
      <dgm:prSet presAssocID="{E44CFA73-BCCF-42D1-9441-0ECB37C88708}" presName="LShape" presStyleLbl="alignNode1" presStyleIdx="0"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E878E6B3-E2F7-4EBA-A2CA-3B9CED696DC5}" type="pres">
      <dgm:prSet presAssocID="{E44CFA73-BCCF-42D1-9441-0ECB37C88708}" presName="ParentText" presStyleLbl="revTx" presStyleIdx="0" presStyleCnt="2">
        <dgm:presLayoutVars>
          <dgm:chMax val="0"/>
          <dgm:chPref val="0"/>
          <dgm:bulletEnabled val="1"/>
        </dgm:presLayoutVars>
      </dgm:prSet>
      <dgm:spPr/>
      <dgm:t>
        <a:bodyPr/>
        <a:lstStyle/>
        <a:p>
          <a:endParaRPr lang="es-ES"/>
        </a:p>
      </dgm:t>
    </dgm:pt>
    <dgm:pt modelId="{A79EF23D-DBA7-4961-BAFB-268E076759E5}" type="pres">
      <dgm:prSet presAssocID="{E44CFA73-BCCF-42D1-9441-0ECB37C88708}" presName="Triangle" presStyleLbl="alignNode1" presStyleIdx="1"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C36388EA-6999-4401-B369-5051D1FE7CF0}" type="pres">
      <dgm:prSet presAssocID="{D900C50F-A313-45A5-8C24-706A69CA6A1E}"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3FE8E1DB-9762-4A7B-A854-0B1C1F8EBAE6}" type="pres">
      <dgm:prSet presAssocID="{D900C50F-A313-45A5-8C24-706A69CA6A1E}"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DE65F1F2-7511-44B4-8085-761256C51108}" type="pres">
      <dgm:prSet presAssocID="{F867E74B-8F7F-4323-8402-DE41C0700A4E}"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FEAD738D-8A34-49E0-813E-2F9F7B673D10}" type="pres">
      <dgm:prSet presAssocID="{F867E74B-8F7F-4323-8402-DE41C0700A4E}" presName="LShape" presStyleLbl="alignNode1" presStyleIdx="2"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247752D5-AED5-4504-A39B-6E0B9F01602C}" type="pres">
      <dgm:prSet presAssocID="{F867E74B-8F7F-4323-8402-DE41C0700A4E}" presName="ParentText" presStyleLbl="revTx" presStyleIdx="1" presStyleCnt="2">
        <dgm:presLayoutVars>
          <dgm:chMax val="0"/>
          <dgm:chPref val="0"/>
          <dgm:bulletEnabled val="1"/>
        </dgm:presLayoutVars>
      </dgm:prSet>
      <dgm:spPr/>
      <dgm:t>
        <a:bodyPr/>
        <a:lstStyle/>
        <a:p>
          <a:endParaRPr lang="es-ES"/>
        </a:p>
      </dgm:t>
    </dgm:pt>
  </dgm:ptLst>
  <dgm:cxnLst>
    <dgm:cxn modelId="{719254E3-4CD8-4A0F-B92E-021C71C40077}" type="presOf" srcId="{DCC4B5E1-4DAD-438C-8F0B-F94E74E9E7D2}" destId="{74CDC84C-A990-42C0-B62E-B53822514B1B}" srcOrd="0" destOrd="0" presId="urn:microsoft.com/office/officeart/2009/3/layout/StepUpProcess"/>
    <dgm:cxn modelId="{62E3061D-DDED-4C6D-8905-53884CA7A4F9}" type="presOf" srcId="{E44CFA73-BCCF-42D1-9441-0ECB37C88708}" destId="{E878E6B3-E2F7-4EBA-A2CA-3B9CED696DC5}" srcOrd="0" destOrd="0" presId="urn:microsoft.com/office/officeart/2009/3/layout/StepUpProcess"/>
    <dgm:cxn modelId="{558AEB2D-2C03-4D8D-B960-0580717809B4}" srcId="{DCC4B5E1-4DAD-438C-8F0B-F94E74E9E7D2}" destId="{E44CFA73-BCCF-42D1-9441-0ECB37C88708}" srcOrd="0" destOrd="0" parTransId="{D3C30DCE-09B6-49FD-8726-EE8A810338F1}" sibTransId="{D900C50F-A313-45A5-8C24-706A69CA6A1E}"/>
    <dgm:cxn modelId="{511E0623-DE4C-489A-991E-E36F31793696}" srcId="{DCC4B5E1-4DAD-438C-8F0B-F94E74E9E7D2}" destId="{F867E74B-8F7F-4323-8402-DE41C0700A4E}" srcOrd="1" destOrd="0" parTransId="{DACBD0D7-DDED-489F-8219-75B332AE3DE5}" sibTransId="{7CAB7498-FD16-4EDD-8498-FC2839BD8ECE}"/>
    <dgm:cxn modelId="{712E7DC8-3862-487E-96D3-33823AB5E0B7}" type="presOf" srcId="{F867E74B-8F7F-4323-8402-DE41C0700A4E}" destId="{247752D5-AED5-4504-A39B-6E0B9F01602C}" srcOrd="0" destOrd="0" presId="urn:microsoft.com/office/officeart/2009/3/layout/StepUpProcess"/>
    <dgm:cxn modelId="{71751D2D-F607-4EE8-A0F9-3F7EF38F0DAD}" type="presParOf" srcId="{74CDC84C-A990-42C0-B62E-B53822514B1B}" destId="{2F83505C-4B22-4CE5-B466-C0418E760E50}" srcOrd="0" destOrd="0" presId="urn:microsoft.com/office/officeart/2009/3/layout/StepUpProcess"/>
    <dgm:cxn modelId="{CC86B076-8E67-4194-87C6-A8FB885BBF88}" type="presParOf" srcId="{2F83505C-4B22-4CE5-B466-C0418E760E50}" destId="{031EDBDD-DA4D-43B3-B03A-C9AB1926B3A9}" srcOrd="0" destOrd="0" presId="urn:microsoft.com/office/officeart/2009/3/layout/StepUpProcess"/>
    <dgm:cxn modelId="{D3A3B786-3DF6-492B-ACF0-DCDDFDE3DC28}" type="presParOf" srcId="{2F83505C-4B22-4CE5-B466-C0418E760E50}" destId="{E878E6B3-E2F7-4EBA-A2CA-3B9CED696DC5}" srcOrd="1" destOrd="0" presId="urn:microsoft.com/office/officeart/2009/3/layout/StepUpProcess"/>
    <dgm:cxn modelId="{5770E79F-6722-451A-8DA2-DB844494F5CC}" type="presParOf" srcId="{2F83505C-4B22-4CE5-B466-C0418E760E50}" destId="{A79EF23D-DBA7-4961-BAFB-268E076759E5}" srcOrd="2" destOrd="0" presId="urn:microsoft.com/office/officeart/2009/3/layout/StepUpProcess"/>
    <dgm:cxn modelId="{58ACD849-8E2C-43C6-A1E8-94D776D14A3C}" type="presParOf" srcId="{74CDC84C-A990-42C0-B62E-B53822514B1B}" destId="{C36388EA-6999-4401-B369-5051D1FE7CF0}" srcOrd="1" destOrd="0" presId="urn:microsoft.com/office/officeart/2009/3/layout/StepUpProcess"/>
    <dgm:cxn modelId="{ED30CF54-610D-4C71-B623-DEF36F96397F}" type="presParOf" srcId="{C36388EA-6999-4401-B369-5051D1FE7CF0}" destId="{3FE8E1DB-9762-4A7B-A854-0B1C1F8EBAE6}" srcOrd="0" destOrd="0" presId="urn:microsoft.com/office/officeart/2009/3/layout/StepUpProcess"/>
    <dgm:cxn modelId="{17019619-A9ED-4CB0-A645-53D3AE80475D}" type="presParOf" srcId="{74CDC84C-A990-42C0-B62E-B53822514B1B}" destId="{DE65F1F2-7511-44B4-8085-761256C51108}" srcOrd="2" destOrd="0" presId="urn:microsoft.com/office/officeart/2009/3/layout/StepUpProcess"/>
    <dgm:cxn modelId="{10DC1A5A-035B-416B-BC55-0306D6CA79CB}" type="presParOf" srcId="{DE65F1F2-7511-44B4-8085-761256C51108}" destId="{FEAD738D-8A34-49E0-813E-2F9F7B673D10}" srcOrd="0" destOrd="0" presId="urn:microsoft.com/office/officeart/2009/3/layout/StepUpProcess"/>
    <dgm:cxn modelId="{49870DB6-E3EE-40C7-A548-55E661F03205}" type="presParOf" srcId="{DE65F1F2-7511-44B4-8085-761256C51108}" destId="{247752D5-AED5-4504-A39B-6E0B9F01602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D5B288-70F9-4F77-8612-8B67BAB4D363}"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97544F66-F738-4BE8-96BC-EE36A43EDF64}">
      <dgm:prSet phldrT="[Texto]"/>
      <dgm:spPr/>
      <dgm:t>
        <a:bodyPr/>
        <a:lstStyle/>
        <a:p>
          <a:endParaRPr lang="es-ES" dirty="0">
            <a:latin typeface="Times New Roman" panose="02020603050405020304" pitchFamily="18" charset="0"/>
            <a:cs typeface="Times New Roman" panose="02020603050405020304" pitchFamily="18" charset="0"/>
          </a:endParaRPr>
        </a:p>
      </dgm:t>
    </dgm:pt>
    <dgm:pt modelId="{BF2307EA-F6F7-49C1-8493-7A7BAA1491F0}" type="parTrans" cxnId="{9B240FC4-7880-432B-85B9-3E1E77162F9A}">
      <dgm:prSet/>
      <dgm:spPr/>
      <dgm:t>
        <a:bodyPr/>
        <a:lstStyle/>
        <a:p>
          <a:endParaRPr lang="es-ES">
            <a:latin typeface="Times New Roman" panose="02020603050405020304" pitchFamily="18" charset="0"/>
            <a:cs typeface="Times New Roman" panose="02020603050405020304" pitchFamily="18" charset="0"/>
          </a:endParaRPr>
        </a:p>
      </dgm:t>
    </dgm:pt>
    <dgm:pt modelId="{03C633DF-78B6-4CFB-B72A-427B15A94C60}" type="sibTrans" cxnId="{9B240FC4-7880-432B-85B9-3E1E77162F9A}">
      <dgm:prSet/>
      <dgm:spPr/>
      <dgm:t>
        <a:bodyPr/>
        <a:lstStyle/>
        <a:p>
          <a:endParaRPr lang="es-ES">
            <a:latin typeface="Times New Roman" panose="02020603050405020304" pitchFamily="18" charset="0"/>
            <a:cs typeface="Times New Roman" panose="02020603050405020304" pitchFamily="18" charset="0"/>
          </a:endParaRPr>
        </a:p>
      </dgm:t>
    </dgm:pt>
    <dgm:pt modelId="{7BDC7453-B1E4-4C6E-ACDE-B6304012D9E5}">
      <dgm:prSet phldrT="[Texto]"/>
      <dgm:spPr/>
      <dgm:t>
        <a:bodyPr/>
        <a:lstStyle/>
        <a:p>
          <a:r>
            <a:rPr lang="es-MX" dirty="0" smtClean="0">
              <a:latin typeface="Times New Roman" panose="02020603050405020304" pitchFamily="18" charset="0"/>
              <a:cs typeface="Times New Roman" panose="02020603050405020304" pitchFamily="18" charset="0"/>
            </a:rPr>
            <a:t>El nivel de satisfacción de los consumidores turísticos dentro de la Zona norte del Distrito Metropolitano de Quito, es medianamente alta ya que a la analizar las variables de regreso de los consumidores al país y con ellos a los centros turísticos se pudo denotar que apenas un 52% de los consumidores turísticos si regresarían a visitar el país, con respecto a un 44% no regresaría a visitar el país.</a:t>
          </a:r>
          <a:endParaRPr lang="es-ES" dirty="0">
            <a:latin typeface="Times New Roman" panose="02020603050405020304" pitchFamily="18" charset="0"/>
            <a:cs typeface="Times New Roman" panose="02020603050405020304" pitchFamily="18" charset="0"/>
          </a:endParaRPr>
        </a:p>
      </dgm:t>
    </dgm:pt>
    <dgm:pt modelId="{F78A140C-4E94-499E-B532-8F6CA0117AF3}" type="parTrans" cxnId="{6AC0E27D-6FDD-4680-88B2-E94ADFD794E2}">
      <dgm:prSet/>
      <dgm:spPr/>
      <dgm:t>
        <a:bodyPr/>
        <a:lstStyle/>
        <a:p>
          <a:endParaRPr lang="es-ES">
            <a:latin typeface="Times New Roman" panose="02020603050405020304" pitchFamily="18" charset="0"/>
            <a:cs typeface="Times New Roman" panose="02020603050405020304" pitchFamily="18" charset="0"/>
          </a:endParaRPr>
        </a:p>
      </dgm:t>
    </dgm:pt>
    <dgm:pt modelId="{5333424D-BF1F-4847-A263-95EC6D79F3E1}" type="sibTrans" cxnId="{6AC0E27D-6FDD-4680-88B2-E94ADFD794E2}">
      <dgm:prSet/>
      <dgm:spPr/>
      <dgm:t>
        <a:bodyPr/>
        <a:lstStyle/>
        <a:p>
          <a:endParaRPr lang="es-ES">
            <a:latin typeface="Times New Roman" panose="02020603050405020304" pitchFamily="18" charset="0"/>
            <a:cs typeface="Times New Roman" panose="02020603050405020304" pitchFamily="18" charset="0"/>
          </a:endParaRPr>
        </a:p>
      </dgm:t>
    </dgm:pt>
    <dgm:pt modelId="{F5C9ADC9-E74D-4BE4-8E3A-F3E1DAFFE502}">
      <dgm:prSet phldrT="[Texto]"/>
      <dgm:spPr/>
      <dgm:t>
        <a:bodyPr/>
        <a:lstStyle/>
        <a:p>
          <a:r>
            <a:rPr lang="es-MX" dirty="0" smtClean="0">
              <a:latin typeface="Times New Roman" panose="02020603050405020304" pitchFamily="18" charset="0"/>
              <a:cs typeface="Times New Roman" panose="02020603050405020304" pitchFamily="18" charset="0"/>
            </a:rPr>
            <a:t>Después de revisar la información recopilada se observó que la oferta turística si satisface a los consumidores turísticos de la Zona norte del Distrito Metropolitano de Quito, y cumple con las expectativas en un 61.41% siendo este un porcentaje no muy convincente ya que a pesar de ello el consumidor turístico que no regresaría al país es alto.</a:t>
          </a:r>
          <a:endParaRPr lang="es-ES" dirty="0">
            <a:latin typeface="Times New Roman" panose="02020603050405020304" pitchFamily="18" charset="0"/>
            <a:cs typeface="Times New Roman" panose="02020603050405020304" pitchFamily="18" charset="0"/>
          </a:endParaRPr>
        </a:p>
      </dgm:t>
    </dgm:pt>
    <dgm:pt modelId="{9BC7FD68-049B-4E88-9E5D-1BD5461D087C}" type="parTrans" cxnId="{3EC54473-06FB-4529-A6FC-B87579E24645}">
      <dgm:prSet/>
      <dgm:spPr/>
      <dgm:t>
        <a:bodyPr/>
        <a:lstStyle/>
        <a:p>
          <a:endParaRPr lang="es-ES">
            <a:latin typeface="Times New Roman" panose="02020603050405020304" pitchFamily="18" charset="0"/>
            <a:cs typeface="Times New Roman" panose="02020603050405020304" pitchFamily="18" charset="0"/>
          </a:endParaRPr>
        </a:p>
      </dgm:t>
    </dgm:pt>
    <dgm:pt modelId="{10EB5313-66C3-4581-B0DC-DBC88E184D66}" type="sibTrans" cxnId="{3EC54473-06FB-4529-A6FC-B87579E24645}">
      <dgm:prSet/>
      <dgm:spPr/>
      <dgm:t>
        <a:bodyPr/>
        <a:lstStyle/>
        <a:p>
          <a:endParaRPr lang="es-ES">
            <a:latin typeface="Times New Roman" panose="02020603050405020304" pitchFamily="18" charset="0"/>
            <a:cs typeface="Times New Roman" panose="02020603050405020304" pitchFamily="18" charset="0"/>
          </a:endParaRPr>
        </a:p>
      </dgm:t>
    </dgm:pt>
    <dgm:pt modelId="{496EE0C8-E2B7-4135-9433-88C814DD611F}" type="pres">
      <dgm:prSet presAssocID="{92D5B288-70F9-4F77-8612-8B67BAB4D363}" presName="vert0" presStyleCnt="0">
        <dgm:presLayoutVars>
          <dgm:dir/>
          <dgm:animOne val="branch"/>
          <dgm:animLvl val="lvl"/>
        </dgm:presLayoutVars>
      </dgm:prSet>
      <dgm:spPr/>
      <dgm:t>
        <a:bodyPr/>
        <a:lstStyle/>
        <a:p>
          <a:endParaRPr lang="es-ES"/>
        </a:p>
      </dgm:t>
    </dgm:pt>
    <dgm:pt modelId="{6873C916-CCA0-4B05-A916-7BC772807DAD}" type="pres">
      <dgm:prSet presAssocID="{97544F66-F738-4BE8-96BC-EE36A43EDF64}" presName="thickLine" presStyleLbl="alignNode1" presStyleIdx="0" presStyleCnt="1"/>
      <dgm:spPr/>
    </dgm:pt>
    <dgm:pt modelId="{41C84DC1-413C-4540-903D-920B7AD0D122}" type="pres">
      <dgm:prSet presAssocID="{97544F66-F738-4BE8-96BC-EE36A43EDF64}" presName="horz1" presStyleCnt="0"/>
      <dgm:spPr/>
    </dgm:pt>
    <dgm:pt modelId="{548EF6A0-F887-4950-A708-0A3DC9553F3E}" type="pres">
      <dgm:prSet presAssocID="{97544F66-F738-4BE8-96BC-EE36A43EDF64}" presName="tx1" presStyleLbl="revTx" presStyleIdx="0" presStyleCnt="3" custScaleX="161669"/>
      <dgm:spPr/>
      <dgm:t>
        <a:bodyPr/>
        <a:lstStyle/>
        <a:p>
          <a:endParaRPr lang="es-ES"/>
        </a:p>
      </dgm:t>
    </dgm:pt>
    <dgm:pt modelId="{35D5B607-BE60-453F-93AC-1C4809F78A59}" type="pres">
      <dgm:prSet presAssocID="{97544F66-F738-4BE8-96BC-EE36A43EDF64}" presName="vert1" presStyleCnt="0"/>
      <dgm:spPr/>
    </dgm:pt>
    <dgm:pt modelId="{D072B327-D110-4EA0-BB18-442A5BE5BAB2}" type="pres">
      <dgm:prSet presAssocID="{7BDC7453-B1E4-4C6E-ACDE-B6304012D9E5}" presName="vertSpace2a" presStyleCnt="0"/>
      <dgm:spPr/>
    </dgm:pt>
    <dgm:pt modelId="{B5D2D2A5-C043-4190-812F-1DCFBF2FB2BF}" type="pres">
      <dgm:prSet presAssocID="{7BDC7453-B1E4-4C6E-ACDE-B6304012D9E5}" presName="horz2" presStyleCnt="0"/>
      <dgm:spPr/>
    </dgm:pt>
    <dgm:pt modelId="{4C395001-156F-4DC0-95F0-32EB908414F0}" type="pres">
      <dgm:prSet presAssocID="{7BDC7453-B1E4-4C6E-ACDE-B6304012D9E5}" presName="horzSpace2" presStyleCnt="0"/>
      <dgm:spPr/>
    </dgm:pt>
    <dgm:pt modelId="{0121C235-8802-4AEF-9567-29B494EF0BFE}" type="pres">
      <dgm:prSet presAssocID="{7BDC7453-B1E4-4C6E-ACDE-B6304012D9E5}" presName="tx2" presStyleLbl="revTx" presStyleIdx="1" presStyleCnt="3"/>
      <dgm:spPr/>
      <dgm:t>
        <a:bodyPr/>
        <a:lstStyle/>
        <a:p>
          <a:endParaRPr lang="es-ES"/>
        </a:p>
      </dgm:t>
    </dgm:pt>
    <dgm:pt modelId="{288DA59B-AD21-497B-A00B-D9362508646C}" type="pres">
      <dgm:prSet presAssocID="{7BDC7453-B1E4-4C6E-ACDE-B6304012D9E5}" presName="vert2" presStyleCnt="0"/>
      <dgm:spPr/>
    </dgm:pt>
    <dgm:pt modelId="{B0A963B8-AE2A-4D5F-BB9F-B576A36CD508}" type="pres">
      <dgm:prSet presAssocID="{7BDC7453-B1E4-4C6E-ACDE-B6304012D9E5}" presName="thinLine2b" presStyleLbl="callout" presStyleIdx="0" presStyleCnt="2"/>
      <dgm:spPr/>
    </dgm:pt>
    <dgm:pt modelId="{09A369B2-9EEE-400A-87E2-6E402BBF4A4F}" type="pres">
      <dgm:prSet presAssocID="{7BDC7453-B1E4-4C6E-ACDE-B6304012D9E5}" presName="vertSpace2b" presStyleCnt="0"/>
      <dgm:spPr/>
    </dgm:pt>
    <dgm:pt modelId="{06F7D74A-F3E8-44D1-8F50-C3EA956B193F}" type="pres">
      <dgm:prSet presAssocID="{F5C9ADC9-E74D-4BE4-8E3A-F3E1DAFFE502}" presName="horz2" presStyleCnt="0"/>
      <dgm:spPr/>
    </dgm:pt>
    <dgm:pt modelId="{4CA8BC25-E045-4FB0-AB70-200FA965CB83}" type="pres">
      <dgm:prSet presAssocID="{F5C9ADC9-E74D-4BE4-8E3A-F3E1DAFFE502}" presName="horzSpace2" presStyleCnt="0"/>
      <dgm:spPr/>
    </dgm:pt>
    <dgm:pt modelId="{6CB636CF-DD7C-44DB-A2AF-EE838A3EDC7D}" type="pres">
      <dgm:prSet presAssocID="{F5C9ADC9-E74D-4BE4-8E3A-F3E1DAFFE502}" presName="tx2" presStyleLbl="revTx" presStyleIdx="2" presStyleCnt="3"/>
      <dgm:spPr/>
      <dgm:t>
        <a:bodyPr/>
        <a:lstStyle/>
        <a:p>
          <a:endParaRPr lang="es-ES"/>
        </a:p>
      </dgm:t>
    </dgm:pt>
    <dgm:pt modelId="{3554952C-3906-45B6-B952-F854B0489D1D}" type="pres">
      <dgm:prSet presAssocID="{F5C9ADC9-E74D-4BE4-8E3A-F3E1DAFFE502}" presName="vert2" presStyleCnt="0"/>
      <dgm:spPr/>
    </dgm:pt>
    <dgm:pt modelId="{727194BF-BEA7-4504-9778-CA62AB481887}" type="pres">
      <dgm:prSet presAssocID="{F5C9ADC9-E74D-4BE4-8E3A-F3E1DAFFE502}" presName="thinLine2b" presStyleLbl="callout" presStyleIdx="1" presStyleCnt="2"/>
      <dgm:spPr/>
    </dgm:pt>
    <dgm:pt modelId="{48E3D0C5-AF3F-461E-87D2-4D5648366455}" type="pres">
      <dgm:prSet presAssocID="{F5C9ADC9-E74D-4BE4-8E3A-F3E1DAFFE502}" presName="vertSpace2b" presStyleCnt="0"/>
      <dgm:spPr/>
    </dgm:pt>
  </dgm:ptLst>
  <dgm:cxnLst>
    <dgm:cxn modelId="{FD36002F-4F80-4029-BB12-355C61FE505F}" type="presOf" srcId="{7BDC7453-B1E4-4C6E-ACDE-B6304012D9E5}" destId="{0121C235-8802-4AEF-9567-29B494EF0BFE}" srcOrd="0" destOrd="0" presId="urn:microsoft.com/office/officeart/2008/layout/LinedList"/>
    <dgm:cxn modelId="{D6C32DA7-F1F1-4170-938E-0E16BF0D65B4}" type="presOf" srcId="{F5C9ADC9-E74D-4BE4-8E3A-F3E1DAFFE502}" destId="{6CB636CF-DD7C-44DB-A2AF-EE838A3EDC7D}" srcOrd="0" destOrd="0" presId="urn:microsoft.com/office/officeart/2008/layout/LinedList"/>
    <dgm:cxn modelId="{3EC54473-06FB-4529-A6FC-B87579E24645}" srcId="{97544F66-F738-4BE8-96BC-EE36A43EDF64}" destId="{F5C9ADC9-E74D-4BE4-8E3A-F3E1DAFFE502}" srcOrd="1" destOrd="0" parTransId="{9BC7FD68-049B-4E88-9E5D-1BD5461D087C}" sibTransId="{10EB5313-66C3-4581-B0DC-DBC88E184D66}"/>
    <dgm:cxn modelId="{9B240FC4-7880-432B-85B9-3E1E77162F9A}" srcId="{92D5B288-70F9-4F77-8612-8B67BAB4D363}" destId="{97544F66-F738-4BE8-96BC-EE36A43EDF64}" srcOrd="0" destOrd="0" parTransId="{BF2307EA-F6F7-49C1-8493-7A7BAA1491F0}" sibTransId="{03C633DF-78B6-4CFB-B72A-427B15A94C60}"/>
    <dgm:cxn modelId="{BCA4DDE7-6818-4394-BB2A-4BAE73F2A476}" type="presOf" srcId="{97544F66-F738-4BE8-96BC-EE36A43EDF64}" destId="{548EF6A0-F887-4950-A708-0A3DC9553F3E}" srcOrd="0" destOrd="0" presId="urn:microsoft.com/office/officeart/2008/layout/LinedList"/>
    <dgm:cxn modelId="{6AC0E27D-6FDD-4680-88B2-E94ADFD794E2}" srcId="{97544F66-F738-4BE8-96BC-EE36A43EDF64}" destId="{7BDC7453-B1E4-4C6E-ACDE-B6304012D9E5}" srcOrd="0" destOrd="0" parTransId="{F78A140C-4E94-499E-B532-8F6CA0117AF3}" sibTransId="{5333424D-BF1F-4847-A263-95EC6D79F3E1}"/>
    <dgm:cxn modelId="{0A7E2F36-B8F0-489D-9426-873482F8FC3F}" type="presOf" srcId="{92D5B288-70F9-4F77-8612-8B67BAB4D363}" destId="{496EE0C8-E2B7-4135-9433-88C814DD611F}" srcOrd="0" destOrd="0" presId="urn:microsoft.com/office/officeart/2008/layout/LinedList"/>
    <dgm:cxn modelId="{0CB72907-C162-4571-B75C-5FC5F431E326}" type="presParOf" srcId="{496EE0C8-E2B7-4135-9433-88C814DD611F}" destId="{6873C916-CCA0-4B05-A916-7BC772807DAD}" srcOrd="0" destOrd="0" presId="urn:microsoft.com/office/officeart/2008/layout/LinedList"/>
    <dgm:cxn modelId="{C462816B-ACEC-4E6B-B82A-2E90DF1A4A22}" type="presParOf" srcId="{496EE0C8-E2B7-4135-9433-88C814DD611F}" destId="{41C84DC1-413C-4540-903D-920B7AD0D122}" srcOrd="1" destOrd="0" presId="urn:microsoft.com/office/officeart/2008/layout/LinedList"/>
    <dgm:cxn modelId="{5F3829E4-CB80-4204-94F0-577EB6BC5D0C}" type="presParOf" srcId="{41C84DC1-413C-4540-903D-920B7AD0D122}" destId="{548EF6A0-F887-4950-A708-0A3DC9553F3E}" srcOrd="0" destOrd="0" presId="urn:microsoft.com/office/officeart/2008/layout/LinedList"/>
    <dgm:cxn modelId="{0833AFE3-8E0C-45D0-81F4-EF0FF7B6A1D9}" type="presParOf" srcId="{41C84DC1-413C-4540-903D-920B7AD0D122}" destId="{35D5B607-BE60-453F-93AC-1C4809F78A59}" srcOrd="1" destOrd="0" presId="urn:microsoft.com/office/officeart/2008/layout/LinedList"/>
    <dgm:cxn modelId="{E6DC77C3-E9CC-41C8-BCF0-5291BF29B063}" type="presParOf" srcId="{35D5B607-BE60-453F-93AC-1C4809F78A59}" destId="{D072B327-D110-4EA0-BB18-442A5BE5BAB2}" srcOrd="0" destOrd="0" presId="urn:microsoft.com/office/officeart/2008/layout/LinedList"/>
    <dgm:cxn modelId="{C7E40DBA-FFA4-444E-9704-4365A369B171}" type="presParOf" srcId="{35D5B607-BE60-453F-93AC-1C4809F78A59}" destId="{B5D2D2A5-C043-4190-812F-1DCFBF2FB2BF}" srcOrd="1" destOrd="0" presId="urn:microsoft.com/office/officeart/2008/layout/LinedList"/>
    <dgm:cxn modelId="{38306179-7904-4823-990A-50BD58F2415E}" type="presParOf" srcId="{B5D2D2A5-C043-4190-812F-1DCFBF2FB2BF}" destId="{4C395001-156F-4DC0-95F0-32EB908414F0}" srcOrd="0" destOrd="0" presId="urn:microsoft.com/office/officeart/2008/layout/LinedList"/>
    <dgm:cxn modelId="{C0A3C7AB-CA7A-4E9E-86BF-89C030CEF3D4}" type="presParOf" srcId="{B5D2D2A5-C043-4190-812F-1DCFBF2FB2BF}" destId="{0121C235-8802-4AEF-9567-29B494EF0BFE}" srcOrd="1" destOrd="0" presId="urn:microsoft.com/office/officeart/2008/layout/LinedList"/>
    <dgm:cxn modelId="{37922CD8-2E60-4DBC-AED8-EC4A9A9A9377}" type="presParOf" srcId="{B5D2D2A5-C043-4190-812F-1DCFBF2FB2BF}" destId="{288DA59B-AD21-497B-A00B-D9362508646C}" srcOrd="2" destOrd="0" presId="urn:microsoft.com/office/officeart/2008/layout/LinedList"/>
    <dgm:cxn modelId="{E918E267-BA68-4665-AFEF-30C0080C594E}" type="presParOf" srcId="{35D5B607-BE60-453F-93AC-1C4809F78A59}" destId="{B0A963B8-AE2A-4D5F-BB9F-B576A36CD508}" srcOrd="2" destOrd="0" presId="urn:microsoft.com/office/officeart/2008/layout/LinedList"/>
    <dgm:cxn modelId="{C43FBA70-F2C1-4371-B259-3742B748CBD0}" type="presParOf" srcId="{35D5B607-BE60-453F-93AC-1C4809F78A59}" destId="{09A369B2-9EEE-400A-87E2-6E402BBF4A4F}" srcOrd="3" destOrd="0" presId="urn:microsoft.com/office/officeart/2008/layout/LinedList"/>
    <dgm:cxn modelId="{C32EDD4E-6BBF-45C9-A359-E0D4DFB6F6D7}" type="presParOf" srcId="{35D5B607-BE60-453F-93AC-1C4809F78A59}" destId="{06F7D74A-F3E8-44D1-8F50-C3EA956B193F}" srcOrd="4" destOrd="0" presId="urn:microsoft.com/office/officeart/2008/layout/LinedList"/>
    <dgm:cxn modelId="{1F5559A7-B46A-4AD4-99C4-F038CF33E41E}" type="presParOf" srcId="{06F7D74A-F3E8-44D1-8F50-C3EA956B193F}" destId="{4CA8BC25-E045-4FB0-AB70-200FA965CB83}" srcOrd="0" destOrd="0" presId="urn:microsoft.com/office/officeart/2008/layout/LinedList"/>
    <dgm:cxn modelId="{C70562FA-4315-4C07-A821-F85A8994CF13}" type="presParOf" srcId="{06F7D74A-F3E8-44D1-8F50-C3EA956B193F}" destId="{6CB636CF-DD7C-44DB-A2AF-EE838A3EDC7D}" srcOrd="1" destOrd="0" presId="urn:microsoft.com/office/officeart/2008/layout/LinedList"/>
    <dgm:cxn modelId="{951223C9-026F-4BDF-9812-31626DA8E816}" type="presParOf" srcId="{06F7D74A-F3E8-44D1-8F50-C3EA956B193F}" destId="{3554952C-3906-45B6-B952-F854B0489D1D}" srcOrd="2" destOrd="0" presId="urn:microsoft.com/office/officeart/2008/layout/LinedList"/>
    <dgm:cxn modelId="{77552B72-CCBA-40E4-8BA2-6F193E10BFD7}" type="presParOf" srcId="{35D5B607-BE60-453F-93AC-1C4809F78A59}" destId="{727194BF-BEA7-4504-9778-CA62AB481887}" srcOrd="5" destOrd="0" presId="urn:microsoft.com/office/officeart/2008/layout/LinedList"/>
    <dgm:cxn modelId="{EEDDAE0D-7336-451A-8A27-EF7F4D01CF68}" type="presParOf" srcId="{35D5B607-BE60-453F-93AC-1C4809F78A59}" destId="{48E3D0C5-AF3F-461E-87D2-4D5648366455}" srcOrd="6"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34F0F6-4E02-444A-95CC-C023A2DCF6D9}" type="doc">
      <dgm:prSet loTypeId="urn:microsoft.com/office/officeart/2005/8/layout/vList3" loCatId="list" qsTypeId="urn:microsoft.com/office/officeart/2005/8/quickstyle/simple3" qsCatId="simple" csTypeId="urn:microsoft.com/office/officeart/2005/8/colors/accent2_1" csCatId="accent2" phldr="1"/>
      <dgm:spPr/>
      <dgm:t>
        <a:bodyPr/>
        <a:lstStyle/>
        <a:p>
          <a:endParaRPr lang="es-EC"/>
        </a:p>
      </dgm:t>
    </dgm:pt>
    <dgm:pt modelId="{4A3C679E-3758-4269-B0FA-85964AD763EC}">
      <dgm:prSet custT="1"/>
      <dgm:spPr/>
      <dgm:t>
        <a:bodyPr/>
        <a:lstStyle/>
        <a:p>
          <a:pPr algn="ctr">
            <a:lnSpc>
              <a:spcPct val="150000"/>
            </a:lnSpc>
          </a:pPr>
          <a:r>
            <a:rPr lang="es-MX" sz="1600" dirty="0" smtClean="0">
              <a:latin typeface="Times New Roman" panose="02020603050405020304" pitchFamily="18" charset="0"/>
              <a:cs typeface="Times New Roman" panose="02020603050405020304" pitchFamily="18" charset="0"/>
            </a:rPr>
            <a:t>En la investigación se determinó que el 30,16% prefiere visitar el teleférico, el 26,09% ha visitado la ciudad mitad del mundo, el 22,55% ha visitado el volcán </a:t>
          </a:r>
          <a:r>
            <a:rPr lang="es-MX" sz="1600" dirty="0" err="1" smtClean="0">
              <a:latin typeface="Times New Roman" panose="02020603050405020304" pitchFamily="18" charset="0"/>
              <a:cs typeface="Times New Roman" panose="02020603050405020304" pitchFamily="18" charset="0"/>
            </a:rPr>
            <a:t>Pululahua</a:t>
          </a:r>
          <a:r>
            <a:rPr lang="es-MX" sz="1600" dirty="0" smtClean="0">
              <a:latin typeface="Times New Roman" panose="02020603050405020304" pitchFamily="18" charset="0"/>
              <a:cs typeface="Times New Roman" panose="02020603050405020304" pitchFamily="18" charset="0"/>
            </a:rPr>
            <a:t> y tan solo el 21,20% ha visitado la fundación </a:t>
          </a:r>
          <a:r>
            <a:rPr lang="es-MX" sz="1600" dirty="0" err="1" smtClean="0">
              <a:latin typeface="Times New Roman" panose="02020603050405020304" pitchFamily="18" charset="0"/>
              <a:cs typeface="Times New Roman" panose="02020603050405020304" pitchFamily="18" charset="0"/>
            </a:rPr>
            <a:t>Guayasamín</a:t>
          </a:r>
          <a:r>
            <a:rPr lang="es-MX" sz="1600" dirty="0" smtClean="0">
              <a:latin typeface="Times New Roman" panose="02020603050405020304" pitchFamily="18" charset="0"/>
              <a:cs typeface="Times New Roman" panose="02020603050405020304" pitchFamily="18" charset="0"/>
            </a:rPr>
            <a:t>. La mayor cantidad de consumidores turísticos visitan el teleférico con un 30,16%, además el rango de edad en la que están dichos consumidores es de 26-35 años.</a:t>
          </a:r>
          <a:endParaRPr lang="es-MX" sz="1600" dirty="0">
            <a:latin typeface="Times New Roman" panose="02020603050405020304" pitchFamily="18" charset="0"/>
            <a:cs typeface="Times New Roman" panose="02020603050405020304" pitchFamily="18" charset="0"/>
          </a:endParaRPr>
        </a:p>
      </dgm:t>
    </dgm:pt>
    <dgm:pt modelId="{7E0BB9B1-69C0-4376-8DF0-29584B749ED4}" type="parTrans" cxnId="{1D4688CF-4C0A-4B97-B995-DE8BD0239A07}">
      <dgm:prSet/>
      <dgm:spPr/>
      <dgm:t>
        <a:bodyPr/>
        <a:lstStyle/>
        <a:p>
          <a:endParaRPr lang="es-MX">
            <a:latin typeface="Times New Roman" panose="02020603050405020304" pitchFamily="18" charset="0"/>
            <a:cs typeface="Times New Roman" panose="02020603050405020304" pitchFamily="18" charset="0"/>
          </a:endParaRPr>
        </a:p>
      </dgm:t>
    </dgm:pt>
    <dgm:pt modelId="{90401FE3-98C7-4AB2-8C50-9F37ACCE03E0}" type="sibTrans" cxnId="{1D4688CF-4C0A-4B97-B995-DE8BD0239A07}">
      <dgm:prSet/>
      <dgm:spPr/>
      <dgm:t>
        <a:bodyPr/>
        <a:lstStyle/>
        <a:p>
          <a:endParaRPr lang="es-MX">
            <a:latin typeface="Times New Roman" panose="02020603050405020304" pitchFamily="18" charset="0"/>
            <a:cs typeface="Times New Roman" panose="02020603050405020304" pitchFamily="18" charset="0"/>
          </a:endParaRPr>
        </a:p>
      </dgm:t>
    </dgm:pt>
    <dgm:pt modelId="{CF4BDA8B-37AB-46EE-8236-7E820B5145BE}">
      <dgm:prSet custT="1"/>
      <dgm:spPr/>
      <dgm:t>
        <a:bodyPr/>
        <a:lstStyle/>
        <a:p>
          <a:pPr algn="ctr">
            <a:lnSpc>
              <a:spcPct val="150000"/>
            </a:lnSpc>
          </a:pPr>
          <a:r>
            <a:rPr lang="es-MX" sz="1600" dirty="0" smtClean="0">
              <a:latin typeface="Times New Roman" panose="02020603050405020304" pitchFamily="18" charset="0"/>
              <a:cs typeface="Times New Roman" panose="02020603050405020304" pitchFamily="18" charset="0"/>
            </a:rPr>
            <a:t>Los consumidores consideran que quisieran recibir información de los diferentes sitios turísticos de la Zona norte del Distrito Metropolitano de Quito, a través de las redes social Facebook y televisión y posicionar la marca tanto nacional como internacionalmente.</a:t>
          </a:r>
        </a:p>
      </dgm:t>
    </dgm:pt>
    <dgm:pt modelId="{01FEB00A-A0E8-40B5-849C-42A6C78A4324}" type="sibTrans" cxnId="{57E9E93B-A1C2-4D8B-9388-44A3C00B5891}">
      <dgm:prSet/>
      <dgm:spPr/>
      <dgm:t>
        <a:bodyPr/>
        <a:lstStyle/>
        <a:p>
          <a:pPr algn="ctr"/>
          <a:endParaRPr lang="es-EC">
            <a:latin typeface="Times New Roman" panose="02020603050405020304" pitchFamily="18" charset="0"/>
            <a:cs typeface="Times New Roman" panose="02020603050405020304" pitchFamily="18" charset="0"/>
          </a:endParaRPr>
        </a:p>
      </dgm:t>
    </dgm:pt>
    <dgm:pt modelId="{E96F6CAC-939F-4535-98FF-5D48F4619586}" type="parTrans" cxnId="{57E9E93B-A1C2-4D8B-9388-44A3C00B5891}">
      <dgm:prSet/>
      <dgm:spPr/>
      <dgm:t>
        <a:bodyPr/>
        <a:lstStyle/>
        <a:p>
          <a:pPr algn="ctr"/>
          <a:endParaRPr lang="es-EC">
            <a:latin typeface="Times New Roman" panose="02020603050405020304" pitchFamily="18" charset="0"/>
            <a:cs typeface="Times New Roman" panose="02020603050405020304" pitchFamily="18" charset="0"/>
          </a:endParaRPr>
        </a:p>
      </dgm:t>
    </dgm:pt>
    <dgm:pt modelId="{13452645-EE27-4B6D-ABFA-BE897879896A}" type="pres">
      <dgm:prSet presAssocID="{6B34F0F6-4E02-444A-95CC-C023A2DCF6D9}" presName="linearFlow" presStyleCnt="0">
        <dgm:presLayoutVars>
          <dgm:dir/>
          <dgm:resizeHandles val="exact"/>
        </dgm:presLayoutVars>
      </dgm:prSet>
      <dgm:spPr/>
      <dgm:t>
        <a:bodyPr/>
        <a:lstStyle/>
        <a:p>
          <a:endParaRPr lang="es-ES"/>
        </a:p>
      </dgm:t>
    </dgm:pt>
    <dgm:pt modelId="{78E3461D-C1AE-4EFE-A506-79DA7081F694}" type="pres">
      <dgm:prSet presAssocID="{4A3C679E-3758-4269-B0FA-85964AD763EC}" presName="composite" presStyleCnt="0"/>
      <dgm:spPr/>
      <dgm:t>
        <a:bodyPr/>
        <a:lstStyle/>
        <a:p>
          <a:endParaRPr lang="es-ES"/>
        </a:p>
      </dgm:t>
    </dgm:pt>
    <dgm:pt modelId="{77C8A69B-E77F-4E02-A513-69C5D00BEF4E}" type="pres">
      <dgm:prSet presAssocID="{4A3C679E-3758-4269-B0FA-85964AD763EC}" presName="imgShp" presStyleLbl="fgImgPlace1" presStyleIdx="0" presStyleCnt="2" custLinFactNeighborX="-8572" custLinFactNeighborY="17558"/>
      <dgm:spPr>
        <a:blipFill rotWithShape="1">
          <a:blip xmlns:r="http://schemas.openxmlformats.org/officeDocument/2006/relationships" r:embed="rId1"/>
          <a:stretch>
            <a:fillRect/>
          </a:stretch>
        </a:blipFill>
      </dgm:spPr>
      <dgm:t>
        <a:bodyPr/>
        <a:lstStyle/>
        <a:p>
          <a:endParaRPr lang="es-ES"/>
        </a:p>
      </dgm:t>
    </dgm:pt>
    <dgm:pt modelId="{3C25773A-0371-43CA-B66E-760A41854C3E}" type="pres">
      <dgm:prSet presAssocID="{4A3C679E-3758-4269-B0FA-85964AD763EC}" presName="txShp" presStyleLbl="node1" presStyleIdx="0" presStyleCnt="2" custLinFactNeighborX="504" custLinFactNeighborY="17558">
        <dgm:presLayoutVars>
          <dgm:bulletEnabled val="1"/>
        </dgm:presLayoutVars>
      </dgm:prSet>
      <dgm:spPr/>
      <dgm:t>
        <a:bodyPr/>
        <a:lstStyle/>
        <a:p>
          <a:endParaRPr lang="es-ES"/>
        </a:p>
      </dgm:t>
    </dgm:pt>
    <dgm:pt modelId="{60782B50-26DE-4040-AE1A-4A0520FA6AB2}" type="pres">
      <dgm:prSet presAssocID="{90401FE3-98C7-4AB2-8C50-9F37ACCE03E0}" presName="spacing" presStyleCnt="0"/>
      <dgm:spPr/>
      <dgm:t>
        <a:bodyPr/>
        <a:lstStyle/>
        <a:p>
          <a:endParaRPr lang="es-ES"/>
        </a:p>
      </dgm:t>
    </dgm:pt>
    <dgm:pt modelId="{4A333990-266F-4886-BD86-50678ED24D31}" type="pres">
      <dgm:prSet presAssocID="{CF4BDA8B-37AB-46EE-8236-7E820B5145BE}" presName="composite" presStyleCnt="0"/>
      <dgm:spPr/>
      <dgm:t>
        <a:bodyPr/>
        <a:lstStyle/>
        <a:p>
          <a:endParaRPr lang="es-ES"/>
        </a:p>
      </dgm:t>
    </dgm:pt>
    <dgm:pt modelId="{5BE3A2A4-3A63-4C42-8141-BE19B9B1193E}" type="pres">
      <dgm:prSet presAssocID="{CF4BDA8B-37AB-46EE-8236-7E820B5145BE}" presName="imgShp" presStyleLbl="fgImgPlace1" presStyleIdx="1" presStyleCnt="2"/>
      <dgm:spPr>
        <a:blipFill rotWithShape="1">
          <a:blip xmlns:r="http://schemas.openxmlformats.org/officeDocument/2006/relationships" r:embed="rId1"/>
          <a:stretch>
            <a:fillRect/>
          </a:stretch>
        </a:blipFill>
      </dgm:spPr>
      <dgm:t>
        <a:bodyPr/>
        <a:lstStyle/>
        <a:p>
          <a:endParaRPr lang="es-ES"/>
        </a:p>
      </dgm:t>
    </dgm:pt>
    <dgm:pt modelId="{31D60BD4-46FC-45ED-B4C1-57B095A889A4}" type="pres">
      <dgm:prSet presAssocID="{CF4BDA8B-37AB-46EE-8236-7E820B5145BE}" presName="txShp" presStyleLbl="node1" presStyleIdx="1" presStyleCnt="2">
        <dgm:presLayoutVars>
          <dgm:bulletEnabled val="1"/>
        </dgm:presLayoutVars>
      </dgm:prSet>
      <dgm:spPr/>
      <dgm:t>
        <a:bodyPr/>
        <a:lstStyle/>
        <a:p>
          <a:endParaRPr lang="es-ES"/>
        </a:p>
      </dgm:t>
    </dgm:pt>
  </dgm:ptLst>
  <dgm:cxnLst>
    <dgm:cxn modelId="{B49D706C-238A-4355-98A1-1C9B09D8868D}" type="presOf" srcId="{4A3C679E-3758-4269-B0FA-85964AD763EC}" destId="{3C25773A-0371-43CA-B66E-760A41854C3E}" srcOrd="0" destOrd="0" presId="urn:microsoft.com/office/officeart/2005/8/layout/vList3"/>
    <dgm:cxn modelId="{41C22CCD-DC5C-48CF-88EF-9BBC7A4EE424}" type="presOf" srcId="{6B34F0F6-4E02-444A-95CC-C023A2DCF6D9}" destId="{13452645-EE27-4B6D-ABFA-BE897879896A}" srcOrd="0" destOrd="0" presId="urn:microsoft.com/office/officeart/2005/8/layout/vList3"/>
    <dgm:cxn modelId="{1D4688CF-4C0A-4B97-B995-DE8BD0239A07}" srcId="{6B34F0F6-4E02-444A-95CC-C023A2DCF6D9}" destId="{4A3C679E-3758-4269-B0FA-85964AD763EC}" srcOrd="0" destOrd="0" parTransId="{7E0BB9B1-69C0-4376-8DF0-29584B749ED4}" sibTransId="{90401FE3-98C7-4AB2-8C50-9F37ACCE03E0}"/>
    <dgm:cxn modelId="{57E9E93B-A1C2-4D8B-9388-44A3C00B5891}" srcId="{6B34F0F6-4E02-444A-95CC-C023A2DCF6D9}" destId="{CF4BDA8B-37AB-46EE-8236-7E820B5145BE}" srcOrd="1" destOrd="0" parTransId="{E96F6CAC-939F-4535-98FF-5D48F4619586}" sibTransId="{01FEB00A-A0E8-40B5-849C-42A6C78A4324}"/>
    <dgm:cxn modelId="{43B3307B-48C2-4097-BCB8-6F2EDD62AA49}" type="presOf" srcId="{CF4BDA8B-37AB-46EE-8236-7E820B5145BE}" destId="{31D60BD4-46FC-45ED-B4C1-57B095A889A4}" srcOrd="0" destOrd="0" presId="urn:microsoft.com/office/officeart/2005/8/layout/vList3"/>
    <dgm:cxn modelId="{F5FBB979-33BC-4257-968A-D64A7CCCD5A1}" type="presParOf" srcId="{13452645-EE27-4B6D-ABFA-BE897879896A}" destId="{78E3461D-C1AE-4EFE-A506-79DA7081F694}" srcOrd="0" destOrd="0" presId="urn:microsoft.com/office/officeart/2005/8/layout/vList3"/>
    <dgm:cxn modelId="{4EF9B9A1-B7D3-456B-A254-5B133662D8D1}" type="presParOf" srcId="{78E3461D-C1AE-4EFE-A506-79DA7081F694}" destId="{77C8A69B-E77F-4E02-A513-69C5D00BEF4E}" srcOrd="0" destOrd="0" presId="urn:microsoft.com/office/officeart/2005/8/layout/vList3"/>
    <dgm:cxn modelId="{6021208F-9768-4B13-83A0-115B03278514}" type="presParOf" srcId="{78E3461D-C1AE-4EFE-A506-79DA7081F694}" destId="{3C25773A-0371-43CA-B66E-760A41854C3E}" srcOrd="1" destOrd="0" presId="urn:microsoft.com/office/officeart/2005/8/layout/vList3"/>
    <dgm:cxn modelId="{EB4B72D1-7509-462C-9A9E-D661BABA61BA}" type="presParOf" srcId="{13452645-EE27-4B6D-ABFA-BE897879896A}" destId="{60782B50-26DE-4040-AE1A-4A0520FA6AB2}" srcOrd="1" destOrd="0" presId="urn:microsoft.com/office/officeart/2005/8/layout/vList3"/>
    <dgm:cxn modelId="{6D889177-BB79-4E33-B310-E43E3BF1E4E9}" type="presParOf" srcId="{13452645-EE27-4B6D-ABFA-BE897879896A}" destId="{4A333990-266F-4886-BD86-50678ED24D31}" srcOrd="2" destOrd="0" presId="urn:microsoft.com/office/officeart/2005/8/layout/vList3"/>
    <dgm:cxn modelId="{5F6B9CE1-D7E9-4131-868B-6108616A1B1E}" type="presParOf" srcId="{4A333990-266F-4886-BD86-50678ED24D31}" destId="{5BE3A2A4-3A63-4C42-8141-BE19B9B1193E}" srcOrd="0" destOrd="0" presId="urn:microsoft.com/office/officeart/2005/8/layout/vList3"/>
    <dgm:cxn modelId="{0D2504F1-65C9-41B3-9E5E-FD1B5A89ABC9}" type="presParOf" srcId="{4A333990-266F-4886-BD86-50678ED24D31}" destId="{31D60BD4-46FC-45ED-B4C1-57B095A889A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58FABF-2C08-4882-8A7C-2605668E6E4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6AAC5AE4-9FC5-4D5E-B70D-BBC929FA3253}">
      <dgm:prSet phldrT="[Texto]" custT="1"/>
      <dgm:spPr/>
      <dgm:t>
        <a:bodyPr/>
        <a:lstStyle/>
        <a:p>
          <a:r>
            <a:rPr lang="es-MX" sz="1600" dirty="0" smtClean="0">
              <a:solidFill>
                <a:schemeClr val="tx1"/>
              </a:solidFill>
              <a:latin typeface="Times New Roman" panose="02020603050405020304" pitchFamily="18" charset="0"/>
              <a:cs typeface="Times New Roman" panose="02020603050405020304" pitchFamily="18" charset="0"/>
            </a:rPr>
            <a:t>Para mejorar el nivel de satisfacción del cliente deberá contrastarse el cumplimiento de la oferta turística, considerando no solamente el horario, sino que existan ambientes y niveles de servicios de alta calidad.</a:t>
          </a:r>
          <a:endParaRPr lang="es-ES" sz="1600" dirty="0">
            <a:latin typeface="Times New Roman" panose="02020603050405020304" pitchFamily="18" charset="0"/>
            <a:cs typeface="Times New Roman" panose="02020603050405020304" pitchFamily="18" charset="0"/>
          </a:endParaRPr>
        </a:p>
      </dgm:t>
    </dgm:pt>
    <dgm:pt modelId="{773A656A-5671-496A-9A0F-96E0804FBC35}" type="parTrans" cxnId="{969ACC37-2F4F-4846-AA3B-ED2871EAB0A3}">
      <dgm:prSet/>
      <dgm:spPr/>
      <dgm:t>
        <a:bodyPr/>
        <a:lstStyle/>
        <a:p>
          <a:endParaRPr lang="es-ES">
            <a:latin typeface="Times New Roman" panose="02020603050405020304" pitchFamily="18" charset="0"/>
            <a:cs typeface="Times New Roman" panose="02020603050405020304" pitchFamily="18" charset="0"/>
          </a:endParaRPr>
        </a:p>
      </dgm:t>
    </dgm:pt>
    <dgm:pt modelId="{762D08AD-F108-4AAE-9F27-6E8739C20407}" type="sibTrans" cxnId="{969ACC37-2F4F-4846-AA3B-ED2871EAB0A3}">
      <dgm:prSet/>
      <dgm:spPr/>
      <dgm:t>
        <a:bodyPr/>
        <a:lstStyle/>
        <a:p>
          <a:endParaRPr lang="es-ES">
            <a:latin typeface="Times New Roman" panose="02020603050405020304" pitchFamily="18" charset="0"/>
            <a:cs typeface="Times New Roman" panose="02020603050405020304" pitchFamily="18" charset="0"/>
          </a:endParaRPr>
        </a:p>
      </dgm:t>
    </dgm:pt>
    <dgm:pt modelId="{ABD6413D-654D-4AE6-8387-16A887C110E7}">
      <dgm:prSet phldrT="[Texto]"/>
      <dgm:spPr/>
      <dgm:t>
        <a:bodyPr/>
        <a:lstStyle/>
        <a:p>
          <a:r>
            <a:rPr lang="es-MX" dirty="0" smtClean="0">
              <a:latin typeface="Times New Roman" panose="02020603050405020304" pitchFamily="18" charset="0"/>
              <a:cs typeface="Times New Roman" panose="02020603050405020304" pitchFamily="18" charset="0"/>
            </a:rPr>
            <a:t>Potenciar la oferta turística en los centros turísticos: la Ciudad Mitad del Mundo, El Teleférico, la Capilla del Hombre y el Volcán </a:t>
          </a:r>
          <a:r>
            <a:rPr lang="es-MX" dirty="0" err="1" smtClean="0">
              <a:latin typeface="Times New Roman" panose="02020603050405020304" pitchFamily="18" charset="0"/>
              <a:cs typeface="Times New Roman" panose="02020603050405020304" pitchFamily="18" charset="0"/>
            </a:rPr>
            <a:t>Pululahua</a:t>
          </a:r>
          <a:r>
            <a:rPr lang="es-MX" dirty="0" smtClean="0">
              <a:latin typeface="Times New Roman" panose="02020603050405020304" pitchFamily="18" charset="0"/>
              <a:cs typeface="Times New Roman" panose="02020603050405020304" pitchFamily="18" charset="0"/>
            </a:rPr>
            <a:t> debido a que se sienten conformes en cuanto al confort, la limpieza de los lugares visitados, la señalización, los horarios de apertura y los parqueaderos, y al servicio prestado, la imagen percibida por el consumidor de servicios turísticos en buena ya que la mitad más uno de los mismos ha confirmado que regresaría a visitar estos lugares en el país, Pero aún existe la otra mitad que no lo haría.</a:t>
          </a:r>
          <a:endParaRPr lang="es-ES" dirty="0">
            <a:latin typeface="Times New Roman" panose="02020603050405020304" pitchFamily="18" charset="0"/>
            <a:cs typeface="Times New Roman" panose="02020603050405020304" pitchFamily="18" charset="0"/>
          </a:endParaRPr>
        </a:p>
      </dgm:t>
    </dgm:pt>
    <dgm:pt modelId="{B3066148-FEAF-45FA-8F52-80A08515C705}" type="parTrans" cxnId="{98580D54-9D14-4D38-858D-41DCFFA81C2A}">
      <dgm:prSet/>
      <dgm:spPr/>
      <dgm:t>
        <a:bodyPr/>
        <a:lstStyle/>
        <a:p>
          <a:endParaRPr lang="es-ES">
            <a:latin typeface="Times New Roman" panose="02020603050405020304" pitchFamily="18" charset="0"/>
            <a:cs typeface="Times New Roman" panose="02020603050405020304" pitchFamily="18" charset="0"/>
          </a:endParaRPr>
        </a:p>
      </dgm:t>
    </dgm:pt>
    <dgm:pt modelId="{E48DB4E9-E531-442C-A256-EFE462B7CEA5}" type="sibTrans" cxnId="{98580D54-9D14-4D38-858D-41DCFFA81C2A}">
      <dgm:prSet/>
      <dgm:spPr/>
      <dgm:t>
        <a:bodyPr/>
        <a:lstStyle/>
        <a:p>
          <a:endParaRPr lang="es-ES">
            <a:latin typeface="Times New Roman" panose="02020603050405020304" pitchFamily="18" charset="0"/>
            <a:cs typeface="Times New Roman" panose="02020603050405020304" pitchFamily="18" charset="0"/>
          </a:endParaRPr>
        </a:p>
      </dgm:t>
    </dgm:pt>
    <dgm:pt modelId="{F40E57E8-9069-46E0-91A6-93BA2973BCC4}">
      <dgm:prSet phldrT="[Texto]" custT="1"/>
      <dgm:spPr/>
      <dgm:t>
        <a:bodyPr/>
        <a:lstStyle/>
        <a:p>
          <a:r>
            <a:rPr lang="es-MX" sz="1600" dirty="0" smtClean="0">
              <a:latin typeface="Times New Roman" panose="02020603050405020304" pitchFamily="18" charset="0"/>
              <a:cs typeface="Times New Roman" panose="02020603050405020304" pitchFamily="18" charset="0"/>
            </a:rPr>
            <a:t>Debería reajustarse los perfiles de los consumidores a fin de aplicar estrategias de comunicación e incentivos de acuerdo con la edad y género para ambientar la oferta y promoción por días específicos.</a:t>
          </a:r>
          <a:endParaRPr lang="es-ES" sz="1600" dirty="0">
            <a:latin typeface="Times New Roman" panose="02020603050405020304" pitchFamily="18" charset="0"/>
            <a:cs typeface="Times New Roman" panose="02020603050405020304" pitchFamily="18" charset="0"/>
          </a:endParaRPr>
        </a:p>
      </dgm:t>
    </dgm:pt>
    <dgm:pt modelId="{EF243975-C531-4246-BAF5-7411D5A0B917}" type="parTrans" cxnId="{CCA36CA9-A224-481D-B9C2-38ADA7E89AAB}">
      <dgm:prSet/>
      <dgm:spPr/>
      <dgm:t>
        <a:bodyPr/>
        <a:lstStyle/>
        <a:p>
          <a:endParaRPr lang="es-ES">
            <a:latin typeface="Times New Roman" panose="02020603050405020304" pitchFamily="18" charset="0"/>
            <a:cs typeface="Times New Roman" panose="02020603050405020304" pitchFamily="18" charset="0"/>
          </a:endParaRPr>
        </a:p>
      </dgm:t>
    </dgm:pt>
    <dgm:pt modelId="{BF4C2426-F1A1-4834-B0FB-5DD7FE5F7FBF}" type="sibTrans" cxnId="{CCA36CA9-A224-481D-B9C2-38ADA7E89AAB}">
      <dgm:prSet/>
      <dgm:spPr/>
      <dgm:t>
        <a:bodyPr/>
        <a:lstStyle/>
        <a:p>
          <a:endParaRPr lang="es-ES">
            <a:latin typeface="Times New Roman" panose="02020603050405020304" pitchFamily="18" charset="0"/>
            <a:cs typeface="Times New Roman" panose="02020603050405020304" pitchFamily="18" charset="0"/>
          </a:endParaRPr>
        </a:p>
      </dgm:t>
    </dgm:pt>
    <dgm:pt modelId="{0A2C3699-1564-4C14-870F-E2E636FAA623}" type="pres">
      <dgm:prSet presAssocID="{8E58FABF-2C08-4882-8A7C-2605668E6E49}" presName="Name0" presStyleCnt="0">
        <dgm:presLayoutVars>
          <dgm:dir/>
          <dgm:resizeHandles val="exact"/>
        </dgm:presLayoutVars>
      </dgm:prSet>
      <dgm:spPr/>
      <dgm:t>
        <a:bodyPr/>
        <a:lstStyle/>
        <a:p>
          <a:endParaRPr lang="es-ES"/>
        </a:p>
      </dgm:t>
    </dgm:pt>
    <dgm:pt modelId="{A7EDA77E-8D58-4C93-8C68-E62CA3CEF131}" type="pres">
      <dgm:prSet presAssocID="{6AAC5AE4-9FC5-4D5E-B70D-BBC929FA3253}" presName="composite" presStyleCnt="0"/>
      <dgm:spPr/>
    </dgm:pt>
    <dgm:pt modelId="{6CC3F2D2-6B07-4970-9086-FD6C29144589}" type="pres">
      <dgm:prSet presAssocID="{6AAC5AE4-9FC5-4D5E-B70D-BBC929FA3253}" presName="rect1" presStyleLbl="trAlignAcc1" presStyleIdx="0" presStyleCnt="3" custScaleX="168172">
        <dgm:presLayoutVars>
          <dgm:bulletEnabled val="1"/>
        </dgm:presLayoutVars>
      </dgm:prSet>
      <dgm:spPr/>
      <dgm:t>
        <a:bodyPr/>
        <a:lstStyle/>
        <a:p>
          <a:endParaRPr lang="es-ES"/>
        </a:p>
      </dgm:t>
    </dgm:pt>
    <dgm:pt modelId="{84475E8D-F195-4403-8FE7-E5A641A151A6}" type="pres">
      <dgm:prSet presAssocID="{6AAC5AE4-9FC5-4D5E-B70D-BBC929FA3253}" presName="rect2" presStyleLbl="fgImgPlace1" presStyleIdx="0" presStyleCnt="3" custLinFactX="-40419" custLinFactNeighborX="-100000" custLinFactNeighborY="10401"/>
      <dgm:spPr>
        <a:blipFill rotWithShape="1">
          <a:blip xmlns:r="http://schemas.openxmlformats.org/officeDocument/2006/relationships" r:embed="rId1"/>
          <a:stretch>
            <a:fillRect/>
          </a:stretch>
        </a:blipFill>
      </dgm:spPr>
    </dgm:pt>
    <dgm:pt modelId="{858B1CE0-9049-4F1A-83B9-B62D4EA057CF}" type="pres">
      <dgm:prSet presAssocID="{762D08AD-F108-4AAE-9F27-6E8739C20407}" presName="sibTrans" presStyleCnt="0"/>
      <dgm:spPr/>
    </dgm:pt>
    <dgm:pt modelId="{99AACDA4-FF4C-495D-956B-3904C1B51158}" type="pres">
      <dgm:prSet presAssocID="{ABD6413D-654D-4AE6-8387-16A887C110E7}" presName="composite" presStyleCnt="0"/>
      <dgm:spPr/>
    </dgm:pt>
    <dgm:pt modelId="{85D871BA-BAA7-47B6-9775-84810F437040}" type="pres">
      <dgm:prSet presAssocID="{ABD6413D-654D-4AE6-8387-16A887C110E7}" presName="rect1" presStyleLbl="trAlignAcc1" presStyleIdx="1" presStyleCnt="3" custScaleX="152266" custLinFactNeighborX="8532">
        <dgm:presLayoutVars>
          <dgm:bulletEnabled val="1"/>
        </dgm:presLayoutVars>
      </dgm:prSet>
      <dgm:spPr/>
      <dgm:t>
        <a:bodyPr/>
        <a:lstStyle/>
        <a:p>
          <a:endParaRPr lang="es-ES"/>
        </a:p>
      </dgm:t>
    </dgm:pt>
    <dgm:pt modelId="{A06D182E-1671-4179-9BF3-321352E28E93}" type="pres">
      <dgm:prSet presAssocID="{ABD6413D-654D-4AE6-8387-16A887C110E7}" presName="rect2" presStyleLbl="fgImgPlace1" presStyleIdx="1" presStyleCnt="3" custLinFactX="-42370" custLinFactNeighborX="-100000" custLinFactNeighborY="11701"/>
      <dgm:spPr>
        <a:blipFill rotWithShape="1">
          <a:blip xmlns:r="http://schemas.openxmlformats.org/officeDocument/2006/relationships" r:embed="rId1"/>
          <a:stretch>
            <a:fillRect/>
          </a:stretch>
        </a:blipFill>
      </dgm:spPr>
    </dgm:pt>
    <dgm:pt modelId="{73EEEC39-606B-48A0-92D8-5C558501F4C7}" type="pres">
      <dgm:prSet presAssocID="{E48DB4E9-E531-442C-A256-EFE462B7CEA5}" presName="sibTrans" presStyleCnt="0"/>
      <dgm:spPr/>
    </dgm:pt>
    <dgm:pt modelId="{EC35C4A8-5DCD-4C65-B050-2872E55530D2}" type="pres">
      <dgm:prSet presAssocID="{F40E57E8-9069-46E0-91A6-93BA2973BCC4}" presName="composite" presStyleCnt="0"/>
      <dgm:spPr/>
    </dgm:pt>
    <dgm:pt modelId="{C933781E-9C1B-4B38-BA3A-3EFE0737BCB4}" type="pres">
      <dgm:prSet presAssocID="{F40E57E8-9069-46E0-91A6-93BA2973BCC4}" presName="rect1" presStyleLbl="trAlignAcc1" presStyleIdx="2" presStyleCnt="3" custScaleX="158187" custLinFactNeighborX="5119">
        <dgm:presLayoutVars>
          <dgm:bulletEnabled val="1"/>
        </dgm:presLayoutVars>
      </dgm:prSet>
      <dgm:spPr/>
      <dgm:t>
        <a:bodyPr/>
        <a:lstStyle/>
        <a:p>
          <a:endParaRPr lang="es-ES"/>
        </a:p>
      </dgm:t>
    </dgm:pt>
    <dgm:pt modelId="{988FB05B-BF43-4B3D-821F-3256B139A465}" type="pres">
      <dgm:prSet presAssocID="{F40E57E8-9069-46E0-91A6-93BA2973BCC4}" presName="rect2" presStyleLbl="fgImgPlace1" presStyleIdx="2" presStyleCnt="3" custLinFactX="-38469" custLinFactNeighborX="-100000" custLinFactNeighborY="10401"/>
      <dgm:spPr>
        <a:blipFill rotWithShape="1">
          <a:blip xmlns:r="http://schemas.openxmlformats.org/officeDocument/2006/relationships" r:embed="rId1"/>
          <a:stretch>
            <a:fillRect/>
          </a:stretch>
        </a:blipFill>
      </dgm:spPr>
    </dgm:pt>
  </dgm:ptLst>
  <dgm:cxnLst>
    <dgm:cxn modelId="{CCA36CA9-A224-481D-B9C2-38ADA7E89AAB}" srcId="{8E58FABF-2C08-4882-8A7C-2605668E6E49}" destId="{F40E57E8-9069-46E0-91A6-93BA2973BCC4}" srcOrd="2" destOrd="0" parTransId="{EF243975-C531-4246-BAF5-7411D5A0B917}" sibTransId="{BF4C2426-F1A1-4834-B0FB-5DD7FE5F7FBF}"/>
    <dgm:cxn modelId="{969ACC37-2F4F-4846-AA3B-ED2871EAB0A3}" srcId="{8E58FABF-2C08-4882-8A7C-2605668E6E49}" destId="{6AAC5AE4-9FC5-4D5E-B70D-BBC929FA3253}" srcOrd="0" destOrd="0" parTransId="{773A656A-5671-496A-9A0F-96E0804FBC35}" sibTransId="{762D08AD-F108-4AAE-9F27-6E8739C20407}"/>
    <dgm:cxn modelId="{98580D54-9D14-4D38-858D-41DCFFA81C2A}" srcId="{8E58FABF-2C08-4882-8A7C-2605668E6E49}" destId="{ABD6413D-654D-4AE6-8387-16A887C110E7}" srcOrd="1" destOrd="0" parTransId="{B3066148-FEAF-45FA-8F52-80A08515C705}" sibTransId="{E48DB4E9-E531-442C-A256-EFE462B7CEA5}"/>
    <dgm:cxn modelId="{A420200D-6631-49B2-8DD2-67EAFC69CFF3}" type="presOf" srcId="{F40E57E8-9069-46E0-91A6-93BA2973BCC4}" destId="{C933781E-9C1B-4B38-BA3A-3EFE0737BCB4}" srcOrd="0" destOrd="0" presId="urn:microsoft.com/office/officeart/2008/layout/PictureStrips"/>
    <dgm:cxn modelId="{25B0DB61-4CB3-4109-9948-5AE48855608A}" type="presOf" srcId="{ABD6413D-654D-4AE6-8387-16A887C110E7}" destId="{85D871BA-BAA7-47B6-9775-84810F437040}" srcOrd="0" destOrd="0" presId="urn:microsoft.com/office/officeart/2008/layout/PictureStrips"/>
    <dgm:cxn modelId="{DDC21EE8-9689-4757-A429-91D76DC8D3CC}" type="presOf" srcId="{8E58FABF-2C08-4882-8A7C-2605668E6E49}" destId="{0A2C3699-1564-4C14-870F-E2E636FAA623}" srcOrd="0" destOrd="0" presId="urn:microsoft.com/office/officeart/2008/layout/PictureStrips"/>
    <dgm:cxn modelId="{535CED26-B5C6-4603-9750-49AA923ED9E4}" type="presOf" srcId="{6AAC5AE4-9FC5-4D5E-B70D-BBC929FA3253}" destId="{6CC3F2D2-6B07-4970-9086-FD6C29144589}" srcOrd="0" destOrd="0" presId="urn:microsoft.com/office/officeart/2008/layout/PictureStrips"/>
    <dgm:cxn modelId="{7563D4EE-B82C-412E-A689-67CF8FB94B14}" type="presParOf" srcId="{0A2C3699-1564-4C14-870F-E2E636FAA623}" destId="{A7EDA77E-8D58-4C93-8C68-E62CA3CEF131}" srcOrd="0" destOrd="0" presId="urn:microsoft.com/office/officeart/2008/layout/PictureStrips"/>
    <dgm:cxn modelId="{A0913D7F-F805-4CD6-A80F-B45353CAB107}" type="presParOf" srcId="{A7EDA77E-8D58-4C93-8C68-E62CA3CEF131}" destId="{6CC3F2D2-6B07-4970-9086-FD6C29144589}" srcOrd="0" destOrd="0" presId="urn:microsoft.com/office/officeart/2008/layout/PictureStrips"/>
    <dgm:cxn modelId="{6015248B-9859-4AC5-A3A6-2044E916569F}" type="presParOf" srcId="{A7EDA77E-8D58-4C93-8C68-E62CA3CEF131}" destId="{84475E8D-F195-4403-8FE7-E5A641A151A6}" srcOrd="1" destOrd="0" presId="urn:microsoft.com/office/officeart/2008/layout/PictureStrips"/>
    <dgm:cxn modelId="{D621F6BC-C036-45F0-80E3-8FCBFB4D359F}" type="presParOf" srcId="{0A2C3699-1564-4C14-870F-E2E636FAA623}" destId="{858B1CE0-9049-4F1A-83B9-B62D4EA057CF}" srcOrd="1" destOrd="0" presId="urn:microsoft.com/office/officeart/2008/layout/PictureStrips"/>
    <dgm:cxn modelId="{06A9D9F6-4718-41EE-A4E8-CD4F157D6682}" type="presParOf" srcId="{0A2C3699-1564-4C14-870F-E2E636FAA623}" destId="{99AACDA4-FF4C-495D-956B-3904C1B51158}" srcOrd="2" destOrd="0" presId="urn:microsoft.com/office/officeart/2008/layout/PictureStrips"/>
    <dgm:cxn modelId="{74022853-AC85-4F11-BBFE-37E532FD3BC6}" type="presParOf" srcId="{99AACDA4-FF4C-495D-956B-3904C1B51158}" destId="{85D871BA-BAA7-47B6-9775-84810F437040}" srcOrd="0" destOrd="0" presId="urn:microsoft.com/office/officeart/2008/layout/PictureStrips"/>
    <dgm:cxn modelId="{49710C8F-E37F-44CE-86DD-56C4A825260C}" type="presParOf" srcId="{99AACDA4-FF4C-495D-956B-3904C1B51158}" destId="{A06D182E-1671-4179-9BF3-321352E28E93}" srcOrd="1" destOrd="0" presId="urn:microsoft.com/office/officeart/2008/layout/PictureStrips"/>
    <dgm:cxn modelId="{460792B6-AEC8-4DE8-8437-32FF481E7243}" type="presParOf" srcId="{0A2C3699-1564-4C14-870F-E2E636FAA623}" destId="{73EEEC39-606B-48A0-92D8-5C558501F4C7}" srcOrd="3" destOrd="0" presId="urn:microsoft.com/office/officeart/2008/layout/PictureStrips"/>
    <dgm:cxn modelId="{D4E2455D-7177-45D9-8015-59570CB194DA}" type="presParOf" srcId="{0A2C3699-1564-4C14-870F-E2E636FAA623}" destId="{EC35C4A8-5DCD-4C65-B050-2872E55530D2}" srcOrd="4" destOrd="0" presId="urn:microsoft.com/office/officeart/2008/layout/PictureStrips"/>
    <dgm:cxn modelId="{953410DD-1B70-47E8-8B67-31DB7C33DEDB}" type="presParOf" srcId="{EC35C4A8-5DCD-4C65-B050-2872E55530D2}" destId="{C933781E-9C1B-4B38-BA3A-3EFE0737BCB4}" srcOrd="0" destOrd="0" presId="urn:microsoft.com/office/officeart/2008/layout/PictureStrips"/>
    <dgm:cxn modelId="{331DCBF4-F68A-4BDF-A82D-0DD6FAED51E2}" type="presParOf" srcId="{EC35C4A8-5DCD-4C65-B050-2872E55530D2}" destId="{988FB05B-BF43-4B3D-821F-3256B139A46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F7888-B066-4016-BA1E-DE6042DA412A}">
      <dsp:nvSpPr>
        <dsp:cNvPr id="0" name=""/>
        <dsp:cNvSpPr/>
      </dsp:nvSpPr>
      <dsp:spPr>
        <a:xfrm>
          <a:off x="2891" y="349745"/>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Medir el nivel de satisfacción de los servicios turísticos ofertados dentro de la Zona Norte del Distrito Metropolitano de Quito desde enero a septiembre del 2017</a:t>
          </a:r>
          <a:endParaRPr lang="es-ES" sz="1400" kern="1200" dirty="0">
            <a:latin typeface="Times New Roman" panose="02020603050405020304" pitchFamily="18" charset="0"/>
            <a:cs typeface="Times New Roman" panose="02020603050405020304" pitchFamily="18" charset="0"/>
          </a:endParaRPr>
        </a:p>
      </dsp:txBody>
      <dsp:txXfrm>
        <a:off x="2891" y="349745"/>
        <a:ext cx="2293910" cy="1376346"/>
      </dsp:txXfrm>
    </dsp:sp>
    <dsp:sp modelId="{DE574376-AA5E-4D93-87FA-A14990EF87F1}">
      <dsp:nvSpPr>
        <dsp:cNvPr id="0" name=""/>
        <dsp:cNvSpPr/>
      </dsp:nvSpPr>
      <dsp:spPr>
        <a:xfrm>
          <a:off x="2526193" y="349745"/>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Identificar la relación entre la oferta turística y las expectativas del consumidor turístico.</a:t>
          </a:r>
          <a:endParaRPr lang="es-ES" sz="1400" kern="1200" dirty="0">
            <a:latin typeface="Times New Roman" panose="02020603050405020304" pitchFamily="18" charset="0"/>
            <a:cs typeface="Times New Roman" panose="02020603050405020304" pitchFamily="18" charset="0"/>
          </a:endParaRPr>
        </a:p>
      </dsp:txBody>
      <dsp:txXfrm>
        <a:off x="2526193" y="349745"/>
        <a:ext cx="2293910" cy="1376346"/>
      </dsp:txXfrm>
    </dsp:sp>
    <dsp:sp modelId="{1061030F-04B5-44D5-AB25-FFD1FC3069DD}">
      <dsp:nvSpPr>
        <dsp:cNvPr id="0" name=""/>
        <dsp:cNvSpPr/>
      </dsp:nvSpPr>
      <dsp:spPr>
        <a:xfrm>
          <a:off x="5049495" y="349745"/>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Identificar los servicios turísticos dentro de la Zona Norte del Distrito Metropolitano de Quito que más satisfacción ofrecen.</a:t>
          </a:r>
          <a:endParaRPr lang="es-ES" sz="1400" kern="1200" dirty="0">
            <a:latin typeface="Times New Roman" panose="02020603050405020304" pitchFamily="18" charset="0"/>
            <a:cs typeface="Times New Roman" panose="02020603050405020304" pitchFamily="18" charset="0"/>
          </a:endParaRPr>
        </a:p>
      </dsp:txBody>
      <dsp:txXfrm>
        <a:off x="5049495" y="349745"/>
        <a:ext cx="2293910" cy="1376346"/>
      </dsp:txXfrm>
    </dsp:sp>
    <dsp:sp modelId="{33142AEA-BA6C-40EC-A5EE-6E113A52B8C4}">
      <dsp:nvSpPr>
        <dsp:cNvPr id="0" name=""/>
        <dsp:cNvSpPr/>
      </dsp:nvSpPr>
      <dsp:spPr>
        <a:xfrm>
          <a:off x="7572796" y="349745"/>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Proponer un plan de medios para mejorar el nivel de satisfacción del consumidor nacional e internacional.</a:t>
          </a:r>
          <a:endParaRPr lang="es-ES" sz="1400" kern="1200" dirty="0">
            <a:latin typeface="Times New Roman" panose="02020603050405020304" pitchFamily="18" charset="0"/>
            <a:cs typeface="Times New Roman" panose="02020603050405020304" pitchFamily="18" charset="0"/>
          </a:endParaRPr>
        </a:p>
      </dsp:txBody>
      <dsp:txXfrm>
        <a:off x="7572796" y="349745"/>
        <a:ext cx="2293910" cy="1376346"/>
      </dsp:txXfrm>
    </dsp:sp>
    <dsp:sp modelId="{36FD215B-249D-4905-AEB1-12264ABC7EEE}">
      <dsp:nvSpPr>
        <dsp:cNvPr id="0" name=""/>
        <dsp:cNvSpPr/>
      </dsp:nvSpPr>
      <dsp:spPr>
        <a:xfrm>
          <a:off x="1264542" y="1955483"/>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Establecer la metodología para el objeto de estudio.</a:t>
          </a:r>
          <a:endParaRPr lang="es-ES" sz="1400" kern="1200" dirty="0">
            <a:latin typeface="Times New Roman" panose="02020603050405020304" pitchFamily="18" charset="0"/>
            <a:cs typeface="Times New Roman" panose="02020603050405020304" pitchFamily="18" charset="0"/>
          </a:endParaRPr>
        </a:p>
      </dsp:txBody>
      <dsp:txXfrm>
        <a:off x="1264542" y="1955483"/>
        <a:ext cx="2293910" cy="1376346"/>
      </dsp:txXfrm>
    </dsp:sp>
    <dsp:sp modelId="{50BF60B0-5826-406F-9490-A2DAAD8AA70B}">
      <dsp:nvSpPr>
        <dsp:cNvPr id="0" name=""/>
        <dsp:cNvSpPr/>
      </dsp:nvSpPr>
      <dsp:spPr>
        <a:xfrm>
          <a:off x="3787844" y="1955483"/>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Diseñar el marco metodológico de las variables de estudio</a:t>
          </a:r>
          <a:endParaRPr lang="es-ES" sz="1400" kern="1200" dirty="0">
            <a:latin typeface="Times New Roman" panose="02020603050405020304" pitchFamily="18" charset="0"/>
            <a:cs typeface="Times New Roman" panose="02020603050405020304" pitchFamily="18" charset="0"/>
          </a:endParaRPr>
        </a:p>
      </dsp:txBody>
      <dsp:txXfrm>
        <a:off x="3787844" y="1955483"/>
        <a:ext cx="2293910" cy="1376346"/>
      </dsp:txXfrm>
    </dsp:sp>
    <dsp:sp modelId="{87680F69-2151-442A-961C-895A4DEABA74}">
      <dsp:nvSpPr>
        <dsp:cNvPr id="0" name=""/>
        <dsp:cNvSpPr/>
      </dsp:nvSpPr>
      <dsp:spPr>
        <a:xfrm>
          <a:off x="6311145" y="1955483"/>
          <a:ext cx="2293910" cy="137634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Analizar los resultados o marco empírico.</a:t>
          </a:r>
          <a:endParaRPr lang="es-ES" sz="1400" kern="1200" dirty="0">
            <a:latin typeface="Times New Roman" panose="02020603050405020304" pitchFamily="18" charset="0"/>
            <a:cs typeface="Times New Roman" panose="02020603050405020304" pitchFamily="18" charset="0"/>
          </a:endParaRPr>
        </a:p>
      </dsp:txBody>
      <dsp:txXfrm>
        <a:off x="6311145" y="1955483"/>
        <a:ext cx="2293910" cy="13763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C576C-6E2B-4781-AF6D-2BDDE8DEEE75}">
      <dsp:nvSpPr>
        <dsp:cNvPr id="0" name=""/>
        <dsp:cNvSpPr/>
      </dsp:nvSpPr>
      <dsp:spPr>
        <a:xfrm>
          <a:off x="0" y="0"/>
          <a:ext cx="9264650" cy="134672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kern="1200" dirty="0" smtClean="0">
              <a:latin typeface="Times New Roman" panose="02020603050405020304" pitchFamily="18" charset="0"/>
              <a:cs typeface="Times New Roman" panose="02020603050405020304" pitchFamily="18" charset="0"/>
            </a:rPr>
            <a:t>Se debería realizar pruebas de mediciones de satisfacción periódicamente para aplicar planes de mejoras, ya que brinda información real e inmediata sobre el perfil, expectativas y sobre todo nivel de satisfacción, además de lograr conocer específicamente sus expectativas. </a:t>
          </a:r>
          <a:endParaRPr lang="es-ES" sz="1900" kern="1200" dirty="0">
            <a:latin typeface="Times New Roman" panose="02020603050405020304" pitchFamily="18" charset="0"/>
            <a:cs typeface="Times New Roman" panose="02020603050405020304" pitchFamily="18" charset="0"/>
          </a:endParaRPr>
        </a:p>
      </dsp:txBody>
      <dsp:txXfrm>
        <a:off x="1987602" y="0"/>
        <a:ext cx="7277047" cy="1346729"/>
      </dsp:txXfrm>
    </dsp:sp>
    <dsp:sp modelId="{0948B5F6-A053-4D6B-8407-EB1155A89F91}">
      <dsp:nvSpPr>
        <dsp:cNvPr id="0" name=""/>
        <dsp:cNvSpPr/>
      </dsp:nvSpPr>
      <dsp:spPr>
        <a:xfrm>
          <a:off x="134672" y="134672"/>
          <a:ext cx="1852930" cy="107738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AB6B1BC-745E-47A9-8E6D-92D8200C24EF}">
      <dsp:nvSpPr>
        <dsp:cNvPr id="0" name=""/>
        <dsp:cNvSpPr/>
      </dsp:nvSpPr>
      <dsp:spPr>
        <a:xfrm>
          <a:off x="0" y="1481401"/>
          <a:ext cx="9264650" cy="134672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kern="1200" dirty="0" smtClean="0">
              <a:latin typeface="Times New Roman" panose="02020603050405020304" pitchFamily="18" charset="0"/>
              <a:cs typeface="Times New Roman" panose="02020603050405020304" pitchFamily="18" charset="0"/>
            </a:rPr>
            <a:t>Se recomienda analizar el perfil de los consumidores de servicios turísticos ya que de esta manera se podrán implementar nuevos planes de mejora continua y satisfacer los requerimientos del segmento direccionado.</a:t>
          </a:r>
          <a:endParaRPr lang="es-ES" sz="1900" kern="1200" dirty="0">
            <a:latin typeface="Times New Roman" panose="02020603050405020304" pitchFamily="18" charset="0"/>
            <a:cs typeface="Times New Roman" panose="02020603050405020304" pitchFamily="18" charset="0"/>
          </a:endParaRPr>
        </a:p>
      </dsp:txBody>
      <dsp:txXfrm>
        <a:off x="1987602" y="1481401"/>
        <a:ext cx="7277047" cy="1346729"/>
      </dsp:txXfrm>
    </dsp:sp>
    <dsp:sp modelId="{B9D546AE-9390-45E2-87CC-283C07D8F339}">
      <dsp:nvSpPr>
        <dsp:cNvPr id="0" name=""/>
        <dsp:cNvSpPr/>
      </dsp:nvSpPr>
      <dsp:spPr>
        <a:xfrm>
          <a:off x="134672" y="1616074"/>
          <a:ext cx="1852930" cy="107738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EEBE780-9134-4AC2-96BB-2859EE91A5A2}">
      <dsp:nvSpPr>
        <dsp:cNvPr id="0" name=""/>
        <dsp:cNvSpPr/>
      </dsp:nvSpPr>
      <dsp:spPr>
        <a:xfrm>
          <a:off x="0" y="2962803"/>
          <a:ext cx="9264650" cy="134672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kern="1200" dirty="0" smtClean="0">
              <a:latin typeface="Times New Roman" panose="02020603050405020304" pitchFamily="18" charset="0"/>
              <a:cs typeface="Times New Roman" panose="02020603050405020304" pitchFamily="18" charset="0"/>
            </a:rPr>
            <a:t>Se recomienda Potenciar los lugares que tienen bajos índices de visitar a través de una correcta segmentación y la implementación de nuevas herramientas promocionales para incentivar la visita frecuente a dichos lugares.</a:t>
          </a:r>
          <a:endParaRPr lang="es-ES" sz="1900" kern="1200" dirty="0">
            <a:latin typeface="Times New Roman" panose="02020603050405020304" pitchFamily="18" charset="0"/>
            <a:cs typeface="Times New Roman" panose="02020603050405020304" pitchFamily="18" charset="0"/>
          </a:endParaRPr>
        </a:p>
      </dsp:txBody>
      <dsp:txXfrm>
        <a:off x="1987602" y="2962803"/>
        <a:ext cx="7277047" cy="1346729"/>
      </dsp:txXfrm>
    </dsp:sp>
    <dsp:sp modelId="{EB6F6E78-B28B-48FA-903A-41D05E1C3FC9}">
      <dsp:nvSpPr>
        <dsp:cNvPr id="0" name=""/>
        <dsp:cNvSpPr/>
      </dsp:nvSpPr>
      <dsp:spPr>
        <a:xfrm>
          <a:off x="134672" y="3097476"/>
          <a:ext cx="1852930" cy="107738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E084-8D56-4E62-BDB2-24F2FE17871D}">
      <dsp:nvSpPr>
        <dsp:cNvPr id="0" name=""/>
        <dsp:cNvSpPr/>
      </dsp:nvSpPr>
      <dsp:spPr>
        <a:xfrm rot="5400000">
          <a:off x="5642831" y="-2191513"/>
          <a:ext cx="1184721" cy="58684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171450" lvl="1" indent="-171450" algn="l" defTabSz="711200">
            <a:lnSpc>
              <a:spcPct val="90000"/>
            </a:lnSpc>
            <a:spcBef>
              <a:spcPct val="0"/>
            </a:spcBef>
            <a:spcAft>
              <a:spcPct val="15000"/>
            </a:spcAft>
            <a:buChar char="••"/>
          </a:pPr>
          <a:r>
            <a:rPr lang="es-ES" sz="1600" b="0" kern="1200" dirty="0" smtClean="0">
              <a:latin typeface="Times New Roman" panose="02020603050405020304" pitchFamily="18" charset="0"/>
              <a:cs typeface="Times New Roman" panose="02020603050405020304" pitchFamily="18" charset="0"/>
            </a:rPr>
            <a:t>Nuestro público objetivo está enfocado en su mayoría en familias que se encuentran en un nivel socioeconómico medio alto y alto, son personas que les gusta viajar, divertirse, disfrutar y conocer nuevos lugares.</a:t>
          </a:r>
          <a:endParaRPr lang="es-ES" sz="1600" kern="1200" dirty="0">
            <a:latin typeface="Times New Roman" panose="02020603050405020304" pitchFamily="18" charset="0"/>
            <a:cs typeface="Times New Roman" panose="02020603050405020304" pitchFamily="18" charset="0"/>
          </a:endParaRPr>
        </a:p>
      </dsp:txBody>
      <dsp:txXfrm rot="-5400000">
        <a:off x="3300984" y="208167"/>
        <a:ext cx="5810583" cy="1069055"/>
      </dsp:txXfrm>
    </dsp:sp>
    <dsp:sp modelId="{0A79672D-1862-401A-A7B0-25F5C75A14F7}">
      <dsp:nvSpPr>
        <dsp:cNvPr id="0" name=""/>
        <dsp:cNvSpPr/>
      </dsp:nvSpPr>
      <dsp:spPr>
        <a:xfrm>
          <a:off x="0" y="2243"/>
          <a:ext cx="3300984" cy="148090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PUBLICO OBJETIVO</a:t>
          </a:r>
          <a:endParaRPr lang="es-ES" sz="3200" kern="1200" dirty="0">
            <a:latin typeface="Times New Roman" panose="02020603050405020304" pitchFamily="18" charset="0"/>
            <a:cs typeface="Times New Roman" panose="02020603050405020304" pitchFamily="18" charset="0"/>
          </a:endParaRPr>
        </a:p>
      </dsp:txBody>
      <dsp:txXfrm>
        <a:off x="72292" y="74535"/>
        <a:ext cx="3156400" cy="1336317"/>
      </dsp:txXfrm>
    </dsp:sp>
    <dsp:sp modelId="{7AA44566-6A5C-4CA7-B159-7979544E50F3}">
      <dsp:nvSpPr>
        <dsp:cNvPr id="0" name=""/>
        <dsp:cNvSpPr/>
      </dsp:nvSpPr>
      <dsp:spPr>
        <a:xfrm rot="5400000">
          <a:off x="5642831" y="-636566"/>
          <a:ext cx="1184721" cy="58684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b="0" kern="1200" dirty="0" smtClean="0">
              <a:latin typeface="Times New Roman" panose="02020603050405020304" pitchFamily="18" charset="0"/>
              <a:cs typeface="Times New Roman" panose="02020603050405020304" pitchFamily="18" charset="0"/>
            </a:rPr>
            <a:t>Reposicionamiento del lugar turístico “Ciudad Mitad del Mundo”</a:t>
          </a:r>
          <a:endParaRPr lang="es-ES" sz="1400" kern="1200" dirty="0">
            <a:latin typeface="Times New Roman" panose="02020603050405020304" pitchFamily="18" charset="0"/>
            <a:cs typeface="Times New Roman" panose="02020603050405020304" pitchFamily="18" charset="0"/>
          </a:endParaRPr>
        </a:p>
      </dsp:txBody>
      <dsp:txXfrm rot="-5400000">
        <a:off x="3300984" y="1763114"/>
        <a:ext cx="5810583" cy="1069055"/>
      </dsp:txXfrm>
    </dsp:sp>
    <dsp:sp modelId="{F332A8D2-24C7-4376-A292-A8C89A279615}">
      <dsp:nvSpPr>
        <dsp:cNvPr id="0" name=""/>
        <dsp:cNvSpPr/>
      </dsp:nvSpPr>
      <dsp:spPr>
        <a:xfrm>
          <a:off x="0" y="1557190"/>
          <a:ext cx="3300984" cy="1480901"/>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ESTRATEGIAS</a:t>
          </a:r>
          <a:endParaRPr lang="es-ES" sz="3200" kern="1200" dirty="0">
            <a:latin typeface="Times New Roman" panose="02020603050405020304" pitchFamily="18" charset="0"/>
            <a:cs typeface="Times New Roman" panose="02020603050405020304" pitchFamily="18" charset="0"/>
          </a:endParaRPr>
        </a:p>
      </dsp:txBody>
      <dsp:txXfrm>
        <a:off x="72292" y="1629482"/>
        <a:ext cx="3156400" cy="1336317"/>
      </dsp:txXfrm>
    </dsp:sp>
    <dsp:sp modelId="{FF1C5EE7-1ACA-4122-9888-22E5294DB32A}">
      <dsp:nvSpPr>
        <dsp:cNvPr id="0" name=""/>
        <dsp:cNvSpPr/>
      </dsp:nvSpPr>
      <dsp:spPr>
        <a:xfrm rot="5400000">
          <a:off x="5642831" y="918380"/>
          <a:ext cx="1184721" cy="58684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Realizar eventos, donde se pueda apreciar música tradicional del Ecuador en vivo, los fines de semana porque estos son los días donde existe más afluencia de personas que generalmente van a visitar en familia.</a:t>
          </a:r>
          <a:endParaRPr lang="es-E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Realizar programas de bailes y danzas típicas para que las personas puedan conocer acerca de la cultura que sigue manteniendo el Ecuador</a:t>
          </a:r>
          <a:endParaRPr lang="es-ES" sz="1400" kern="1200" dirty="0">
            <a:latin typeface="Times New Roman" panose="02020603050405020304" pitchFamily="18" charset="0"/>
            <a:cs typeface="Times New Roman" panose="02020603050405020304" pitchFamily="18" charset="0"/>
          </a:endParaRPr>
        </a:p>
      </dsp:txBody>
      <dsp:txXfrm rot="-5400000">
        <a:off x="3300984" y="3318061"/>
        <a:ext cx="5810583" cy="1069055"/>
      </dsp:txXfrm>
    </dsp:sp>
    <dsp:sp modelId="{E2D4546D-8565-4539-A54A-18633C571943}">
      <dsp:nvSpPr>
        <dsp:cNvPr id="0" name=""/>
        <dsp:cNvSpPr/>
      </dsp:nvSpPr>
      <dsp:spPr>
        <a:xfrm>
          <a:off x="0" y="3112137"/>
          <a:ext cx="3300984" cy="1480901"/>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TÁCTICAS</a:t>
          </a:r>
          <a:endParaRPr lang="es-ES" sz="3200" kern="1200" dirty="0">
            <a:latin typeface="Times New Roman" panose="02020603050405020304" pitchFamily="18" charset="0"/>
            <a:cs typeface="Times New Roman" panose="02020603050405020304" pitchFamily="18" charset="0"/>
          </a:endParaRPr>
        </a:p>
      </dsp:txBody>
      <dsp:txXfrm>
        <a:off x="72292" y="3184429"/>
        <a:ext cx="3156400" cy="13363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E084-8D56-4E62-BDB2-24F2FE17871D}">
      <dsp:nvSpPr>
        <dsp:cNvPr id="0" name=""/>
        <dsp:cNvSpPr/>
      </dsp:nvSpPr>
      <dsp:spPr>
        <a:xfrm rot="5400000">
          <a:off x="5642831" y="-2191513"/>
          <a:ext cx="1184721" cy="58684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b="0" kern="1200" dirty="0" smtClean="0">
              <a:latin typeface="Times New Roman" panose="02020603050405020304" pitchFamily="18" charset="0"/>
              <a:ea typeface="Tahoma" panose="020B0604030504040204" pitchFamily="34" charset="0"/>
              <a:cs typeface="Times New Roman" panose="02020603050405020304" pitchFamily="18" charset="0"/>
            </a:rPr>
            <a:t>Nuestro público objetivo está enfocado en su mayoría en grupos de amigos y parejas que se encuentran en un nivel socio-económico medio alto y alto. Les gusta viajar, conocer nuevas experiencias y aventurarse.</a:t>
          </a:r>
          <a:endParaRPr lang="es-ES" sz="17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rot="-5400000">
        <a:off x="3300984" y="208167"/>
        <a:ext cx="5810583" cy="1069055"/>
      </dsp:txXfrm>
    </dsp:sp>
    <dsp:sp modelId="{0A79672D-1862-401A-A7B0-25F5C75A14F7}">
      <dsp:nvSpPr>
        <dsp:cNvPr id="0" name=""/>
        <dsp:cNvSpPr/>
      </dsp:nvSpPr>
      <dsp:spPr>
        <a:xfrm>
          <a:off x="0" y="2243"/>
          <a:ext cx="3300984" cy="1480901"/>
        </a:xfrm>
        <a:prstGeom prst="round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ea typeface="Tahoma" panose="020B0604030504040204" pitchFamily="34" charset="0"/>
              <a:cs typeface="Times New Roman" panose="02020603050405020304" pitchFamily="18" charset="0"/>
            </a:rPr>
            <a:t>PUBLICO OBJETIVO</a:t>
          </a:r>
          <a:endParaRPr lang="es-E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2292" y="74535"/>
        <a:ext cx="3156400" cy="1336317"/>
      </dsp:txXfrm>
    </dsp:sp>
    <dsp:sp modelId="{7AA44566-6A5C-4CA7-B159-7979544E50F3}">
      <dsp:nvSpPr>
        <dsp:cNvPr id="0" name=""/>
        <dsp:cNvSpPr/>
      </dsp:nvSpPr>
      <dsp:spPr>
        <a:xfrm rot="5400000">
          <a:off x="5642831" y="-636566"/>
          <a:ext cx="1184721" cy="58684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Tahoma" panose="020B0604030504040204" pitchFamily="34" charset="0"/>
              <a:cs typeface="Times New Roman" panose="02020603050405020304" pitchFamily="18" charset="0"/>
            </a:rPr>
            <a:t>Reposicionamiento del lugar turístico “Teleférico”</a:t>
          </a:r>
          <a:endParaRPr lang="es-ES" sz="20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rot="-5400000">
        <a:off x="3300984" y="1763114"/>
        <a:ext cx="5810583" cy="1069055"/>
      </dsp:txXfrm>
    </dsp:sp>
    <dsp:sp modelId="{F332A8D2-24C7-4376-A292-A8C89A279615}">
      <dsp:nvSpPr>
        <dsp:cNvPr id="0" name=""/>
        <dsp:cNvSpPr/>
      </dsp:nvSpPr>
      <dsp:spPr>
        <a:xfrm>
          <a:off x="0" y="1557190"/>
          <a:ext cx="3300984" cy="1480901"/>
        </a:xfrm>
        <a:prstGeom prst="round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ea typeface="Tahoma" panose="020B0604030504040204" pitchFamily="34" charset="0"/>
              <a:cs typeface="Times New Roman" panose="02020603050405020304" pitchFamily="18" charset="0"/>
            </a:rPr>
            <a:t>ESTRATEGIAS</a:t>
          </a:r>
          <a:endParaRPr lang="es-E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2292" y="1629482"/>
        <a:ext cx="3156400" cy="1336317"/>
      </dsp:txXfrm>
    </dsp:sp>
    <dsp:sp modelId="{FF1C5EE7-1ACA-4122-9888-22E5294DB32A}">
      <dsp:nvSpPr>
        <dsp:cNvPr id="0" name=""/>
        <dsp:cNvSpPr/>
      </dsp:nvSpPr>
      <dsp:spPr>
        <a:xfrm rot="5400000">
          <a:off x="5642831" y="918380"/>
          <a:ext cx="1184721" cy="58684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b="0" kern="1200" dirty="0" smtClean="0">
              <a:latin typeface="Times New Roman" panose="02020603050405020304" pitchFamily="18" charset="0"/>
              <a:ea typeface="Tahoma" panose="020B0604030504040204" pitchFamily="34" charset="0"/>
              <a:cs typeface="Times New Roman" panose="02020603050405020304" pitchFamily="18" charset="0"/>
            </a:rPr>
            <a:t>implementar un bar restaurante (mirador) en el cual se puedan prolongar el horario de atención hasta en la noche, con una temática por día a partir del jueves.</a:t>
          </a:r>
          <a:endParaRPr lang="es-ES" sz="1700" kern="1200" dirty="0">
            <a:latin typeface="Times New Roman" panose="02020603050405020304" pitchFamily="18" charset="0"/>
            <a:ea typeface="Tahoma" panose="020B0604030504040204" pitchFamily="34"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s-ES" sz="1700" b="0" kern="1200" dirty="0" smtClean="0">
              <a:latin typeface="Times New Roman" panose="02020603050405020304" pitchFamily="18" charset="0"/>
              <a:ea typeface="Tahoma" panose="020B0604030504040204" pitchFamily="34" charset="0"/>
              <a:cs typeface="Times New Roman" panose="02020603050405020304" pitchFamily="18" charset="0"/>
            </a:rPr>
            <a:t>realizar caminatas grupales caminatas en la montaña cruz loma</a:t>
          </a:r>
          <a:endParaRPr lang="es-ES" sz="17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rot="-5400000">
        <a:off x="3300984" y="3318061"/>
        <a:ext cx="5810583" cy="1069055"/>
      </dsp:txXfrm>
    </dsp:sp>
    <dsp:sp modelId="{E2D4546D-8565-4539-A54A-18633C571943}">
      <dsp:nvSpPr>
        <dsp:cNvPr id="0" name=""/>
        <dsp:cNvSpPr/>
      </dsp:nvSpPr>
      <dsp:spPr>
        <a:xfrm>
          <a:off x="0" y="3112137"/>
          <a:ext cx="3300984" cy="1480901"/>
        </a:xfrm>
        <a:prstGeom prst="round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ea typeface="Tahoma" panose="020B0604030504040204" pitchFamily="34" charset="0"/>
              <a:cs typeface="Times New Roman" panose="02020603050405020304" pitchFamily="18" charset="0"/>
            </a:rPr>
            <a:t>TÁCTICAS</a:t>
          </a:r>
          <a:endParaRPr lang="es-E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2292" y="3184429"/>
        <a:ext cx="3156400" cy="13363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E084-8D56-4E62-BDB2-24F2FE17871D}">
      <dsp:nvSpPr>
        <dsp:cNvPr id="0" name=""/>
        <dsp:cNvSpPr/>
      </dsp:nvSpPr>
      <dsp:spPr>
        <a:xfrm rot="5400000">
          <a:off x="5642831" y="-2191513"/>
          <a:ext cx="1184721" cy="58684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b="0" kern="1200" dirty="0" smtClean="0">
              <a:latin typeface="Times New Roman" panose="02020603050405020304" pitchFamily="18" charset="0"/>
              <a:cs typeface="Times New Roman" panose="02020603050405020304" pitchFamily="18" charset="0"/>
            </a:rPr>
            <a:t>Nuestro público objetivo está enfocado en su mayoría en grupos de amigos y parejas que se encuentran en un nivel socioeconómico medio alto y alto. Les gusta viajar, conocer nuevas experiencias y aventurarse.</a:t>
          </a:r>
          <a:endParaRPr lang="es-ES" sz="1600" kern="1200" dirty="0">
            <a:latin typeface="Times New Roman" panose="02020603050405020304" pitchFamily="18" charset="0"/>
            <a:cs typeface="Times New Roman" panose="02020603050405020304" pitchFamily="18" charset="0"/>
          </a:endParaRPr>
        </a:p>
      </dsp:txBody>
      <dsp:txXfrm rot="-5400000">
        <a:off x="3300984" y="208167"/>
        <a:ext cx="5810583" cy="1069055"/>
      </dsp:txXfrm>
    </dsp:sp>
    <dsp:sp modelId="{0A79672D-1862-401A-A7B0-25F5C75A14F7}">
      <dsp:nvSpPr>
        <dsp:cNvPr id="0" name=""/>
        <dsp:cNvSpPr/>
      </dsp:nvSpPr>
      <dsp:spPr>
        <a:xfrm>
          <a:off x="0" y="2243"/>
          <a:ext cx="3300984" cy="148090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PUBLICO OBJETIVO</a:t>
          </a:r>
          <a:endParaRPr lang="es-ES" sz="3200" kern="1200" dirty="0">
            <a:latin typeface="Times New Roman" panose="02020603050405020304" pitchFamily="18" charset="0"/>
            <a:cs typeface="Times New Roman" panose="02020603050405020304" pitchFamily="18" charset="0"/>
          </a:endParaRPr>
        </a:p>
      </dsp:txBody>
      <dsp:txXfrm>
        <a:off x="72292" y="74535"/>
        <a:ext cx="3156400" cy="1336317"/>
      </dsp:txXfrm>
    </dsp:sp>
    <dsp:sp modelId="{7AA44566-6A5C-4CA7-B159-7979544E50F3}">
      <dsp:nvSpPr>
        <dsp:cNvPr id="0" name=""/>
        <dsp:cNvSpPr/>
      </dsp:nvSpPr>
      <dsp:spPr>
        <a:xfrm rot="5400000">
          <a:off x="5642831" y="-636566"/>
          <a:ext cx="1184721" cy="58684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s-ES" sz="2000" b="0" kern="1200" dirty="0" smtClean="0">
              <a:latin typeface="Times New Roman" panose="02020603050405020304" pitchFamily="18" charset="0"/>
              <a:cs typeface="Times New Roman" panose="02020603050405020304" pitchFamily="18" charset="0"/>
            </a:rPr>
            <a:t>Implementar diversas actividades de acuerdo al público objetivo.</a:t>
          </a:r>
          <a:endParaRPr lang="es-ES" sz="2000" kern="1200" dirty="0">
            <a:latin typeface="Times New Roman" panose="02020603050405020304" pitchFamily="18" charset="0"/>
            <a:cs typeface="Times New Roman" panose="02020603050405020304" pitchFamily="18" charset="0"/>
          </a:endParaRPr>
        </a:p>
      </dsp:txBody>
      <dsp:txXfrm rot="-5400000">
        <a:off x="3300984" y="1763114"/>
        <a:ext cx="5810583" cy="1069055"/>
      </dsp:txXfrm>
    </dsp:sp>
    <dsp:sp modelId="{F332A8D2-24C7-4376-A292-A8C89A279615}">
      <dsp:nvSpPr>
        <dsp:cNvPr id="0" name=""/>
        <dsp:cNvSpPr/>
      </dsp:nvSpPr>
      <dsp:spPr>
        <a:xfrm>
          <a:off x="0" y="1557190"/>
          <a:ext cx="3300984" cy="1480901"/>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ESTRATEGIAS</a:t>
          </a:r>
          <a:endParaRPr lang="es-ES" sz="3200" kern="1200" dirty="0">
            <a:latin typeface="Times New Roman" panose="02020603050405020304" pitchFamily="18" charset="0"/>
            <a:cs typeface="Times New Roman" panose="02020603050405020304" pitchFamily="18" charset="0"/>
          </a:endParaRPr>
        </a:p>
      </dsp:txBody>
      <dsp:txXfrm>
        <a:off x="72292" y="1629482"/>
        <a:ext cx="3156400" cy="1336317"/>
      </dsp:txXfrm>
    </dsp:sp>
    <dsp:sp modelId="{FF1C5EE7-1ACA-4122-9888-22E5294DB32A}">
      <dsp:nvSpPr>
        <dsp:cNvPr id="0" name=""/>
        <dsp:cNvSpPr/>
      </dsp:nvSpPr>
      <dsp:spPr>
        <a:xfrm rot="5400000">
          <a:off x="5642831" y="918380"/>
          <a:ext cx="1184721" cy="58684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Realizar eventos de música en vivo haciendo una representación de cada una de las obras que se exponen en el museo</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b="0" kern="1200" dirty="0" smtClean="0">
              <a:latin typeface="Times New Roman" panose="02020603050405020304" pitchFamily="18" charset="0"/>
              <a:cs typeface="Times New Roman" panose="02020603050405020304" pitchFamily="18" charset="0"/>
            </a:rPr>
            <a:t>Realizar exhibición de artes en días festivos, donde se haga un llamado a todas las instituciones a nivel Quito.</a:t>
          </a:r>
          <a:endParaRPr lang="es-ES" sz="1600" kern="1200" dirty="0">
            <a:latin typeface="Times New Roman" panose="02020603050405020304" pitchFamily="18" charset="0"/>
            <a:cs typeface="Times New Roman" panose="02020603050405020304" pitchFamily="18" charset="0"/>
          </a:endParaRPr>
        </a:p>
      </dsp:txBody>
      <dsp:txXfrm rot="-5400000">
        <a:off x="3300984" y="3318061"/>
        <a:ext cx="5810583" cy="1069055"/>
      </dsp:txXfrm>
    </dsp:sp>
    <dsp:sp modelId="{E2D4546D-8565-4539-A54A-18633C571943}">
      <dsp:nvSpPr>
        <dsp:cNvPr id="0" name=""/>
        <dsp:cNvSpPr/>
      </dsp:nvSpPr>
      <dsp:spPr>
        <a:xfrm>
          <a:off x="0" y="3112137"/>
          <a:ext cx="3300984" cy="1480901"/>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TÁCTICAS</a:t>
          </a:r>
          <a:endParaRPr lang="es-ES" sz="3200" kern="1200" dirty="0">
            <a:latin typeface="Times New Roman" panose="02020603050405020304" pitchFamily="18" charset="0"/>
            <a:cs typeface="Times New Roman" panose="02020603050405020304" pitchFamily="18" charset="0"/>
          </a:endParaRPr>
        </a:p>
      </dsp:txBody>
      <dsp:txXfrm>
        <a:off x="72292" y="3184429"/>
        <a:ext cx="3156400" cy="13363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E084-8D56-4E62-BDB2-24F2FE17871D}">
      <dsp:nvSpPr>
        <dsp:cNvPr id="0" name=""/>
        <dsp:cNvSpPr/>
      </dsp:nvSpPr>
      <dsp:spPr>
        <a:xfrm rot="5400000">
          <a:off x="5642831" y="-2191513"/>
          <a:ext cx="1184721" cy="58684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Está enfocado en su mayoría en grupos de amigos y familias que se encuentran en un nivel socioeconómico medio alto y alto. Les gusta viajar, conocer nuevas experiencias y aventurarse.</a:t>
          </a:r>
          <a:endParaRPr lang="es-ES" sz="1600" kern="1200" dirty="0">
            <a:latin typeface="Times New Roman" panose="02020603050405020304" pitchFamily="18" charset="0"/>
            <a:cs typeface="Times New Roman" panose="02020603050405020304" pitchFamily="18" charset="0"/>
          </a:endParaRPr>
        </a:p>
      </dsp:txBody>
      <dsp:txXfrm rot="-5400000">
        <a:off x="3300984" y="208167"/>
        <a:ext cx="5810583" cy="1069055"/>
      </dsp:txXfrm>
    </dsp:sp>
    <dsp:sp modelId="{0A79672D-1862-401A-A7B0-25F5C75A14F7}">
      <dsp:nvSpPr>
        <dsp:cNvPr id="0" name=""/>
        <dsp:cNvSpPr/>
      </dsp:nvSpPr>
      <dsp:spPr>
        <a:xfrm>
          <a:off x="0" y="2243"/>
          <a:ext cx="3300984" cy="1480901"/>
        </a:xfrm>
        <a:prstGeom prst="round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PUBLICO OBJETIVO</a:t>
          </a:r>
          <a:endParaRPr lang="es-ES" sz="3200" kern="1200" dirty="0">
            <a:latin typeface="Times New Roman" panose="02020603050405020304" pitchFamily="18" charset="0"/>
            <a:cs typeface="Times New Roman" panose="02020603050405020304" pitchFamily="18" charset="0"/>
          </a:endParaRPr>
        </a:p>
      </dsp:txBody>
      <dsp:txXfrm>
        <a:off x="72292" y="74535"/>
        <a:ext cx="3156400" cy="1336317"/>
      </dsp:txXfrm>
    </dsp:sp>
    <dsp:sp modelId="{7AA44566-6A5C-4CA7-B159-7979544E50F3}">
      <dsp:nvSpPr>
        <dsp:cNvPr id="0" name=""/>
        <dsp:cNvSpPr/>
      </dsp:nvSpPr>
      <dsp:spPr>
        <a:xfrm rot="5400000">
          <a:off x="5642831" y="-636566"/>
          <a:ext cx="1184721" cy="58684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s-ES" sz="2000" b="0" kern="1200" dirty="0" smtClean="0">
              <a:latin typeface="Times New Roman" panose="02020603050405020304" pitchFamily="18" charset="0"/>
              <a:cs typeface="Times New Roman" panose="02020603050405020304" pitchFamily="18" charset="0"/>
            </a:rPr>
            <a:t>Reposicionamiento de imagen</a:t>
          </a:r>
          <a:endParaRPr lang="es-ES" sz="2000" kern="1200" dirty="0">
            <a:latin typeface="Times New Roman" panose="02020603050405020304" pitchFamily="18" charset="0"/>
            <a:cs typeface="Times New Roman" panose="02020603050405020304" pitchFamily="18" charset="0"/>
          </a:endParaRPr>
        </a:p>
      </dsp:txBody>
      <dsp:txXfrm rot="-5400000">
        <a:off x="3300984" y="1763114"/>
        <a:ext cx="5810583" cy="1069055"/>
      </dsp:txXfrm>
    </dsp:sp>
    <dsp:sp modelId="{F332A8D2-24C7-4376-A292-A8C89A279615}">
      <dsp:nvSpPr>
        <dsp:cNvPr id="0" name=""/>
        <dsp:cNvSpPr/>
      </dsp:nvSpPr>
      <dsp:spPr>
        <a:xfrm>
          <a:off x="0" y="1557190"/>
          <a:ext cx="3300984" cy="1480901"/>
        </a:xfrm>
        <a:prstGeom prst="round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ESTRATEGIAS</a:t>
          </a:r>
          <a:endParaRPr lang="es-ES" sz="3200" kern="1200" dirty="0">
            <a:latin typeface="Times New Roman" panose="02020603050405020304" pitchFamily="18" charset="0"/>
            <a:cs typeface="Times New Roman" panose="02020603050405020304" pitchFamily="18" charset="0"/>
          </a:endParaRPr>
        </a:p>
      </dsp:txBody>
      <dsp:txXfrm>
        <a:off x="72292" y="1629482"/>
        <a:ext cx="3156400" cy="1336317"/>
      </dsp:txXfrm>
    </dsp:sp>
    <dsp:sp modelId="{FF1C5EE7-1ACA-4122-9888-22E5294DB32A}">
      <dsp:nvSpPr>
        <dsp:cNvPr id="0" name=""/>
        <dsp:cNvSpPr/>
      </dsp:nvSpPr>
      <dsp:spPr>
        <a:xfrm rot="5400000">
          <a:off x="5642831" y="918380"/>
          <a:ext cx="1184721" cy="58684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Realizar días de feria con comida típica, realizarlo ciertos fines de semana donde existe más afluencia de personas, promocionando la gastronomía ecuatoriana con Chefs ecuatorianos destacados </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Implementar actividades de camping para grupos de amigos.</a:t>
          </a:r>
          <a:endParaRPr lang="es-ES" sz="1600" kern="1200" dirty="0">
            <a:latin typeface="Times New Roman" panose="02020603050405020304" pitchFamily="18" charset="0"/>
            <a:cs typeface="Times New Roman" panose="02020603050405020304" pitchFamily="18" charset="0"/>
          </a:endParaRPr>
        </a:p>
      </dsp:txBody>
      <dsp:txXfrm rot="-5400000">
        <a:off x="3300984" y="3318061"/>
        <a:ext cx="5810583" cy="1069055"/>
      </dsp:txXfrm>
    </dsp:sp>
    <dsp:sp modelId="{E2D4546D-8565-4539-A54A-18633C571943}">
      <dsp:nvSpPr>
        <dsp:cNvPr id="0" name=""/>
        <dsp:cNvSpPr/>
      </dsp:nvSpPr>
      <dsp:spPr>
        <a:xfrm>
          <a:off x="0" y="3112137"/>
          <a:ext cx="3300984" cy="1480901"/>
        </a:xfrm>
        <a:prstGeom prst="round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TÁCTICAS</a:t>
          </a:r>
          <a:endParaRPr lang="es-ES" sz="3200" kern="1200" dirty="0">
            <a:latin typeface="Times New Roman" panose="02020603050405020304" pitchFamily="18" charset="0"/>
            <a:cs typeface="Times New Roman" panose="02020603050405020304" pitchFamily="18" charset="0"/>
          </a:endParaRPr>
        </a:p>
      </dsp:txBody>
      <dsp:txXfrm>
        <a:off x="72292" y="3184429"/>
        <a:ext cx="3156400" cy="13363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16F16-FF20-4FA8-A677-0B3191F7D42C}">
      <dsp:nvSpPr>
        <dsp:cNvPr id="0" name=""/>
        <dsp:cNvSpPr/>
      </dsp:nvSpPr>
      <dsp:spPr>
        <a:xfrm>
          <a:off x="2154555" y="0"/>
          <a:ext cx="3231832" cy="1234777"/>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Times New Roman" panose="02020603050405020304" pitchFamily="18" charset="0"/>
              <a:cs typeface="Times New Roman" panose="02020603050405020304" pitchFamily="18" charset="0"/>
            </a:rPr>
            <a:t>Página oficial (Fan page Facebook) con información constructiva acerca del turismo de manera lúdica.</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S" sz="1200" kern="1200" smtClean="0">
              <a:latin typeface="Times New Roman" panose="02020603050405020304" pitchFamily="18" charset="0"/>
              <a:cs typeface="Times New Roman" panose="02020603050405020304" pitchFamily="18" charset="0"/>
            </a:rPr>
            <a:t>Sitio web (página web) interactivo.</a:t>
          </a:r>
          <a:endParaRPr lang="es-ES" sz="1200" kern="120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b="0" kern="1200" dirty="0" smtClean="0">
              <a:latin typeface="Times New Roman" panose="02020603050405020304" pitchFamily="18" charset="0"/>
              <a:cs typeface="Times New Roman" panose="02020603050405020304" pitchFamily="18" charset="0"/>
            </a:rPr>
            <a:t>Infografías animadas.</a:t>
          </a:r>
          <a:endParaRPr lang="es-ES" sz="1200" b="1" kern="1200" dirty="0">
            <a:latin typeface="Times New Roman" panose="02020603050405020304" pitchFamily="18" charset="0"/>
            <a:cs typeface="Times New Roman" panose="02020603050405020304" pitchFamily="18" charset="0"/>
          </a:endParaRPr>
        </a:p>
      </dsp:txBody>
      <dsp:txXfrm>
        <a:off x="2154555" y="154347"/>
        <a:ext cx="2768791" cy="926083"/>
      </dsp:txXfrm>
    </dsp:sp>
    <dsp:sp modelId="{7E2D4228-B07D-4A32-B1EC-AE2FF2094742}">
      <dsp:nvSpPr>
        <dsp:cNvPr id="0" name=""/>
        <dsp:cNvSpPr/>
      </dsp:nvSpPr>
      <dsp:spPr>
        <a:xfrm>
          <a:off x="0" y="0"/>
          <a:ext cx="2154555" cy="12347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ACCIONES</a:t>
          </a:r>
          <a:endParaRPr lang="es-ES" sz="2500" kern="1200" dirty="0">
            <a:latin typeface="Times New Roman" panose="02020603050405020304" pitchFamily="18" charset="0"/>
            <a:cs typeface="Times New Roman" panose="02020603050405020304" pitchFamily="18" charset="0"/>
          </a:endParaRPr>
        </a:p>
      </dsp:txBody>
      <dsp:txXfrm>
        <a:off x="60277" y="60277"/>
        <a:ext cx="2034001" cy="1114223"/>
      </dsp:txXfrm>
    </dsp:sp>
    <dsp:sp modelId="{AF9BA390-95D9-44A0-9253-610BD84843CE}">
      <dsp:nvSpPr>
        <dsp:cNvPr id="0" name=""/>
        <dsp:cNvSpPr/>
      </dsp:nvSpPr>
      <dsp:spPr>
        <a:xfrm>
          <a:off x="2154555" y="1358255"/>
          <a:ext cx="3231832" cy="1234777"/>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Times New Roman" panose="02020603050405020304" pitchFamily="18" charset="0"/>
              <a:cs typeface="Times New Roman" panose="02020603050405020304" pitchFamily="18" charset="0"/>
            </a:rPr>
            <a:t>Construir un perfil atractivo y estratégico que fortalezca este medio de comunicación.</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S" sz="1200" kern="1200" dirty="0" smtClean="0">
              <a:latin typeface="Times New Roman" panose="02020603050405020304" pitchFamily="18" charset="0"/>
              <a:cs typeface="Times New Roman" panose="02020603050405020304" pitchFamily="18" charset="0"/>
            </a:rPr>
            <a:t>Generar mayor tráfico de usuarios realizando campañas virales.</a:t>
          </a:r>
          <a:endParaRPr lang="es-ES" sz="1200" kern="1200" dirty="0">
            <a:latin typeface="Times New Roman" panose="02020603050405020304" pitchFamily="18" charset="0"/>
            <a:cs typeface="Times New Roman" panose="02020603050405020304" pitchFamily="18" charset="0"/>
          </a:endParaRPr>
        </a:p>
      </dsp:txBody>
      <dsp:txXfrm>
        <a:off x="2154555" y="1512602"/>
        <a:ext cx="2768791" cy="926083"/>
      </dsp:txXfrm>
    </dsp:sp>
    <dsp:sp modelId="{9B16B197-582F-4442-AE2D-B7D3244981BA}">
      <dsp:nvSpPr>
        <dsp:cNvPr id="0" name=""/>
        <dsp:cNvSpPr/>
      </dsp:nvSpPr>
      <dsp:spPr>
        <a:xfrm>
          <a:off x="0" y="1358255"/>
          <a:ext cx="2154555" cy="12347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OBJETIVOS</a:t>
          </a:r>
          <a:endParaRPr lang="es-ES" sz="2500" kern="1200" dirty="0">
            <a:latin typeface="Times New Roman" panose="02020603050405020304" pitchFamily="18" charset="0"/>
            <a:cs typeface="Times New Roman" panose="02020603050405020304" pitchFamily="18" charset="0"/>
          </a:endParaRPr>
        </a:p>
      </dsp:txBody>
      <dsp:txXfrm>
        <a:off x="60277" y="1418532"/>
        <a:ext cx="2034001" cy="1114223"/>
      </dsp:txXfrm>
    </dsp:sp>
    <dsp:sp modelId="{3AEE627E-E928-46FD-A495-2480882D5A13}">
      <dsp:nvSpPr>
        <dsp:cNvPr id="0" name=""/>
        <dsp:cNvSpPr/>
      </dsp:nvSpPr>
      <dsp:spPr>
        <a:xfrm>
          <a:off x="2154555" y="2716510"/>
          <a:ext cx="3231832" cy="1234777"/>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b="0" kern="1200" smtClean="0">
              <a:latin typeface="Times New Roman" panose="02020603050405020304" pitchFamily="18" charset="0"/>
              <a:cs typeface="Times New Roman" panose="02020603050405020304" pitchFamily="18" charset="0"/>
            </a:rPr>
            <a:t>Se coordinará el trabajo con una empresa que realice trabajo en medios digitales.</a:t>
          </a:r>
          <a:endParaRPr lang="es-ES" sz="1200" kern="1200">
            <a:latin typeface="Times New Roman" panose="02020603050405020304" pitchFamily="18" charset="0"/>
            <a:cs typeface="Times New Roman" panose="02020603050405020304" pitchFamily="18" charset="0"/>
          </a:endParaRPr>
        </a:p>
      </dsp:txBody>
      <dsp:txXfrm>
        <a:off x="2154555" y="2870857"/>
        <a:ext cx="2768791" cy="926083"/>
      </dsp:txXfrm>
    </dsp:sp>
    <dsp:sp modelId="{65792826-4B52-4FF3-92EB-3F3188D46B8D}">
      <dsp:nvSpPr>
        <dsp:cNvPr id="0" name=""/>
        <dsp:cNvSpPr/>
      </dsp:nvSpPr>
      <dsp:spPr>
        <a:xfrm>
          <a:off x="0" y="2716510"/>
          <a:ext cx="2154555" cy="12347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EJECUCIÓN Y DIFUSIÓN</a:t>
          </a:r>
          <a:endParaRPr lang="es-ES" sz="2500" kern="1200" dirty="0">
            <a:latin typeface="Times New Roman" panose="02020603050405020304" pitchFamily="18" charset="0"/>
            <a:cs typeface="Times New Roman" panose="02020603050405020304" pitchFamily="18" charset="0"/>
          </a:endParaRPr>
        </a:p>
      </dsp:txBody>
      <dsp:txXfrm>
        <a:off x="60277" y="2776787"/>
        <a:ext cx="2034001" cy="11142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16F16-FF20-4FA8-A677-0B3191F7D42C}">
      <dsp:nvSpPr>
        <dsp:cNvPr id="0" name=""/>
        <dsp:cNvSpPr/>
      </dsp:nvSpPr>
      <dsp:spPr>
        <a:xfrm>
          <a:off x="2155824" y="0"/>
          <a:ext cx="3233737" cy="123477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latin typeface="Times New Roman" panose="02020603050405020304" pitchFamily="18" charset="0"/>
              <a:cs typeface="Times New Roman" panose="02020603050405020304" pitchFamily="18" charset="0"/>
            </a:rPr>
            <a:t>Contratación de pauta en TV para difundir piezas publicitarias, como efecto medio.</a:t>
          </a:r>
          <a:endParaRPr lang="es-ES" sz="1800" kern="1200" dirty="0">
            <a:latin typeface="Times New Roman" panose="02020603050405020304" pitchFamily="18" charset="0"/>
            <a:cs typeface="Times New Roman" panose="02020603050405020304" pitchFamily="18" charset="0"/>
          </a:endParaRPr>
        </a:p>
      </dsp:txBody>
      <dsp:txXfrm>
        <a:off x="2155824" y="154347"/>
        <a:ext cx="2770696" cy="926083"/>
      </dsp:txXfrm>
    </dsp:sp>
    <dsp:sp modelId="{7E2D4228-B07D-4A32-B1EC-AE2FF2094742}">
      <dsp:nvSpPr>
        <dsp:cNvPr id="0" name=""/>
        <dsp:cNvSpPr/>
      </dsp:nvSpPr>
      <dsp:spPr>
        <a:xfrm>
          <a:off x="0" y="0"/>
          <a:ext cx="2155824" cy="123477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ACCIONES</a:t>
          </a:r>
          <a:endParaRPr lang="es-ES" sz="2500" kern="1200" dirty="0">
            <a:latin typeface="Times New Roman" panose="02020603050405020304" pitchFamily="18" charset="0"/>
            <a:cs typeface="Times New Roman" panose="02020603050405020304" pitchFamily="18" charset="0"/>
          </a:endParaRPr>
        </a:p>
      </dsp:txBody>
      <dsp:txXfrm>
        <a:off x="60277" y="60277"/>
        <a:ext cx="2035270" cy="1114223"/>
      </dsp:txXfrm>
    </dsp:sp>
    <dsp:sp modelId="{AF9BA390-95D9-44A0-9253-610BD84843CE}">
      <dsp:nvSpPr>
        <dsp:cNvPr id="0" name=""/>
        <dsp:cNvSpPr/>
      </dsp:nvSpPr>
      <dsp:spPr>
        <a:xfrm>
          <a:off x="2155824" y="1358255"/>
          <a:ext cx="3233737" cy="123477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C" sz="1000" b="0" kern="1200" dirty="0" smtClean="0">
              <a:latin typeface="Times New Roman" panose="02020603050405020304" pitchFamily="18" charset="0"/>
              <a:cs typeface="Times New Roman" panose="02020603050405020304" pitchFamily="18" charset="0"/>
            </a:rPr>
            <a:t>Utilizar otros medios de difusión que fortifiquen el mensaje el cual queremos que capte nuestro público objetivo.</a:t>
          </a:r>
          <a:endParaRPr lang="es-E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C" sz="1000" b="0" kern="1200" smtClean="0">
              <a:latin typeface="Times New Roman" panose="02020603050405020304" pitchFamily="18" charset="0"/>
              <a:cs typeface="Times New Roman" panose="02020603050405020304" pitchFamily="18" charset="0"/>
            </a:rPr>
            <a:t>Informar sobre los beneficios que tiene el turismo en el Quito</a:t>
          </a:r>
          <a:endParaRPr lang="es-ES" sz="1000" b="1" kern="120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C" sz="1000" b="0" kern="1200" dirty="0" smtClean="0">
              <a:latin typeface="Times New Roman" panose="02020603050405020304" pitchFamily="18" charset="0"/>
              <a:cs typeface="Times New Roman" panose="02020603050405020304" pitchFamily="18" charset="0"/>
            </a:rPr>
            <a:t>Fortalecer la imagen de la marca país. </a:t>
          </a:r>
          <a:endParaRPr lang="es-ES" sz="1000" b="1" kern="1200" dirty="0">
            <a:latin typeface="Times New Roman" panose="02020603050405020304" pitchFamily="18" charset="0"/>
            <a:cs typeface="Times New Roman" panose="02020603050405020304" pitchFamily="18" charset="0"/>
          </a:endParaRPr>
        </a:p>
      </dsp:txBody>
      <dsp:txXfrm>
        <a:off x="2155824" y="1512602"/>
        <a:ext cx="2770696" cy="926083"/>
      </dsp:txXfrm>
    </dsp:sp>
    <dsp:sp modelId="{9B16B197-582F-4442-AE2D-B7D3244981BA}">
      <dsp:nvSpPr>
        <dsp:cNvPr id="0" name=""/>
        <dsp:cNvSpPr/>
      </dsp:nvSpPr>
      <dsp:spPr>
        <a:xfrm>
          <a:off x="0" y="1358255"/>
          <a:ext cx="2155824" cy="123477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OBJETIVOS</a:t>
          </a:r>
          <a:endParaRPr lang="es-ES" sz="2500" kern="1200" dirty="0">
            <a:latin typeface="Times New Roman" panose="02020603050405020304" pitchFamily="18" charset="0"/>
            <a:cs typeface="Times New Roman" panose="02020603050405020304" pitchFamily="18" charset="0"/>
          </a:endParaRPr>
        </a:p>
      </dsp:txBody>
      <dsp:txXfrm>
        <a:off x="60277" y="1418532"/>
        <a:ext cx="2035270" cy="1114223"/>
      </dsp:txXfrm>
    </dsp:sp>
    <dsp:sp modelId="{843A5E8C-941C-4658-AD19-3891BB6537B3}">
      <dsp:nvSpPr>
        <dsp:cNvPr id="0" name=""/>
        <dsp:cNvSpPr/>
      </dsp:nvSpPr>
      <dsp:spPr>
        <a:xfrm>
          <a:off x="2155824" y="2716510"/>
          <a:ext cx="3233737" cy="123477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C" sz="1300" b="0" kern="1200" smtClean="0">
              <a:latin typeface="Times New Roman" panose="02020603050405020304" pitchFamily="18" charset="0"/>
              <a:cs typeface="Times New Roman" panose="02020603050405020304" pitchFamily="18" charset="0"/>
            </a:rPr>
            <a:t>Proveedores: oferta 4 empresas (Ecuavisa, Teleamazonas, RTS y TC televisión)</a:t>
          </a:r>
          <a:endParaRPr lang="es-ES" sz="1300" kern="1200">
            <a:latin typeface="Times New Roman" panose="02020603050405020304" pitchFamily="18"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s-ES" sz="1300" kern="1200" smtClean="0">
              <a:latin typeface="Times New Roman" panose="02020603050405020304" pitchFamily="18" charset="0"/>
              <a:cs typeface="Times New Roman" panose="02020603050405020304" pitchFamily="18" charset="0"/>
            </a:rPr>
            <a:t>Difusión por un período mínimo 90 días de intermitencia en medios masivos.</a:t>
          </a:r>
          <a:endParaRPr lang="es-ES" sz="1300" kern="1200">
            <a:latin typeface="Times New Roman" panose="02020603050405020304" pitchFamily="18" charset="0"/>
            <a:cs typeface="Times New Roman" panose="02020603050405020304" pitchFamily="18" charset="0"/>
          </a:endParaRPr>
        </a:p>
      </dsp:txBody>
      <dsp:txXfrm>
        <a:off x="2155824" y="2870857"/>
        <a:ext cx="2770696" cy="926083"/>
      </dsp:txXfrm>
    </dsp:sp>
    <dsp:sp modelId="{B01B7F51-BF70-434E-B3C3-068A4D1B0794}">
      <dsp:nvSpPr>
        <dsp:cNvPr id="0" name=""/>
        <dsp:cNvSpPr/>
      </dsp:nvSpPr>
      <dsp:spPr>
        <a:xfrm>
          <a:off x="0" y="2716510"/>
          <a:ext cx="2155824" cy="123477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smtClean="0">
              <a:latin typeface="Times New Roman" panose="02020603050405020304" pitchFamily="18" charset="0"/>
              <a:cs typeface="Times New Roman" panose="02020603050405020304" pitchFamily="18" charset="0"/>
            </a:rPr>
            <a:t>EJECUCIÓN Y DIFUSIÓN</a:t>
          </a:r>
          <a:endParaRPr lang="es-ES" sz="2500" kern="1200" dirty="0">
            <a:latin typeface="Times New Roman" panose="02020603050405020304" pitchFamily="18" charset="0"/>
            <a:cs typeface="Times New Roman" panose="02020603050405020304" pitchFamily="18" charset="0"/>
          </a:endParaRPr>
        </a:p>
      </dsp:txBody>
      <dsp:txXfrm>
        <a:off x="60277" y="2776787"/>
        <a:ext cx="2035270" cy="1114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7629E-B528-438D-A264-5588B8C0A422}">
      <dsp:nvSpPr>
        <dsp:cNvPr id="0" name=""/>
        <dsp:cNvSpPr/>
      </dsp:nvSpPr>
      <dsp:spPr>
        <a:xfrm>
          <a:off x="0" y="0"/>
          <a:ext cx="8128000" cy="1625600"/>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ES" sz="4700" kern="1200" dirty="0" smtClean="0">
              <a:solidFill>
                <a:schemeClr val="tx1"/>
              </a:solidFill>
              <a:latin typeface="Times New Roman" panose="02020603050405020304" pitchFamily="18" charset="0"/>
              <a:cs typeface="Times New Roman" panose="02020603050405020304" pitchFamily="18" charset="0"/>
            </a:rPr>
            <a:t>SATISFACCIÓN DEL CONSUMIDOR</a:t>
          </a:r>
          <a:endParaRPr lang="es-ES" sz="4700" kern="1200" dirty="0">
            <a:solidFill>
              <a:schemeClr val="tx1"/>
            </a:solidFill>
            <a:latin typeface="Times New Roman" panose="02020603050405020304" pitchFamily="18" charset="0"/>
            <a:cs typeface="Times New Roman" panose="02020603050405020304" pitchFamily="18" charset="0"/>
          </a:endParaRPr>
        </a:p>
      </dsp:txBody>
      <dsp:txXfrm>
        <a:off x="0" y="0"/>
        <a:ext cx="8128000" cy="1625600"/>
      </dsp:txXfrm>
    </dsp:sp>
    <dsp:sp modelId="{C0D7A602-22A5-45B8-AEA1-01FB1FC0421C}">
      <dsp:nvSpPr>
        <dsp:cNvPr id="0" name=""/>
        <dsp:cNvSpPr/>
      </dsp:nvSpPr>
      <dsp:spPr>
        <a:xfrm>
          <a:off x="0" y="1625600"/>
          <a:ext cx="4064000" cy="34137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Teoría de confirmación de las expectativas</a:t>
          </a:r>
        </a:p>
        <a:p>
          <a:pPr lvl="0" algn="ctr" defTabSz="889000">
            <a:lnSpc>
              <a:spcPct val="90000"/>
            </a:lnSpc>
            <a:spcBef>
              <a:spcPct val="0"/>
            </a:spcBef>
            <a:spcAft>
              <a:spcPct val="35000"/>
            </a:spcAft>
          </a:pPr>
          <a:endParaRPr lang="es-ES" sz="20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Esta teoría establece que antes del proceso de compra, el cliente establece una serie de expectativas a priori de los beneficios y desempeño que recibirá al usar el producto. En la medida que el desempeño sea superior a las expectativas existirá satisfacción. (SERGIO, 2012)</a:t>
          </a:r>
        </a:p>
        <a:p>
          <a:pPr lvl="0" algn="ctr" defTabSz="889000">
            <a:lnSpc>
              <a:spcPct val="90000"/>
            </a:lnSpc>
            <a:spcBef>
              <a:spcPct val="0"/>
            </a:spcBef>
            <a:spcAft>
              <a:spcPct val="35000"/>
            </a:spcAft>
          </a:pPr>
          <a:endParaRPr lang="es-ES" sz="2000" kern="1200" dirty="0">
            <a:latin typeface="Times New Roman" panose="02020603050405020304" pitchFamily="18" charset="0"/>
            <a:cs typeface="Times New Roman" panose="02020603050405020304" pitchFamily="18" charset="0"/>
          </a:endParaRPr>
        </a:p>
      </dsp:txBody>
      <dsp:txXfrm>
        <a:off x="0" y="1625600"/>
        <a:ext cx="4064000" cy="3413760"/>
      </dsp:txXfrm>
    </dsp:sp>
    <dsp:sp modelId="{4F4F9DED-AFC2-4899-8933-02511623FD49}">
      <dsp:nvSpPr>
        <dsp:cNvPr id="0" name=""/>
        <dsp:cNvSpPr/>
      </dsp:nvSpPr>
      <dsp:spPr>
        <a:xfrm>
          <a:off x="4064000" y="1625600"/>
          <a:ext cx="4064000" cy="34137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Teoría de la motivación de Abraham </a:t>
          </a:r>
          <a:r>
            <a:rPr lang="es-ES" sz="20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Maslow</a:t>
          </a:r>
          <a:endParaRPr lang="es-ES" sz="2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S" sz="1600" b="1"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1600" b="0" kern="1200" dirty="0" smtClean="0">
              <a:latin typeface="Times New Roman" panose="02020603050405020304" pitchFamily="18" charset="0"/>
              <a:cs typeface="Times New Roman" panose="02020603050405020304" pitchFamily="18" charset="0"/>
            </a:rPr>
            <a:t>Es la razón del comportamiento. Un motivo es un constructo que representa una fuerza interior inobservable que estimula y suscita una respuesta conductual y proporciona una dirección específica a esa respuesta. (Del I. Hawkins, 2004, pág. 340)</a:t>
          </a:r>
          <a:endParaRPr lang="es-ES" sz="1600" b="1"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S" sz="1600" b="1"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1600" b="0" kern="1200" dirty="0" smtClean="0">
              <a:latin typeface="Times New Roman" panose="02020603050405020304" pitchFamily="18" charset="0"/>
              <a:cs typeface="Times New Roman" panose="02020603050405020304" pitchFamily="18" charset="0"/>
            </a:rPr>
            <a:t>La motivación que el cliente genera por una compra es el primer estímulo para que luego comience a buscar opciones para satisfacer su necesidad.</a:t>
          </a:r>
          <a:endParaRPr lang="es-ES" sz="1600" kern="1200" dirty="0">
            <a:latin typeface="Times New Roman" panose="02020603050405020304" pitchFamily="18" charset="0"/>
            <a:cs typeface="Times New Roman" panose="02020603050405020304" pitchFamily="18" charset="0"/>
          </a:endParaRPr>
        </a:p>
      </dsp:txBody>
      <dsp:txXfrm>
        <a:off x="4064000" y="1625600"/>
        <a:ext cx="4064000" cy="3413760"/>
      </dsp:txXfrm>
    </dsp:sp>
    <dsp:sp modelId="{4B1A885D-04F1-4DEA-8853-FBF03D0959FA}">
      <dsp:nvSpPr>
        <dsp:cNvPr id="0" name=""/>
        <dsp:cNvSpPr/>
      </dsp:nvSpPr>
      <dsp:spPr>
        <a:xfrm>
          <a:off x="0" y="5039360"/>
          <a:ext cx="8128000" cy="379306"/>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5ECE-B8D4-47DE-ADCB-A7663419B412}">
      <dsp:nvSpPr>
        <dsp:cNvPr id="0" name=""/>
        <dsp:cNvSpPr/>
      </dsp:nvSpPr>
      <dsp:spPr>
        <a:xfrm>
          <a:off x="0" y="0"/>
          <a:ext cx="8504350" cy="1800225"/>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solidFill>
                <a:schemeClr val="tx1"/>
              </a:solidFill>
              <a:latin typeface="Times New Roman" panose="02020603050405020304" pitchFamily="18" charset="0"/>
              <a:cs typeface="Times New Roman" panose="02020603050405020304" pitchFamily="18" charset="0"/>
            </a:rPr>
            <a:t>TURISMO</a:t>
          </a:r>
          <a:endParaRPr lang="es-ES" sz="6500" kern="1200" dirty="0">
            <a:solidFill>
              <a:schemeClr val="tx1"/>
            </a:solidFill>
            <a:latin typeface="Times New Roman" panose="02020603050405020304" pitchFamily="18" charset="0"/>
            <a:cs typeface="Times New Roman" panose="02020603050405020304" pitchFamily="18" charset="0"/>
          </a:endParaRPr>
        </a:p>
      </dsp:txBody>
      <dsp:txXfrm>
        <a:off x="0" y="0"/>
        <a:ext cx="8504350" cy="1800225"/>
      </dsp:txXfrm>
    </dsp:sp>
    <dsp:sp modelId="{5E359E9B-1454-426B-93AF-495F95D6D50F}">
      <dsp:nvSpPr>
        <dsp:cNvPr id="0" name=""/>
        <dsp:cNvSpPr/>
      </dsp:nvSpPr>
      <dsp:spPr>
        <a:xfrm>
          <a:off x="0" y="1800225"/>
          <a:ext cx="4252174" cy="37804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Modelo del Trampolín de </a:t>
          </a:r>
          <a:r>
            <a:rPr lang="es-ES" sz="18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Jafar</a:t>
          </a:r>
          <a:r>
            <a:rPr lang="es-ES" sz="1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sz="18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Jafari</a:t>
          </a:r>
          <a:endParaRPr lang="es-ES" sz="1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S" sz="1600" b="0" kern="1200" dirty="0" err="1" smtClean="0">
              <a:latin typeface="Times New Roman" panose="02020603050405020304" pitchFamily="18" charset="0"/>
              <a:cs typeface="Times New Roman" panose="02020603050405020304" pitchFamily="18" charset="0"/>
            </a:rPr>
            <a:t>Jafar</a:t>
          </a:r>
          <a:r>
            <a:rPr lang="es-ES" sz="1600" b="0" kern="1200" dirty="0" smtClean="0">
              <a:latin typeface="Times New Roman" panose="02020603050405020304" pitchFamily="18" charset="0"/>
              <a:cs typeface="Times New Roman" panose="02020603050405020304" pitchFamily="18" charset="0"/>
            </a:rPr>
            <a:t> </a:t>
          </a:r>
          <a:r>
            <a:rPr lang="es-ES" sz="1600" b="0" kern="1200" dirty="0" err="1" smtClean="0">
              <a:latin typeface="Times New Roman" panose="02020603050405020304" pitchFamily="18" charset="0"/>
              <a:cs typeface="Times New Roman" panose="02020603050405020304" pitchFamily="18" charset="0"/>
            </a:rPr>
            <a:t>Jafari</a:t>
          </a:r>
          <a:r>
            <a:rPr lang="es-ES" sz="1600" b="0" kern="1200" dirty="0" smtClean="0">
              <a:latin typeface="Times New Roman" panose="02020603050405020304" pitchFamily="18" charset="0"/>
              <a:cs typeface="Times New Roman" panose="02020603050405020304" pitchFamily="18" charset="0"/>
            </a:rPr>
            <a:t> propone un modelo innovador y sencillo que muestra la totalidad del proceso turístico ya que nos permite comprender el comportamiento durante un viaje como un salto en el aire, para entenderlo de mejor manera lo vamos a ir mostrando por partes el eje principal de este modelo es mostrar con claridad la experiencia del turista o viajero que debe someterse a varias fases que le llevarán de la Corporación a la Emancipación, después de ello pasara a la pasos de Animación, para después a través de la Repatriación Reincorporarse a la vida cotidiana del trabajo, por ello se explicará cada una de los pasos para mayor comprensión. </a:t>
          </a:r>
          <a:endParaRPr lang="es-ES" sz="1600" kern="1200" dirty="0">
            <a:latin typeface="Times New Roman" panose="02020603050405020304" pitchFamily="18" charset="0"/>
            <a:cs typeface="Times New Roman" panose="02020603050405020304" pitchFamily="18" charset="0"/>
          </a:endParaRPr>
        </a:p>
      </dsp:txBody>
      <dsp:txXfrm>
        <a:off x="0" y="1800225"/>
        <a:ext cx="4252174" cy="3780472"/>
      </dsp:txXfrm>
    </dsp:sp>
    <dsp:sp modelId="{5F4052C1-4859-4AA8-98EE-90A73569D4A4}">
      <dsp:nvSpPr>
        <dsp:cNvPr id="0" name=""/>
        <dsp:cNvSpPr/>
      </dsp:nvSpPr>
      <dsp:spPr>
        <a:xfrm>
          <a:off x="4252175" y="1800225"/>
          <a:ext cx="4252174" cy="37804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turismo como búsqueda de la autenticidad </a:t>
          </a:r>
        </a:p>
        <a:p>
          <a:pPr lvl="0" algn="ctr" defTabSz="1022350">
            <a:lnSpc>
              <a:spcPct val="90000"/>
            </a:lnSpc>
            <a:spcBef>
              <a:spcPct val="0"/>
            </a:spcBef>
            <a:spcAft>
              <a:spcPct val="35000"/>
            </a:spcAft>
          </a:pPr>
          <a:endParaRPr lang="es-ES" sz="2300" b="1" kern="1200" dirty="0" smtClean="0">
            <a:latin typeface="Times New Roman" panose="02020603050405020304" pitchFamily="18" charset="0"/>
            <a:cs typeface="Times New Roman" panose="02020603050405020304" pitchFamily="18" charset="0"/>
          </a:endParaRPr>
        </a:p>
        <a:p>
          <a:pPr lvl="0" algn="ctr" defTabSz="1022350">
            <a:lnSpc>
              <a:spcPct val="90000"/>
            </a:lnSpc>
            <a:spcBef>
              <a:spcPct val="0"/>
            </a:spcBef>
            <a:spcAft>
              <a:spcPct val="35000"/>
            </a:spcAft>
          </a:pPr>
          <a:r>
            <a:rPr lang="es-ES" sz="2300" b="0" kern="1200" dirty="0" smtClean="0">
              <a:latin typeface="Times New Roman" panose="02020603050405020304" pitchFamily="18" charset="0"/>
              <a:cs typeface="Times New Roman" panose="02020603050405020304" pitchFamily="18" charset="0"/>
            </a:rPr>
            <a:t>Esta teoría de (</a:t>
          </a:r>
          <a:r>
            <a:rPr lang="es-ES" sz="2300" b="0" kern="1200" dirty="0" err="1" smtClean="0">
              <a:latin typeface="Times New Roman" panose="02020603050405020304" pitchFamily="18" charset="0"/>
              <a:cs typeface="Times New Roman" panose="02020603050405020304" pitchFamily="18" charset="0"/>
            </a:rPr>
            <a:t>MacCannell</a:t>
          </a:r>
          <a:r>
            <a:rPr lang="es-ES" sz="2300" b="0" kern="1200" dirty="0" smtClean="0">
              <a:latin typeface="Times New Roman" panose="02020603050405020304" pitchFamily="18" charset="0"/>
              <a:cs typeface="Times New Roman" panose="02020603050405020304" pitchFamily="18" charset="0"/>
            </a:rPr>
            <a:t>, 1999) afirma que el turista o viajero busca la autenticidad y superficialidad de la vida moderna es decir buscan observar cosas nuevas, tener nuevas experiencias de lo sagrado.</a:t>
          </a:r>
          <a:endParaRPr lang="es-ES" sz="2300" kern="1200" dirty="0">
            <a:latin typeface="Times New Roman" panose="02020603050405020304" pitchFamily="18" charset="0"/>
            <a:cs typeface="Times New Roman" panose="02020603050405020304" pitchFamily="18" charset="0"/>
          </a:endParaRPr>
        </a:p>
      </dsp:txBody>
      <dsp:txXfrm>
        <a:off x="4252175" y="1800225"/>
        <a:ext cx="4252174" cy="3780472"/>
      </dsp:txXfrm>
    </dsp:sp>
    <dsp:sp modelId="{43BA55DF-8C82-4AA3-8BAA-33F0FCC7C900}">
      <dsp:nvSpPr>
        <dsp:cNvPr id="0" name=""/>
        <dsp:cNvSpPr/>
      </dsp:nvSpPr>
      <dsp:spPr>
        <a:xfrm>
          <a:off x="0" y="5580697"/>
          <a:ext cx="8504350" cy="420052"/>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A9BA3-FD5C-4951-87FF-92CE5D97758F}">
      <dsp:nvSpPr>
        <dsp:cNvPr id="0" name=""/>
        <dsp:cNvSpPr/>
      </dsp:nvSpPr>
      <dsp:spPr>
        <a:xfrm>
          <a:off x="2655999" y="120"/>
          <a:ext cx="2910460" cy="12294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Cuantitativo</a:t>
          </a:r>
          <a:endParaRPr lang="es-ES" sz="2400" b="1" kern="1200" dirty="0">
            <a:latin typeface="Times New Roman" panose="02020603050405020304" pitchFamily="18" charset="0"/>
            <a:cs typeface="Times New Roman" panose="02020603050405020304" pitchFamily="18" charset="0"/>
          </a:endParaRPr>
        </a:p>
      </dsp:txBody>
      <dsp:txXfrm>
        <a:off x="3082226" y="180167"/>
        <a:ext cx="2058006" cy="869344"/>
      </dsp:txXfrm>
    </dsp:sp>
    <dsp:sp modelId="{DEE1C671-EE5A-4B84-BB98-29EC30876A84}">
      <dsp:nvSpPr>
        <dsp:cNvPr id="0" name=""/>
        <dsp:cNvSpPr/>
      </dsp:nvSpPr>
      <dsp:spPr>
        <a:xfrm>
          <a:off x="3754692" y="1329388"/>
          <a:ext cx="713074" cy="713074"/>
        </a:xfrm>
        <a:prstGeom prst="mathPlus">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b="1" kern="1200">
            <a:solidFill>
              <a:schemeClr val="accent3">
                <a:lumMod val="50000"/>
              </a:schemeClr>
            </a:solidFill>
            <a:latin typeface="Times New Roman" panose="02020603050405020304" pitchFamily="18" charset="0"/>
            <a:cs typeface="Times New Roman" panose="02020603050405020304" pitchFamily="18" charset="0"/>
          </a:endParaRPr>
        </a:p>
      </dsp:txBody>
      <dsp:txXfrm>
        <a:off x="3849210" y="1602067"/>
        <a:ext cx="524038" cy="167716"/>
      </dsp:txXfrm>
    </dsp:sp>
    <dsp:sp modelId="{04351D5D-EF66-474E-B946-DF21E38294EE}">
      <dsp:nvSpPr>
        <dsp:cNvPr id="0" name=""/>
        <dsp:cNvSpPr/>
      </dsp:nvSpPr>
      <dsp:spPr>
        <a:xfrm>
          <a:off x="2808400" y="2142292"/>
          <a:ext cx="2605658" cy="12294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Cualitativo</a:t>
          </a:r>
          <a:endParaRPr lang="es-ES" sz="2400" b="1" kern="1200" dirty="0">
            <a:latin typeface="Times New Roman" panose="02020603050405020304" pitchFamily="18" charset="0"/>
            <a:cs typeface="Times New Roman" panose="02020603050405020304" pitchFamily="18" charset="0"/>
          </a:endParaRPr>
        </a:p>
      </dsp:txBody>
      <dsp:txXfrm>
        <a:off x="3189990" y="2322339"/>
        <a:ext cx="1842478" cy="869344"/>
      </dsp:txXfrm>
    </dsp:sp>
    <dsp:sp modelId="{9A3CD571-1A0A-4203-B7AA-BF9EEEB1289F}">
      <dsp:nvSpPr>
        <dsp:cNvPr id="0" name=""/>
        <dsp:cNvSpPr/>
      </dsp:nvSpPr>
      <dsp:spPr>
        <a:xfrm>
          <a:off x="5750875" y="1457250"/>
          <a:ext cx="390961" cy="457350"/>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b="1" kern="1200">
            <a:solidFill>
              <a:schemeClr val="accent3">
                <a:lumMod val="50000"/>
              </a:schemeClr>
            </a:solidFill>
            <a:latin typeface="Times New Roman" panose="02020603050405020304" pitchFamily="18" charset="0"/>
            <a:cs typeface="Times New Roman" panose="02020603050405020304" pitchFamily="18" charset="0"/>
          </a:endParaRPr>
        </a:p>
      </dsp:txBody>
      <dsp:txXfrm>
        <a:off x="5750875" y="1548720"/>
        <a:ext cx="273673" cy="274410"/>
      </dsp:txXfrm>
    </dsp:sp>
    <dsp:sp modelId="{2362D7E6-C439-4701-96FF-D97F76EFB100}">
      <dsp:nvSpPr>
        <dsp:cNvPr id="0" name=""/>
        <dsp:cNvSpPr/>
      </dsp:nvSpPr>
      <dsp:spPr>
        <a:xfrm>
          <a:off x="6304122" y="456487"/>
          <a:ext cx="2458876" cy="2458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Enfoque de la Investigación Mixto</a:t>
          </a:r>
          <a:endParaRPr lang="es-ES" sz="2400" b="1" kern="1200" dirty="0">
            <a:latin typeface="Times New Roman" panose="02020603050405020304" pitchFamily="18" charset="0"/>
            <a:cs typeface="Times New Roman" panose="02020603050405020304" pitchFamily="18" charset="0"/>
          </a:endParaRPr>
        </a:p>
      </dsp:txBody>
      <dsp:txXfrm>
        <a:off x="6664216" y="816581"/>
        <a:ext cx="1738688" cy="1738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104D1-D2DB-4246-9B8A-0CD07ACCE3A1}">
      <dsp:nvSpPr>
        <dsp:cNvPr id="0" name=""/>
        <dsp:cNvSpPr/>
      </dsp:nvSpPr>
      <dsp:spPr>
        <a:xfrm rot="16200000">
          <a:off x="1763" y="744802"/>
          <a:ext cx="3929062" cy="3929062"/>
        </a:xfrm>
        <a:prstGeom prst="downArrow">
          <a:avLst>
            <a:gd name="adj1" fmla="val 50000"/>
            <a:gd name="adj2" fmla="val 35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CORRELACIONAL</a:t>
          </a:r>
          <a:endParaRPr lang="es-E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764" y="1727067"/>
        <a:ext cx="3241476" cy="1964531"/>
      </dsp:txXfrm>
    </dsp:sp>
    <dsp:sp modelId="{7B2DBBE5-96E8-4858-A83A-2831C64EBF2A}">
      <dsp:nvSpPr>
        <dsp:cNvPr id="0" name=""/>
        <dsp:cNvSpPr/>
      </dsp:nvSpPr>
      <dsp:spPr>
        <a:xfrm rot="5400000">
          <a:off x="4197174" y="744802"/>
          <a:ext cx="3929062" cy="3929062"/>
        </a:xfrm>
        <a:prstGeom prst="downArrow">
          <a:avLst>
            <a:gd name="adj1" fmla="val 50000"/>
            <a:gd name="adj2" fmla="val 35000"/>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anose="02020603050405020304" pitchFamily="18" charset="0"/>
              <a:cs typeface="Times New Roman" panose="02020603050405020304" pitchFamily="18" charset="0"/>
            </a:rPr>
            <a:t>Conocer la relación o grado de asociación que exista entre dos o más conceptos, categorías o variables en un contexto </a:t>
          </a:r>
          <a:endParaRPr lang="es-ES" sz="2300" kern="1200" dirty="0">
            <a:latin typeface="Times New Roman" panose="02020603050405020304" pitchFamily="18" charset="0"/>
            <a:cs typeface="Times New Roman" panose="02020603050405020304" pitchFamily="18" charset="0"/>
          </a:endParaRPr>
        </a:p>
      </dsp:txBody>
      <dsp:txXfrm rot="-5400000">
        <a:off x="4884761" y="1727068"/>
        <a:ext cx="3241476" cy="196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EDBDD-DA4D-43B3-B03A-C9AB1926B3A9}">
      <dsp:nvSpPr>
        <dsp:cNvPr id="0" name=""/>
        <dsp:cNvSpPr/>
      </dsp:nvSpPr>
      <dsp:spPr>
        <a:xfrm rot="5400000">
          <a:off x="1112452" y="235147"/>
          <a:ext cx="1900325" cy="3162098"/>
        </a:xfrm>
        <a:prstGeom prst="corner">
          <a:avLst>
            <a:gd name="adj1" fmla="val 16120"/>
            <a:gd name="adj2" fmla="val 161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2">
          <a:scrgbClr r="0" g="0" b="0"/>
        </a:effectRef>
        <a:fontRef idx="minor">
          <a:schemeClr val="lt1"/>
        </a:fontRef>
      </dsp:style>
    </dsp:sp>
    <dsp:sp modelId="{E878E6B3-E2F7-4EBA-A2CA-3B9CED696DC5}">
      <dsp:nvSpPr>
        <dsp:cNvPr id="0" name=""/>
        <dsp:cNvSpPr/>
      </dsp:nvSpPr>
      <dsp:spPr>
        <a:xfrm>
          <a:off x="795240" y="1179933"/>
          <a:ext cx="2854759" cy="250236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s-ES" sz="4800" kern="1200" dirty="0" smtClean="0"/>
            <a:t>Entrevista</a:t>
          </a:r>
          <a:endParaRPr lang="es-ES" sz="4800" kern="1200" dirty="0"/>
        </a:p>
      </dsp:txBody>
      <dsp:txXfrm>
        <a:off x="795240" y="1179933"/>
        <a:ext cx="2854759" cy="2502364"/>
      </dsp:txXfrm>
    </dsp:sp>
    <dsp:sp modelId="{A79EF23D-DBA7-4961-BAFB-268E076759E5}">
      <dsp:nvSpPr>
        <dsp:cNvPr id="0" name=""/>
        <dsp:cNvSpPr/>
      </dsp:nvSpPr>
      <dsp:spPr>
        <a:xfrm>
          <a:off x="3111366" y="2350"/>
          <a:ext cx="538633" cy="538633"/>
        </a:xfrm>
        <a:prstGeom prst="triangle">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2">
          <a:scrgbClr r="0" g="0" b="0"/>
        </a:effectRef>
        <a:fontRef idx="minor">
          <a:schemeClr val="lt1"/>
        </a:fontRef>
      </dsp:style>
    </dsp:sp>
    <dsp:sp modelId="{FEAD738D-8A34-49E0-813E-2F9F7B673D10}">
      <dsp:nvSpPr>
        <dsp:cNvPr id="0" name=""/>
        <dsp:cNvSpPr/>
      </dsp:nvSpPr>
      <dsp:spPr>
        <a:xfrm rot="5400000">
          <a:off x="4607235" y="-629639"/>
          <a:ext cx="1900325" cy="3162098"/>
        </a:xfrm>
        <a:prstGeom prst="corner">
          <a:avLst>
            <a:gd name="adj1" fmla="val 16120"/>
            <a:gd name="adj2" fmla="val 161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2">
          <a:scrgbClr r="0" g="0" b="0"/>
        </a:effectRef>
        <a:fontRef idx="minor">
          <a:schemeClr val="lt1"/>
        </a:fontRef>
      </dsp:style>
    </dsp:sp>
    <dsp:sp modelId="{247752D5-AED5-4504-A39B-6E0B9F01602C}">
      <dsp:nvSpPr>
        <dsp:cNvPr id="0" name=""/>
        <dsp:cNvSpPr/>
      </dsp:nvSpPr>
      <dsp:spPr>
        <a:xfrm>
          <a:off x="4290024" y="315146"/>
          <a:ext cx="2854759" cy="250236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s-ES" sz="4800" kern="1200" dirty="0" smtClean="0"/>
            <a:t>Encuesta</a:t>
          </a:r>
          <a:endParaRPr lang="es-ES" sz="4800" kern="1200" dirty="0"/>
        </a:p>
      </dsp:txBody>
      <dsp:txXfrm>
        <a:off x="4290024" y="315146"/>
        <a:ext cx="2854759" cy="2502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3C916-CCA0-4B05-A916-7BC772807DAD}">
      <dsp:nvSpPr>
        <dsp:cNvPr id="0" name=""/>
        <dsp:cNvSpPr/>
      </dsp:nvSpPr>
      <dsp:spPr>
        <a:xfrm>
          <a:off x="0" y="0"/>
          <a:ext cx="87693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EF6A0-F887-4950-A708-0A3DC9553F3E}">
      <dsp:nvSpPr>
        <dsp:cNvPr id="0" name=""/>
        <dsp:cNvSpPr/>
      </dsp:nvSpPr>
      <dsp:spPr>
        <a:xfrm>
          <a:off x="0" y="0"/>
          <a:ext cx="2522566" cy="5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ES" sz="6500" kern="1200" dirty="0">
            <a:latin typeface="Times New Roman" panose="02020603050405020304" pitchFamily="18" charset="0"/>
            <a:cs typeface="Times New Roman" panose="02020603050405020304" pitchFamily="18" charset="0"/>
          </a:endParaRPr>
        </a:p>
      </dsp:txBody>
      <dsp:txXfrm>
        <a:off x="0" y="0"/>
        <a:ext cx="2522566" cy="5052482"/>
      </dsp:txXfrm>
    </dsp:sp>
    <dsp:sp modelId="{0121C235-8802-4AEF-9567-29B494EF0BFE}">
      <dsp:nvSpPr>
        <dsp:cNvPr id="0" name=""/>
        <dsp:cNvSpPr/>
      </dsp:nvSpPr>
      <dsp:spPr>
        <a:xfrm>
          <a:off x="2639590" y="117430"/>
          <a:ext cx="6124286" cy="234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El nivel de satisfacción de los consumidores turísticos dentro de la Zona norte del Distrito Metropolitano de Quito, es medianamente alta ya que a la analizar las variables de regreso de los consumidores al país y con ellos a los centros turísticos se pudo denotar que apenas un 52% de los consumidores turísticos si regresarían a visitar el país, con respecto a un 44% no regresaría a visitar el país.</a:t>
          </a:r>
          <a:endParaRPr lang="es-ES" sz="2000" kern="1200" dirty="0">
            <a:latin typeface="Times New Roman" panose="02020603050405020304" pitchFamily="18" charset="0"/>
            <a:cs typeface="Times New Roman" panose="02020603050405020304" pitchFamily="18" charset="0"/>
          </a:endParaRPr>
        </a:p>
      </dsp:txBody>
      <dsp:txXfrm>
        <a:off x="2639590" y="117430"/>
        <a:ext cx="6124286" cy="2348615"/>
      </dsp:txXfrm>
    </dsp:sp>
    <dsp:sp modelId="{B0A963B8-AE2A-4D5F-BB9F-B576A36CD508}">
      <dsp:nvSpPr>
        <dsp:cNvPr id="0" name=""/>
        <dsp:cNvSpPr/>
      </dsp:nvSpPr>
      <dsp:spPr>
        <a:xfrm>
          <a:off x="2522566" y="2466045"/>
          <a:ext cx="62413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636CF-DD7C-44DB-A2AF-EE838A3EDC7D}">
      <dsp:nvSpPr>
        <dsp:cNvPr id="0" name=""/>
        <dsp:cNvSpPr/>
      </dsp:nvSpPr>
      <dsp:spPr>
        <a:xfrm>
          <a:off x="2639590" y="2583476"/>
          <a:ext cx="6124286" cy="234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Después de revisar la información recopilada se observó que la oferta turística si satisface a los consumidores turísticos de la Zona norte del Distrito Metropolitano de Quito, y cumple con las expectativas en un 61.41% siendo este un porcentaje no muy convincente ya que a pesar de ello el consumidor turístico que no regresaría al país es alto.</a:t>
          </a:r>
          <a:endParaRPr lang="es-ES" sz="2000" kern="1200" dirty="0">
            <a:latin typeface="Times New Roman" panose="02020603050405020304" pitchFamily="18" charset="0"/>
            <a:cs typeface="Times New Roman" panose="02020603050405020304" pitchFamily="18" charset="0"/>
          </a:endParaRPr>
        </a:p>
      </dsp:txBody>
      <dsp:txXfrm>
        <a:off x="2639590" y="2583476"/>
        <a:ext cx="6124286" cy="2348615"/>
      </dsp:txXfrm>
    </dsp:sp>
    <dsp:sp modelId="{727194BF-BEA7-4504-9778-CA62AB481887}">
      <dsp:nvSpPr>
        <dsp:cNvPr id="0" name=""/>
        <dsp:cNvSpPr/>
      </dsp:nvSpPr>
      <dsp:spPr>
        <a:xfrm>
          <a:off x="2522566" y="4932091"/>
          <a:ext cx="62413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5773A-0371-43CA-B66E-760A41854C3E}">
      <dsp:nvSpPr>
        <dsp:cNvPr id="0" name=""/>
        <dsp:cNvSpPr/>
      </dsp:nvSpPr>
      <dsp:spPr>
        <a:xfrm rot="10800000">
          <a:off x="2496469" y="392890"/>
          <a:ext cx="7554376" cy="222240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0018" tIns="60960" rIns="113792" bIns="60960" numCol="1" spcCol="1270" anchor="ctr" anchorCtr="0">
          <a:noAutofit/>
        </a:bodyPr>
        <a:lstStyle/>
        <a:p>
          <a:pPr lvl="0" algn="ctr" defTabSz="711200">
            <a:lnSpc>
              <a:spcPct val="15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En la investigación se determinó que el 30,16% prefiere visitar el teleférico, el 26,09% ha visitado la ciudad mitad del mundo, el 22,55% ha visitado el volcán </a:t>
          </a:r>
          <a:r>
            <a:rPr lang="es-MX" sz="1600" kern="1200" dirty="0" err="1" smtClean="0">
              <a:latin typeface="Times New Roman" panose="02020603050405020304" pitchFamily="18" charset="0"/>
              <a:cs typeface="Times New Roman" panose="02020603050405020304" pitchFamily="18" charset="0"/>
            </a:rPr>
            <a:t>Pululahua</a:t>
          </a:r>
          <a:r>
            <a:rPr lang="es-MX" sz="1600" kern="1200" dirty="0" smtClean="0">
              <a:latin typeface="Times New Roman" panose="02020603050405020304" pitchFamily="18" charset="0"/>
              <a:cs typeface="Times New Roman" panose="02020603050405020304" pitchFamily="18" charset="0"/>
            </a:rPr>
            <a:t> y tan solo el 21,20% ha visitado la fundación </a:t>
          </a:r>
          <a:r>
            <a:rPr lang="es-MX" sz="1600" kern="1200" dirty="0" err="1" smtClean="0">
              <a:latin typeface="Times New Roman" panose="02020603050405020304" pitchFamily="18" charset="0"/>
              <a:cs typeface="Times New Roman" panose="02020603050405020304" pitchFamily="18" charset="0"/>
            </a:rPr>
            <a:t>Guayasamín</a:t>
          </a:r>
          <a:r>
            <a:rPr lang="es-MX" sz="1600" kern="1200" dirty="0" smtClean="0">
              <a:latin typeface="Times New Roman" panose="02020603050405020304" pitchFamily="18" charset="0"/>
              <a:cs typeface="Times New Roman" panose="02020603050405020304" pitchFamily="18" charset="0"/>
            </a:rPr>
            <a:t>. La mayor cantidad de consumidores turísticos visitan el teleférico con un 30,16%, además el rango de edad en la que están dichos consumidores es de 26-35 años.</a:t>
          </a:r>
          <a:endParaRPr lang="es-MX" sz="1600" kern="1200" dirty="0">
            <a:latin typeface="Times New Roman" panose="02020603050405020304" pitchFamily="18" charset="0"/>
            <a:cs typeface="Times New Roman" panose="02020603050405020304" pitchFamily="18" charset="0"/>
          </a:endParaRPr>
        </a:p>
      </dsp:txBody>
      <dsp:txXfrm rot="10800000">
        <a:off x="3052070" y="392890"/>
        <a:ext cx="6998775" cy="2222404"/>
      </dsp:txXfrm>
    </dsp:sp>
    <dsp:sp modelId="{77C8A69B-E77F-4E02-A513-69C5D00BEF4E}">
      <dsp:nvSpPr>
        <dsp:cNvPr id="0" name=""/>
        <dsp:cNvSpPr/>
      </dsp:nvSpPr>
      <dsp:spPr>
        <a:xfrm>
          <a:off x="1156688" y="392890"/>
          <a:ext cx="2222404" cy="2222404"/>
        </a:xfrm>
        <a:prstGeom prst="ellipse">
          <a:avLst/>
        </a:prstGeom>
        <a:blipFill rotWithShape="1">
          <a:blip xmlns:r="http://schemas.openxmlformats.org/officeDocument/2006/relationships" r:embed="rId1"/>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1D60BD4-46FC-45ED-B4C1-57B095A889A4}">
      <dsp:nvSpPr>
        <dsp:cNvPr id="0" name=""/>
        <dsp:cNvSpPr/>
      </dsp:nvSpPr>
      <dsp:spPr>
        <a:xfrm rot="10800000">
          <a:off x="2458395" y="2888489"/>
          <a:ext cx="7554376" cy="222240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0018" tIns="60960" rIns="113792" bIns="60960" numCol="1" spcCol="1270" anchor="ctr" anchorCtr="0">
          <a:noAutofit/>
        </a:bodyPr>
        <a:lstStyle/>
        <a:p>
          <a:pPr lvl="0" algn="ctr" defTabSz="711200">
            <a:lnSpc>
              <a:spcPct val="15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Los consumidores consideran que quisieran recibir información de los diferentes sitios turísticos de la Zona norte del Distrito Metropolitano de Quito, a través de las redes social Facebook y televisión y posicionar la marca tanto nacional como internacionalmente.</a:t>
          </a:r>
        </a:p>
      </dsp:txBody>
      <dsp:txXfrm rot="10800000">
        <a:off x="3013996" y="2888489"/>
        <a:ext cx="6998775" cy="2222404"/>
      </dsp:txXfrm>
    </dsp:sp>
    <dsp:sp modelId="{5BE3A2A4-3A63-4C42-8141-BE19B9B1193E}">
      <dsp:nvSpPr>
        <dsp:cNvPr id="0" name=""/>
        <dsp:cNvSpPr/>
      </dsp:nvSpPr>
      <dsp:spPr>
        <a:xfrm>
          <a:off x="1347193" y="2888489"/>
          <a:ext cx="2222404" cy="2222404"/>
        </a:xfrm>
        <a:prstGeom prst="ellipse">
          <a:avLst/>
        </a:prstGeom>
        <a:blipFill rotWithShape="1">
          <a:blip xmlns:r="http://schemas.openxmlformats.org/officeDocument/2006/relationships" r:embed="rId1"/>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3F2D2-6B07-4970-9086-FD6C29144589}">
      <dsp:nvSpPr>
        <dsp:cNvPr id="0" name=""/>
        <dsp:cNvSpPr/>
      </dsp:nvSpPr>
      <dsp:spPr>
        <a:xfrm>
          <a:off x="721372" y="329446"/>
          <a:ext cx="7593304" cy="14110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18"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latin typeface="Times New Roman" panose="02020603050405020304" pitchFamily="18" charset="0"/>
              <a:cs typeface="Times New Roman" panose="02020603050405020304" pitchFamily="18" charset="0"/>
            </a:rPr>
            <a:t>Para mejorar el nivel de satisfacción del cliente deberá contrastarse el cumplimiento de la oferta turística, considerando no solamente el horario, sino que existan ambientes y niveles de servicios de alta calidad.</a:t>
          </a:r>
          <a:endParaRPr lang="es-ES" sz="1600" kern="1200" dirty="0">
            <a:latin typeface="Times New Roman" panose="02020603050405020304" pitchFamily="18" charset="0"/>
            <a:cs typeface="Times New Roman" panose="02020603050405020304" pitchFamily="18" charset="0"/>
          </a:endParaRPr>
        </a:p>
      </dsp:txBody>
      <dsp:txXfrm>
        <a:off x="721372" y="329446"/>
        <a:ext cx="7593304" cy="1411000"/>
      </dsp:txXfrm>
    </dsp:sp>
    <dsp:sp modelId="{84475E8D-F195-4403-8FE7-E5A641A151A6}">
      <dsp:nvSpPr>
        <dsp:cNvPr id="0" name=""/>
        <dsp:cNvSpPr/>
      </dsp:nvSpPr>
      <dsp:spPr>
        <a:xfrm>
          <a:off x="685372" y="279731"/>
          <a:ext cx="987700" cy="148155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871BA-BAA7-47B6-9775-84810F437040}">
      <dsp:nvSpPr>
        <dsp:cNvPr id="0" name=""/>
        <dsp:cNvSpPr/>
      </dsp:nvSpPr>
      <dsp:spPr>
        <a:xfrm>
          <a:off x="1465703" y="2105738"/>
          <a:ext cx="6875116" cy="14110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18"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Potenciar la oferta turística en los centros turísticos: la Ciudad Mitad del Mundo, El Teleférico, la Capilla del Hombre y el Volcán </a:t>
          </a:r>
          <a:r>
            <a:rPr lang="es-MX" sz="1400" kern="1200" dirty="0" err="1" smtClean="0">
              <a:latin typeface="Times New Roman" panose="02020603050405020304" pitchFamily="18" charset="0"/>
              <a:cs typeface="Times New Roman" panose="02020603050405020304" pitchFamily="18" charset="0"/>
            </a:rPr>
            <a:t>Pululahua</a:t>
          </a:r>
          <a:r>
            <a:rPr lang="es-MX" sz="1400" kern="1200" dirty="0" smtClean="0">
              <a:latin typeface="Times New Roman" panose="02020603050405020304" pitchFamily="18" charset="0"/>
              <a:cs typeface="Times New Roman" panose="02020603050405020304" pitchFamily="18" charset="0"/>
            </a:rPr>
            <a:t> debido a que se sienten conformes en cuanto al confort, la limpieza de los lugares visitados, la señalización, los horarios de apertura y los parqueaderos, y al servicio prestado, la imagen percibida por el consumidor de servicios turísticos en buena ya que la mitad más uno de los mismos ha confirmado que regresaría a visitar estos lugares en el país, Pero aún existe la otra mitad que no lo haría.</a:t>
          </a:r>
          <a:endParaRPr lang="es-ES" sz="1400" kern="1200" dirty="0">
            <a:latin typeface="Times New Roman" panose="02020603050405020304" pitchFamily="18" charset="0"/>
            <a:cs typeface="Times New Roman" panose="02020603050405020304" pitchFamily="18" charset="0"/>
          </a:endParaRPr>
        </a:p>
      </dsp:txBody>
      <dsp:txXfrm>
        <a:off x="1465703" y="2105738"/>
        <a:ext cx="6875116" cy="1411000"/>
      </dsp:txXfrm>
    </dsp:sp>
    <dsp:sp modelId="{A06D182E-1671-4179-9BF3-321352E28E93}">
      <dsp:nvSpPr>
        <dsp:cNvPr id="0" name=""/>
        <dsp:cNvSpPr/>
      </dsp:nvSpPr>
      <dsp:spPr>
        <a:xfrm>
          <a:off x="666102" y="2075283"/>
          <a:ext cx="987700" cy="148155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3781E-9C1B-4B38-BA3A-3EFE0737BCB4}">
      <dsp:nvSpPr>
        <dsp:cNvPr id="0" name=""/>
        <dsp:cNvSpPr/>
      </dsp:nvSpPr>
      <dsp:spPr>
        <a:xfrm>
          <a:off x="1177927" y="3882031"/>
          <a:ext cx="7142461" cy="14110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18"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Debería reajustarse los perfiles de los consumidores a fin de aplicar estrategias de comunicación e incentivos de acuerdo con la edad y género para ambientar la oferta y promoción por días específicos.</a:t>
          </a:r>
          <a:endParaRPr lang="es-ES" sz="1600" kern="1200" dirty="0">
            <a:latin typeface="Times New Roman" panose="02020603050405020304" pitchFamily="18" charset="0"/>
            <a:cs typeface="Times New Roman" panose="02020603050405020304" pitchFamily="18" charset="0"/>
          </a:endParaRPr>
        </a:p>
      </dsp:txBody>
      <dsp:txXfrm>
        <a:off x="1177927" y="3882031"/>
        <a:ext cx="7142461" cy="1411000"/>
      </dsp:txXfrm>
    </dsp:sp>
    <dsp:sp modelId="{988FB05B-BF43-4B3D-821F-3256B139A465}">
      <dsp:nvSpPr>
        <dsp:cNvPr id="0" name=""/>
        <dsp:cNvSpPr/>
      </dsp:nvSpPr>
      <dsp:spPr>
        <a:xfrm>
          <a:off x="704632" y="3832316"/>
          <a:ext cx="987700" cy="148155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0E4B4A-6CFF-4871-92BA-184A6D5DCAA6}" type="datetimeFigureOut">
              <a:rPr lang="es-EC" smtClean="0"/>
              <a:t>12/12/2017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F013A-2016-4E43-B917-95F51C185DA8}" type="slidenum">
              <a:rPr lang="es-EC" smtClean="0"/>
              <a:t>‹Nº›</a:t>
            </a:fld>
            <a:endParaRPr lang="es-EC"/>
          </a:p>
        </p:txBody>
      </p:sp>
    </p:spTree>
    <p:extLst>
      <p:ext uri="{BB962C8B-B14F-4D97-AF65-F5344CB8AC3E}">
        <p14:creationId xmlns:p14="http://schemas.microsoft.com/office/powerpoint/2010/main" val="306782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Cuantitativo para la recolección y análisis de fuentes primarias. de las cuales se obtuvo valores medibles y útiles para fórmulas estadísticas </a:t>
            </a:r>
          </a:p>
          <a:p>
            <a:r>
              <a:rPr lang="es-EC" sz="1200" kern="1200" dirty="0" smtClean="0">
                <a:solidFill>
                  <a:schemeClr val="tx1"/>
                </a:solidFill>
                <a:effectLst/>
                <a:latin typeface="+mn-lt"/>
                <a:ea typeface="+mn-ea"/>
                <a:cs typeface="+mn-cs"/>
              </a:rPr>
              <a:t>cualitativo ya que se determinó comportamientos y prácticas sociales que se complementaron en la investigación </a:t>
            </a:r>
            <a:endParaRPr lang="es-MX" dirty="0"/>
          </a:p>
        </p:txBody>
      </p:sp>
      <p:sp>
        <p:nvSpPr>
          <p:cNvPr id="4" name="3 Marcador de número de diapositiva"/>
          <p:cNvSpPr>
            <a:spLocks noGrp="1"/>
          </p:cNvSpPr>
          <p:nvPr>
            <p:ph type="sldNum" sz="quarter" idx="10"/>
          </p:nvPr>
        </p:nvSpPr>
        <p:spPr/>
        <p:txBody>
          <a:bodyPr/>
          <a:lstStyle/>
          <a:p>
            <a:fld id="{623F013A-2016-4E43-B917-95F51C185DA8}" type="slidenum">
              <a:rPr lang="es-EC" smtClean="0"/>
              <a:t>9</a:t>
            </a:fld>
            <a:endParaRPr lang="es-EC"/>
          </a:p>
        </p:txBody>
      </p:sp>
    </p:spTree>
    <p:extLst>
      <p:ext uri="{BB962C8B-B14F-4D97-AF65-F5344CB8AC3E}">
        <p14:creationId xmlns:p14="http://schemas.microsoft.com/office/powerpoint/2010/main" val="400100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Cuantitativo para la recolección y análisis de fuentes primarias. de las cuales se obtuvo valores medibles y útiles para fórmulas estadísticas </a:t>
            </a:r>
          </a:p>
          <a:p>
            <a:r>
              <a:rPr lang="es-EC" sz="1200" kern="1200" dirty="0" smtClean="0">
                <a:solidFill>
                  <a:schemeClr val="tx1"/>
                </a:solidFill>
                <a:effectLst/>
                <a:latin typeface="+mn-lt"/>
                <a:ea typeface="+mn-ea"/>
                <a:cs typeface="+mn-cs"/>
              </a:rPr>
              <a:t>cualitativo ya que se determinó comportamientos y prácticas sociales que se complementaron en la investigación </a:t>
            </a:r>
            <a:endParaRPr lang="es-MX" dirty="0"/>
          </a:p>
        </p:txBody>
      </p:sp>
      <p:sp>
        <p:nvSpPr>
          <p:cNvPr id="4" name="3 Marcador de número de diapositiva"/>
          <p:cNvSpPr>
            <a:spLocks noGrp="1"/>
          </p:cNvSpPr>
          <p:nvPr>
            <p:ph type="sldNum" sz="quarter" idx="10"/>
          </p:nvPr>
        </p:nvSpPr>
        <p:spPr/>
        <p:txBody>
          <a:bodyPr/>
          <a:lstStyle/>
          <a:p>
            <a:fld id="{623F013A-2016-4E43-B917-95F51C185DA8}" type="slidenum">
              <a:rPr lang="es-EC" smtClean="0"/>
              <a:t>10</a:t>
            </a:fld>
            <a:endParaRPr lang="es-EC"/>
          </a:p>
        </p:txBody>
      </p:sp>
    </p:spTree>
    <p:extLst>
      <p:ext uri="{BB962C8B-B14F-4D97-AF65-F5344CB8AC3E}">
        <p14:creationId xmlns:p14="http://schemas.microsoft.com/office/powerpoint/2010/main" val="400100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Cuantitativo para la recolección y análisis de fuentes primarias. de las cuales se obtuvo valores medibles y útiles para fórmulas estadísticas </a:t>
            </a:r>
          </a:p>
          <a:p>
            <a:r>
              <a:rPr lang="es-EC" sz="1200" kern="1200" dirty="0" smtClean="0">
                <a:solidFill>
                  <a:schemeClr val="tx1"/>
                </a:solidFill>
                <a:effectLst/>
                <a:latin typeface="+mn-lt"/>
                <a:ea typeface="+mn-ea"/>
                <a:cs typeface="+mn-cs"/>
              </a:rPr>
              <a:t>cualitativo ya que se determinó comportamientos y prácticas sociales que se complementaron en la investigación </a:t>
            </a:r>
            <a:endParaRPr lang="es-MX" dirty="0"/>
          </a:p>
        </p:txBody>
      </p:sp>
      <p:sp>
        <p:nvSpPr>
          <p:cNvPr id="4" name="3 Marcador de número de diapositiva"/>
          <p:cNvSpPr>
            <a:spLocks noGrp="1"/>
          </p:cNvSpPr>
          <p:nvPr>
            <p:ph type="sldNum" sz="quarter" idx="10"/>
          </p:nvPr>
        </p:nvSpPr>
        <p:spPr/>
        <p:txBody>
          <a:bodyPr/>
          <a:lstStyle/>
          <a:p>
            <a:fld id="{623F013A-2016-4E43-B917-95F51C185DA8}" type="slidenum">
              <a:rPr lang="es-EC" smtClean="0"/>
              <a:t>11</a:t>
            </a:fld>
            <a:endParaRPr lang="es-EC"/>
          </a:p>
        </p:txBody>
      </p:sp>
    </p:spTree>
    <p:extLst>
      <p:ext uri="{BB962C8B-B14F-4D97-AF65-F5344CB8AC3E}">
        <p14:creationId xmlns:p14="http://schemas.microsoft.com/office/powerpoint/2010/main" val="400100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23F013A-2016-4E43-B917-95F51C185DA8}" type="slidenum">
              <a:rPr lang="es-EC" smtClean="0"/>
              <a:t>27</a:t>
            </a:fld>
            <a:endParaRPr lang="es-EC"/>
          </a:p>
        </p:txBody>
      </p:sp>
    </p:spTree>
    <p:extLst>
      <p:ext uri="{BB962C8B-B14F-4D97-AF65-F5344CB8AC3E}">
        <p14:creationId xmlns:p14="http://schemas.microsoft.com/office/powerpoint/2010/main" val="52158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3266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32606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46877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242497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40365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22991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213371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87511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89119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60402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213787-FD42-43A8-A341-D6BC4CBBBD7E}" type="datetimeFigureOut">
              <a:rPr lang="es-EC" smtClean="0"/>
              <a:t>12/12/2017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33992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13787-FD42-43A8-A341-D6BC4CBBBD7E}" type="datetimeFigureOut">
              <a:rPr lang="es-EC" smtClean="0"/>
              <a:t>12/12/2017</a:t>
            </a:fld>
            <a:endParaRPr lang="es-EC"/>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EEAAC-E82B-4253-A2BD-2AE7A1CEB82F}" type="slidenum">
              <a:rPr lang="es-EC" smtClean="0"/>
              <a:t>‹Nº›</a:t>
            </a:fld>
            <a:endParaRPr lang="es-EC"/>
          </a:p>
        </p:txBody>
      </p:sp>
    </p:spTree>
    <p:extLst>
      <p:ext uri="{BB962C8B-B14F-4D97-AF65-F5344CB8AC3E}">
        <p14:creationId xmlns:p14="http://schemas.microsoft.com/office/powerpoint/2010/main" val="247450781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5.png"/><Relationship Id="rId4" Type="http://schemas.openxmlformats.org/officeDocument/2006/relationships/image" Target="../media/image3.jpe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5.png"/><Relationship Id="rId4" Type="http://schemas.openxmlformats.org/officeDocument/2006/relationships/image" Target="../media/image3.jpe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jpeg"/><Relationship Id="rId7" Type="http://schemas.openxmlformats.org/officeDocument/2006/relationships/diagramLayout" Target="../diagrams/layout7.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Data" Target="../diagrams/data7.xml"/><Relationship Id="rId5" Type="http://schemas.microsoft.com/office/2007/relationships/hdphoto" Target="../media/hdphoto1.wdp"/><Relationship Id="rId10" Type="http://schemas.microsoft.com/office/2007/relationships/diagramDrawing" Target="../diagrams/drawing7.xml"/><Relationship Id="rId4" Type="http://schemas.openxmlformats.org/officeDocument/2006/relationships/image" Target="../media/image27.png"/><Relationship Id="rId9" Type="http://schemas.openxmlformats.org/officeDocument/2006/relationships/diagramColors" Target="../diagrams/colors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jpeg"/><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openxmlformats.org/officeDocument/2006/relationships/image" Target="../media/image3.jpeg"/><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3.emf"/><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image" Target="../media/image3.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descr="https://eureka-production.s3.amazonaws.com/uploads/ckeditor/pictures/2014/8/17/2560/wome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AutoShape 6" descr="https://eureka-production.s3.amazonaws.com/uploads/ckeditor/pictures/2014/8/17/2560/wome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14" descr="https://palabrademujer.files.wordpress.com/2012/11/el_silencio_mata_contra_la_violencia_de_genero.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6" descr="https://palabrademujer.files.wordpress.com/2012/11/el_silencio_mata_contra_la_violencia_de_genero.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AutoShape 18" descr="https://palabrademujer.files.wordpress.com/2012/11/el_silencio_mata_contra_la_violencia_de_genero.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AutoShape 20" descr="https://palabrademujer.files.wordpress.com/2012/11/el_silencio_mata_contra_la_violencia_de_genero.p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22" descr="https://palabrademujer.files.wordpress.com/2012/11/el_silencio_mata_contra_la_violencia_de_genero.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AutoShape 24" descr="https://palabrademujer.files.wordpress.com/2012/11/el_silencio_mata_contra_la_violencia_de_genero.png?w=450&amp;h=328"/>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AutoShape 32" descr="http://zullyporatelli.files.wordpress.com/2013/06/familia1.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4" t="20428" r="13782" b="14503"/>
          <a:stretch/>
        </p:blipFill>
        <p:spPr bwMode="auto">
          <a:xfrm>
            <a:off x="0" y="7937"/>
            <a:ext cx="12192000" cy="682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descr="C:\Users\ALCALDERON\AppData\Local\Temp\wz7edf\FORMATO CD EN ARCHIVOS DE IMAGEN\logoCEAC.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57" t="2878" r="3755" b="24924"/>
          <a:stretch>
            <a:fillRect/>
          </a:stretch>
        </p:blipFill>
        <p:spPr bwMode="auto">
          <a:xfrm>
            <a:off x="2485451" y="1380856"/>
            <a:ext cx="7981806"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8 Rectángulo"/>
          <p:cNvSpPr/>
          <p:nvPr/>
        </p:nvSpPr>
        <p:spPr>
          <a:xfrm>
            <a:off x="1259631" y="1089709"/>
            <a:ext cx="10682160" cy="507831"/>
          </a:xfrm>
          <a:prstGeom prst="rect">
            <a:avLst/>
          </a:prstGeom>
        </p:spPr>
        <p:txBody>
          <a:bodyPr wrap="square">
            <a:spAutoFit/>
          </a:bodyPr>
          <a:lstStyle/>
          <a:p>
            <a:pPr algn="ctr">
              <a:lnSpc>
                <a:spcPct val="150000"/>
              </a:lnSpc>
            </a:pPr>
            <a:r>
              <a:rPr lang="es-EC" b="1" dirty="0">
                <a:latin typeface="Times New Roman" panose="02020603050405020304" pitchFamily="18" charset="0"/>
                <a:cs typeface="Times New Roman" panose="02020603050405020304" pitchFamily="18" charset="0"/>
              </a:rPr>
              <a:t>DEPARTAMENTO DE CIENCIAS ECONÓMICAS ADMINISTRATIVAS Y DE COMERCIO</a:t>
            </a:r>
          </a:p>
        </p:txBody>
      </p:sp>
      <p:sp>
        <p:nvSpPr>
          <p:cNvPr id="30" name="29 Rectángulo"/>
          <p:cNvSpPr/>
          <p:nvPr/>
        </p:nvSpPr>
        <p:spPr>
          <a:xfrm>
            <a:off x="1259631" y="1501914"/>
            <a:ext cx="10682160" cy="1200329"/>
          </a:xfrm>
          <a:prstGeom prst="rect">
            <a:avLst/>
          </a:prstGeom>
        </p:spPr>
        <p:txBody>
          <a:bodyPr wrap="square">
            <a:spAutoFit/>
          </a:bodyPr>
          <a:lstStyle/>
          <a:p>
            <a:pPr algn="ctr">
              <a:lnSpc>
                <a:spcPct val="150000"/>
              </a:lnSpc>
            </a:pPr>
            <a:r>
              <a:rPr lang="es-MX" sz="1600" b="1" dirty="0">
                <a:latin typeface="Times New Roman" panose="02020603050405020304" pitchFamily="18" charset="0"/>
                <a:cs typeface="Times New Roman" panose="02020603050405020304" pitchFamily="18" charset="0"/>
              </a:rPr>
              <a:t>CARRERA DE INGENIERÍA EN </a:t>
            </a:r>
            <a:r>
              <a:rPr lang="es-MX" sz="1600" b="1" dirty="0" smtClean="0">
                <a:latin typeface="Times New Roman" panose="02020603050405020304" pitchFamily="18" charset="0"/>
                <a:cs typeface="Times New Roman" panose="02020603050405020304" pitchFamily="18" charset="0"/>
              </a:rPr>
              <a:t>MERCADOTECNIA</a:t>
            </a:r>
          </a:p>
          <a:p>
            <a:pPr algn="ctr">
              <a:lnSpc>
                <a:spcPct val="150000"/>
              </a:lnSpc>
            </a:pP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MX" sz="1600" b="1" dirty="0" smtClean="0">
                <a:latin typeface="Times New Roman" panose="02020603050405020304" pitchFamily="18" charset="0"/>
                <a:cs typeface="Times New Roman" panose="02020603050405020304" pitchFamily="18" charset="0"/>
              </a:rPr>
              <a:t>PROYECTO </a:t>
            </a:r>
            <a:r>
              <a:rPr lang="es-MX" sz="1600" b="1" dirty="0">
                <a:latin typeface="Times New Roman" panose="02020603050405020304" pitchFamily="18" charset="0"/>
                <a:cs typeface="Times New Roman" panose="02020603050405020304" pitchFamily="18" charset="0"/>
              </a:rPr>
              <a:t>DE </a:t>
            </a:r>
            <a:r>
              <a:rPr lang="es-MX" sz="1600" b="1" dirty="0" smtClean="0">
                <a:latin typeface="Times New Roman" panose="02020603050405020304" pitchFamily="18" charset="0"/>
                <a:cs typeface="Times New Roman" panose="02020603050405020304" pitchFamily="18" charset="0"/>
              </a:rPr>
              <a:t>TITULACIÓN</a:t>
            </a:r>
            <a:endParaRPr lang="es-EC" sz="1600" b="1" dirty="0">
              <a:latin typeface="Times New Roman" panose="02020603050405020304" pitchFamily="18" charset="0"/>
              <a:cs typeface="Times New Roman" panose="02020603050405020304" pitchFamily="18" charset="0"/>
            </a:endParaRPr>
          </a:p>
        </p:txBody>
      </p:sp>
      <p:sp>
        <p:nvSpPr>
          <p:cNvPr id="31" name="30 Rectángulo"/>
          <p:cNvSpPr/>
          <p:nvPr/>
        </p:nvSpPr>
        <p:spPr>
          <a:xfrm>
            <a:off x="1511409" y="2822399"/>
            <a:ext cx="10226178" cy="584775"/>
          </a:xfrm>
          <a:prstGeom prst="rect">
            <a:avLst/>
          </a:prstGeom>
        </p:spPr>
        <p:txBody>
          <a:bodyPr wrap="square">
            <a:spAutoFit/>
          </a:bodyPr>
          <a:lstStyle/>
          <a:p>
            <a:r>
              <a:rPr lang="es-EC" sz="1600" b="1" dirty="0" smtClean="0">
                <a:latin typeface="Times New Roman" panose="02020603050405020304" pitchFamily="18" charset="0"/>
                <a:cs typeface="Times New Roman" panose="02020603050405020304" pitchFamily="18" charset="0"/>
              </a:rPr>
              <a:t>TEMA: </a:t>
            </a:r>
            <a:r>
              <a:rPr lang="es-ES" sz="1600" b="1" dirty="0">
                <a:latin typeface="Times New Roman" panose="02020603050405020304" pitchFamily="18" charset="0"/>
                <a:cs typeface="Times New Roman" panose="02020603050405020304" pitchFamily="18" charset="0"/>
              </a:rPr>
              <a:t>SATISFACCIÓN DEL CONSUMIDOR DE SERVICIOS TURÍSTICOS DE LA ZONA NORTE DEL DMQ Y PROPUESTA DE PLAN DE MEDIOS 2018-2023</a:t>
            </a:r>
          </a:p>
        </p:txBody>
      </p:sp>
      <p:sp>
        <p:nvSpPr>
          <p:cNvPr id="32" name="31 Rectángulo"/>
          <p:cNvSpPr/>
          <p:nvPr/>
        </p:nvSpPr>
        <p:spPr>
          <a:xfrm>
            <a:off x="3394646" y="3422005"/>
            <a:ext cx="6459704" cy="830997"/>
          </a:xfrm>
          <a:prstGeom prst="rect">
            <a:avLst/>
          </a:prstGeom>
        </p:spPr>
        <p:txBody>
          <a:bodyPr wrap="square">
            <a:spAutoFit/>
          </a:bodyPr>
          <a:lstStyle/>
          <a:p>
            <a:pPr algn="ctr">
              <a:lnSpc>
                <a:spcPct val="150000"/>
              </a:lnSpc>
            </a:pPr>
            <a:r>
              <a:rPr lang="es-EC" sz="1600" b="1" dirty="0" smtClean="0">
                <a:latin typeface="Times New Roman" panose="02020603050405020304" pitchFamily="18" charset="0"/>
                <a:cs typeface="Times New Roman" panose="02020603050405020304" pitchFamily="18" charset="0"/>
              </a:rPr>
              <a:t>AUTORES: LIZETH CAROLINA GUAYNALLA SALTOS</a:t>
            </a:r>
          </a:p>
          <a:p>
            <a:pPr algn="ctr">
              <a:lnSpc>
                <a:spcPct val="150000"/>
              </a:lnSpc>
            </a:pPr>
            <a:r>
              <a:rPr lang="es-EC" sz="1600" b="1" dirty="0" smtClean="0">
                <a:latin typeface="Times New Roman" panose="02020603050405020304" pitchFamily="18" charset="0"/>
                <a:cs typeface="Times New Roman" panose="02020603050405020304" pitchFamily="18" charset="0"/>
              </a:rPr>
              <a:t>                             DAYANA  ESTEFANÍA QUISHPE LLUMIQUINGA</a:t>
            </a:r>
            <a:endParaRPr lang="es-EC" sz="1600" b="1" dirty="0">
              <a:latin typeface="Times New Roman" panose="02020603050405020304" pitchFamily="18" charset="0"/>
              <a:cs typeface="Times New Roman" panose="02020603050405020304" pitchFamily="18" charset="0"/>
            </a:endParaRPr>
          </a:p>
        </p:txBody>
      </p:sp>
      <p:sp>
        <p:nvSpPr>
          <p:cNvPr id="33" name="32 Rectángulo"/>
          <p:cNvSpPr/>
          <p:nvPr/>
        </p:nvSpPr>
        <p:spPr>
          <a:xfrm>
            <a:off x="3915654" y="4480786"/>
            <a:ext cx="5370231" cy="415498"/>
          </a:xfrm>
          <a:prstGeom prst="rect">
            <a:avLst/>
          </a:prstGeom>
        </p:spPr>
        <p:txBody>
          <a:bodyPr wrap="square">
            <a:spAutoFit/>
          </a:bodyPr>
          <a:lstStyle/>
          <a:p>
            <a:pPr algn="ctr">
              <a:lnSpc>
                <a:spcPct val="150000"/>
              </a:lnSpc>
            </a:pPr>
            <a:r>
              <a:rPr lang="es-EC" sz="1400" b="1" dirty="0" smtClean="0">
                <a:latin typeface="Times New Roman" panose="02020603050405020304" pitchFamily="18" charset="0"/>
                <a:cs typeface="Times New Roman" panose="02020603050405020304" pitchFamily="18" charset="0"/>
              </a:rPr>
              <a:t>DIRECTORA: </a:t>
            </a:r>
            <a:r>
              <a:rPr lang="es-EC" sz="1400" b="1" dirty="0">
                <a:latin typeface="Times New Roman" panose="02020603050405020304" pitchFamily="18" charset="0"/>
                <a:cs typeface="Times New Roman" panose="02020603050405020304" pitchFamily="18" charset="0"/>
              </a:rPr>
              <a:t>DRA. TAPIA PAZMIÑO XIMENA LUCIA, </a:t>
            </a:r>
            <a:r>
              <a:rPr lang="es-EC" sz="1400" b="1" dirty="0" err="1" smtClean="0">
                <a:latin typeface="Times New Roman" panose="02020603050405020304" pitchFamily="18" charset="0"/>
                <a:cs typeface="Times New Roman" panose="02020603050405020304" pitchFamily="18" charset="0"/>
              </a:rPr>
              <a:t>MCPs</a:t>
            </a:r>
            <a:endParaRPr lang="es-EC" sz="1400" dirty="0">
              <a:latin typeface="Times New Roman" panose="02020603050405020304" pitchFamily="18" charset="0"/>
              <a:cs typeface="Times New Roman" panose="02020603050405020304" pitchFamily="18" charset="0"/>
            </a:endParaRPr>
          </a:p>
        </p:txBody>
      </p:sp>
      <p:sp>
        <p:nvSpPr>
          <p:cNvPr id="34" name="33 Rectángulo"/>
          <p:cNvSpPr/>
          <p:nvPr/>
        </p:nvSpPr>
        <p:spPr>
          <a:xfrm>
            <a:off x="4329179" y="4898518"/>
            <a:ext cx="4572000" cy="830997"/>
          </a:xfrm>
          <a:prstGeom prst="rect">
            <a:avLst/>
          </a:prstGeom>
        </p:spPr>
        <p:txBody>
          <a:bodyPr>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SANGOLQUÍ </a:t>
            </a:r>
            <a:endParaRPr lang="es-EC" sz="1600" dirty="0">
              <a:latin typeface="Times New Roman" panose="02020603050405020304" pitchFamily="18" charset="0"/>
              <a:cs typeface="Times New Roman" panose="02020603050405020304" pitchFamily="18" charset="0"/>
            </a:endParaRPr>
          </a:p>
          <a:p>
            <a:pPr algn="ctr">
              <a:lnSpc>
                <a:spcPct val="150000"/>
              </a:lnSpc>
            </a:pPr>
            <a:r>
              <a:rPr lang="es-EC" sz="1600" b="1" dirty="0" smtClean="0">
                <a:latin typeface="Times New Roman" panose="02020603050405020304" pitchFamily="18" charset="0"/>
                <a:cs typeface="Times New Roman" panose="02020603050405020304" pitchFamily="18" charset="0"/>
              </a:rPr>
              <a:t>2017</a:t>
            </a:r>
            <a:endParaRPr lang="es-EC" sz="1600" dirty="0">
              <a:latin typeface="Times New Roman" panose="02020603050405020304" pitchFamily="18" charset="0"/>
              <a:cs typeface="Times New Roman" panose="02020603050405020304" pitchFamily="18" charset="0"/>
            </a:endParaRPr>
          </a:p>
        </p:txBody>
      </p:sp>
      <p:pic>
        <p:nvPicPr>
          <p:cNvPr id="35" name="34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307975" y="0"/>
            <a:ext cx="4209992" cy="1089709"/>
          </a:xfrm>
          <a:prstGeom prst="rect">
            <a:avLst/>
          </a:prstGeom>
          <a:noFill/>
          <a:ln>
            <a:noFill/>
          </a:ln>
        </p:spPr>
      </p:pic>
    </p:spTree>
    <p:extLst>
      <p:ext uri="{BB962C8B-B14F-4D97-AF65-F5344CB8AC3E}">
        <p14:creationId xmlns:p14="http://schemas.microsoft.com/office/powerpoint/2010/main" val="3513705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8" t="20000" r="13558" b="14643"/>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10" name="3 Título"/>
          <p:cNvSpPr txBox="1">
            <a:spLocks/>
          </p:cNvSpPr>
          <p:nvPr/>
        </p:nvSpPr>
        <p:spPr>
          <a:xfrm>
            <a:off x="1065082" y="928195"/>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ALCANCE DE LA INVESTIGACIÓN</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2" name="1 Diagrama"/>
          <p:cNvGraphicFramePr/>
          <p:nvPr>
            <p:extLst>
              <p:ext uri="{D42A27DB-BD31-4B8C-83A1-F6EECF244321}">
                <p14:modId xmlns:p14="http://schemas.microsoft.com/office/powerpoint/2010/main" val="792021217"/>
              </p:ext>
            </p:extLst>
          </p:nvPr>
        </p:nvGraphicFramePr>
        <p:xfrm>
          <a:off x="2408350" y="130811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Imagen" descr="Resultado de imagen para imagenes de turismo ecuador LOGO"/>
          <p:cNvPicPr/>
          <p:nvPr/>
        </p:nvPicPr>
        <p:blipFill rotWithShape="1">
          <a:blip r:embed="rId10">
            <a:extLst>
              <a:ext uri="{28A0092B-C50C-407E-A947-70E740481C1C}">
                <a14:useLocalDpi xmlns:a14="http://schemas.microsoft.com/office/drawing/2010/main" val="0"/>
              </a:ext>
            </a:extLst>
          </a:blip>
          <a:srcRect l="8661" t="23831" r="44882" b="14576"/>
          <a:stretch/>
        </p:blipFill>
        <p:spPr bwMode="auto">
          <a:xfrm>
            <a:off x="0" y="4449990"/>
            <a:ext cx="2508885" cy="1786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437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8" t="20000" r="13558" b="14643"/>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10" name="3 Título"/>
          <p:cNvSpPr txBox="1">
            <a:spLocks/>
          </p:cNvSpPr>
          <p:nvPr/>
        </p:nvSpPr>
        <p:spPr>
          <a:xfrm>
            <a:off x="819150" y="947245"/>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PROCEDIMIENTO DE RECOLECCIÓN DE INFORMACIÓN</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3716997022"/>
              </p:ext>
            </p:extLst>
          </p:nvPr>
        </p:nvGraphicFramePr>
        <p:xfrm>
          <a:off x="2400300" y="2552700"/>
          <a:ext cx="7626350" cy="3683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Imagen" descr="Resultado de imagen para imagenes de turismo ecuador LOGO"/>
          <p:cNvPicPr/>
          <p:nvPr/>
        </p:nvPicPr>
        <p:blipFill rotWithShape="1">
          <a:blip r:embed="rId10">
            <a:extLst>
              <a:ext uri="{28A0092B-C50C-407E-A947-70E740481C1C}">
                <a14:useLocalDpi xmlns:a14="http://schemas.microsoft.com/office/drawing/2010/main" val="0"/>
              </a:ext>
            </a:extLst>
          </a:blip>
          <a:srcRect l="8661" t="23831" r="44882" b="14576"/>
          <a:stretch/>
        </p:blipFill>
        <p:spPr bwMode="auto">
          <a:xfrm>
            <a:off x="0" y="4322127"/>
            <a:ext cx="2508885" cy="1786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51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21" y="633248"/>
            <a:ext cx="10972800" cy="94790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MUESTRA</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5" name="4 Rectángulo"/>
          <p:cNvSpPr/>
          <p:nvPr/>
        </p:nvSpPr>
        <p:spPr>
          <a:xfrm>
            <a:off x="591544" y="1776248"/>
            <a:ext cx="5570756" cy="923330"/>
          </a:xfrm>
          <a:prstGeom prst="rect">
            <a:avLst/>
          </a:prstGeom>
        </p:spPr>
        <p:txBody>
          <a:bodyPr wrap="none">
            <a:spAutoFit/>
          </a:bodyPr>
          <a:lstStyle/>
          <a:p>
            <a:pPr>
              <a:lnSpc>
                <a:spcPct val="150000"/>
              </a:lnSpc>
            </a:pPr>
            <a:r>
              <a:rPr lang="es-EC" b="1" i="1" dirty="0" smtClean="0">
                <a:latin typeface="Times New Roman" panose="02020603050405020304" pitchFamily="18" charset="0"/>
                <a:cs typeface="Times New Roman" panose="02020603050405020304" pitchFamily="18" charset="0"/>
              </a:rPr>
              <a:t>Población: </a:t>
            </a:r>
            <a:r>
              <a:rPr lang="es-ES" dirty="0" smtClean="0">
                <a:latin typeface="Times New Roman" panose="02020603050405020304" pitchFamily="18" charset="0"/>
                <a:cs typeface="Times New Roman" panose="02020603050405020304" pitchFamily="18" charset="0"/>
              </a:rPr>
              <a:t>331.130 turistas</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(visita de extranjeros a Quito)</a:t>
            </a:r>
          </a:p>
          <a:p>
            <a:pPr>
              <a:lnSpc>
                <a:spcPct val="150000"/>
              </a:lnSpc>
            </a:pPr>
            <a:r>
              <a:rPr lang="es-MX" b="1" i="1" dirty="0" smtClean="0">
                <a:latin typeface="Times New Roman" panose="02020603050405020304" pitchFamily="18" charset="0"/>
                <a:cs typeface="Times New Roman" panose="02020603050405020304" pitchFamily="18" charset="0"/>
              </a:rPr>
              <a:t>Capital</a:t>
            </a:r>
            <a:r>
              <a:rPr lang="es-MX" b="1" i="1"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Quito</a:t>
            </a:r>
            <a:endParaRPr lang="es-MX"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a 12"/>
              <p:cNvGraphicFramePr>
                <a:graphicFrameLocks noGrp="1"/>
              </p:cNvGraphicFramePr>
              <p:nvPr>
                <p:extLst>
                  <p:ext uri="{D42A27DB-BD31-4B8C-83A1-F6EECF244321}">
                    <p14:modId xmlns:p14="http://schemas.microsoft.com/office/powerpoint/2010/main" val="1851582714"/>
                  </p:ext>
                </p:extLst>
              </p:nvPr>
            </p:nvGraphicFramePr>
            <p:xfrm>
              <a:off x="904021" y="3200399"/>
              <a:ext cx="4876950" cy="2218320"/>
            </p:xfrm>
            <a:graphic>
              <a:graphicData uri="http://schemas.openxmlformats.org/drawingml/2006/table">
                <a:tbl>
                  <a:tblPr firstRow="1" firstCol="1" bandRow="1">
                    <a:tableStyleId>{C083E6E3-FA7D-4D7B-A595-EF9225AFEA82}</a:tableStyleId>
                  </a:tblPr>
                  <a:tblGrid>
                    <a:gridCol w="3712668">
                      <a:extLst>
                        <a:ext uri="{9D8B030D-6E8A-4147-A177-3AD203B41FA5}">
                          <a16:colId xmlns:a16="http://schemas.microsoft.com/office/drawing/2014/main" xmlns="" val="4071415867"/>
                        </a:ext>
                      </a:extLst>
                    </a:gridCol>
                    <a:gridCol w="1164282">
                      <a:extLst>
                        <a:ext uri="{9D8B030D-6E8A-4147-A177-3AD203B41FA5}">
                          <a16:colId xmlns:a16="http://schemas.microsoft.com/office/drawing/2014/main" xmlns="" val="4215073204"/>
                        </a:ext>
                      </a:extLst>
                    </a:gridCol>
                  </a:tblGrid>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Tamaño de la Población (N)</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MX" sz="1600" b="1" dirty="0" smtClean="0">
                              <a:effectLst/>
                              <a:latin typeface="Times New Roman" panose="02020603050405020304" pitchFamily="18" charset="0"/>
                              <a:cs typeface="Times New Roman" panose="02020603050405020304" pitchFamily="18" charset="0"/>
                            </a:rPr>
                            <a:t>311.130</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629697"/>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Error Muestral </a:t>
                          </a:r>
                          <a:r>
                            <a:rPr lang="es-ES" sz="1600" b="1" dirty="0" smtClean="0">
                              <a:effectLst/>
                              <a:latin typeface="Times New Roman" panose="02020603050405020304" pitchFamily="18" charset="0"/>
                              <a:cs typeface="Times New Roman" panose="02020603050405020304" pitchFamily="18" charset="0"/>
                            </a:rPr>
                            <a:t>(</a:t>
                          </a:r>
                          <a14:m>
                            <m:oMath xmlns:m="http://schemas.openxmlformats.org/officeDocument/2006/math">
                              <m:r>
                                <a:rPr lang="es-EC" sz="1600" b="1" i="1" smtClean="0">
                                  <a:latin typeface="Cambria Math"/>
                                </a:rPr>
                                <m:t>𝒆</m:t>
                              </m:r>
                            </m:oMath>
                          </a14:m>
                          <a:r>
                            <a:rPr lang="es-ES" sz="1600" b="1" dirty="0" smtClean="0">
                              <a:effectLst/>
                              <a:latin typeface="Times New Roman" panose="02020603050405020304" pitchFamily="18" charset="0"/>
                              <a:cs typeface="Times New Roman" panose="02020603050405020304" pitchFamily="18" charset="0"/>
                            </a:rPr>
                            <a:t>)</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0,05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85932531"/>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Éxito </a:t>
                          </a:r>
                          <a:r>
                            <a:rPr lang="es-ES" sz="1600" b="1" dirty="0" smtClean="0">
                              <a:effectLst/>
                              <a:latin typeface="Times New Roman" panose="02020603050405020304" pitchFamily="18" charset="0"/>
                              <a:cs typeface="Times New Roman" panose="02020603050405020304" pitchFamily="18" charset="0"/>
                            </a:rPr>
                            <a:t>(p)</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333476"/>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Fracaso </a:t>
                          </a:r>
                          <a:r>
                            <a:rPr lang="es-ES" sz="1600" b="1" dirty="0" smtClean="0">
                              <a:effectLst/>
                              <a:latin typeface="Times New Roman" panose="02020603050405020304" pitchFamily="18" charset="0"/>
                              <a:cs typeface="Times New Roman" panose="02020603050405020304" pitchFamily="18" charset="0"/>
                            </a:rPr>
                            <a:t>(q)</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3103780"/>
                      </a:ext>
                    </a:extLst>
                  </a:tr>
                  <a:tr h="443664">
                    <a:tc>
                      <a:txBody>
                        <a:bodyPr/>
                        <a:lstStyle/>
                        <a:p>
                          <a:pPr indent="180340" algn="l">
                            <a:lnSpc>
                              <a:spcPct val="150000"/>
                            </a:lnSpc>
                            <a:spcAft>
                              <a:spcPts val="0"/>
                            </a:spcAft>
                          </a:pPr>
                          <a:r>
                            <a:rPr lang="es-EC" sz="1600" b="1" kern="1200" dirty="0" smtClean="0">
                              <a:solidFill>
                                <a:schemeClr val="tx1"/>
                              </a:solidFill>
                              <a:effectLst/>
                              <a:latin typeface="Times New Roman" panose="02020603050405020304" pitchFamily="18" charset="0"/>
                              <a:ea typeface="+mn-ea"/>
                              <a:cs typeface="Times New Roman" panose="02020603050405020304" pitchFamily="18" charset="0"/>
                            </a:rPr>
                            <a:t>Nivel de confianza</a:t>
                          </a:r>
                          <a:r>
                            <a:rPr lang="es-ES" sz="1600" b="1" dirty="0" smtClean="0">
                              <a:effectLst/>
                              <a:latin typeface="Times New Roman" panose="02020603050405020304" pitchFamily="18" charset="0"/>
                              <a:cs typeface="Times New Roman" panose="02020603050405020304" pitchFamily="18" charset="0"/>
                            </a:rPr>
                            <a:t> </a:t>
                          </a:r>
                          <a:r>
                            <a:rPr lang="es-ES" sz="1600" b="1" dirty="0">
                              <a:effectLst/>
                              <a:latin typeface="Times New Roman" panose="02020603050405020304" pitchFamily="18" charset="0"/>
                              <a:cs typeface="Times New Roman" panose="02020603050405020304" pitchFamily="18" charset="0"/>
                            </a:rPr>
                            <a:t>(Z) </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1,96</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8296247"/>
                      </a:ext>
                    </a:extLst>
                  </a:tr>
                </a:tbl>
              </a:graphicData>
            </a:graphic>
          </p:graphicFrame>
        </mc:Choice>
        <mc:Fallback xmlns="">
          <p:graphicFrame>
            <p:nvGraphicFramePr>
              <p:cNvPr id="7" name="Tabla 12"/>
              <p:cNvGraphicFramePr>
                <a:graphicFrameLocks noGrp="1"/>
              </p:cNvGraphicFramePr>
              <p:nvPr>
                <p:extLst>
                  <p:ext uri="{D42A27DB-BD31-4B8C-83A1-F6EECF244321}">
                    <p14:modId xmlns:p14="http://schemas.microsoft.com/office/powerpoint/2010/main" val="1851582714"/>
                  </p:ext>
                </p:extLst>
              </p:nvPr>
            </p:nvGraphicFramePr>
            <p:xfrm>
              <a:off x="904021" y="3200399"/>
              <a:ext cx="4876950" cy="2218320"/>
            </p:xfrm>
            <a:graphic>
              <a:graphicData uri="http://schemas.openxmlformats.org/drawingml/2006/table">
                <a:tbl>
                  <a:tblPr firstRow="1" firstCol="1" bandRow="1">
                    <a:tableStyleId>{C083E6E3-FA7D-4D7B-A595-EF9225AFEA82}</a:tableStyleId>
                  </a:tblPr>
                  <a:tblGrid>
                    <a:gridCol w="3712668">
                      <a:extLst>
                        <a:ext uri="{9D8B030D-6E8A-4147-A177-3AD203B41FA5}">
                          <a16:colId xmlns="" xmlns:a16="http://schemas.microsoft.com/office/drawing/2014/main" xmlns:a14="http://schemas.microsoft.com/office/drawing/2010/main" val="4071415867"/>
                        </a:ext>
                      </a:extLst>
                    </a:gridCol>
                    <a:gridCol w="1164282">
                      <a:extLst>
                        <a:ext uri="{9D8B030D-6E8A-4147-A177-3AD203B41FA5}">
                          <a16:colId xmlns="" xmlns:a16="http://schemas.microsoft.com/office/drawing/2014/main" xmlns:a14="http://schemas.microsoft.com/office/drawing/2010/main" val="4215073204"/>
                        </a:ext>
                      </a:extLst>
                    </a:gridCol>
                  </a:tblGrid>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Tamaño de la Población (N)</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MX" sz="1600" b="1" dirty="0" smtClean="0">
                              <a:effectLst/>
                              <a:latin typeface="Times New Roman" panose="02020603050405020304" pitchFamily="18" charset="0"/>
                              <a:cs typeface="Times New Roman" panose="02020603050405020304" pitchFamily="18" charset="0"/>
                            </a:rPr>
                            <a:t>311.130</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xmlns:a14="http://schemas.microsoft.com/office/drawing/2010/main" val="3441629697"/>
                      </a:ext>
                    </a:extLst>
                  </a:tr>
                  <a:tr h="443664">
                    <a:tc>
                      <a:txBody>
                        <a:bodyPr/>
                        <a:lstStyle/>
                        <a:p>
                          <a:endParaRPr lang="es-ES"/>
                        </a:p>
                      </a:txBody>
                      <a:tcPr marL="68580" marR="68580" marT="0" marB="0">
                        <a:blipFill rotWithShape="1">
                          <a:blip r:embed="rId4"/>
                          <a:stretch>
                            <a:fillRect t="-100000" r="-31527" b="-300000"/>
                          </a:stretch>
                        </a:blipFill>
                      </a:tcPr>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0,05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xmlns:a14="http://schemas.microsoft.com/office/drawing/2010/main" val="3585932531"/>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Éxito </a:t>
                          </a:r>
                          <a:r>
                            <a:rPr lang="es-ES" sz="1600" b="1" dirty="0" smtClean="0">
                              <a:effectLst/>
                              <a:latin typeface="Times New Roman" panose="02020603050405020304" pitchFamily="18" charset="0"/>
                              <a:cs typeface="Times New Roman" panose="02020603050405020304" pitchFamily="18" charset="0"/>
                            </a:rPr>
                            <a:t>(p)</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xmlns:a14="http://schemas.microsoft.com/office/drawing/2010/main" val="281333476"/>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Fracaso </a:t>
                          </a:r>
                          <a:r>
                            <a:rPr lang="es-ES" sz="1600" b="1" dirty="0" smtClean="0">
                              <a:effectLst/>
                              <a:latin typeface="Times New Roman" panose="02020603050405020304" pitchFamily="18" charset="0"/>
                              <a:cs typeface="Times New Roman" panose="02020603050405020304" pitchFamily="18" charset="0"/>
                            </a:rPr>
                            <a:t>(q)</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xmlns:a14="http://schemas.microsoft.com/office/drawing/2010/main" val="2953103780"/>
                      </a:ext>
                    </a:extLst>
                  </a:tr>
                  <a:tr h="443664">
                    <a:tc>
                      <a:txBody>
                        <a:bodyPr/>
                        <a:lstStyle/>
                        <a:p>
                          <a:pPr indent="180340" algn="l">
                            <a:lnSpc>
                              <a:spcPct val="150000"/>
                            </a:lnSpc>
                            <a:spcAft>
                              <a:spcPts val="0"/>
                            </a:spcAft>
                          </a:pPr>
                          <a:r>
                            <a:rPr lang="es-EC" sz="1600" b="1" kern="1200" dirty="0" smtClean="0">
                              <a:solidFill>
                                <a:schemeClr val="tx1"/>
                              </a:solidFill>
                              <a:effectLst/>
                              <a:latin typeface="Times New Roman" panose="02020603050405020304" pitchFamily="18" charset="0"/>
                              <a:ea typeface="+mn-ea"/>
                              <a:cs typeface="Times New Roman" panose="02020603050405020304" pitchFamily="18" charset="0"/>
                            </a:rPr>
                            <a:t>Nivel de confianza</a:t>
                          </a:r>
                          <a:r>
                            <a:rPr lang="es-ES" sz="1600" b="1" dirty="0" smtClean="0">
                              <a:effectLst/>
                              <a:latin typeface="Times New Roman" panose="02020603050405020304" pitchFamily="18" charset="0"/>
                              <a:cs typeface="Times New Roman" panose="02020603050405020304" pitchFamily="18" charset="0"/>
                            </a:rPr>
                            <a:t> </a:t>
                          </a:r>
                          <a:r>
                            <a:rPr lang="es-ES" sz="1600" b="1" dirty="0">
                              <a:effectLst/>
                              <a:latin typeface="Times New Roman" panose="02020603050405020304" pitchFamily="18" charset="0"/>
                              <a:cs typeface="Times New Roman" panose="02020603050405020304" pitchFamily="18" charset="0"/>
                            </a:rPr>
                            <a:t>(Z) </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1,96</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xmlns:a14="http://schemas.microsoft.com/office/drawing/2010/main" val="3028296247"/>
                      </a:ext>
                    </a:extLst>
                  </a:tr>
                </a:tbl>
              </a:graphicData>
            </a:graphic>
          </p:graphicFrame>
        </mc:Fallback>
      </mc:AlternateContent>
      <p:sp>
        <p:nvSpPr>
          <p:cNvPr id="2" name="1 Nube"/>
          <p:cNvSpPr/>
          <p:nvPr/>
        </p:nvSpPr>
        <p:spPr>
          <a:xfrm>
            <a:off x="7263168" y="2933699"/>
            <a:ext cx="3543300" cy="2095501"/>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4000" b="1" dirty="0" smtClean="0">
                <a:solidFill>
                  <a:schemeClr val="tx1"/>
                </a:solidFill>
                <a:latin typeface="Times New Roman" panose="02020603050405020304" pitchFamily="18" charset="0"/>
                <a:cs typeface="Times New Roman" panose="02020603050405020304" pitchFamily="18" charset="0"/>
              </a:rPr>
              <a:t>n=  368</a:t>
            </a:r>
            <a:endParaRPr lang="es-E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933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1030149" y="2194020"/>
            <a:ext cx="109728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rPr>
              <a:t>ANÁLISIS Y PROCESAMIENTO DE DATOS</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endParaRPr>
          </a:p>
        </p:txBody>
      </p:sp>
      <p:sp>
        <p:nvSpPr>
          <p:cNvPr id="7" name="Título 1"/>
          <p:cNvSpPr txBox="1">
            <a:spLocks/>
          </p:cNvSpPr>
          <p:nvPr/>
        </p:nvSpPr>
        <p:spPr>
          <a:xfrm>
            <a:off x="4872927" y="4581700"/>
            <a:ext cx="7271555" cy="11640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smtClean="0"/>
              <a:t>ANÁLISIS UNIVARIADO</a:t>
            </a:r>
            <a:endParaRPr lang="es-ES" b="1" dirty="0"/>
          </a:p>
        </p:txBody>
      </p:sp>
    </p:spTree>
    <p:extLst>
      <p:ext uri="{BB962C8B-B14F-4D97-AF65-F5344CB8AC3E}">
        <p14:creationId xmlns:p14="http://schemas.microsoft.com/office/powerpoint/2010/main" val="471123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3" name="12 Imagen"/>
          <p:cNvPicPr/>
          <p:nvPr/>
        </p:nvPicPr>
        <p:blipFill rotWithShape="1">
          <a:blip r:embed="rId4"/>
          <a:srcRect l="32800" t="27218" r="33866" b="36675"/>
          <a:stretch/>
        </p:blipFill>
        <p:spPr bwMode="auto">
          <a:xfrm>
            <a:off x="152400" y="209550"/>
            <a:ext cx="4110037" cy="2974568"/>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4" name="13 Imagen"/>
          <p:cNvPicPr/>
          <p:nvPr/>
        </p:nvPicPr>
        <p:blipFill rotWithShape="1">
          <a:blip r:embed="rId5"/>
          <a:srcRect l="33337" t="26736" r="18818" b="22702"/>
          <a:stretch/>
        </p:blipFill>
        <p:spPr bwMode="auto">
          <a:xfrm>
            <a:off x="4262436" y="212407"/>
            <a:ext cx="5053013" cy="2971710"/>
          </a:xfrm>
          <a:prstGeom prst="rect">
            <a:avLst/>
          </a:prstGeom>
          <a:ln>
            <a:noFill/>
          </a:ln>
          <a:extLst>
            <a:ext uri="{53640926-AAD7-44D8-BBD7-CCE9431645EC}">
              <a14:shadowObscured xmlns:a14="http://schemas.microsoft.com/office/drawing/2010/main"/>
            </a:ext>
          </a:extLst>
        </p:spPr>
      </p:pic>
      <p:pic>
        <p:nvPicPr>
          <p:cNvPr id="15" name="14 Imagen"/>
          <p:cNvPicPr/>
          <p:nvPr/>
        </p:nvPicPr>
        <p:blipFill>
          <a:blip r:embed="rId6">
            <a:extLst>
              <a:ext uri="{28A0092B-C50C-407E-A947-70E740481C1C}">
                <a14:useLocalDpi xmlns:a14="http://schemas.microsoft.com/office/drawing/2010/main" val="0"/>
              </a:ext>
            </a:extLst>
          </a:blip>
          <a:srcRect/>
          <a:stretch>
            <a:fillRect/>
          </a:stretch>
        </p:blipFill>
        <p:spPr bwMode="auto">
          <a:xfrm>
            <a:off x="152400" y="3184117"/>
            <a:ext cx="4110037" cy="3052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15 Imagen"/>
          <p:cNvPicPr/>
          <p:nvPr/>
        </p:nvPicPr>
        <p:blipFill rotWithShape="1">
          <a:blip r:embed="rId7"/>
          <a:srcRect l="42142" t="40251" r="25967" b="11792"/>
          <a:stretch/>
        </p:blipFill>
        <p:spPr bwMode="auto">
          <a:xfrm>
            <a:off x="4402751" y="3213735"/>
            <a:ext cx="4772381" cy="3022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Título 9"/>
          <p:cNvSpPr txBox="1">
            <a:spLocks/>
          </p:cNvSpPr>
          <p:nvPr/>
        </p:nvSpPr>
        <p:spPr>
          <a:xfrm rot="5400000">
            <a:off x="5319153" y="-3971607"/>
            <a:ext cx="1408609" cy="10655461"/>
          </a:xfrm>
          <a:prstGeom prst="rect">
            <a:avLst/>
          </a:prstGeom>
        </p:spPr>
        <p:txBody>
          <a:bodyPr vert="vert27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PERFIL DEL CONSUMIDOR</a:t>
            </a:r>
            <a:endParaRPr lang="es-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82099252"/>
              </p:ext>
            </p:extLst>
          </p:nvPr>
        </p:nvGraphicFramePr>
        <p:xfrm>
          <a:off x="1612900" y="2738966"/>
          <a:ext cx="8788401" cy="2225040"/>
        </p:xfrm>
        <a:graphic>
          <a:graphicData uri="http://schemas.openxmlformats.org/drawingml/2006/table">
            <a:tbl>
              <a:tblPr firstRow="1" bandRow="1">
                <a:tableStyleId>{F2DE63D5-997A-4646-A377-4702673A728D}</a:tableStyleId>
              </a:tblPr>
              <a:tblGrid>
                <a:gridCol w="2929467"/>
                <a:gridCol w="2929467"/>
                <a:gridCol w="2929467"/>
              </a:tblGrid>
              <a:tr h="370840">
                <a:tc>
                  <a:txBody>
                    <a:bodyPr/>
                    <a:lstStyle/>
                    <a:p>
                      <a:r>
                        <a:rPr lang="es-ES" dirty="0" smtClean="0">
                          <a:latin typeface="Times New Roman" panose="02020603050405020304" pitchFamily="18" charset="0"/>
                          <a:cs typeface="Times New Roman" panose="02020603050405020304" pitchFamily="18" charset="0"/>
                        </a:rPr>
                        <a:t>DATOS DEMOGRAFICOS</a:t>
                      </a:r>
                      <a:endParaRPr lang="es-ES" dirty="0">
                        <a:latin typeface="Times New Roman" panose="02020603050405020304" pitchFamily="18" charset="0"/>
                        <a:cs typeface="Times New Roman" panose="02020603050405020304" pitchFamily="18" charset="0"/>
                      </a:endParaRPr>
                    </a:p>
                  </a:txBody>
                  <a:tcPr/>
                </a:tc>
                <a:tc>
                  <a:txBody>
                    <a:bodyPr/>
                    <a:lstStyle/>
                    <a:p>
                      <a:endParaRPr lang="es-ES" dirty="0">
                        <a:latin typeface="Times New Roman" panose="02020603050405020304" pitchFamily="18" charset="0"/>
                        <a:cs typeface="Times New Roman" panose="02020603050405020304" pitchFamily="18" charset="0"/>
                      </a:endParaRPr>
                    </a:p>
                  </a:txBody>
                  <a:tcPr/>
                </a:tc>
                <a:tc>
                  <a:txBody>
                    <a:bodyPr/>
                    <a:lstStyle/>
                    <a:p>
                      <a:endParaRPr lang="es-ES">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INDICADOR</a:t>
                      </a:r>
                      <a:endParaRPr lang="es-ES" dirty="0">
                        <a:latin typeface="Times New Roman" panose="02020603050405020304" pitchFamily="18" charset="0"/>
                        <a:cs typeface="Times New Roman" panose="02020603050405020304" pitchFamily="18" charset="0"/>
                      </a:endParaRPr>
                    </a:p>
                  </a:txBody>
                  <a:tcPr/>
                </a:tc>
                <a:tc>
                  <a:txBody>
                    <a:bodyPr/>
                    <a:lstStyle/>
                    <a:p>
                      <a:endParaRPr lang="es-ES">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PORCENTAJE</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Genero</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FEMENINO</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50.27%</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Edad</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26 A 35 AÑOS</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26.6%</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Profesión</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SIN EMPLEO</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17.66%</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País de origen</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ECUADOR</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39.9%</a:t>
                      </a:r>
                      <a:endParaRPr lang="es-E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28830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13 Imagen"/>
          <p:cNvPicPr/>
          <p:nvPr/>
        </p:nvPicPr>
        <p:blipFill rotWithShape="1">
          <a:blip r:embed="rId3"/>
          <a:srcRect l="32692" t="37800" r="40734" b="12838"/>
          <a:stretch/>
        </p:blipFill>
        <p:spPr bwMode="auto">
          <a:xfrm>
            <a:off x="17145" y="0"/>
            <a:ext cx="4693602"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14 Imagen"/>
          <p:cNvPicPr/>
          <p:nvPr/>
        </p:nvPicPr>
        <p:blipFill rotWithShape="1">
          <a:blip r:embed="rId4"/>
          <a:srcRect l="41558" t="39551" r="25770" b="19136"/>
          <a:stretch/>
        </p:blipFill>
        <p:spPr bwMode="auto">
          <a:xfrm>
            <a:off x="4710747" y="17780"/>
            <a:ext cx="4561205" cy="3030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15 Imagen"/>
          <p:cNvPicPr/>
          <p:nvPr/>
        </p:nvPicPr>
        <p:blipFill rotWithShape="1">
          <a:blip r:embed="rId5"/>
          <a:srcRect l="40369" t="38851" r="25967" b="17043"/>
          <a:stretch/>
        </p:blipFill>
        <p:spPr bwMode="auto">
          <a:xfrm>
            <a:off x="17145" y="3048000"/>
            <a:ext cx="4693602" cy="3188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7" name="16 Imagen"/>
          <p:cNvPicPr/>
          <p:nvPr/>
        </p:nvPicPr>
        <p:blipFill rotWithShape="1">
          <a:blip r:embed="rId6"/>
          <a:srcRect l="41750" t="33601" r="22225" b="19141"/>
          <a:stretch/>
        </p:blipFill>
        <p:spPr bwMode="auto">
          <a:xfrm>
            <a:off x="4710747" y="3109188"/>
            <a:ext cx="4909503" cy="3272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5" name="Título 9"/>
          <p:cNvSpPr txBox="1">
            <a:spLocks/>
          </p:cNvSpPr>
          <p:nvPr/>
        </p:nvSpPr>
        <p:spPr>
          <a:xfrm rot="5400000">
            <a:off x="5319153" y="-3971607"/>
            <a:ext cx="1408609" cy="10655461"/>
          </a:xfrm>
          <a:prstGeom prst="rect">
            <a:avLst/>
          </a:prstGeom>
        </p:spPr>
        <p:txBody>
          <a:bodyPr vert="vert27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DATOS INFORMATIVOS</a:t>
            </a:r>
            <a:endParaRPr lang="es-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650759804"/>
              </p:ext>
            </p:extLst>
          </p:nvPr>
        </p:nvGraphicFramePr>
        <p:xfrm>
          <a:off x="1600200" y="2060428"/>
          <a:ext cx="8936151" cy="3149553"/>
        </p:xfrm>
        <a:graphic>
          <a:graphicData uri="http://schemas.openxmlformats.org/drawingml/2006/table">
            <a:tbl>
              <a:tblPr firstRow="1" bandRow="1">
                <a:tableStyleId>{72833802-FEF1-4C79-8D5D-14CF1EAF98D9}</a:tableStyleId>
              </a:tblPr>
              <a:tblGrid>
                <a:gridCol w="2978717"/>
                <a:gridCol w="2978717"/>
                <a:gridCol w="2978717"/>
              </a:tblGrid>
              <a:tr h="623131">
                <a:tc>
                  <a:txBody>
                    <a:bodyPr/>
                    <a:lstStyle/>
                    <a:p>
                      <a:r>
                        <a:rPr lang="es-ES" dirty="0" smtClean="0">
                          <a:latin typeface="Times New Roman" panose="02020603050405020304" pitchFamily="18" charset="0"/>
                          <a:cs typeface="Times New Roman" panose="02020603050405020304" pitchFamily="18" charset="0"/>
                        </a:rPr>
                        <a:t>INDICADOR</a:t>
                      </a:r>
                      <a:endParaRPr lang="es-ES" b="0" dirty="0">
                        <a:latin typeface="Times New Roman" panose="02020603050405020304" pitchFamily="18" charset="0"/>
                        <a:cs typeface="Times New Roman" panose="02020603050405020304" pitchFamily="18" charset="0"/>
                      </a:endParaRPr>
                    </a:p>
                  </a:txBody>
                  <a:tcPr/>
                </a:tc>
                <a:tc>
                  <a:txBody>
                    <a:bodyPr/>
                    <a:lstStyle/>
                    <a:p>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PORCENTAJE</a:t>
                      </a:r>
                      <a:endParaRPr lang="es-ES" b="0" dirty="0">
                        <a:latin typeface="Times New Roman" panose="02020603050405020304" pitchFamily="18" charset="0"/>
                        <a:cs typeface="Times New Roman" panose="02020603050405020304" pitchFamily="18" charset="0"/>
                      </a:endParaRPr>
                    </a:p>
                  </a:txBody>
                  <a:tcPr/>
                </a:tc>
              </a:tr>
              <a:tr h="623131">
                <a:tc>
                  <a:txBody>
                    <a:bodyPr/>
                    <a:lstStyle/>
                    <a:p>
                      <a:r>
                        <a:rPr lang="es-ES" dirty="0" smtClean="0">
                          <a:latin typeface="Times New Roman" panose="02020603050405020304" pitchFamily="18" charset="0"/>
                          <a:cs typeface="Times New Roman" panose="02020603050405020304" pitchFamily="18" charset="0"/>
                        </a:rPr>
                        <a:t>Ha visitado</a:t>
                      </a:r>
                      <a:r>
                        <a:rPr lang="es-ES" baseline="0" dirty="0" smtClean="0">
                          <a:latin typeface="Times New Roman" panose="02020603050405020304" pitchFamily="18" charset="0"/>
                          <a:cs typeface="Times New Roman" panose="02020603050405020304" pitchFamily="18" charset="0"/>
                        </a:rPr>
                        <a:t> antes el país</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No</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56.56%</a:t>
                      </a:r>
                      <a:endParaRPr lang="es-ES" b="0" dirty="0">
                        <a:latin typeface="Times New Roman" panose="02020603050405020304" pitchFamily="18" charset="0"/>
                        <a:cs typeface="Times New Roman" panose="02020603050405020304" pitchFamily="18" charset="0"/>
                      </a:endParaRPr>
                    </a:p>
                  </a:txBody>
                  <a:tcPr/>
                </a:tc>
              </a:tr>
              <a:tr h="623131">
                <a:tc>
                  <a:txBody>
                    <a:bodyPr/>
                    <a:lstStyle/>
                    <a:p>
                      <a:r>
                        <a:rPr lang="es-ES" dirty="0" smtClean="0">
                          <a:latin typeface="Times New Roman" panose="02020603050405020304" pitchFamily="18" charset="0"/>
                          <a:cs typeface="Times New Roman" panose="02020603050405020304" pitchFamily="18" charset="0"/>
                        </a:rPr>
                        <a:t>En los próximos años estaría dispuesto</a:t>
                      </a:r>
                      <a:r>
                        <a:rPr lang="es-ES" baseline="0" dirty="0" smtClean="0">
                          <a:latin typeface="Times New Roman" panose="02020603050405020304" pitchFamily="18" charset="0"/>
                          <a:cs typeface="Times New Roman" panose="02020603050405020304" pitchFamily="18" charset="0"/>
                        </a:rPr>
                        <a:t> a visitar</a:t>
                      </a:r>
                      <a:endParaRPr lang="es-ES" b="0" dirty="0">
                        <a:latin typeface="Times New Roman" panose="02020603050405020304" pitchFamily="18" charset="0"/>
                        <a:cs typeface="Times New Roman" panose="02020603050405020304" pitchFamily="18" charset="0"/>
                      </a:endParaRPr>
                    </a:p>
                  </a:txBody>
                  <a:tcPr/>
                </a:tc>
                <a:tc>
                  <a:txBody>
                    <a:bodyPr/>
                    <a:lstStyle/>
                    <a:p>
                      <a:endParaRPr lang="es-ES" dirty="0" smtClean="0">
                        <a:latin typeface="Times New Roman" panose="02020603050405020304" pitchFamily="18" charset="0"/>
                        <a:cs typeface="Times New Roman" panose="02020603050405020304" pitchFamily="18" charset="0"/>
                      </a:endParaRPr>
                    </a:p>
                    <a:p>
                      <a:r>
                        <a:rPr lang="es-ES" dirty="0" smtClean="0">
                          <a:latin typeface="Times New Roman" panose="02020603050405020304" pitchFamily="18" charset="0"/>
                          <a:cs typeface="Times New Roman" panose="02020603050405020304" pitchFamily="18" charset="0"/>
                        </a:rPr>
                        <a:t>Si</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51.13%</a:t>
                      </a:r>
                      <a:endParaRPr lang="es-ES" b="0" dirty="0">
                        <a:latin typeface="Times New Roman" panose="02020603050405020304" pitchFamily="18" charset="0"/>
                        <a:cs typeface="Times New Roman" panose="02020603050405020304" pitchFamily="18" charset="0"/>
                      </a:endParaRPr>
                    </a:p>
                  </a:txBody>
                  <a:tcPr/>
                </a:tc>
              </a:tr>
              <a:tr h="623131">
                <a:tc>
                  <a:txBody>
                    <a:bodyPr/>
                    <a:lstStyle/>
                    <a:p>
                      <a:r>
                        <a:rPr lang="es-ES" dirty="0" smtClean="0">
                          <a:latin typeface="Times New Roman" panose="02020603050405020304" pitchFamily="18" charset="0"/>
                          <a:cs typeface="Times New Roman" panose="02020603050405020304" pitchFamily="18" charset="0"/>
                        </a:rPr>
                        <a:t>Conoce estos lugares turísticos</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Teleférico </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30.16%</a:t>
                      </a:r>
                      <a:endParaRPr lang="es-ES" b="0" dirty="0">
                        <a:latin typeface="Times New Roman" panose="02020603050405020304" pitchFamily="18" charset="0"/>
                        <a:cs typeface="Times New Roman" panose="02020603050405020304" pitchFamily="18" charset="0"/>
                      </a:endParaRPr>
                    </a:p>
                  </a:txBody>
                  <a:tcPr/>
                </a:tc>
              </a:tr>
              <a:tr h="623131">
                <a:tc>
                  <a:txBody>
                    <a:bodyPr/>
                    <a:lstStyle/>
                    <a:p>
                      <a:r>
                        <a:rPr lang="es-ES" dirty="0" smtClean="0">
                          <a:latin typeface="Times New Roman" panose="02020603050405020304" pitchFamily="18" charset="0"/>
                          <a:cs typeface="Times New Roman" panose="02020603050405020304" pitchFamily="18" charset="0"/>
                        </a:rPr>
                        <a:t>Con quien realiza la visita</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Pareja/</a:t>
                      </a:r>
                      <a:r>
                        <a:rPr lang="es-ES" baseline="0" dirty="0" smtClean="0">
                          <a:latin typeface="Times New Roman" panose="02020603050405020304" pitchFamily="18" charset="0"/>
                          <a:cs typeface="Times New Roman" panose="02020603050405020304" pitchFamily="18" charset="0"/>
                        </a:rPr>
                        <a:t> Familia</a:t>
                      </a:r>
                      <a:endParaRPr lang="es-ES" b="0"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22.01%</a:t>
                      </a:r>
                      <a:endParaRPr lang="es-ES"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180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402" y="13238"/>
            <a:ext cx="76727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p:cNvPicPr/>
          <p:nvPr/>
        </p:nvPicPr>
        <p:blipFill rotWithShape="1">
          <a:blip r:embed="rId4"/>
          <a:srcRect l="41355" t="30801" r="24391" b="25442"/>
          <a:stretch/>
        </p:blipFill>
        <p:spPr bwMode="auto">
          <a:xfrm>
            <a:off x="0" y="13238"/>
            <a:ext cx="4686935" cy="2785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11 Imagen"/>
          <p:cNvPicPr/>
          <p:nvPr/>
        </p:nvPicPr>
        <p:blipFill rotWithShape="1">
          <a:blip r:embed="rId5"/>
          <a:srcRect l="42138" t="33966" r="25573" b="17373"/>
          <a:stretch/>
        </p:blipFill>
        <p:spPr bwMode="auto">
          <a:xfrm>
            <a:off x="4686935" y="28381"/>
            <a:ext cx="4337685" cy="2769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4" name="13 Imagen"/>
          <p:cNvPicPr/>
          <p:nvPr/>
        </p:nvPicPr>
        <p:blipFill rotWithShape="1">
          <a:blip r:embed="rId6"/>
          <a:srcRect l="41768" t="25905" r="25531" b="21599"/>
          <a:stretch/>
        </p:blipFill>
        <p:spPr bwMode="auto">
          <a:xfrm>
            <a:off x="0" y="2832002"/>
            <a:ext cx="4295140" cy="2806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14 Imagen"/>
          <p:cNvPicPr/>
          <p:nvPr/>
        </p:nvPicPr>
        <p:blipFill rotWithShape="1">
          <a:blip r:embed="rId7"/>
          <a:srcRect l="42151" t="30802" r="23384" b="23699"/>
          <a:stretch/>
        </p:blipFill>
        <p:spPr bwMode="auto">
          <a:xfrm>
            <a:off x="4295139" y="2832002"/>
            <a:ext cx="4050665" cy="2806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15 Imagen"/>
          <p:cNvPicPr/>
          <p:nvPr/>
        </p:nvPicPr>
        <p:blipFill rotWithShape="1">
          <a:blip r:embed="rId8"/>
          <a:srcRect l="42141" t="17850" r="24391" b="31044"/>
          <a:stretch/>
        </p:blipFill>
        <p:spPr bwMode="auto">
          <a:xfrm>
            <a:off x="8345804" y="2872226"/>
            <a:ext cx="3846196" cy="2766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Título 9"/>
          <p:cNvSpPr txBox="1">
            <a:spLocks/>
          </p:cNvSpPr>
          <p:nvPr/>
        </p:nvSpPr>
        <p:spPr>
          <a:xfrm rot="5400000">
            <a:off x="5319153" y="-3971607"/>
            <a:ext cx="1408609" cy="10655461"/>
          </a:xfrm>
          <a:prstGeom prst="rect">
            <a:avLst/>
          </a:prstGeom>
        </p:spPr>
        <p:txBody>
          <a:bodyPr vert="vert270">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INFORMACION DE LOS LUGARES DE VISITA</a:t>
            </a:r>
            <a:endParaRPr lang="es-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0386158"/>
              </p:ext>
            </p:extLst>
          </p:nvPr>
        </p:nvGraphicFramePr>
        <p:xfrm>
          <a:off x="1959457" y="2060428"/>
          <a:ext cx="8127999" cy="2225040"/>
        </p:xfrm>
        <a:graphic>
          <a:graphicData uri="http://schemas.openxmlformats.org/drawingml/2006/table">
            <a:tbl>
              <a:tblPr firstRow="1" bandRow="1">
                <a:tableStyleId>{F2DE63D5-997A-4646-A377-4702673A728D}</a:tableStyleId>
              </a:tblPr>
              <a:tblGrid>
                <a:gridCol w="2709333"/>
                <a:gridCol w="2709333"/>
                <a:gridCol w="2709333"/>
              </a:tblGrid>
              <a:tr h="370840">
                <a:tc>
                  <a:txBody>
                    <a:bodyPr/>
                    <a:lstStyle/>
                    <a:p>
                      <a:r>
                        <a:rPr lang="es-ES" dirty="0" smtClean="0">
                          <a:latin typeface="Times New Roman" panose="02020603050405020304" pitchFamily="18" charset="0"/>
                          <a:cs typeface="Times New Roman" panose="02020603050405020304" pitchFamily="18" charset="0"/>
                        </a:rPr>
                        <a:t>INDICADORES</a:t>
                      </a:r>
                      <a:endParaRPr lang="es-ES" dirty="0">
                        <a:latin typeface="Times New Roman" panose="02020603050405020304" pitchFamily="18" charset="0"/>
                        <a:cs typeface="Times New Roman" panose="02020603050405020304" pitchFamily="18" charset="0"/>
                      </a:endParaRPr>
                    </a:p>
                  </a:txBody>
                  <a:tcPr/>
                </a:tc>
                <a:tc>
                  <a:txBody>
                    <a:bodyPr/>
                    <a:lstStyle/>
                    <a:p>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PORCENTAJES</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Confort</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45.92%</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Limpieza</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44.29%</a:t>
                      </a:r>
                    </a:p>
                  </a:txBody>
                  <a:tcPr/>
                </a:tc>
              </a:tr>
              <a:tr h="370840">
                <a:tc>
                  <a:txBody>
                    <a:bodyPr/>
                    <a:lstStyle/>
                    <a:p>
                      <a:r>
                        <a:rPr lang="es-ES" dirty="0" smtClean="0">
                          <a:latin typeface="Times New Roman" panose="02020603050405020304" pitchFamily="18" charset="0"/>
                          <a:cs typeface="Times New Roman" panose="02020603050405020304" pitchFamily="18" charset="0"/>
                        </a:rPr>
                        <a:t>Señalización</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42.12</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Horarios de apertura</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45.11%</a:t>
                      </a:r>
                    </a:p>
                  </a:txBody>
                  <a:tcPr/>
                </a:tc>
              </a:tr>
              <a:tr h="370840">
                <a:tc>
                  <a:txBody>
                    <a:bodyPr/>
                    <a:lstStyle/>
                    <a:p>
                      <a:r>
                        <a:rPr lang="es-ES" dirty="0" smtClean="0">
                          <a:latin typeface="Times New Roman" panose="02020603050405020304" pitchFamily="18" charset="0"/>
                          <a:cs typeface="Times New Roman" panose="02020603050405020304" pitchFamily="18" charset="0"/>
                        </a:rPr>
                        <a:t>Parqueaderos</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50.82%</a:t>
                      </a:r>
                      <a:endParaRPr lang="es-E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28830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852126" y="67933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FORMULACIÓN DEL PROBLEMA</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2" name="1 Nube"/>
          <p:cNvSpPr/>
          <p:nvPr/>
        </p:nvSpPr>
        <p:spPr>
          <a:xfrm>
            <a:off x="3531476" y="1608083"/>
            <a:ext cx="6306207" cy="3846786"/>
          </a:xfrm>
          <a:prstGeom prst="cloud">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rtlCol="0" anchor="ctr"/>
          <a:lstStyle/>
          <a:p>
            <a:r>
              <a:rPr lang="es-ES" b="1" dirty="0">
                <a:latin typeface="Times New Roman" panose="02020603050405020304" pitchFamily="18" charset="0"/>
                <a:cs typeface="Times New Roman" panose="02020603050405020304" pitchFamily="18" charset="0"/>
              </a:rPr>
              <a:t>	</a:t>
            </a:r>
          </a:p>
          <a:p>
            <a:r>
              <a:rPr lang="es-ES" b="1" dirty="0">
                <a:latin typeface="Times New Roman" panose="02020603050405020304" pitchFamily="18" charset="0"/>
                <a:cs typeface="Times New Roman" panose="02020603050405020304" pitchFamily="18" charset="0"/>
              </a:rPr>
              <a:t>¿</a:t>
            </a:r>
            <a:r>
              <a:rPr lang="es-ES" dirty="0">
                <a:latin typeface="Times New Roman" panose="02020603050405020304" pitchFamily="18" charset="0"/>
                <a:cs typeface="Times New Roman" panose="02020603050405020304" pitchFamily="18" charset="0"/>
              </a:rPr>
              <a:t>De qué manera los servicios turísticos de la Zona Norte del Distrito Metropolitano de Quito permiten la satisfacción del consumidor de este servicio, en el periodo enero a septiembre del 2017 y propuesta de plan de medios para promocionarlas?</a:t>
            </a:r>
            <a:endParaRPr lang="es-ES" b="1" dirty="0">
              <a:latin typeface="Times New Roman" panose="02020603050405020304" pitchFamily="18" charset="0"/>
              <a:cs typeface="Times New Roman" panose="02020603050405020304" pitchFamily="18" charset="0"/>
            </a:endParaRPr>
          </a:p>
          <a:p>
            <a:pPr algn="ctr"/>
            <a:endParaRPr lang="es-ES" dirty="0"/>
          </a:p>
        </p:txBody>
      </p:sp>
      <p:pic>
        <p:nvPicPr>
          <p:cNvPr id="7" name="6 Imagen" descr="Resultado de imagen para imagenes de turismo ecuador LOGO"/>
          <p:cNvPicPr/>
          <p:nvPr/>
        </p:nvPicPr>
        <p:blipFill rotWithShape="1">
          <a:blip r:embed="rId4">
            <a:extLst>
              <a:ext uri="{28A0092B-C50C-407E-A947-70E740481C1C}">
                <a14:useLocalDpi xmlns:a14="http://schemas.microsoft.com/office/drawing/2010/main" val="0"/>
              </a:ext>
            </a:extLst>
          </a:blip>
          <a:srcRect l="8661" t="23831" r="44882" b="14576"/>
          <a:stretch/>
        </p:blipFill>
        <p:spPr bwMode="auto">
          <a:xfrm>
            <a:off x="318725" y="4449990"/>
            <a:ext cx="2508885" cy="1786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9231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1" name="10 Imagen"/>
          <p:cNvPicPr/>
          <p:nvPr/>
        </p:nvPicPr>
        <p:blipFill rotWithShape="1">
          <a:blip r:embed="rId4"/>
          <a:srcRect l="40960" t="25200" r="22028" b="29644"/>
          <a:stretch/>
        </p:blipFill>
        <p:spPr bwMode="auto">
          <a:xfrm>
            <a:off x="32066" y="0"/>
            <a:ext cx="4978083" cy="2970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11 Imagen"/>
          <p:cNvPicPr/>
          <p:nvPr/>
        </p:nvPicPr>
        <p:blipFill rotWithShape="1">
          <a:blip r:embed="rId5"/>
          <a:srcRect l="41769" t="23106" r="21587" b="23349"/>
          <a:stretch/>
        </p:blipFill>
        <p:spPr bwMode="auto">
          <a:xfrm>
            <a:off x="5181917" y="1384413"/>
            <a:ext cx="5354433" cy="317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12 Imagen"/>
          <p:cNvPicPr/>
          <p:nvPr/>
        </p:nvPicPr>
        <p:blipFill rotWithShape="1">
          <a:blip r:embed="rId6"/>
          <a:srcRect l="42532" t="32566" r="23997" b="20882"/>
          <a:stretch/>
        </p:blipFill>
        <p:spPr bwMode="auto">
          <a:xfrm>
            <a:off x="64135" y="2970757"/>
            <a:ext cx="4946014" cy="326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63609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3200399"/>
            <a:ext cx="5048250" cy="3035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p:cNvPicPr/>
          <p:nvPr/>
        </p:nvPicPr>
        <p:blipFill rotWithShape="1">
          <a:blip r:embed="rId5"/>
          <a:srcRect l="42745" t="17501" r="23380" b="30349"/>
          <a:stretch/>
        </p:blipFill>
        <p:spPr bwMode="auto">
          <a:xfrm>
            <a:off x="5246052" y="1316036"/>
            <a:ext cx="5290298" cy="376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7 Imagen"/>
          <p:cNvPicPr/>
          <p:nvPr/>
        </p:nvPicPr>
        <p:blipFill rotWithShape="1">
          <a:blip r:embed="rId6"/>
          <a:srcRect l="42353" t="21005" r="22788" b="27200"/>
          <a:stretch/>
        </p:blipFill>
        <p:spPr bwMode="auto">
          <a:xfrm>
            <a:off x="0" y="0"/>
            <a:ext cx="504825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63609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Título 9"/>
          <p:cNvSpPr txBox="1">
            <a:spLocks/>
          </p:cNvSpPr>
          <p:nvPr/>
        </p:nvSpPr>
        <p:spPr>
          <a:xfrm rot="5400000">
            <a:off x="5319153" y="-3971607"/>
            <a:ext cx="1408609" cy="10655461"/>
          </a:xfrm>
          <a:prstGeom prst="rect">
            <a:avLst/>
          </a:prstGeom>
        </p:spPr>
        <p:txBody>
          <a:bodyPr vert="vert270">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INFORMACION AL CONTACTO DIRECTO</a:t>
            </a:r>
            <a:endParaRPr lang="es-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503539008"/>
              </p:ext>
            </p:extLst>
          </p:nvPr>
        </p:nvGraphicFramePr>
        <p:xfrm>
          <a:off x="1270000" y="2045497"/>
          <a:ext cx="8127999" cy="2595880"/>
        </p:xfrm>
        <a:graphic>
          <a:graphicData uri="http://schemas.openxmlformats.org/drawingml/2006/table">
            <a:tbl>
              <a:tblPr firstRow="1" bandRow="1">
                <a:tableStyleId>{72833802-FEF1-4C79-8D5D-14CF1EAF98D9}</a:tableStyleId>
              </a:tblPr>
              <a:tblGrid>
                <a:gridCol w="2709333"/>
                <a:gridCol w="2709333"/>
                <a:gridCol w="2709333"/>
              </a:tblGrid>
              <a:tr h="370840">
                <a:tc>
                  <a:txBody>
                    <a:bodyPr/>
                    <a:lstStyle/>
                    <a:p>
                      <a:r>
                        <a:rPr lang="es-ES" dirty="0" smtClean="0">
                          <a:latin typeface="Times New Roman" panose="02020603050405020304" pitchFamily="18" charset="0"/>
                          <a:cs typeface="Times New Roman" panose="02020603050405020304" pitchFamily="18" charset="0"/>
                        </a:rPr>
                        <a:t>INDICADOR</a:t>
                      </a:r>
                    </a:p>
                  </a:txBody>
                  <a:tcPr/>
                </a:tc>
                <a:tc>
                  <a:txBody>
                    <a:bodyPr/>
                    <a:lstStyle/>
                    <a:p>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PORCENTAJE</a:t>
                      </a:r>
                    </a:p>
                  </a:txBody>
                  <a:tcPr/>
                </a:tc>
              </a:tr>
              <a:tr h="370840">
                <a:tc>
                  <a:txBody>
                    <a:bodyPr/>
                    <a:lstStyle/>
                    <a:p>
                      <a:r>
                        <a:rPr lang="es-ES" dirty="0" smtClean="0">
                          <a:latin typeface="Times New Roman" panose="02020603050405020304" pitchFamily="18" charset="0"/>
                          <a:cs typeface="Times New Roman" panose="02020603050405020304" pitchFamily="18" charset="0"/>
                        </a:rPr>
                        <a:t>Tiempo</a:t>
                      </a:r>
                      <a:r>
                        <a:rPr lang="es-ES" baseline="0" dirty="0" smtClean="0">
                          <a:latin typeface="Times New Roman" panose="02020603050405020304" pitchFamily="18" charset="0"/>
                          <a:cs typeface="Times New Roman" panose="02020603050405020304" pitchFamily="18" charset="0"/>
                        </a:rPr>
                        <a:t> de espera</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45.92%</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Atención recibida</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44.29%</a:t>
                      </a:r>
                    </a:p>
                  </a:txBody>
                  <a:tcPr/>
                </a:tc>
              </a:tr>
              <a:tr h="370840">
                <a:tc>
                  <a:txBody>
                    <a:bodyPr/>
                    <a:lstStyle/>
                    <a:p>
                      <a:r>
                        <a:rPr lang="es-ES" dirty="0" smtClean="0">
                          <a:latin typeface="Times New Roman" panose="02020603050405020304" pitchFamily="18" charset="0"/>
                          <a:cs typeface="Times New Roman" panose="02020603050405020304" pitchFamily="18" charset="0"/>
                        </a:rPr>
                        <a:t>Rapidez de respuesta</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42.12</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S" dirty="0" smtClean="0">
                          <a:latin typeface="Times New Roman" panose="02020603050405020304" pitchFamily="18" charset="0"/>
                          <a:cs typeface="Times New Roman" panose="02020603050405020304" pitchFamily="18" charset="0"/>
                        </a:rPr>
                        <a:t>Comprensión</a:t>
                      </a:r>
                      <a:r>
                        <a:rPr lang="es-ES" baseline="0" dirty="0" smtClean="0">
                          <a:latin typeface="Times New Roman" panose="02020603050405020304" pitchFamily="18" charset="0"/>
                          <a:cs typeface="Times New Roman" panose="02020603050405020304" pitchFamily="18" charset="0"/>
                        </a:rPr>
                        <a:t> al guía</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45.11%</a:t>
                      </a:r>
                    </a:p>
                  </a:txBody>
                  <a:tcPr/>
                </a:tc>
              </a:tr>
              <a:tr h="370840">
                <a:tc>
                  <a:txBody>
                    <a:bodyPr/>
                    <a:lstStyle/>
                    <a:p>
                      <a:r>
                        <a:rPr lang="es-ES" dirty="0" smtClean="0">
                          <a:latin typeface="Times New Roman" panose="02020603050405020304" pitchFamily="18" charset="0"/>
                          <a:cs typeface="Times New Roman" panose="02020603050405020304" pitchFamily="18" charset="0"/>
                        </a:rPr>
                        <a:t>Cumplió</a:t>
                      </a:r>
                      <a:r>
                        <a:rPr lang="es-ES" baseline="0" dirty="0" smtClean="0">
                          <a:latin typeface="Times New Roman" panose="02020603050405020304" pitchFamily="18" charset="0"/>
                          <a:cs typeface="Times New Roman" panose="02020603050405020304" pitchFamily="18" charset="0"/>
                        </a:rPr>
                        <a:t> sus Expectativas</a:t>
                      </a:r>
                      <a:endParaRPr lang="es-ES" dirty="0" smtClean="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Excelente</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50.82%</a:t>
                      </a:r>
                    </a:p>
                  </a:txBody>
                  <a:tcPr/>
                </a:tc>
              </a:tr>
              <a:tr h="370840">
                <a:tc>
                  <a:txBody>
                    <a:bodyPr/>
                    <a:lstStyle/>
                    <a:p>
                      <a:r>
                        <a:rPr lang="es-ES" dirty="0" smtClean="0">
                          <a:latin typeface="Times New Roman" panose="02020603050405020304" pitchFamily="18" charset="0"/>
                          <a:cs typeface="Times New Roman" panose="02020603050405020304" pitchFamily="18" charset="0"/>
                        </a:rPr>
                        <a:t>Medios de comunicación</a:t>
                      </a:r>
                    </a:p>
                  </a:txBody>
                  <a:tcPr/>
                </a:tc>
                <a:tc>
                  <a:txBody>
                    <a:bodyPr/>
                    <a:lstStyle/>
                    <a:p>
                      <a:r>
                        <a:rPr lang="es-ES" dirty="0" smtClean="0">
                          <a:latin typeface="Times New Roman" panose="02020603050405020304" pitchFamily="18" charset="0"/>
                          <a:cs typeface="Times New Roman" panose="02020603050405020304" pitchFamily="18" charset="0"/>
                        </a:rPr>
                        <a:t>Redes</a:t>
                      </a:r>
                      <a:r>
                        <a:rPr lang="es-ES" baseline="0" dirty="0" smtClean="0">
                          <a:latin typeface="Times New Roman" panose="02020603050405020304" pitchFamily="18" charset="0"/>
                          <a:cs typeface="Times New Roman" panose="02020603050405020304" pitchFamily="18" charset="0"/>
                        </a:rPr>
                        <a:t> sociales</a:t>
                      </a:r>
                      <a:endParaRPr lang="es-ES" dirty="0">
                        <a:latin typeface="Times New Roman" panose="02020603050405020304" pitchFamily="18" charset="0"/>
                        <a:cs typeface="Times New Roman" panose="02020603050405020304" pitchFamily="18" charset="0"/>
                      </a:endParaRPr>
                    </a:p>
                  </a:txBody>
                  <a:tcPr/>
                </a:tc>
                <a:tc>
                  <a:txBody>
                    <a:bodyPr/>
                    <a:lstStyle/>
                    <a:p>
                      <a:r>
                        <a:rPr lang="es-ES" dirty="0" smtClean="0">
                          <a:latin typeface="Times New Roman" panose="02020603050405020304" pitchFamily="18" charset="0"/>
                          <a:cs typeface="Times New Roman" panose="02020603050405020304" pitchFamily="18" charset="0"/>
                        </a:rPr>
                        <a:t>50.54%</a:t>
                      </a:r>
                    </a:p>
                  </a:txBody>
                  <a:tcPr/>
                </a:tc>
              </a:tr>
            </a:tbl>
          </a:graphicData>
        </a:graphic>
      </p:graphicFrame>
    </p:spTree>
    <p:extLst>
      <p:ext uri="{BB962C8B-B14F-4D97-AF65-F5344CB8AC3E}">
        <p14:creationId xmlns:p14="http://schemas.microsoft.com/office/powerpoint/2010/main" val="411738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5" name="Título 3"/>
          <p:cNvSpPr txBox="1">
            <a:spLocks/>
          </p:cNvSpPr>
          <p:nvPr/>
        </p:nvSpPr>
        <p:spPr>
          <a:xfrm>
            <a:off x="3261253" y="4144912"/>
            <a:ext cx="8930747" cy="21103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ANÁLISIS BIVARIADO</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89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9" name="8 Título"/>
          <p:cNvSpPr>
            <a:spLocks noGrp="1"/>
          </p:cNvSpPr>
          <p:nvPr>
            <p:ph type="title"/>
          </p:nvPr>
        </p:nvSpPr>
        <p:spPr/>
        <p:txBody>
          <a:bodyPr/>
          <a:lstStyle/>
          <a:p>
            <a:r>
              <a:rPr lang="es-ES" dirty="0" smtClean="0"/>
              <a:t>CORRELACIÓN</a:t>
            </a:r>
            <a:endParaRPr lang="es-ES" dirty="0"/>
          </a:p>
        </p:txBody>
      </p:sp>
      <p:pic>
        <p:nvPicPr>
          <p:cNvPr id="12" name="11 Marcador de contenido"/>
          <p:cNvPicPr>
            <a:picLocks noGrp="1"/>
          </p:cNvPicPr>
          <p:nvPr>
            <p:ph idx="1"/>
          </p:nvPr>
        </p:nvPicPr>
        <p:blipFill rotWithShape="1">
          <a:blip r:embed="rId4"/>
          <a:srcRect l="39687" t="21008" r="23272" b="24749"/>
          <a:stretch/>
        </p:blipFill>
        <p:spPr bwMode="auto">
          <a:xfrm>
            <a:off x="224555" y="1219745"/>
            <a:ext cx="5494490" cy="4525963"/>
          </a:xfrm>
          <a:prstGeom prst="rect">
            <a:avLst/>
          </a:prstGeom>
          <a:ln>
            <a:noFill/>
          </a:ln>
          <a:extLst>
            <a:ext uri="{53640926-AAD7-44D8-BBD7-CCE9431645EC}">
              <a14:shadowObscured xmlns:a14="http://schemas.microsoft.com/office/drawing/2010/main"/>
            </a:ext>
          </a:extLst>
        </p:spPr>
      </p:pic>
      <p:sp>
        <p:nvSpPr>
          <p:cNvPr id="11" name="10 Rectángulo redondeado"/>
          <p:cNvSpPr/>
          <p:nvPr/>
        </p:nvSpPr>
        <p:spPr>
          <a:xfrm>
            <a:off x="7067550" y="1924050"/>
            <a:ext cx="4000500" cy="33909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Se observa que existe una correlación entre la edad y los medios de comunicación por los que los encuestados quieren que se le informe sobre los lugares turísticos visitados, es decir los encuestados 26-35 años prefieren que se les comunique de estos sitios turísticos a través de las  </a:t>
            </a:r>
            <a:r>
              <a:rPr lang="es-ES" dirty="0" smtClean="0">
                <a:latin typeface="Times New Roman" panose="02020603050405020304" pitchFamily="18" charset="0"/>
                <a:cs typeface="Times New Roman" panose="02020603050405020304" pitchFamily="18" charset="0"/>
              </a:rPr>
              <a:t>redes </a:t>
            </a:r>
            <a:r>
              <a:rPr lang="es-ES" dirty="0">
                <a:latin typeface="Times New Roman" panose="02020603050405020304" pitchFamily="18" charset="0"/>
                <a:cs typeface="Times New Roman" panose="02020603050405020304" pitchFamily="18" charset="0"/>
              </a:rPr>
              <a:t>sociales y la televisión.</a:t>
            </a:r>
          </a:p>
        </p:txBody>
      </p:sp>
    </p:spTree>
    <p:extLst>
      <p:ext uri="{BB962C8B-B14F-4D97-AF65-F5344CB8AC3E}">
        <p14:creationId xmlns:p14="http://schemas.microsoft.com/office/powerpoint/2010/main" val="3958127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5" name="Título 3"/>
          <p:cNvSpPr txBox="1">
            <a:spLocks/>
          </p:cNvSpPr>
          <p:nvPr/>
        </p:nvSpPr>
        <p:spPr>
          <a:xfrm>
            <a:off x="3107135" y="2666999"/>
            <a:ext cx="8930747" cy="2110382"/>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 Y RECOMENDACIONES</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5658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1905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959366"/>
            <a:ext cx="3003064" cy="767417"/>
          </a:xfrm>
          <a:prstGeom prst="rect">
            <a:avLst/>
          </a:prstGeom>
          <a:noFill/>
          <a:ln>
            <a:noFill/>
          </a:ln>
        </p:spPr>
      </p:pic>
      <p:sp>
        <p:nvSpPr>
          <p:cNvPr id="2" name="1 Título"/>
          <p:cNvSpPr>
            <a:spLocks noGrp="1"/>
          </p:cNvSpPr>
          <p:nvPr>
            <p:ph type="title"/>
          </p:nvPr>
        </p:nvSpPr>
        <p:spPr/>
        <p:txBody>
          <a:bodyPr>
            <a:normAutofit/>
          </a:body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CONCLUSIONES</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pic>
        <p:nvPicPr>
          <p:cNvPr id="7" name="6 Imagen" descr="Resultado de imagen para imagenes de turismo ecuador LOGO"/>
          <p:cNvPicPr/>
          <p:nvPr/>
        </p:nvPicPr>
        <p:blipFill rotWithShape="1">
          <a:blip r:embed="rId4">
            <a:extLst>
              <a:ext uri="{BEBA8EAE-BF5A-486C-A8C5-ECC9F3942E4B}">
                <a14:imgProps xmlns:a14="http://schemas.microsoft.com/office/drawing/2010/main">
                  <a14:imgLayer r:embed="rId5">
                    <a14:imgEffect>
                      <a14:artisticCrisscrossEtching trans="49000"/>
                    </a14:imgEffect>
                  </a14:imgLayer>
                </a14:imgProps>
              </a:ext>
              <a:ext uri="{28A0092B-C50C-407E-A947-70E740481C1C}">
                <a14:useLocalDpi xmlns:a14="http://schemas.microsoft.com/office/drawing/2010/main" val="0"/>
              </a:ext>
            </a:extLst>
          </a:blip>
          <a:srcRect l="8661" t="23831" r="44882" b="14576"/>
          <a:stretch/>
        </p:blipFill>
        <p:spPr bwMode="auto">
          <a:xfrm>
            <a:off x="762001" y="1390650"/>
            <a:ext cx="9410700" cy="4568716"/>
          </a:xfrm>
          <a:prstGeom prst="rect">
            <a:avLst/>
          </a:prstGeom>
          <a:noFill/>
          <a:ln>
            <a:noFill/>
          </a:ln>
          <a:extLst>
            <a:ext uri="{53640926-AAD7-44D8-BBD7-CCE9431645EC}">
              <a14:shadowObscured xmlns:a14="http://schemas.microsoft.com/office/drawing/2010/main"/>
            </a:ext>
          </a:extLst>
        </p:spPr>
      </p:pic>
      <p:graphicFrame>
        <p:nvGraphicFramePr>
          <p:cNvPr id="5" name="4 Diagrama"/>
          <p:cNvGraphicFramePr/>
          <p:nvPr>
            <p:extLst>
              <p:ext uri="{D42A27DB-BD31-4B8C-83A1-F6EECF244321}">
                <p14:modId xmlns:p14="http://schemas.microsoft.com/office/powerpoint/2010/main" val="3168664415"/>
              </p:ext>
            </p:extLst>
          </p:nvPr>
        </p:nvGraphicFramePr>
        <p:xfrm>
          <a:off x="1390650" y="1085850"/>
          <a:ext cx="8769350" cy="50524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82302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CONCLUSIONES</a:t>
            </a:r>
            <a:endParaRPr lang="es-EC"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4226469033"/>
              </p:ext>
            </p:extLst>
          </p:nvPr>
        </p:nvGraphicFramePr>
        <p:xfrm>
          <a:off x="677917" y="1024759"/>
          <a:ext cx="11359965" cy="5113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descr="H:\UDE\Logo\UFA.jpg"/>
          <p:cNvPicPr/>
          <p:nvPr/>
        </p:nvPicPr>
        <p:blipFill>
          <a:blip r:embed="rId9">
            <a:extLst>
              <a:ext uri="{28A0092B-C50C-407E-A947-70E740481C1C}">
                <a14:useLocalDpi xmlns:a14="http://schemas.microsoft.com/office/drawing/2010/main" val="0"/>
              </a:ext>
            </a:extLst>
          </a:blip>
          <a:srcRect/>
          <a:stretch>
            <a:fillRect/>
          </a:stretch>
        </p:blipFill>
        <p:spPr bwMode="auto">
          <a:xfrm>
            <a:off x="9034818" y="6006662"/>
            <a:ext cx="3003064" cy="720121"/>
          </a:xfrm>
          <a:prstGeom prst="rect">
            <a:avLst/>
          </a:prstGeom>
          <a:noFill/>
          <a:ln>
            <a:noFill/>
          </a:ln>
        </p:spPr>
      </p:pic>
    </p:spTree>
    <p:extLst>
      <p:ext uri="{BB962C8B-B14F-4D97-AF65-F5344CB8AC3E}">
        <p14:creationId xmlns:p14="http://schemas.microsoft.com/office/powerpoint/2010/main" val="2840774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2" name="1 Título"/>
          <p:cNvSpPr>
            <a:spLocks noGrp="1"/>
          </p:cNvSpPr>
          <p:nvPr>
            <p:ph type="title"/>
          </p:nvPr>
        </p:nvSpPr>
        <p:spPr>
          <a:xfrm>
            <a:off x="609600" y="179388"/>
            <a:ext cx="10972800" cy="830262"/>
          </a:xfrm>
        </p:spPr>
        <p:txBody>
          <a:bodyPr>
            <a:normAutofit/>
          </a:body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RECOMENDACIONES</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3462202028"/>
              </p:ext>
            </p:extLst>
          </p:nvPr>
        </p:nvGraphicFramePr>
        <p:xfrm>
          <a:off x="1500300" y="1003316"/>
          <a:ext cx="9036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114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2" name="1 Título"/>
          <p:cNvSpPr>
            <a:spLocks noGrp="1"/>
          </p:cNvSpPr>
          <p:nvPr>
            <p:ph type="title"/>
          </p:nvPr>
        </p:nvSpPr>
        <p:spPr>
          <a:xfrm>
            <a:off x="609600" y="160338"/>
            <a:ext cx="10972800" cy="1143000"/>
          </a:xfrm>
        </p:spPr>
        <p:txBody>
          <a:bodyPr>
            <a:normAutofit/>
          </a:bodyPr>
          <a:lstStyle/>
          <a:p>
            <a:r>
              <a:rPr lang="es-MX"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RECOMENDACIONES</a:t>
            </a:r>
            <a:endParaRPr lang="es-EC"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2147490566"/>
              </p:ext>
            </p:extLst>
          </p:nvPr>
        </p:nvGraphicFramePr>
        <p:xfrm>
          <a:off x="838200" y="1274233"/>
          <a:ext cx="9264650" cy="4309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6259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1239811" y="649225"/>
            <a:ext cx="1031500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Times New Roman" panose="02020603050405020304" pitchFamily="18" charset="0"/>
              </a:rPr>
              <a:t>OBJETIVOS DE LA INVESTIGACIÓN</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Times New Roman" panose="02020603050405020304" pitchFamily="18" charset="0"/>
            </a:endParaRPr>
          </a:p>
        </p:txBody>
      </p:sp>
      <p:sp>
        <p:nvSpPr>
          <p:cNvPr id="2" name="1 Rectángulo"/>
          <p:cNvSpPr/>
          <p:nvPr/>
        </p:nvSpPr>
        <p:spPr>
          <a:xfrm>
            <a:off x="3829682" y="1619250"/>
            <a:ext cx="3865179" cy="104139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GENERAL</a:t>
            </a:r>
            <a:endParaRPr lang="es-E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4 Rectángulo redondeado"/>
          <p:cNvSpPr/>
          <p:nvPr/>
        </p:nvSpPr>
        <p:spPr>
          <a:xfrm>
            <a:off x="1560172" y="2660642"/>
            <a:ext cx="8404197" cy="249555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rtlCol="0" anchor="ctr"/>
          <a:lstStyle/>
          <a:p>
            <a:pPr algn="ctr"/>
            <a:r>
              <a:rPr lang="es-ES" sz="2000" dirty="0">
                <a:solidFill>
                  <a:schemeClr val="tx1"/>
                </a:solidFill>
                <a:latin typeface="Times New Roman" panose="02020603050405020304" pitchFamily="18" charset="0"/>
                <a:cs typeface="Times New Roman" panose="02020603050405020304" pitchFamily="18" charset="0"/>
              </a:rPr>
              <a:t>Determinar la manera en que los servicios turísticos de la Zona Norte del Distrito Metropolitano de Quito permiten la satisfacción del consumidor de este servicio, en el periodo enero a septiembre del 2017 y propuesta de plan de medios para promocionarlas</a:t>
            </a:r>
            <a:endParaRPr lang="es-ES" sz="2000" b="1" dirty="0">
              <a:solidFill>
                <a:schemeClr val="tx1"/>
              </a:solidFill>
              <a:latin typeface="Times New Roman" panose="02020603050405020304" pitchFamily="18" charset="0"/>
              <a:cs typeface="Times New Roman" panose="02020603050405020304" pitchFamily="18" charset="0"/>
            </a:endParaRPr>
          </a:p>
          <a:p>
            <a:pPr algn="ctr"/>
            <a:endParaRPr lang="es-ES" sz="2000" dirty="0">
              <a:solidFill>
                <a:schemeClr val="tx1"/>
              </a:solidFill>
              <a:latin typeface="Times New Roman" panose="02020603050405020304" pitchFamily="18" charset="0"/>
              <a:cs typeface="Times New Roman" panose="02020603050405020304" pitchFamily="18" charset="0"/>
            </a:endParaRPr>
          </a:p>
        </p:txBody>
      </p:sp>
      <p:pic>
        <p:nvPicPr>
          <p:cNvPr id="7" name="6 Imagen" descr="Resultado de imagen para imagenes de turismo ecuador LOGO"/>
          <p:cNvPicPr/>
          <p:nvPr/>
        </p:nvPicPr>
        <p:blipFill rotWithShape="1">
          <a:blip r:embed="rId4">
            <a:extLst>
              <a:ext uri="{28A0092B-C50C-407E-A947-70E740481C1C}">
                <a14:useLocalDpi xmlns:a14="http://schemas.microsoft.com/office/drawing/2010/main" val="0"/>
              </a:ext>
            </a:extLst>
          </a:blip>
          <a:srcRect l="8661" t="23831" r="44882" b="14576"/>
          <a:stretch/>
        </p:blipFill>
        <p:spPr bwMode="auto">
          <a:xfrm>
            <a:off x="305731" y="4322127"/>
            <a:ext cx="2508885" cy="1786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688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5" name="Título 3"/>
          <p:cNvSpPr txBox="1">
            <a:spLocks/>
          </p:cNvSpPr>
          <p:nvPr/>
        </p:nvSpPr>
        <p:spPr>
          <a:xfrm>
            <a:off x="3107135" y="2666999"/>
            <a:ext cx="8930747" cy="2110382"/>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arcador de texto 4"/>
          <p:cNvSpPr txBox="1">
            <a:spLocks/>
          </p:cNvSpPr>
          <p:nvPr/>
        </p:nvSpPr>
        <p:spPr>
          <a:xfrm>
            <a:off x="3107134" y="4209394"/>
            <a:ext cx="8930748" cy="142838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s-ES" sz="2400" i="1" dirty="0">
                <a:latin typeface="Times New Roman" panose="02020603050405020304" pitchFamily="18" charset="0"/>
                <a:cs typeface="Times New Roman" panose="02020603050405020304" pitchFamily="18" charset="0"/>
              </a:rPr>
              <a:t>PLAN DE MEDIOS PARA INCREMENTAR EL POSICIONAMIENTO DE MARCA DE LOS SERVICIOS TURÍSTICOS DE LA ZONA NORTE DEL DISTRITO METROPOLITANO DE QUITO </a:t>
            </a:r>
          </a:p>
          <a:p>
            <a:pPr marL="0" lvl="1" indent="0" algn="ctr">
              <a:buNone/>
            </a:pPr>
            <a:r>
              <a:rPr lang="es-ES" sz="2400" i="1" dirty="0">
                <a:latin typeface="Times New Roman" panose="02020603050405020304" pitchFamily="18" charset="0"/>
                <a:cs typeface="Times New Roman" panose="02020603050405020304" pitchFamily="18" charset="0"/>
              </a:rPr>
              <a:t>“CIUDAD MITAD DEL MUNDO</a:t>
            </a:r>
          </a:p>
          <a:p>
            <a:pPr marL="0" lvl="1" indent="0" algn="ctr">
              <a:buNone/>
            </a:pPr>
            <a:r>
              <a:rPr lang="es-ES" sz="2400" i="1" dirty="0">
                <a:latin typeface="Times New Roman" panose="02020603050405020304" pitchFamily="18" charset="0"/>
                <a:cs typeface="Times New Roman" panose="02020603050405020304" pitchFamily="18" charset="0"/>
              </a:rPr>
              <a:t>TELEFÉRICO</a:t>
            </a:r>
          </a:p>
          <a:p>
            <a:pPr marL="0" lvl="1" indent="0" algn="ctr">
              <a:buNone/>
            </a:pPr>
            <a:r>
              <a:rPr lang="es-ES" sz="2400" i="1" dirty="0">
                <a:latin typeface="Times New Roman" panose="02020603050405020304" pitchFamily="18" charset="0"/>
                <a:cs typeface="Times New Roman" panose="02020603050405020304" pitchFamily="18" charset="0"/>
              </a:rPr>
              <a:t>CAPILLA DEL HOMBRE</a:t>
            </a:r>
          </a:p>
          <a:p>
            <a:pPr marL="0" lvl="1" indent="0" algn="ctr">
              <a:buNone/>
            </a:pPr>
            <a:r>
              <a:rPr lang="es-ES" sz="2400" i="1" dirty="0">
                <a:latin typeface="Times New Roman" panose="02020603050405020304" pitchFamily="18" charset="0"/>
                <a:cs typeface="Times New Roman" panose="02020603050405020304" pitchFamily="18" charset="0"/>
              </a:rPr>
              <a:t>VOLCÁN PULULAHUA”</a:t>
            </a:r>
          </a:p>
          <a:p>
            <a:pPr marL="0" lvl="1" indent="0" algn="ctr">
              <a:buNone/>
            </a:pPr>
            <a:endParaRPr lang="es-MX"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936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2" name="1 Rectángulo"/>
          <p:cNvSpPr/>
          <p:nvPr/>
        </p:nvSpPr>
        <p:spPr>
          <a:xfrm>
            <a:off x="2276801" y="1905506"/>
            <a:ext cx="8791904" cy="2951064"/>
          </a:xfrm>
          <a:prstGeom prst="rect">
            <a:avLst/>
          </a:prstGeom>
        </p:spPr>
        <p:txBody>
          <a:bodyPr wrap="square">
            <a:spAutoFit/>
          </a:bodyPr>
          <a:lstStyle/>
          <a:p>
            <a:pPr>
              <a:lnSpc>
                <a:spcPct val="150000"/>
              </a:lnSpc>
            </a:pPr>
            <a:r>
              <a:rPr lang="es-EC" b="1" dirty="0" smtClean="0">
                <a:latin typeface="Times New Roman" panose="02020603050405020304" pitchFamily="18" charset="0"/>
                <a:cs typeface="Times New Roman" panose="02020603050405020304" pitchFamily="18" charset="0"/>
              </a:rPr>
              <a:t>Objetivos </a:t>
            </a:r>
            <a:endParaRPr lang="es-MX"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Dar </a:t>
            </a:r>
            <a:r>
              <a:rPr lang="es-EC" dirty="0">
                <a:latin typeface="Times New Roman" panose="02020603050405020304" pitchFamily="18" charset="0"/>
                <a:cs typeface="Times New Roman" panose="02020603050405020304" pitchFamily="18" charset="0"/>
              </a:rPr>
              <a:t>a conocer la oferta de servicios turísticos de la Zona Norte del Distrito Metropolitano de Quito.</a:t>
            </a:r>
          </a:p>
          <a:p>
            <a:pPr>
              <a:lnSpc>
                <a:spcPct val="150000"/>
              </a:lnSpc>
            </a:pPr>
            <a:endParaRPr lang="es-EC"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Crear </a:t>
            </a:r>
            <a:r>
              <a:rPr lang="es-EC" dirty="0">
                <a:latin typeface="Times New Roman" panose="02020603050405020304" pitchFamily="18" charset="0"/>
                <a:cs typeface="Times New Roman" panose="02020603050405020304" pitchFamily="18" charset="0"/>
              </a:rPr>
              <a:t>imagen de marca de los servicios turísticos de la Zona Norte del Distrito Metropolitano de Quito</a:t>
            </a:r>
          </a:p>
          <a:p>
            <a:pPr>
              <a:lnSpc>
                <a:spcPct val="150000"/>
              </a:lnSpc>
            </a:pPr>
            <a:endParaRPr lang="es-MX" dirty="0">
              <a:latin typeface="Times New Roman" panose="02020603050405020304" pitchFamily="18" charset="0"/>
              <a:cs typeface="Times New Roman" panose="02020603050405020304" pitchFamily="18" charset="0"/>
            </a:endParaRPr>
          </a:p>
        </p:txBody>
      </p:sp>
      <p:sp>
        <p:nvSpPr>
          <p:cNvPr id="6"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DEFINICIÓN DE OBJETIVOS</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pic>
        <p:nvPicPr>
          <p:cNvPr id="5"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4516982"/>
            <a:ext cx="4778375" cy="158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36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CIUDAD MITAD DEL MUNDO</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711370221"/>
              </p:ext>
            </p:extLst>
          </p:nvPr>
        </p:nvGraphicFramePr>
        <p:xfrm>
          <a:off x="1366950" y="1409700"/>
          <a:ext cx="9169400" cy="4595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1363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TELEFÉRICO</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2768636976"/>
              </p:ext>
            </p:extLst>
          </p:nvPr>
        </p:nvGraphicFramePr>
        <p:xfrm>
          <a:off x="990600" y="1543050"/>
          <a:ext cx="9169400" cy="4595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646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FUNDACIÓN GUAYASAMÍN</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1499643565"/>
              </p:ext>
            </p:extLst>
          </p:nvPr>
        </p:nvGraphicFramePr>
        <p:xfrm>
          <a:off x="990600" y="1543050"/>
          <a:ext cx="9169400" cy="4595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7274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VOLCÁN PULULAHUA</a:t>
            </a:r>
            <a:endParaRPr lang="es-EC"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2543310697"/>
              </p:ext>
            </p:extLst>
          </p:nvPr>
        </p:nvGraphicFramePr>
        <p:xfrm>
          <a:off x="990600" y="1543050"/>
          <a:ext cx="9169400" cy="4595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1626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1 Título"/>
          <p:cNvSpPr txBox="1">
            <a:spLocks/>
          </p:cNvSpPr>
          <p:nvPr/>
        </p:nvSpPr>
        <p:spPr>
          <a:xfrm>
            <a:off x="609600" y="574192"/>
            <a:ext cx="10972800" cy="89265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latin typeface="Times New Roman" panose="02020603050405020304" pitchFamily="18" charset="0"/>
                <a:cs typeface="Times New Roman" panose="02020603050405020304" pitchFamily="18" charset="0"/>
              </a:rPr>
              <a:t>ESTRATEGIAS DE MEDIOS</a:t>
            </a:r>
            <a:endParaRPr lang="es-EC" sz="4000" dirty="0">
              <a:latin typeface="Times New Roman" panose="02020603050405020304" pitchFamily="18" charset="0"/>
              <a:cs typeface="Times New Roman" panose="02020603050405020304" pitchFamily="18" charset="0"/>
            </a:endParaRPr>
          </a:p>
        </p:txBody>
      </p:sp>
      <p:sp>
        <p:nvSpPr>
          <p:cNvPr id="11" name="10 Rectángulo redondeado"/>
          <p:cNvSpPr/>
          <p:nvPr/>
        </p:nvSpPr>
        <p:spPr>
          <a:xfrm>
            <a:off x="6890843" y="1466850"/>
            <a:ext cx="4287950" cy="3597758"/>
          </a:xfrm>
          <a:prstGeom prst="round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lvl="0"/>
            <a:r>
              <a:rPr lang="es-EC" dirty="0">
                <a:latin typeface="Times New Roman" panose="02020603050405020304" pitchFamily="18" charset="0"/>
                <a:cs typeface="Times New Roman" panose="02020603050405020304" pitchFamily="18" charset="0"/>
              </a:rPr>
              <a:t>Realizar una campaña de </a:t>
            </a:r>
            <a:r>
              <a:rPr lang="es-EC" dirty="0" err="1">
                <a:latin typeface="Times New Roman" panose="02020603050405020304" pitchFamily="18" charset="0"/>
                <a:cs typeface="Times New Roman" panose="02020603050405020304" pitchFamily="18" charset="0"/>
              </a:rPr>
              <a:t>branding</a:t>
            </a:r>
            <a:r>
              <a:rPr lang="es-EC" dirty="0">
                <a:latin typeface="Times New Roman" panose="02020603050405020304" pitchFamily="18" charset="0"/>
                <a:cs typeface="Times New Roman" panose="02020603050405020304" pitchFamily="18" charset="0"/>
              </a:rPr>
              <a:t> (percepción de cliente sobre la marca), por medio de unas estrategias sociales media, ofreciendo contenidos activos que incluyan enlaces para que visiten el enlace al sitio web logrando que las redes sociales sean un portal de ingreso de nuevos visitantes, y de esta manera conozcan la oferta turística.</a:t>
            </a:r>
            <a:endParaRPr lang="es-ES" b="1" dirty="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cs typeface="Times New Roman" panose="02020603050405020304" pitchFamily="18" charset="0"/>
              </a:rPr>
              <a:t> </a:t>
            </a:r>
            <a:endParaRPr lang="es-ES" b="1" dirty="0">
              <a:latin typeface="Times New Roman" panose="02020603050405020304" pitchFamily="18" charset="0"/>
              <a:cs typeface="Times New Roman" panose="02020603050405020304" pitchFamily="18" charset="0"/>
            </a:endParaRPr>
          </a:p>
          <a:p>
            <a:pPr algn="ctr"/>
            <a:endParaRPr lang="es-ES" dirty="0">
              <a:latin typeface="Times New Roman" panose="02020603050405020304" pitchFamily="18" charset="0"/>
              <a:cs typeface="Times New Roman" panose="02020603050405020304" pitchFamily="18" charset="0"/>
            </a:endParaRPr>
          </a:p>
        </p:txBody>
      </p:sp>
      <p:pic>
        <p:nvPicPr>
          <p:cNvPr id="12" name="11 Imagen"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1" y="4419600"/>
            <a:ext cx="2590800" cy="1762760"/>
          </a:xfrm>
          <a:prstGeom prst="rect">
            <a:avLst/>
          </a:prstGeom>
          <a:noFill/>
          <a:ln>
            <a:noFill/>
          </a:ln>
        </p:spPr>
      </p:pic>
      <p:sp>
        <p:nvSpPr>
          <p:cNvPr id="5"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12 Imagen" descr="Imagen relacionada"/>
          <p:cNvPicPr/>
          <p:nvPr/>
        </p:nvPicPr>
        <p:blipFill>
          <a:blip r:embed="rId5">
            <a:extLst>
              <a:ext uri="{28A0092B-C50C-407E-A947-70E740481C1C}">
                <a14:useLocalDpi xmlns:a14="http://schemas.microsoft.com/office/drawing/2010/main" val="0"/>
              </a:ext>
            </a:extLst>
          </a:blip>
          <a:srcRect/>
          <a:stretch>
            <a:fillRect/>
          </a:stretch>
        </p:blipFill>
        <p:spPr bwMode="auto">
          <a:xfrm>
            <a:off x="1" y="1173404"/>
            <a:ext cx="2250757" cy="2255596"/>
          </a:xfrm>
          <a:prstGeom prst="rect">
            <a:avLst/>
          </a:prstGeom>
          <a:noFill/>
          <a:ln>
            <a:noFill/>
          </a:ln>
        </p:spPr>
      </p:pic>
      <p:sp>
        <p:nvSpPr>
          <p:cNvPr id="4" name="3 Rectángulo redondeado"/>
          <p:cNvSpPr/>
          <p:nvPr/>
        </p:nvSpPr>
        <p:spPr>
          <a:xfrm>
            <a:off x="2114550" y="1466850"/>
            <a:ext cx="4457700" cy="3597758"/>
          </a:xfrm>
          <a:prstGeom prst="round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lvl="0" algn="ctr"/>
            <a:r>
              <a:rPr lang="es-EC" dirty="0">
                <a:latin typeface="Times New Roman" panose="02020603050405020304" pitchFamily="18" charset="0"/>
                <a:cs typeface="Times New Roman" panose="02020603050405020304" pitchFamily="18" charset="0"/>
              </a:rPr>
              <a:t>Impulsar el reconocimiento de marca del País, por medio de activaciones de marca ferias internacionales, en el cual se presentará un video sobre los sitios turísticos, además de un video de anécdotas de experiencias contadas por turistas nacionales e internacionales. Todo este material será publicado a través de un stand, los mismos que serán posteados en redes sociales.</a:t>
            </a:r>
            <a:endParaRPr lang="es-ES" b="1" dirty="0">
              <a:latin typeface="Times New Roman" panose="02020603050405020304" pitchFamily="18" charset="0"/>
              <a:cs typeface="Times New Roman" panose="02020603050405020304" pitchFamily="18" charset="0"/>
            </a:endParaRPr>
          </a:p>
          <a:p>
            <a:pPr algn="ct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163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latin typeface="Times New Roman" panose="02020603050405020304" pitchFamily="18" charset="0"/>
                <a:cs typeface="Times New Roman" panose="02020603050405020304" pitchFamily="18" charset="0"/>
              </a:rPr>
              <a:t>ESTRATEGIAS DE MEDIOS</a:t>
            </a:r>
            <a:endParaRPr lang="es-EC" sz="4000" dirty="0">
              <a:latin typeface="Times New Roman" panose="02020603050405020304" pitchFamily="18" charset="0"/>
              <a:cs typeface="Times New Roman" panose="02020603050405020304" pitchFamily="18" charset="0"/>
            </a:endParaRPr>
          </a:p>
        </p:txBody>
      </p:sp>
      <p:sp>
        <p:nvSpPr>
          <p:cNvPr id="4" name="3 Rectángulo redondeado"/>
          <p:cNvSpPr/>
          <p:nvPr/>
        </p:nvSpPr>
        <p:spPr>
          <a:xfrm>
            <a:off x="3867150" y="1717192"/>
            <a:ext cx="4457700" cy="3597758"/>
          </a:xfrm>
          <a:prstGeom prst="round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lvl="0" algn="ctr"/>
            <a:r>
              <a:rPr lang="es-EC" sz="2000" dirty="0">
                <a:latin typeface="Times New Roman" panose="02020603050405020304" pitchFamily="18" charset="0"/>
                <a:cs typeface="Times New Roman" panose="02020603050405020304" pitchFamily="18" charset="0"/>
              </a:rPr>
              <a:t>Campaña de reactivación de marca a través de posteo en redes sociales anuncios de promociones, es decir, que el cliente sienta que ha tomado la mejor opción al elegir la visita al lugar turístico, además de ser transmitas por televisión las diferentes actividades de atracción turística.</a:t>
            </a:r>
            <a:endParaRPr lang="es-ES" sz="2000" b="1" dirty="0">
              <a:latin typeface="Times New Roman" panose="02020603050405020304" pitchFamily="18" charset="0"/>
              <a:cs typeface="Times New Roman" panose="02020603050405020304" pitchFamily="18" charset="0"/>
            </a:endParaRPr>
          </a:p>
          <a:p>
            <a:pPr algn="ctr"/>
            <a:endParaRPr lang="es-ES" sz="2000" dirty="0">
              <a:latin typeface="Times New Roman" panose="02020603050405020304" pitchFamily="18" charset="0"/>
              <a:cs typeface="Times New Roman" panose="02020603050405020304" pitchFamily="18" charset="0"/>
            </a:endParaRPr>
          </a:p>
        </p:txBody>
      </p:sp>
      <p:pic>
        <p:nvPicPr>
          <p:cNvPr id="9" name="8 Imagen"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1" y="4419600"/>
            <a:ext cx="2590800" cy="1762760"/>
          </a:xfrm>
          <a:prstGeom prst="rect">
            <a:avLst/>
          </a:prstGeom>
          <a:noFill/>
          <a:ln>
            <a:noFill/>
          </a:ln>
        </p:spPr>
      </p:pic>
      <p:pic>
        <p:nvPicPr>
          <p:cNvPr id="10" name="9 Imagen" descr="Imagen relacionada"/>
          <p:cNvPicPr/>
          <p:nvPr/>
        </p:nvPicPr>
        <p:blipFill>
          <a:blip r:embed="rId5">
            <a:extLst>
              <a:ext uri="{28A0092B-C50C-407E-A947-70E740481C1C}">
                <a14:useLocalDpi xmlns:a14="http://schemas.microsoft.com/office/drawing/2010/main" val="0"/>
              </a:ext>
            </a:extLst>
          </a:blip>
          <a:srcRect/>
          <a:stretch>
            <a:fillRect/>
          </a:stretch>
        </p:blipFill>
        <p:spPr bwMode="auto">
          <a:xfrm>
            <a:off x="9072919" y="1717192"/>
            <a:ext cx="2250757" cy="2255596"/>
          </a:xfrm>
          <a:prstGeom prst="rect">
            <a:avLst/>
          </a:prstGeom>
          <a:noFill/>
          <a:ln>
            <a:noFill/>
          </a:ln>
        </p:spPr>
      </p:pic>
    </p:spTree>
    <p:extLst>
      <p:ext uri="{BB962C8B-B14F-4D97-AF65-F5344CB8AC3E}">
        <p14:creationId xmlns:p14="http://schemas.microsoft.com/office/powerpoint/2010/main" val="650394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12" name="11 Marcador de texto"/>
          <p:cNvSpPr>
            <a:spLocks noGrp="1"/>
          </p:cNvSpPr>
          <p:nvPr>
            <p:ph type="body" idx="1"/>
          </p:nvPr>
        </p:nvSpPr>
        <p:spPr>
          <a:xfrm>
            <a:off x="457200" y="811213"/>
            <a:ext cx="5386917" cy="639762"/>
          </a:xfrm>
        </p:spPr>
        <p:txBody>
          <a:bodyPr/>
          <a:lstStyle/>
          <a:p>
            <a:r>
              <a:rPr lang="es-ES"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MEDIOS DIGITALES</a:t>
            </a:r>
            <a:endParaRPr lang="es-ES"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14" name="13 Marcador de texto"/>
          <p:cNvSpPr>
            <a:spLocks noGrp="1"/>
          </p:cNvSpPr>
          <p:nvPr>
            <p:ph type="body" sz="quarter" idx="3"/>
          </p:nvPr>
        </p:nvSpPr>
        <p:spPr>
          <a:xfrm>
            <a:off x="6096000" y="868363"/>
            <a:ext cx="5389033" cy="639762"/>
          </a:xfrm>
        </p:spPr>
        <p:txBody>
          <a:bodyPr>
            <a:normAutofit fontScale="92500"/>
          </a:bodyPr>
          <a:lstStyle/>
          <a:p>
            <a:r>
              <a:rPr lang="es-ES"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TELEVISIÓN DIGITAL Y TERRESTRE</a:t>
            </a:r>
            <a:endParaRPr lang="es-ES"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graphicFrame>
        <p:nvGraphicFramePr>
          <p:cNvPr id="17" name="16 Marcador de contenido"/>
          <p:cNvGraphicFramePr>
            <a:graphicFrameLocks noGrp="1"/>
          </p:cNvGraphicFramePr>
          <p:nvPr>
            <p:ph sz="half" idx="2"/>
            <p:extLst>
              <p:ext uri="{D42A27DB-BD31-4B8C-83A1-F6EECF244321}">
                <p14:modId xmlns:p14="http://schemas.microsoft.com/office/powerpoint/2010/main" val="1629942574"/>
              </p:ext>
            </p:extLst>
          </p:nvPr>
        </p:nvGraphicFramePr>
        <p:xfrm>
          <a:off x="476250" y="1794420"/>
          <a:ext cx="5386388" cy="395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16 Marcador de contenido"/>
          <p:cNvGraphicFramePr>
            <a:graphicFrameLocks noGrp="1"/>
          </p:cNvGraphicFramePr>
          <p:nvPr>
            <p:ph sz="quarter" idx="4"/>
            <p:extLst>
              <p:ext uri="{D42A27DB-BD31-4B8C-83A1-F6EECF244321}">
                <p14:modId xmlns:p14="http://schemas.microsoft.com/office/powerpoint/2010/main" val="3454010968"/>
              </p:ext>
            </p:extLst>
          </p:nvPr>
        </p:nvGraphicFramePr>
        <p:xfrm>
          <a:off x="6096000" y="1794420"/>
          <a:ext cx="5389562" cy="39512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02571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621756"/>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4000"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lstStyle/>
          <a:p>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PRESUPUESTO</a:t>
            </a:r>
            <a:endParaRPr lang="es-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7" name="6 Marcador de texto"/>
          <p:cNvSpPr>
            <a:spLocks noGrp="1"/>
          </p:cNvSpPr>
          <p:nvPr>
            <p:ph type="body" sz="quarter" idx="3"/>
          </p:nvPr>
        </p:nvSpPr>
        <p:spPr/>
        <p:txBody>
          <a:bodyPr>
            <a:normAutofit fontScale="92500"/>
          </a:bodyPr>
          <a:lstStyle/>
          <a:p>
            <a:r>
              <a:rPr lang="es-ES"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TELEVISIÓN DIGITAL Y </a:t>
            </a:r>
            <a:r>
              <a:rPr lang="es-ES"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TERRESTRE</a:t>
            </a:r>
            <a:endParaRPr lang="es-ES"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11" name="11 Marcador de texto"/>
          <p:cNvSpPr>
            <a:spLocks noGrp="1"/>
          </p:cNvSpPr>
          <p:nvPr>
            <p:ph type="body" idx="1"/>
          </p:nvPr>
        </p:nvSpPr>
        <p:spPr/>
        <p:txBody>
          <a:bodyPr/>
          <a:lstStyle/>
          <a:p>
            <a:r>
              <a:rPr lang="es-ES"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MEDIOS DIGITALES</a:t>
            </a:r>
            <a:endParaRPr lang="es-ES"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pic>
        <p:nvPicPr>
          <p:cNvPr id="12" name="11 Marcador de contenido"/>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773738" y="2451506"/>
            <a:ext cx="6418262" cy="1587094"/>
          </a:xfrm>
          <a:prstGeom prst="rect">
            <a:avLst/>
          </a:prstGeom>
          <a:noFill/>
          <a:ln>
            <a:noFill/>
          </a:ln>
        </p:spPr>
      </p:pic>
      <p:pic>
        <p:nvPicPr>
          <p:cNvPr id="13" name="12 Marcador de contenido"/>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00050" y="2458357"/>
            <a:ext cx="5386388" cy="1941286"/>
          </a:xfrm>
          <a:prstGeom prst="rect">
            <a:avLst/>
          </a:prstGeom>
          <a:noFill/>
          <a:ln>
            <a:noFill/>
          </a:ln>
        </p:spPr>
      </p:pic>
    </p:spTree>
    <p:extLst>
      <p:ext uri="{BB962C8B-B14F-4D97-AF65-F5344CB8AC3E}">
        <p14:creationId xmlns:p14="http://schemas.microsoft.com/office/powerpoint/2010/main" val="232193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782611" y="650750"/>
            <a:ext cx="1031500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OBJETIVOS DE LA INVESTIGACIÓN</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8" name="7 Rectángulo"/>
          <p:cNvSpPr/>
          <p:nvPr/>
        </p:nvSpPr>
        <p:spPr>
          <a:xfrm>
            <a:off x="3794032" y="1543050"/>
            <a:ext cx="3521168" cy="93344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 ESPECÍFICOS</a:t>
            </a:r>
            <a:endParaRPr lang="es-E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3240874494"/>
              </p:ext>
            </p:extLst>
          </p:nvPr>
        </p:nvGraphicFramePr>
        <p:xfrm>
          <a:off x="666751" y="2476499"/>
          <a:ext cx="9869599" cy="3681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9231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latin typeface="Times New Roman" panose="02020603050405020304" pitchFamily="18" charset="0"/>
                <a:cs typeface="Times New Roman" panose="02020603050405020304" pitchFamily="18" charset="0"/>
              </a:rPr>
              <a:t>FAN PAGE</a:t>
            </a:r>
            <a:endParaRPr lang="es-EC" sz="4000" dirty="0">
              <a:latin typeface="Times New Roman" panose="02020603050405020304" pitchFamily="18" charset="0"/>
              <a:cs typeface="Times New Roman" panose="02020603050405020304" pitchFamily="18" charset="0"/>
            </a:endParaRPr>
          </a:p>
        </p:txBody>
      </p:sp>
      <p:pic>
        <p:nvPicPr>
          <p:cNvPr id="6" name="5 Imagen"/>
          <p:cNvPicPr/>
          <p:nvPr/>
        </p:nvPicPr>
        <p:blipFill rotWithShape="1">
          <a:blip r:embed="rId4"/>
          <a:srcRect l="1575" t="18373" r="2748" b="6299"/>
          <a:stretch/>
        </p:blipFill>
        <p:spPr bwMode="auto">
          <a:xfrm>
            <a:off x="609600" y="1717192"/>
            <a:ext cx="516636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6 Imagen"/>
          <p:cNvPicPr/>
          <p:nvPr/>
        </p:nvPicPr>
        <p:blipFill rotWithShape="1">
          <a:blip r:embed="rId5"/>
          <a:srcRect l="4941" t="13647" r="6463" b="11059"/>
          <a:stretch/>
        </p:blipFill>
        <p:spPr bwMode="auto">
          <a:xfrm>
            <a:off x="5953125" y="1717192"/>
            <a:ext cx="478155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76493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8" name="1 Título"/>
          <p:cNvSpPr txBox="1">
            <a:spLocks/>
          </p:cNvSpPr>
          <p:nvPr/>
        </p:nvSpPr>
        <p:spPr>
          <a:xfrm>
            <a:off x="609600" y="383691"/>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latin typeface="Times New Roman" panose="02020603050405020304" pitchFamily="18" charset="0"/>
                <a:cs typeface="Times New Roman" panose="02020603050405020304" pitchFamily="18" charset="0"/>
              </a:rPr>
              <a:t>PAGINA WEB</a:t>
            </a:r>
            <a:endParaRPr lang="es-EC" sz="4000" dirty="0">
              <a:latin typeface="Times New Roman" panose="02020603050405020304" pitchFamily="18" charset="0"/>
              <a:cs typeface="Times New Roman" panose="02020603050405020304" pitchFamily="18" charset="0"/>
            </a:endParaRPr>
          </a:p>
        </p:txBody>
      </p:sp>
      <p:pic>
        <p:nvPicPr>
          <p:cNvPr id="9" name="8 Imagen"/>
          <p:cNvPicPr/>
          <p:nvPr/>
        </p:nvPicPr>
        <p:blipFill rotWithShape="1">
          <a:blip r:embed="rId4"/>
          <a:srcRect l="1235" t="18588" r="1699" b="8000"/>
          <a:stretch/>
        </p:blipFill>
        <p:spPr bwMode="auto">
          <a:xfrm>
            <a:off x="609600" y="1145692"/>
            <a:ext cx="3981450" cy="2297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9 Imagen"/>
          <p:cNvPicPr/>
          <p:nvPr/>
        </p:nvPicPr>
        <p:blipFill rotWithShape="1">
          <a:blip r:embed="rId5"/>
          <a:srcRect l="1059" t="20235" r="5757" b="12235"/>
          <a:stretch/>
        </p:blipFill>
        <p:spPr bwMode="auto">
          <a:xfrm>
            <a:off x="5124450" y="1145691"/>
            <a:ext cx="3910368" cy="2411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10 Imagen"/>
          <p:cNvPicPr/>
          <p:nvPr/>
        </p:nvPicPr>
        <p:blipFill rotWithShape="1">
          <a:blip r:embed="rId6"/>
          <a:srcRect l="2647" t="20471" r="2581" b="8706"/>
          <a:stretch/>
        </p:blipFill>
        <p:spPr bwMode="auto">
          <a:xfrm>
            <a:off x="609600" y="3700462"/>
            <a:ext cx="3981450"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11 Imagen"/>
          <p:cNvPicPr/>
          <p:nvPr/>
        </p:nvPicPr>
        <p:blipFill rotWithShape="1">
          <a:blip r:embed="rId7"/>
          <a:srcRect t="16941" r="1699" b="10588"/>
          <a:stretch/>
        </p:blipFill>
        <p:spPr bwMode="auto">
          <a:xfrm>
            <a:off x="5124450" y="3700461"/>
            <a:ext cx="3910368"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78123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4" name="Picture 4" descr="http://api.ning.com/files/MN6ZNqVOIKOBiFbcPSbkHmGsu3zQV5JvezDxg4m7VJov2Sk28ry9cR4yLDiT01ia9VV8R6IpQsp-8mNanyAtiSgO3L7Jv0Xm/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938" y="677900"/>
            <a:ext cx="7598710" cy="497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6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21" y="2667000"/>
            <a:ext cx="109728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rPr>
              <a:t>MARCO TEÓRICO</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endParaRPr>
          </a:p>
        </p:txBody>
      </p:sp>
    </p:spTree>
    <p:extLst>
      <p:ext uri="{BB962C8B-B14F-4D97-AF65-F5344CB8AC3E}">
        <p14:creationId xmlns:p14="http://schemas.microsoft.com/office/powerpoint/2010/main" val="208449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graphicFrame>
        <p:nvGraphicFramePr>
          <p:cNvPr id="2" name="1 Diagrama"/>
          <p:cNvGraphicFramePr/>
          <p:nvPr>
            <p:extLst>
              <p:ext uri="{D42A27DB-BD31-4B8C-83A1-F6EECF244321}">
                <p14:modId xmlns:p14="http://schemas.microsoft.com/office/powerpoint/2010/main" val="36554905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883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graphicFrame>
        <p:nvGraphicFramePr>
          <p:cNvPr id="2" name="1 Diagrama"/>
          <p:cNvGraphicFramePr/>
          <p:nvPr>
            <p:extLst>
              <p:ext uri="{D42A27DB-BD31-4B8C-83A1-F6EECF244321}">
                <p14:modId xmlns:p14="http://schemas.microsoft.com/office/powerpoint/2010/main" val="8605620"/>
              </p:ext>
            </p:extLst>
          </p:nvPr>
        </p:nvGraphicFramePr>
        <p:xfrm>
          <a:off x="2032000" y="381000"/>
          <a:ext cx="8504350" cy="6000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725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21" y="2667000"/>
            <a:ext cx="109728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rPr>
              <a:t>METODOLOGÍA</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endParaRPr>
          </a:p>
        </p:txBody>
      </p:sp>
    </p:spTree>
    <p:extLst>
      <p:ext uri="{BB962C8B-B14F-4D97-AF65-F5344CB8AC3E}">
        <p14:creationId xmlns:p14="http://schemas.microsoft.com/office/powerpoint/2010/main" val="4152039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8" t="20000" r="13558" b="14643"/>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graphicFrame>
        <p:nvGraphicFramePr>
          <p:cNvPr id="7" name="Marcador de contenido 5"/>
          <p:cNvGraphicFramePr>
            <a:graphicFrameLocks/>
          </p:cNvGraphicFramePr>
          <p:nvPr>
            <p:extLst>
              <p:ext uri="{D42A27DB-BD31-4B8C-83A1-F6EECF244321}">
                <p14:modId xmlns:p14="http://schemas.microsoft.com/office/powerpoint/2010/main" val="2699408268"/>
              </p:ext>
            </p:extLst>
          </p:nvPr>
        </p:nvGraphicFramePr>
        <p:xfrm>
          <a:off x="386501" y="2133598"/>
          <a:ext cx="11418998" cy="33718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3 Título"/>
          <p:cNvSpPr txBox="1">
            <a:spLocks/>
          </p:cNvSpPr>
          <p:nvPr/>
        </p:nvSpPr>
        <p:spPr>
          <a:xfrm>
            <a:off x="1219200" y="1137745"/>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ENFOQUE DE LA INVESTIGACIÓN</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pic>
        <p:nvPicPr>
          <p:cNvPr id="6" name="5 Imagen" descr="Resultado de imagen para imagenes de turismo ecuador LOGO"/>
          <p:cNvPicPr/>
          <p:nvPr/>
        </p:nvPicPr>
        <p:blipFill rotWithShape="1">
          <a:blip r:embed="rId10">
            <a:extLst>
              <a:ext uri="{28A0092B-C50C-407E-A947-70E740481C1C}">
                <a14:useLocalDpi xmlns:a14="http://schemas.microsoft.com/office/drawing/2010/main" val="0"/>
              </a:ext>
            </a:extLst>
          </a:blip>
          <a:srcRect l="8661" t="23831" r="44882" b="14576"/>
          <a:stretch/>
        </p:blipFill>
        <p:spPr bwMode="auto">
          <a:xfrm>
            <a:off x="212407" y="4207826"/>
            <a:ext cx="2508885" cy="1786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5986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4326</TotalTime>
  <Words>2233</Words>
  <Application>Microsoft Office PowerPoint</Application>
  <PresentationFormat>Personalizado</PresentationFormat>
  <Paragraphs>241</Paragraphs>
  <Slides>42</Slides>
  <Notes>4</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CORRELACIÓN</vt:lpstr>
      <vt:lpstr>Presentación de PowerPoint</vt:lpstr>
      <vt:lpstr>CONCLUSIONES</vt:lpstr>
      <vt:lpstr>Presentación de PowerPoint</vt:lpstr>
      <vt:lpstr>RECOMENDACIONES</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PRESUPUESTO</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claro</dc:creator>
  <cp:lastModifiedBy>Daya</cp:lastModifiedBy>
  <cp:revision>637</cp:revision>
  <dcterms:created xsi:type="dcterms:W3CDTF">2015-03-18T09:12:53Z</dcterms:created>
  <dcterms:modified xsi:type="dcterms:W3CDTF">2017-12-13T04:42:36Z</dcterms:modified>
</cp:coreProperties>
</file>