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media/image4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7"/>
  </p:notesMasterIdLst>
  <p:sldIdLst>
    <p:sldId id="261" r:id="rId3"/>
    <p:sldId id="268" r:id="rId4"/>
    <p:sldId id="269" r:id="rId5"/>
    <p:sldId id="294" r:id="rId6"/>
    <p:sldId id="295" r:id="rId7"/>
    <p:sldId id="315" r:id="rId8"/>
    <p:sldId id="296" r:id="rId9"/>
    <p:sldId id="297" r:id="rId10"/>
    <p:sldId id="298" r:id="rId11"/>
    <p:sldId id="316" r:id="rId12"/>
    <p:sldId id="318" r:id="rId13"/>
    <p:sldId id="319" r:id="rId14"/>
    <p:sldId id="320" r:id="rId15"/>
    <p:sldId id="299" r:id="rId16"/>
    <p:sldId id="300" r:id="rId17"/>
    <p:sldId id="317" r:id="rId18"/>
    <p:sldId id="311" r:id="rId19"/>
    <p:sldId id="312" r:id="rId20"/>
    <p:sldId id="313" r:id="rId21"/>
    <p:sldId id="321" r:id="rId22"/>
    <p:sldId id="314" r:id="rId23"/>
    <p:sldId id="373" r:id="rId24"/>
    <p:sldId id="374" r:id="rId25"/>
    <p:sldId id="375" r:id="rId26"/>
    <p:sldId id="379" r:id="rId27"/>
    <p:sldId id="387" r:id="rId28"/>
    <p:sldId id="388" r:id="rId29"/>
    <p:sldId id="380" r:id="rId30"/>
    <p:sldId id="381" r:id="rId31"/>
    <p:sldId id="382" r:id="rId32"/>
    <p:sldId id="354" r:id="rId33"/>
    <p:sldId id="389" r:id="rId34"/>
    <p:sldId id="390" r:id="rId35"/>
    <p:sldId id="355" r:id="rId36"/>
    <p:sldId id="391" r:id="rId37"/>
    <p:sldId id="395" r:id="rId38"/>
    <p:sldId id="392" r:id="rId39"/>
    <p:sldId id="397" r:id="rId40"/>
    <p:sldId id="398" r:id="rId41"/>
    <p:sldId id="344" r:id="rId42"/>
    <p:sldId id="337" r:id="rId43"/>
    <p:sldId id="405" r:id="rId44"/>
    <p:sldId id="402" r:id="rId45"/>
    <p:sldId id="403" r:id="rId46"/>
    <p:sldId id="407" r:id="rId47"/>
    <p:sldId id="404" r:id="rId48"/>
    <p:sldId id="339" r:id="rId49"/>
    <p:sldId id="408" r:id="rId50"/>
    <p:sldId id="343" r:id="rId51"/>
    <p:sldId id="341" r:id="rId52"/>
    <p:sldId id="399" r:id="rId53"/>
    <p:sldId id="342" r:id="rId54"/>
    <p:sldId id="400" r:id="rId55"/>
    <p:sldId id="401"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CCFF"/>
    <a:srgbClr val="FF9933"/>
    <a:srgbClr val="4FF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6.jpeg"/></Relationships>
</file>

<file path=ppt/diagrams/_rels/data1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6.xml.rels><?xml version="1.0" encoding="UTF-8" standalone="yes"?>
<Relationships xmlns="http://schemas.openxmlformats.org/package/2006/relationships"><Relationship Id="rId1" Type="http://schemas.openxmlformats.org/officeDocument/2006/relationships/image" Target="../media/image5.jpeg"/></Relationships>
</file>

<file path=ppt/diagrams/_rels/data9.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7D595-6ACF-4E57-BF7A-174E9DDF345D}" type="doc">
      <dgm:prSet loTypeId="urn:microsoft.com/office/officeart/2005/8/layout/rings+Icon" loCatId="relationship" qsTypeId="urn:microsoft.com/office/officeart/2005/8/quickstyle/3d2" qsCatId="3D" csTypeId="urn:microsoft.com/office/officeart/2005/8/colors/colorful2" csCatId="colorful" phldr="1"/>
      <dgm:spPr/>
    </dgm:pt>
    <dgm:pt modelId="{682DDBD1-705E-453F-8EE6-8B8C2A626C54}">
      <dgm:prSet phldrT="[Texto]"/>
      <dgm:spPr/>
      <dgm:t>
        <a:bodyPr/>
        <a:lstStyle/>
        <a:p>
          <a:r>
            <a:rPr lang="es-ES" dirty="0" smtClean="0"/>
            <a:t>BCE: el porcentaje que ocupó el sector manufacturero dentro del PIB en el año </a:t>
          </a:r>
          <a:r>
            <a:rPr lang="es-ES" dirty="0" smtClean="0"/>
            <a:t>2017 </a:t>
          </a:r>
          <a:r>
            <a:rPr lang="es-ES" dirty="0" smtClean="0"/>
            <a:t>fue del 11%, y de éste el 8% lo conforman las empresas dedicadas a actividades textiles</a:t>
          </a:r>
          <a:endParaRPr lang="es-ES" dirty="0"/>
        </a:p>
      </dgm:t>
    </dgm:pt>
    <dgm:pt modelId="{2F51B8F0-9FB7-471B-847E-077E78499102}" type="parTrans" cxnId="{AA78049A-507B-44E4-88EC-5E63EEDA1CE7}">
      <dgm:prSet/>
      <dgm:spPr/>
      <dgm:t>
        <a:bodyPr/>
        <a:lstStyle/>
        <a:p>
          <a:endParaRPr lang="es-ES"/>
        </a:p>
      </dgm:t>
    </dgm:pt>
    <dgm:pt modelId="{F6F0EFD6-F385-402C-A1E7-0F69F9C89819}" type="sibTrans" cxnId="{AA78049A-507B-44E4-88EC-5E63EEDA1CE7}">
      <dgm:prSet/>
      <dgm:spPr/>
      <dgm:t>
        <a:bodyPr/>
        <a:lstStyle/>
        <a:p>
          <a:endParaRPr lang="es-ES"/>
        </a:p>
      </dgm:t>
    </dgm:pt>
    <dgm:pt modelId="{45541925-6EDA-432F-96EE-CFDDB7B36B6F}">
      <dgm:prSet phldrT="[Texto]"/>
      <dgm:spPr/>
      <dgm:t>
        <a:bodyPr/>
        <a:lstStyle/>
        <a:p>
          <a:r>
            <a:rPr lang="es-ES" dirty="0" smtClean="0"/>
            <a:t>El sector textil es el segundo de Ecuador que genera más empleo, con 174.125 puestos de trabajo que representan el 21 % de los que produce la industria manufacturera </a:t>
          </a:r>
          <a:endParaRPr lang="es-ES" dirty="0"/>
        </a:p>
      </dgm:t>
    </dgm:pt>
    <dgm:pt modelId="{15F9B4DA-9651-4E4F-A068-A42BBCDA545F}" type="parTrans" cxnId="{A6A3C235-4142-4B43-B792-1213C3CC96F7}">
      <dgm:prSet/>
      <dgm:spPr/>
      <dgm:t>
        <a:bodyPr/>
        <a:lstStyle/>
        <a:p>
          <a:endParaRPr lang="es-ES"/>
        </a:p>
      </dgm:t>
    </dgm:pt>
    <dgm:pt modelId="{D9137C7A-86E2-41CC-8731-974A3D14EEB2}" type="sibTrans" cxnId="{A6A3C235-4142-4B43-B792-1213C3CC96F7}">
      <dgm:prSet/>
      <dgm:spPr/>
      <dgm:t>
        <a:bodyPr/>
        <a:lstStyle/>
        <a:p>
          <a:endParaRPr lang="es-ES"/>
        </a:p>
      </dgm:t>
    </dgm:pt>
    <dgm:pt modelId="{58CD1AF3-49B1-48B6-BABB-715B23B2A5C9}">
      <dgm:prSet phldrT="[Texto]"/>
      <dgm:spPr/>
      <dgm:t>
        <a:bodyPr/>
        <a:lstStyle/>
        <a:p>
          <a:r>
            <a:rPr lang="es-ES" dirty="0" smtClean="0"/>
            <a:t>AITE: dentro del sector textil el 85% de los actores son pymes.</a:t>
          </a:r>
          <a:endParaRPr lang="es-ES" dirty="0"/>
        </a:p>
      </dgm:t>
    </dgm:pt>
    <dgm:pt modelId="{7969EDFC-47E1-495E-9CFF-19C67C5AEB29}" type="parTrans" cxnId="{D5DECCAA-21CB-441D-A26D-7837E63DE9FC}">
      <dgm:prSet/>
      <dgm:spPr/>
      <dgm:t>
        <a:bodyPr/>
        <a:lstStyle/>
        <a:p>
          <a:endParaRPr lang="es-ES"/>
        </a:p>
      </dgm:t>
    </dgm:pt>
    <dgm:pt modelId="{AD52B604-FE42-4FDC-9012-C87535B8847D}" type="sibTrans" cxnId="{D5DECCAA-21CB-441D-A26D-7837E63DE9FC}">
      <dgm:prSet/>
      <dgm:spPr/>
      <dgm:t>
        <a:bodyPr/>
        <a:lstStyle/>
        <a:p>
          <a:endParaRPr lang="es-ES"/>
        </a:p>
      </dgm:t>
    </dgm:pt>
    <dgm:pt modelId="{7CB12890-FF17-41E6-9A8F-2B28ADB00A56}">
      <dgm:prSet phldrT="[Texto]"/>
      <dgm:spPr/>
      <dgm:t>
        <a:bodyPr/>
        <a:lstStyle/>
        <a:p>
          <a:r>
            <a:rPr lang="es-ES" dirty="0" smtClean="0"/>
            <a:t>CEPAL: </a:t>
          </a:r>
          <a:r>
            <a:rPr lang="es-EC" dirty="0" smtClean="0"/>
            <a:t>Entre un 50% y 75% de las PYMES fracasan durante los tres primeros años en los países subdesarrollados</a:t>
          </a:r>
          <a:endParaRPr lang="es-ES" dirty="0"/>
        </a:p>
      </dgm:t>
    </dgm:pt>
    <dgm:pt modelId="{9AEEDB9B-1B43-461D-A94C-DD155F5B7AFE}" type="parTrans" cxnId="{FC5F6CDA-A31D-49B4-AF5D-065A5FD1FEAC}">
      <dgm:prSet/>
      <dgm:spPr/>
      <dgm:t>
        <a:bodyPr/>
        <a:lstStyle/>
        <a:p>
          <a:endParaRPr lang="es-ES"/>
        </a:p>
      </dgm:t>
    </dgm:pt>
    <dgm:pt modelId="{C1B4D2AC-3715-48D3-92A3-3C4F741D6FE2}" type="sibTrans" cxnId="{FC5F6CDA-A31D-49B4-AF5D-065A5FD1FEAC}">
      <dgm:prSet/>
      <dgm:spPr/>
      <dgm:t>
        <a:bodyPr/>
        <a:lstStyle/>
        <a:p>
          <a:endParaRPr lang="es-ES"/>
        </a:p>
      </dgm:t>
    </dgm:pt>
    <dgm:pt modelId="{8A75728B-363F-4231-8752-681A38AC55CF}">
      <dgm:prSet phldrT="[Texto]"/>
      <dgm:spPr/>
      <dgm:t>
        <a:bodyPr/>
        <a:lstStyle/>
        <a:p>
          <a:r>
            <a:rPr lang="es-ES" dirty="0" smtClean="0"/>
            <a:t>EKOS MEDIA: </a:t>
          </a:r>
          <a:r>
            <a:rPr lang="es-EC" dirty="0" smtClean="0"/>
            <a:t>el 25% del PIB no petrolero del país corresponde a lo producido por las pymes las pymes, así mismo el 65 % de las plazas de trabajo</a:t>
          </a:r>
          <a:endParaRPr lang="es-ES" dirty="0"/>
        </a:p>
      </dgm:t>
    </dgm:pt>
    <dgm:pt modelId="{5D3A758F-AFE1-4273-8F45-A4A3B80EE41F}" type="parTrans" cxnId="{A7BF562D-4ABB-45E0-BC3C-92E12DBBF279}">
      <dgm:prSet/>
      <dgm:spPr/>
      <dgm:t>
        <a:bodyPr/>
        <a:lstStyle/>
        <a:p>
          <a:endParaRPr lang="es-ES"/>
        </a:p>
      </dgm:t>
    </dgm:pt>
    <dgm:pt modelId="{2E8216A2-0CA0-4E7B-87E4-EB3D65B8BA13}" type="sibTrans" cxnId="{A7BF562D-4ABB-45E0-BC3C-92E12DBBF279}">
      <dgm:prSet/>
      <dgm:spPr/>
      <dgm:t>
        <a:bodyPr/>
        <a:lstStyle/>
        <a:p>
          <a:endParaRPr lang="es-ES"/>
        </a:p>
      </dgm:t>
    </dgm:pt>
    <dgm:pt modelId="{BEAFA013-7C5D-4E2B-94D5-D8E84C6319C1}" type="pres">
      <dgm:prSet presAssocID="{BDC7D595-6ACF-4E57-BF7A-174E9DDF345D}" presName="Name0" presStyleCnt="0">
        <dgm:presLayoutVars>
          <dgm:chMax val="7"/>
          <dgm:dir/>
          <dgm:resizeHandles val="exact"/>
        </dgm:presLayoutVars>
      </dgm:prSet>
      <dgm:spPr/>
    </dgm:pt>
    <dgm:pt modelId="{639284AA-6E0B-4B28-B5D6-25AE8ACBF65B}" type="pres">
      <dgm:prSet presAssocID="{BDC7D595-6ACF-4E57-BF7A-174E9DDF345D}" presName="ellipse1" presStyleLbl="vennNode1" presStyleIdx="0" presStyleCnt="5">
        <dgm:presLayoutVars>
          <dgm:bulletEnabled val="1"/>
        </dgm:presLayoutVars>
      </dgm:prSet>
      <dgm:spPr/>
      <dgm:t>
        <a:bodyPr/>
        <a:lstStyle/>
        <a:p>
          <a:endParaRPr lang="es-ES"/>
        </a:p>
      </dgm:t>
    </dgm:pt>
    <dgm:pt modelId="{7C9267BA-1916-43CC-B47C-0AA538B15D6E}" type="pres">
      <dgm:prSet presAssocID="{BDC7D595-6ACF-4E57-BF7A-174E9DDF345D}" presName="ellipse2" presStyleLbl="vennNode1" presStyleIdx="1" presStyleCnt="5">
        <dgm:presLayoutVars>
          <dgm:bulletEnabled val="1"/>
        </dgm:presLayoutVars>
      </dgm:prSet>
      <dgm:spPr/>
      <dgm:t>
        <a:bodyPr/>
        <a:lstStyle/>
        <a:p>
          <a:endParaRPr lang="es-ES"/>
        </a:p>
      </dgm:t>
    </dgm:pt>
    <dgm:pt modelId="{D25B4C25-2422-4444-A953-D29C5A6FD846}" type="pres">
      <dgm:prSet presAssocID="{BDC7D595-6ACF-4E57-BF7A-174E9DDF345D}" presName="ellipse3" presStyleLbl="vennNode1" presStyleIdx="2" presStyleCnt="5">
        <dgm:presLayoutVars>
          <dgm:bulletEnabled val="1"/>
        </dgm:presLayoutVars>
      </dgm:prSet>
      <dgm:spPr/>
      <dgm:t>
        <a:bodyPr/>
        <a:lstStyle/>
        <a:p>
          <a:endParaRPr lang="es-ES"/>
        </a:p>
      </dgm:t>
    </dgm:pt>
    <dgm:pt modelId="{194F9878-98F7-4363-ADFB-216085AFC949}" type="pres">
      <dgm:prSet presAssocID="{BDC7D595-6ACF-4E57-BF7A-174E9DDF345D}" presName="ellipse4" presStyleLbl="vennNode1" presStyleIdx="3" presStyleCnt="5">
        <dgm:presLayoutVars>
          <dgm:bulletEnabled val="1"/>
        </dgm:presLayoutVars>
      </dgm:prSet>
      <dgm:spPr/>
      <dgm:t>
        <a:bodyPr/>
        <a:lstStyle/>
        <a:p>
          <a:endParaRPr lang="es-ES"/>
        </a:p>
      </dgm:t>
    </dgm:pt>
    <dgm:pt modelId="{91156F3E-7D3B-41DA-9777-F4AE4CC1BC35}" type="pres">
      <dgm:prSet presAssocID="{BDC7D595-6ACF-4E57-BF7A-174E9DDF345D}" presName="ellipse5" presStyleLbl="vennNode1" presStyleIdx="4" presStyleCnt="5">
        <dgm:presLayoutVars>
          <dgm:bulletEnabled val="1"/>
        </dgm:presLayoutVars>
      </dgm:prSet>
      <dgm:spPr/>
      <dgm:t>
        <a:bodyPr/>
        <a:lstStyle/>
        <a:p>
          <a:endParaRPr lang="es-ES"/>
        </a:p>
      </dgm:t>
    </dgm:pt>
  </dgm:ptLst>
  <dgm:cxnLst>
    <dgm:cxn modelId="{4549E1D5-F7D2-41CE-AC4A-B188B63C3289}" type="presOf" srcId="{682DDBD1-705E-453F-8EE6-8B8C2A626C54}" destId="{639284AA-6E0B-4B28-B5D6-25AE8ACBF65B}" srcOrd="0" destOrd="0" presId="urn:microsoft.com/office/officeart/2005/8/layout/rings+Icon"/>
    <dgm:cxn modelId="{40554A2A-D840-40E2-90B8-EBA53D7BF51A}" type="presOf" srcId="{45541925-6EDA-432F-96EE-CFDDB7B36B6F}" destId="{D25B4C25-2422-4444-A953-D29C5A6FD846}" srcOrd="0" destOrd="0" presId="urn:microsoft.com/office/officeart/2005/8/layout/rings+Icon"/>
    <dgm:cxn modelId="{AA78049A-507B-44E4-88EC-5E63EEDA1CE7}" srcId="{BDC7D595-6ACF-4E57-BF7A-174E9DDF345D}" destId="{682DDBD1-705E-453F-8EE6-8B8C2A626C54}" srcOrd="0" destOrd="0" parTransId="{2F51B8F0-9FB7-471B-847E-077E78499102}" sibTransId="{F6F0EFD6-F385-402C-A1E7-0F69F9C89819}"/>
    <dgm:cxn modelId="{A6A3C235-4142-4B43-B792-1213C3CC96F7}" srcId="{BDC7D595-6ACF-4E57-BF7A-174E9DDF345D}" destId="{45541925-6EDA-432F-96EE-CFDDB7B36B6F}" srcOrd="2" destOrd="0" parTransId="{15F9B4DA-9651-4E4F-A068-A42BBCDA545F}" sibTransId="{D9137C7A-86E2-41CC-8731-974A3D14EEB2}"/>
    <dgm:cxn modelId="{D7D19513-5234-47C5-A971-3369F54E30F5}" type="presOf" srcId="{BDC7D595-6ACF-4E57-BF7A-174E9DDF345D}" destId="{BEAFA013-7C5D-4E2B-94D5-D8E84C6319C1}" srcOrd="0" destOrd="0" presId="urn:microsoft.com/office/officeart/2005/8/layout/rings+Icon"/>
    <dgm:cxn modelId="{A7BF562D-4ABB-45E0-BC3C-92E12DBBF279}" srcId="{BDC7D595-6ACF-4E57-BF7A-174E9DDF345D}" destId="{8A75728B-363F-4231-8752-681A38AC55CF}" srcOrd="1" destOrd="0" parTransId="{5D3A758F-AFE1-4273-8F45-A4A3B80EE41F}" sibTransId="{2E8216A2-0CA0-4E7B-87E4-EB3D65B8BA13}"/>
    <dgm:cxn modelId="{FC5F6CDA-A31D-49B4-AF5D-065A5FD1FEAC}" srcId="{BDC7D595-6ACF-4E57-BF7A-174E9DDF345D}" destId="{7CB12890-FF17-41E6-9A8F-2B28ADB00A56}" srcOrd="4" destOrd="0" parTransId="{9AEEDB9B-1B43-461D-A94C-DD155F5B7AFE}" sibTransId="{C1B4D2AC-3715-48D3-92A3-3C4F741D6FE2}"/>
    <dgm:cxn modelId="{68564D76-4BED-47AC-86C8-5F002944BA99}" type="presOf" srcId="{8A75728B-363F-4231-8752-681A38AC55CF}" destId="{7C9267BA-1916-43CC-B47C-0AA538B15D6E}" srcOrd="0" destOrd="0" presId="urn:microsoft.com/office/officeart/2005/8/layout/rings+Icon"/>
    <dgm:cxn modelId="{4631A68E-BE73-4113-8543-198ED437E90C}" type="presOf" srcId="{7CB12890-FF17-41E6-9A8F-2B28ADB00A56}" destId="{91156F3E-7D3B-41DA-9777-F4AE4CC1BC35}" srcOrd="0" destOrd="0" presId="urn:microsoft.com/office/officeart/2005/8/layout/rings+Icon"/>
    <dgm:cxn modelId="{D5DECCAA-21CB-441D-A26D-7837E63DE9FC}" srcId="{BDC7D595-6ACF-4E57-BF7A-174E9DDF345D}" destId="{58CD1AF3-49B1-48B6-BABB-715B23B2A5C9}" srcOrd="3" destOrd="0" parTransId="{7969EDFC-47E1-495E-9CFF-19C67C5AEB29}" sibTransId="{AD52B604-FE42-4FDC-9012-C87535B8847D}"/>
    <dgm:cxn modelId="{89FEC565-89EF-4133-9CA6-50F5C02CEBE3}" type="presOf" srcId="{58CD1AF3-49B1-48B6-BABB-715B23B2A5C9}" destId="{194F9878-98F7-4363-ADFB-216085AFC949}" srcOrd="0" destOrd="0" presId="urn:microsoft.com/office/officeart/2005/8/layout/rings+Icon"/>
    <dgm:cxn modelId="{460D4161-7967-4BD8-9416-A75EC63EE984}" type="presParOf" srcId="{BEAFA013-7C5D-4E2B-94D5-D8E84C6319C1}" destId="{639284AA-6E0B-4B28-B5D6-25AE8ACBF65B}" srcOrd="0" destOrd="0" presId="urn:microsoft.com/office/officeart/2005/8/layout/rings+Icon"/>
    <dgm:cxn modelId="{289508BC-F068-4B64-822A-CE54C4E31C02}" type="presParOf" srcId="{BEAFA013-7C5D-4E2B-94D5-D8E84C6319C1}" destId="{7C9267BA-1916-43CC-B47C-0AA538B15D6E}" srcOrd="1" destOrd="0" presId="urn:microsoft.com/office/officeart/2005/8/layout/rings+Icon"/>
    <dgm:cxn modelId="{C53C6EDD-204A-4BB9-9E15-F2C410B862E4}" type="presParOf" srcId="{BEAFA013-7C5D-4E2B-94D5-D8E84C6319C1}" destId="{D25B4C25-2422-4444-A953-D29C5A6FD846}" srcOrd="2" destOrd="0" presId="urn:microsoft.com/office/officeart/2005/8/layout/rings+Icon"/>
    <dgm:cxn modelId="{873AE6BC-5A66-461E-A05E-8226D5AF5B12}" type="presParOf" srcId="{BEAFA013-7C5D-4E2B-94D5-D8E84C6319C1}" destId="{194F9878-98F7-4363-ADFB-216085AFC949}" srcOrd="3" destOrd="0" presId="urn:microsoft.com/office/officeart/2005/8/layout/rings+Icon"/>
    <dgm:cxn modelId="{3BCB94A5-8550-4063-B3E7-0612305677D3}" type="presParOf" srcId="{BEAFA013-7C5D-4E2B-94D5-D8E84C6319C1}" destId="{91156F3E-7D3B-41DA-9777-F4AE4CC1BC35}"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1DD026-A801-4C1A-A7DA-5D3257941C49}" type="doc">
      <dgm:prSet loTypeId="urn:microsoft.com/office/officeart/2005/8/layout/chevron2" loCatId="list" qsTypeId="urn:microsoft.com/office/officeart/2005/8/quickstyle/3d2" qsCatId="3D" csTypeId="urn:microsoft.com/office/officeart/2005/8/colors/colorful2" csCatId="colorful" phldr="1"/>
      <dgm:spPr/>
      <dgm:t>
        <a:bodyPr/>
        <a:lstStyle/>
        <a:p>
          <a:endParaRPr lang="es-ES"/>
        </a:p>
      </dgm:t>
    </dgm:pt>
    <dgm:pt modelId="{0BF5117F-FDD0-489E-A204-8A242C585D16}">
      <dgm:prSet phldrT="[Texto]" custT="1"/>
      <dgm:spPr/>
      <dgm:t>
        <a:bodyPr/>
        <a:lstStyle/>
        <a:p>
          <a:r>
            <a:rPr lang="es-ES" sz="1600" b="1" dirty="0" smtClean="0"/>
            <a:t>PYME</a:t>
          </a:r>
          <a:endParaRPr lang="es-ES" sz="1600" b="1" dirty="0"/>
        </a:p>
      </dgm:t>
    </dgm:pt>
    <dgm:pt modelId="{56E1C76A-7321-4C0A-A29F-1E1B5D35ED64}" type="parTrans" cxnId="{5C3B8FF3-642B-4B2E-86B4-346D4E2AD53D}">
      <dgm:prSet/>
      <dgm:spPr/>
      <dgm:t>
        <a:bodyPr/>
        <a:lstStyle/>
        <a:p>
          <a:endParaRPr lang="es-ES"/>
        </a:p>
      </dgm:t>
    </dgm:pt>
    <dgm:pt modelId="{3C962C03-4EA4-4171-81D3-E6ED14E09C97}" type="sibTrans" cxnId="{5C3B8FF3-642B-4B2E-86B4-346D4E2AD53D}">
      <dgm:prSet/>
      <dgm:spPr/>
      <dgm:t>
        <a:bodyPr/>
        <a:lstStyle/>
        <a:p>
          <a:endParaRPr lang="es-ES"/>
        </a:p>
      </dgm:t>
    </dgm:pt>
    <dgm:pt modelId="{88525CE8-87AE-412C-97E2-13C06F855949}">
      <dgm:prSet phldrT="[Texto]"/>
      <dgm:spPr/>
      <dgm:t>
        <a:bodyPr/>
        <a:lstStyle/>
        <a:p>
          <a:r>
            <a:rPr lang="es-ES" dirty="0" smtClean="0"/>
            <a:t>Se conoce como PYMES al conjunto de pequeñas y medianas empresas que de acuerdo a su volumen de ventas, capital social, cantidad de trabajadores, y su nivel de producción o activos presentan características propias de este tipo de entidades económicas. (S.R.I)</a:t>
          </a:r>
          <a:endParaRPr lang="es-ES" dirty="0"/>
        </a:p>
      </dgm:t>
    </dgm:pt>
    <dgm:pt modelId="{7AE6AA01-CE7A-4736-9AC6-94A4139ABEBD}" type="parTrans" cxnId="{FF61DA74-7F79-4902-AF92-5CE28DC54D4A}">
      <dgm:prSet/>
      <dgm:spPr/>
      <dgm:t>
        <a:bodyPr/>
        <a:lstStyle/>
        <a:p>
          <a:endParaRPr lang="es-ES"/>
        </a:p>
      </dgm:t>
    </dgm:pt>
    <dgm:pt modelId="{A7E4D210-2122-4CC3-86FE-F1E194A71EAC}" type="sibTrans" cxnId="{FF61DA74-7F79-4902-AF92-5CE28DC54D4A}">
      <dgm:prSet/>
      <dgm:spPr/>
      <dgm:t>
        <a:bodyPr/>
        <a:lstStyle/>
        <a:p>
          <a:endParaRPr lang="es-ES"/>
        </a:p>
      </dgm:t>
    </dgm:pt>
    <dgm:pt modelId="{218EFB17-0D1B-461A-8218-50FD20B9F27D}">
      <dgm:prSet phldrT="[Texto]" custT="1"/>
      <dgm:spPr/>
      <dgm:t>
        <a:bodyPr/>
        <a:lstStyle/>
        <a:p>
          <a:r>
            <a:rPr lang="es-ES" sz="1000" b="1" dirty="0" smtClean="0">
              <a:solidFill>
                <a:schemeClr val="tx1"/>
              </a:solidFill>
            </a:rPr>
            <a:t>GESTIÓN ESTRATÉGICA</a:t>
          </a:r>
          <a:endParaRPr lang="es-ES" sz="1000" b="1" dirty="0">
            <a:solidFill>
              <a:schemeClr val="tx1"/>
            </a:solidFill>
          </a:endParaRPr>
        </a:p>
      </dgm:t>
    </dgm:pt>
    <dgm:pt modelId="{FC7337E6-ACE2-41EF-B583-9953A4C3260E}" type="parTrans" cxnId="{97C66DB3-5F52-4EB1-A849-9696F03FA95A}">
      <dgm:prSet/>
      <dgm:spPr/>
      <dgm:t>
        <a:bodyPr/>
        <a:lstStyle/>
        <a:p>
          <a:endParaRPr lang="es-ES"/>
        </a:p>
      </dgm:t>
    </dgm:pt>
    <dgm:pt modelId="{FC0660F8-FC9C-41B5-A72E-63D395847B96}" type="sibTrans" cxnId="{97C66DB3-5F52-4EB1-A849-9696F03FA95A}">
      <dgm:prSet/>
      <dgm:spPr/>
      <dgm:t>
        <a:bodyPr/>
        <a:lstStyle/>
        <a:p>
          <a:endParaRPr lang="es-ES"/>
        </a:p>
      </dgm:t>
    </dgm:pt>
    <dgm:pt modelId="{B827908C-AA1D-4E08-84D1-3B0BC51E9E38}">
      <dgm:prSet phldrT="[Texto]"/>
      <dgm:spPr/>
      <dgm:t>
        <a:bodyPr/>
        <a:lstStyle/>
        <a:p>
          <a:r>
            <a:rPr lang="es-ES" dirty="0" smtClean="0"/>
            <a:t>Arte y/o ciencia de anticipar y generar el cambio, con el propósito de crear permanentemente estrategias que permitan garantizar el futuro del negocio. (Betancourt)</a:t>
          </a:r>
          <a:endParaRPr lang="es-ES" dirty="0"/>
        </a:p>
      </dgm:t>
    </dgm:pt>
    <dgm:pt modelId="{1B61AF49-3D93-4FA4-B047-2ADBF92EAD73}" type="parTrans" cxnId="{EA128AFA-4EF3-4089-B1E3-F9DE2A7A1874}">
      <dgm:prSet/>
      <dgm:spPr/>
      <dgm:t>
        <a:bodyPr/>
        <a:lstStyle/>
        <a:p>
          <a:endParaRPr lang="es-ES"/>
        </a:p>
      </dgm:t>
    </dgm:pt>
    <dgm:pt modelId="{3BD270E7-1E61-45EF-81C1-08FA721BFFD8}" type="sibTrans" cxnId="{EA128AFA-4EF3-4089-B1E3-F9DE2A7A1874}">
      <dgm:prSet/>
      <dgm:spPr/>
      <dgm:t>
        <a:bodyPr/>
        <a:lstStyle/>
        <a:p>
          <a:endParaRPr lang="es-ES"/>
        </a:p>
      </dgm:t>
    </dgm:pt>
    <dgm:pt modelId="{F8304793-82B4-439B-ADE8-4448EBE52852}">
      <dgm:prSet phldrT="[Texto]" custT="1"/>
      <dgm:spPr/>
      <dgm:t>
        <a:bodyPr/>
        <a:lstStyle/>
        <a:p>
          <a:r>
            <a:rPr lang="es-ES" sz="1100" b="1" dirty="0" smtClean="0">
              <a:solidFill>
                <a:schemeClr val="tx1"/>
              </a:solidFill>
            </a:rPr>
            <a:t>SUSTENTABILIDAD</a:t>
          </a:r>
          <a:endParaRPr lang="es-ES" sz="1100" b="1" dirty="0">
            <a:solidFill>
              <a:schemeClr val="tx1"/>
            </a:solidFill>
          </a:endParaRPr>
        </a:p>
      </dgm:t>
    </dgm:pt>
    <dgm:pt modelId="{552DE82D-99C2-44B2-8750-50D3C0181EAC}" type="parTrans" cxnId="{BDB8C26F-AC65-4031-8B1B-5B5C69145430}">
      <dgm:prSet/>
      <dgm:spPr/>
      <dgm:t>
        <a:bodyPr/>
        <a:lstStyle/>
        <a:p>
          <a:endParaRPr lang="es-ES"/>
        </a:p>
      </dgm:t>
    </dgm:pt>
    <dgm:pt modelId="{574A61D3-08EE-4240-AD69-79C0205F42EF}" type="sibTrans" cxnId="{BDB8C26F-AC65-4031-8B1B-5B5C69145430}">
      <dgm:prSet/>
      <dgm:spPr/>
      <dgm:t>
        <a:bodyPr/>
        <a:lstStyle/>
        <a:p>
          <a:endParaRPr lang="es-ES"/>
        </a:p>
      </dgm:t>
    </dgm:pt>
    <dgm:pt modelId="{79690C54-E181-4321-B0C9-7882570A1867}">
      <dgm:prSet phldrT="[Texto]"/>
      <dgm:spPr/>
      <dgm:t>
        <a:bodyPr/>
        <a:lstStyle/>
        <a:p>
          <a:r>
            <a:rPr lang="es-ES" dirty="0" smtClean="0"/>
            <a:t>es la habilidad de lograr una prosperidad económica sostenida en el tiempo protegiendo al mismo tiempo los sistemas naturales del planeta y proveyendo una alta calidad de vida para las personas. (U.A.I)</a:t>
          </a:r>
          <a:endParaRPr lang="es-ES" dirty="0"/>
        </a:p>
      </dgm:t>
    </dgm:pt>
    <dgm:pt modelId="{5B3291A8-4161-4B17-9C41-28F3461E25CB}" type="parTrans" cxnId="{48B6512D-97FE-4E66-8ACD-F7D624EBDA33}">
      <dgm:prSet/>
      <dgm:spPr/>
      <dgm:t>
        <a:bodyPr/>
        <a:lstStyle/>
        <a:p>
          <a:endParaRPr lang="es-ES"/>
        </a:p>
      </dgm:t>
    </dgm:pt>
    <dgm:pt modelId="{04C2F1B5-9466-43E3-8ED0-59C847CC3F9B}" type="sibTrans" cxnId="{48B6512D-97FE-4E66-8ACD-F7D624EBDA33}">
      <dgm:prSet/>
      <dgm:spPr/>
      <dgm:t>
        <a:bodyPr/>
        <a:lstStyle/>
        <a:p>
          <a:endParaRPr lang="es-ES"/>
        </a:p>
      </dgm:t>
    </dgm:pt>
    <dgm:pt modelId="{D9DE7A67-AB42-465D-A032-9D070A7EFC56}">
      <dgm:prSet phldrT="[Texto]"/>
      <dgm:spPr/>
      <dgm:t>
        <a:bodyPr/>
        <a:lstStyle/>
        <a:p>
          <a:r>
            <a:rPr lang="es-EC" dirty="0" smtClean="0"/>
            <a:t>Es aquella característica que hará a una empresa distinta, brindando una ventaja competitiva que a fin y al cabo dará un valor agregado al cliente. (</a:t>
          </a:r>
          <a:r>
            <a:rPr lang="es-EC" dirty="0" err="1" smtClean="0"/>
            <a:t>Porter</a:t>
          </a:r>
          <a:r>
            <a:rPr lang="es-EC" dirty="0" smtClean="0"/>
            <a:t>)</a:t>
          </a:r>
          <a:endParaRPr lang="es-ES" dirty="0"/>
        </a:p>
      </dgm:t>
    </dgm:pt>
    <dgm:pt modelId="{776D82DE-B891-4A03-AEB3-788B0A454DCD}" type="parTrans" cxnId="{A87D08D9-EDDF-45AA-A5E0-784311CE09EE}">
      <dgm:prSet/>
      <dgm:spPr/>
      <dgm:t>
        <a:bodyPr/>
        <a:lstStyle/>
        <a:p>
          <a:endParaRPr lang="es-ES"/>
        </a:p>
      </dgm:t>
    </dgm:pt>
    <dgm:pt modelId="{D73CCFD9-52E0-418D-8FE2-6D9F05380CD2}" type="sibTrans" cxnId="{A87D08D9-EDDF-45AA-A5E0-784311CE09EE}">
      <dgm:prSet/>
      <dgm:spPr/>
      <dgm:t>
        <a:bodyPr/>
        <a:lstStyle/>
        <a:p>
          <a:endParaRPr lang="es-ES"/>
        </a:p>
      </dgm:t>
    </dgm:pt>
    <dgm:pt modelId="{05B6539C-0019-4B97-9F84-223A8856320C}">
      <dgm:prSet phldrT="[Texto]" custT="1"/>
      <dgm:spPr/>
      <dgm:t>
        <a:bodyPr/>
        <a:lstStyle/>
        <a:p>
          <a:r>
            <a:rPr lang="es-ES" sz="1000" b="1" dirty="0" smtClean="0"/>
            <a:t>ESTRATEGIA</a:t>
          </a:r>
          <a:endParaRPr lang="es-ES" sz="1000" b="1" dirty="0"/>
        </a:p>
      </dgm:t>
    </dgm:pt>
    <dgm:pt modelId="{C545ADC2-C95A-4A65-8159-DCA5A573F191}" type="parTrans" cxnId="{08CE0013-E852-4DA0-8EA3-A6F9D6383438}">
      <dgm:prSet/>
      <dgm:spPr/>
      <dgm:t>
        <a:bodyPr/>
        <a:lstStyle/>
        <a:p>
          <a:endParaRPr lang="es-ES"/>
        </a:p>
      </dgm:t>
    </dgm:pt>
    <dgm:pt modelId="{24AC6D5A-ACA1-4138-B8A8-A17158B794F5}" type="sibTrans" cxnId="{08CE0013-E852-4DA0-8EA3-A6F9D6383438}">
      <dgm:prSet/>
      <dgm:spPr/>
      <dgm:t>
        <a:bodyPr/>
        <a:lstStyle/>
        <a:p>
          <a:endParaRPr lang="es-ES"/>
        </a:p>
      </dgm:t>
    </dgm:pt>
    <dgm:pt modelId="{6288DE49-1C45-4B72-A5AD-3EE1132375BC}" type="pres">
      <dgm:prSet presAssocID="{ED1DD026-A801-4C1A-A7DA-5D3257941C49}" presName="linearFlow" presStyleCnt="0">
        <dgm:presLayoutVars>
          <dgm:dir/>
          <dgm:animLvl val="lvl"/>
          <dgm:resizeHandles val="exact"/>
        </dgm:presLayoutVars>
      </dgm:prSet>
      <dgm:spPr/>
      <dgm:t>
        <a:bodyPr/>
        <a:lstStyle/>
        <a:p>
          <a:endParaRPr lang="es-ES"/>
        </a:p>
      </dgm:t>
    </dgm:pt>
    <dgm:pt modelId="{18192E50-0104-4AD0-A4C6-A278C96F1542}" type="pres">
      <dgm:prSet presAssocID="{0BF5117F-FDD0-489E-A204-8A242C585D16}" presName="composite" presStyleCnt="0"/>
      <dgm:spPr/>
    </dgm:pt>
    <dgm:pt modelId="{A133250F-3512-40B7-B7E1-29F783FDB82C}" type="pres">
      <dgm:prSet presAssocID="{0BF5117F-FDD0-489E-A204-8A242C585D16}" presName="parentText" presStyleLbl="alignNode1" presStyleIdx="0" presStyleCnt="4">
        <dgm:presLayoutVars>
          <dgm:chMax val="1"/>
          <dgm:bulletEnabled val="1"/>
        </dgm:presLayoutVars>
      </dgm:prSet>
      <dgm:spPr/>
      <dgm:t>
        <a:bodyPr/>
        <a:lstStyle/>
        <a:p>
          <a:endParaRPr lang="es-ES"/>
        </a:p>
      </dgm:t>
    </dgm:pt>
    <dgm:pt modelId="{0D0705B0-470C-4888-A44F-3EE4B3344810}" type="pres">
      <dgm:prSet presAssocID="{0BF5117F-FDD0-489E-A204-8A242C585D16}" presName="descendantText" presStyleLbl="alignAcc1" presStyleIdx="0" presStyleCnt="4">
        <dgm:presLayoutVars>
          <dgm:bulletEnabled val="1"/>
        </dgm:presLayoutVars>
      </dgm:prSet>
      <dgm:spPr/>
      <dgm:t>
        <a:bodyPr/>
        <a:lstStyle/>
        <a:p>
          <a:endParaRPr lang="es-ES"/>
        </a:p>
      </dgm:t>
    </dgm:pt>
    <dgm:pt modelId="{8456844E-D3AC-4609-ACA0-7637A8255F0A}" type="pres">
      <dgm:prSet presAssocID="{3C962C03-4EA4-4171-81D3-E6ED14E09C97}" presName="sp" presStyleCnt="0"/>
      <dgm:spPr/>
    </dgm:pt>
    <dgm:pt modelId="{EEE2E2C5-35A4-4D39-9CC8-44BC2121DCDF}" type="pres">
      <dgm:prSet presAssocID="{05B6539C-0019-4B97-9F84-223A8856320C}" presName="composite" presStyleCnt="0"/>
      <dgm:spPr/>
    </dgm:pt>
    <dgm:pt modelId="{C595A5E5-7580-4A68-ABCA-8B8924BC9A63}" type="pres">
      <dgm:prSet presAssocID="{05B6539C-0019-4B97-9F84-223A8856320C}" presName="parentText" presStyleLbl="alignNode1" presStyleIdx="1" presStyleCnt="4">
        <dgm:presLayoutVars>
          <dgm:chMax val="1"/>
          <dgm:bulletEnabled val="1"/>
        </dgm:presLayoutVars>
      </dgm:prSet>
      <dgm:spPr/>
      <dgm:t>
        <a:bodyPr/>
        <a:lstStyle/>
        <a:p>
          <a:endParaRPr lang="es-ES"/>
        </a:p>
      </dgm:t>
    </dgm:pt>
    <dgm:pt modelId="{C1FCDD38-8D41-464E-8074-A335E38018C2}" type="pres">
      <dgm:prSet presAssocID="{05B6539C-0019-4B97-9F84-223A8856320C}" presName="descendantText" presStyleLbl="alignAcc1" presStyleIdx="1" presStyleCnt="4">
        <dgm:presLayoutVars>
          <dgm:bulletEnabled val="1"/>
        </dgm:presLayoutVars>
      </dgm:prSet>
      <dgm:spPr/>
      <dgm:t>
        <a:bodyPr/>
        <a:lstStyle/>
        <a:p>
          <a:endParaRPr lang="es-ES"/>
        </a:p>
      </dgm:t>
    </dgm:pt>
    <dgm:pt modelId="{B7DD655B-7E84-486C-ACA7-0426526A833C}" type="pres">
      <dgm:prSet presAssocID="{24AC6D5A-ACA1-4138-B8A8-A17158B794F5}" presName="sp" presStyleCnt="0"/>
      <dgm:spPr/>
    </dgm:pt>
    <dgm:pt modelId="{F94EE214-EB74-4A45-B4D2-F0EE11B1A893}" type="pres">
      <dgm:prSet presAssocID="{218EFB17-0D1B-461A-8218-50FD20B9F27D}" presName="composite" presStyleCnt="0"/>
      <dgm:spPr/>
    </dgm:pt>
    <dgm:pt modelId="{F54A3631-2C2C-428B-9527-60F1A313D769}" type="pres">
      <dgm:prSet presAssocID="{218EFB17-0D1B-461A-8218-50FD20B9F27D}" presName="parentText" presStyleLbl="alignNode1" presStyleIdx="2" presStyleCnt="4">
        <dgm:presLayoutVars>
          <dgm:chMax val="1"/>
          <dgm:bulletEnabled val="1"/>
        </dgm:presLayoutVars>
      </dgm:prSet>
      <dgm:spPr/>
      <dgm:t>
        <a:bodyPr/>
        <a:lstStyle/>
        <a:p>
          <a:endParaRPr lang="es-ES"/>
        </a:p>
      </dgm:t>
    </dgm:pt>
    <dgm:pt modelId="{AD2EA7CA-240D-4C15-9D17-AA878480E82C}" type="pres">
      <dgm:prSet presAssocID="{218EFB17-0D1B-461A-8218-50FD20B9F27D}" presName="descendantText" presStyleLbl="alignAcc1" presStyleIdx="2" presStyleCnt="4">
        <dgm:presLayoutVars>
          <dgm:bulletEnabled val="1"/>
        </dgm:presLayoutVars>
      </dgm:prSet>
      <dgm:spPr/>
      <dgm:t>
        <a:bodyPr/>
        <a:lstStyle/>
        <a:p>
          <a:endParaRPr lang="es-ES"/>
        </a:p>
      </dgm:t>
    </dgm:pt>
    <dgm:pt modelId="{A2CFC74E-767A-4965-B70A-E66D26B7CF2F}" type="pres">
      <dgm:prSet presAssocID="{FC0660F8-FC9C-41B5-A72E-63D395847B96}" presName="sp" presStyleCnt="0"/>
      <dgm:spPr/>
    </dgm:pt>
    <dgm:pt modelId="{7F6216C0-8CFB-44B6-92A5-8176C4295A7C}" type="pres">
      <dgm:prSet presAssocID="{F8304793-82B4-439B-ADE8-4448EBE52852}" presName="composite" presStyleCnt="0"/>
      <dgm:spPr/>
    </dgm:pt>
    <dgm:pt modelId="{1AF2F3D8-F6FB-499C-9444-5D12A99FAD78}" type="pres">
      <dgm:prSet presAssocID="{F8304793-82B4-439B-ADE8-4448EBE52852}" presName="parentText" presStyleLbl="alignNode1" presStyleIdx="3" presStyleCnt="4">
        <dgm:presLayoutVars>
          <dgm:chMax val="1"/>
          <dgm:bulletEnabled val="1"/>
        </dgm:presLayoutVars>
      </dgm:prSet>
      <dgm:spPr/>
      <dgm:t>
        <a:bodyPr/>
        <a:lstStyle/>
        <a:p>
          <a:endParaRPr lang="es-ES"/>
        </a:p>
      </dgm:t>
    </dgm:pt>
    <dgm:pt modelId="{53ECF9AA-6043-4AD4-B1B3-B15570C1CBD6}" type="pres">
      <dgm:prSet presAssocID="{F8304793-82B4-439B-ADE8-4448EBE52852}" presName="descendantText" presStyleLbl="alignAcc1" presStyleIdx="3" presStyleCnt="4">
        <dgm:presLayoutVars>
          <dgm:bulletEnabled val="1"/>
        </dgm:presLayoutVars>
      </dgm:prSet>
      <dgm:spPr/>
      <dgm:t>
        <a:bodyPr/>
        <a:lstStyle/>
        <a:p>
          <a:endParaRPr lang="es-ES"/>
        </a:p>
      </dgm:t>
    </dgm:pt>
  </dgm:ptLst>
  <dgm:cxnLst>
    <dgm:cxn modelId="{394817D6-26D0-432F-B2C5-7649A5E75943}" type="presOf" srcId="{88525CE8-87AE-412C-97E2-13C06F855949}" destId="{0D0705B0-470C-4888-A44F-3EE4B3344810}" srcOrd="0" destOrd="0" presId="urn:microsoft.com/office/officeart/2005/8/layout/chevron2"/>
    <dgm:cxn modelId="{A87D08D9-EDDF-45AA-A5E0-784311CE09EE}" srcId="{05B6539C-0019-4B97-9F84-223A8856320C}" destId="{D9DE7A67-AB42-465D-A032-9D070A7EFC56}" srcOrd="0" destOrd="0" parTransId="{776D82DE-B891-4A03-AEB3-788B0A454DCD}" sibTransId="{D73CCFD9-52E0-418D-8FE2-6D9F05380CD2}"/>
    <dgm:cxn modelId="{A990D833-54E4-46AC-A821-6ECD088C3545}" type="presOf" srcId="{B827908C-AA1D-4E08-84D1-3B0BC51E9E38}" destId="{AD2EA7CA-240D-4C15-9D17-AA878480E82C}" srcOrd="0" destOrd="0" presId="urn:microsoft.com/office/officeart/2005/8/layout/chevron2"/>
    <dgm:cxn modelId="{08CE0013-E852-4DA0-8EA3-A6F9D6383438}" srcId="{ED1DD026-A801-4C1A-A7DA-5D3257941C49}" destId="{05B6539C-0019-4B97-9F84-223A8856320C}" srcOrd="1" destOrd="0" parTransId="{C545ADC2-C95A-4A65-8159-DCA5A573F191}" sibTransId="{24AC6D5A-ACA1-4138-B8A8-A17158B794F5}"/>
    <dgm:cxn modelId="{FF61DA74-7F79-4902-AF92-5CE28DC54D4A}" srcId="{0BF5117F-FDD0-489E-A204-8A242C585D16}" destId="{88525CE8-87AE-412C-97E2-13C06F855949}" srcOrd="0" destOrd="0" parTransId="{7AE6AA01-CE7A-4736-9AC6-94A4139ABEBD}" sibTransId="{A7E4D210-2122-4CC3-86FE-F1E194A71EAC}"/>
    <dgm:cxn modelId="{A8640B49-490F-4AE2-ADB7-17A770B5545F}" type="presOf" srcId="{218EFB17-0D1B-461A-8218-50FD20B9F27D}" destId="{F54A3631-2C2C-428B-9527-60F1A313D769}" srcOrd="0" destOrd="0" presId="urn:microsoft.com/office/officeart/2005/8/layout/chevron2"/>
    <dgm:cxn modelId="{501E75FD-5F88-45FD-BBC0-C0A1261FAC61}" type="presOf" srcId="{ED1DD026-A801-4C1A-A7DA-5D3257941C49}" destId="{6288DE49-1C45-4B72-A5AD-3EE1132375BC}" srcOrd="0" destOrd="0" presId="urn:microsoft.com/office/officeart/2005/8/layout/chevron2"/>
    <dgm:cxn modelId="{5C3B8FF3-642B-4B2E-86B4-346D4E2AD53D}" srcId="{ED1DD026-A801-4C1A-A7DA-5D3257941C49}" destId="{0BF5117F-FDD0-489E-A204-8A242C585D16}" srcOrd="0" destOrd="0" parTransId="{56E1C76A-7321-4C0A-A29F-1E1B5D35ED64}" sibTransId="{3C962C03-4EA4-4171-81D3-E6ED14E09C97}"/>
    <dgm:cxn modelId="{97C66DB3-5F52-4EB1-A849-9696F03FA95A}" srcId="{ED1DD026-A801-4C1A-A7DA-5D3257941C49}" destId="{218EFB17-0D1B-461A-8218-50FD20B9F27D}" srcOrd="2" destOrd="0" parTransId="{FC7337E6-ACE2-41EF-B583-9953A4C3260E}" sibTransId="{FC0660F8-FC9C-41B5-A72E-63D395847B96}"/>
    <dgm:cxn modelId="{58378148-F7DF-4018-B2D4-73F49E960B8A}" type="presOf" srcId="{05B6539C-0019-4B97-9F84-223A8856320C}" destId="{C595A5E5-7580-4A68-ABCA-8B8924BC9A63}" srcOrd="0" destOrd="0" presId="urn:microsoft.com/office/officeart/2005/8/layout/chevron2"/>
    <dgm:cxn modelId="{CFCFB505-203E-4902-B69B-A7F050BC5ADA}" type="presOf" srcId="{D9DE7A67-AB42-465D-A032-9D070A7EFC56}" destId="{C1FCDD38-8D41-464E-8074-A335E38018C2}" srcOrd="0" destOrd="0" presId="urn:microsoft.com/office/officeart/2005/8/layout/chevron2"/>
    <dgm:cxn modelId="{BDB8C26F-AC65-4031-8B1B-5B5C69145430}" srcId="{ED1DD026-A801-4C1A-A7DA-5D3257941C49}" destId="{F8304793-82B4-439B-ADE8-4448EBE52852}" srcOrd="3" destOrd="0" parTransId="{552DE82D-99C2-44B2-8750-50D3C0181EAC}" sibTransId="{574A61D3-08EE-4240-AD69-79C0205F42EF}"/>
    <dgm:cxn modelId="{EA128AFA-4EF3-4089-B1E3-F9DE2A7A1874}" srcId="{218EFB17-0D1B-461A-8218-50FD20B9F27D}" destId="{B827908C-AA1D-4E08-84D1-3B0BC51E9E38}" srcOrd="0" destOrd="0" parTransId="{1B61AF49-3D93-4FA4-B047-2ADBF92EAD73}" sibTransId="{3BD270E7-1E61-45EF-81C1-08FA721BFFD8}"/>
    <dgm:cxn modelId="{3438F975-5D5B-48CE-AD9B-352EE3A1205D}" type="presOf" srcId="{0BF5117F-FDD0-489E-A204-8A242C585D16}" destId="{A133250F-3512-40B7-B7E1-29F783FDB82C}" srcOrd="0" destOrd="0" presId="urn:microsoft.com/office/officeart/2005/8/layout/chevron2"/>
    <dgm:cxn modelId="{48B6512D-97FE-4E66-8ACD-F7D624EBDA33}" srcId="{F8304793-82B4-439B-ADE8-4448EBE52852}" destId="{79690C54-E181-4321-B0C9-7882570A1867}" srcOrd="0" destOrd="0" parTransId="{5B3291A8-4161-4B17-9C41-28F3461E25CB}" sibTransId="{04C2F1B5-9466-43E3-8ED0-59C847CC3F9B}"/>
    <dgm:cxn modelId="{813EFDFC-E063-43E0-8471-923CA4F470C0}" type="presOf" srcId="{79690C54-E181-4321-B0C9-7882570A1867}" destId="{53ECF9AA-6043-4AD4-B1B3-B15570C1CBD6}" srcOrd="0" destOrd="0" presId="urn:microsoft.com/office/officeart/2005/8/layout/chevron2"/>
    <dgm:cxn modelId="{80252F12-AFA2-4301-932C-1362C2D9DEFB}" type="presOf" srcId="{F8304793-82B4-439B-ADE8-4448EBE52852}" destId="{1AF2F3D8-F6FB-499C-9444-5D12A99FAD78}" srcOrd="0" destOrd="0" presId="urn:microsoft.com/office/officeart/2005/8/layout/chevron2"/>
    <dgm:cxn modelId="{F3C35B30-B2E6-4999-8CAA-BED294C06EFD}" type="presParOf" srcId="{6288DE49-1C45-4B72-A5AD-3EE1132375BC}" destId="{18192E50-0104-4AD0-A4C6-A278C96F1542}" srcOrd="0" destOrd="0" presId="urn:microsoft.com/office/officeart/2005/8/layout/chevron2"/>
    <dgm:cxn modelId="{AF8C71BD-B5D6-429F-8C74-610D420A58C0}" type="presParOf" srcId="{18192E50-0104-4AD0-A4C6-A278C96F1542}" destId="{A133250F-3512-40B7-B7E1-29F783FDB82C}" srcOrd="0" destOrd="0" presId="urn:microsoft.com/office/officeart/2005/8/layout/chevron2"/>
    <dgm:cxn modelId="{F20A88CD-F8D5-43F8-937C-3839A4F3A5F0}" type="presParOf" srcId="{18192E50-0104-4AD0-A4C6-A278C96F1542}" destId="{0D0705B0-470C-4888-A44F-3EE4B3344810}" srcOrd="1" destOrd="0" presId="urn:microsoft.com/office/officeart/2005/8/layout/chevron2"/>
    <dgm:cxn modelId="{20EA9261-6552-44F4-AF07-C4591ED217BC}" type="presParOf" srcId="{6288DE49-1C45-4B72-A5AD-3EE1132375BC}" destId="{8456844E-D3AC-4609-ACA0-7637A8255F0A}" srcOrd="1" destOrd="0" presId="urn:microsoft.com/office/officeart/2005/8/layout/chevron2"/>
    <dgm:cxn modelId="{45B5EF40-01A1-436C-8E98-F49DC62481FD}" type="presParOf" srcId="{6288DE49-1C45-4B72-A5AD-3EE1132375BC}" destId="{EEE2E2C5-35A4-4D39-9CC8-44BC2121DCDF}" srcOrd="2" destOrd="0" presId="urn:microsoft.com/office/officeart/2005/8/layout/chevron2"/>
    <dgm:cxn modelId="{B7980BA0-6A07-4EF4-8BB5-F8738676FC00}" type="presParOf" srcId="{EEE2E2C5-35A4-4D39-9CC8-44BC2121DCDF}" destId="{C595A5E5-7580-4A68-ABCA-8B8924BC9A63}" srcOrd="0" destOrd="0" presId="urn:microsoft.com/office/officeart/2005/8/layout/chevron2"/>
    <dgm:cxn modelId="{BBE89AD0-5E35-42A9-9345-B81D583D5404}" type="presParOf" srcId="{EEE2E2C5-35A4-4D39-9CC8-44BC2121DCDF}" destId="{C1FCDD38-8D41-464E-8074-A335E38018C2}" srcOrd="1" destOrd="0" presId="urn:microsoft.com/office/officeart/2005/8/layout/chevron2"/>
    <dgm:cxn modelId="{1D8805DF-4317-4BE4-839E-D211E818E48E}" type="presParOf" srcId="{6288DE49-1C45-4B72-A5AD-3EE1132375BC}" destId="{B7DD655B-7E84-486C-ACA7-0426526A833C}" srcOrd="3" destOrd="0" presId="urn:microsoft.com/office/officeart/2005/8/layout/chevron2"/>
    <dgm:cxn modelId="{18C01589-586B-466A-9C46-276DEA439CFB}" type="presParOf" srcId="{6288DE49-1C45-4B72-A5AD-3EE1132375BC}" destId="{F94EE214-EB74-4A45-B4D2-F0EE11B1A893}" srcOrd="4" destOrd="0" presId="urn:microsoft.com/office/officeart/2005/8/layout/chevron2"/>
    <dgm:cxn modelId="{35945530-CF25-4652-9FC1-2C304123B8B6}" type="presParOf" srcId="{F94EE214-EB74-4A45-B4D2-F0EE11B1A893}" destId="{F54A3631-2C2C-428B-9527-60F1A313D769}" srcOrd="0" destOrd="0" presId="urn:microsoft.com/office/officeart/2005/8/layout/chevron2"/>
    <dgm:cxn modelId="{AC068E59-5E7A-481D-932A-8C8D5E98358B}" type="presParOf" srcId="{F94EE214-EB74-4A45-B4D2-F0EE11B1A893}" destId="{AD2EA7CA-240D-4C15-9D17-AA878480E82C}" srcOrd="1" destOrd="0" presId="urn:microsoft.com/office/officeart/2005/8/layout/chevron2"/>
    <dgm:cxn modelId="{42D07426-7B3A-4C2B-BFC5-1B4E2165C504}" type="presParOf" srcId="{6288DE49-1C45-4B72-A5AD-3EE1132375BC}" destId="{A2CFC74E-767A-4965-B70A-E66D26B7CF2F}" srcOrd="5" destOrd="0" presId="urn:microsoft.com/office/officeart/2005/8/layout/chevron2"/>
    <dgm:cxn modelId="{C213CB45-1CF2-4235-849E-A9B5A07C9D48}" type="presParOf" srcId="{6288DE49-1C45-4B72-A5AD-3EE1132375BC}" destId="{7F6216C0-8CFB-44B6-92A5-8176C4295A7C}" srcOrd="6" destOrd="0" presId="urn:microsoft.com/office/officeart/2005/8/layout/chevron2"/>
    <dgm:cxn modelId="{657B53C5-BE82-4128-B873-D439A3843AC7}" type="presParOf" srcId="{7F6216C0-8CFB-44B6-92A5-8176C4295A7C}" destId="{1AF2F3D8-F6FB-499C-9444-5D12A99FAD78}" srcOrd="0" destOrd="0" presId="urn:microsoft.com/office/officeart/2005/8/layout/chevron2"/>
    <dgm:cxn modelId="{3527A5C9-9338-4F8F-8A70-F03B5090F0FF}" type="presParOf" srcId="{7F6216C0-8CFB-44B6-92A5-8176C4295A7C}" destId="{53ECF9AA-6043-4AD4-B1B3-B15570C1CB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976187-23C3-498D-BA39-CD142BEDD9D8}" type="doc">
      <dgm:prSet loTypeId="urn:microsoft.com/office/officeart/2005/8/layout/hierarchy3" loCatId="relationship" qsTypeId="urn:microsoft.com/office/officeart/2005/8/quickstyle/3d2" qsCatId="3D" csTypeId="urn:microsoft.com/office/officeart/2005/8/colors/colorful5" csCatId="colorful" phldr="1"/>
      <dgm:spPr/>
      <dgm:t>
        <a:bodyPr/>
        <a:lstStyle/>
        <a:p>
          <a:endParaRPr lang="es-ES"/>
        </a:p>
      </dgm:t>
    </dgm:pt>
    <dgm:pt modelId="{6A5062F0-A397-4604-90B2-A69A64BDDDAC}">
      <dgm:prSet phldrT="[Texto]"/>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t>
        <a:bodyPr/>
        <a:lstStyle/>
        <a:p>
          <a:r>
            <a:rPr lang="es-ES" b="1" dirty="0" smtClean="0">
              <a:solidFill>
                <a:schemeClr val="tx1"/>
              </a:solidFill>
            </a:rPr>
            <a:t>CONSTITUCIÓN DE LA REPÚBLICA DEL ECUADOR</a:t>
          </a:r>
          <a:endParaRPr lang="es-ES" b="1" dirty="0">
            <a:solidFill>
              <a:schemeClr val="tx1"/>
            </a:solidFill>
          </a:endParaRPr>
        </a:p>
      </dgm:t>
    </dgm:pt>
    <dgm:pt modelId="{FBA8AF79-0603-45BC-8610-33244C344051}" type="parTrans" cxnId="{146097F9-4087-4FD8-BE85-8D5AD4532543}">
      <dgm:prSet/>
      <dgm:spPr/>
      <dgm:t>
        <a:bodyPr/>
        <a:lstStyle/>
        <a:p>
          <a:endParaRPr lang="es-ES"/>
        </a:p>
      </dgm:t>
    </dgm:pt>
    <dgm:pt modelId="{12440C6C-0A8B-43F2-9691-E663D23F145C}" type="sibTrans" cxnId="{146097F9-4087-4FD8-BE85-8D5AD4532543}">
      <dgm:prSet/>
      <dgm:spPr/>
      <dgm:t>
        <a:bodyPr/>
        <a:lstStyle/>
        <a:p>
          <a:endParaRPr lang="es-ES"/>
        </a:p>
      </dgm:t>
    </dgm:pt>
    <dgm:pt modelId="{70700B80-84D4-4F85-BA2E-6CB60DF903B3}">
      <dgm:prSet phldrT="[Texto]"/>
      <dgm:spPr/>
      <dgm:t>
        <a:bodyPr/>
        <a:lstStyle/>
        <a:p>
          <a:r>
            <a:rPr lang="es-ES" dirty="0" smtClean="0"/>
            <a:t>ART. 281, Numeral 1: Impulsar la producción, transformación…</a:t>
          </a:r>
          <a:endParaRPr lang="es-ES" dirty="0"/>
        </a:p>
      </dgm:t>
    </dgm:pt>
    <dgm:pt modelId="{1881AA4F-ED19-4475-B1F7-A23750B22AF1}" type="parTrans" cxnId="{38CE10C6-20BA-49E4-94FC-6A7090561736}">
      <dgm:prSet/>
      <dgm:spPr/>
      <dgm:t>
        <a:bodyPr/>
        <a:lstStyle/>
        <a:p>
          <a:endParaRPr lang="es-ES"/>
        </a:p>
      </dgm:t>
    </dgm:pt>
    <dgm:pt modelId="{B9CAC239-D9D6-40EB-AC36-42FDE12E01A1}" type="sibTrans" cxnId="{38CE10C6-20BA-49E4-94FC-6A7090561736}">
      <dgm:prSet/>
      <dgm:spPr/>
      <dgm:t>
        <a:bodyPr/>
        <a:lstStyle/>
        <a:p>
          <a:endParaRPr lang="es-ES"/>
        </a:p>
      </dgm:t>
    </dgm:pt>
    <dgm:pt modelId="{A34B85D1-2F7B-4584-97E3-202C40123CF7}">
      <dgm:prSet phldrT="[Texto]"/>
      <dgm:spPr/>
      <dgm:t>
        <a:bodyPr/>
        <a:lstStyle/>
        <a:p>
          <a:r>
            <a:rPr lang="es-ES" dirty="0" smtClean="0"/>
            <a:t>ART. 288: Compras públicas (..). priorización…</a:t>
          </a:r>
          <a:endParaRPr lang="es-ES" dirty="0"/>
        </a:p>
      </dgm:t>
    </dgm:pt>
    <dgm:pt modelId="{9B3D6DE1-AF46-4369-B176-E8BF0B737E74}" type="parTrans" cxnId="{E2FBB48A-6D50-430D-BC88-55A470E36A4B}">
      <dgm:prSet/>
      <dgm:spPr/>
      <dgm:t>
        <a:bodyPr/>
        <a:lstStyle/>
        <a:p>
          <a:endParaRPr lang="es-ES"/>
        </a:p>
      </dgm:t>
    </dgm:pt>
    <dgm:pt modelId="{CCFF5606-88EA-49AA-B82A-C904FAFFCC3E}" type="sibTrans" cxnId="{E2FBB48A-6D50-430D-BC88-55A470E36A4B}">
      <dgm:prSet/>
      <dgm:spPr/>
      <dgm:t>
        <a:bodyPr/>
        <a:lstStyle/>
        <a:p>
          <a:endParaRPr lang="es-ES"/>
        </a:p>
      </dgm:t>
    </dgm:pt>
    <dgm:pt modelId="{D577B1E9-FE63-422B-B81C-6F12C276A4AB}">
      <dgm:prSet phldrT="[Tex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dgm:spPr>
      <dgm:t>
        <a:bodyPr/>
        <a:lstStyle/>
        <a:p>
          <a:r>
            <a:rPr lang="es-ES" b="1" smtClean="0">
              <a:solidFill>
                <a:schemeClr val="tx1"/>
              </a:solidFill>
            </a:rPr>
            <a:t>CÓDIGO ORGÁNICO DE LA PRODUCCIÓN Y COMERCIO</a:t>
          </a:r>
          <a:endParaRPr lang="es-ES" b="1" dirty="0">
            <a:solidFill>
              <a:schemeClr val="tx1"/>
            </a:solidFill>
          </a:endParaRPr>
        </a:p>
      </dgm:t>
    </dgm:pt>
    <dgm:pt modelId="{11F9DA33-1020-4EE0-926B-5E2DC194CA17}" type="parTrans" cxnId="{5DDA5B5D-3532-4F7A-97B8-4866EE46D17F}">
      <dgm:prSet/>
      <dgm:spPr/>
      <dgm:t>
        <a:bodyPr/>
        <a:lstStyle/>
        <a:p>
          <a:endParaRPr lang="es-ES"/>
        </a:p>
      </dgm:t>
    </dgm:pt>
    <dgm:pt modelId="{1EDEEDC0-FCC3-47B2-A30C-636BEAA15229}" type="sibTrans" cxnId="{5DDA5B5D-3532-4F7A-97B8-4866EE46D17F}">
      <dgm:prSet/>
      <dgm:spPr/>
      <dgm:t>
        <a:bodyPr/>
        <a:lstStyle/>
        <a:p>
          <a:endParaRPr lang="es-ES"/>
        </a:p>
      </dgm:t>
    </dgm:pt>
    <dgm:pt modelId="{B780F61F-8983-4BEF-9DA9-F45A66463804}">
      <dgm:prSet phldrT="[Texto]"/>
      <dgm:spPr/>
      <dgm:t>
        <a:bodyPr/>
        <a:lstStyle/>
        <a:p>
          <a:r>
            <a:rPr lang="es-ES" dirty="0" smtClean="0"/>
            <a:t>ART. 55: El consejo Sectorial de la Producción coordinará las políticas de fomento y desarrollo de la Micro, Pequeña y Mediana Empresa con los ministerios sectoriales en el ámbito de sus competencias</a:t>
          </a:r>
          <a:endParaRPr lang="es-ES" dirty="0"/>
        </a:p>
      </dgm:t>
    </dgm:pt>
    <dgm:pt modelId="{FD294BDC-7465-45E2-8B6A-523019564FF0}" type="parTrans" cxnId="{16C5BA39-A149-410C-9401-BA8240597E40}">
      <dgm:prSet/>
      <dgm:spPr/>
      <dgm:t>
        <a:bodyPr/>
        <a:lstStyle/>
        <a:p>
          <a:endParaRPr lang="es-ES"/>
        </a:p>
      </dgm:t>
    </dgm:pt>
    <dgm:pt modelId="{4F2F4952-AB9F-44E9-B9C8-F1F093C9E8DA}" type="sibTrans" cxnId="{16C5BA39-A149-410C-9401-BA8240597E40}">
      <dgm:prSet/>
      <dgm:spPr/>
      <dgm:t>
        <a:bodyPr/>
        <a:lstStyle/>
        <a:p>
          <a:endParaRPr lang="es-ES"/>
        </a:p>
      </dgm:t>
    </dgm:pt>
    <dgm:pt modelId="{EB379AE2-5897-4D5E-858D-158CE748C610}">
      <dgm:prSet phldrT="[Texto]"/>
      <dgm:spPr/>
      <dgm:t>
        <a:bodyPr/>
        <a:lstStyle/>
        <a:p>
          <a:r>
            <a:rPr lang="es-ES" dirty="0" smtClean="0"/>
            <a:t>Presentado por el Asambleísta Leonardo Viteri a la Asamblea Nacional en el 2010.</a:t>
          </a:r>
          <a:endParaRPr lang="es-ES" dirty="0"/>
        </a:p>
      </dgm:t>
    </dgm:pt>
    <dgm:pt modelId="{34E38595-5B06-449C-9588-AFA8591CF49F}" type="parTrans" cxnId="{B1ABEF09-19F6-40EB-A6B2-2BFB81E40A7C}">
      <dgm:prSet/>
      <dgm:spPr/>
      <dgm:t>
        <a:bodyPr/>
        <a:lstStyle/>
        <a:p>
          <a:endParaRPr lang="es-ES"/>
        </a:p>
      </dgm:t>
    </dgm:pt>
    <dgm:pt modelId="{4C2F90B3-77C4-4F0C-908B-4A7FE9E6ED13}" type="sibTrans" cxnId="{B1ABEF09-19F6-40EB-A6B2-2BFB81E40A7C}">
      <dgm:prSet/>
      <dgm:spPr/>
      <dgm:t>
        <a:bodyPr/>
        <a:lstStyle/>
        <a:p>
          <a:endParaRPr lang="es-ES"/>
        </a:p>
      </dgm:t>
    </dgm:pt>
    <dgm:pt modelId="{9969C8AE-7B50-461E-8DF4-5C6BFB98AFAA}">
      <dgm:prSet phldrT="[Texto]"/>
      <dgm:spPr>
        <a:blipFill rotWithShape="0">
          <a:blip xmlns:r="http://schemas.openxmlformats.org/officeDocument/2006/relationships" r:embed="rId1"/>
          <a:tile tx="0" ty="0" sx="100000" sy="100000" flip="none" algn="tl"/>
        </a:blipFill>
      </dgm:spPr>
      <dgm:t>
        <a:bodyPr/>
        <a:lstStyle/>
        <a:p>
          <a:r>
            <a:rPr lang="es-ES" b="1" dirty="0" smtClean="0">
              <a:solidFill>
                <a:schemeClr val="tx1"/>
              </a:solidFill>
            </a:rPr>
            <a:t>PROYECTO DE LEY DE CREACIÓN, PROMOCIÓN Y FOMENTO DE MICRO, PEQUEÑAS Y MEDIANAS EMPRESAS</a:t>
          </a:r>
          <a:endParaRPr lang="es-ES" b="1" dirty="0">
            <a:solidFill>
              <a:schemeClr val="tx1"/>
            </a:solidFill>
          </a:endParaRPr>
        </a:p>
      </dgm:t>
    </dgm:pt>
    <dgm:pt modelId="{00633AAD-1308-4872-9FB0-358247AFE41F}" type="parTrans" cxnId="{2C8C7E79-8B44-428A-BA11-AC98D9B945D0}">
      <dgm:prSet/>
      <dgm:spPr/>
      <dgm:t>
        <a:bodyPr/>
        <a:lstStyle/>
        <a:p>
          <a:endParaRPr lang="es-ES"/>
        </a:p>
      </dgm:t>
    </dgm:pt>
    <dgm:pt modelId="{05485DCA-8424-4F13-873D-624010B67401}" type="sibTrans" cxnId="{2C8C7E79-8B44-428A-BA11-AC98D9B945D0}">
      <dgm:prSet/>
      <dgm:spPr/>
      <dgm:t>
        <a:bodyPr/>
        <a:lstStyle/>
        <a:p>
          <a:endParaRPr lang="es-ES"/>
        </a:p>
      </dgm:t>
    </dgm:pt>
    <dgm:pt modelId="{707DD55C-3C41-44DB-8F22-25AF220D003C}">
      <dgm:prSet phldrT="[Texto]"/>
      <dgm:spPr/>
      <dgm:t>
        <a:bodyPr/>
        <a:lstStyle/>
        <a:p>
          <a:r>
            <a:rPr lang="es-ES" dirty="0" smtClean="0"/>
            <a:t>ART. 311: Sector financiero popular…</a:t>
          </a:r>
          <a:endParaRPr lang="es-ES" dirty="0"/>
        </a:p>
      </dgm:t>
    </dgm:pt>
    <dgm:pt modelId="{C48EFE12-C360-4BB7-A577-F77D423440B9}" type="parTrans" cxnId="{51B33753-DC42-4244-BBDA-B7004E0DA7E9}">
      <dgm:prSet/>
      <dgm:spPr/>
      <dgm:t>
        <a:bodyPr/>
        <a:lstStyle/>
        <a:p>
          <a:endParaRPr lang="es-ES"/>
        </a:p>
      </dgm:t>
    </dgm:pt>
    <dgm:pt modelId="{F0616350-CC26-48A6-B46D-3C2414D7B6F1}" type="sibTrans" cxnId="{51B33753-DC42-4244-BBDA-B7004E0DA7E9}">
      <dgm:prSet/>
      <dgm:spPr/>
      <dgm:t>
        <a:bodyPr/>
        <a:lstStyle/>
        <a:p>
          <a:endParaRPr lang="es-ES"/>
        </a:p>
      </dgm:t>
    </dgm:pt>
    <dgm:pt modelId="{636F1A98-8581-4D66-A8B9-5F4079D27085}">
      <dgm:prSet phldrT="[Texto]"/>
      <dgm:spPr/>
      <dgm:t>
        <a:bodyPr/>
        <a:lstStyle/>
        <a:p>
          <a:r>
            <a:rPr lang="es-ES" dirty="0" smtClean="0"/>
            <a:t>Proyecto: “Fomento de las </a:t>
          </a:r>
          <a:r>
            <a:rPr lang="es-ES" dirty="0" err="1" smtClean="0"/>
            <a:t>mipymes</a:t>
          </a:r>
          <a:r>
            <a:rPr lang="es-ES" dirty="0" smtClean="0"/>
            <a:t> ecuatorianas”</a:t>
          </a:r>
          <a:endParaRPr lang="es-ES" dirty="0"/>
        </a:p>
      </dgm:t>
    </dgm:pt>
    <dgm:pt modelId="{D7B57E63-C4A6-49BF-97DA-5764BDFF373A}" type="parTrans" cxnId="{A799E5CC-7F1C-4980-BEA7-B2664911F6A0}">
      <dgm:prSet/>
      <dgm:spPr/>
      <dgm:t>
        <a:bodyPr/>
        <a:lstStyle/>
        <a:p>
          <a:endParaRPr lang="es-ES"/>
        </a:p>
      </dgm:t>
    </dgm:pt>
    <dgm:pt modelId="{D1876E03-65BB-4110-AA6D-A82B15858E22}" type="sibTrans" cxnId="{A799E5CC-7F1C-4980-BEA7-B2664911F6A0}">
      <dgm:prSet/>
      <dgm:spPr/>
      <dgm:t>
        <a:bodyPr/>
        <a:lstStyle/>
        <a:p>
          <a:endParaRPr lang="es-ES"/>
        </a:p>
      </dgm:t>
    </dgm:pt>
    <dgm:pt modelId="{7D1BE667-2BF6-4953-A5B1-E5D0FF9E35F5}">
      <dgm:prSet phldrT="[Texto]"/>
      <dgm:spPr/>
      <dgm:t>
        <a:bodyPr/>
        <a:lstStyle/>
        <a:p>
          <a:r>
            <a:rPr lang="es-ES" dirty="0" smtClean="0"/>
            <a:t>Presentado por la </a:t>
          </a:r>
          <a:r>
            <a:rPr lang="es-EC" dirty="0" smtClean="0"/>
            <a:t>Subsecretaria de MIPYMES y Artesanías al </a:t>
          </a:r>
          <a:r>
            <a:rPr lang="es-EC" dirty="0" err="1" smtClean="0"/>
            <a:t>Senplades</a:t>
          </a:r>
          <a:r>
            <a:rPr lang="es-EC" dirty="0" smtClean="0"/>
            <a:t> en el 2013</a:t>
          </a:r>
          <a:endParaRPr lang="es-ES" dirty="0"/>
        </a:p>
      </dgm:t>
    </dgm:pt>
    <dgm:pt modelId="{8D179C93-9B9A-433A-89CE-CED6F85A0B07}" type="parTrans" cxnId="{F203609A-85FA-4D20-901D-C3A94114782F}">
      <dgm:prSet/>
      <dgm:spPr/>
      <dgm:t>
        <a:bodyPr/>
        <a:lstStyle/>
        <a:p>
          <a:endParaRPr lang="es-ES"/>
        </a:p>
      </dgm:t>
    </dgm:pt>
    <dgm:pt modelId="{E4BE4830-3596-47F0-9505-EB6E53889A62}" type="sibTrans" cxnId="{F203609A-85FA-4D20-901D-C3A94114782F}">
      <dgm:prSet/>
      <dgm:spPr/>
      <dgm:t>
        <a:bodyPr/>
        <a:lstStyle/>
        <a:p>
          <a:endParaRPr lang="es-ES"/>
        </a:p>
      </dgm:t>
    </dgm:pt>
    <dgm:pt modelId="{D5518DFF-AB3D-4F10-9E32-384F2617AF3B}" type="pres">
      <dgm:prSet presAssocID="{D2976187-23C3-498D-BA39-CD142BEDD9D8}" presName="diagram" presStyleCnt="0">
        <dgm:presLayoutVars>
          <dgm:chPref val="1"/>
          <dgm:dir/>
          <dgm:animOne val="branch"/>
          <dgm:animLvl val="lvl"/>
          <dgm:resizeHandles/>
        </dgm:presLayoutVars>
      </dgm:prSet>
      <dgm:spPr/>
      <dgm:t>
        <a:bodyPr/>
        <a:lstStyle/>
        <a:p>
          <a:endParaRPr lang="es-ES"/>
        </a:p>
      </dgm:t>
    </dgm:pt>
    <dgm:pt modelId="{D9756947-D2E5-4F47-A11F-01D6ED68697D}" type="pres">
      <dgm:prSet presAssocID="{6A5062F0-A397-4604-90B2-A69A64BDDDAC}" presName="root" presStyleCnt="0"/>
      <dgm:spPr/>
    </dgm:pt>
    <dgm:pt modelId="{A2869CF7-E4B1-4C83-BCAA-2ECEBFD1B3A0}" type="pres">
      <dgm:prSet presAssocID="{6A5062F0-A397-4604-90B2-A69A64BDDDAC}" presName="rootComposite" presStyleCnt="0"/>
      <dgm:spPr/>
    </dgm:pt>
    <dgm:pt modelId="{58BAC1B4-EF2D-4842-A7AD-9A9A2DAEE90E}" type="pres">
      <dgm:prSet presAssocID="{6A5062F0-A397-4604-90B2-A69A64BDDDAC}" presName="rootText" presStyleLbl="node1" presStyleIdx="0" presStyleCnt="3"/>
      <dgm:spPr/>
      <dgm:t>
        <a:bodyPr/>
        <a:lstStyle/>
        <a:p>
          <a:endParaRPr lang="es-ES"/>
        </a:p>
      </dgm:t>
    </dgm:pt>
    <dgm:pt modelId="{0D869FAF-8ED9-4DD4-AEB3-708E3AF36AEB}" type="pres">
      <dgm:prSet presAssocID="{6A5062F0-A397-4604-90B2-A69A64BDDDAC}" presName="rootConnector" presStyleLbl="node1" presStyleIdx="0" presStyleCnt="3"/>
      <dgm:spPr/>
      <dgm:t>
        <a:bodyPr/>
        <a:lstStyle/>
        <a:p>
          <a:endParaRPr lang="es-ES"/>
        </a:p>
      </dgm:t>
    </dgm:pt>
    <dgm:pt modelId="{CA65668E-9A3D-42E7-B384-DB529E9AD92D}" type="pres">
      <dgm:prSet presAssocID="{6A5062F0-A397-4604-90B2-A69A64BDDDAC}" presName="childShape" presStyleCnt="0"/>
      <dgm:spPr/>
    </dgm:pt>
    <dgm:pt modelId="{7B9FA8D8-0C7A-4648-9CD3-0458D062B1CD}" type="pres">
      <dgm:prSet presAssocID="{1881AA4F-ED19-4475-B1F7-A23750B22AF1}" presName="Name13" presStyleLbl="parChTrans1D2" presStyleIdx="0" presStyleCnt="7"/>
      <dgm:spPr/>
      <dgm:t>
        <a:bodyPr/>
        <a:lstStyle/>
        <a:p>
          <a:endParaRPr lang="es-ES"/>
        </a:p>
      </dgm:t>
    </dgm:pt>
    <dgm:pt modelId="{E8F40F48-843F-44DC-BD2D-C3E32B01478F}" type="pres">
      <dgm:prSet presAssocID="{70700B80-84D4-4F85-BA2E-6CB60DF903B3}" presName="childText" presStyleLbl="bgAcc1" presStyleIdx="0" presStyleCnt="7">
        <dgm:presLayoutVars>
          <dgm:bulletEnabled val="1"/>
        </dgm:presLayoutVars>
      </dgm:prSet>
      <dgm:spPr/>
      <dgm:t>
        <a:bodyPr/>
        <a:lstStyle/>
        <a:p>
          <a:endParaRPr lang="es-ES"/>
        </a:p>
      </dgm:t>
    </dgm:pt>
    <dgm:pt modelId="{14AFEFBE-6CCF-458A-9ED1-FBDC60E90F43}" type="pres">
      <dgm:prSet presAssocID="{9B3D6DE1-AF46-4369-B176-E8BF0B737E74}" presName="Name13" presStyleLbl="parChTrans1D2" presStyleIdx="1" presStyleCnt="7"/>
      <dgm:spPr/>
      <dgm:t>
        <a:bodyPr/>
        <a:lstStyle/>
        <a:p>
          <a:endParaRPr lang="es-ES"/>
        </a:p>
      </dgm:t>
    </dgm:pt>
    <dgm:pt modelId="{B53B9E72-4EFB-46BD-BB55-2CB5CCF7D368}" type="pres">
      <dgm:prSet presAssocID="{A34B85D1-2F7B-4584-97E3-202C40123CF7}" presName="childText" presStyleLbl="bgAcc1" presStyleIdx="1" presStyleCnt="7">
        <dgm:presLayoutVars>
          <dgm:bulletEnabled val="1"/>
        </dgm:presLayoutVars>
      </dgm:prSet>
      <dgm:spPr/>
      <dgm:t>
        <a:bodyPr/>
        <a:lstStyle/>
        <a:p>
          <a:endParaRPr lang="es-ES"/>
        </a:p>
      </dgm:t>
    </dgm:pt>
    <dgm:pt modelId="{DE78CAA3-2BEF-4AD9-8A95-E39D692882EE}" type="pres">
      <dgm:prSet presAssocID="{C48EFE12-C360-4BB7-A577-F77D423440B9}" presName="Name13" presStyleLbl="parChTrans1D2" presStyleIdx="2" presStyleCnt="7"/>
      <dgm:spPr/>
      <dgm:t>
        <a:bodyPr/>
        <a:lstStyle/>
        <a:p>
          <a:endParaRPr lang="es-ES"/>
        </a:p>
      </dgm:t>
    </dgm:pt>
    <dgm:pt modelId="{1E22082D-DF63-428F-9827-2E4DDE22BA8C}" type="pres">
      <dgm:prSet presAssocID="{707DD55C-3C41-44DB-8F22-25AF220D003C}" presName="childText" presStyleLbl="bgAcc1" presStyleIdx="2" presStyleCnt="7">
        <dgm:presLayoutVars>
          <dgm:bulletEnabled val="1"/>
        </dgm:presLayoutVars>
      </dgm:prSet>
      <dgm:spPr/>
      <dgm:t>
        <a:bodyPr/>
        <a:lstStyle/>
        <a:p>
          <a:endParaRPr lang="es-ES"/>
        </a:p>
      </dgm:t>
    </dgm:pt>
    <dgm:pt modelId="{426FB1C9-F102-4BE4-B334-3B6E53000463}" type="pres">
      <dgm:prSet presAssocID="{D577B1E9-FE63-422B-B81C-6F12C276A4AB}" presName="root" presStyleCnt="0"/>
      <dgm:spPr/>
    </dgm:pt>
    <dgm:pt modelId="{367AF09C-9522-4BCC-A608-B384863DF026}" type="pres">
      <dgm:prSet presAssocID="{D577B1E9-FE63-422B-B81C-6F12C276A4AB}" presName="rootComposite" presStyleCnt="0"/>
      <dgm:spPr/>
    </dgm:pt>
    <dgm:pt modelId="{420831D8-49D4-43C8-8C96-A2EEA5529B6C}" type="pres">
      <dgm:prSet presAssocID="{D577B1E9-FE63-422B-B81C-6F12C276A4AB}" presName="rootText" presStyleLbl="node1" presStyleIdx="1" presStyleCnt="3"/>
      <dgm:spPr/>
      <dgm:t>
        <a:bodyPr/>
        <a:lstStyle/>
        <a:p>
          <a:endParaRPr lang="es-ES"/>
        </a:p>
      </dgm:t>
    </dgm:pt>
    <dgm:pt modelId="{45CBF604-ED07-46E9-872B-F9B65CEF4B10}" type="pres">
      <dgm:prSet presAssocID="{D577B1E9-FE63-422B-B81C-6F12C276A4AB}" presName="rootConnector" presStyleLbl="node1" presStyleIdx="1" presStyleCnt="3"/>
      <dgm:spPr/>
      <dgm:t>
        <a:bodyPr/>
        <a:lstStyle/>
        <a:p>
          <a:endParaRPr lang="es-ES"/>
        </a:p>
      </dgm:t>
    </dgm:pt>
    <dgm:pt modelId="{EC3F8E82-9CAD-4263-ACB5-23AC24425A97}" type="pres">
      <dgm:prSet presAssocID="{D577B1E9-FE63-422B-B81C-6F12C276A4AB}" presName="childShape" presStyleCnt="0"/>
      <dgm:spPr/>
    </dgm:pt>
    <dgm:pt modelId="{C1E20CE6-135C-44B3-B5BB-74FF73890912}" type="pres">
      <dgm:prSet presAssocID="{FD294BDC-7465-45E2-8B6A-523019564FF0}" presName="Name13" presStyleLbl="parChTrans1D2" presStyleIdx="3" presStyleCnt="7"/>
      <dgm:spPr/>
      <dgm:t>
        <a:bodyPr/>
        <a:lstStyle/>
        <a:p>
          <a:endParaRPr lang="es-ES"/>
        </a:p>
      </dgm:t>
    </dgm:pt>
    <dgm:pt modelId="{9DF1177E-6335-4573-B434-34BCC92988FC}" type="pres">
      <dgm:prSet presAssocID="{B780F61F-8983-4BEF-9DA9-F45A66463804}" presName="childText" presStyleLbl="bgAcc1" presStyleIdx="3" presStyleCnt="7" custScaleY="260671">
        <dgm:presLayoutVars>
          <dgm:bulletEnabled val="1"/>
        </dgm:presLayoutVars>
      </dgm:prSet>
      <dgm:spPr/>
      <dgm:t>
        <a:bodyPr/>
        <a:lstStyle/>
        <a:p>
          <a:endParaRPr lang="es-ES"/>
        </a:p>
      </dgm:t>
    </dgm:pt>
    <dgm:pt modelId="{FAB054C6-97AE-42DE-9775-349485ED1C24}" type="pres">
      <dgm:prSet presAssocID="{9969C8AE-7B50-461E-8DF4-5C6BFB98AFAA}" presName="root" presStyleCnt="0"/>
      <dgm:spPr/>
    </dgm:pt>
    <dgm:pt modelId="{DE1EC795-65D5-47EB-8715-78FC5B5F3360}" type="pres">
      <dgm:prSet presAssocID="{9969C8AE-7B50-461E-8DF4-5C6BFB98AFAA}" presName="rootComposite" presStyleCnt="0"/>
      <dgm:spPr/>
    </dgm:pt>
    <dgm:pt modelId="{8C08EED7-C24B-49D1-9CDF-8A4C454A47C4}" type="pres">
      <dgm:prSet presAssocID="{9969C8AE-7B50-461E-8DF4-5C6BFB98AFAA}" presName="rootText" presStyleLbl="node1" presStyleIdx="2" presStyleCnt="3" custLinFactNeighborY="-140"/>
      <dgm:spPr/>
      <dgm:t>
        <a:bodyPr/>
        <a:lstStyle/>
        <a:p>
          <a:endParaRPr lang="es-ES"/>
        </a:p>
      </dgm:t>
    </dgm:pt>
    <dgm:pt modelId="{7E4B4298-A00C-4D92-A242-BEAC7E423A3F}" type="pres">
      <dgm:prSet presAssocID="{9969C8AE-7B50-461E-8DF4-5C6BFB98AFAA}" presName="rootConnector" presStyleLbl="node1" presStyleIdx="2" presStyleCnt="3"/>
      <dgm:spPr/>
      <dgm:t>
        <a:bodyPr/>
        <a:lstStyle/>
        <a:p>
          <a:endParaRPr lang="es-ES"/>
        </a:p>
      </dgm:t>
    </dgm:pt>
    <dgm:pt modelId="{7729F423-6A4E-4FE4-B091-AD74260DE0E7}" type="pres">
      <dgm:prSet presAssocID="{9969C8AE-7B50-461E-8DF4-5C6BFB98AFAA}" presName="childShape" presStyleCnt="0"/>
      <dgm:spPr/>
    </dgm:pt>
    <dgm:pt modelId="{8D793AAE-DBCF-4408-8F9F-4231A79767B0}" type="pres">
      <dgm:prSet presAssocID="{34E38595-5B06-449C-9588-AFA8591CF49F}" presName="Name13" presStyleLbl="parChTrans1D2" presStyleIdx="4" presStyleCnt="7"/>
      <dgm:spPr/>
      <dgm:t>
        <a:bodyPr/>
        <a:lstStyle/>
        <a:p>
          <a:endParaRPr lang="es-ES"/>
        </a:p>
      </dgm:t>
    </dgm:pt>
    <dgm:pt modelId="{758CDC16-8F3A-4566-9ADA-F3D7F61FB205}" type="pres">
      <dgm:prSet presAssocID="{EB379AE2-5897-4D5E-858D-158CE748C610}" presName="childText" presStyleLbl="bgAcc1" presStyleIdx="4" presStyleCnt="7">
        <dgm:presLayoutVars>
          <dgm:bulletEnabled val="1"/>
        </dgm:presLayoutVars>
      </dgm:prSet>
      <dgm:spPr/>
      <dgm:t>
        <a:bodyPr/>
        <a:lstStyle/>
        <a:p>
          <a:endParaRPr lang="es-ES"/>
        </a:p>
      </dgm:t>
    </dgm:pt>
    <dgm:pt modelId="{789687B4-EEF5-4500-9C89-D41CB06C3651}" type="pres">
      <dgm:prSet presAssocID="{D7B57E63-C4A6-49BF-97DA-5764BDFF373A}" presName="Name13" presStyleLbl="parChTrans1D2" presStyleIdx="5" presStyleCnt="7"/>
      <dgm:spPr/>
      <dgm:t>
        <a:bodyPr/>
        <a:lstStyle/>
        <a:p>
          <a:endParaRPr lang="es-ES"/>
        </a:p>
      </dgm:t>
    </dgm:pt>
    <dgm:pt modelId="{1C48C562-0FAA-46CF-96E5-DC94E169871C}" type="pres">
      <dgm:prSet presAssocID="{636F1A98-8581-4D66-A8B9-5F4079D27085}" presName="childText" presStyleLbl="bgAcc1" presStyleIdx="5" presStyleCnt="7">
        <dgm:presLayoutVars>
          <dgm:bulletEnabled val="1"/>
        </dgm:presLayoutVars>
      </dgm:prSet>
      <dgm:spPr/>
      <dgm:t>
        <a:bodyPr/>
        <a:lstStyle/>
        <a:p>
          <a:endParaRPr lang="es-ES"/>
        </a:p>
      </dgm:t>
    </dgm:pt>
    <dgm:pt modelId="{8F85DA94-948A-4036-ABFA-AB213975D891}" type="pres">
      <dgm:prSet presAssocID="{8D179C93-9B9A-433A-89CE-CED6F85A0B07}" presName="Name13" presStyleLbl="parChTrans1D2" presStyleIdx="6" presStyleCnt="7"/>
      <dgm:spPr/>
      <dgm:t>
        <a:bodyPr/>
        <a:lstStyle/>
        <a:p>
          <a:endParaRPr lang="es-ES"/>
        </a:p>
      </dgm:t>
    </dgm:pt>
    <dgm:pt modelId="{F4EBB1FA-A81F-4C66-B955-5A03DDB77FB4}" type="pres">
      <dgm:prSet presAssocID="{7D1BE667-2BF6-4953-A5B1-E5D0FF9E35F5}" presName="childText" presStyleLbl="bgAcc1" presStyleIdx="6" presStyleCnt="7">
        <dgm:presLayoutVars>
          <dgm:bulletEnabled val="1"/>
        </dgm:presLayoutVars>
      </dgm:prSet>
      <dgm:spPr/>
      <dgm:t>
        <a:bodyPr/>
        <a:lstStyle/>
        <a:p>
          <a:endParaRPr lang="es-ES"/>
        </a:p>
      </dgm:t>
    </dgm:pt>
  </dgm:ptLst>
  <dgm:cxnLst>
    <dgm:cxn modelId="{5E496BEC-1BC8-4E83-80D4-D2CB21BF11CF}" type="presOf" srcId="{9969C8AE-7B50-461E-8DF4-5C6BFB98AFAA}" destId="{7E4B4298-A00C-4D92-A242-BEAC7E423A3F}" srcOrd="1" destOrd="0" presId="urn:microsoft.com/office/officeart/2005/8/layout/hierarchy3"/>
    <dgm:cxn modelId="{A110E66D-12AB-4A46-AF26-DB8B17A4ACBC}" type="presOf" srcId="{A34B85D1-2F7B-4584-97E3-202C40123CF7}" destId="{B53B9E72-4EFB-46BD-BB55-2CB5CCF7D368}" srcOrd="0" destOrd="0" presId="urn:microsoft.com/office/officeart/2005/8/layout/hierarchy3"/>
    <dgm:cxn modelId="{FE01E0CB-A132-4B00-8048-B8213F299081}" type="presOf" srcId="{B780F61F-8983-4BEF-9DA9-F45A66463804}" destId="{9DF1177E-6335-4573-B434-34BCC92988FC}" srcOrd="0" destOrd="0" presId="urn:microsoft.com/office/officeart/2005/8/layout/hierarchy3"/>
    <dgm:cxn modelId="{F203609A-85FA-4D20-901D-C3A94114782F}" srcId="{9969C8AE-7B50-461E-8DF4-5C6BFB98AFAA}" destId="{7D1BE667-2BF6-4953-A5B1-E5D0FF9E35F5}" srcOrd="2" destOrd="0" parTransId="{8D179C93-9B9A-433A-89CE-CED6F85A0B07}" sibTransId="{E4BE4830-3596-47F0-9505-EB6E53889A62}"/>
    <dgm:cxn modelId="{E2FBB48A-6D50-430D-BC88-55A470E36A4B}" srcId="{6A5062F0-A397-4604-90B2-A69A64BDDDAC}" destId="{A34B85D1-2F7B-4584-97E3-202C40123CF7}" srcOrd="1" destOrd="0" parTransId="{9B3D6DE1-AF46-4369-B176-E8BF0B737E74}" sibTransId="{CCFF5606-88EA-49AA-B82A-C904FAFFCC3E}"/>
    <dgm:cxn modelId="{F2C855FD-0503-43AB-A87C-46D687E707E0}" type="presOf" srcId="{D7B57E63-C4A6-49BF-97DA-5764BDFF373A}" destId="{789687B4-EEF5-4500-9C89-D41CB06C3651}" srcOrd="0" destOrd="0" presId="urn:microsoft.com/office/officeart/2005/8/layout/hierarchy3"/>
    <dgm:cxn modelId="{170CB178-57E3-46F3-8CE5-BCE6B907C822}" type="presOf" srcId="{EB379AE2-5897-4D5E-858D-158CE748C610}" destId="{758CDC16-8F3A-4566-9ADA-F3D7F61FB205}" srcOrd="0" destOrd="0" presId="urn:microsoft.com/office/officeart/2005/8/layout/hierarchy3"/>
    <dgm:cxn modelId="{51B33753-DC42-4244-BBDA-B7004E0DA7E9}" srcId="{6A5062F0-A397-4604-90B2-A69A64BDDDAC}" destId="{707DD55C-3C41-44DB-8F22-25AF220D003C}" srcOrd="2" destOrd="0" parTransId="{C48EFE12-C360-4BB7-A577-F77D423440B9}" sibTransId="{F0616350-CC26-48A6-B46D-3C2414D7B6F1}"/>
    <dgm:cxn modelId="{EDA37EF5-57EA-4FDB-919F-85D64B0F9BCD}" type="presOf" srcId="{636F1A98-8581-4D66-A8B9-5F4079D27085}" destId="{1C48C562-0FAA-46CF-96E5-DC94E169871C}" srcOrd="0" destOrd="0" presId="urn:microsoft.com/office/officeart/2005/8/layout/hierarchy3"/>
    <dgm:cxn modelId="{3D7EB2EE-DFA9-43F6-B5B2-9E559BB7E2C6}" type="presOf" srcId="{D2976187-23C3-498D-BA39-CD142BEDD9D8}" destId="{D5518DFF-AB3D-4F10-9E32-384F2617AF3B}" srcOrd="0" destOrd="0" presId="urn:microsoft.com/office/officeart/2005/8/layout/hierarchy3"/>
    <dgm:cxn modelId="{9C8DB299-5D1B-4F63-884C-502B5CEDA35C}" type="presOf" srcId="{D577B1E9-FE63-422B-B81C-6F12C276A4AB}" destId="{420831D8-49D4-43C8-8C96-A2EEA5529B6C}" srcOrd="0" destOrd="0" presId="urn:microsoft.com/office/officeart/2005/8/layout/hierarchy3"/>
    <dgm:cxn modelId="{146097F9-4087-4FD8-BE85-8D5AD4532543}" srcId="{D2976187-23C3-498D-BA39-CD142BEDD9D8}" destId="{6A5062F0-A397-4604-90B2-A69A64BDDDAC}" srcOrd="0" destOrd="0" parTransId="{FBA8AF79-0603-45BC-8610-33244C344051}" sibTransId="{12440C6C-0A8B-43F2-9691-E663D23F145C}"/>
    <dgm:cxn modelId="{DB212CF6-B203-4C39-B2C5-59FAE77447D4}" type="presOf" srcId="{D577B1E9-FE63-422B-B81C-6F12C276A4AB}" destId="{45CBF604-ED07-46E9-872B-F9B65CEF4B10}" srcOrd="1" destOrd="0" presId="urn:microsoft.com/office/officeart/2005/8/layout/hierarchy3"/>
    <dgm:cxn modelId="{1E141942-FCCE-4C5A-981F-487C08A86907}" type="presOf" srcId="{FD294BDC-7465-45E2-8B6A-523019564FF0}" destId="{C1E20CE6-135C-44B3-B5BB-74FF73890912}" srcOrd="0" destOrd="0" presId="urn:microsoft.com/office/officeart/2005/8/layout/hierarchy3"/>
    <dgm:cxn modelId="{A799E5CC-7F1C-4980-BEA7-B2664911F6A0}" srcId="{9969C8AE-7B50-461E-8DF4-5C6BFB98AFAA}" destId="{636F1A98-8581-4D66-A8B9-5F4079D27085}" srcOrd="1" destOrd="0" parTransId="{D7B57E63-C4A6-49BF-97DA-5764BDFF373A}" sibTransId="{D1876E03-65BB-4110-AA6D-A82B15858E22}"/>
    <dgm:cxn modelId="{07F74994-7B29-4A57-A9AB-8CBB4B7F1A13}" type="presOf" srcId="{6A5062F0-A397-4604-90B2-A69A64BDDDAC}" destId="{58BAC1B4-EF2D-4842-A7AD-9A9A2DAEE90E}" srcOrd="0" destOrd="0" presId="urn:microsoft.com/office/officeart/2005/8/layout/hierarchy3"/>
    <dgm:cxn modelId="{19D8EAEB-BF06-4B92-AC7A-088AD0F789EC}" type="presOf" srcId="{9969C8AE-7B50-461E-8DF4-5C6BFB98AFAA}" destId="{8C08EED7-C24B-49D1-9CDF-8A4C454A47C4}" srcOrd="0" destOrd="0" presId="urn:microsoft.com/office/officeart/2005/8/layout/hierarchy3"/>
    <dgm:cxn modelId="{4E4291A2-EC16-4C95-8AC8-7B07453E02B2}" type="presOf" srcId="{707DD55C-3C41-44DB-8F22-25AF220D003C}" destId="{1E22082D-DF63-428F-9827-2E4DDE22BA8C}" srcOrd="0" destOrd="0" presId="urn:microsoft.com/office/officeart/2005/8/layout/hierarchy3"/>
    <dgm:cxn modelId="{5DDA5B5D-3532-4F7A-97B8-4866EE46D17F}" srcId="{D2976187-23C3-498D-BA39-CD142BEDD9D8}" destId="{D577B1E9-FE63-422B-B81C-6F12C276A4AB}" srcOrd="1" destOrd="0" parTransId="{11F9DA33-1020-4EE0-926B-5E2DC194CA17}" sibTransId="{1EDEEDC0-FCC3-47B2-A30C-636BEAA15229}"/>
    <dgm:cxn modelId="{BF1534E7-3481-484B-BC83-9CA86BB51E52}" type="presOf" srcId="{9B3D6DE1-AF46-4369-B176-E8BF0B737E74}" destId="{14AFEFBE-6CCF-458A-9ED1-FBDC60E90F43}" srcOrd="0" destOrd="0" presId="urn:microsoft.com/office/officeart/2005/8/layout/hierarchy3"/>
    <dgm:cxn modelId="{8A912DB5-F456-45FF-9FBF-3AE2D3E1F51B}" type="presOf" srcId="{6A5062F0-A397-4604-90B2-A69A64BDDDAC}" destId="{0D869FAF-8ED9-4DD4-AEB3-708E3AF36AEB}" srcOrd="1" destOrd="0" presId="urn:microsoft.com/office/officeart/2005/8/layout/hierarchy3"/>
    <dgm:cxn modelId="{B1ABEF09-19F6-40EB-A6B2-2BFB81E40A7C}" srcId="{9969C8AE-7B50-461E-8DF4-5C6BFB98AFAA}" destId="{EB379AE2-5897-4D5E-858D-158CE748C610}" srcOrd="0" destOrd="0" parTransId="{34E38595-5B06-449C-9588-AFA8591CF49F}" sibTransId="{4C2F90B3-77C4-4F0C-908B-4A7FE9E6ED13}"/>
    <dgm:cxn modelId="{5EAB512D-396B-4563-8AC8-89E7ECDF061C}" type="presOf" srcId="{70700B80-84D4-4F85-BA2E-6CB60DF903B3}" destId="{E8F40F48-843F-44DC-BD2D-C3E32B01478F}" srcOrd="0" destOrd="0" presId="urn:microsoft.com/office/officeart/2005/8/layout/hierarchy3"/>
    <dgm:cxn modelId="{16C5BA39-A149-410C-9401-BA8240597E40}" srcId="{D577B1E9-FE63-422B-B81C-6F12C276A4AB}" destId="{B780F61F-8983-4BEF-9DA9-F45A66463804}" srcOrd="0" destOrd="0" parTransId="{FD294BDC-7465-45E2-8B6A-523019564FF0}" sibTransId="{4F2F4952-AB9F-44E9-B9C8-F1F093C9E8DA}"/>
    <dgm:cxn modelId="{CB39B3E5-5537-4296-80AC-2671F9ABC1DD}" type="presOf" srcId="{7D1BE667-2BF6-4953-A5B1-E5D0FF9E35F5}" destId="{F4EBB1FA-A81F-4C66-B955-5A03DDB77FB4}" srcOrd="0" destOrd="0" presId="urn:microsoft.com/office/officeart/2005/8/layout/hierarchy3"/>
    <dgm:cxn modelId="{2C8C7E79-8B44-428A-BA11-AC98D9B945D0}" srcId="{D2976187-23C3-498D-BA39-CD142BEDD9D8}" destId="{9969C8AE-7B50-461E-8DF4-5C6BFB98AFAA}" srcOrd="2" destOrd="0" parTransId="{00633AAD-1308-4872-9FB0-358247AFE41F}" sibTransId="{05485DCA-8424-4F13-873D-624010B67401}"/>
    <dgm:cxn modelId="{80CD6143-7AEC-43E6-9CC9-99818C8FE0E0}" type="presOf" srcId="{1881AA4F-ED19-4475-B1F7-A23750B22AF1}" destId="{7B9FA8D8-0C7A-4648-9CD3-0458D062B1CD}" srcOrd="0" destOrd="0" presId="urn:microsoft.com/office/officeart/2005/8/layout/hierarchy3"/>
    <dgm:cxn modelId="{BDF1BE5B-4004-4D72-908B-FCF949520517}" type="presOf" srcId="{8D179C93-9B9A-433A-89CE-CED6F85A0B07}" destId="{8F85DA94-948A-4036-ABFA-AB213975D891}" srcOrd="0" destOrd="0" presId="urn:microsoft.com/office/officeart/2005/8/layout/hierarchy3"/>
    <dgm:cxn modelId="{38CE10C6-20BA-49E4-94FC-6A7090561736}" srcId="{6A5062F0-A397-4604-90B2-A69A64BDDDAC}" destId="{70700B80-84D4-4F85-BA2E-6CB60DF903B3}" srcOrd="0" destOrd="0" parTransId="{1881AA4F-ED19-4475-B1F7-A23750B22AF1}" sibTransId="{B9CAC239-D9D6-40EB-AC36-42FDE12E01A1}"/>
    <dgm:cxn modelId="{EB2BF88B-23EE-4283-8EF9-F1708531A3A7}" type="presOf" srcId="{C48EFE12-C360-4BB7-A577-F77D423440B9}" destId="{DE78CAA3-2BEF-4AD9-8A95-E39D692882EE}" srcOrd="0" destOrd="0" presId="urn:microsoft.com/office/officeart/2005/8/layout/hierarchy3"/>
    <dgm:cxn modelId="{679C397A-84B2-42CD-A287-A2C3C5A6F066}" type="presOf" srcId="{34E38595-5B06-449C-9588-AFA8591CF49F}" destId="{8D793AAE-DBCF-4408-8F9F-4231A79767B0}" srcOrd="0" destOrd="0" presId="urn:microsoft.com/office/officeart/2005/8/layout/hierarchy3"/>
    <dgm:cxn modelId="{7ABF23B6-B1A7-4E01-8C95-55B5DE6DFEAE}" type="presParOf" srcId="{D5518DFF-AB3D-4F10-9E32-384F2617AF3B}" destId="{D9756947-D2E5-4F47-A11F-01D6ED68697D}" srcOrd="0" destOrd="0" presId="urn:microsoft.com/office/officeart/2005/8/layout/hierarchy3"/>
    <dgm:cxn modelId="{4CB7FDA1-1F0B-4C90-AEB5-7634A57DA35A}" type="presParOf" srcId="{D9756947-D2E5-4F47-A11F-01D6ED68697D}" destId="{A2869CF7-E4B1-4C83-BCAA-2ECEBFD1B3A0}" srcOrd="0" destOrd="0" presId="urn:microsoft.com/office/officeart/2005/8/layout/hierarchy3"/>
    <dgm:cxn modelId="{6FC6F6C9-B01D-416E-932D-763AA38E8F02}" type="presParOf" srcId="{A2869CF7-E4B1-4C83-BCAA-2ECEBFD1B3A0}" destId="{58BAC1B4-EF2D-4842-A7AD-9A9A2DAEE90E}" srcOrd="0" destOrd="0" presId="urn:microsoft.com/office/officeart/2005/8/layout/hierarchy3"/>
    <dgm:cxn modelId="{BCEF203C-55CD-4E59-B8B9-69752A269A18}" type="presParOf" srcId="{A2869CF7-E4B1-4C83-BCAA-2ECEBFD1B3A0}" destId="{0D869FAF-8ED9-4DD4-AEB3-708E3AF36AEB}" srcOrd="1" destOrd="0" presId="urn:microsoft.com/office/officeart/2005/8/layout/hierarchy3"/>
    <dgm:cxn modelId="{2FE3717C-8CCD-47D8-9BAB-8E963982811A}" type="presParOf" srcId="{D9756947-D2E5-4F47-A11F-01D6ED68697D}" destId="{CA65668E-9A3D-42E7-B384-DB529E9AD92D}" srcOrd="1" destOrd="0" presId="urn:microsoft.com/office/officeart/2005/8/layout/hierarchy3"/>
    <dgm:cxn modelId="{B3F8D9D6-BECB-4A3F-8D95-81E7A56289B5}" type="presParOf" srcId="{CA65668E-9A3D-42E7-B384-DB529E9AD92D}" destId="{7B9FA8D8-0C7A-4648-9CD3-0458D062B1CD}" srcOrd="0" destOrd="0" presId="urn:microsoft.com/office/officeart/2005/8/layout/hierarchy3"/>
    <dgm:cxn modelId="{F7483A20-ACE0-47DD-9A6D-B971592AEF2E}" type="presParOf" srcId="{CA65668E-9A3D-42E7-B384-DB529E9AD92D}" destId="{E8F40F48-843F-44DC-BD2D-C3E32B01478F}" srcOrd="1" destOrd="0" presId="urn:microsoft.com/office/officeart/2005/8/layout/hierarchy3"/>
    <dgm:cxn modelId="{5B132D27-B4FA-416A-A04F-BC1873F1C59B}" type="presParOf" srcId="{CA65668E-9A3D-42E7-B384-DB529E9AD92D}" destId="{14AFEFBE-6CCF-458A-9ED1-FBDC60E90F43}" srcOrd="2" destOrd="0" presId="urn:microsoft.com/office/officeart/2005/8/layout/hierarchy3"/>
    <dgm:cxn modelId="{EC67129B-2005-454A-A4F1-16EAA4A8ADA7}" type="presParOf" srcId="{CA65668E-9A3D-42E7-B384-DB529E9AD92D}" destId="{B53B9E72-4EFB-46BD-BB55-2CB5CCF7D368}" srcOrd="3" destOrd="0" presId="urn:microsoft.com/office/officeart/2005/8/layout/hierarchy3"/>
    <dgm:cxn modelId="{02379955-31C3-400F-B332-ADB25D5182CA}" type="presParOf" srcId="{CA65668E-9A3D-42E7-B384-DB529E9AD92D}" destId="{DE78CAA3-2BEF-4AD9-8A95-E39D692882EE}" srcOrd="4" destOrd="0" presId="urn:microsoft.com/office/officeart/2005/8/layout/hierarchy3"/>
    <dgm:cxn modelId="{18E3B370-75FA-4846-8714-1F3917D9E79C}" type="presParOf" srcId="{CA65668E-9A3D-42E7-B384-DB529E9AD92D}" destId="{1E22082D-DF63-428F-9827-2E4DDE22BA8C}" srcOrd="5" destOrd="0" presId="urn:microsoft.com/office/officeart/2005/8/layout/hierarchy3"/>
    <dgm:cxn modelId="{A68B5F45-4A86-4B25-8A2E-B1BCE349F150}" type="presParOf" srcId="{D5518DFF-AB3D-4F10-9E32-384F2617AF3B}" destId="{426FB1C9-F102-4BE4-B334-3B6E53000463}" srcOrd="1" destOrd="0" presId="urn:microsoft.com/office/officeart/2005/8/layout/hierarchy3"/>
    <dgm:cxn modelId="{713E3C79-CC47-4E71-ABED-728687005E3A}" type="presParOf" srcId="{426FB1C9-F102-4BE4-B334-3B6E53000463}" destId="{367AF09C-9522-4BCC-A608-B384863DF026}" srcOrd="0" destOrd="0" presId="urn:microsoft.com/office/officeart/2005/8/layout/hierarchy3"/>
    <dgm:cxn modelId="{28CE81CA-3267-40A8-8B8F-7EDA47B2CAB4}" type="presParOf" srcId="{367AF09C-9522-4BCC-A608-B384863DF026}" destId="{420831D8-49D4-43C8-8C96-A2EEA5529B6C}" srcOrd="0" destOrd="0" presId="urn:microsoft.com/office/officeart/2005/8/layout/hierarchy3"/>
    <dgm:cxn modelId="{269ACABF-CED6-40A9-8681-AA4FBF79D3E8}" type="presParOf" srcId="{367AF09C-9522-4BCC-A608-B384863DF026}" destId="{45CBF604-ED07-46E9-872B-F9B65CEF4B10}" srcOrd="1" destOrd="0" presId="urn:microsoft.com/office/officeart/2005/8/layout/hierarchy3"/>
    <dgm:cxn modelId="{D8B9B4CC-2918-4A42-A9D1-888FC3F08894}" type="presParOf" srcId="{426FB1C9-F102-4BE4-B334-3B6E53000463}" destId="{EC3F8E82-9CAD-4263-ACB5-23AC24425A97}" srcOrd="1" destOrd="0" presId="urn:microsoft.com/office/officeart/2005/8/layout/hierarchy3"/>
    <dgm:cxn modelId="{4F165623-5C8C-48CA-BB4D-1F97ED8A8A00}" type="presParOf" srcId="{EC3F8E82-9CAD-4263-ACB5-23AC24425A97}" destId="{C1E20CE6-135C-44B3-B5BB-74FF73890912}" srcOrd="0" destOrd="0" presId="urn:microsoft.com/office/officeart/2005/8/layout/hierarchy3"/>
    <dgm:cxn modelId="{7ADF173D-D966-418B-9495-B8A8B6AC1242}" type="presParOf" srcId="{EC3F8E82-9CAD-4263-ACB5-23AC24425A97}" destId="{9DF1177E-6335-4573-B434-34BCC92988FC}" srcOrd="1" destOrd="0" presId="urn:microsoft.com/office/officeart/2005/8/layout/hierarchy3"/>
    <dgm:cxn modelId="{C41BF7A2-D90A-4261-B6F2-F88AB2770CDF}" type="presParOf" srcId="{D5518DFF-AB3D-4F10-9E32-384F2617AF3B}" destId="{FAB054C6-97AE-42DE-9775-349485ED1C24}" srcOrd="2" destOrd="0" presId="urn:microsoft.com/office/officeart/2005/8/layout/hierarchy3"/>
    <dgm:cxn modelId="{9C28C5E2-58AC-49E9-BD0B-F1EF915873DD}" type="presParOf" srcId="{FAB054C6-97AE-42DE-9775-349485ED1C24}" destId="{DE1EC795-65D5-47EB-8715-78FC5B5F3360}" srcOrd="0" destOrd="0" presId="urn:microsoft.com/office/officeart/2005/8/layout/hierarchy3"/>
    <dgm:cxn modelId="{39410385-992B-49ED-B9A3-741471542333}" type="presParOf" srcId="{DE1EC795-65D5-47EB-8715-78FC5B5F3360}" destId="{8C08EED7-C24B-49D1-9CDF-8A4C454A47C4}" srcOrd="0" destOrd="0" presId="urn:microsoft.com/office/officeart/2005/8/layout/hierarchy3"/>
    <dgm:cxn modelId="{716443AC-A45E-4E58-8D31-43CE787DFEB4}" type="presParOf" srcId="{DE1EC795-65D5-47EB-8715-78FC5B5F3360}" destId="{7E4B4298-A00C-4D92-A242-BEAC7E423A3F}" srcOrd="1" destOrd="0" presId="urn:microsoft.com/office/officeart/2005/8/layout/hierarchy3"/>
    <dgm:cxn modelId="{71F9810D-B1F3-4995-9219-D9538D8732AE}" type="presParOf" srcId="{FAB054C6-97AE-42DE-9775-349485ED1C24}" destId="{7729F423-6A4E-4FE4-B091-AD74260DE0E7}" srcOrd="1" destOrd="0" presId="urn:microsoft.com/office/officeart/2005/8/layout/hierarchy3"/>
    <dgm:cxn modelId="{0D58DC38-38CD-4099-A8CF-C0D486F6AA76}" type="presParOf" srcId="{7729F423-6A4E-4FE4-B091-AD74260DE0E7}" destId="{8D793AAE-DBCF-4408-8F9F-4231A79767B0}" srcOrd="0" destOrd="0" presId="urn:microsoft.com/office/officeart/2005/8/layout/hierarchy3"/>
    <dgm:cxn modelId="{624EF29F-7BA6-49A6-86F5-63C71B54D11C}" type="presParOf" srcId="{7729F423-6A4E-4FE4-B091-AD74260DE0E7}" destId="{758CDC16-8F3A-4566-9ADA-F3D7F61FB205}" srcOrd="1" destOrd="0" presId="urn:microsoft.com/office/officeart/2005/8/layout/hierarchy3"/>
    <dgm:cxn modelId="{6A8C6E51-BC2E-4032-BA3D-53044A3A53AD}" type="presParOf" srcId="{7729F423-6A4E-4FE4-B091-AD74260DE0E7}" destId="{789687B4-EEF5-4500-9C89-D41CB06C3651}" srcOrd="2" destOrd="0" presId="urn:microsoft.com/office/officeart/2005/8/layout/hierarchy3"/>
    <dgm:cxn modelId="{8DB2DBF3-0853-402C-AD4F-2ED0751C4DBE}" type="presParOf" srcId="{7729F423-6A4E-4FE4-B091-AD74260DE0E7}" destId="{1C48C562-0FAA-46CF-96E5-DC94E169871C}" srcOrd="3" destOrd="0" presId="urn:microsoft.com/office/officeart/2005/8/layout/hierarchy3"/>
    <dgm:cxn modelId="{B8C1E92F-3161-4853-AD04-06BD24FEB525}" type="presParOf" srcId="{7729F423-6A4E-4FE4-B091-AD74260DE0E7}" destId="{8F85DA94-948A-4036-ABFA-AB213975D891}" srcOrd="4" destOrd="0" presId="urn:microsoft.com/office/officeart/2005/8/layout/hierarchy3"/>
    <dgm:cxn modelId="{29BA76E1-B89C-4D9D-ACCA-28683ABD4588}" type="presParOf" srcId="{7729F423-6A4E-4FE4-B091-AD74260DE0E7}" destId="{F4EBB1FA-A81F-4C66-B955-5A03DDB77FB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EF26F3-0558-45FB-A4A4-CCF7CAE9FE5B}" type="doc">
      <dgm:prSet loTypeId="urn:microsoft.com/office/officeart/2005/8/layout/vList6" loCatId="list" qsTypeId="urn:microsoft.com/office/officeart/2005/8/quickstyle/3d2" qsCatId="3D" csTypeId="urn:microsoft.com/office/officeart/2005/8/colors/colorful2" csCatId="colorful" phldr="1"/>
      <dgm:spPr/>
      <dgm:t>
        <a:bodyPr/>
        <a:lstStyle/>
        <a:p>
          <a:endParaRPr lang="es-ES"/>
        </a:p>
      </dgm:t>
    </dgm:pt>
    <dgm:pt modelId="{A17F3566-0197-464D-9AF4-EA05CBB0BA4E}">
      <dgm:prSet phldrT="[Texto]"/>
      <dgm:spPr/>
      <dgm:t>
        <a:bodyPr/>
        <a:lstStyle/>
        <a:p>
          <a:r>
            <a:rPr lang="es-ES" dirty="0" smtClean="0"/>
            <a:t>Por su finalidad</a:t>
          </a:r>
          <a:endParaRPr lang="es-ES" dirty="0"/>
        </a:p>
      </dgm:t>
    </dgm:pt>
    <dgm:pt modelId="{9C83D9F7-DAE1-4977-85F6-179B38C46135}" type="parTrans" cxnId="{2314026E-80C4-4B77-B6C9-73456F90C43D}">
      <dgm:prSet/>
      <dgm:spPr/>
      <dgm:t>
        <a:bodyPr/>
        <a:lstStyle/>
        <a:p>
          <a:endParaRPr lang="es-ES"/>
        </a:p>
      </dgm:t>
    </dgm:pt>
    <dgm:pt modelId="{4F014104-D833-458A-8274-E9AF2D728431}" type="sibTrans" cxnId="{2314026E-80C4-4B77-B6C9-73456F90C43D}">
      <dgm:prSet/>
      <dgm:spPr/>
      <dgm:t>
        <a:bodyPr/>
        <a:lstStyle/>
        <a:p>
          <a:endParaRPr lang="es-ES"/>
        </a:p>
      </dgm:t>
    </dgm:pt>
    <dgm:pt modelId="{6DD6AC9E-0A7A-4F2C-AAD3-5E0FFCC29AFF}">
      <dgm:prSet phldrT="[Texto]" custT="1"/>
      <dgm:spPr/>
      <dgm:t>
        <a:bodyPr/>
        <a:lstStyle/>
        <a:p>
          <a:r>
            <a:rPr lang="es-ES" sz="1600" b="1" dirty="0" smtClean="0"/>
            <a:t>Aplicada: </a:t>
          </a:r>
          <a:r>
            <a:rPr lang="es-ES" sz="1600" dirty="0" smtClean="0"/>
            <a:t>S</a:t>
          </a:r>
          <a:r>
            <a:rPr lang="es-EC" sz="1600" dirty="0" smtClean="0"/>
            <a:t>e busca ser puesta en práctica por las Pymes del sector textil, a fin de conseguir una adecuada gestión empresarial</a:t>
          </a:r>
          <a:endParaRPr lang="es-ES" sz="1600" dirty="0"/>
        </a:p>
      </dgm:t>
    </dgm:pt>
    <dgm:pt modelId="{98A3EBF3-01CC-4D6D-977A-124503227076}" type="parTrans" cxnId="{4CC95A77-BD42-4FCA-B587-35E698FC5866}">
      <dgm:prSet/>
      <dgm:spPr/>
      <dgm:t>
        <a:bodyPr/>
        <a:lstStyle/>
        <a:p>
          <a:endParaRPr lang="es-ES"/>
        </a:p>
      </dgm:t>
    </dgm:pt>
    <dgm:pt modelId="{EC7EECFB-3EDF-4F0A-8807-5EBFD1699C27}" type="sibTrans" cxnId="{4CC95A77-BD42-4FCA-B587-35E698FC5866}">
      <dgm:prSet/>
      <dgm:spPr/>
      <dgm:t>
        <a:bodyPr/>
        <a:lstStyle/>
        <a:p>
          <a:endParaRPr lang="es-ES"/>
        </a:p>
      </dgm:t>
    </dgm:pt>
    <dgm:pt modelId="{E9A8D4A0-8FBD-4BF6-8475-7B9E9C5E462A}">
      <dgm:prSet phldrT="[Texto]"/>
      <dgm:spPr/>
      <dgm:t>
        <a:bodyPr/>
        <a:lstStyle/>
        <a:p>
          <a:r>
            <a:rPr lang="es-ES" dirty="0" smtClean="0"/>
            <a:t>Por las fuentes de información</a:t>
          </a:r>
          <a:endParaRPr lang="es-ES" dirty="0"/>
        </a:p>
      </dgm:t>
    </dgm:pt>
    <dgm:pt modelId="{E2FEF4B0-6F7E-45CE-B951-8A457BDF3713}" type="parTrans" cxnId="{B6DFF5FA-FCAF-474E-ABE0-293EB3D17BC4}">
      <dgm:prSet/>
      <dgm:spPr/>
      <dgm:t>
        <a:bodyPr/>
        <a:lstStyle/>
        <a:p>
          <a:endParaRPr lang="es-ES"/>
        </a:p>
      </dgm:t>
    </dgm:pt>
    <dgm:pt modelId="{C26EDFF8-89F4-411E-A55F-84D7C1BF0A2F}" type="sibTrans" cxnId="{B6DFF5FA-FCAF-474E-ABE0-293EB3D17BC4}">
      <dgm:prSet/>
      <dgm:spPr/>
      <dgm:t>
        <a:bodyPr/>
        <a:lstStyle/>
        <a:p>
          <a:endParaRPr lang="es-ES"/>
        </a:p>
      </dgm:t>
    </dgm:pt>
    <dgm:pt modelId="{F371E4CC-7684-4E8E-8A0D-682DE835AA4F}">
      <dgm:prSet phldrT="[Texto]" custT="1"/>
      <dgm:spPr/>
      <dgm:t>
        <a:bodyPr/>
        <a:lstStyle/>
        <a:p>
          <a:r>
            <a:rPr lang="es-ES" sz="1600" b="1" dirty="0" smtClean="0"/>
            <a:t>Mixto: </a:t>
          </a:r>
          <a:r>
            <a:rPr lang="es-EC" sz="1600" dirty="0" smtClean="0"/>
            <a:t>Se manejara tanto la información documental, como la información de campo.</a:t>
          </a:r>
          <a:endParaRPr lang="es-ES" sz="1600" dirty="0"/>
        </a:p>
      </dgm:t>
    </dgm:pt>
    <dgm:pt modelId="{C219EDB4-9741-4D0D-B35E-876E321CE8D5}" type="parTrans" cxnId="{2F9F7504-3A35-495F-805E-4267E3ACDFCE}">
      <dgm:prSet/>
      <dgm:spPr/>
      <dgm:t>
        <a:bodyPr/>
        <a:lstStyle/>
        <a:p>
          <a:endParaRPr lang="es-ES"/>
        </a:p>
      </dgm:t>
    </dgm:pt>
    <dgm:pt modelId="{D59D3217-A04F-4CE5-B28B-3603F1EC4A6D}" type="sibTrans" cxnId="{2F9F7504-3A35-495F-805E-4267E3ACDFCE}">
      <dgm:prSet/>
      <dgm:spPr/>
      <dgm:t>
        <a:bodyPr/>
        <a:lstStyle/>
        <a:p>
          <a:endParaRPr lang="es-ES"/>
        </a:p>
      </dgm:t>
    </dgm:pt>
    <dgm:pt modelId="{1A02627A-32B7-461D-8360-FB8B02715D29}">
      <dgm:prSet phldrT="[Texto]"/>
      <dgm:spPr/>
      <dgm:t>
        <a:bodyPr/>
        <a:lstStyle/>
        <a:p>
          <a:r>
            <a:rPr lang="es-ES" b="1" dirty="0" smtClean="0"/>
            <a:t>Descriptivo: </a:t>
          </a:r>
          <a:r>
            <a:rPr lang="es-ES" dirty="0" smtClean="0"/>
            <a:t>Nos ayuda a comprender de mejor manera el impacto de las variables que aquí se plantean, a más de generar descripciones, características, metodologías.</a:t>
          </a:r>
          <a:endParaRPr lang="es-ES" dirty="0"/>
        </a:p>
      </dgm:t>
    </dgm:pt>
    <dgm:pt modelId="{A95D6769-3E87-45C4-95FA-6C1442B8010A}" type="parTrans" cxnId="{BC1E52D7-AF6E-4353-8A95-2B248EF57BFE}">
      <dgm:prSet/>
      <dgm:spPr/>
      <dgm:t>
        <a:bodyPr/>
        <a:lstStyle/>
        <a:p>
          <a:endParaRPr lang="es-ES"/>
        </a:p>
      </dgm:t>
    </dgm:pt>
    <dgm:pt modelId="{29470690-10A6-4CA8-85DF-49298133BF55}" type="sibTrans" cxnId="{BC1E52D7-AF6E-4353-8A95-2B248EF57BFE}">
      <dgm:prSet/>
      <dgm:spPr/>
      <dgm:t>
        <a:bodyPr/>
        <a:lstStyle/>
        <a:p>
          <a:endParaRPr lang="es-ES"/>
        </a:p>
      </dgm:t>
    </dgm:pt>
    <dgm:pt modelId="{E3219AFF-F6E4-483B-8D55-6162000B37C1}">
      <dgm:prSet phldrT="[Texto]"/>
      <dgm:spPr/>
      <dgm:t>
        <a:bodyPr/>
        <a:lstStyle/>
        <a:p>
          <a:r>
            <a:rPr lang="es-ES" dirty="0" smtClean="0"/>
            <a:t>Por las unidades de análisis</a:t>
          </a:r>
          <a:endParaRPr lang="es-ES" dirty="0"/>
        </a:p>
      </dgm:t>
    </dgm:pt>
    <dgm:pt modelId="{1F7BB573-7C58-40FF-903E-B645B7A547B6}" type="parTrans" cxnId="{023AA4DF-BDE5-4E7F-85CB-93CC01171A90}">
      <dgm:prSet/>
      <dgm:spPr/>
      <dgm:t>
        <a:bodyPr/>
        <a:lstStyle/>
        <a:p>
          <a:endParaRPr lang="es-ES"/>
        </a:p>
      </dgm:t>
    </dgm:pt>
    <dgm:pt modelId="{CB2495AE-24ED-41DE-99F2-94B26315983E}" type="sibTrans" cxnId="{023AA4DF-BDE5-4E7F-85CB-93CC01171A90}">
      <dgm:prSet/>
      <dgm:spPr/>
      <dgm:t>
        <a:bodyPr/>
        <a:lstStyle/>
        <a:p>
          <a:endParaRPr lang="es-ES"/>
        </a:p>
      </dgm:t>
    </dgm:pt>
    <dgm:pt modelId="{1B7DA62F-DC5B-4403-87D3-D1CE692BFE9B}">
      <dgm:prSet phldrT="[Texto]" custT="1"/>
      <dgm:spPr/>
      <dgm:t>
        <a:bodyPr/>
        <a:lstStyle/>
        <a:p>
          <a:r>
            <a:rPr lang="es-ES" sz="1600" b="1" dirty="0" smtClean="0"/>
            <a:t>Insitu</a:t>
          </a:r>
          <a:r>
            <a:rPr lang="es-ES" sz="1600" dirty="0" smtClean="0"/>
            <a:t>: La</a:t>
          </a:r>
          <a:r>
            <a:rPr lang="es-EC" sz="1600" dirty="0" smtClean="0"/>
            <a:t>s unidades de análisis deben ser evaluadas en su propio lugar de funcionamiento.</a:t>
          </a:r>
          <a:endParaRPr lang="es-ES" sz="1600" dirty="0"/>
        </a:p>
      </dgm:t>
    </dgm:pt>
    <dgm:pt modelId="{FCCC3CE3-B460-4E5E-A26F-74A3255FD55D}" type="parTrans" cxnId="{1DD05CD7-6609-40F8-AE9F-BBC060AE2ECC}">
      <dgm:prSet/>
      <dgm:spPr/>
      <dgm:t>
        <a:bodyPr/>
        <a:lstStyle/>
        <a:p>
          <a:endParaRPr lang="es-ES"/>
        </a:p>
      </dgm:t>
    </dgm:pt>
    <dgm:pt modelId="{F778F9AE-56F3-42A3-843B-F3A378F788AD}" type="sibTrans" cxnId="{1DD05CD7-6609-40F8-AE9F-BBC060AE2ECC}">
      <dgm:prSet/>
      <dgm:spPr/>
      <dgm:t>
        <a:bodyPr/>
        <a:lstStyle/>
        <a:p>
          <a:endParaRPr lang="es-ES"/>
        </a:p>
      </dgm:t>
    </dgm:pt>
    <dgm:pt modelId="{89C7DD86-EFBF-4554-9ECA-1C75059666AE}">
      <dgm:prSet phldrT="[Texto]"/>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r="100000" b="100000"/>
          </a:path>
          <a:tileRect l="-100000" t="-100000"/>
        </a:gradFill>
      </dgm:spPr>
      <dgm:t>
        <a:bodyPr/>
        <a:lstStyle/>
        <a:p>
          <a:r>
            <a:rPr lang="es-ES" dirty="0" smtClean="0">
              <a:solidFill>
                <a:schemeClr val="tx1"/>
              </a:solidFill>
            </a:rPr>
            <a:t>Por el control de las variables</a:t>
          </a:r>
          <a:endParaRPr lang="es-ES" dirty="0">
            <a:solidFill>
              <a:schemeClr val="tx1"/>
            </a:solidFill>
          </a:endParaRPr>
        </a:p>
      </dgm:t>
    </dgm:pt>
    <dgm:pt modelId="{CFB7701E-8F3E-4C0F-B6EB-4CB17AAB70A3}" type="parTrans" cxnId="{1799AA33-F9A9-4DF8-95EB-04DE75D55FE5}">
      <dgm:prSet/>
      <dgm:spPr/>
      <dgm:t>
        <a:bodyPr/>
        <a:lstStyle/>
        <a:p>
          <a:endParaRPr lang="es-ES"/>
        </a:p>
      </dgm:t>
    </dgm:pt>
    <dgm:pt modelId="{887E9AAD-6708-4637-8FC2-CB5A245BEEED}" type="sibTrans" cxnId="{1799AA33-F9A9-4DF8-95EB-04DE75D55FE5}">
      <dgm:prSet/>
      <dgm:spPr/>
      <dgm:t>
        <a:bodyPr/>
        <a:lstStyle/>
        <a:p>
          <a:endParaRPr lang="es-ES"/>
        </a:p>
      </dgm:t>
    </dgm:pt>
    <dgm:pt modelId="{6472FD98-0B62-4FFA-8649-62501DCD79BD}">
      <dgm:prSet phldrT="[Texto]" custT="1"/>
      <dgm:spPr/>
      <dgm:t>
        <a:bodyPr/>
        <a:lstStyle/>
        <a:p>
          <a:r>
            <a:rPr lang="es-ES" sz="1600" b="1" dirty="0" smtClean="0"/>
            <a:t>Experimental: </a:t>
          </a:r>
          <a:r>
            <a:rPr lang="es-ES" sz="1600" b="0" dirty="0" smtClean="0"/>
            <a:t>Existirá</a:t>
          </a:r>
          <a:r>
            <a:rPr lang="es-EC" sz="1600" dirty="0" smtClean="0"/>
            <a:t> la manipulación de una variable a fin de conocer los resultados que se puedan generar a partir de esto.</a:t>
          </a:r>
          <a:endParaRPr lang="es-ES" sz="1600" dirty="0"/>
        </a:p>
      </dgm:t>
    </dgm:pt>
    <dgm:pt modelId="{9C46734B-189B-4803-918F-34A5CACC3FDA}" type="parTrans" cxnId="{9EE86C56-ABE4-4FB7-B3EE-5886188A2C20}">
      <dgm:prSet/>
      <dgm:spPr/>
      <dgm:t>
        <a:bodyPr/>
        <a:lstStyle/>
        <a:p>
          <a:endParaRPr lang="es-ES"/>
        </a:p>
      </dgm:t>
    </dgm:pt>
    <dgm:pt modelId="{E0FEBF93-93DC-4CF5-9E0F-6D3A1B2CD972}" type="sibTrans" cxnId="{9EE86C56-ABE4-4FB7-B3EE-5886188A2C20}">
      <dgm:prSet/>
      <dgm:spPr/>
      <dgm:t>
        <a:bodyPr/>
        <a:lstStyle/>
        <a:p>
          <a:endParaRPr lang="es-ES"/>
        </a:p>
      </dgm:t>
    </dgm:pt>
    <dgm:pt modelId="{24ED1E32-5D2B-4E02-99C1-97393058231A}">
      <dgm:prSet phldrT="[Texto]"/>
      <dgm:spPr>
        <a:blipFill rotWithShape="0">
          <a:blip xmlns:r="http://schemas.openxmlformats.org/officeDocument/2006/relationships" r:embed="rId1"/>
          <a:tile tx="0" ty="0" sx="100000" sy="100000" flip="none" algn="tl"/>
        </a:blipFill>
      </dgm:spPr>
      <dgm:t>
        <a:bodyPr/>
        <a:lstStyle/>
        <a:p>
          <a:r>
            <a:rPr lang="es-ES" dirty="0" smtClean="0">
              <a:solidFill>
                <a:schemeClr val="tx1"/>
              </a:solidFill>
            </a:rPr>
            <a:t>Por el alcance</a:t>
          </a:r>
          <a:endParaRPr lang="es-ES" dirty="0">
            <a:solidFill>
              <a:schemeClr val="tx1"/>
            </a:solidFill>
          </a:endParaRPr>
        </a:p>
      </dgm:t>
    </dgm:pt>
    <dgm:pt modelId="{86E5C4D3-6446-469E-99B0-A2A8AF4694D7}" type="parTrans" cxnId="{70EB2115-AA14-4CBF-B0E3-B7C49380F526}">
      <dgm:prSet/>
      <dgm:spPr/>
      <dgm:t>
        <a:bodyPr/>
        <a:lstStyle/>
        <a:p>
          <a:endParaRPr lang="es-ES"/>
        </a:p>
      </dgm:t>
    </dgm:pt>
    <dgm:pt modelId="{7428D4FF-4936-4D1B-87DD-6F08E3A7DA43}" type="sibTrans" cxnId="{70EB2115-AA14-4CBF-B0E3-B7C49380F526}">
      <dgm:prSet/>
      <dgm:spPr/>
      <dgm:t>
        <a:bodyPr/>
        <a:lstStyle/>
        <a:p>
          <a:endParaRPr lang="es-ES"/>
        </a:p>
      </dgm:t>
    </dgm:pt>
    <dgm:pt modelId="{DAF213AD-14FF-407F-9319-2AB9159A3281}" type="pres">
      <dgm:prSet presAssocID="{22EF26F3-0558-45FB-A4A4-CCF7CAE9FE5B}" presName="Name0" presStyleCnt="0">
        <dgm:presLayoutVars>
          <dgm:dir/>
          <dgm:animLvl val="lvl"/>
          <dgm:resizeHandles/>
        </dgm:presLayoutVars>
      </dgm:prSet>
      <dgm:spPr/>
      <dgm:t>
        <a:bodyPr/>
        <a:lstStyle/>
        <a:p>
          <a:endParaRPr lang="es-ES"/>
        </a:p>
      </dgm:t>
    </dgm:pt>
    <dgm:pt modelId="{55E5744E-EA01-4301-BA47-C1F3E2760B76}" type="pres">
      <dgm:prSet presAssocID="{A17F3566-0197-464D-9AF4-EA05CBB0BA4E}" presName="linNode" presStyleCnt="0"/>
      <dgm:spPr/>
    </dgm:pt>
    <dgm:pt modelId="{F4F39F05-8D1F-4A08-8335-0016CED404D4}" type="pres">
      <dgm:prSet presAssocID="{A17F3566-0197-464D-9AF4-EA05CBB0BA4E}" presName="parentShp" presStyleLbl="node1" presStyleIdx="0" presStyleCnt="5">
        <dgm:presLayoutVars>
          <dgm:bulletEnabled val="1"/>
        </dgm:presLayoutVars>
      </dgm:prSet>
      <dgm:spPr/>
      <dgm:t>
        <a:bodyPr/>
        <a:lstStyle/>
        <a:p>
          <a:endParaRPr lang="es-ES"/>
        </a:p>
      </dgm:t>
    </dgm:pt>
    <dgm:pt modelId="{DCD475EC-E839-459A-AB9C-E5BD95B2A323}" type="pres">
      <dgm:prSet presAssocID="{A17F3566-0197-464D-9AF4-EA05CBB0BA4E}" presName="childShp" presStyleLbl="bgAccFollowNode1" presStyleIdx="0" presStyleCnt="5">
        <dgm:presLayoutVars>
          <dgm:bulletEnabled val="1"/>
        </dgm:presLayoutVars>
      </dgm:prSet>
      <dgm:spPr/>
      <dgm:t>
        <a:bodyPr/>
        <a:lstStyle/>
        <a:p>
          <a:endParaRPr lang="es-ES"/>
        </a:p>
      </dgm:t>
    </dgm:pt>
    <dgm:pt modelId="{8B116785-5252-4393-BB4D-04B845F35DCC}" type="pres">
      <dgm:prSet presAssocID="{4F014104-D833-458A-8274-E9AF2D728431}" presName="spacing" presStyleCnt="0"/>
      <dgm:spPr/>
    </dgm:pt>
    <dgm:pt modelId="{9D8235D9-C228-47D1-BB11-8023171E429F}" type="pres">
      <dgm:prSet presAssocID="{E9A8D4A0-8FBD-4BF6-8475-7B9E9C5E462A}" presName="linNode" presStyleCnt="0"/>
      <dgm:spPr/>
    </dgm:pt>
    <dgm:pt modelId="{629A38C2-B0AD-4377-B9B1-86E73B53CF0B}" type="pres">
      <dgm:prSet presAssocID="{E9A8D4A0-8FBD-4BF6-8475-7B9E9C5E462A}" presName="parentShp" presStyleLbl="node1" presStyleIdx="1" presStyleCnt="5">
        <dgm:presLayoutVars>
          <dgm:bulletEnabled val="1"/>
        </dgm:presLayoutVars>
      </dgm:prSet>
      <dgm:spPr/>
      <dgm:t>
        <a:bodyPr/>
        <a:lstStyle/>
        <a:p>
          <a:endParaRPr lang="es-ES"/>
        </a:p>
      </dgm:t>
    </dgm:pt>
    <dgm:pt modelId="{2CE07132-E040-4D6F-81BE-557F34C009AF}" type="pres">
      <dgm:prSet presAssocID="{E9A8D4A0-8FBD-4BF6-8475-7B9E9C5E462A}" presName="childShp" presStyleLbl="bgAccFollowNode1" presStyleIdx="1" presStyleCnt="5">
        <dgm:presLayoutVars>
          <dgm:bulletEnabled val="1"/>
        </dgm:presLayoutVars>
      </dgm:prSet>
      <dgm:spPr/>
      <dgm:t>
        <a:bodyPr/>
        <a:lstStyle/>
        <a:p>
          <a:endParaRPr lang="es-ES"/>
        </a:p>
      </dgm:t>
    </dgm:pt>
    <dgm:pt modelId="{2323213B-7415-46E3-B369-B21446306EC0}" type="pres">
      <dgm:prSet presAssocID="{C26EDFF8-89F4-411E-A55F-84D7C1BF0A2F}" presName="spacing" presStyleCnt="0"/>
      <dgm:spPr/>
    </dgm:pt>
    <dgm:pt modelId="{AA6C6A0C-1698-4425-940C-1828CF18710A}" type="pres">
      <dgm:prSet presAssocID="{E3219AFF-F6E4-483B-8D55-6162000B37C1}" presName="linNode" presStyleCnt="0"/>
      <dgm:spPr/>
    </dgm:pt>
    <dgm:pt modelId="{375ED698-3C59-49E1-BE58-7116A196A3E8}" type="pres">
      <dgm:prSet presAssocID="{E3219AFF-F6E4-483B-8D55-6162000B37C1}" presName="parentShp" presStyleLbl="node1" presStyleIdx="2" presStyleCnt="5">
        <dgm:presLayoutVars>
          <dgm:bulletEnabled val="1"/>
        </dgm:presLayoutVars>
      </dgm:prSet>
      <dgm:spPr/>
      <dgm:t>
        <a:bodyPr/>
        <a:lstStyle/>
        <a:p>
          <a:endParaRPr lang="es-ES"/>
        </a:p>
      </dgm:t>
    </dgm:pt>
    <dgm:pt modelId="{80784834-2848-493C-B405-ADFA6D3BC835}" type="pres">
      <dgm:prSet presAssocID="{E3219AFF-F6E4-483B-8D55-6162000B37C1}" presName="childShp" presStyleLbl="bgAccFollowNode1" presStyleIdx="2" presStyleCnt="5">
        <dgm:presLayoutVars>
          <dgm:bulletEnabled val="1"/>
        </dgm:presLayoutVars>
      </dgm:prSet>
      <dgm:spPr/>
      <dgm:t>
        <a:bodyPr/>
        <a:lstStyle/>
        <a:p>
          <a:endParaRPr lang="es-ES"/>
        </a:p>
      </dgm:t>
    </dgm:pt>
    <dgm:pt modelId="{A0F84238-4D00-4AB9-928F-72359EF65291}" type="pres">
      <dgm:prSet presAssocID="{CB2495AE-24ED-41DE-99F2-94B26315983E}" presName="spacing" presStyleCnt="0"/>
      <dgm:spPr/>
    </dgm:pt>
    <dgm:pt modelId="{7A5816B1-0B86-4DE7-8366-9CB95B3F548B}" type="pres">
      <dgm:prSet presAssocID="{89C7DD86-EFBF-4554-9ECA-1C75059666AE}" presName="linNode" presStyleCnt="0"/>
      <dgm:spPr/>
    </dgm:pt>
    <dgm:pt modelId="{3FE057B4-A42D-4A03-8927-BD096BBA0A2A}" type="pres">
      <dgm:prSet presAssocID="{89C7DD86-EFBF-4554-9ECA-1C75059666AE}" presName="parentShp" presStyleLbl="node1" presStyleIdx="3" presStyleCnt="5">
        <dgm:presLayoutVars>
          <dgm:bulletEnabled val="1"/>
        </dgm:presLayoutVars>
      </dgm:prSet>
      <dgm:spPr/>
      <dgm:t>
        <a:bodyPr/>
        <a:lstStyle/>
        <a:p>
          <a:endParaRPr lang="es-ES"/>
        </a:p>
      </dgm:t>
    </dgm:pt>
    <dgm:pt modelId="{A0564265-7675-4A64-8AC8-0C5687FB9D4E}" type="pres">
      <dgm:prSet presAssocID="{89C7DD86-EFBF-4554-9ECA-1C75059666AE}" presName="childShp" presStyleLbl="bgAccFollowNode1" presStyleIdx="3" presStyleCnt="5">
        <dgm:presLayoutVars>
          <dgm:bulletEnabled val="1"/>
        </dgm:presLayoutVars>
      </dgm:prSet>
      <dgm:spPr/>
      <dgm:t>
        <a:bodyPr/>
        <a:lstStyle/>
        <a:p>
          <a:endParaRPr lang="es-ES"/>
        </a:p>
      </dgm:t>
    </dgm:pt>
    <dgm:pt modelId="{5C9F6605-6BAA-4783-9477-0219605B3140}" type="pres">
      <dgm:prSet presAssocID="{887E9AAD-6708-4637-8FC2-CB5A245BEEED}" presName="spacing" presStyleCnt="0"/>
      <dgm:spPr/>
    </dgm:pt>
    <dgm:pt modelId="{D9E384AC-2F36-4119-A392-C26FEA154819}" type="pres">
      <dgm:prSet presAssocID="{24ED1E32-5D2B-4E02-99C1-97393058231A}" presName="linNode" presStyleCnt="0"/>
      <dgm:spPr/>
    </dgm:pt>
    <dgm:pt modelId="{AB8146FE-F6B4-4F04-B166-5675D721E841}" type="pres">
      <dgm:prSet presAssocID="{24ED1E32-5D2B-4E02-99C1-97393058231A}" presName="parentShp" presStyleLbl="node1" presStyleIdx="4" presStyleCnt="5">
        <dgm:presLayoutVars>
          <dgm:bulletEnabled val="1"/>
        </dgm:presLayoutVars>
      </dgm:prSet>
      <dgm:spPr/>
      <dgm:t>
        <a:bodyPr/>
        <a:lstStyle/>
        <a:p>
          <a:endParaRPr lang="es-ES"/>
        </a:p>
      </dgm:t>
    </dgm:pt>
    <dgm:pt modelId="{FACD74DD-AE93-43E8-8832-BDAF307B486B}" type="pres">
      <dgm:prSet presAssocID="{24ED1E32-5D2B-4E02-99C1-97393058231A}" presName="childShp" presStyleLbl="bgAccFollowNode1" presStyleIdx="4" presStyleCnt="5">
        <dgm:presLayoutVars>
          <dgm:bulletEnabled val="1"/>
        </dgm:presLayoutVars>
      </dgm:prSet>
      <dgm:spPr/>
      <dgm:t>
        <a:bodyPr/>
        <a:lstStyle/>
        <a:p>
          <a:endParaRPr lang="es-ES"/>
        </a:p>
      </dgm:t>
    </dgm:pt>
  </dgm:ptLst>
  <dgm:cxnLst>
    <dgm:cxn modelId="{BC1E52D7-AF6E-4353-8A95-2B248EF57BFE}" srcId="{24ED1E32-5D2B-4E02-99C1-97393058231A}" destId="{1A02627A-32B7-461D-8360-FB8B02715D29}" srcOrd="0" destOrd="0" parTransId="{A95D6769-3E87-45C4-95FA-6C1442B8010A}" sibTransId="{29470690-10A6-4CA8-85DF-49298133BF55}"/>
    <dgm:cxn modelId="{4CC95A77-BD42-4FCA-B587-35E698FC5866}" srcId="{A17F3566-0197-464D-9AF4-EA05CBB0BA4E}" destId="{6DD6AC9E-0A7A-4F2C-AAD3-5E0FFCC29AFF}" srcOrd="0" destOrd="0" parTransId="{98A3EBF3-01CC-4D6D-977A-124503227076}" sibTransId="{EC7EECFB-3EDF-4F0A-8807-5EBFD1699C27}"/>
    <dgm:cxn modelId="{9EE86C56-ABE4-4FB7-B3EE-5886188A2C20}" srcId="{89C7DD86-EFBF-4554-9ECA-1C75059666AE}" destId="{6472FD98-0B62-4FFA-8649-62501DCD79BD}" srcOrd="0" destOrd="0" parTransId="{9C46734B-189B-4803-918F-34A5CACC3FDA}" sibTransId="{E0FEBF93-93DC-4CF5-9E0F-6D3A1B2CD972}"/>
    <dgm:cxn modelId="{1799AA33-F9A9-4DF8-95EB-04DE75D55FE5}" srcId="{22EF26F3-0558-45FB-A4A4-CCF7CAE9FE5B}" destId="{89C7DD86-EFBF-4554-9ECA-1C75059666AE}" srcOrd="3" destOrd="0" parTransId="{CFB7701E-8F3E-4C0F-B6EB-4CB17AAB70A3}" sibTransId="{887E9AAD-6708-4637-8FC2-CB5A245BEEED}"/>
    <dgm:cxn modelId="{B6DFF5FA-FCAF-474E-ABE0-293EB3D17BC4}" srcId="{22EF26F3-0558-45FB-A4A4-CCF7CAE9FE5B}" destId="{E9A8D4A0-8FBD-4BF6-8475-7B9E9C5E462A}" srcOrd="1" destOrd="0" parTransId="{E2FEF4B0-6F7E-45CE-B951-8A457BDF3713}" sibTransId="{C26EDFF8-89F4-411E-A55F-84D7C1BF0A2F}"/>
    <dgm:cxn modelId="{593177FF-6F03-461C-8D67-ED848A0B80CA}" type="presOf" srcId="{A17F3566-0197-464D-9AF4-EA05CBB0BA4E}" destId="{F4F39F05-8D1F-4A08-8335-0016CED404D4}" srcOrd="0" destOrd="0" presId="urn:microsoft.com/office/officeart/2005/8/layout/vList6"/>
    <dgm:cxn modelId="{6D95C6DA-F7C1-4203-AC7D-81489FA379C1}" type="presOf" srcId="{1B7DA62F-DC5B-4403-87D3-D1CE692BFE9B}" destId="{80784834-2848-493C-B405-ADFA6D3BC835}" srcOrd="0" destOrd="0" presId="urn:microsoft.com/office/officeart/2005/8/layout/vList6"/>
    <dgm:cxn modelId="{9B9B6E01-4DDF-4C36-A33B-190612CDAAD0}" type="presOf" srcId="{6DD6AC9E-0A7A-4F2C-AAD3-5E0FFCC29AFF}" destId="{DCD475EC-E839-459A-AB9C-E5BD95B2A323}" srcOrd="0" destOrd="0" presId="urn:microsoft.com/office/officeart/2005/8/layout/vList6"/>
    <dgm:cxn modelId="{B0AD9F6D-CD3F-4484-958C-56AE28F5333A}" type="presOf" srcId="{E9A8D4A0-8FBD-4BF6-8475-7B9E9C5E462A}" destId="{629A38C2-B0AD-4377-B9B1-86E73B53CF0B}" srcOrd="0" destOrd="0" presId="urn:microsoft.com/office/officeart/2005/8/layout/vList6"/>
    <dgm:cxn modelId="{53229521-25DF-47C8-B002-41B2DA0AF0DE}" type="presOf" srcId="{89C7DD86-EFBF-4554-9ECA-1C75059666AE}" destId="{3FE057B4-A42D-4A03-8927-BD096BBA0A2A}" srcOrd="0" destOrd="0" presId="urn:microsoft.com/office/officeart/2005/8/layout/vList6"/>
    <dgm:cxn modelId="{023AA4DF-BDE5-4E7F-85CB-93CC01171A90}" srcId="{22EF26F3-0558-45FB-A4A4-CCF7CAE9FE5B}" destId="{E3219AFF-F6E4-483B-8D55-6162000B37C1}" srcOrd="2" destOrd="0" parTransId="{1F7BB573-7C58-40FF-903E-B645B7A547B6}" sibTransId="{CB2495AE-24ED-41DE-99F2-94B26315983E}"/>
    <dgm:cxn modelId="{43B4138A-8996-461C-8088-AB2D72F73B5C}" type="presOf" srcId="{1A02627A-32B7-461D-8360-FB8B02715D29}" destId="{FACD74DD-AE93-43E8-8832-BDAF307B486B}" srcOrd="0" destOrd="0" presId="urn:microsoft.com/office/officeart/2005/8/layout/vList6"/>
    <dgm:cxn modelId="{3474B223-A0D4-4718-A138-69CB232726DD}" type="presOf" srcId="{6472FD98-0B62-4FFA-8649-62501DCD79BD}" destId="{A0564265-7675-4A64-8AC8-0C5687FB9D4E}" srcOrd="0" destOrd="0" presId="urn:microsoft.com/office/officeart/2005/8/layout/vList6"/>
    <dgm:cxn modelId="{DBC12DEE-C9CA-4EC9-8791-501E508BA40C}" type="presOf" srcId="{24ED1E32-5D2B-4E02-99C1-97393058231A}" destId="{AB8146FE-F6B4-4F04-B166-5675D721E841}" srcOrd="0" destOrd="0" presId="urn:microsoft.com/office/officeart/2005/8/layout/vList6"/>
    <dgm:cxn modelId="{B10D4269-A1E5-44C4-80E5-A29E9359AD6A}" type="presOf" srcId="{22EF26F3-0558-45FB-A4A4-CCF7CAE9FE5B}" destId="{DAF213AD-14FF-407F-9319-2AB9159A3281}" srcOrd="0" destOrd="0" presId="urn:microsoft.com/office/officeart/2005/8/layout/vList6"/>
    <dgm:cxn modelId="{267D6C5C-74A2-4E45-BE8E-A418061964D0}" type="presOf" srcId="{E3219AFF-F6E4-483B-8D55-6162000B37C1}" destId="{375ED698-3C59-49E1-BE58-7116A196A3E8}" srcOrd="0" destOrd="0" presId="urn:microsoft.com/office/officeart/2005/8/layout/vList6"/>
    <dgm:cxn modelId="{1DD05CD7-6609-40F8-AE9F-BBC060AE2ECC}" srcId="{E3219AFF-F6E4-483B-8D55-6162000B37C1}" destId="{1B7DA62F-DC5B-4403-87D3-D1CE692BFE9B}" srcOrd="0" destOrd="0" parTransId="{FCCC3CE3-B460-4E5E-A26F-74A3255FD55D}" sibTransId="{F778F9AE-56F3-42A3-843B-F3A378F788AD}"/>
    <dgm:cxn modelId="{2F9F7504-3A35-495F-805E-4267E3ACDFCE}" srcId="{E9A8D4A0-8FBD-4BF6-8475-7B9E9C5E462A}" destId="{F371E4CC-7684-4E8E-8A0D-682DE835AA4F}" srcOrd="0" destOrd="0" parTransId="{C219EDB4-9741-4D0D-B35E-876E321CE8D5}" sibTransId="{D59D3217-A04F-4CE5-B28B-3603F1EC4A6D}"/>
    <dgm:cxn modelId="{2314026E-80C4-4B77-B6C9-73456F90C43D}" srcId="{22EF26F3-0558-45FB-A4A4-CCF7CAE9FE5B}" destId="{A17F3566-0197-464D-9AF4-EA05CBB0BA4E}" srcOrd="0" destOrd="0" parTransId="{9C83D9F7-DAE1-4977-85F6-179B38C46135}" sibTransId="{4F014104-D833-458A-8274-E9AF2D728431}"/>
    <dgm:cxn modelId="{AF18ACE0-EEAA-4B9E-A582-71F8358D8865}" type="presOf" srcId="{F371E4CC-7684-4E8E-8A0D-682DE835AA4F}" destId="{2CE07132-E040-4D6F-81BE-557F34C009AF}" srcOrd="0" destOrd="0" presId="urn:microsoft.com/office/officeart/2005/8/layout/vList6"/>
    <dgm:cxn modelId="{70EB2115-AA14-4CBF-B0E3-B7C49380F526}" srcId="{22EF26F3-0558-45FB-A4A4-CCF7CAE9FE5B}" destId="{24ED1E32-5D2B-4E02-99C1-97393058231A}" srcOrd="4" destOrd="0" parTransId="{86E5C4D3-6446-469E-99B0-A2A8AF4694D7}" sibTransId="{7428D4FF-4936-4D1B-87DD-6F08E3A7DA43}"/>
    <dgm:cxn modelId="{13FBAE4E-9EF7-4116-BC5A-3738054E0DA0}" type="presParOf" srcId="{DAF213AD-14FF-407F-9319-2AB9159A3281}" destId="{55E5744E-EA01-4301-BA47-C1F3E2760B76}" srcOrd="0" destOrd="0" presId="urn:microsoft.com/office/officeart/2005/8/layout/vList6"/>
    <dgm:cxn modelId="{1CC6A394-4CAA-4F4B-ACA3-C0BCD36E965B}" type="presParOf" srcId="{55E5744E-EA01-4301-BA47-C1F3E2760B76}" destId="{F4F39F05-8D1F-4A08-8335-0016CED404D4}" srcOrd="0" destOrd="0" presId="urn:microsoft.com/office/officeart/2005/8/layout/vList6"/>
    <dgm:cxn modelId="{8308F071-8D12-4B6C-8C34-E6AA75A938E3}" type="presParOf" srcId="{55E5744E-EA01-4301-BA47-C1F3E2760B76}" destId="{DCD475EC-E839-459A-AB9C-E5BD95B2A323}" srcOrd="1" destOrd="0" presId="urn:microsoft.com/office/officeart/2005/8/layout/vList6"/>
    <dgm:cxn modelId="{A0BB698F-6437-4FBB-B6E8-C750E219BA8C}" type="presParOf" srcId="{DAF213AD-14FF-407F-9319-2AB9159A3281}" destId="{8B116785-5252-4393-BB4D-04B845F35DCC}" srcOrd="1" destOrd="0" presId="urn:microsoft.com/office/officeart/2005/8/layout/vList6"/>
    <dgm:cxn modelId="{169902A6-A251-40F3-9A95-926028911A3B}" type="presParOf" srcId="{DAF213AD-14FF-407F-9319-2AB9159A3281}" destId="{9D8235D9-C228-47D1-BB11-8023171E429F}" srcOrd="2" destOrd="0" presId="urn:microsoft.com/office/officeart/2005/8/layout/vList6"/>
    <dgm:cxn modelId="{E97B1B2B-5B7B-430C-9DE4-2018044B7E50}" type="presParOf" srcId="{9D8235D9-C228-47D1-BB11-8023171E429F}" destId="{629A38C2-B0AD-4377-B9B1-86E73B53CF0B}" srcOrd="0" destOrd="0" presId="urn:microsoft.com/office/officeart/2005/8/layout/vList6"/>
    <dgm:cxn modelId="{56842451-DE5E-41B7-80D8-7717D991D4EB}" type="presParOf" srcId="{9D8235D9-C228-47D1-BB11-8023171E429F}" destId="{2CE07132-E040-4D6F-81BE-557F34C009AF}" srcOrd="1" destOrd="0" presId="urn:microsoft.com/office/officeart/2005/8/layout/vList6"/>
    <dgm:cxn modelId="{F73FA909-48F7-41B2-826A-77C513608E74}" type="presParOf" srcId="{DAF213AD-14FF-407F-9319-2AB9159A3281}" destId="{2323213B-7415-46E3-B369-B21446306EC0}" srcOrd="3" destOrd="0" presId="urn:microsoft.com/office/officeart/2005/8/layout/vList6"/>
    <dgm:cxn modelId="{26211CF9-E8A9-4B8C-9447-9B2F64AA43C4}" type="presParOf" srcId="{DAF213AD-14FF-407F-9319-2AB9159A3281}" destId="{AA6C6A0C-1698-4425-940C-1828CF18710A}" srcOrd="4" destOrd="0" presId="urn:microsoft.com/office/officeart/2005/8/layout/vList6"/>
    <dgm:cxn modelId="{C818CFA0-A5F1-49E3-A2A5-75023112B77A}" type="presParOf" srcId="{AA6C6A0C-1698-4425-940C-1828CF18710A}" destId="{375ED698-3C59-49E1-BE58-7116A196A3E8}" srcOrd="0" destOrd="0" presId="urn:microsoft.com/office/officeart/2005/8/layout/vList6"/>
    <dgm:cxn modelId="{F57B5253-1F4F-4FD8-B6F8-0D9F9E56EC2E}" type="presParOf" srcId="{AA6C6A0C-1698-4425-940C-1828CF18710A}" destId="{80784834-2848-493C-B405-ADFA6D3BC835}" srcOrd="1" destOrd="0" presId="urn:microsoft.com/office/officeart/2005/8/layout/vList6"/>
    <dgm:cxn modelId="{A2D38BCB-8FEB-4DEB-9A54-D4706EE5F784}" type="presParOf" srcId="{DAF213AD-14FF-407F-9319-2AB9159A3281}" destId="{A0F84238-4D00-4AB9-928F-72359EF65291}" srcOrd="5" destOrd="0" presId="urn:microsoft.com/office/officeart/2005/8/layout/vList6"/>
    <dgm:cxn modelId="{76103AE3-6BE2-41AB-A878-2ACAC2453536}" type="presParOf" srcId="{DAF213AD-14FF-407F-9319-2AB9159A3281}" destId="{7A5816B1-0B86-4DE7-8366-9CB95B3F548B}" srcOrd="6" destOrd="0" presId="urn:microsoft.com/office/officeart/2005/8/layout/vList6"/>
    <dgm:cxn modelId="{3ABADF36-B554-4E70-97B1-5C7240595C2A}" type="presParOf" srcId="{7A5816B1-0B86-4DE7-8366-9CB95B3F548B}" destId="{3FE057B4-A42D-4A03-8927-BD096BBA0A2A}" srcOrd="0" destOrd="0" presId="urn:microsoft.com/office/officeart/2005/8/layout/vList6"/>
    <dgm:cxn modelId="{6F12D88D-0ACE-46C8-9B03-09257CECB97D}" type="presParOf" srcId="{7A5816B1-0B86-4DE7-8366-9CB95B3F548B}" destId="{A0564265-7675-4A64-8AC8-0C5687FB9D4E}" srcOrd="1" destOrd="0" presId="urn:microsoft.com/office/officeart/2005/8/layout/vList6"/>
    <dgm:cxn modelId="{1F150EC6-273E-4188-9BA0-83F498D9BB3D}" type="presParOf" srcId="{DAF213AD-14FF-407F-9319-2AB9159A3281}" destId="{5C9F6605-6BAA-4783-9477-0219605B3140}" srcOrd="7" destOrd="0" presId="urn:microsoft.com/office/officeart/2005/8/layout/vList6"/>
    <dgm:cxn modelId="{F005945A-E1D9-4751-AD82-9B7460095FB4}" type="presParOf" srcId="{DAF213AD-14FF-407F-9319-2AB9159A3281}" destId="{D9E384AC-2F36-4119-A392-C26FEA154819}" srcOrd="8" destOrd="0" presId="urn:microsoft.com/office/officeart/2005/8/layout/vList6"/>
    <dgm:cxn modelId="{6F6D297F-901D-486D-917A-376589E9A108}" type="presParOf" srcId="{D9E384AC-2F36-4119-A392-C26FEA154819}" destId="{AB8146FE-F6B4-4F04-B166-5675D721E841}" srcOrd="0" destOrd="0" presId="urn:microsoft.com/office/officeart/2005/8/layout/vList6"/>
    <dgm:cxn modelId="{433F05C7-23AE-4E08-ADEF-D1F7510C8DDF}" type="presParOf" srcId="{D9E384AC-2F36-4119-A392-C26FEA154819}" destId="{FACD74DD-AE93-43E8-8832-BDAF307B486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08758F-DBA5-453E-BE81-46E5B2782D1F}" type="doc">
      <dgm:prSet loTypeId="urn:microsoft.com/office/officeart/2005/8/layout/vProcess5" loCatId="process" qsTypeId="urn:microsoft.com/office/officeart/2005/8/quickstyle/3d2" qsCatId="3D" csTypeId="urn:microsoft.com/office/officeart/2005/8/colors/accent1_4" csCatId="accent1" phldr="1"/>
      <dgm:spPr/>
      <dgm:t>
        <a:bodyPr/>
        <a:lstStyle/>
        <a:p>
          <a:endParaRPr lang="es-ES"/>
        </a:p>
      </dgm:t>
    </dgm:pt>
    <dgm:pt modelId="{0B17AED9-800D-460C-8B9B-9352E32F4FC8}">
      <dgm:prSet phldrT="[Texto]"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dgm:spPr>
      <dgm:t>
        <a:bodyPr/>
        <a:lstStyle/>
        <a:p>
          <a:r>
            <a:rPr lang="es-ES" sz="1800" dirty="0" smtClean="0">
              <a:solidFill>
                <a:schemeClr val="tx1"/>
              </a:solidFill>
            </a:rPr>
            <a:t>La técnica a aplicarse, una vez realizadas las encuestas, será que la tabulación de los resultados serán procesados en el programa estadístico – matemático SPSS</a:t>
          </a:r>
          <a:endParaRPr lang="es-ES" sz="1800" dirty="0">
            <a:solidFill>
              <a:schemeClr val="tx1"/>
            </a:solidFill>
          </a:endParaRPr>
        </a:p>
      </dgm:t>
    </dgm:pt>
    <dgm:pt modelId="{669AEA47-AD2B-4C89-AECF-2C7A24553729}" type="parTrans" cxnId="{243C7330-1669-4761-9A76-8B24048DEA98}">
      <dgm:prSet/>
      <dgm:spPr/>
      <dgm:t>
        <a:bodyPr/>
        <a:lstStyle/>
        <a:p>
          <a:endParaRPr lang="es-ES" sz="1800"/>
        </a:p>
      </dgm:t>
    </dgm:pt>
    <dgm:pt modelId="{FCDEF92B-4E21-43F8-8273-F0B44CD4FABB}" type="sibTrans" cxnId="{243C7330-1669-4761-9A76-8B24048DEA98}">
      <dgm:prSet custT="1"/>
      <dgm:spPr/>
      <dgm:t>
        <a:bodyPr/>
        <a:lstStyle/>
        <a:p>
          <a:endParaRPr lang="es-ES" sz="3600"/>
        </a:p>
      </dgm:t>
    </dgm:pt>
    <dgm:pt modelId="{54270B84-FD4B-4716-B645-0A39E237D949}">
      <dgm:prSet phldrT="[Texto]" custT="1"/>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dgm:spPr>
      <dgm:t>
        <a:bodyPr/>
        <a:lstStyle/>
        <a:p>
          <a:r>
            <a:rPr lang="es-EC" sz="1800" dirty="0" smtClean="0"/>
            <a:t>Una vez establecidos los resultados dados por los datos recolectados en la encuesta y su posterior análisis (</a:t>
          </a:r>
          <a:r>
            <a:rPr lang="es-EC" sz="1800" dirty="0" err="1" smtClean="0"/>
            <a:t>univariado</a:t>
          </a:r>
          <a:r>
            <a:rPr lang="es-EC" sz="1800" dirty="0" smtClean="0"/>
            <a:t>, </a:t>
          </a:r>
          <a:r>
            <a:rPr lang="es-EC" sz="1800" dirty="0" err="1" smtClean="0"/>
            <a:t>bivariado</a:t>
          </a:r>
          <a:r>
            <a:rPr lang="es-EC" sz="1800" dirty="0" smtClean="0"/>
            <a:t>, </a:t>
          </a:r>
          <a:r>
            <a:rPr lang="es-EC" sz="1800" dirty="0" err="1" smtClean="0"/>
            <a:t>trivariado</a:t>
          </a:r>
          <a:r>
            <a:rPr lang="es-EC" sz="1800" dirty="0" smtClean="0"/>
            <a:t>) </a:t>
          </a:r>
          <a:r>
            <a:rPr lang="es-EC" sz="1800" dirty="0" smtClean="0"/>
            <a:t>, se procederá a la comprobación de la hipótesis planteada. </a:t>
          </a:r>
          <a:endParaRPr lang="es-ES" sz="1800" dirty="0"/>
        </a:p>
      </dgm:t>
    </dgm:pt>
    <dgm:pt modelId="{DABA1E3E-758B-4E55-9168-C60AF762076E}" type="parTrans" cxnId="{AFEC52BF-C4A2-4483-86F7-B073FB994EBB}">
      <dgm:prSet/>
      <dgm:spPr/>
      <dgm:t>
        <a:bodyPr/>
        <a:lstStyle/>
        <a:p>
          <a:endParaRPr lang="es-ES" sz="1800"/>
        </a:p>
      </dgm:t>
    </dgm:pt>
    <dgm:pt modelId="{9B5D330A-AD16-4F64-9825-A990282673D2}" type="sibTrans" cxnId="{AFEC52BF-C4A2-4483-86F7-B073FB994EBB}">
      <dgm:prSet custT="1"/>
      <dgm:spPr/>
      <dgm:t>
        <a:bodyPr/>
        <a:lstStyle/>
        <a:p>
          <a:endParaRPr lang="es-ES" sz="3600"/>
        </a:p>
      </dgm:t>
    </dgm:pt>
    <dgm:pt modelId="{A40266B4-8FE3-40BA-99A1-2567620D35C8}">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dgm:spPr>
      <dgm:t>
        <a:bodyPr/>
        <a:lstStyle/>
        <a:p>
          <a:pPr algn="ctr"/>
          <a:r>
            <a:rPr lang="es-EC" sz="1400" b="1" dirty="0" smtClean="0">
              <a:solidFill>
                <a:schemeClr val="tx1"/>
              </a:solidFill>
            </a:rPr>
            <a:t>COMPROBACIÓN DE LA HIPÓTESIS: </a:t>
          </a:r>
        </a:p>
        <a:p>
          <a:pPr algn="l"/>
          <a:r>
            <a:rPr lang="es-EC" sz="1200" dirty="0" smtClean="0">
              <a:solidFill>
                <a:schemeClr val="tx1"/>
              </a:solidFill>
            </a:rPr>
            <a:t>* </a:t>
          </a:r>
          <a:r>
            <a:rPr lang="es-EC" sz="1200" b="1" dirty="0" smtClean="0">
              <a:solidFill>
                <a:schemeClr val="tx1"/>
              </a:solidFill>
            </a:rPr>
            <a:t>Chi cuadrado: </a:t>
          </a:r>
          <a:r>
            <a:rPr lang="es-EC" sz="1200" dirty="0" smtClean="0">
              <a:solidFill>
                <a:schemeClr val="tx1"/>
              </a:solidFill>
            </a:rPr>
            <a:t>Nos permite usar la fuerza de asociación entre las variable.</a:t>
          </a:r>
        </a:p>
        <a:p>
          <a:pPr algn="l"/>
          <a:r>
            <a:rPr lang="es-EC" sz="1200" dirty="0" smtClean="0">
              <a:solidFill>
                <a:schemeClr val="tx1"/>
              </a:solidFill>
            </a:rPr>
            <a:t>* </a:t>
          </a:r>
          <a:r>
            <a:rPr lang="es-EC" sz="1200" b="1" dirty="0" smtClean="0">
              <a:solidFill>
                <a:schemeClr val="tx1"/>
              </a:solidFill>
            </a:rPr>
            <a:t>Coeficiente de correlación: </a:t>
          </a:r>
          <a:r>
            <a:rPr lang="es-EC" sz="1200" dirty="0" smtClean="0">
              <a:solidFill>
                <a:schemeClr val="tx1"/>
              </a:solidFill>
            </a:rPr>
            <a:t>nos permite conocer la magnitud de asociación de las variables en estudio .</a:t>
          </a:r>
        </a:p>
        <a:p>
          <a:pPr algn="l"/>
          <a:r>
            <a:rPr lang="es-EC" sz="1200" dirty="0" smtClean="0">
              <a:solidFill>
                <a:schemeClr val="tx1"/>
              </a:solidFill>
            </a:rPr>
            <a:t>* </a:t>
          </a:r>
          <a:r>
            <a:rPr lang="es-EC" sz="1200" b="1" dirty="0" err="1" smtClean="0">
              <a:solidFill>
                <a:schemeClr val="tx1"/>
              </a:solidFill>
            </a:rPr>
            <a:t>Anova</a:t>
          </a:r>
          <a:r>
            <a:rPr lang="es-EC" sz="1200" b="1" dirty="0" smtClean="0">
              <a:solidFill>
                <a:schemeClr val="tx1"/>
              </a:solidFill>
            </a:rPr>
            <a:t>: </a:t>
          </a:r>
          <a:r>
            <a:rPr lang="es-EC" sz="1200" dirty="0" smtClean="0">
              <a:solidFill>
                <a:schemeClr val="tx1"/>
              </a:solidFill>
            </a:rPr>
            <a:t>nos ayudará a descubrir el efecto principal y los efectos de interacción de variables categóricas independientes sobre un intervalo de la variable dependiente.</a:t>
          </a:r>
          <a:endParaRPr lang="es-ES" sz="1200" dirty="0">
            <a:solidFill>
              <a:schemeClr val="tx1"/>
            </a:solidFill>
          </a:endParaRPr>
        </a:p>
      </dgm:t>
    </dgm:pt>
    <dgm:pt modelId="{1E1DF948-9329-42D4-9C28-D09564691DEB}" type="parTrans" cxnId="{0EBEF005-D8BA-4E83-8078-4F36F81D6162}">
      <dgm:prSet/>
      <dgm:spPr/>
      <dgm:t>
        <a:bodyPr/>
        <a:lstStyle/>
        <a:p>
          <a:endParaRPr lang="es-ES" sz="1800"/>
        </a:p>
      </dgm:t>
    </dgm:pt>
    <dgm:pt modelId="{1CEF559B-3EDA-496E-BEAF-1BA165D1A17C}" type="sibTrans" cxnId="{0EBEF005-D8BA-4E83-8078-4F36F81D6162}">
      <dgm:prSet/>
      <dgm:spPr/>
      <dgm:t>
        <a:bodyPr/>
        <a:lstStyle/>
        <a:p>
          <a:endParaRPr lang="es-ES" sz="1800"/>
        </a:p>
      </dgm:t>
    </dgm:pt>
    <dgm:pt modelId="{337A991C-7202-43CE-B1B3-39E21C3CFDBA}" type="pres">
      <dgm:prSet presAssocID="{8708758F-DBA5-453E-BE81-46E5B2782D1F}" presName="outerComposite" presStyleCnt="0">
        <dgm:presLayoutVars>
          <dgm:chMax val="5"/>
          <dgm:dir/>
          <dgm:resizeHandles val="exact"/>
        </dgm:presLayoutVars>
      </dgm:prSet>
      <dgm:spPr/>
      <dgm:t>
        <a:bodyPr/>
        <a:lstStyle/>
        <a:p>
          <a:endParaRPr lang="es-ES"/>
        </a:p>
      </dgm:t>
    </dgm:pt>
    <dgm:pt modelId="{3FF0BE78-A162-48DB-AA94-7CEE2BCCB208}" type="pres">
      <dgm:prSet presAssocID="{8708758F-DBA5-453E-BE81-46E5B2782D1F}" presName="dummyMaxCanvas" presStyleCnt="0">
        <dgm:presLayoutVars/>
      </dgm:prSet>
      <dgm:spPr/>
    </dgm:pt>
    <dgm:pt modelId="{A27A4C4E-95C0-464C-BFC2-71D3CED13DA4}" type="pres">
      <dgm:prSet presAssocID="{8708758F-DBA5-453E-BE81-46E5B2782D1F}" presName="ThreeNodes_1" presStyleLbl="node1" presStyleIdx="0" presStyleCnt="3">
        <dgm:presLayoutVars>
          <dgm:bulletEnabled val="1"/>
        </dgm:presLayoutVars>
      </dgm:prSet>
      <dgm:spPr/>
      <dgm:t>
        <a:bodyPr/>
        <a:lstStyle/>
        <a:p>
          <a:endParaRPr lang="es-ES"/>
        </a:p>
      </dgm:t>
    </dgm:pt>
    <dgm:pt modelId="{BE6B18AB-7A97-4AA0-BEB5-B760859642CD}" type="pres">
      <dgm:prSet presAssocID="{8708758F-DBA5-453E-BE81-46E5B2782D1F}" presName="ThreeNodes_2" presStyleLbl="node1" presStyleIdx="1" presStyleCnt="3">
        <dgm:presLayoutVars>
          <dgm:bulletEnabled val="1"/>
        </dgm:presLayoutVars>
      </dgm:prSet>
      <dgm:spPr/>
      <dgm:t>
        <a:bodyPr/>
        <a:lstStyle/>
        <a:p>
          <a:endParaRPr lang="es-ES"/>
        </a:p>
      </dgm:t>
    </dgm:pt>
    <dgm:pt modelId="{0CA1C5F8-5133-48E2-9CB9-D76E85ABD84F}" type="pres">
      <dgm:prSet presAssocID="{8708758F-DBA5-453E-BE81-46E5B2782D1F}" presName="ThreeNodes_3" presStyleLbl="node1" presStyleIdx="2" presStyleCnt="3">
        <dgm:presLayoutVars>
          <dgm:bulletEnabled val="1"/>
        </dgm:presLayoutVars>
      </dgm:prSet>
      <dgm:spPr/>
      <dgm:t>
        <a:bodyPr/>
        <a:lstStyle/>
        <a:p>
          <a:endParaRPr lang="es-ES"/>
        </a:p>
      </dgm:t>
    </dgm:pt>
    <dgm:pt modelId="{AE3270D2-E4A1-4AD1-9523-BD8F71B8C877}" type="pres">
      <dgm:prSet presAssocID="{8708758F-DBA5-453E-BE81-46E5B2782D1F}" presName="ThreeConn_1-2" presStyleLbl="fgAccFollowNode1" presStyleIdx="0" presStyleCnt="2">
        <dgm:presLayoutVars>
          <dgm:bulletEnabled val="1"/>
        </dgm:presLayoutVars>
      </dgm:prSet>
      <dgm:spPr/>
      <dgm:t>
        <a:bodyPr/>
        <a:lstStyle/>
        <a:p>
          <a:endParaRPr lang="es-ES"/>
        </a:p>
      </dgm:t>
    </dgm:pt>
    <dgm:pt modelId="{F6678D8B-F212-442F-A7C1-9E1CBFA4C072}" type="pres">
      <dgm:prSet presAssocID="{8708758F-DBA5-453E-BE81-46E5B2782D1F}" presName="ThreeConn_2-3" presStyleLbl="fgAccFollowNode1" presStyleIdx="1" presStyleCnt="2">
        <dgm:presLayoutVars>
          <dgm:bulletEnabled val="1"/>
        </dgm:presLayoutVars>
      </dgm:prSet>
      <dgm:spPr/>
      <dgm:t>
        <a:bodyPr/>
        <a:lstStyle/>
        <a:p>
          <a:endParaRPr lang="es-ES"/>
        </a:p>
      </dgm:t>
    </dgm:pt>
    <dgm:pt modelId="{D794E4F6-C6F4-453D-8348-96D50AC40FC0}" type="pres">
      <dgm:prSet presAssocID="{8708758F-DBA5-453E-BE81-46E5B2782D1F}" presName="ThreeNodes_1_text" presStyleLbl="node1" presStyleIdx="2" presStyleCnt="3">
        <dgm:presLayoutVars>
          <dgm:bulletEnabled val="1"/>
        </dgm:presLayoutVars>
      </dgm:prSet>
      <dgm:spPr/>
      <dgm:t>
        <a:bodyPr/>
        <a:lstStyle/>
        <a:p>
          <a:endParaRPr lang="es-ES"/>
        </a:p>
      </dgm:t>
    </dgm:pt>
    <dgm:pt modelId="{52080A6D-9992-43E3-A4CB-89649BCAD61F}" type="pres">
      <dgm:prSet presAssocID="{8708758F-DBA5-453E-BE81-46E5B2782D1F}" presName="ThreeNodes_2_text" presStyleLbl="node1" presStyleIdx="2" presStyleCnt="3">
        <dgm:presLayoutVars>
          <dgm:bulletEnabled val="1"/>
        </dgm:presLayoutVars>
      </dgm:prSet>
      <dgm:spPr/>
      <dgm:t>
        <a:bodyPr/>
        <a:lstStyle/>
        <a:p>
          <a:endParaRPr lang="es-ES"/>
        </a:p>
      </dgm:t>
    </dgm:pt>
    <dgm:pt modelId="{E1062D2D-1B7A-4782-A781-E08BEF254ACA}" type="pres">
      <dgm:prSet presAssocID="{8708758F-DBA5-453E-BE81-46E5B2782D1F}" presName="ThreeNodes_3_text" presStyleLbl="node1" presStyleIdx="2" presStyleCnt="3">
        <dgm:presLayoutVars>
          <dgm:bulletEnabled val="1"/>
        </dgm:presLayoutVars>
      </dgm:prSet>
      <dgm:spPr/>
      <dgm:t>
        <a:bodyPr/>
        <a:lstStyle/>
        <a:p>
          <a:endParaRPr lang="es-ES"/>
        </a:p>
      </dgm:t>
    </dgm:pt>
  </dgm:ptLst>
  <dgm:cxnLst>
    <dgm:cxn modelId="{0EBEF005-D8BA-4E83-8078-4F36F81D6162}" srcId="{8708758F-DBA5-453E-BE81-46E5B2782D1F}" destId="{A40266B4-8FE3-40BA-99A1-2567620D35C8}" srcOrd="2" destOrd="0" parTransId="{1E1DF948-9329-42D4-9C28-D09564691DEB}" sibTransId="{1CEF559B-3EDA-496E-BEAF-1BA165D1A17C}"/>
    <dgm:cxn modelId="{AFEC52BF-C4A2-4483-86F7-B073FB994EBB}" srcId="{8708758F-DBA5-453E-BE81-46E5B2782D1F}" destId="{54270B84-FD4B-4716-B645-0A39E237D949}" srcOrd="1" destOrd="0" parTransId="{DABA1E3E-758B-4E55-9168-C60AF762076E}" sibTransId="{9B5D330A-AD16-4F64-9825-A990282673D2}"/>
    <dgm:cxn modelId="{4B860E67-1F9E-41E9-BD68-FFD4ED04FF8B}" type="presOf" srcId="{54270B84-FD4B-4716-B645-0A39E237D949}" destId="{52080A6D-9992-43E3-A4CB-89649BCAD61F}" srcOrd="1" destOrd="0" presId="urn:microsoft.com/office/officeart/2005/8/layout/vProcess5"/>
    <dgm:cxn modelId="{5EFD9F71-20DF-4BDE-81E3-7B9AA0442622}" type="presOf" srcId="{A40266B4-8FE3-40BA-99A1-2567620D35C8}" destId="{E1062D2D-1B7A-4782-A781-E08BEF254ACA}" srcOrd="1" destOrd="0" presId="urn:microsoft.com/office/officeart/2005/8/layout/vProcess5"/>
    <dgm:cxn modelId="{83333160-B1F0-465F-875B-9BBEAF9710E7}" type="presOf" srcId="{8708758F-DBA5-453E-BE81-46E5B2782D1F}" destId="{337A991C-7202-43CE-B1B3-39E21C3CFDBA}" srcOrd="0" destOrd="0" presId="urn:microsoft.com/office/officeart/2005/8/layout/vProcess5"/>
    <dgm:cxn modelId="{52B4098E-FDDB-4ED5-8460-2ED7C519DEE6}" type="presOf" srcId="{A40266B4-8FE3-40BA-99A1-2567620D35C8}" destId="{0CA1C5F8-5133-48E2-9CB9-D76E85ABD84F}" srcOrd="0" destOrd="0" presId="urn:microsoft.com/office/officeart/2005/8/layout/vProcess5"/>
    <dgm:cxn modelId="{18016C4D-287F-4A94-84E9-0523030CA77C}" type="presOf" srcId="{54270B84-FD4B-4716-B645-0A39E237D949}" destId="{BE6B18AB-7A97-4AA0-BEB5-B760859642CD}" srcOrd="0" destOrd="0" presId="urn:microsoft.com/office/officeart/2005/8/layout/vProcess5"/>
    <dgm:cxn modelId="{3BB9E0F0-6642-4DA0-B89E-F9ADE9BE9CF6}" type="presOf" srcId="{9B5D330A-AD16-4F64-9825-A990282673D2}" destId="{F6678D8B-F212-442F-A7C1-9E1CBFA4C072}" srcOrd="0" destOrd="0" presId="urn:microsoft.com/office/officeart/2005/8/layout/vProcess5"/>
    <dgm:cxn modelId="{E7CF525C-7BD5-4E93-98C4-69C44A171D2F}" type="presOf" srcId="{0B17AED9-800D-460C-8B9B-9352E32F4FC8}" destId="{D794E4F6-C6F4-453D-8348-96D50AC40FC0}" srcOrd="1" destOrd="0" presId="urn:microsoft.com/office/officeart/2005/8/layout/vProcess5"/>
    <dgm:cxn modelId="{243C7330-1669-4761-9A76-8B24048DEA98}" srcId="{8708758F-DBA5-453E-BE81-46E5B2782D1F}" destId="{0B17AED9-800D-460C-8B9B-9352E32F4FC8}" srcOrd="0" destOrd="0" parTransId="{669AEA47-AD2B-4C89-AECF-2C7A24553729}" sibTransId="{FCDEF92B-4E21-43F8-8273-F0B44CD4FABB}"/>
    <dgm:cxn modelId="{DAAADCCF-ED02-4BC3-9CEB-CD590B8A1683}" type="presOf" srcId="{0B17AED9-800D-460C-8B9B-9352E32F4FC8}" destId="{A27A4C4E-95C0-464C-BFC2-71D3CED13DA4}" srcOrd="0" destOrd="0" presId="urn:microsoft.com/office/officeart/2005/8/layout/vProcess5"/>
    <dgm:cxn modelId="{C7B6A3C5-D83A-4E4C-8DF4-ABA290AB9C6A}" type="presOf" srcId="{FCDEF92B-4E21-43F8-8273-F0B44CD4FABB}" destId="{AE3270D2-E4A1-4AD1-9523-BD8F71B8C877}" srcOrd="0" destOrd="0" presId="urn:microsoft.com/office/officeart/2005/8/layout/vProcess5"/>
    <dgm:cxn modelId="{DF21EACB-D26A-4AAE-8AAD-318F02F12A1B}" type="presParOf" srcId="{337A991C-7202-43CE-B1B3-39E21C3CFDBA}" destId="{3FF0BE78-A162-48DB-AA94-7CEE2BCCB208}" srcOrd="0" destOrd="0" presId="urn:microsoft.com/office/officeart/2005/8/layout/vProcess5"/>
    <dgm:cxn modelId="{911FF250-5D06-4F76-B219-AD288A6639C4}" type="presParOf" srcId="{337A991C-7202-43CE-B1B3-39E21C3CFDBA}" destId="{A27A4C4E-95C0-464C-BFC2-71D3CED13DA4}" srcOrd="1" destOrd="0" presId="urn:microsoft.com/office/officeart/2005/8/layout/vProcess5"/>
    <dgm:cxn modelId="{2488E5E9-943B-43CC-8AA5-6372FB33B82B}" type="presParOf" srcId="{337A991C-7202-43CE-B1B3-39E21C3CFDBA}" destId="{BE6B18AB-7A97-4AA0-BEB5-B760859642CD}" srcOrd="2" destOrd="0" presId="urn:microsoft.com/office/officeart/2005/8/layout/vProcess5"/>
    <dgm:cxn modelId="{5E767F27-B24A-420A-BA4A-339E1BE8E49C}" type="presParOf" srcId="{337A991C-7202-43CE-B1B3-39E21C3CFDBA}" destId="{0CA1C5F8-5133-48E2-9CB9-D76E85ABD84F}" srcOrd="3" destOrd="0" presId="urn:microsoft.com/office/officeart/2005/8/layout/vProcess5"/>
    <dgm:cxn modelId="{6D55EE0C-932C-4626-A4DA-B73907E61E67}" type="presParOf" srcId="{337A991C-7202-43CE-B1B3-39E21C3CFDBA}" destId="{AE3270D2-E4A1-4AD1-9523-BD8F71B8C877}" srcOrd="4" destOrd="0" presId="urn:microsoft.com/office/officeart/2005/8/layout/vProcess5"/>
    <dgm:cxn modelId="{49FEC365-F614-4A1F-A6FD-00EFD22172D7}" type="presParOf" srcId="{337A991C-7202-43CE-B1B3-39E21C3CFDBA}" destId="{F6678D8B-F212-442F-A7C1-9E1CBFA4C072}" srcOrd="5" destOrd="0" presId="urn:microsoft.com/office/officeart/2005/8/layout/vProcess5"/>
    <dgm:cxn modelId="{D1B5146E-CFF2-4369-AE4C-00919F4D4EDA}" type="presParOf" srcId="{337A991C-7202-43CE-B1B3-39E21C3CFDBA}" destId="{D794E4F6-C6F4-453D-8348-96D50AC40FC0}" srcOrd="6" destOrd="0" presId="urn:microsoft.com/office/officeart/2005/8/layout/vProcess5"/>
    <dgm:cxn modelId="{46F00144-24D0-4651-AA81-2CCE68E9BF83}" type="presParOf" srcId="{337A991C-7202-43CE-B1B3-39E21C3CFDBA}" destId="{52080A6D-9992-43E3-A4CB-89649BCAD61F}" srcOrd="7" destOrd="0" presId="urn:microsoft.com/office/officeart/2005/8/layout/vProcess5"/>
    <dgm:cxn modelId="{17789405-A831-4835-8F5B-B5F74974CC32}" type="presParOf" srcId="{337A991C-7202-43CE-B1B3-39E21C3CFDBA}" destId="{E1062D2D-1B7A-4782-A781-E08BEF254AC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1C8204-4AC4-457B-AB67-740CF7929BE8}"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es-ES"/>
        </a:p>
      </dgm:t>
    </dgm:pt>
    <dgm:pt modelId="{0AF8FC8F-3654-4DC0-8627-49C4D7D214A6}">
      <dgm:prSet phldrT="[Texto]"/>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dgm:spPr>
      <dgm:t>
        <a:bodyPr/>
        <a:lstStyle/>
        <a:p>
          <a:r>
            <a:rPr lang="es-ES" b="1" dirty="0" smtClean="0">
              <a:solidFill>
                <a:schemeClr val="tx1"/>
              </a:solidFill>
            </a:rPr>
            <a:t>PLAN ESTRATÈGICO</a:t>
          </a:r>
          <a:endParaRPr lang="es-ES" b="1" dirty="0">
            <a:solidFill>
              <a:schemeClr val="tx1"/>
            </a:solidFill>
          </a:endParaRPr>
        </a:p>
      </dgm:t>
    </dgm:pt>
    <dgm:pt modelId="{C7C9D318-2981-490D-BF5F-CB1D62A9EB6F}" type="parTrans" cxnId="{BBB238C3-9530-46C4-9CED-8B18C4571E36}">
      <dgm:prSet/>
      <dgm:spPr/>
      <dgm:t>
        <a:bodyPr/>
        <a:lstStyle/>
        <a:p>
          <a:endParaRPr lang="es-ES"/>
        </a:p>
      </dgm:t>
    </dgm:pt>
    <dgm:pt modelId="{1E234A6B-CFCC-45A0-A0AE-0DCC201AB449}" type="sibTrans" cxnId="{BBB238C3-9530-46C4-9CED-8B18C4571E36}">
      <dgm:prSet/>
      <dgm:spPr/>
      <dgm:t>
        <a:bodyPr/>
        <a:lstStyle/>
        <a:p>
          <a:endParaRPr lang="es-ES"/>
        </a:p>
      </dgm:t>
    </dgm:pt>
    <dgm:pt modelId="{219993B9-A6C0-493C-B6FD-B1287A3AF38D}">
      <dgm:prSet phldrT="[Texto]"/>
      <dgm:spPr/>
      <dgm:t>
        <a:bodyPr/>
        <a:lstStyle/>
        <a:p>
          <a:r>
            <a:rPr lang="es-ES" dirty="0" smtClean="0"/>
            <a:t> </a:t>
          </a:r>
          <a:r>
            <a:rPr lang="es-ES" dirty="0" smtClean="0"/>
            <a:t>Formulación de la estrategia.</a:t>
          </a:r>
          <a:endParaRPr lang="es-ES" dirty="0"/>
        </a:p>
      </dgm:t>
    </dgm:pt>
    <dgm:pt modelId="{010CE3E5-E57B-4B63-AC08-72907CA4F74A}" type="parTrans" cxnId="{7590537B-C3B0-46A8-9E79-C1108BADDB9D}">
      <dgm:prSet/>
      <dgm:spPr/>
      <dgm:t>
        <a:bodyPr/>
        <a:lstStyle/>
        <a:p>
          <a:endParaRPr lang="es-ES"/>
        </a:p>
      </dgm:t>
    </dgm:pt>
    <dgm:pt modelId="{17AD34B4-7A51-4628-ACC3-40E3EE49A670}" type="sibTrans" cxnId="{7590537B-C3B0-46A8-9E79-C1108BADDB9D}">
      <dgm:prSet/>
      <dgm:spPr/>
      <dgm:t>
        <a:bodyPr/>
        <a:lstStyle/>
        <a:p>
          <a:endParaRPr lang="es-ES"/>
        </a:p>
      </dgm:t>
    </dgm:pt>
    <dgm:pt modelId="{EC563E4D-A4A7-459A-8FB3-C602F754F261}">
      <dgm:prSet phldrT="[Texto]"/>
      <dgm:spPr/>
      <dgm:t>
        <a:bodyPr/>
        <a:lstStyle/>
        <a:p>
          <a:r>
            <a:rPr lang="es-ES" dirty="0" smtClean="0"/>
            <a:t> </a:t>
          </a:r>
          <a:r>
            <a:rPr lang="es-ES" dirty="0" smtClean="0"/>
            <a:t>Implantación de la estrategia.</a:t>
          </a:r>
          <a:endParaRPr lang="es-ES" dirty="0"/>
        </a:p>
      </dgm:t>
    </dgm:pt>
    <dgm:pt modelId="{63FEC79E-9223-44D3-BCE2-BEEA82F10550}" type="parTrans" cxnId="{F9BF62DB-64F2-4EBA-B882-19943DBF51FF}">
      <dgm:prSet/>
      <dgm:spPr/>
      <dgm:t>
        <a:bodyPr/>
        <a:lstStyle/>
        <a:p>
          <a:endParaRPr lang="es-ES"/>
        </a:p>
      </dgm:t>
    </dgm:pt>
    <dgm:pt modelId="{2764D804-71F0-4FB6-A564-00D05DC2F2BE}" type="sibTrans" cxnId="{F9BF62DB-64F2-4EBA-B882-19943DBF51FF}">
      <dgm:prSet/>
      <dgm:spPr/>
      <dgm:t>
        <a:bodyPr/>
        <a:lstStyle/>
        <a:p>
          <a:endParaRPr lang="es-ES"/>
        </a:p>
      </dgm:t>
    </dgm:pt>
    <dgm:pt modelId="{0313882B-C439-43C3-8B75-B0519679DBCD}">
      <dgm:prSet phldrT="[Tex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dgm:spPr>
      <dgm:t>
        <a:bodyPr/>
        <a:lstStyle/>
        <a:p>
          <a:r>
            <a:rPr lang="es-EC" b="1" dirty="0" smtClean="0">
              <a:solidFill>
                <a:schemeClr val="tx1"/>
              </a:solidFill>
            </a:rPr>
            <a:t>GUÍA DE ACCIONES PARA EL DESARROLLO DE PERSPECTIVAS ESTRATÉGICAS </a:t>
          </a:r>
          <a:endParaRPr lang="es-ES" b="1" dirty="0">
            <a:solidFill>
              <a:schemeClr val="tx1"/>
            </a:solidFill>
          </a:endParaRPr>
        </a:p>
      </dgm:t>
    </dgm:pt>
    <dgm:pt modelId="{7857A79E-75C0-4515-B1F0-D639A90A3B69}" type="parTrans" cxnId="{F5B13A91-3388-4040-8C0C-191BCFA498D3}">
      <dgm:prSet/>
      <dgm:spPr/>
      <dgm:t>
        <a:bodyPr/>
        <a:lstStyle/>
        <a:p>
          <a:endParaRPr lang="es-ES"/>
        </a:p>
      </dgm:t>
    </dgm:pt>
    <dgm:pt modelId="{3D580D73-8D88-46F0-A9DE-CEEE970F6D98}" type="sibTrans" cxnId="{F5B13A91-3388-4040-8C0C-191BCFA498D3}">
      <dgm:prSet/>
      <dgm:spPr/>
      <dgm:t>
        <a:bodyPr/>
        <a:lstStyle/>
        <a:p>
          <a:endParaRPr lang="es-ES"/>
        </a:p>
      </dgm:t>
    </dgm:pt>
    <dgm:pt modelId="{A669ABB7-CBB3-4DC0-8D99-5949B28AE623}">
      <dgm:prSet phldrT="[Texto]"/>
      <dgm:spPr/>
      <dgm:t>
        <a:bodyPr/>
        <a:lstStyle/>
        <a:p>
          <a:pPr algn="ctr"/>
          <a:endParaRPr lang="es-ES" dirty="0"/>
        </a:p>
      </dgm:t>
    </dgm:pt>
    <dgm:pt modelId="{B100A544-389C-4117-A687-1AC631EEF175}" type="parTrans" cxnId="{87B8335F-36E7-45D6-AC19-57CCE78A9211}">
      <dgm:prSet/>
      <dgm:spPr/>
      <dgm:t>
        <a:bodyPr/>
        <a:lstStyle/>
        <a:p>
          <a:endParaRPr lang="es-ES"/>
        </a:p>
      </dgm:t>
    </dgm:pt>
    <dgm:pt modelId="{124EA7F7-7227-4A9D-AFD1-E939F215348D}" type="sibTrans" cxnId="{87B8335F-36E7-45D6-AC19-57CCE78A9211}">
      <dgm:prSet/>
      <dgm:spPr/>
      <dgm:t>
        <a:bodyPr/>
        <a:lstStyle/>
        <a:p>
          <a:endParaRPr lang="es-ES"/>
        </a:p>
      </dgm:t>
    </dgm:pt>
    <dgm:pt modelId="{86D2A1B0-852D-4165-B9FB-8A565B1566F0}">
      <dgm:prSet phldrT="[Texto]"/>
      <dgm:spPr/>
      <dgm:t>
        <a:bodyPr/>
        <a:lstStyle/>
        <a:p>
          <a:r>
            <a:rPr lang="es-ES" dirty="0" smtClean="0"/>
            <a:t> </a:t>
          </a:r>
          <a:r>
            <a:rPr lang="es-ES" dirty="0" smtClean="0"/>
            <a:t>Planificación de proyectos.</a:t>
          </a:r>
          <a:endParaRPr lang="es-ES" dirty="0"/>
        </a:p>
      </dgm:t>
    </dgm:pt>
    <dgm:pt modelId="{EE49A1D1-009F-4B6F-82B4-7C434D0B7CAB}" type="parTrans" cxnId="{A25D3964-D7A1-4074-B70C-797572D4C006}">
      <dgm:prSet/>
      <dgm:spPr/>
      <dgm:t>
        <a:bodyPr/>
        <a:lstStyle/>
        <a:p>
          <a:endParaRPr lang="es-ES"/>
        </a:p>
      </dgm:t>
    </dgm:pt>
    <dgm:pt modelId="{778DD7AE-EDC4-43C0-B66B-C6F1786B1BFE}" type="sibTrans" cxnId="{A25D3964-D7A1-4074-B70C-797572D4C006}">
      <dgm:prSet/>
      <dgm:spPr/>
      <dgm:t>
        <a:bodyPr/>
        <a:lstStyle/>
        <a:p>
          <a:endParaRPr lang="es-ES"/>
        </a:p>
      </dgm:t>
    </dgm:pt>
    <dgm:pt modelId="{F642AADD-94E1-4AA3-A368-4840E2586EAE}">
      <dgm:prSet phldrT="[Texto]"/>
      <dgm:spPr/>
      <dgm:t>
        <a:bodyPr/>
        <a:lstStyle/>
        <a:p>
          <a:r>
            <a:rPr lang="es-ES" dirty="0" smtClean="0"/>
            <a:t> </a:t>
          </a:r>
          <a:r>
            <a:rPr lang="es-ES" dirty="0" smtClean="0"/>
            <a:t>Evaluación de la estrategia.</a:t>
          </a:r>
          <a:endParaRPr lang="es-ES" dirty="0"/>
        </a:p>
      </dgm:t>
    </dgm:pt>
    <dgm:pt modelId="{7C14EE67-78EB-4118-AA81-9F3726D97AD0}" type="parTrans" cxnId="{3B8DE85D-CDB4-46DA-81B2-E5C5E6F46201}">
      <dgm:prSet/>
      <dgm:spPr/>
      <dgm:t>
        <a:bodyPr/>
        <a:lstStyle/>
        <a:p>
          <a:endParaRPr lang="es-ES"/>
        </a:p>
      </dgm:t>
    </dgm:pt>
    <dgm:pt modelId="{AC1F26DF-9ACA-4EE7-B04B-0C35B8338D61}" type="sibTrans" cxnId="{3B8DE85D-CDB4-46DA-81B2-E5C5E6F46201}">
      <dgm:prSet/>
      <dgm:spPr/>
      <dgm:t>
        <a:bodyPr/>
        <a:lstStyle/>
        <a:p>
          <a:endParaRPr lang="es-ES"/>
        </a:p>
      </dgm:t>
    </dgm:pt>
    <dgm:pt modelId="{22EC26BA-295B-4ABA-8AB0-9057C62610A7}">
      <dgm:prSet phldrT="[Texto]"/>
      <dgm:spPr/>
      <dgm:t>
        <a:bodyPr/>
        <a:lstStyle/>
        <a:p>
          <a:pPr algn="ctr"/>
          <a:r>
            <a:rPr lang="es-ES" dirty="0" err="1" smtClean="0"/>
            <a:t>Mix</a:t>
          </a:r>
          <a:r>
            <a:rPr lang="es-ES" dirty="0" smtClean="0"/>
            <a:t> </a:t>
          </a:r>
          <a:r>
            <a:rPr lang="es-ES" dirty="0" smtClean="0"/>
            <a:t>moderno de Marketing (7p)</a:t>
          </a:r>
          <a:endParaRPr lang="es-ES" dirty="0"/>
        </a:p>
      </dgm:t>
    </dgm:pt>
    <dgm:pt modelId="{4BB371F9-7256-40F7-AC19-3FBF98BC1B1D}" type="parTrans" cxnId="{316404CD-6679-442D-B6E0-1EA2D255D520}">
      <dgm:prSet/>
      <dgm:spPr/>
      <dgm:t>
        <a:bodyPr/>
        <a:lstStyle/>
        <a:p>
          <a:endParaRPr lang="es-ES"/>
        </a:p>
      </dgm:t>
    </dgm:pt>
    <dgm:pt modelId="{C3FC51A9-31DA-4418-9474-E0FDD268CB5B}" type="sibTrans" cxnId="{316404CD-6679-442D-B6E0-1EA2D255D520}">
      <dgm:prSet/>
      <dgm:spPr/>
      <dgm:t>
        <a:bodyPr/>
        <a:lstStyle/>
        <a:p>
          <a:endParaRPr lang="es-ES"/>
        </a:p>
      </dgm:t>
    </dgm:pt>
    <dgm:pt modelId="{C6BED3C7-F2D8-4A0F-AD88-020794865F50}" type="pres">
      <dgm:prSet presAssocID="{E51C8204-4AC4-457B-AB67-740CF7929BE8}" presName="Name0" presStyleCnt="0">
        <dgm:presLayoutVars>
          <dgm:dir/>
          <dgm:animLvl val="lvl"/>
          <dgm:resizeHandles/>
        </dgm:presLayoutVars>
      </dgm:prSet>
      <dgm:spPr/>
      <dgm:t>
        <a:bodyPr/>
        <a:lstStyle/>
        <a:p>
          <a:endParaRPr lang="es-ES"/>
        </a:p>
      </dgm:t>
    </dgm:pt>
    <dgm:pt modelId="{A30B0781-E3B3-489E-897F-60C47974985E}" type="pres">
      <dgm:prSet presAssocID="{0AF8FC8F-3654-4DC0-8627-49C4D7D214A6}" presName="linNode" presStyleCnt="0"/>
      <dgm:spPr/>
    </dgm:pt>
    <dgm:pt modelId="{BACAE650-D414-4D3B-8481-635CE1B4E5A2}" type="pres">
      <dgm:prSet presAssocID="{0AF8FC8F-3654-4DC0-8627-49C4D7D214A6}" presName="parentShp" presStyleLbl="node1" presStyleIdx="0" presStyleCnt="2">
        <dgm:presLayoutVars>
          <dgm:bulletEnabled val="1"/>
        </dgm:presLayoutVars>
      </dgm:prSet>
      <dgm:spPr/>
      <dgm:t>
        <a:bodyPr/>
        <a:lstStyle/>
        <a:p>
          <a:endParaRPr lang="es-ES"/>
        </a:p>
      </dgm:t>
    </dgm:pt>
    <dgm:pt modelId="{42E3B9AB-582D-43E1-9B8C-086C3F717B2E}" type="pres">
      <dgm:prSet presAssocID="{0AF8FC8F-3654-4DC0-8627-49C4D7D214A6}" presName="childShp" presStyleLbl="bgAccFollowNode1" presStyleIdx="0" presStyleCnt="2">
        <dgm:presLayoutVars>
          <dgm:bulletEnabled val="1"/>
        </dgm:presLayoutVars>
      </dgm:prSet>
      <dgm:spPr/>
      <dgm:t>
        <a:bodyPr/>
        <a:lstStyle/>
        <a:p>
          <a:endParaRPr lang="es-ES"/>
        </a:p>
      </dgm:t>
    </dgm:pt>
    <dgm:pt modelId="{D18F3631-1762-416D-88FD-ECED7C964E97}" type="pres">
      <dgm:prSet presAssocID="{1E234A6B-CFCC-45A0-A0AE-0DCC201AB449}" presName="spacing" presStyleCnt="0"/>
      <dgm:spPr/>
    </dgm:pt>
    <dgm:pt modelId="{7ED00757-FDA2-4771-8983-FB22C6C32509}" type="pres">
      <dgm:prSet presAssocID="{0313882B-C439-43C3-8B75-B0519679DBCD}" presName="linNode" presStyleCnt="0"/>
      <dgm:spPr/>
    </dgm:pt>
    <dgm:pt modelId="{20BBE5F8-A309-4161-94E9-35B9032EC180}" type="pres">
      <dgm:prSet presAssocID="{0313882B-C439-43C3-8B75-B0519679DBCD}" presName="parentShp" presStyleLbl="node1" presStyleIdx="1" presStyleCnt="2">
        <dgm:presLayoutVars>
          <dgm:bulletEnabled val="1"/>
        </dgm:presLayoutVars>
      </dgm:prSet>
      <dgm:spPr/>
      <dgm:t>
        <a:bodyPr/>
        <a:lstStyle/>
        <a:p>
          <a:endParaRPr lang="es-ES"/>
        </a:p>
      </dgm:t>
    </dgm:pt>
    <dgm:pt modelId="{7725A587-E71F-4BA9-B765-B77AF2A2204D}" type="pres">
      <dgm:prSet presAssocID="{0313882B-C439-43C3-8B75-B0519679DBCD}" presName="childShp" presStyleLbl="bgAccFollowNode1" presStyleIdx="1" presStyleCnt="2">
        <dgm:presLayoutVars>
          <dgm:bulletEnabled val="1"/>
        </dgm:presLayoutVars>
      </dgm:prSet>
      <dgm:spPr/>
      <dgm:t>
        <a:bodyPr/>
        <a:lstStyle/>
        <a:p>
          <a:endParaRPr lang="es-ES"/>
        </a:p>
      </dgm:t>
    </dgm:pt>
  </dgm:ptLst>
  <dgm:cxnLst>
    <dgm:cxn modelId="{E68E5E86-6B12-49A1-BC9A-216C3F024C4F}" type="presOf" srcId="{E51C8204-4AC4-457B-AB67-740CF7929BE8}" destId="{C6BED3C7-F2D8-4A0F-AD88-020794865F50}" srcOrd="0" destOrd="0" presId="urn:microsoft.com/office/officeart/2005/8/layout/vList6"/>
    <dgm:cxn modelId="{A25D3964-D7A1-4074-B70C-797572D4C006}" srcId="{0AF8FC8F-3654-4DC0-8627-49C4D7D214A6}" destId="{86D2A1B0-852D-4165-B9FB-8A565B1566F0}" srcOrd="3" destOrd="0" parTransId="{EE49A1D1-009F-4B6F-82B4-7C434D0B7CAB}" sibTransId="{778DD7AE-EDC4-43C0-B66B-C6F1786B1BFE}"/>
    <dgm:cxn modelId="{CBC57F47-5212-4252-9855-46D34A268104}" type="presOf" srcId="{A669ABB7-CBB3-4DC0-8D99-5949B28AE623}" destId="{7725A587-E71F-4BA9-B765-B77AF2A2204D}" srcOrd="0" destOrd="0" presId="urn:microsoft.com/office/officeart/2005/8/layout/vList6"/>
    <dgm:cxn modelId="{E9618752-FA5A-4A3F-8724-551E090515F4}" type="presOf" srcId="{F642AADD-94E1-4AA3-A368-4840E2586EAE}" destId="{42E3B9AB-582D-43E1-9B8C-086C3F717B2E}" srcOrd="0" destOrd="2" presId="urn:microsoft.com/office/officeart/2005/8/layout/vList6"/>
    <dgm:cxn modelId="{D1ADBF56-4A64-4B15-A521-722C622A3AD4}" type="presOf" srcId="{0AF8FC8F-3654-4DC0-8627-49C4D7D214A6}" destId="{BACAE650-D414-4D3B-8481-635CE1B4E5A2}" srcOrd="0" destOrd="0" presId="urn:microsoft.com/office/officeart/2005/8/layout/vList6"/>
    <dgm:cxn modelId="{A0B76757-424B-47FE-9EC9-142B9E21E91A}" type="presOf" srcId="{EC563E4D-A4A7-459A-8FB3-C602F754F261}" destId="{42E3B9AB-582D-43E1-9B8C-086C3F717B2E}" srcOrd="0" destOrd="1" presId="urn:microsoft.com/office/officeart/2005/8/layout/vList6"/>
    <dgm:cxn modelId="{3B8DE85D-CDB4-46DA-81B2-E5C5E6F46201}" srcId="{0AF8FC8F-3654-4DC0-8627-49C4D7D214A6}" destId="{F642AADD-94E1-4AA3-A368-4840E2586EAE}" srcOrd="2" destOrd="0" parTransId="{7C14EE67-78EB-4118-AA81-9F3726D97AD0}" sibTransId="{AC1F26DF-9ACA-4EE7-B04B-0C35B8338D61}"/>
    <dgm:cxn modelId="{F5B13A91-3388-4040-8C0C-191BCFA498D3}" srcId="{E51C8204-4AC4-457B-AB67-740CF7929BE8}" destId="{0313882B-C439-43C3-8B75-B0519679DBCD}" srcOrd="1" destOrd="0" parTransId="{7857A79E-75C0-4515-B1F0-D639A90A3B69}" sibTransId="{3D580D73-8D88-46F0-A9DE-CEEE970F6D98}"/>
    <dgm:cxn modelId="{5958ABFF-4D67-48D3-8F37-FC829244B5EB}" type="presOf" srcId="{22EC26BA-295B-4ABA-8AB0-9057C62610A7}" destId="{7725A587-E71F-4BA9-B765-B77AF2A2204D}" srcOrd="0" destOrd="1" presId="urn:microsoft.com/office/officeart/2005/8/layout/vList6"/>
    <dgm:cxn modelId="{7590537B-C3B0-46A8-9E79-C1108BADDB9D}" srcId="{0AF8FC8F-3654-4DC0-8627-49C4D7D214A6}" destId="{219993B9-A6C0-493C-B6FD-B1287A3AF38D}" srcOrd="0" destOrd="0" parTransId="{010CE3E5-E57B-4B63-AC08-72907CA4F74A}" sibTransId="{17AD34B4-7A51-4628-ACC3-40E3EE49A670}"/>
    <dgm:cxn modelId="{A33AEE9D-4B7B-4EEC-A836-8B056AB9A3E9}" type="presOf" srcId="{219993B9-A6C0-493C-B6FD-B1287A3AF38D}" destId="{42E3B9AB-582D-43E1-9B8C-086C3F717B2E}" srcOrd="0" destOrd="0" presId="urn:microsoft.com/office/officeart/2005/8/layout/vList6"/>
    <dgm:cxn modelId="{BBB238C3-9530-46C4-9CED-8B18C4571E36}" srcId="{E51C8204-4AC4-457B-AB67-740CF7929BE8}" destId="{0AF8FC8F-3654-4DC0-8627-49C4D7D214A6}" srcOrd="0" destOrd="0" parTransId="{C7C9D318-2981-490D-BF5F-CB1D62A9EB6F}" sibTransId="{1E234A6B-CFCC-45A0-A0AE-0DCC201AB449}"/>
    <dgm:cxn modelId="{316404CD-6679-442D-B6E0-1EA2D255D520}" srcId="{0313882B-C439-43C3-8B75-B0519679DBCD}" destId="{22EC26BA-295B-4ABA-8AB0-9057C62610A7}" srcOrd="1" destOrd="0" parTransId="{4BB371F9-7256-40F7-AC19-3FBF98BC1B1D}" sibTransId="{C3FC51A9-31DA-4418-9474-E0FDD268CB5B}"/>
    <dgm:cxn modelId="{2E713186-45A0-48DB-874C-194939D908B8}" type="presOf" srcId="{86D2A1B0-852D-4165-B9FB-8A565B1566F0}" destId="{42E3B9AB-582D-43E1-9B8C-086C3F717B2E}" srcOrd="0" destOrd="3" presId="urn:microsoft.com/office/officeart/2005/8/layout/vList6"/>
    <dgm:cxn modelId="{87B8335F-36E7-45D6-AC19-57CCE78A9211}" srcId="{0313882B-C439-43C3-8B75-B0519679DBCD}" destId="{A669ABB7-CBB3-4DC0-8D99-5949B28AE623}" srcOrd="0" destOrd="0" parTransId="{B100A544-389C-4117-A687-1AC631EEF175}" sibTransId="{124EA7F7-7227-4A9D-AFD1-E939F215348D}"/>
    <dgm:cxn modelId="{453E0B68-A12B-4828-83DA-C416A4A98931}" type="presOf" srcId="{0313882B-C439-43C3-8B75-B0519679DBCD}" destId="{20BBE5F8-A309-4161-94E9-35B9032EC180}" srcOrd="0" destOrd="0" presId="urn:microsoft.com/office/officeart/2005/8/layout/vList6"/>
    <dgm:cxn modelId="{F9BF62DB-64F2-4EBA-B882-19943DBF51FF}" srcId="{0AF8FC8F-3654-4DC0-8627-49C4D7D214A6}" destId="{EC563E4D-A4A7-459A-8FB3-C602F754F261}" srcOrd="1" destOrd="0" parTransId="{63FEC79E-9223-44D3-BCE2-BEEA82F10550}" sibTransId="{2764D804-71F0-4FB6-A564-00D05DC2F2BE}"/>
    <dgm:cxn modelId="{E6B50B7C-5F0B-4016-A9D7-AEE0AB150F85}" type="presParOf" srcId="{C6BED3C7-F2D8-4A0F-AD88-020794865F50}" destId="{A30B0781-E3B3-489E-897F-60C47974985E}" srcOrd="0" destOrd="0" presId="urn:microsoft.com/office/officeart/2005/8/layout/vList6"/>
    <dgm:cxn modelId="{F8C167F0-EC56-47D4-B3D4-6D8D9AD8F0E6}" type="presParOf" srcId="{A30B0781-E3B3-489E-897F-60C47974985E}" destId="{BACAE650-D414-4D3B-8481-635CE1B4E5A2}" srcOrd="0" destOrd="0" presId="urn:microsoft.com/office/officeart/2005/8/layout/vList6"/>
    <dgm:cxn modelId="{7A1C1B35-CA51-4223-95D5-17B50E996242}" type="presParOf" srcId="{A30B0781-E3B3-489E-897F-60C47974985E}" destId="{42E3B9AB-582D-43E1-9B8C-086C3F717B2E}" srcOrd="1" destOrd="0" presId="urn:microsoft.com/office/officeart/2005/8/layout/vList6"/>
    <dgm:cxn modelId="{00D752D1-EFD1-4684-A222-68B69A1A2F59}" type="presParOf" srcId="{C6BED3C7-F2D8-4A0F-AD88-020794865F50}" destId="{D18F3631-1762-416D-88FD-ECED7C964E97}" srcOrd="1" destOrd="0" presId="urn:microsoft.com/office/officeart/2005/8/layout/vList6"/>
    <dgm:cxn modelId="{345D4DB6-0646-49EB-AD05-A32052D6FB72}" type="presParOf" srcId="{C6BED3C7-F2D8-4A0F-AD88-020794865F50}" destId="{7ED00757-FDA2-4771-8983-FB22C6C32509}" srcOrd="2" destOrd="0" presId="urn:microsoft.com/office/officeart/2005/8/layout/vList6"/>
    <dgm:cxn modelId="{D51EBE91-7A91-4931-8BD3-4556D673D3E8}" type="presParOf" srcId="{7ED00757-FDA2-4771-8983-FB22C6C32509}" destId="{20BBE5F8-A309-4161-94E9-35B9032EC180}" srcOrd="0" destOrd="0" presId="urn:microsoft.com/office/officeart/2005/8/layout/vList6"/>
    <dgm:cxn modelId="{7920329B-F4CF-4501-A655-9C1F946F0EC9}" type="presParOf" srcId="{7ED00757-FDA2-4771-8983-FB22C6C32509}" destId="{7725A587-E71F-4BA9-B765-B77AF2A2204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EF9CB9-C9C2-4001-AAA8-CD4FBB3B8589}" type="doc">
      <dgm:prSet loTypeId="urn:microsoft.com/office/officeart/2005/8/layout/hierarchy3" loCatId="hierarchy" qsTypeId="urn:microsoft.com/office/officeart/2005/8/quickstyle/3d2" qsCatId="3D" csTypeId="urn:microsoft.com/office/officeart/2005/8/colors/colorful1" csCatId="colorful" phldr="1"/>
      <dgm:spPr/>
      <dgm:t>
        <a:bodyPr/>
        <a:lstStyle/>
        <a:p>
          <a:endParaRPr lang="es-ES"/>
        </a:p>
      </dgm:t>
    </dgm:pt>
    <dgm:pt modelId="{F4D8BF49-A237-4843-BC66-D9DF167B1EBC}">
      <dgm:prSet phldrT="[Texto]"/>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dgm:spPr>
      <dgm:t>
        <a:bodyPr/>
        <a:lstStyle/>
        <a:p>
          <a:r>
            <a:rPr lang="es-ES" dirty="0" smtClean="0">
              <a:solidFill>
                <a:schemeClr val="tx1"/>
              </a:solidFill>
            </a:rPr>
            <a:t>DESARROLLO DE LA DECLARACIÓN DE MISIÓN Y VISIÓN</a:t>
          </a:r>
          <a:endParaRPr lang="es-ES" dirty="0">
            <a:solidFill>
              <a:schemeClr val="tx1"/>
            </a:solidFill>
          </a:endParaRPr>
        </a:p>
      </dgm:t>
    </dgm:pt>
    <dgm:pt modelId="{386975C8-956E-47CE-8475-C23CB2740A26}" type="parTrans" cxnId="{474803E5-4F82-4212-B5F4-A30209E333A2}">
      <dgm:prSet/>
      <dgm:spPr/>
      <dgm:t>
        <a:bodyPr/>
        <a:lstStyle/>
        <a:p>
          <a:endParaRPr lang="es-ES"/>
        </a:p>
      </dgm:t>
    </dgm:pt>
    <dgm:pt modelId="{13E1B154-D590-46B9-9ED0-1135EA2A8612}" type="sibTrans" cxnId="{474803E5-4F82-4212-B5F4-A30209E333A2}">
      <dgm:prSet/>
      <dgm:spPr/>
      <dgm:t>
        <a:bodyPr/>
        <a:lstStyle/>
        <a:p>
          <a:endParaRPr lang="es-ES"/>
        </a:p>
      </dgm:t>
    </dgm:pt>
    <dgm:pt modelId="{E350E5EC-CF98-4F38-8342-23CC853FED2B}">
      <dgm:prSet phldrT="[Texto]" custT="1"/>
      <dgm:spPr/>
      <dgm:t>
        <a:bodyPr/>
        <a:lstStyle/>
        <a:p>
          <a:r>
            <a:rPr lang="es-ES" sz="1100" b="1" dirty="0" smtClean="0"/>
            <a:t>DECLARACIÓN DE LA MISIÓN</a:t>
          </a:r>
          <a:endParaRPr lang="es-ES" sz="1100" b="1" dirty="0"/>
        </a:p>
      </dgm:t>
    </dgm:pt>
    <dgm:pt modelId="{01CA6E1E-6D0A-489A-B69E-9DD795218DEA}" type="parTrans" cxnId="{8DFECEA9-B027-442A-AEE7-C174649E3AC3}">
      <dgm:prSet/>
      <dgm:spPr/>
      <dgm:t>
        <a:bodyPr/>
        <a:lstStyle/>
        <a:p>
          <a:endParaRPr lang="es-ES"/>
        </a:p>
      </dgm:t>
    </dgm:pt>
    <dgm:pt modelId="{D62C506C-B75C-48BA-B29D-80262C73C33E}" type="sibTrans" cxnId="{8DFECEA9-B027-442A-AEE7-C174649E3AC3}">
      <dgm:prSet/>
      <dgm:spPr/>
      <dgm:t>
        <a:bodyPr/>
        <a:lstStyle/>
        <a:p>
          <a:endParaRPr lang="es-ES"/>
        </a:p>
      </dgm:t>
    </dgm:pt>
    <dgm:pt modelId="{29365033-8E25-42B8-83CE-F0049AE07FB7}">
      <dgm:prSet phldrT="[Texto]" custT="1"/>
      <dgm:spPr/>
      <dgm:t>
        <a:bodyPr/>
        <a:lstStyle/>
        <a:p>
          <a:r>
            <a:rPr lang="es-ES" sz="1100" b="1" dirty="0" smtClean="0"/>
            <a:t>DECLARACIÓN DE LA VISIÓN</a:t>
          </a:r>
          <a:endParaRPr lang="es-ES" sz="1000" b="1" dirty="0"/>
        </a:p>
      </dgm:t>
    </dgm:pt>
    <dgm:pt modelId="{AA1A61C3-0D9B-4273-BFFD-393195810E1F}" type="parTrans" cxnId="{3185801B-2D9E-4344-A9D7-DF282F402BE1}">
      <dgm:prSet/>
      <dgm:spPr/>
      <dgm:t>
        <a:bodyPr/>
        <a:lstStyle/>
        <a:p>
          <a:endParaRPr lang="es-ES"/>
        </a:p>
      </dgm:t>
    </dgm:pt>
    <dgm:pt modelId="{FD4BB1DE-29E4-452D-8AC2-C447900A3422}" type="sibTrans" cxnId="{3185801B-2D9E-4344-A9D7-DF282F402BE1}">
      <dgm:prSet/>
      <dgm:spPr/>
      <dgm:t>
        <a:bodyPr/>
        <a:lstStyle/>
        <a:p>
          <a:endParaRPr lang="es-ES"/>
        </a:p>
      </dgm:t>
    </dgm:pt>
    <dgm:pt modelId="{78CD508E-314F-4A2A-B476-98056FECAF64}">
      <dgm:prSet phldrT="[Texto]"/>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dgm:spPr>
      <dgm:t>
        <a:bodyPr/>
        <a:lstStyle/>
        <a:p>
          <a:r>
            <a:rPr lang="es-ES" dirty="0" smtClean="0">
              <a:solidFill>
                <a:schemeClr val="tx1"/>
              </a:solidFill>
            </a:rPr>
            <a:t>REALIZACIÓN DE UNA AUDITORIA INTERNA Y EXTERNA</a:t>
          </a:r>
          <a:endParaRPr lang="es-ES" dirty="0">
            <a:solidFill>
              <a:schemeClr val="tx1"/>
            </a:solidFill>
          </a:endParaRPr>
        </a:p>
      </dgm:t>
    </dgm:pt>
    <dgm:pt modelId="{4E9FA03E-32AC-42B5-8F19-EB3E7BDCBEA1}" type="parTrans" cxnId="{84FFA8F3-1087-4504-953B-333B326274E7}">
      <dgm:prSet/>
      <dgm:spPr/>
      <dgm:t>
        <a:bodyPr/>
        <a:lstStyle/>
        <a:p>
          <a:endParaRPr lang="es-ES"/>
        </a:p>
      </dgm:t>
    </dgm:pt>
    <dgm:pt modelId="{DFE4A74B-9406-497E-86F0-5F75F1734E48}" type="sibTrans" cxnId="{84FFA8F3-1087-4504-953B-333B326274E7}">
      <dgm:prSet/>
      <dgm:spPr/>
      <dgm:t>
        <a:bodyPr/>
        <a:lstStyle/>
        <a:p>
          <a:endParaRPr lang="es-ES"/>
        </a:p>
      </dgm:t>
    </dgm:pt>
    <dgm:pt modelId="{73D945C5-87E4-407A-925A-7F3BBA481E71}">
      <dgm:prSet phldrT="[Texto]" custT="1"/>
      <dgm:spPr/>
      <dgm:t>
        <a:bodyPr/>
        <a:lstStyle/>
        <a:p>
          <a:pPr algn="l"/>
          <a:r>
            <a:rPr lang="es-ES" sz="1100" b="1" dirty="0" smtClean="0"/>
            <a:t>AUDITORIA EXTERNA</a:t>
          </a:r>
          <a:endParaRPr lang="es-ES" sz="1100" b="1" dirty="0"/>
        </a:p>
      </dgm:t>
    </dgm:pt>
    <dgm:pt modelId="{97860591-7307-4669-8D99-76F8887BE70F}" type="parTrans" cxnId="{23C8B411-B2AF-4156-B63B-6CF55DB70096}">
      <dgm:prSet/>
      <dgm:spPr/>
      <dgm:t>
        <a:bodyPr/>
        <a:lstStyle/>
        <a:p>
          <a:endParaRPr lang="es-ES"/>
        </a:p>
      </dgm:t>
    </dgm:pt>
    <dgm:pt modelId="{73B00676-0D38-4B61-93DC-78086314AC7D}" type="sibTrans" cxnId="{23C8B411-B2AF-4156-B63B-6CF55DB70096}">
      <dgm:prSet/>
      <dgm:spPr/>
      <dgm:t>
        <a:bodyPr/>
        <a:lstStyle/>
        <a:p>
          <a:endParaRPr lang="es-ES"/>
        </a:p>
      </dgm:t>
    </dgm:pt>
    <dgm:pt modelId="{804695EC-F207-4DD7-8D13-094D19B31682}">
      <dgm:prSet phldrT="[Texto]" custT="1"/>
      <dgm:spPr/>
      <dgm:t>
        <a:bodyPr/>
        <a:lstStyle/>
        <a:p>
          <a:r>
            <a:rPr lang="es-EC" sz="1000" dirty="0" smtClean="0"/>
            <a:t>Breve y concisa.</a:t>
          </a:r>
          <a:endParaRPr lang="es-ES" sz="1000" dirty="0"/>
        </a:p>
      </dgm:t>
    </dgm:pt>
    <dgm:pt modelId="{B569533E-ED40-4157-918C-A0047E5048D8}" type="parTrans" cxnId="{128AE249-274B-4B5A-A33D-AF2C9E05298F}">
      <dgm:prSet/>
      <dgm:spPr/>
      <dgm:t>
        <a:bodyPr/>
        <a:lstStyle/>
        <a:p>
          <a:endParaRPr lang="es-ES"/>
        </a:p>
      </dgm:t>
    </dgm:pt>
    <dgm:pt modelId="{B89B7DD6-E238-4BD1-82B3-2947D3D574F5}" type="sibTrans" cxnId="{128AE249-274B-4B5A-A33D-AF2C9E05298F}">
      <dgm:prSet/>
      <dgm:spPr/>
      <dgm:t>
        <a:bodyPr/>
        <a:lstStyle/>
        <a:p>
          <a:endParaRPr lang="es-ES"/>
        </a:p>
      </dgm:t>
    </dgm:pt>
    <dgm:pt modelId="{8B59BB51-2050-4006-8CFD-8F515F447513}">
      <dgm:prSet phldrT="[Texto]" custT="1"/>
      <dgm:spPr/>
      <dgm:t>
        <a:bodyPr/>
        <a:lstStyle/>
        <a:p>
          <a:pPr algn="l"/>
          <a:r>
            <a:rPr lang="es-ES" sz="1000" dirty="0" smtClean="0"/>
            <a:t>Económicos</a:t>
          </a:r>
          <a:endParaRPr lang="es-ES" sz="1000" dirty="0"/>
        </a:p>
      </dgm:t>
    </dgm:pt>
    <dgm:pt modelId="{30FBC36B-C092-405C-82D5-7700A6C73499}" type="parTrans" cxnId="{594A01B8-BD05-4C21-8783-117AD8494625}">
      <dgm:prSet/>
      <dgm:spPr/>
      <dgm:t>
        <a:bodyPr/>
        <a:lstStyle/>
        <a:p>
          <a:endParaRPr lang="es-ES"/>
        </a:p>
      </dgm:t>
    </dgm:pt>
    <dgm:pt modelId="{C765A972-87E6-4812-9E78-4D7BF969CBC3}" type="sibTrans" cxnId="{594A01B8-BD05-4C21-8783-117AD8494625}">
      <dgm:prSet/>
      <dgm:spPr/>
      <dgm:t>
        <a:bodyPr/>
        <a:lstStyle/>
        <a:p>
          <a:endParaRPr lang="es-ES"/>
        </a:p>
      </dgm:t>
    </dgm:pt>
    <dgm:pt modelId="{4FEE3CA8-479C-4175-B57A-2F6FF5BDC93E}">
      <dgm:prSet phldrT="[Texto]" custT="1"/>
      <dgm:spPr/>
      <dgm:t>
        <a:bodyPr/>
        <a:lstStyle/>
        <a:p>
          <a:pPr algn="l"/>
          <a:r>
            <a:rPr lang="es-ES" sz="1100" b="1" dirty="0" smtClean="0"/>
            <a:t>AUDITORIA INTERNA</a:t>
          </a:r>
          <a:endParaRPr lang="es-ES" sz="1100" b="1" dirty="0"/>
        </a:p>
      </dgm:t>
    </dgm:pt>
    <dgm:pt modelId="{CA37791E-420C-4A37-9C76-273073E70DBF}" type="parTrans" cxnId="{7DCFFD70-22B0-495B-923E-DE348AE98F97}">
      <dgm:prSet/>
      <dgm:spPr/>
      <dgm:t>
        <a:bodyPr/>
        <a:lstStyle/>
        <a:p>
          <a:endParaRPr lang="es-ES"/>
        </a:p>
      </dgm:t>
    </dgm:pt>
    <dgm:pt modelId="{E8ABDE47-9BCA-4811-895D-6C6FA2135DA7}" type="sibTrans" cxnId="{7DCFFD70-22B0-495B-923E-DE348AE98F97}">
      <dgm:prSet/>
      <dgm:spPr/>
      <dgm:t>
        <a:bodyPr/>
        <a:lstStyle/>
        <a:p>
          <a:endParaRPr lang="es-ES"/>
        </a:p>
      </dgm:t>
    </dgm:pt>
    <dgm:pt modelId="{D3C86E2E-F9FC-4A62-9E26-4ADFD5E39AEF}">
      <dgm:prSet phldrT="[Texto]" custT="1"/>
      <dgm:spPr/>
      <dgm:t>
        <a:bodyPr/>
        <a:lstStyle/>
        <a:p>
          <a:pPr algn="l"/>
          <a:r>
            <a:rPr lang="es-ES" sz="1000" dirty="0" smtClean="0"/>
            <a:t>Competidores actuales.</a:t>
          </a:r>
          <a:endParaRPr lang="es-ES" sz="1000" dirty="0"/>
        </a:p>
      </dgm:t>
    </dgm:pt>
    <dgm:pt modelId="{92B09D01-721D-4BDA-9F93-7FA1E862C0DD}" type="parTrans" cxnId="{EBA4699D-EA39-4F20-B61A-CADE055721B4}">
      <dgm:prSet/>
      <dgm:spPr/>
      <dgm:t>
        <a:bodyPr/>
        <a:lstStyle/>
        <a:p>
          <a:endParaRPr lang="es-ES"/>
        </a:p>
      </dgm:t>
    </dgm:pt>
    <dgm:pt modelId="{C2E04597-51FE-4B5C-A24D-76D7A4CE04A2}" type="sibTrans" cxnId="{EBA4699D-EA39-4F20-B61A-CADE055721B4}">
      <dgm:prSet/>
      <dgm:spPr/>
      <dgm:t>
        <a:bodyPr/>
        <a:lstStyle/>
        <a:p>
          <a:endParaRPr lang="es-ES"/>
        </a:p>
      </dgm:t>
    </dgm:pt>
    <dgm:pt modelId="{C1B1FA5E-755C-4CF4-BF7F-B81A6612F4E0}">
      <dgm:prSet phldrT="[Texto]"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dgm:spPr>
      <dgm:t>
        <a:bodyPr/>
        <a:lstStyle/>
        <a:p>
          <a:pPr algn="ctr"/>
          <a:r>
            <a:rPr lang="es-ES" sz="1600" dirty="0" smtClean="0">
              <a:solidFill>
                <a:schemeClr val="tx1"/>
              </a:solidFill>
            </a:rPr>
            <a:t>ESTABECIMIENTO DE LOS OBJETIVOS A LARGO PLAZO</a:t>
          </a:r>
          <a:endParaRPr lang="es-ES" sz="1600" dirty="0">
            <a:solidFill>
              <a:schemeClr val="tx1"/>
            </a:solidFill>
          </a:endParaRPr>
        </a:p>
      </dgm:t>
    </dgm:pt>
    <dgm:pt modelId="{875D5645-E5E6-43DF-AEF8-BC756E8C9AD0}" type="parTrans" cxnId="{EED14E06-7F77-4630-88D9-A340AB4B0148}">
      <dgm:prSet/>
      <dgm:spPr/>
      <dgm:t>
        <a:bodyPr/>
        <a:lstStyle/>
        <a:p>
          <a:endParaRPr lang="es-ES"/>
        </a:p>
      </dgm:t>
    </dgm:pt>
    <dgm:pt modelId="{5C7099CD-EE0F-4037-BFD3-8147959E1232}" type="sibTrans" cxnId="{EED14E06-7F77-4630-88D9-A340AB4B0148}">
      <dgm:prSet/>
      <dgm:spPr/>
      <dgm:t>
        <a:bodyPr/>
        <a:lstStyle/>
        <a:p>
          <a:endParaRPr lang="es-ES"/>
        </a:p>
      </dgm:t>
    </dgm:pt>
    <dgm:pt modelId="{531C3AFA-FB3D-49F0-BC59-696C9EE223A9}">
      <dgm:prSet phldrT="[Texto]" custT="1"/>
      <dgm:spPr/>
      <dgm:t>
        <a:bodyPr/>
        <a:lstStyle/>
        <a:p>
          <a:pPr algn="l"/>
          <a:r>
            <a:rPr lang="es-ES" sz="1050" b="1" dirty="0" smtClean="0"/>
            <a:t>OBJETIVOS A LARGO PLAZO</a:t>
          </a:r>
          <a:endParaRPr lang="es-ES" sz="1050" b="1" dirty="0"/>
        </a:p>
      </dgm:t>
    </dgm:pt>
    <dgm:pt modelId="{F5E3AD0F-8DDC-4DCA-999B-BABCF5BBBAD3}" type="parTrans" cxnId="{1106D770-6EFC-497E-B0CE-60E6705175CD}">
      <dgm:prSet/>
      <dgm:spPr/>
      <dgm:t>
        <a:bodyPr/>
        <a:lstStyle/>
        <a:p>
          <a:endParaRPr lang="es-ES"/>
        </a:p>
      </dgm:t>
    </dgm:pt>
    <dgm:pt modelId="{2FD1ADB4-9D44-4E84-952D-B1F5530F852E}" type="sibTrans" cxnId="{1106D770-6EFC-497E-B0CE-60E6705175CD}">
      <dgm:prSet/>
      <dgm:spPr/>
      <dgm:t>
        <a:bodyPr/>
        <a:lstStyle/>
        <a:p>
          <a:endParaRPr lang="es-ES"/>
        </a:p>
      </dgm:t>
    </dgm:pt>
    <dgm:pt modelId="{CE241952-3456-4697-B46F-49139DD22E7A}">
      <dgm:prSet phldrT="[Texto]" custT="1"/>
      <dgm:spPr/>
      <dgm:t>
        <a:bodyPr/>
        <a:lstStyle/>
        <a:p>
          <a:r>
            <a:rPr lang="es-ES" sz="1000" dirty="0" smtClean="0"/>
            <a:t>Tecnológicos.</a:t>
          </a:r>
          <a:endParaRPr lang="es-ES" sz="1000" dirty="0"/>
        </a:p>
      </dgm:t>
    </dgm:pt>
    <dgm:pt modelId="{9E02D874-DA60-4F2E-8E8A-3135BF05640B}" type="parTrans" cxnId="{5BEDE75A-265E-4D60-B172-DBBBA80B9715}">
      <dgm:prSet/>
      <dgm:spPr/>
      <dgm:t>
        <a:bodyPr/>
        <a:lstStyle/>
        <a:p>
          <a:endParaRPr lang="es-ES"/>
        </a:p>
      </dgm:t>
    </dgm:pt>
    <dgm:pt modelId="{D9C01CBD-7986-48E3-9614-24F6DE55523C}" type="sibTrans" cxnId="{5BEDE75A-265E-4D60-B172-DBBBA80B9715}">
      <dgm:prSet/>
      <dgm:spPr/>
      <dgm:t>
        <a:bodyPr/>
        <a:lstStyle/>
        <a:p>
          <a:endParaRPr lang="es-ES"/>
        </a:p>
      </dgm:t>
    </dgm:pt>
    <dgm:pt modelId="{5C1D7BB3-C19D-4A82-98EA-860469E8C607}">
      <dgm:prSet phldrT="[Texto]" custT="1"/>
      <dgm:spPr/>
      <dgm:t>
        <a:bodyPr/>
        <a:lstStyle/>
        <a:p>
          <a:r>
            <a:rPr lang="es-ES" sz="1000" dirty="0" smtClean="0"/>
            <a:t>Fuerzas sociales y culturales.</a:t>
          </a:r>
          <a:endParaRPr lang="es-ES" sz="1000" dirty="0"/>
        </a:p>
      </dgm:t>
    </dgm:pt>
    <dgm:pt modelId="{55E3EDB1-3A51-4E6A-8E35-927CFAA73261}" type="parTrans" cxnId="{C999C073-2AB2-48AF-A9CB-0C996BC3D377}">
      <dgm:prSet/>
      <dgm:spPr/>
      <dgm:t>
        <a:bodyPr/>
        <a:lstStyle/>
        <a:p>
          <a:endParaRPr lang="es-ES"/>
        </a:p>
      </dgm:t>
    </dgm:pt>
    <dgm:pt modelId="{8C18AC1F-EE4D-4946-9261-4C6ECDE34339}" type="sibTrans" cxnId="{C999C073-2AB2-48AF-A9CB-0C996BC3D377}">
      <dgm:prSet/>
      <dgm:spPr/>
      <dgm:t>
        <a:bodyPr/>
        <a:lstStyle/>
        <a:p>
          <a:endParaRPr lang="es-ES"/>
        </a:p>
      </dgm:t>
    </dgm:pt>
    <dgm:pt modelId="{759DB2A3-2663-4F66-8394-ECA7C4FDD8C9}">
      <dgm:prSet phldrT="[Texto]" custT="1"/>
      <dgm:spPr/>
      <dgm:t>
        <a:bodyPr/>
        <a:lstStyle/>
        <a:p>
          <a:r>
            <a:rPr lang="es-ES" sz="1000" dirty="0" smtClean="0"/>
            <a:t>Fuerzas políticas y legales</a:t>
          </a:r>
          <a:endParaRPr lang="es-ES" sz="1000" dirty="0"/>
        </a:p>
      </dgm:t>
    </dgm:pt>
    <dgm:pt modelId="{0CD32388-9115-49BC-8A7B-366B325E2762}" type="parTrans" cxnId="{BEE4D11A-F1C6-4F70-BAFD-170F8C24DE6F}">
      <dgm:prSet/>
      <dgm:spPr/>
      <dgm:t>
        <a:bodyPr/>
        <a:lstStyle/>
        <a:p>
          <a:endParaRPr lang="es-ES"/>
        </a:p>
      </dgm:t>
    </dgm:pt>
    <dgm:pt modelId="{B0F04B77-B93B-433E-9173-E9B3C13CCA7F}" type="sibTrans" cxnId="{BEE4D11A-F1C6-4F70-BAFD-170F8C24DE6F}">
      <dgm:prSet/>
      <dgm:spPr/>
      <dgm:t>
        <a:bodyPr/>
        <a:lstStyle/>
        <a:p>
          <a:endParaRPr lang="es-ES"/>
        </a:p>
      </dgm:t>
    </dgm:pt>
    <dgm:pt modelId="{1FF313C0-C677-4C4C-B081-BF2EA6476D61}">
      <dgm:prSet phldrT="[Texto]" custT="1"/>
      <dgm:spPr/>
      <dgm:t>
        <a:bodyPr/>
        <a:lstStyle/>
        <a:p>
          <a:r>
            <a:rPr lang="es-ES" sz="1000" dirty="0" smtClean="0"/>
            <a:t>Competidores potenciales.</a:t>
          </a:r>
          <a:endParaRPr lang="es-ES" sz="1000" dirty="0"/>
        </a:p>
      </dgm:t>
    </dgm:pt>
    <dgm:pt modelId="{3466B323-FC26-4608-B8EE-B41CDA9BE189}" type="parTrans" cxnId="{5B1B1522-CB57-45BC-A88A-AC68ACB2E3C1}">
      <dgm:prSet/>
      <dgm:spPr/>
      <dgm:t>
        <a:bodyPr/>
        <a:lstStyle/>
        <a:p>
          <a:endParaRPr lang="es-ES"/>
        </a:p>
      </dgm:t>
    </dgm:pt>
    <dgm:pt modelId="{080F90E8-E3D9-4888-BA34-F3D27BC48FA8}" type="sibTrans" cxnId="{5B1B1522-CB57-45BC-A88A-AC68ACB2E3C1}">
      <dgm:prSet/>
      <dgm:spPr/>
      <dgm:t>
        <a:bodyPr/>
        <a:lstStyle/>
        <a:p>
          <a:endParaRPr lang="es-ES"/>
        </a:p>
      </dgm:t>
    </dgm:pt>
    <dgm:pt modelId="{2816B51E-9D39-4859-917B-8F24B852B98B}">
      <dgm:prSet phldrT="[Texto]" custT="1"/>
      <dgm:spPr/>
      <dgm:t>
        <a:bodyPr/>
        <a:lstStyle/>
        <a:p>
          <a:r>
            <a:rPr lang="es-ES" sz="1000" dirty="0" smtClean="0"/>
            <a:t>Productos sustitutos.</a:t>
          </a:r>
          <a:endParaRPr lang="es-ES" sz="1000" dirty="0"/>
        </a:p>
      </dgm:t>
    </dgm:pt>
    <dgm:pt modelId="{399DF03F-A352-43F8-A650-FC73E30EE4D0}" type="parTrans" cxnId="{487E5189-911B-4DEE-988A-836E4908D5CE}">
      <dgm:prSet/>
      <dgm:spPr/>
      <dgm:t>
        <a:bodyPr/>
        <a:lstStyle/>
        <a:p>
          <a:endParaRPr lang="es-ES"/>
        </a:p>
      </dgm:t>
    </dgm:pt>
    <dgm:pt modelId="{DCEBC35F-E769-4296-807A-3F6F534F1E79}" type="sibTrans" cxnId="{487E5189-911B-4DEE-988A-836E4908D5CE}">
      <dgm:prSet/>
      <dgm:spPr/>
      <dgm:t>
        <a:bodyPr/>
        <a:lstStyle/>
        <a:p>
          <a:endParaRPr lang="es-ES"/>
        </a:p>
      </dgm:t>
    </dgm:pt>
    <dgm:pt modelId="{6CBF7137-FF9F-4F23-853B-3F4C2E4D0A42}">
      <dgm:prSet phldrT="[Texto]" custT="1"/>
      <dgm:spPr/>
      <dgm:t>
        <a:bodyPr/>
        <a:lstStyle/>
        <a:p>
          <a:r>
            <a:rPr lang="es-ES" sz="1000" dirty="0" smtClean="0"/>
            <a:t>Balance de poder.</a:t>
          </a:r>
          <a:endParaRPr lang="es-ES" sz="1000" dirty="0"/>
        </a:p>
      </dgm:t>
    </dgm:pt>
    <dgm:pt modelId="{5EEB5841-C603-41CE-9AAB-487D656FBA23}" type="parTrans" cxnId="{4F798163-5961-49B5-AEEA-8C49C1E7CB3A}">
      <dgm:prSet/>
      <dgm:spPr/>
      <dgm:t>
        <a:bodyPr/>
        <a:lstStyle/>
        <a:p>
          <a:endParaRPr lang="es-ES"/>
        </a:p>
      </dgm:t>
    </dgm:pt>
    <dgm:pt modelId="{632C15CC-EBE0-458A-89D1-9D538433BC35}" type="sibTrans" cxnId="{4F798163-5961-49B5-AEEA-8C49C1E7CB3A}">
      <dgm:prSet/>
      <dgm:spPr/>
      <dgm:t>
        <a:bodyPr/>
        <a:lstStyle/>
        <a:p>
          <a:endParaRPr lang="es-ES"/>
        </a:p>
      </dgm:t>
    </dgm:pt>
    <dgm:pt modelId="{C7056D63-3D9B-4BD9-B783-1678333964A5}">
      <dgm:prSet phldrT="[Texto]" custT="1"/>
      <dgm:spPr/>
      <dgm:t>
        <a:bodyPr/>
        <a:lstStyle/>
        <a:p>
          <a:r>
            <a:rPr lang="es-ES" sz="1000" dirty="0" smtClean="0"/>
            <a:t>Poder de negociación</a:t>
          </a:r>
          <a:endParaRPr lang="es-ES" sz="1000" dirty="0"/>
        </a:p>
      </dgm:t>
    </dgm:pt>
    <dgm:pt modelId="{58606576-AA9F-450A-87DA-3187D69DEDC8}" type="parTrans" cxnId="{8A310234-A79B-4DCB-A30B-E588E61433EC}">
      <dgm:prSet/>
      <dgm:spPr/>
      <dgm:t>
        <a:bodyPr/>
        <a:lstStyle/>
        <a:p>
          <a:endParaRPr lang="es-ES"/>
        </a:p>
      </dgm:t>
    </dgm:pt>
    <dgm:pt modelId="{E862093A-66E3-4CC4-A3F5-64A644E59F12}" type="sibTrans" cxnId="{8A310234-A79B-4DCB-A30B-E588E61433EC}">
      <dgm:prSet/>
      <dgm:spPr/>
      <dgm:t>
        <a:bodyPr/>
        <a:lstStyle/>
        <a:p>
          <a:endParaRPr lang="es-ES"/>
        </a:p>
      </dgm:t>
    </dgm:pt>
    <dgm:pt modelId="{FF40F1E8-5B6C-4FA7-B6A0-F83C6EBDA69E}">
      <dgm:prSet phldrT="[Texto]" custT="1"/>
      <dgm:spPr/>
      <dgm:t>
        <a:bodyPr/>
        <a:lstStyle/>
        <a:p>
          <a:r>
            <a:rPr lang="es-EC" sz="1000" dirty="0" smtClean="0"/>
            <a:t>Razón de ser</a:t>
          </a:r>
          <a:endParaRPr lang="es-ES" sz="1000" dirty="0"/>
        </a:p>
      </dgm:t>
    </dgm:pt>
    <dgm:pt modelId="{9CEE12A3-3712-4D69-94F1-8C43E4482894}" type="parTrans" cxnId="{9788A161-447F-4441-8F56-128DE1A4D955}">
      <dgm:prSet/>
      <dgm:spPr/>
      <dgm:t>
        <a:bodyPr/>
        <a:lstStyle/>
        <a:p>
          <a:endParaRPr lang="es-ES"/>
        </a:p>
      </dgm:t>
    </dgm:pt>
    <dgm:pt modelId="{B021625B-D5D1-4A48-966A-2B58B7D4B195}" type="sibTrans" cxnId="{9788A161-447F-4441-8F56-128DE1A4D955}">
      <dgm:prSet/>
      <dgm:spPr/>
      <dgm:t>
        <a:bodyPr/>
        <a:lstStyle/>
        <a:p>
          <a:endParaRPr lang="es-ES"/>
        </a:p>
      </dgm:t>
    </dgm:pt>
    <dgm:pt modelId="{78D31DCE-6E42-49FD-8F18-643B0443809C}">
      <dgm:prSet custT="1"/>
      <dgm:spPr/>
      <dgm:t>
        <a:bodyPr/>
        <a:lstStyle/>
        <a:p>
          <a:r>
            <a:rPr lang="es-EC" sz="1000" dirty="0" smtClean="0"/>
            <a:t>Principios organizacionales.</a:t>
          </a:r>
          <a:endParaRPr lang="es-ES" sz="1000" dirty="0"/>
        </a:p>
      </dgm:t>
    </dgm:pt>
    <dgm:pt modelId="{7D85BEEB-765B-498D-8D3E-60314ED8BF78}" type="parTrans" cxnId="{02EEF8B0-02A2-43F1-A5B2-CE30D2ADE3EB}">
      <dgm:prSet/>
      <dgm:spPr/>
      <dgm:t>
        <a:bodyPr/>
        <a:lstStyle/>
        <a:p>
          <a:endParaRPr lang="es-ES"/>
        </a:p>
      </dgm:t>
    </dgm:pt>
    <dgm:pt modelId="{54EE2C81-DD06-4F98-AE50-E4F1D5E867B9}" type="sibTrans" cxnId="{02EEF8B0-02A2-43F1-A5B2-CE30D2ADE3EB}">
      <dgm:prSet/>
      <dgm:spPr/>
      <dgm:t>
        <a:bodyPr/>
        <a:lstStyle/>
        <a:p>
          <a:endParaRPr lang="es-ES"/>
        </a:p>
      </dgm:t>
    </dgm:pt>
    <dgm:pt modelId="{6B4D69F1-E44F-4979-B9E2-683D3759F066}">
      <dgm:prSet custT="1"/>
      <dgm:spPr/>
      <dgm:t>
        <a:bodyPr/>
        <a:lstStyle/>
        <a:p>
          <a:r>
            <a:rPr lang="es-EC" sz="1000" dirty="0" smtClean="0"/>
            <a:t>Clientes a quien sirve.</a:t>
          </a:r>
          <a:endParaRPr lang="es-ES" sz="1000" dirty="0"/>
        </a:p>
      </dgm:t>
    </dgm:pt>
    <dgm:pt modelId="{F2611127-FDE5-416D-B012-3FA3E4B2519D}" type="parTrans" cxnId="{5C2FFD4F-9FF7-4C28-A7FB-070E5C274A08}">
      <dgm:prSet/>
      <dgm:spPr/>
      <dgm:t>
        <a:bodyPr/>
        <a:lstStyle/>
        <a:p>
          <a:endParaRPr lang="es-ES"/>
        </a:p>
      </dgm:t>
    </dgm:pt>
    <dgm:pt modelId="{7FEDA51F-FC0C-4DCE-AE30-938DE1C0F996}" type="sibTrans" cxnId="{5C2FFD4F-9FF7-4C28-A7FB-070E5C274A08}">
      <dgm:prSet/>
      <dgm:spPr/>
      <dgm:t>
        <a:bodyPr/>
        <a:lstStyle/>
        <a:p>
          <a:endParaRPr lang="es-ES"/>
        </a:p>
      </dgm:t>
    </dgm:pt>
    <dgm:pt modelId="{2DA797D1-1B39-4725-AB7F-229E93D2B221}">
      <dgm:prSet custT="1"/>
      <dgm:spPr/>
      <dgm:t>
        <a:bodyPr/>
        <a:lstStyle/>
        <a:p>
          <a:r>
            <a:rPr lang="es-EC" sz="1000" dirty="0" smtClean="0"/>
            <a:t>Ventaja competitiva.</a:t>
          </a:r>
          <a:endParaRPr lang="es-ES" sz="1000" dirty="0"/>
        </a:p>
      </dgm:t>
    </dgm:pt>
    <dgm:pt modelId="{517CFFDE-37D7-4DB5-95CB-10CF3765A1BE}" type="parTrans" cxnId="{9A2347AF-455E-412A-89FF-6DDF62A83E9C}">
      <dgm:prSet/>
      <dgm:spPr/>
      <dgm:t>
        <a:bodyPr/>
        <a:lstStyle/>
        <a:p>
          <a:endParaRPr lang="es-ES"/>
        </a:p>
      </dgm:t>
    </dgm:pt>
    <dgm:pt modelId="{39B330E0-0B4E-46C4-A527-DBD3839478F2}" type="sibTrans" cxnId="{9A2347AF-455E-412A-89FF-6DDF62A83E9C}">
      <dgm:prSet/>
      <dgm:spPr/>
      <dgm:t>
        <a:bodyPr/>
        <a:lstStyle/>
        <a:p>
          <a:endParaRPr lang="es-ES"/>
        </a:p>
      </dgm:t>
    </dgm:pt>
    <dgm:pt modelId="{2C86377C-6E12-445F-AFE9-EBD6DCD32857}">
      <dgm:prSet custT="1"/>
      <dgm:spPr/>
      <dgm:t>
        <a:bodyPr/>
        <a:lstStyle/>
        <a:p>
          <a:r>
            <a:rPr lang="es-EC" sz="1000" dirty="0" smtClean="0"/>
            <a:t>Ámbito de acción</a:t>
          </a:r>
          <a:endParaRPr lang="es-ES" sz="1000" dirty="0"/>
        </a:p>
      </dgm:t>
    </dgm:pt>
    <dgm:pt modelId="{0867CF3A-600F-41FB-B149-AB5744E368C3}" type="parTrans" cxnId="{4904989D-D435-4087-BC54-5BC42D9D360B}">
      <dgm:prSet/>
      <dgm:spPr/>
      <dgm:t>
        <a:bodyPr/>
        <a:lstStyle/>
        <a:p>
          <a:endParaRPr lang="es-ES"/>
        </a:p>
      </dgm:t>
    </dgm:pt>
    <dgm:pt modelId="{FEA97410-0A56-4B05-B99F-B8AFF73494EE}" type="sibTrans" cxnId="{4904989D-D435-4087-BC54-5BC42D9D360B}">
      <dgm:prSet/>
      <dgm:spPr/>
      <dgm:t>
        <a:bodyPr/>
        <a:lstStyle/>
        <a:p>
          <a:endParaRPr lang="es-ES"/>
        </a:p>
      </dgm:t>
    </dgm:pt>
    <dgm:pt modelId="{18A63D66-D9DA-4C3B-84EE-B27206BD9B15}">
      <dgm:prSet custT="1"/>
      <dgm:spPr/>
      <dgm:t>
        <a:bodyPr/>
        <a:lstStyle/>
        <a:p>
          <a:r>
            <a:rPr lang="es-EC" sz="1000" dirty="0" smtClean="0"/>
            <a:t>Fácil de captar y recordar.</a:t>
          </a:r>
          <a:endParaRPr lang="es-ES" sz="1000" dirty="0"/>
        </a:p>
      </dgm:t>
    </dgm:pt>
    <dgm:pt modelId="{0E97711D-26B2-4C88-8FB9-0F17BF494D5C}" type="parTrans" cxnId="{C60E8389-8A63-4FCC-AF8D-AB78A3832A3F}">
      <dgm:prSet/>
      <dgm:spPr/>
      <dgm:t>
        <a:bodyPr/>
        <a:lstStyle/>
        <a:p>
          <a:endParaRPr lang="es-ES"/>
        </a:p>
      </dgm:t>
    </dgm:pt>
    <dgm:pt modelId="{5C87CC8D-1C8F-4AA0-ADD6-CD36D1533EAA}" type="sibTrans" cxnId="{C60E8389-8A63-4FCC-AF8D-AB78A3832A3F}">
      <dgm:prSet/>
      <dgm:spPr/>
      <dgm:t>
        <a:bodyPr/>
        <a:lstStyle/>
        <a:p>
          <a:endParaRPr lang="es-ES"/>
        </a:p>
      </dgm:t>
    </dgm:pt>
    <dgm:pt modelId="{3CEF484A-7EA1-4648-985C-A95729C17A77}">
      <dgm:prSet custT="1"/>
      <dgm:spPr/>
      <dgm:t>
        <a:bodyPr/>
        <a:lstStyle/>
        <a:p>
          <a:r>
            <a:rPr lang="es-EC" sz="1000" dirty="0" smtClean="0"/>
            <a:t>Alta de credibilidad.</a:t>
          </a:r>
          <a:endParaRPr lang="es-ES" sz="1000" dirty="0"/>
        </a:p>
      </dgm:t>
    </dgm:pt>
    <dgm:pt modelId="{6311798F-7BE0-4878-A9FB-2AC79A3C9444}" type="parTrans" cxnId="{01E769D6-10D8-4863-8A65-C0160E083F44}">
      <dgm:prSet/>
      <dgm:spPr/>
      <dgm:t>
        <a:bodyPr/>
        <a:lstStyle/>
        <a:p>
          <a:endParaRPr lang="es-ES"/>
        </a:p>
      </dgm:t>
    </dgm:pt>
    <dgm:pt modelId="{A86FE1C1-5DDC-4F59-8A33-2AF678ADC81C}" type="sibTrans" cxnId="{01E769D6-10D8-4863-8A65-C0160E083F44}">
      <dgm:prSet/>
      <dgm:spPr/>
      <dgm:t>
        <a:bodyPr/>
        <a:lstStyle/>
        <a:p>
          <a:endParaRPr lang="es-ES"/>
        </a:p>
      </dgm:t>
    </dgm:pt>
    <dgm:pt modelId="{577054D8-2B66-46BB-A6DC-F9B45A0C14E6}">
      <dgm:prSet custT="1"/>
      <dgm:spPr/>
      <dgm:t>
        <a:bodyPr/>
        <a:lstStyle/>
        <a:p>
          <a:r>
            <a:rPr lang="es-EC" sz="1000" dirty="0" smtClean="0"/>
            <a:t>Flexible y creativa.</a:t>
          </a:r>
          <a:endParaRPr lang="es-ES" sz="1000" dirty="0"/>
        </a:p>
      </dgm:t>
    </dgm:pt>
    <dgm:pt modelId="{D64F824E-E0C3-470E-8250-348CA5E05595}" type="parTrans" cxnId="{6B8A53E3-C1C5-4D31-AC32-9AF82B989D24}">
      <dgm:prSet/>
      <dgm:spPr/>
      <dgm:t>
        <a:bodyPr/>
        <a:lstStyle/>
        <a:p>
          <a:endParaRPr lang="es-ES"/>
        </a:p>
      </dgm:t>
    </dgm:pt>
    <dgm:pt modelId="{51DD2535-1219-4612-822D-BC0DA6BA1EAD}" type="sibTrans" cxnId="{6B8A53E3-C1C5-4D31-AC32-9AF82B989D24}">
      <dgm:prSet/>
      <dgm:spPr/>
      <dgm:t>
        <a:bodyPr/>
        <a:lstStyle/>
        <a:p>
          <a:endParaRPr lang="es-ES"/>
        </a:p>
      </dgm:t>
    </dgm:pt>
    <dgm:pt modelId="{0185E4BC-D244-4FC4-8AA9-A780CBEE456D}">
      <dgm:prSet custT="1"/>
      <dgm:spPr/>
      <dgm:t>
        <a:bodyPr/>
        <a:lstStyle/>
        <a:p>
          <a:r>
            <a:rPr lang="es-ES" sz="1000" dirty="0" smtClean="0"/>
            <a:t>Horizonte de tiempo.</a:t>
          </a:r>
          <a:endParaRPr lang="es-ES" sz="1000" dirty="0"/>
        </a:p>
      </dgm:t>
    </dgm:pt>
    <dgm:pt modelId="{13FD0454-5D51-473D-83FC-6E3EF830314F}" type="parTrans" cxnId="{C88CCD06-C11D-4309-BDC3-4FE3A3971D4E}">
      <dgm:prSet/>
      <dgm:spPr/>
      <dgm:t>
        <a:bodyPr/>
        <a:lstStyle/>
        <a:p>
          <a:endParaRPr lang="es-ES"/>
        </a:p>
      </dgm:t>
    </dgm:pt>
    <dgm:pt modelId="{925ED2B9-919C-4BFA-B665-3B93FEA729E6}" type="sibTrans" cxnId="{C88CCD06-C11D-4309-BDC3-4FE3A3971D4E}">
      <dgm:prSet/>
      <dgm:spPr/>
      <dgm:t>
        <a:bodyPr/>
        <a:lstStyle/>
        <a:p>
          <a:endParaRPr lang="es-ES"/>
        </a:p>
      </dgm:t>
    </dgm:pt>
    <dgm:pt modelId="{0B30BAE8-D1C6-489D-80BC-2838118CA59A}">
      <dgm:prSet phldrT="[Texto]" custT="1"/>
      <dgm:spPr/>
      <dgm:t>
        <a:bodyPr/>
        <a:lstStyle/>
        <a:p>
          <a:pPr algn="l"/>
          <a:r>
            <a:rPr lang="es-EC" sz="1000" dirty="0" smtClean="0"/>
            <a:t>Medibles.</a:t>
          </a:r>
          <a:endParaRPr lang="es-ES" sz="1000" dirty="0"/>
        </a:p>
      </dgm:t>
    </dgm:pt>
    <dgm:pt modelId="{EBC0ACC8-0D3F-4C1C-9E3A-9D060EC446E7}" type="parTrans" cxnId="{07516948-67B2-4114-ABAD-4D1B3A42C4D2}">
      <dgm:prSet/>
      <dgm:spPr/>
      <dgm:t>
        <a:bodyPr/>
        <a:lstStyle/>
        <a:p>
          <a:endParaRPr lang="es-ES"/>
        </a:p>
      </dgm:t>
    </dgm:pt>
    <dgm:pt modelId="{83650190-FE02-4B0D-A1FF-87E270168EEE}" type="sibTrans" cxnId="{07516948-67B2-4114-ABAD-4D1B3A42C4D2}">
      <dgm:prSet/>
      <dgm:spPr/>
      <dgm:t>
        <a:bodyPr/>
        <a:lstStyle/>
        <a:p>
          <a:endParaRPr lang="es-ES"/>
        </a:p>
      </dgm:t>
    </dgm:pt>
    <dgm:pt modelId="{687930CE-8079-449C-A5F6-A54AFF0C918A}">
      <dgm:prSet custT="1"/>
      <dgm:spPr/>
      <dgm:t>
        <a:bodyPr/>
        <a:lstStyle/>
        <a:p>
          <a:r>
            <a:rPr lang="es-EC" sz="1000" dirty="0" smtClean="0"/>
            <a:t>Cuantitativos.</a:t>
          </a:r>
          <a:endParaRPr lang="es-ES" sz="1000" dirty="0"/>
        </a:p>
      </dgm:t>
    </dgm:pt>
    <dgm:pt modelId="{1C0BA004-06FB-45E4-B1AF-EAE6664B7DD9}" type="parTrans" cxnId="{C651698E-A33A-4903-A9B9-73A1C20A9BE9}">
      <dgm:prSet/>
      <dgm:spPr/>
      <dgm:t>
        <a:bodyPr/>
        <a:lstStyle/>
        <a:p>
          <a:endParaRPr lang="es-ES"/>
        </a:p>
      </dgm:t>
    </dgm:pt>
    <dgm:pt modelId="{688738FF-B476-4F31-A61D-679A9BAB7B3F}" type="sibTrans" cxnId="{C651698E-A33A-4903-A9B9-73A1C20A9BE9}">
      <dgm:prSet/>
      <dgm:spPr/>
      <dgm:t>
        <a:bodyPr/>
        <a:lstStyle/>
        <a:p>
          <a:endParaRPr lang="es-ES"/>
        </a:p>
      </dgm:t>
    </dgm:pt>
    <dgm:pt modelId="{3189D939-0E05-41BD-BF8B-72CC6EC8F900}">
      <dgm:prSet custT="1"/>
      <dgm:spPr/>
      <dgm:t>
        <a:bodyPr/>
        <a:lstStyle/>
        <a:p>
          <a:r>
            <a:rPr lang="es-EC" sz="1000" dirty="0" smtClean="0"/>
            <a:t>Desafiantes.</a:t>
          </a:r>
          <a:endParaRPr lang="es-ES" sz="1000" dirty="0"/>
        </a:p>
      </dgm:t>
    </dgm:pt>
    <dgm:pt modelId="{4BA93668-C16A-40A2-8B2C-1D9D1031745A}" type="parTrans" cxnId="{12E034CF-D7D9-4F4F-AE6B-59251E7D283F}">
      <dgm:prSet/>
      <dgm:spPr/>
      <dgm:t>
        <a:bodyPr/>
        <a:lstStyle/>
        <a:p>
          <a:endParaRPr lang="es-ES"/>
        </a:p>
      </dgm:t>
    </dgm:pt>
    <dgm:pt modelId="{C7637970-6F8E-400B-97C5-EA926ECB433D}" type="sibTrans" cxnId="{12E034CF-D7D9-4F4F-AE6B-59251E7D283F}">
      <dgm:prSet/>
      <dgm:spPr/>
      <dgm:t>
        <a:bodyPr/>
        <a:lstStyle/>
        <a:p>
          <a:endParaRPr lang="es-ES"/>
        </a:p>
      </dgm:t>
    </dgm:pt>
    <dgm:pt modelId="{CF411FEC-35CF-4CF7-B72A-7B8D02CC2A66}">
      <dgm:prSet custT="1"/>
      <dgm:spPr/>
      <dgm:t>
        <a:bodyPr/>
        <a:lstStyle/>
        <a:p>
          <a:r>
            <a:rPr lang="es-EC" sz="1000" dirty="0" smtClean="0"/>
            <a:t>Realistas.</a:t>
          </a:r>
          <a:endParaRPr lang="es-ES" sz="1000" dirty="0"/>
        </a:p>
      </dgm:t>
    </dgm:pt>
    <dgm:pt modelId="{02EB004F-DE34-46C6-BEC1-80DF0606FB65}" type="parTrans" cxnId="{BA7A097E-BA8E-4B15-B896-544583BE669F}">
      <dgm:prSet/>
      <dgm:spPr/>
      <dgm:t>
        <a:bodyPr/>
        <a:lstStyle/>
        <a:p>
          <a:endParaRPr lang="es-ES"/>
        </a:p>
      </dgm:t>
    </dgm:pt>
    <dgm:pt modelId="{394A7C76-5EBC-4DC5-9C7B-CFF229511690}" type="sibTrans" cxnId="{BA7A097E-BA8E-4B15-B896-544583BE669F}">
      <dgm:prSet/>
      <dgm:spPr/>
      <dgm:t>
        <a:bodyPr/>
        <a:lstStyle/>
        <a:p>
          <a:endParaRPr lang="es-ES"/>
        </a:p>
      </dgm:t>
    </dgm:pt>
    <dgm:pt modelId="{B1D60DA9-6E64-4A61-B026-FF095E1FA770}">
      <dgm:prSet custT="1"/>
      <dgm:spPr/>
      <dgm:t>
        <a:bodyPr/>
        <a:lstStyle/>
        <a:p>
          <a:pPr algn="l"/>
          <a:r>
            <a:rPr lang="es-EC" sz="1000" dirty="0" smtClean="0"/>
            <a:t>Consistentes.</a:t>
          </a:r>
          <a:endParaRPr lang="es-ES" sz="1000" dirty="0"/>
        </a:p>
      </dgm:t>
    </dgm:pt>
    <dgm:pt modelId="{B69690F4-7696-4BAA-A5A0-44BE23DA4D6E}" type="parTrans" cxnId="{0664EEE1-354D-4C7A-85FA-D9D3F162DA55}">
      <dgm:prSet/>
      <dgm:spPr/>
      <dgm:t>
        <a:bodyPr/>
        <a:lstStyle/>
        <a:p>
          <a:endParaRPr lang="es-ES"/>
        </a:p>
      </dgm:t>
    </dgm:pt>
    <dgm:pt modelId="{CA426058-383D-43C7-8FA6-5912F387E074}" type="sibTrans" cxnId="{0664EEE1-354D-4C7A-85FA-D9D3F162DA55}">
      <dgm:prSet/>
      <dgm:spPr/>
      <dgm:t>
        <a:bodyPr/>
        <a:lstStyle/>
        <a:p>
          <a:endParaRPr lang="es-ES"/>
        </a:p>
      </dgm:t>
    </dgm:pt>
    <dgm:pt modelId="{E298F914-83F5-49A2-A5C3-DD11F12ADBD9}">
      <dgm:prSet custT="1"/>
      <dgm:spPr/>
      <dgm:t>
        <a:bodyPr/>
        <a:lstStyle/>
        <a:p>
          <a:pPr algn="l"/>
          <a:r>
            <a:rPr lang="es-EC" sz="1000" dirty="0" smtClean="0"/>
            <a:t>Jerarquizados.</a:t>
          </a:r>
          <a:endParaRPr lang="es-ES" sz="1050" dirty="0" smtClean="0"/>
        </a:p>
        <a:p>
          <a:endParaRPr lang="es-ES" sz="1000" dirty="0"/>
        </a:p>
      </dgm:t>
    </dgm:pt>
    <dgm:pt modelId="{72161090-7978-407B-8078-29BF10D6317B}" type="parTrans" cxnId="{A996FC87-888D-4E67-992F-78FD9C9CB7D8}">
      <dgm:prSet/>
      <dgm:spPr/>
      <dgm:t>
        <a:bodyPr/>
        <a:lstStyle/>
        <a:p>
          <a:endParaRPr lang="es-ES"/>
        </a:p>
      </dgm:t>
    </dgm:pt>
    <dgm:pt modelId="{F3CC3365-F4D9-405B-9765-DBE3F577D0AE}" type="sibTrans" cxnId="{A996FC87-888D-4E67-992F-78FD9C9CB7D8}">
      <dgm:prSet/>
      <dgm:spPr/>
      <dgm:t>
        <a:bodyPr/>
        <a:lstStyle/>
        <a:p>
          <a:endParaRPr lang="es-ES"/>
        </a:p>
      </dgm:t>
    </dgm:pt>
    <dgm:pt modelId="{B3C8FACE-2495-412C-A760-C0829CB5DFA3}" type="pres">
      <dgm:prSet presAssocID="{3AEF9CB9-C9C2-4001-AAA8-CD4FBB3B8589}" presName="diagram" presStyleCnt="0">
        <dgm:presLayoutVars>
          <dgm:chPref val="1"/>
          <dgm:dir/>
          <dgm:animOne val="branch"/>
          <dgm:animLvl val="lvl"/>
          <dgm:resizeHandles/>
        </dgm:presLayoutVars>
      </dgm:prSet>
      <dgm:spPr/>
      <dgm:t>
        <a:bodyPr/>
        <a:lstStyle/>
        <a:p>
          <a:endParaRPr lang="es-ES"/>
        </a:p>
      </dgm:t>
    </dgm:pt>
    <dgm:pt modelId="{89B14BA0-25E0-458F-8D62-ED261DB2C407}" type="pres">
      <dgm:prSet presAssocID="{F4D8BF49-A237-4843-BC66-D9DF167B1EBC}" presName="root" presStyleCnt="0"/>
      <dgm:spPr/>
    </dgm:pt>
    <dgm:pt modelId="{632CB156-CD4B-4B19-BA61-CF9EEAE66913}" type="pres">
      <dgm:prSet presAssocID="{F4D8BF49-A237-4843-BC66-D9DF167B1EBC}" presName="rootComposite" presStyleCnt="0"/>
      <dgm:spPr/>
    </dgm:pt>
    <dgm:pt modelId="{BC51CDA1-C832-4FA9-95E9-7B12F652099D}" type="pres">
      <dgm:prSet presAssocID="{F4D8BF49-A237-4843-BC66-D9DF167B1EBC}" presName="rootText" presStyleLbl="node1" presStyleIdx="0" presStyleCnt="3" custScaleY="64998"/>
      <dgm:spPr/>
      <dgm:t>
        <a:bodyPr/>
        <a:lstStyle/>
        <a:p>
          <a:endParaRPr lang="es-ES"/>
        </a:p>
      </dgm:t>
    </dgm:pt>
    <dgm:pt modelId="{770FB8FF-B7CD-4B0D-9192-634E76127408}" type="pres">
      <dgm:prSet presAssocID="{F4D8BF49-A237-4843-BC66-D9DF167B1EBC}" presName="rootConnector" presStyleLbl="node1" presStyleIdx="0" presStyleCnt="3"/>
      <dgm:spPr/>
      <dgm:t>
        <a:bodyPr/>
        <a:lstStyle/>
        <a:p>
          <a:endParaRPr lang="es-ES"/>
        </a:p>
      </dgm:t>
    </dgm:pt>
    <dgm:pt modelId="{68BB09E4-A6CE-4FA8-9BA7-AD88E0E71E8C}" type="pres">
      <dgm:prSet presAssocID="{F4D8BF49-A237-4843-BC66-D9DF167B1EBC}" presName="childShape" presStyleCnt="0"/>
      <dgm:spPr/>
    </dgm:pt>
    <dgm:pt modelId="{B13E6906-E360-4FB3-894E-28821A192A75}" type="pres">
      <dgm:prSet presAssocID="{01CA6E1E-6D0A-489A-B69E-9DD795218DEA}" presName="Name13" presStyleLbl="parChTrans1D2" presStyleIdx="0" presStyleCnt="5"/>
      <dgm:spPr/>
      <dgm:t>
        <a:bodyPr/>
        <a:lstStyle/>
        <a:p>
          <a:endParaRPr lang="es-ES"/>
        </a:p>
      </dgm:t>
    </dgm:pt>
    <dgm:pt modelId="{84B786B4-391D-444D-A336-04421D15E897}" type="pres">
      <dgm:prSet presAssocID="{E350E5EC-CF98-4F38-8342-23CC853FED2B}" presName="childText" presStyleLbl="bgAcc1" presStyleIdx="0" presStyleCnt="5">
        <dgm:presLayoutVars>
          <dgm:bulletEnabled val="1"/>
        </dgm:presLayoutVars>
      </dgm:prSet>
      <dgm:spPr/>
      <dgm:t>
        <a:bodyPr/>
        <a:lstStyle/>
        <a:p>
          <a:endParaRPr lang="es-ES"/>
        </a:p>
      </dgm:t>
    </dgm:pt>
    <dgm:pt modelId="{4767642A-0E4D-437B-80D3-EDAD069BE701}" type="pres">
      <dgm:prSet presAssocID="{AA1A61C3-0D9B-4273-BFFD-393195810E1F}" presName="Name13" presStyleLbl="parChTrans1D2" presStyleIdx="1" presStyleCnt="5"/>
      <dgm:spPr/>
      <dgm:t>
        <a:bodyPr/>
        <a:lstStyle/>
        <a:p>
          <a:endParaRPr lang="es-ES"/>
        </a:p>
      </dgm:t>
    </dgm:pt>
    <dgm:pt modelId="{E1361E52-838F-4509-9D1B-8B9C4DE33B9C}" type="pres">
      <dgm:prSet presAssocID="{29365033-8E25-42B8-83CE-F0049AE07FB7}" presName="childText" presStyleLbl="bgAcc1" presStyleIdx="1" presStyleCnt="5">
        <dgm:presLayoutVars>
          <dgm:bulletEnabled val="1"/>
        </dgm:presLayoutVars>
      </dgm:prSet>
      <dgm:spPr/>
      <dgm:t>
        <a:bodyPr/>
        <a:lstStyle/>
        <a:p>
          <a:endParaRPr lang="es-ES"/>
        </a:p>
      </dgm:t>
    </dgm:pt>
    <dgm:pt modelId="{792EDE60-C79B-4E72-A42A-BBBAEDF2EEF1}" type="pres">
      <dgm:prSet presAssocID="{78CD508E-314F-4A2A-B476-98056FECAF64}" presName="root" presStyleCnt="0"/>
      <dgm:spPr/>
    </dgm:pt>
    <dgm:pt modelId="{D369E624-47FC-4C52-8723-0D146C2A42A3}" type="pres">
      <dgm:prSet presAssocID="{78CD508E-314F-4A2A-B476-98056FECAF64}" presName="rootComposite" presStyleCnt="0"/>
      <dgm:spPr/>
    </dgm:pt>
    <dgm:pt modelId="{F1F1BE37-1C17-449E-8CB8-7823F0C7CAE4}" type="pres">
      <dgm:prSet presAssocID="{78CD508E-314F-4A2A-B476-98056FECAF64}" presName="rootText" presStyleLbl="node1" presStyleIdx="1" presStyleCnt="3" custScaleY="64554"/>
      <dgm:spPr/>
      <dgm:t>
        <a:bodyPr/>
        <a:lstStyle/>
        <a:p>
          <a:endParaRPr lang="es-ES"/>
        </a:p>
      </dgm:t>
    </dgm:pt>
    <dgm:pt modelId="{36271CAE-D59F-4079-A730-13B340A59157}" type="pres">
      <dgm:prSet presAssocID="{78CD508E-314F-4A2A-B476-98056FECAF64}" presName="rootConnector" presStyleLbl="node1" presStyleIdx="1" presStyleCnt="3"/>
      <dgm:spPr/>
      <dgm:t>
        <a:bodyPr/>
        <a:lstStyle/>
        <a:p>
          <a:endParaRPr lang="es-ES"/>
        </a:p>
      </dgm:t>
    </dgm:pt>
    <dgm:pt modelId="{AE3CFE74-1756-4712-89A0-BC7D829C2013}" type="pres">
      <dgm:prSet presAssocID="{78CD508E-314F-4A2A-B476-98056FECAF64}" presName="childShape" presStyleCnt="0"/>
      <dgm:spPr/>
    </dgm:pt>
    <dgm:pt modelId="{28971798-7FA2-4CA8-AB57-FE41F5D4C045}" type="pres">
      <dgm:prSet presAssocID="{97860591-7307-4669-8D99-76F8887BE70F}" presName="Name13" presStyleLbl="parChTrans1D2" presStyleIdx="2" presStyleCnt="5"/>
      <dgm:spPr/>
      <dgm:t>
        <a:bodyPr/>
        <a:lstStyle/>
        <a:p>
          <a:endParaRPr lang="es-ES"/>
        </a:p>
      </dgm:t>
    </dgm:pt>
    <dgm:pt modelId="{09B7C0D5-6FCC-44CA-A023-9829F4AFAA2A}" type="pres">
      <dgm:prSet presAssocID="{73D945C5-87E4-407A-925A-7F3BBA481E71}" presName="childText" presStyleLbl="bgAcc1" presStyleIdx="2" presStyleCnt="5" custScaleY="87068">
        <dgm:presLayoutVars>
          <dgm:bulletEnabled val="1"/>
        </dgm:presLayoutVars>
      </dgm:prSet>
      <dgm:spPr/>
      <dgm:t>
        <a:bodyPr/>
        <a:lstStyle/>
        <a:p>
          <a:endParaRPr lang="es-ES"/>
        </a:p>
      </dgm:t>
    </dgm:pt>
    <dgm:pt modelId="{74FDE83E-670D-4E9F-8951-C453B70D79CC}" type="pres">
      <dgm:prSet presAssocID="{CA37791E-420C-4A37-9C76-273073E70DBF}" presName="Name13" presStyleLbl="parChTrans1D2" presStyleIdx="3" presStyleCnt="5"/>
      <dgm:spPr/>
      <dgm:t>
        <a:bodyPr/>
        <a:lstStyle/>
        <a:p>
          <a:endParaRPr lang="es-ES"/>
        </a:p>
      </dgm:t>
    </dgm:pt>
    <dgm:pt modelId="{2A112867-063E-4773-B8A0-2AFF7F01A3D7}" type="pres">
      <dgm:prSet presAssocID="{4FEE3CA8-479C-4175-B57A-2F6FF5BDC93E}" presName="childText" presStyleLbl="bgAcc1" presStyleIdx="3" presStyleCnt="5" custScaleX="128135">
        <dgm:presLayoutVars>
          <dgm:bulletEnabled val="1"/>
        </dgm:presLayoutVars>
      </dgm:prSet>
      <dgm:spPr/>
      <dgm:t>
        <a:bodyPr/>
        <a:lstStyle/>
        <a:p>
          <a:endParaRPr lang="es-ES"/>
        </a:p>
      </dgm:t>
    </dgm:pt>
    <dgm:pt modelId="{43508803-15E5-4503-885F-BE2F0DD3AB83}" type="pres">
      <dgm:prSet presAssocID="{C1B1FA5E-755C-4CF4-BF7F-B81A6612F4E0}" presName="root" presStyleCnt="0"/>
      <dgm:spPr/>
    </dgm:pt>
    <dgm:pt modelId="{4F461504-7318-4FCD-8D67-C56095BE14B1}" type="pres">
      <dgm:prSet presAssocID="{C1B1FA5E-755C-4CF4-BF7F-B81A6612F4E0}" presName="rootComposite" presStyleCnt="0"/>
      <dgm:spPr/>
    </dgm:pt>
    <dgm:pt modelId="{BD85D406-AF34-49EC-A741-BAE3B6176CC8}" type="pres">
      <dgm:prSet presAssocID="{C1B1FA5E-755C-4CF4-BF7F-B81A6612F4E0}" presName="rootText" presStyleLbl="node1" presStyleIdx="2" presStyleCnt="3" custScaleY="71914"/>
      <dgm:spPr/>
      <dgm:t>
        <a:bodyPr/>
        <a:lstStyle/>
        <a:p>
          <a:endParaRPr lang="es-ES"/>
        </a:p>
      </dgm:t>
    </dgm:pt>
    <dgm:pt modelId="{8A1F615B-A2B2-4D0F-9585-26881F1AB2D4}" type="pres">
      <dgm:prSet presAssocID="{C1B1FA5E-755C-4CF4-BF7F-B81A6612F4E0}" presName="rootConnector" presStyleLbl="node1" presStyleIdx="2" presStyleCnt="3"/>
      <dgm:spPr/>
      <dgm:t>
        <a:bodyPr/>
        <a:lstStyle/>
        <a:p>
          <a:endParaRPr lang="es-ES"/>
        </a:p>
      </dgm:t>
    </dgm:pt>
    <dgm:pt modelId="{1D2E20E8-A63D-4406-B6C9-E82938F78C7B}" type="pres">
      <dgm:prSet presAssocID="{C1B1FA5E-755C-4CF4-BF7F-B81A6612F4E0}" presName="childShape" presStyleCnt="0"/>
      <dgm:spPr/>
    </dgm:pt>
    <dgm:pt modelId="{4611C3B5-67C9-4A38-AB9F-5779C7D66BB9}" type="pres">
      <dgm:prSet presAssocID="{F5E3AD0F-8DDC-4DCA-999B-BABCF5BBBAD3}" presName="Name13" presStyleLbl="parChTrans1D2" presStyleIdx="4" presStyleCnt="5"/>
      <dgm:spPr/>
    </dgm:pt>
    <dgm:pt modelId="{A62C98A2-D1D7-4A56-BCE8-13F4DE332A2A}" type="pres">
      <dgm:prSet presAssocID="{531C3AFA-FB3D-49F0-BC59-696C9EE223A9}" presName="childText" presStyleLbl="bgAcc1" presStyleIdx="4" presStyleCnt="5" custScaleY="112366">
        <dgm:presLayoutVars>
          <dgm:bulletEnabled val="1"/>
        </dgm:presLayoutVars>
      </dgm:prSet>
      <dgm:spPr/>
      <dgm:t>
        <a:bodyPr/>
        <a:lstStyle/>
        <a:p>
          <a:endParaRPr lang="es-ES"/>
        </a:p>
      </dgm:t>
    </dgm:pt>
  </dgm:ptLst>
  <dgm:cxnLst>
    <dgm:cxn modelId="{5C2FFD4F-9FF7-4C28-A7FB-070E5C274A08}" srcId="{E350E5EC-CF98-4F38-8342-23CC853FED2B}" destId="{6B4D69F1-E44F-4979-B9E2-683D3759F066}" srcOrd="2" destOrd="0" parTransId="{F2611127-FDE5-416D-B012-3FA3E4B2519D}" sibTransId="{7FEDA51F-FC0C-4DCE-AE30-938DE1C0F996}"/>
    <dgm:cxn modelId="{487E5189-911B-4DEE-988A-836E4908D5CE}" srcId="{4FEE3CA8-479C-4175-B57A-2F6FF5BDC93E}" destId="{2816B51E-9D39-4859-917B-8F24B852B98B}" srcOrd="2" destOrd="0" parTransId="{399DF03F-A352-43F8-A650-FC73E30EE4D0}" sibTransId="{DCEBC35F-E769-4296-807A-3F6F534F1E79}"/>
    <dgm:cxn modelId="{EED14E06-7F77-4630-88D9-A340AB4B0148}" srcId="{3AEF9CB9-C9C2-4001-AAA8-CD4FBB3B8589}" destId="{C1B1FA5E-755C-4CF4-BF7F-B81A6612F4E0}" srcOrd="2" destOrd="0" parTransId="{875D5645-E5E6-43DF-AEF8-BC756E8C9AD0}" sibTransId="{5C7099CD-EE0F-4037-BFD3-8147959E1232}"/>
    <dgm:cxn modelId="{4F97BE9F-24E4-4748-95FA-2BD8D88CA4ED}" type="presOf" srcId="{B1D60DA9-6E64-4A61-B026-FF095E1FA770}" destId="{A62C98A2-D1D7-4A56-BCE8-13F4DE332A2A}" srcOrd="0" destOrd="5" presId="urn:microsoft.com/office/officeart/2005/8/layout/hierarchy3"/>
    <dgm:cxn modelId="{517826D0-B097-4CF3-9CCE-0A4D996D7879}" type="presOf" srcId="{78CD508E-314F-4A2A-B476-98056FECAF64}" destId="{F1F1BE37-1C17-449E-8CB8-7823F0C7CAE4}" srcOrd="0" destOrd="0" presId="urn:microsoft.com/office/officeart/2005/8/layout/hierarchy3"/>
    <dgm:cxn modelId="{EBA4699D-EA39-4F20-B61A-CADE055721B4}" srcId="{4FEE3CA8-479C-4175-B57A-2F6FF5BDC93E}" destId="{D3C86E2E-F9FC-4A62-9E26-4ADFD5E39AEF}" srcOrd="0" destOrd="0" parTransId="{92B09D01-721D-4BDA-9F93-7FA1E862C0DD}" sibTransId="{C2E04597-51FE-4B5C-A24D-76D7A4CE04A2}"/>
    <dgm:cxn modelId="{FBDC00A2-CC69-498C-A9AA-1B3C3D868406}" type="presOf" srcId="{1FF313C0-C677-4C4C-B081-BF2EA6476D61}" destId="{2A112867-063E-4773-B8A0-2AFF7F01A3D7}" srcOrd="0" destOrd="2" presId="urn:microsoft.com/office/officeart/2005/8/layout/hierarchy3"/>
    <dgm:cxn modelId="{E16198B2-9BA4-4C60-8F51-74EED7E4D938}" type="presOf" srcId="{F4D8BF49-A237-4843-BC66-D9DF167B1EBC}" destId="{770FB8FF-B7CD-4B0D-9192-634E76127408}" srcOrd="1" destOrd="0" presId="urn:microsoft.com/office/officeart/2005/8/layout/hierarchy3"/>
    <dgm:cxn modelId="{3185801B-2D9E-4344-A9D7-DF282F402BE1}" srcId="{F4D8BF49-A237-4843-BC66-D9DF167B1EBC}" destId="{29365033-8E25-42B8-83CE-F0049AE07FB7}" srcOrd="1" destOrd="0" parTransId="{AA1A61C3-0D9B-4273-BFFD-393195810E1F}" sibTransId="{FD4BB1DE-29E4-452D-8AC2-C447900A3422}"/>
    <dgm:cxn modelId="{A996FC87-888D-4E67-992F-78FD9C9CB7D8}" srcId="{531C3AFA-FB3D-49F0-BC59-696C9EE223A9}" destId="{E298F914-83F5-49A2-A5C3-DD11F12ADBD9}" srcOrd="5" destOrd="0" parTransId="{72161090-7978-407B-8078-29BF10D6317B}" sibTransId="{F3CC3365-F4D9-405B-9765-DBE3F577D0AE}"/>
    <dgm:cxn modelId="{0346F8F2-9C21-4DB6-854B-1A2B196CD1BF}" type="presOf" srcId="{F5E3AD0F-8DDC-4DCA-999B-BABCF5BBBAD3}" destId="{4611C3B5-67C9-4A38-AB9F-5779C7D66BB9}" srcOrd="0" destOrd="0" presId="urn:microsoft.com/office/officeart/2005/8/layout/hierarchy3"/>
    <dgm:cxn modelId="{9A2347AF-455E-412A-89FF-6DDF62A83E9C}" srcId="{E350E5EC-CF98-4F38-8342-23CC853FED2B}" destId="{2DA797D1-1B39-4725-AB7F-229E93D2B221}" srcOrd="3" destOrd="0" parTransId="{517CFFDE-37D7-4DB5-95CB-10CF3765A1BE}" sibTransId="{39B330E0-0B4E-46C4-A527-DBD3839478F2}"/>
    <dgm:cxn modelId="{5501B769-4347-42BE-B06E-1BF489BED0DC}" type="presOf" srcId="{687930CE-8079-449C-A5F6-A54AFF0C918A}" destId="{A62C98A2-D1D7-4A56-BCE8-13F4DE332A2A}" srcOrd="0" destOrd="2" presId="urn:microsoft.com/office/officeart/2005/8/layout/hierarchy3"/>
    <dgm:cxn modelId="{8A1C3FA9-9191-4D38-9848-2574C52D5310}" type="presOf" srcId="{2816B51E-9D39-4859-917B-8F24B852B98B}" destId="{2A112867-063E-4773-B8A0-2AFF7F01A3D7}" srcOrd="0" destOrd="3" presId="urn:microsoft.com/office/officeart/2005/8/layout/hierarchy3"/>
    <dgm:cxn modelId="{7DCFFD70-22B0-495B-923E-DE348AE98F97}" srcId="{78CD508E-314F-4A2A-B476-98056FECAF64}" destId="{4FEE3CA8-479C-4175-B57A-2F6FF5BDC93E}" srcOrd="1" destOrd="0" parTransId="{CA37791E-420C-4A37-9C76-273073E70DBF}" sibTransId="{E8ABDE47-9BCA-4811-895D-6C6FA2135DA7}"/>
    <dgm:cxn modelId="{17CBBEDC-403A-4646-A70E-E433189956BF}" type="presOf" srcId="{D3C86E2E-F9FC-4A62-9E26-4ADFD5E39AEF}" destId="{2A112867-063E-4773-B8A0-2AFF7F01A3D7}" srcOrd="0" destOrd="1" presId="urn:microsoft.com/office/officeart/2005/8/layout/hierarchy3"/>
    <dgm:cxn modelId="{9B8AA2B9-E621-4119-94EB-B0D6AC2914D5}" type="presOf" srcId="{18A63D66-D9DA-4C3B-84EE-B27206BD9B15}" destId="{E1361E52-838F-4509-9D1B-8B9C4DE33B9C}" srcOrd="0" destOrd="2" presId="urn:microsoft.com/office/officeart/2005/8/layout/hierarchy3"/>
    <dgm:cxn modelId="{D7893A15-2C33-420F-B1C4-8A0FDFE57FC1}" type="presOf" srcId="{E298F914-83F5-49A2-A5C3-DD11F12ADBD9}" destId="{A62C98A2-D1D7-4A56-BCE8-13F4DE332A2A}" srcOrd="0" destOrd="6" presId="urn:microsoft.com/office/officeart/2005/8/layout/hierarchy3"/>
    <dgm:cxn modelId="{474803E5-4F82-4212-B5F4-A30209E333A2}" srcId="{3AEF9CB9-C9C2-4001-AAA8-CD4FBB3B8589}" destId="{F4D8BF49-A237-4843-BC66-D9DF167B1EBC}" srcOrd="0" destOrd="0" parTransId="{386975C8-956E-47CE-8475-C23CB2740A26}" sibTransId="{13E1B154-D590-46B9-9ED0-1135EA2A8612}"/>
    <dgm:cxn modelId="{07516948-67B2-4114-ABAD-4D1B3A42C4D2}" srcId="{531C3AFA-FB3D-49F0-BC59-696C9EE223A9}" destId="{0B30BAE8-D1C6-489D-80BC-2838118CA59A}" srcOrd="0" destOrd="0" parTransId="{EBC0ACC8-0D3F-4C1C-9E3A-9D060EC446E7}" sibTransId="{83650190-FE02-4B0D-A1FF-87E270168EEE}"/>
    <dgm:cxn modelId="{8A310234-A79B-4DCB-A30B-E588E61433EC}" srcId="{4FEE3CA8-479C-4175-B57A-2F6FF5BDC93E}" destId="{C7056D63-3D9B-4BD9-B783-1678333964A5}" srcOrd="4" destOrd="0" parTransId="{58606576-AA9F-450A-87DA-3187D69DEDC8}" sibTransId="{E862093A-66E3-4CC4-A3F5-64A644E59F12}"/>
    <dgm:cxn modelId="{4904989D-D435-4087-BC54-5BC42D9D360B}" srcId="{E350E5EC-CF98-4F38-8342-23CC853FED2B}" destId="{2C86377C-6E12-445F-AFE9-EBD6DCD32857}" srcOrd="4" destOrd="0" parTransId="{0867CF3A-600F-41FB-B149-AB5744E368C3}" sibTransId="{FEA97410-0A56-4B05-B99F-B8AFF73494EE}"/>
    <dgm:cxn modelId="{95226EB1-FF75-47FF-8B51-2A4CEEE43FAF}" type="presOf" srcId="{3189D939-0E05-41BD-BF8B-72CC6EC8F900}" destId="{A62C98A2-D1D7-4A56-BCE8-13F4DE332A2A}" srcOrd="0" destOrd="3" presId="urn:microsoft.com/office/officeart/2005/8/layout/hierarchy3"/>
    <dgm:cxn modelId="{5A38AF70-C236-43F8-8C8F-5594E61A9D5B}" type="presOf" srcId="{5C1D7BB3-C19D-4A82-98EA-860469E8C607}" destId="{09B7C0D5-6FCC-44CA-A023-9829F4AFAA2A}" srcOrd="0" destOrd="3" presId="urn:microsoft.com/office/officeart/2005/8/layout/hierarchy3"/>
    <dgm:cxn modelId="{4B974636-C00F-4AB0-BFBE-8836374AF16A}" type="presOf" srcId="{6B4D69F1-E44F-4979-B9E2-683D3759F066}" destId="{84B786B4-391D-444D-A336-04421D15E897}" srcOrd="0" destOrd="3" presId="urn:microsoft.com/office/officeart/2005/8/layout/hierarchy3"/>
    <dgm:cxn modelId="{946C63BC-AAD8-4929-B83F-67F5ED53EA4F}" type="presOf" srcId="{78CD508E-314F-4A2A-B476-98056FECAF64}" destId="{36271CAE-D59F-4079-A730-13B340A59157}" srcOrd="1" destOrd="0" presId="urn:microsoft.com/office/officeart/2005/8/layout/hierarchy3"/>
    <dgm:cxn modelId="{84FFA8F3-1087-4504-953B-333B326274E7}" srcId="{3AEF9CB9-C9C2-4001-AAA8-CD4FBB3B8589}" destId="{78CD508E-314F-4A2A-B476-98056FECAF64}" srcOrd="1" destOrd="0" parTransId="{4E9FA03E-32AC-42B5-8F19-EB3E7BDCBEA1}" sibTransId="{DFE4A74B-9406-497E-86F0-5F75F1734E48}"/>
    <dgm:cxn modelId="{BA7A097E-BA8E-4B15-B896-544583BE669F}" srcId="{531C3AFA-FB3D-49F0-BC59-696C9EE223A9}" destId="{CF411FEC-35CF-4CF7-B72A-7B8D02CC2A66}" srcOrd="3" destOrd="0" parTransId="{02EB004F-DE34-46C6-BEC1-80DF0606FB65}" sibTransId="{394A7C76-5EBC-4DC5-9C7B-CFF229511690}"/>
    <dgm:cxn modelId="{C651698E-A33A-4903-A9B9-73A1C20A9BE9}" srcId="{531C3AFA-FB3D-49F0-BC59-696C9EE223A9}" destId="{687930CE-8079-449C-A5F6-A54AFF0C918A}" srcOrd="1" destOrd="0" parTransId="{1C0BA004-06FB-45E4-B1AF-EAE6664B7DD9}" sibTransId="{688738FF-B476-4F31-A61D-679A9BAB7B3F}"/>
    <dgm:cxn modelId="{9788A161-447F-4441-8F56-128DE1A4D955}" srcId="{E350E5EC-CF98-4F38-8342-23CC853FED2B}" destId="{FF40F1E8-5B6C-4FA7-B6A0-F83C6EBDA69E}" srcOrd="0" destOrd="0" parTransId="{9CEE12A3-3712-4D69-94F1-8C43E4482894}" sibTransId="{B021625B-D5D1-4A48-966A-2B58B7D4B195}"/>
    <dgm:cxn modelId="{08D51C99-9C45-4276-9939-47083FF2C8F0}" type="presOf" srcId="{804695EC-F207-4DD7-8D13-094D19B31682}" destId="{E1361E52-838F-4509-9D1B-8B9C4DE33B9C}" srcOrd="0" destOrd="1" presId="urn:microsoft.com/office/officeart/2005/8/layout/hierarchy3"/>
    <dgm:cxn modelId="{818966C7-AB62-44A5-BFC3-62DF570BF7DF}" type="presOf" srcId="{759DB2A3-2663-4F66-8394-ECA7C4FDD8C9}" destId="{09B7C0D5-6FCC-44CA-A023-9829F4AFAA2A}" srcOrd="0" destOrd="4" presId="urn:microsoft.com/office/officeart/2005/8/layout/hierarchy3"/>
    <dgm:cxn modelId="{5A8E9BFB-8881-4495-868D-9194CAD65C74}" type="presOf" srcId="{8B59BB51-2050-4006-8CFD-8F515F447513}" destId="{09B7C0D5-6FCC-44CA-A023-9829F4AFAA2A}" srcOrd="0" destOrd="1" presId="urn:microsoft.com/office/officeart/2005/8/layout/hierarchy3"/>
    <dgm:cxn modelId="{128AE249-274B-4B5A-A33D-AF2C9E05298F}" srcId="{29365033-8E25-42B8-83CE-F0049AE07FB7}" destId="{804695EC-F207-4DD7-8D13-094D19B31682}" srcOrd="0" destOrd="0" parTransId="{B569533E-ED40-4157-918C-A0047E5048D8}" sibTransId="{B89B7DD6-E238-4BD1-82B3-2947D3D574F5}"/>
    <dgm:cxn modelId="{44AA19C5-50BC-4459-BCAC-F762C9AAB598}" type="presOf" srcId="{78D31DCE-6E42-49FD-8F18-643B0443809C}" destId="{84B786B4-391D-444D-A336-04421D15E897}" srcOrd="0" destOrd="2" presId="urn:microsoft.com/office/officeart/2005/8/layout/hierarchy3"/>
    <dgm:cxn modelId="{12E034CF-D7D9-4F4F-AE6B-59251E7D283F}" srcId="{531C3AFA-FB3D-49F0-BC59-696C9EE223A9}" destId="{3189D939-0E05-41BD-BF8B-72CC6EC8F900}" srcOrd="2" destOrd="0" parTransId="{4BA93668-C16A-40A2-8B2C-1D9D1031745A}" sibTransId="{C7637970-6F8E-400B-97C5-EA926ECB433D}"/>
    <dgm:cxn modelId="{C60E8389-8A63-4FCC-AF8D-AB78A3832A3F}" srcId="{29365033-8E25-42B8-83CE-F0049AE07FB7}" destId="{18A63D66-D9DA-4C3B-84EE-B27206BD9B15}" srcOrd="1" destOrd="0" parTransId="{0E97711D-26B2-4C88-8FB9-0F17BF494D5C}" sibTransId="{5C87CC8D-1C8F-4AA0-ADD6-CD36D1533EAA}"/>
    <dgm:cxn modelId="{61E13B61-6445-4FF8-B095-1169CBE5BBCB}" type="presOf" srcId="{2C86377C-6E12-445F-AFE9-EBD6DCD32857}" destId="{84B786B4-391D-444D-A336-04421D15E897}" srcOrd="0" destOrd="5" presId="urn:microsoft.com/office/officeart/2005/8/layout/hierarchy3"/>
    <dgm:cxn modelId="{02EEF8B0-02A2-43F1-A5B2-CE30D2ADE3EB}" srcId="{E350E5EC-CF98-4F38-8342-23CC853FED2B}" destId="{78D31DCE-6E42-49FD-8F18-643B0443809C}" srcOrd="1" destOrd="0" parTransId="{7D85BEEB-765B-498D-8D3E-60314ED8BF78}" sibTransId="{54EE2C81-DD06-4F98-AE50-E4F1D5E867B9}"/>
    <dgm:cxn modelId="{2CB177BF-C4BE-4002-AF85-AFA6265FE253}" type="presOf" srcId="{CE241952-3456-4697-B46F-49139DD22E7A}" destId="{09B7C0D5-6FCC-44CA-A023-9829F4AFAA2A}" srcOrd="0" destOrd="2" presId="urn:microsoft.com/office/officeart/2005/8/layout/hierarchy3"/>
    <dgm:cxn modelId="{20795080-A771-4ACB-BB01-3A9685C9910D}" type="presOf" srcId="{531C3AFA-FB3D-49F0-BC59-696C9EE223A9}" destId="{A62C98A2-D1D7-4A56-BCE8-13F4DE332A2A}" srcOrd="0" destOrd="0" presId="urn:microsoft.com/office/officeart/2005/8/layout/hierarchy3"/>
    <dgm:cxn modelId="{C88CCD06-C11D-4309-BDC3-4FE3A3971D4E}" srcId="{29365033-8E25-42B8-83CE-F0049AE07FB7}" destId="{0185E4BC-D244-4FC4-8AA9-A780CBEE456D}" srcOrd="4" destOrd="0" parTransId="{13FD0454-5D51-473D-83FC-6E3EF830314F}" sibTransId="{925ED2B9-919C-4BFA-B665-3B93FEA729E6}"/>
    <dgm:cxn modelId="{23C8B411-B2AF-4156-B63B-6CF55DB70096}" srcId="{78CD508E-314F-4A2A-B476-98056FECAF64}" destId="{73D945C5-87E4-407A-925A-7F3BBA481E71}" srcOrd="0" destOrd="0" parTransId="{97860591-7307-4669-8D99-76F8887BE70F}" sibTransId="{73B00676-0D38-4B61-93DC-78086314AC7D}"/>
    <dgm:cxn modelId="{6A4A3B1C-9479-4472-90A2-BFFD196DBFCA}" type="presOf" srcId="{3CEF484A-7EA1-4648-985C-A95729C17A77}" destId="{E1361E52-838F-4509-9D1B-8B9C4DE33B9C}" srcOrd="0" destOrd="3" presId="urn:microsoft.com/office/officeart/2005/8/layout/hierarchy3"/>
    <dgm:cxn modelId="{E978E7CF-3EA4-4659-81AB-FF0788C11126}" type="presOf" srcId="{F4D8BF49-A237-4843-BC66-D9DF167B1EBC}" destId="{BC51CDA1-C832-4FA9-95E9-7B12F652099D}" srcOrd="0" destOrd="0" presId="urn:microsoft.com/office/officeart/2005/8/layout/hierarchy3"/>
    <dgm:cxn modelId="{0664EEE1-354D-4C7A-85FA-D9D3F162DA55}" srcId="{531C3AFA-FB3D-49F0-BC59-696C9EE223A9}" destId="{B1D60DA9-6E64-4A61-B026-FF095E1FA770}" srcOrd="4" destOrd="0" parTransId="{B69690F4-7696-4BAA-A5A0-44BE23DA4D6E}" sibTransId="{CA426058-383D-43C7-8FA6-5912F387E074}"/>
    <dgm:cxn modelId="{594A01B8-BD05-4C21-8783-117AD8494625}" srcId="{73D945C5-87E4-407A-925A-7F3BBA481E71}" destId="{8B59BB51-2050-4006-8CFD-8F515F447513}" srcOrd="0" destOrd="0" parTransId="{30FBC36B-C092-405C-82D5-7700A6C73499}" sibTransId="{C765A972-87E6-4812-9E78-4D7BF969CBC3}"/>
    <dgm:cxn modelId="{B5D398DF-A625-4637-8574-C62880B3127A}" type="presOf" srcId="{E350E5EC-CF98-4F38-8342-23CC853FED2B}" destId="{84B786B4-391D-444D-A336-04421D15E897}" srcOrd="0" destOrd="0" presId="urn:microsoft.com/office/officeart/2005/8/layout/hierarchy3"/>
    <dgm:cxn modelId="{84D7ACFB-D0EE-4CFA-9BC6-36229BA5E718}" type="presOf" srcId="{0185E4BC-D244-4FC4-8AA9-A780CBEE456D}" destId="{E1361E52-838F-4509-9D1B-8B9C4DE33B9C}" srcOrd="0" destOrd="5" presId="urn:microsoft.com/office/officeart/2005/8/layout/hierarchy3"/>
    <dgm:cxn modelId="{B074C8C6-803E-429F-9996-FC6577CD430A}" type="presOf" srcId="{AA1A61C3-0D9B-4273-BFFD-393195810E1F}" destId="{4767642A-0E4D-437B-80D3-EDAD069BE701}" srcOrd="0" destOrd="0" presId="urn:microsoft.com/office/officeart/2005/8/layout/hierarchy3"/>
    <dgm:cxn modelId="{27991E5B-5226-49BA-8585-787409CB8A30}" type="presOf" srcId="{3AEF9CB9-C9C2-4001-AAA8-CD4FBB3B8589}" destId="{B3C8FACE-2495-412C-A760-C0829CB5DFA3}" srcOrd="0" destOrd="0" presId="urn:microsoft.com/office/officeart/2005/8/layout/hierarchy3"/>
    <dgm:cxn modelId="{3F6E7FCC-1E54-4AF1-85ED-3386BD8E5A7B}" type="presOf" srcId="{C7056D63-3D9B-4BD9-B783-1678333964A5}" destId="{2A112867-063E-4773-B8A0-2AFF7F01A3D7}" srcOrd="0" destOrd="5" presId="urn:microsoft.com/office/officeart/2005/8/layout/hierarchy3"/>
    <dgm:cxn modelId="{5B1B1522-CB57-45BC-A88A-AC68ACB2E3C1}" srcId="{4FEE3CA8-479C-4175-B57A-2F6FF5BDC93E}" destId="{1FF313C0-C677-4C4C-B081-BF2EA6476D61}" srcOrd="1" destOrd="0" parTransId="{3466B323-FC26-4608-B8EE-B41CDA9BE189}" sibTransId="{080F90E8-E3D9-4888-BA34-F3D27BC48FA8}"/>
    <dgm:cxn modelId="{BEE4D11A-F1C6-4F70-BAFD-170F8C24DE6F}" srcId="{73D945C5-87E4-407A-925A-7F3BBA481E71}" destId="{759DB2A3-2663-4F66-8394-ECA7C4FDD8C9}" srcOrd="3" destOrd="0" parTransId="{0CD32388-9115-49BC-8A7B-366B325E2762}" sibTransId="{B0F04B77-B93B-433E-9173-E9B3C13CCA7F}"/>
    <dgm:cxn modelId="{21A018A2-989A-4280-BAA2-8B81B4596BD5}" type="presOf" srcId="{C1B1FA5E-755C-4CF4-BF7F-B81A6612F4E0}" destId="{8A1F615B-A2B2-4D0F-9585-26881F1AB2D4}" srcOrd="1" destOrd="0" presId="urn:microsoft.com/office/officeart/2005/8/layout/hierarchy3"/>
    <dgm:cxn modelId="{4E914F47-07F2-4CC4-BC28-20BBC2BEA9C7}" type="presOf" srcId="{4FEE3CA8-479C-4175-B57A-2F6FF5BDC93E}" destId="{2A112867-063E-4773-B8A0-2AFF7F01A3D7}" srcOrd="0" destOrd="0" presId="urn:microsoft.com/office/officeart/2005/8/layout/hierarchy3"/>
    <dgm:cxn modelId="{C05F2578-584D-4252-94B4-A3CE48EAA03E}" type="presOf" srcId="{0B30BAE8-D1C6-489D-80BC-2838118CA59A}" destId="{A62C98A2-D1D7-4A56-BCE8-13F4DE332A2A}" srcOrd="0" destOrd="1" presId="urn:microsoft.com/office/officeart/2005/8/layout/hierarchy3"/>
    <dgm:cxn modelId="{316B5CC1-AF8A-4398-AA71-6BC8A29E66C3}" type="presOf" srcId="{FF40F1E8-5B6C-4FA7-B6A0-F83C6EBDA69E}" destId="{84B786B4-391D-444D-A336-04421D15E897}" srcOrd="0" destOrd="1" presId="urn:microsoft.com/office/officeart/2005/8/layout/hierarchy3"/>
    <dgm:cxn modelId="{927E8E36-F17C-48FB-B36C-6E722E9CCD21}" type="presOf" srcId="{2DA797D1-1B39-4725-AB7F-229E93D2B221}" destId="{84B786B4-391D-444D-A336-04421D15E897}" srcOrd="0" destOrd="4" presId="urn:microsoft.com/office/officeart/2005/8/layout/hierarchy3"/>
    <dgm:cxn modelId="{8DFECEA9-B027-442A-AEE7-C174649E3AC3}" srcId="{F4D8BF49-A237-4843-BC66-D9DF167B1EBC}" destId="{E350E5EC-CF98-4F38-8342-23CC853FED2B}" srcOrd="0" destOrd="0" parTransId="{01CA6E1E-6D0A-489A-B69E-9DD795218DEA}" sibTransId="{D62C506C-B75C-48BA-B29D-80262C73C33E}"/>
    <dgm:cxn modelId="{4F798163-5961-49B5-AEEA-8C49C1E7CB3A}" srcId="{4FEE3CA8-479C-4175-B57A-2F6FF5BDC93E}" destId="{6CBF7137-FF9F-4F23-853B-3F4C2E4D0A42}" srcOrd="3" destOrd="0" parTransId="{5EEB5841-C603-41CE-9AAB-487D656FBA23}" sibTransId="{632C15CC-EBE0-458A-89D1-9D538433BC35}"/>
    <dgm:cxn modelId="{C999C073-2AB2-48AF-A9CB-0C996BC3D377}" srcId="{73D945C5-87E4-407A-925A-7F3BBA481E71}" destId="{5C1D7BB3-C19D-4A82-98EA-860469E8C607}" srcOrd="2" destOrd="0" parTransId="{55E3EDB1-3A51-4E6A-8E35-927CFAA73261}" sibTransId="{8C18AC1F-EE4D-4946-9261-4C6ECDE34339}"/>
    <dgm:cxn modelId="{39A4087F-BD3A-422A-ABF1-0515C5F063C5}" type="presOf" srcId="{577054D8-2B66-46BB-A6DC-F9B45A0C14E6}" destId="{E1361E52-838F-4509-9D1B-8B9C4DE33B9C}" srcOrd="0" destOrd="4" presId="urn:microsoft.com/office/officeart/2005/8/layout/hierarchy3"/>
    <dgm:cxn modelId="{9508D66D-B411-4BF5-8C00-5006E32019AD}" type="presOf" srcId="{C1B1FA5E-755C-4CF4-BF7F-B81A6612F4E0}" destId="{BD85D406-AF34-49EC-A741-BAE3B6176CC8}" srcOrd="0" destOrd="0" presId="urn:microsoft.com/office/officeart/2005/8/layout/hierarchy3"/>
    <dgm:cxn modelId="{6B8A53E3-C1C5-4D31-AC32-9AF82B989D24}" srcId="{29365033-8E25-42B8-83CE-F0049AE07FB7}" destId="{577054D8-2B66-46BB-A6DC-F9B45A0C14E6}" srcOrd="3" destOrd="0" parTransId="{D64F824E-E0C3-470E-8250-348CA5E05595}" sibTransId="{51DD2535-1219-4612-822D-BC0DA6BA1EAD}"/>
    <dgm:cxn modelId="{BB6EDDFA-0CC3-4BC9-BFC4-C6E3B392B25A}" type="presOf" srcId="{01CA6E1E-6D0A-489A-B69E-9DD795218DEA}" destId="{B13E6906-E360-4FB3-894E-28821A192A75}" srcOrd="0" destOrd="0" presId="urn:microsoft.com/office/officeart/2005/8/layout/hierarchy3"/>
    <dgm:cxn modelId="{01E769D6-10D8-4863-8A65-C0160E083F44}" srcId="{29365033-8E25-42B8-83CE-F0049AE07FB7}" destId="{3CEF484A-7EA1-4648-985C-A95729C17A77}" srcOrd="2" destOrd="0" parTransId="{6311798F-7BE0-4878-A9FB-2AC79A3C9444}" sibTransId="{A86FE1C1-5DDC-4F59-8A33-2AF678ADC81C}"/>
    <dgm:cxn modelId="{47BE03EA-2EE8-42BD-AAD1-CFDEAD568229}" type="presOf" srcId="{CF411FEC-35CF-4CF7-B72A-7B8D02CC2A66}" destId="{A62C98A2-D1D7-4A56-BCE8-13F4DE332A2A}" srcOrd="0" destOrd="4" presId="urn:microsoft.com/office/officeart/2005/8/layout/hierarchy3"/>
    <dgm:cxn modelId="{5BEDE75A-265E-4D60-B172-DBBBA80B9715}" srcId="{73D945C5-87E4-407A-925A-7F3BBA481E71}" destId="{CE241952-3456-4697-B46F-49139DD22E7A}" srcOrd="1" destOrd="0" parTransId="{9E02D874-DA60-4F2E-8E8A-3135BF05640B}" sibTransId="{D9C01CBD-7986-48E3-9614-24F6DE55523C}"/>
    <dgm:cxn modelId="{63623A5D-8A82-4724-BEA9-1774A4ABB675}" type="presOf" srcId="{CA37791E-420C-4A37-9C76-273073E70DBF}" destId="{74FDE83E-670D-4E9F-8951-C453B70D79CC}" srcOrd="0" destOrd="0" presId="urn:microsoft.com/office/officeart/2005/8/layout/hierarchy3"/>
    <dgm:cxn modelId="{6DC106F6-2A67-4B83-A6DA-6E7438E29135}" type="presOf" srcId="{29365033-8E25-42B8-83CE-F0049AE07FB7}" destId="{E1361E52-838F-4509-9D1B-8B9C4DE33B9C}" srcOrd="0" destOrd="0" presId="urn:microsoft.com/office/officeart/2005/8/layout/hierarchy3"/>
    <dgm:cxn modelId="{1106D770-6EFC-497E-B0CE-60E6705175CD}" srcId="{C1B1FA5E-755C-4CF4-BF7F-B81A6612F4E0}" destId="{531C3AFA-FB3D-49F0-BC59-696C9EE223A9}" srcOrd="0" destOrd="0" parTransId="{F5E3AD0F-8DDC-4DCA-999B-BABCF5BBBAD3}" sibTransId="{2FD1ADB4-9D44-4E84-952D-B1F5530F852E}"/>
    <dgm:cxn modelId="{5E6D036B-3DD5-45A0-A67C-8FF4A0BAEA47}" type="presOf" srcId="{6CBF7137-FF9F-4F23-853B-3F4C2E4D0A42}" destId="{2A112867-063E-4773-B8A0-2AFF7F01A3D7}" srcOrd="0" destOrd="4" presId="urn:microsoft.com/office/officeart/2005/8/layout/hierarchy3"/>
    <dgm:cxn modelId="{29A24D29-1569-41E8-AF39-A9D5D354E126}" type="presOf" srcId="{97860591-7307-4669-8D99-76F8887BE70F}" destId="{28971798-7FA2-4CA8-AB57-FE41F5D4C045}" srcOrd="0" destOrd="0" presId="urn:microsoft.com/office/officeart/2005/8/layout/hierarchy3"/>
    <dgm:cxn modelId="{AE9A05DF-1B39-4187-9BB7-36DA65D7971D}" type="presOf" srcId="{73D945C5-87E4-407A-925A-7F3BBA481E71}" destId="{09B7C0D5-6FCC-44CA-A023-9829F4AFAA2A}" srcOrd="0" destOrd="0" presId="urn:microsoft.com/office/officeart/2005/8/layout/hierarchy3"/>
    <dgm:cxn modelId="{FCE603DE-2C14-46EF-A7B5-30F5C3637A8D}" type="presParOf" srcId="{B3C8FACE-2495-412C-A760-C0829CB5DFA3}" destId="{89B14BA0-25E0-458F-8D62-ED261DB2C407}" srcOrd="0" destOrd="0" presId="urn:microsoft.com/office/officeart/2005/8/layout/hierarchy3"/>
    <dgm:cxn modelId="{5B80F678-7C3A-4C35-8139-40DC1F9D36CB}" type="presParOf" srcId="{89B14BA0-25E0-458F-8D62-ED261DB2C407}" destId="{632CB156-CD4B-4B19-BA61-CF9EEAE66913}" srcOrd="0" destOrd="0" presId="urn:microsoft.com/office/officeart/2005/8/layout/hierarchy3"/>
    <dgm:cxn modelId="{815E92D5-0BAD-4879-960C-059C04700D28}" type="presParOf" srcId="{632CB156-CD4B-4B19-BA61-CF9EEAE66913}" destId="{BC51CDA1-C832-4FA9-95E9-7B12F652099D}" srcOrd="0" destOrd="0" presId="urn:microsoft.com/office/officeart/2005/8/layout/hierarchy3"/>
    <dgm:cxn modelId="{95040401-AF7D-40D8-9D6A-91AAD392664A}" type="presParOf" srcId="{632CB156-CD4B-4B19-BA61-CF9EEAE66913}" destId="{770FB8FF-B7CD-4B0D-9192-634E76127408}" srcOrd="1" destOrd="0" presId="urn:microsoft.com/office/officeart/2005/8/layout/hierarchy3"/>
    <dgm:cxn modelId="{44451676-D277-4EA4-91B2-17FB3DB028F3}" type="presParOf" srcId="{89B14BA0-25E0-458F-8D62-ED261DB2C407}" destId="{68BB09E4-A6CE-4FA8-9BA7-AD88E0E71E8C}" srcOrd="1" destOrd="0" presId="urn:microsoft.com/office/officeart/2005/8/layout/hierarchy3"/>
    <dgm:cxn modelId="{AB676BD5-F55A-4AB1-B6D0-5932C0E400F6}" type="presParOf" srcId="{68BB09E4-A6CE-4FA8-9BA7-AD88E0E71E8C}" destId="{B13E6906-E360-4FB3-894E-28821A192A75}" srcOrd="0" destOrd="0" presId="urn:microsoft.com/office/officeart/2005/8/layout/hierarchy3"/>
    <dgm:cxn modelId="{AFDBC4D9-D87E-42F0-A3DC-8A4F60B72AC8}" type="presParOf" srcId="{68BB09E4-A6CE-4FA8-9BA7-AD88E0E71E8C}" destId="{84B786B4-391D-444D-A336-04421D15E897}" srcOrd="1" destOrd="0" presId="urn:microsoft.com/office/officeart/2005/8/layout/hierarchy3"/>
    <dgm:cxn modelId="{607199E3-3105-48B9-A6FB-120B872358CA}" type="presParOf" srcId="{68BB09E4-A6CE-4FA8-9BA7-AD88E0E71E8C}" destId="{4767642A-0E4D-437B-80D3-EDAD069BE701}" srcOrd="2" destOrd="0" presId="urn:microsoft.com/office/officeart/2005/8/layout/hierarchy3"/>
    <dgm:cxn modelId="{E24472F3-DBC0-4D92-B29B-6FE6129CFCDF}" type="presParOf" srcId="{68BB09E4-A6CE-4FA8-9BA7-AD88E0E71E8C}" destId="{E1361E52-838F-4509-9D1B-8B9C4DE33B9C}" srcOrd="3" destOrd="0" presId="urn:microsoft.com/office/officeart/2005/8/layout/hierarchy3"/>
    <dgm:cxn modelId="{B7A00C12-DAAE-4F2E-BF31-C31549F3487B}" type="presParOf" srcId="{B3C8FACE-2495-412C-A760-C0829CB5DFA3}" destId="{792EDE60-C79B-4E72-A42A-BBBAEDF2EEF1}" srcOrd="1" destOrd="0" presId="urn:microsoft.com/office/officeart/2005/8/layout/hierarchy3"/>
    <dgm:cxn modelId="{0D8FBF68-7254-425E-B856-EF48D9EF717F}" type="presParOf" srcId="{792EDE60-C79B-4E72-A42A-BBBAEDF2EEF1}" destId="{D369E624-47FC-4C52-8723-0D146C2A42A3}" srcOrd="0" destOrd="0" presId="urn:microsoft.com/office/officeart/2005/8/layout/hierarchy3"/>
    <dgm:cxn modelId="{E1AB18EE-E2DF-49ED-84F9-8CBB54A6B908}" type="presParOf" srcId="{D369E624-47FC-4C52-8723-0D146C2A42A3}" destId="{F1F1BE37-1C17-449E-8CB8-7823F0C7CAE4}" srcOrd="0" destOrd="0" presId="urn:microsoft.com/office/officeart/2005/8/layout/hierarchy3"/>
    <dgm:cxn modelId="{803F1D0E-F1EC-4AC1-AC64-1278F865EFAD}" type="presParOf" srcId="{D369E624-47FC-4C52-8723-0D146C2A42A3}" destId="{36271CAE-D59F-4079-A730-13B340A59157}" srcOrd="1" destOrd="0" presId="urn:microsoft.com/office/officeart/2005/8/layout/hierarchy3"/>
    <dgm:cxn modelId="{9E1DA646-9E8C-47C4-848C-0AF4CD9C4CA4}" type="presParOf" srcId="{792EDE60-C79B-4E72-A42A-BBBAEDF2EEF1}" destId="{AE3CFE74-1756-4712-89A0-BC7D829C2013}" srcOrd="1" destOrd="0" presId="urn:microsoft.com/office/officeart/2005/8/layout/hierarchy3"/>
    <dgm:cxn modelId="{C6A2B156-2128-4FB6-9FA2-939288C88BDF}" type="presParOf" srcId="{AE3CFE74-1756-4712-89A0-BC7D829C2013}" destId="{28971798-7FA2-4CA8-AB57-FE41F5D4C045}" srcOrd="0" destOrd="0" presId="urn:microsoft.com/office/officeart/2005/8/layout/hierarchy3"/>
    <dgm:cxn modelId="{EC066549-643F-494F-BF70-27B074A9F069}" type="presParOf" srcId="{AE3CFE74-1756-4712-89A0-BC7D829C2013}" destId="{09B7C0D5-6FCC-44CA-A023-9829F4AFAA2A}" srcOrd="1" destOrd="0" presId="urn:microsoft.com/office/officeart/2005/8/layout/hierarchy3"/>
    <dgm:cxn modelId="{4CFD8E60-D00D-4956-8F20-E30DCC440923}" type="presParOf" srcId="{AE3CFE74-1756-4712-89A0-BC7D829C2013}" destId="{74FDE83E-670D-4E9F-8951-C453B70D79CC}" srcOrd="2" destOrd="0" presId="urn:microsoft.com/office/officeart/2005/8/layout/hierarchy3"/>
    <dgm:cxn modelId="{FA098901-C20A-4050-9C91-780EFF983983}" type="presParOf" srcId="{AE3CFE74-1756-4712-89A0-BC7D829C2013}" destId="{2A112867-063E-4773-B8A0-2AFF7F01A3D7}" srcOrd="3" destOrd="0" presId="urn:microsoft.com/office/officeart/2005/8/layout/hierarchy3"/>
    <dgm:cxn modelId="{E18C1866-6AC1-4C5B-AEE4-E86671732E9F}" type="presParOf" srcId="{B3C8FACE-2495-412C-A760-C0829CB5DFA3}" destId="{43508803-15E5-4503-885F-BE2F0DD3AB83}" srcOrd="2" destOrd="0" presId="urn:microsoft.com/office/officeart/2005/8/layout/hierarchy3"/>
    <dgm:cxn modelId="{9AC5BEED-2DE3-43AA-967B-3D87F1D91229}" type="presParOf" srcId="{43508803-15E5-4503-885F-BE2F0DD3AB83}" destId="{4F461504-7318-4FCD-8D67-C56095BE14B1}" srcOrd="0" destOrd="0" presId="urn:microsoft.com/office/officeart/2005/8/layout/hierarchy3"/>
    <dgm:cxn modelId="{C4DD2822-05E4-4155-BF12-8AC9940D318C}" type="presParOf" srcId="{4F461504-7318-4FCD-8D67-C56095BE14B1}" destId="{BD85D406-AF34-49EC-A741-BAE3B6176CC8}" srcOrd="0" destOrd="0" presId="urn:microsoft.com/office/officeart/2005/8/layout/hierarchy3"/>
    <dgm:cxn modelId="{0AA9C2CD-13F5-4C67-897A-300BE4FB83D6}" type="presParOf" srcId="{4F461504-7318-4FCD-8D67-C56095BE14B1}" destId="{8A1F615B-A2B2-4D0F-9585-26881F1AB2D4}" srcOrd="1" destOrd="0" presId="urn:microsoft.com/office/officeart/2005/8/layout/hierarchy3"/>
    <dgm:cxn modelId="{5DBCF56D-7113-4979-A119-BF65742498CA}" type="presParOf" srcId="{43508803-15E5-4503-885F-BE2F0DD3AB83}" destId="{1D2E20E8-A63D-4406-B6C9-E82938F78C7B}" srcOrd="1" destOrd="0" presId="urn:microsoft.com/office/officeart/2005/8/layout/hierarchy3"/>
    <dgm:cxn modelId="{58E6B16A-733B-472D-9065-F61BB6873133}" type="presParOf" srcId="{1D2E20E8-A63D-4406-B6C9-E82938F78C7B}" destId="{4611C3B5-67C9-4A38-AB9F-5779C7D66BB9}" srcOrd="0" destOrd="0" presId="urn:microsoft.com/office/officeart/2005/8/layout/hierarchy3"/>
    <dgm:cxn modelId="{94E524C0-0793-4002-B6E9-6C52F303FB5B}" type="presParOf" srcId="{1D2E20E8-A63D-4406-B6C9-E82938F78C7B}" destId="{A62C98A2-D1D7-4A56-BCE8-13F4DE332A2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5FFE64-E40E-4484-9719-A5F460626CC1}" type="doc">
      <dgm:prSet loTypeId="urn:microsoft.com/office/officeart/2005/8/layout/vList6" loCatId="list" qsTypeId="urn:microsoft.com/office/officeart/2005/8/quickstyle/3d2" qsCatId="3D" csTypeId="urn:microsoft.com/office/officeart/2005/8/colors/accent1_1" csCatId="accent1" phldr="1"/>
      <dgm:spPr/>
      <dgm:t>
        <a:bodyPr/>
        <a:lstStyle/>
        <a:p>
          <a:endParaRPr lang="es-ES"/>
        </a:p>
      </dgm:t>
    </dgm:pt>
    <dgm:pt modelId="{02F6875E-79AE-45A5-9E2C-9165405D63C5}">
      <dgm:prSet phldrT="[Texto]"/>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dgm:spPr>
      <dgm:t>
        <a:bodyPr/>
        <a:lstStyle/>
        <a:p>
          <a:r>
            <a:rPr lang="es-ES" b="1" dirty="0" smtClean="0"/>
            <a:t>DETERMINACIÓN DE LOS ASUNTOS RELACIONADOS CON LA GERENCIA.</a:t>
          </a:r>
          <a:endParaRPr lang="es-ES" b="1" dirty="0"/>
        </a:p>
      </dgm:t>
    </dgm:pt>
    <dgm:pt modelId="{4913B499-0B48-4702-82D7-A7284E603542}" type="parTrans" cxnId="{60FF60CF-F366-4832-8443-26606D3AD5C1}">
      <dgm:prSet/>
      <dgm:spPr/>
      <dgm:t>
        <a:bodyPr/>
        <a:lstStyle/>
        <a:p>
          <a:endParaRPr lang="es-ES"/>
        </a:p>
      </dgm:t>
    </dgm:pt>
    <dgm:pt modelId="{23493EBA-012C-44D7-AE0F-C7D59408B615}" type="sibTrans" cxnId="{60FF60CF-F366-4832-8443-26606D3AD5C1}">
      <dgm:prSet/>
      <dgm:spPr/>
      <dgm:t>
        <a:bodyPr/>
        <a:lstStyle/>
        <a:p>
          <a:endParaRPr lang="es-ES"/>
        </a:p>
      </dgm:t>
    </dgm:pt>
    <dgm:pt modelId="{0B537124-2B4E-42EB-94BE-19A523D78F09}">
      <dgm:prSet phldrT="[Texto]" custT="1"/>
      <dgm:spPr/>
      <dgm:t>
        <a:bodyPr/>
        <a:lstStyle/>
        <a:p>
          <a:r>
            <a:rPr lang="es-ES" sz="1600" dirty="0" smtClean="0"/>
            <a:t>Debe haber un compromiso por parte del gerente y empleados de la empresa para que entiendan el negocio, se sientan parte de la compañía y, a través de su participación en las actividades de formulación de las estrategias, se comprometen a ayudar al éxito de la organización.</a:t>
          </a:r>
          <a:endParaRPr lang="es-ES" sz="1600" dirty="0"/>
        </a:p>
      </dgm:t>
    </dgm:pt>
    <dgm:pt modelId="{806C7E1F-4580-442B-8FEE-BA5CD6BB59E2}" type="parTrans" cxnId="{0CD904BA-9391-4FB8-8A16-F7B29C1A713D}">
      <dgm:prSet/>
      <dgm:spPr/>
      <dgm:t>
        <a:bodyPr/>
        <a:lstStyle/>
        <a:p>
          <a:endParaRPr lang="es-ES"/>
        </a:p>
      </dgm:t>
    </dgm:pt>
    <dgm:pt modelId="{7651A9FE-9CF1-49F0-AB10-8ED178267528}" type="sibTrans" cxnId="{0CD904BA-9391-4FB8-8A16-F7B29C1A713D}">
      <dgm:prSet/>
      <dgm:spPr/>
      <dgm:t>
        <a:bodyPr/>
        <a:lstStyle/>
        <a:p>
          <a:endParaRPr lang="es-ES"/>
        </a:p>
      </dgm:t>
    </dgm:pt>
    <dgm:pt modelId="{64E480B2-C438-4D3E-8703-DE9A6D58CAA9}">
      <dgm:prSet phldrT="[Texto]"/>
      <dgm:spPr>
        <a:solidFill>
          <a:schemeClr val="accent5">
            <a:lumMod val="90000"/>
          </a:schemeClr>
        </a:solidFill>
      </dgm:spPr>
      <dgm:t>
        <a:bodyPr/>
        <a:lstStyle/>
        <a:p>
          <a:r>
            <a:rPr lang="es-ES" b="1" dirty="0" smtClean="0"/>
            <a:t>DETERMINACIÓN DE LOS ASUNTOS RELACIONADOS CON LA MERCADOTECNIA, FINANZAS, CONTABILIDAD, INVESTIGACIÓN Y DESARROLLO ADEMÁS DE LOS SISTEMAS DE INFORMACIÓN DE LA GERENCIA.</a:t>
          </a:r>
          <a:endParaRPr lang="es-ES" b="1" dirty="0"/>
        </a:p>
      </dgm:t>
    </dgm:pt>
    <dgm:pt modelId="{427480F8-6E63-4B1D-9882-3F6B424DA507}" type="parTrans" cxnId="{9897AACE-7DF0-4D93-A06B-89856CF6FE59}">
      <dgm:prSet/>
      <dgm:spPr/>
      <dgm:t>
        <a:bodyPr/>
        <a:lstStyle/>
        <a:p>
          <a:endParaRPr lang="es-ES"/>
        </a:p>
      </dgm:t>
    </dgm:pt>
    <dgm:pt modelId="{CA898FB6-467B-4CE2-B95C-239279F1F6E8}" type="sibTrans" cxnId="{9897AACE-7DF0-4D93-A06B-89856CF6FE59}">
      <dgm:prSet/>
      <dgm:spPr/>
      <dgm:t>
        <a:bodyPr/>
        <a:lstStyle/>
        <a:p>
          <a:endParaRPr lang="es-ES"/>
        </a:p>
      </dgm:t>
    </dgm:pt>
    <dgm:pt modelId="{22DE9829-7D10-452C-AD6A-FCA8534DFE74}">
      <dgm:prSet phldrT="[Texto]" custT="1"/>
      <dgm:spPr/>
      <dgm:t>
        <a:bodyPr/>
        <a:lstStyle/>
        <a:p>
          <a:r>
            <a:rPr lang="es-ES" sz="1800" b="1" dirty="0" smtClean="0"/>
            <a:t>Marketing</a:t>
          </a:r>
          <a:r>
            <a:rPr lang="es-ES" sz="1800" dirty="0" smtClean="0"/>
            <a:t>: Malas estrategias.</a:t>
          </a:r>
          <a:endParaRPr lang="es-ES" sz="1800" dirty="0"/>
        </a:p>
      </dgm:t>
    </dgm:pt>
    <dgm:pt modelId="{34091295-3A45-4208-B37D-0EA6528F0DAF}" type="parTrans" cxnId="{869310C6-B3FC-4F07-8E1F-0A507AD1DBF2}">
      <dgm:prSet/>
      <dgm:spPr/>
      <dgm:t>
        <a:bodyPr/>
        <a:lstStyle/>
        <a:p>
          <a:endParaRPr lang="es-ES"/>
        </a:p>
      </dgm:t>
    </dgm:pt>
    <dgm:pt modelId="{C51D5C7D-42DF-4082-9ABB-262C4463E2E7}" type="sibTrans" cxnId="{869310C6-B3FC-4F07-8E1F-0A507AD1DBF2}">
      <dgm:prSet/>
      <dgm:spPr/>
      <dgm:t>
        <a:bodyPr/>
        <a:lstStyle/>
        <a:p>
          <a:endParaRPr lang="es-ES"/>
        </a:p>
      </dgm:t>
    </dgm:pt>
    <dgm:pt modelId="{FA738F8F-CDA9-409B-BE0A-771D32E2D715}">
      <dgm:prSet phldrT="[Texto]" custT="1"/>
      <dgm:spPr/>
      <dgm:t>
        <a:bodyPr/>
        <a:lstStyle/>
        <a:p>
          <a:r>
            <a:rPr lang="es-ES" sz="1600" smtClean="0"/>
            <a:t>.</a:t>
          </a:r>
          <a:endParaRPr lang="es-ES" sz="1600" dirty="0"/>
        </a:p>
      </dgm:t>
    </dgm:pt>
    <dgm:pt modelId="{5F8D0837-B0BC-4A69-918B-16886A9C5FA3}" type="parTrans" cxnId="{BC8F9487-9BAA-43B2-900F-1764399A535B}">
      <dgm:prSet/>
      <dgm:spPr/>
      <dgm:t>
        <a:bodyPr/>
        <a:lstStyle/>
        <a:p>
          <a:endParaRPr lang="es-ES"/>
        </a:p>
      </dgm:t>
    </dgm:pt>
    <dgm:pt modelId="{87A2B289-0C47-40B6-8DDE-09C585C97180}" type="sibTrans" cxnId="{BC8F9487-9BAA-43B2-900F-1764399A535B}">
      <dgm:prSet/>
      <dgm:spPr/>
      <dgm:t>
        <a:bodyPr/>
        <a:lstStyle/>
        <a:p>
          <a:endParaRPr lang="es-ES"/>
        </a:p>
      </dgm:t>
    </dgm:pt>
    <dgm:pt modelId="{FF933096-D238-480D-9D58-D9482A9753D3}">
      <dgm:prSet custT="1"/>
      <dgm:spPr/>
      <dgm:t>
        <a:bodyPr/>
        <a:lstStyle/>
        <a:p>
          <a:r>
            <a:rPr lang="es-ES" sz="1800" b="1" dirty="0" smtClean="0"/>
            <a:t>Contabilidad</a:t>
          </a:r>
          <a:r>
            <a:rPr lang="es-ES" sz="1800" dirty="0" smtClean="0"/>
            <a:t>: Capital, presupuesto, etc.</a:t>
          </a:r>
          <a:endParaRPr lang="es-ES" sz="1800" dirty="0"/>
        </a:p>
      </dgm:t>
    </dgm:pt>
    <dgm:pt modelId="{BC4EE172-2C83-4C82-8ACD-4EB6F842E869}" type="parTrans" cxnId="{5689C427-A3C8-418B-9D59-40B50722528A}">
      <dgm:prSet/>
      <dgm:spPr/>
      <dgm:t>
        <a:bodyPr/>
        <a:lstStyle/>
        <a:p>
          <a:endParaRPr lang="es-ES"/>
        </a:p>
      </dgm:t>
    </dgm:pt>
    <dgm:pt modelId="{243D4DF8-E322-422C-B76C-2611CBC724A7}" type="sibTrans" cxnId="{5689C427-A3C8-418B-9D59-40B50722528A}">
      <dgm:prSet/>
      <dgm:spPr/>
      <dgm:t>
        <a:bodyPr/>
        <a:lstStyle/>
        <a:p>
          <a:endParaRPr lang="es-ES"/>
        </a:p>
      </dgm:t>
    </dgm:pt>
    <dgm:pt modelId="{E20FD5AD-390F-4EAB-AB80-31785FE6ED89}">
      <dgm:prSet custT="1"/>
      <dgm:spPr/>
      <dgm:t>
        <a:bodyPr/>
        <a:lstStyle/>
        <a:p>
          <a:r>
            <a:rPr lang="es-ES" sz="1800" b="1" dirty="0" smtClean="0"/>
            <a:t>Investigación y desarrollo: </a:t>
          </a:r>
          <a:r>
            <a:rPr lang="es-ES" sz="1800" dirty="0" smtClean="0"/>
            <a:t>desarrollo de nuevos proyectos, innovación.</a:t>
          </a:r>
          <a:endParaRPr lang="es-ES" sz="1800" dirty="0"/>
        </a:p>
      </dgm:t>
    </dgm:pt>
    <dgm:pt modelId="{6463A4A6-13BD-4714-9F5C-9D222F301BD3}" type="parTrans" cxnId="{30AF7AC7-ED7A-496A-97ED-38F50E7F9D95}">
      <dgm:prSet/>
      <dgm:spPr/>
      <dgm:t>
        <a:bodyPr/>
        <a:lstStyle/>
        <a:p>
          <a:endParaRPr lang="es-ES"/>
        </a:p>
      </dgm:t>
    </dgm:pt>
    <dgm:pt modelId="{1848EBEA-A941-4E88-8F27-7C1FF41A27E1}" type="sibTrans" cxnId="{30AF7AC7-ED7A-496A-97ED-38F50E7F9D95}">
      <dgm:prSet/>
      <dgm:spPr/>
      <dgm:t>
        <a:bodyPr/>
        <a:lstStyle/>
        <a:p>
          <a:endParaRPr lang="es-ES"/>
        </a:p>
      </dgm:t>
    </dgm:pt>
    <dgm:pt modelId="{DC23A893-4518-4F42-B843-EE60485A7F3B}" type="pres">
      <dgm:prSet presAssocID="{E75FFE64-E40E-4484-9719-A5F460626CC1}" presName="Name0" presStyleCnt="0">
        <dgm:presLayoutVars>
          <dgm:dir/>
          <dgm:animLvl val="lvl"/>
          <dgm:resizeHandles/>
        </dgm:presLayoutVars>
      </dgm:prSet>
      <dgm:spPr/>
      <dgm:t>
        <a:bodyPr/>
        <a:lstStyle/>
        <a:p>
          <a:endParaRPr lang="es-ES"/>
        </a:p>
      </dgm:t>
    </dgm:pt>
    <dgm:pt modelId="{5654CFF4-C9DF-44E7-BED8-D1EC7EBB5FD1}" type="pres">
      <dgm:prSet presAssocID="{02F6875E-79AE-45A5-9E2C-9165405D63C5}" presName="linNode" presStyleCnt="0"/>
      <dgm:spPr/>
    </dgm:pt>
    <dgm:pt modelId="{9A4FEA2D-01F0-484B-A202-FEBAD2593252}" type="pres">
      <dgm:prSet presAssocID="{02F6875E-79AE-45A5-9E2C-9165405D63C5}" presName="parentShp" presStyleLbl="node1" presStyleIdx="0" presStyleCnt="2">
        <dgm:presLayoutVars>
          <dgm:bulletEnabled val="1"/>
        </dgm:presLayoutVars>
      </dgm:prSet>
      <dgm:spPr/>
      <dgm:t>
        <a:bodyPr/>
        <a:lstStyle/>
        <a:p>
          <a:endParaRPr lang="es-ES"/>
        </a:p>
      </dgm:t>
    </dgm:pt>
    <dgm:pt modelId="{B320E247-79CD-4DE9-9FE7-687F4BF26F36}" type="pres">
      <dgm:prSet presAssocID="{02F6875E-79AE-45A5-9E2C-9165405D63C5}" presName="childShp" presStyleLbl="bgAccFollowNode1" presStyleIdx="0" presStyleCnt="2">
        <dgm:presLayoutVars>
          <dgm:bulletEnabled val="1"/>
        </dgm:presLayoutVars>
      </dgm:prSet>
      <dgm:spPr/>
      <dgm:t>
        <a:bodyPr/>
        <a:lstStyle/>
        <a:p>
          <a:endParaRPr lang="es-ES"/>
        </a:p>
      </dgm:t>
    </dgm:pt>
    <dgm:pt modelId="{C49A5960-08E5-4A5E-81D9-EE316302CD8D}" type="pres">
      <dgm:prSet presAssocID="{23493EBA-012C-44D7-AE0F-C7D59408B615}" presName="spacing" presStyleCnt="0"/>
      <dgm:spPr/>
    </dgm:pt>
    <dgm:pt modelId="{CB2C4A0E-B087-4D22-B867-32263D06C37F}" type="pres">
      <dgm:prSet presAssocID="{64E480B2-C438-4D3E-8703-DE9A6D58CAA9}" presName="linNode" presStyleCnt="0"/>
      <dgm:spPr/>
    </dgm:pt>
    <dgm:pt modelId="{5C99D1AA-248B-4A05-B199-5C5D2A945997}" type="pres">
      <dgm:prSet presAssocID="{64E480B2-C438-4D3E-8703-DE9A6D58CAA9}" presName="parentShp" presStyleLbl="node1" presStyleIdx="1" presStyleCnt="2">
        <dgm:presLayoutVars>
          <dgm:bulletEnabled val="1"/>
        </dgm:presLayoutVars>
      </dgm:prSet>
      <dgm:spPr/>
      <dgm:t>
        <a:bodyPr/>
        <a:lstStyle/>
        <a:p>
          <a:endParaRPr lang="es-ES"/>
        </a:p>
      </dgm:t>
    </dgm:pt>
    <dgm:pt modelId="{4DCE4AEE-E2FB-417E-A130-FCBD4B822726}" type="pres">
      <dgm:prSet presAssocID="{64E480B2-C438-4D3E-8703-DE9A6D58CAA9}" presName="childShp" presStyleLbl="bgAccFollowNode1" presStyleIdx="1" presStyleCnt="2">
        <dgm:presLayoutVars>
          <dgm:bulletEnabled val="1"/>
        </dgm:presLayoutVars>
      </dgm:prSet>
      <dgm:spPr/>
      <dgm:t>
        <a:bodyPr/>
        <a:lstStyle/>
        <a:p>
          <a:endParaRPr lang="es-ES"/>
        </a:p>
      </dgm:t>
    </dgm:pt>
  </dgm:ptLst>
  <dgm:cxnLst>
    <dgm:cxn modelId="{869310C6-B3FC-4F07-8E1F-0A507AD1DBF2}" srcId="{64E480B2-C438-4D3E-8703-DE9A6D58CAA9}" destId="{22DE9829-7D10-452C-AD6A-FCA8534DFE74}" srcOrd="0" destOrd="0" parTransId="{34091295-3A45-4208-B37D-0EA6528F0DAF}" sibTransId="{C51D5C7D-42DF-4082-9ABB-262C4463E2E7}"/>
    <dgm:cxn modelId="{30AF7AC7-ED7A-496A-97ED-38F50E7F9D95}" srcId="{64E480B2-C438-4D3E-8703-DE9A6D58CAA9}" destId="{E20FD5AD-390F-4EAB-AB80-31785FE6ED89}" srcOrd="2" destOrd="0" parTransId="{6463A4A6-13BD-4714-9F5C-9D222F301BD3}" sibTransId="{1848EBEA-A941-4E88-8F27-7C1FF41A27E1}"/>
    <dgm:cxn modelId="{9F192FD8-36E1-40AC-9832-3FB85A81F24C}" type="presOf" srcId="{FF933096-D238-480D-9D58-D9482A9753D3}" destId="{4DCE4AEE-E2FB-417E-A130-FCBD4B822726}" srcOrd="0" destOrd="1" presId="urn:microsoft.com/office/officeart/2005/8/layout/vList6"/>
    <dgm:cxn modelId="{D3735089-B7F4-4CD0-8A00-9740EFBC3E23}" type="presOf" srcId="{22DE9829-7D10-452C-AD6A-FCA8534DFE74}" destId="{4DCE4AEE-E2FB-417E-A130-FCBD4B822726}" srcOrd="0" destOrd="0" presId="urn:microsoft.com/office/officeart/2005/8/layout/vList6"/>
    <dgm:cxn modelId="{BC8F9487-9BAA-43B2-900F-1764399A535B}" srcId="{02F6875E-79AE-45A5-9E2C-9165405D63C5}" destId="{FA738F8F-CDA9-409B-BE0A-771D32E2D715}" srcOrd="1" destOrd="0" parTransId="{5F8D0837-B0BC-4A69-918B-16886A9C5FA3}" sibTransId="{87A2B289-0C47-40B6-8DDE-09C585C97180}"/>
    <dgm:cxn modelId="{3F2D74D3-B92B-40DB-B7BC-3FA9B2D3F787}" type="presOf" srcId="{64E480B2-C438-4D3E-8703-DE9A6D58CAA9}" destId="{5C99D1AA-248B-4A05-B199-5C5D2A945997}" srcOrd="0" destOrd="0" presId="urn:microsoft.com/office/officeart/2005/8/layout/vList6"/>
    <dgm:cxn modelId="{9824D23C-849A-4140-8852-744146443CB3}" type="presOf" srcId="{E75FFE64-E40E-4484-9719-A5F460626CC1}" destId="{DC23A893-4518-4F42-B843-EE60485A7F3B}" srcOrd="0" destOrd="0" presId="urn:microsoft.com/office/officeart/2005/8/layout/vList6"/>
    <dgm:cxn modelId="{48305AF5-3E85-4A38-B260-6205E3EC57C0}" type="presOf" srcId="{0B537124-2B4E-42EB-94BE-19A523D78F09}" destId="{B320E247-79CD-4DE9-9FE7-687F4BF26F36}" srcOrd="0" destOrd="0" presId="urn:microsoft.com/office/officeart/2005/8/layout/vList6"/>
    <dgm:cxn modelId="{9897AACE-7DF0-4D93-A06B-89856CF6FE59}" srcId="{E75FFE64-E40E-4484-9719-A5F460626CC1}" destId="{64E480B2-C438-4D3E-8703-DE9A6D58CAA9}" srcOrd="1" destOrd="0" parTransId="{427480F8-6E63-4B1D-9882-3F6B424DA507}" sibTransId="{CA898FB6-467B-4CE2-B95C-239279F1F6E8}"/>
    <dgm:cxn modelId="{0CD904BA-9391-4FB8-8A16-F7B29C1A713D}" srcId="{02F6875E-79AE-45A5-9E2C-9165405D63C5}" destId="{0B537124-2B4E-42EB-94BE-19A523D78F09}" srcOrd="0" destOrd="0" parTransId="{806C7E1F-4580-442B-8FEE-BA5CD6BB59E2}" sibTransId="{7651A9FE-9CF1-49F0-AB10-8ED178267528}"/>
    <dgm:cxn modelId="{5689C427-A3C8-418B-9D59-40B50722528A}" srcId="{64E480B2-C438-4D3E-8703-DE9A6D58CAA9}" destId="{FF933096-D238-480D-9D58-D9482A9753D3}" srcOrd="1" destOrd="0" parTransId="{BC4EE172-2C83-4C82-8ACD-4EB6F842E869}" sibTransId="{243D4DF8-E322-422C-B76C-2611CBC724A7}"/>
    <dgm:cxn modelId="{60FF60CF-F366-4832-8443-26606D3AD5C1}" srcId="{E75FFE64-E40E-4484-9719-A5F460626CC1}" destId="{02F6875E-79AE-45A5-9E2C-9165405D63C5}" srcOrd="0" destOrd="0" parTransId="{4913B499-0B48-4702-82D7-A7284E603542}" sibTransId="{23493EBA-012C-44D7-AE0F-C7D59408B615}"/>
    <dgm:cxn modelId="{F351B5E2-64DC-40D8-AA43-5B756ABFB950}" type="presOf" srcId="{02F6875E-79AE-45A5-9E2C-9165405D63C5}" destId="{9A4FEA2D-01F0-484B-A202-FEBAD2593252}" srcOrd="0" destOrd="0" presId="urn:microsoft.com/office/officeart/2005/8/layout/vList6"/>
    <dgm:cxn modelId="{886187A6-5DB4-4713-BBE8-E3E645C6D9EB}" type="presOf" srcId="{FA738F8F-CDA9-409B-BE0A-771D32E2D715}" destId="{B320E247-79CD-4DE9-9FE7-687F4BF26F36}" srcOrd="0" destOrd="1" presId="urn:microsoft.com/office/officeart/2005/8/layout/vList6"/>
    <dgm:cxn modelId="{F9166EE6-9CA0-446F-A060-C8035EA08D25}" type="presOf" srcId="{E20FD5AD-390F-4EAB-AB80-31785FE6ED89}" destId="{4DCE4AEE-E2FB-417E-A130-FCBD4B822726}" srcOrd="0" destOrd="2" presId="urn:microsoft.com/office/officeart/2005/8/layout/vList6"/>
    <dgm:cxn modelId="{349CEAF1-DA4C-4082-A4EB-3134B707CCF7}" type="presParOf" srcId="{DC23A893-4518-4F42-B843-EE60485A7F3B}" destId="{5654CFF4-C9DF-44E7-BED8-D1EC7EBB5FD1}" srcOrd="0" destOrd="0" presId="urn:microsoft.com/office/officeart/2005/8/layout/vList6"/>
    <dgm:cxn modelId="{8FE32A5F-A669-4113-B1EB-4F957C5F9AF5}" type="presParOf" srcId="{5654CFF4-C9DF-44E7-BED8-D1EC7EBB5FD1}" destId="{9A4FEA2D-01F0-484B-A202-FEBAD2593252}" srcOrd="0" destOrd="0" presId="urn:microsoft.com/office/officeart/2005/8/layout/vList6"/>
    <dgm:cxn modelId="{64407890-7974-470D-AFBE-7C3F98AB60F6}" type="presParOf" srcId="{5654CFF4-C9DF-44E7-BED8-D1EC7EBB5FD1}" destId="{B320E247-79CD-4DE9-9FE7-687F4BF26F36}" srcOrd="1" destOrd="0" presId="urn:microsoft.com/office/officeart/2005/8/layout/vList6"/>
    <dgm:cxn modelId="{CC5F8549-2497-41F7-A62B-10CC3B659734}" type="presParOf" srcId="{DC23A893-4518-4F42-B843-EE60485A7F3B}" destId="{C49A5960-08E5-4A5E-81D9-EE316302CD8D}" srcOrd="1" destOrd="0" presId="urn:microsoft.com/office/officeart/2005/8/layout/vList6"/>
    <dgm:cxn modelId="{9B85C389-0B1A-4A5C-BF78-783562D74195}" type="presParOf" srcId="{DC23A893-4518-4F42-B843-EE60485A7F3B}" destId="{CB2C4A0E-B087-4D22-B867-32263D06C37F}" srcOrd="2" destOrd="0" presId="urn:microsoft.com/office/officeart/2005/8/layout/vList6"/>
    <dgm:cxn modelId="{00C9CAED-C2D0-477D-B806-70F875217DEB}" type="presParOf" srcId="{CB2C4A0E-B087-4D22-B867-32263D06C37F}" destId="{5C99D1AA-248B-4A05-B199-5C5D2A945997}" srcOrd="0" destOrd="0" presId="urn:microsoft.com/office/officeart/2005/8/layout/vList6"/>
    <dgm:cxn modelId="{B625FF43-F727-4727-A79D-53213A1976C4}" type="presParOf" srcId="{CB2C4A0E-B087-4D22-B867-32263D06C37F}" destId="{4DCE4AEE-E2FB-417E-A130-FCBD4B82272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CF2C1E00-9AAD-4F02-8362-EE081830A861}" type="doc">
      <dgm:prSet loTypeId="urn:microsoft.com/office/officeart/2005/8/layout/hierarchy3" loCatId="list" qsTypeId="urn:microsoft.com/office/officeart/2005/8/quickstyle/3d3" qsCatId="3D" csTypeId="urn:microsoft.com/office/officeart/2005/8/colors/accent2_1" csCatId="accent2" phldr="1"/>
      <dgm:spPr/>
      <dgm:t>
        <a:bodyPr/>
        <a:lstStyle/>
        <a:p>
          <a:endParaRPr lang="es-ES"/>
        </a:p>
      </dgm:t>
    </dgm:pt>
    <dgm:pt modelId="{562A9C9F-83B4-4FA9-BB3B-16DD0DCEC113}">
      <dgm:prSet phldrT="[Tex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dgm:spPr>
      <dgm:t>
        <a:bodyPr/>
        <a:lstStyle/>
        <a:p>
          <a:r>
            <a:rPr lang="es-ES" dirty="0" smtClean="0"/>
            <a:t>QUE ES BALANCED SCORECARD</a:t>
          </a:r>
          <a:endParaRPr lang="es-ES" dirty="0"/>
        </a:p>
      </dgm:t>
    </dgm:pt>
    <dgm:pt modelId="{A68D5A01-AC0D-4250-B256-B7764E4A4DF8}" type="parTrans" cxnId="{4627DB97-E858-4EA0-A797-56CD2BE130DC}">
      <dgm:prSet/>
      <dgm:spPr/>
      <dgm:t>
        <a:bodyPr/>
        <a:lstStyle/>
        <a:p>
          <a:endParaRPr lang="es-ES"/>
        </a:p>
      </dgm:t>
    </dgm:pt>
    <dgm:pt modelId="{5086748B-20FC-4114-BA77-8887B2539871}" type="sibTrans" cxnId="{4627DB97-E858-4EA0-A797-56CD2BE130DC}">
      <dgm:prSet/>
      <dgm:spPr/>
      <dgm:t>
        <a:bodyPr/>
        <a:lstStyle/>
        <a:p>
          <a:endParaRPr lang="es-ES"/>
        </a:p>
      </dgm:t>
    </dgm:pt>
    <dgm:pt modelId="{62841D3C-788C-4A34-9218-D12FA2EA7E98}">
      <dgm:prSet phldrT="[Texto]"/>
      <dgm:spPr/>
      <dgm:t>
        <a:bodyPr/>
        <a:lstStyle/>
        <a:p>
          <a:r>
            <a:rPr lang="es-EC" dirty="0" smtClean="0"/>
            <a:t>Un método de control de la ejecución de la estrategia.</a:t>
          </a:r>
          <a:endParaRPr lang="es-ES" dirty="0"/>
        </a:p>
      </dgm:t>
    </dgm:pt>
    <dgm:pt modelId="{E5971669-0DFB-4D2C-8188-3281740E97AC}" type="parTrans" cxnId="{0075E5D7-84F0-414B-9D52-513C5A8787FC}">
      <dgm:prSet/>
      <dgm:spPr/>
      <dgm:t>
        <a:bodyPr/>
        <a:lstStyle/>
        <a:p>
          <a:endParaRPr lang="es-ES"/>
        </a:p>
      </dgm:t>
    </dgm:pt>
    <dgm:pt modelId="{260FE141-956D-4231-B73D-3AE2F9700535}" type="sibTrans" cxnId="{0075E5D7-84F0-414B-9D52-513C5A8787FC}">
      <dgm:prSet/>
      <dgm:spPr/>
      <dgm:t>
        <a:bodyPr/>
        <a:lstStyle/>
        <a:p>
          <a:endParaRPr lang="es-ES"/>
        </a:p>
      </dgm:t>
    </dgm:pt>
    <dgm:pt modelId="{B4352A44-C645-425D-9E60-724A034078A3}">
      <dgm:prSet phldrT="[Texto]"/>
      <dgm:spPr>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t="100000" r="100000"/>
          </a:path>
          <a:tileRect l="-100000" b="-100000"/>
        </a:gradFill>
      </dgm:spPr>
      <dgm:t>
        <a:bodyPr/>
        <a:lstStyle/>
        <a:p>
          <a:r>
            <a:rPr lang="es-ES" dirty="0" smtClean="0"/>
            <a:t>QUE NO ES BALANCED SCORECARD</a:t>
          </a:r>
          <a:endParaRPr lang="es-ES" dirty="0"/>
        </a:p>
      </dgm:t>
    </dgm:pt>
    <dgm:pt modelId="{C5694762-90E1-44CB-9C03-6A7E261722C6}" type="parTrans" cxnId="{8E78D3E0-BAFA-4E0F-BEAE-152BCD1D9D04}">
      <dgm:prSet/>
      <dgm:spPr/>
      <dgm:t>
        <a:bodyPr/>
        <a:lstStyle/>
        <a:p>
          <a:endParaRPr lang="es-ES"/>
        </a:p>
      </dgm:t>
    </dgm:pt>
    <dgm:pt modelId="{5566B16D-66FB-49C1-B8FA-8AC4B8A85F78}" type="sibTrans" cxnId="{8E78D3E0-BAFA-4E0F-BEAE-152BCD1D9D04}">
      <dgm:prSet/>
      <dgm:spPr/>
      <dgm:t>
        <a:bodyPr/>
        <a:lstStyle/>
        <a:p>
          <a:endParaRPr lang="es-ES"/>
        </a:p>
      </dgm:t>
    </dgm:pt>
    <dgm:pt modelId="{BBF7353C-1251-48B9-93EA-BF57B2DB33F6}">
      <dgm:prSet phldrT="[Texto]"/>
      <dgm:spPr/>
      <dgm:t>
        <a:bodyPr/>
        <a:lstStyle/>
        <a:p>
          <a:r>
            <a:rPr lang="es-EC" dirty="0" smtClean="0"/>
            <a:t>Un software especializado.</a:t>
          </a:r>
          <a:endParaRPr lang="es-ES" dirty="0"/>
        </a:p>
      </dgm:t>
    </dgm:pt>
    <dgm:pt modelId="{58443CA8-653C-402E-88B7-C2E8CDAEC537}" type="parTrans" cxnId="{ABD28C71-CE84-4301-AFAE-6AFF3AA39E63}">
      <dgm:prSet/>
      <dgm:spPr/>
      <dgm:t>
        <a:bodyPr/>
        <a:lstStyle/>
        <a:p>
          <a:endParaRPr lang="es-ES"/>
        </a:p>
      </dgm:t>
    </dgm:pt>
    <dgm:pt modelId="{12FC30D3-0358-4934-93CB-987CABD84340}" type="sibTrans" cxnId="{ABD28C71-CE84-4301-AFAE-6AFF3AA39E63}">
      <dgm:prSet/>
      <dgm:spPr/>
      <dgm:t>
        <a:bodyPr/>
        <a:lstStyle/>
        <a:p>
          <a:endParaRPr lang="es-ES"/>
        </a:p>
      </dgm:t>
    </dgm:pt>
    <dgm:pt modelId="{8F143FDB-D2E5-43A8-9780-B96E8AC81AE5}">
      <dgm:prSet/>
      <dgm:spPr/>
      <dgm:t>
        <a:bodyPr/>
        <a:lstStyle/>
        <a:p>
          <a:r>
            <a:rPr lang="es-EC" smtClean="0"/>
            <a:t>Una nueva teoría científica.</a:t>
          </a:r>
          <a:endParaRPr lang="es-ES"/>
        </a:p>
      </dgm:t>
    </dgm:pt>
    <dgm:pt modelId="{329D5EF6-9593-465B-BD49-235FF524BD62}" type="parTrans" cxnId="{7D79065B-C147-44E1-B873-28854338D65D}">
      <dgm:prSet/>
      <dgm:spPr/>
      <dgm:t>
        <a:bodyPr/>
        <a:lstStyle/>
        <a:p>
          <a:endParaRPr lang="es-ES"/>
        </a:p>
      </dgm:t>
    </dgm:pt>
    <dgm:pt modelId="{43B61E5D-3AF9-4F63-B394-E0D6AA67A05C}" type="sibTrans" cxnId="{7D79065B-C147-44E1-B873-28854338D65D}">
      <dgm:prSet/>
      <dgm:spPr/>
      <dgm:t>
        <a:bodyPr/>
        <a:lstStyle/>
        <a:p>
          <a:endParaRPr lang="es-ES"/>
        </a:p>
      </dgm:t>
    </dgm:pt>
    <dgm:pt modelId="{3854B410-B553-4CD4-A222-033F88298DA6}">
      <dgm:prSet/>
      <dgm:spPr/>
      <dgm:t>
        <a:bodyPr/>
        <a:lstStyle/>
        <a:p>
          <a:r>
            <a:rPr lang="es-EC" smtClean="0"/>
            <a:t>Un método de solución espontánea de los problemas organizacionales.</a:t>
          </a:r>
          <a:endParaRPr lang="es-ES"/>
        </a:p>
      </dgm:t>
    </dgm:pt>
    <dgm:pt modelId="{E57D25D7-07EF-4D02-AF62-A4B61C129962}" type="parTrans" cxnId="{95E9DF89-C476-4CAF-B2C2-9B01C31DA01A}">
      <dgm:prSet/>
      <dgm:spPr/>
      <dgm:t>
        <a:bodyPr/>
        <a:lstStyle/>
        <a:p>
          <a:endParaRPr lang="es-ES"/>
        </a:p>
      </dgm:t>
    </dgm:pt>
    <dgm:pt modelId="{8FB0FF2A-038D-4A71-9C2B-A8DD2E3DD382}" type="sibTrans" cxnId="{95E9DF89-C476-4CAF-B2C2-9B01C31DA01A}">
      <dgm:prSet/>
      <dgm:spPr/>
      <dgm:t>
        <a:bodyPr/>
        <a:lstStyle/>
        <a:p>
          <a:endParaRPr lang="es-ES"/>
        </a:p>
      </dgm:t>
    </dgm:pt>
    <dgm:pt modelId="{D8D993A0-6008-4F72-887D-66B5DB8B27B9}">
      <dgm:prSet/>
      <dgm:spPr/>
      <dgm:t>
        <a:bodyPr/>
        <a:lstStyle/>
        <a:p>
          <a:r>
            <a:rPr lang="es-EC" smtClean="0"/>
            <a:t>Una efectiva técnica de control de los resultados organizacionales.</a:t>
          </a:r>
          <a:endParaRPr lang="es-ES"/>
        </a:p>
      </dgm:t>
    </dgm:pt>
    <dgm:pt modelId="{9F0E1020-6DA7-477A-AC4E-0BFCC7E4AFA6}" type="parTrans" cxnId="{9B764271-0892-4A95-90B1-9D8DAD612E17}">
      <dgm:prSet/>
      <dgm:spPr/>
      <dgm:t>
        <a:bodyPr/>
        <a:lstStyle/>
        <a:p>
          <a:endParaRPr lang="es-ES"/>
        </a:p>
      </dgm:t>
    </dgm:pt>
    <dgm:pt modelId="{F87B69EC-D0B6-4D48-A9B8-13F573B0D2AB}" type="sibTrans" cxnId="{9B764271-0892-4A95-90B1-9D8DAD612E17}">
      <dgm:prSet/>
      <dgm:spPr/>
      <dgm:t>
        <a:bodyPr/>
        <a:lstStyle/>
        <a:p>
          <a:endParaRPr lang="es-ES"/>
        </a:p>
      </dgm:t>
    </dgm:pt>
    <dgm:pt modelId="{9042A8B1-08B7-4FA0-BDD6-3249586D0D33}">
      <dgm:prSet/>
      <dgm:spPr/>
      <dgm:t>
        <a:bodyPr/>
        <a:lstStyle/>
        <a:p>
          <a:r>
            <a:rPr lang="es-EC" smtClean="0"/>
            <a:t>La base de una cultura estratégica orientada al logro y a la efectividad organizacional.</a:t>
          </a:r>
          <a:endParaRPr lang="es-ES"/>
        </a:p>
      </dgm:t>
    </dgm:pt>
    <dgm:pt modelId="{5ECAC8A9-0348-4515-B27A-CB91B29A2F99}" type="parTrans" cxnId="{9B4F7186-4D6F-4982-8576-43318825A381}">
      <dgm:prSet/>
      <dgm:spPr/>
      <dgm:t>
        <a:bodyPr/>
        <a:lstStyle/>
        <a:p>
          <a:endParaRPr lang="es-ES"/>
        </a:p>
      </dgm:t>
    </dgm:pt>
    <dgm:pt modelId="{A8E61A2F-C27F-45DA-BB33-E89E950B6AFF}" type="sibTrans" cxnId="{9B4F7186-4D6F-4982-8576-43318825A381}">
      <dgm:prSet/>
      <dgm:spPr/>
      <dgm:t>
        <a:bodyPr/>
        <a:lstStyle/>
        <a:p>
          <a:endParaRPr lang="es-ES"/>
        </a:p>
      </dgm:t>
    </dgm:pt>
    <dgm:pt modelId="{C08E5D48-F616-4B18-AC14-F2BB7C971754}" type="pres">
      <dgm:prSet presAssocID="{CF2C1E00-9AAD-4F02-8362-EE081830A861}" presName="diagram" presStyleCnt="0">
        <dgm:presLayoutVars>
          <dgm:chPref val="1"/>
          <dgm:dir/>
          <dgm:animOne val="branch"/>
          <dgm:animLvl val="lvl"/>
          <dgm:resizeHandles/>
        </dgm:presLayoutVars>
      </dgm:prSet>
      <dgm:spPr/>
    </dgm:pt>
    <dgm:pt modelId="{DA6F5896-9498-4949-AF2F-2404A11B72B5}" type="pres">
      <dgm:prSet presAssocID="{562A9C9F-83B4-4FA9-BB3B-16DD0DCEC113}" presName="root" presStyleCnt="0"/>
      <dgm:spPr/>
    </dgm:pt>
    <dgm:pt modelId="{36580853-446C-4176-80D1-6FCA14E2B990}" type="pres">
      <dgm:prSet presAssocID="{562A9C9F-83B4-4FA9-BB3B-16DD0DCEC113}" presName="rootComposite" presStyleCnt="0"/>
      <dgm:spPr/>
    </dgm:pt>
    <dgm:pt modelId="{9F9AC960-FFC8-4DCE-8A09-B3929B4A47C0}" type="pres">
      <dgm:prSet presAssocID="{562A9C9F-83B4-4FA9-BB3B-16DD0DCEC113}" presName="rootText" presStyleLbl="node1" presStyleIdx="0" presStyleCnt="2"/>
      <dgm:spPr/>
      <dgm:t>
        <a:bodyPr/>
        <a:lstStyle/>
        <a:p>
          <a:endParaRPr lang="es-ES"/>
        </a:p>
      </dgm:t>
    </dgm:pt>
    <dgm:pt modelId="{2B2CE06F-68F8-4A3A-A546-B746710931AB}" type="pres">
      <dgm:prSet presAssocID="{562A9C9F-83B4-4FA9-BB3B-16DD0DCEC113}" presName="rootConnector" presStyleLbl="node1" presStyleIdx="0" presStyleCnt="2"/>
      <dgm:spPr/>
    </dgm:pt>
    <dgm:pt modelId="{F96713C1-37D0-4246-A891-045390E04960}" type="pres">
      <dgm:prSet presAssocID="{562A9C9F-83B4-4FA9-BB3B-16DD0DCEC113}" presName="childShape" presStyleCnt="0"/>
      <dgm:spPr/>
    </dgm:pt>
    <dgm:pt modelId="{726AAFD1-EF11-4F54-ADA7-E490B23FAC0B}" type="pres">
      <dgm:prSet presAssocID="{E5971669-0DFB-4D2C-8188-3281740E97AC}" presName="Name13" presStyleLbl="parChTrans1D2" presStyleIdx="0" presStyleCnt="6"/>
      <dgm:spPr/>
    </dgm:pt>
    <dgm:pt modelId="{1B23DAAB-84CA-46DF-9DE6-61373DCB45CB}" type="pres">
      <dgm:prSet presAssocID="{62841D3C-788C-4A34-9218-D12FA2EA7E98}" presName="childText" presStyleLbl="bgAcc1" presStyleIdx="0" presStyleCnt="6">
        <dgm:presLayoutVars>
          <dgm:bulletEnabled val="1"/>
        </dgm:presLayoutVars>
      </dgm:prSet>
      <dgm:spPr/>
      <dgm:t>
        <a:bodyPr/>
        <a:lstStyle/>
        <a:p>
          <a:endParaRPr lang="es-ES"/>
        </a:p>
      </dgm:t>
    </dgm:pt>
    <dgm:pt modelId="{27CCD1D4-0911-4FD9-8EEB-26FD21032D69}" type="pres">
      <dgm:prSet presAssocID="{9F0E1020-6DA7-477A-AC4E-0BFCC7E4AFA6}" presName="Name13" presStyleLbl="parChTrans1D2" presStyleIdx="1" presStyleCnt="6"/>
      <dgm:spPr/>
    </dgm:pt>
    <dgm:pt modelId="{D4037D67-140B-43F4-99B3-BBD9C3237568}" type="pres">
      <dgm:prSet presAssocID="{D8D993A0-6008-4F72-887D-66B5DB8B27B9}" presName="childText" presStyleLbl="bgAcc1" presStyleIdx="1" presStyleCnt="6">
        <dgm:presLayoutVars>
          <dgm:bulletEnabled val="1"/>
        </dgm:presLayoutVars>
      </dgm:prSet>
      <dgm:spPr/>
    </dgm:pt>
    <dgm:pt modelId="{DBAE057F-11D8-4B1E-8DD0-D27504CD0A84}" type="pres">
      <dgm:prSet presAssocID="{5ECAC8A9-0348-4515-B27A-CB91B29A2F99}" presName="Name13" presStyleLbl="parChTrans1D2" presStyleIdx="2" presStyleCnt="6"/>
      <dgm:spPr/>
    </dgm:pt>
    <dgm:pt modelId="{3E9F049D-C356-45AC-98EF-3407A6066534}" type="pres">
      <dgm:prSet presAssocID="{9042A8B1-08B7-4FA0-BDD6-3249586D0D33}" presName="childText" presStyleLbl="bgAcc1" presStyleIdx="2" presStyleCnt="6">
        <dgm:presLayoutVars>
          <dgm:bulletEnabled val="1"/>
        </dgm:presLayoutVars>
      </dgm:prSet>
      <dgm:spPr/>
    </dgm:pt>
    <dgm:pt modelId="{36F38180-B2C2-48B9-B0C9-3FCB10F79966}" type="pres">
      <dgm:prSet presAssocID="{B4352A44-C645-425D-9E60-724A034078A3}" presName="root" presStyleCnt="0"/>
      <dgm:spPr/>
    </dgm:pt>
    <dgm:pt modelId="{17FF3F3C-12B1-493F-8039-BB50D6724C59}" type="pres">
      <dgm:prSet presAssocID="{B4352A44-C645-425D-9E60-724A034078A3}" presName="rootComposite" presStyleCnt="0"/>
      <dgm:spPr/>
    </dgm:pt>
    <dgm:pt modelId="{DA5165D7-AA3F-42DD-9885-DE444904B2D2}" type="pres">
      <dgm:prSet presAssocID="{B4352A44-C645-425D-9E60-724A034078A3}" presName="rootText" presStyleLbl="node1" presStyleIdx="1" presStyleCnt="2"/>
      <dgm:spPr/>
    </dgm:pt>
    <dgm:pt modelId="{54A2E6CA-72E4-44D1-8F26-165C909DFE01}" type="pres">
      <dgm:prSet presAssocID="{B4352A44-C645-425D-9E60-724A034078A3}" presName="rootConnector" presStyleLbl="node1" presStyleIdx="1" presStyleCnt="2"/>
      <dgm:spPr/>
    </dgm:pt>
    <dgm:pt modelId="{C408B347-6A3B-4C6B-A9AE-C18C26991AA2}" type="pres">
      <dgm:prSet presAssocID="{B4352A44-C645-425D-9E60-724A034078A3}" presName="childShape" presStyleCnt="0"/>
      <dgm:spPr/>
    </dgm:pt>
    <dgm:pt modelId="{748400F1-A6F9-4D1E-9B6A-E95A04C275FC}" type="pres">
      <dgm:prSet presAssocID="{58443CA8-653C-402E-88B7-C2E8CDAEC537}" presName="Name13" presStyleLbl="parChTrans1D2" presStyleIdx="3" presStyleCnt="6"/>
      <dgm:spPr/>
    </dgm:pt>
    <dgm:pt modelId="{9641A3BE-40FD-4C09-93EB-D9B96A7E89F4}" type="pres">
      <dgm:prSet presAssocID="{BBF7353C-1251-48B9-93EA-BF57B2DB33F6}" presName="childText" presStyleLbl="bgAcc1" presStyleIdx="3" presStyleCnt="6">
        <dgm:presLayoutVars>
          <dgm:bulletEnabled val="1"/>
        </dgm:presLayoutVars>
      </dgm:prSet>
      <dgm:spPr/>
      <dgm:t>
        <a:bodyPr/>
        <a:lstStyle/>
        <a:p>
          <a:endParaRPr lang="es-ES"/>
        </a:p>
      </dgm:t>
    </dgm:pt>
    <dgm:pt modelId="{F8E4ED27-481E-4CAA-A582-245F0BF0F308}" type="pres">
      <dgm:prSet presAssocID="{329D5EF6-9593-465B-BD49-235FF524BD62}" presName="Name13" presStyleLbl="parChTrans1D2" presStyleIdx="4" presStyleCnt="6"/>
      <dgm:spPr/>
    </dgm:pt>
    <dgm:pt modelId="{009A378B-3C19-4094-AF3D-26BB01FBFA28}" type="pres">
      <dgm:prSet presAssocID="{8F143FDB-D2E5-43A8-9780-B96E8AC81AE5}" presName="childText" presStyleLbl="bgAcc1" presStyleIdx="4" presStyleCnt="6">
        <dgm:presLayoutVars>
          <dgm:bulletEnabled val="1"/>
        </dgm:presLayoutVars>
      </dgm:prSet>
      <dgm:spPr/>
    </dgm:pt>
    <dgm:pt modelId="{CBCBA399-BFE4-4384-8EAF-5F0AC1E2B3A7}" type="pres">
      <dgm:prSet presAssocID="{E57D25D7-07EF-4D02-AF62-A4B61C129962}" presName="Name13" presStyleLbl="parChTrans1D2" presStyleIdx="5" presStyleCnt="6"/>
      <dgm:spPr/>
    </dgm:pt>
    <dgm:pt modelId="{6057DD07-0325-45AC-B3CF-2A40C1DEB143}" type="pres">
      <dgm:prSet presAssocID="{3854B410-B553-4CD4-A222-033F88298DA6}" presName="childText" presStyleLbl="bgAcc1" presStyleIdx="5" presStyleCnt="6">
        <dgm:presLayoutVars>
          <dgm:bulletEnabled val="1"/>
        </dgm:presLayoutVars>
      </dgm:prSet>
      <dgm:spPr/>
    </dgm:pt>
  </dgm:ptLst>
  <dgm:cxnLst>
    <dgm:cxn modelId="{75B3F8AA-8C5C-4429-BFFD-11D8BF80608B}" type="presOf" srcId="{62841D3C-788C-4A34-9218-D12FA2EA7E98}" destId="{1B23DAAB-84CA-46DF-9DE6-61373DCB45CB}" srcOrd="0" destOrd="0" presId="urn:microsoft.com/office/officeart/2005/8/layout/hierarchy3"/>
    <dgm:cxn modelId="{60B3A02F-9D2E-46B8-A854-3E26DD53CC98}" type="presOf" srcId="{E57D25D7-07EF-4D02-AF62-A4B61C129962}" destId="{CBCBA399-BFE4-4384-8EAF-5F0AC1E2B3A7}" srcOrd="0" destOrd="0" presId="urn:microsoft.com/office/officeart/2005/8/layout/hierarchy3"/>
    <dgm:cxn modelId="{9B764271-0892-4A95-90B1-9D8DAD612E17}" srcId="{562A9C9F-83B4-4FA9-BB3B-16DD0DCEC113}" destId="{D8D993A0-6008-4F72-887D-66B5DB8B27B9}" srcOrd="1" destOrd="0" parTransId="{9F0E1020-6DA7-477A-AC4E-0BFCC7E4AFA6}" sibTransId="{F87B69EC-D0B6-4D48-A9B8-13F573B0D2AB}"/>
    <dgm:cxn modelId="{A8B5B070-4B1A-48DD-BF6F-6D32964E0A21}" type="presOf" srcId="{5ECAC8A9-0348-4515-B27A-CB91B29A2F99}" destId="{DBAE057F-11D8-4B1E-8DD0-D27504CD0A84}" srcOrd="0" destOrd="0" presId="urn:microsoft.com/office/officeart/2005/8/layout/hierarchy3"/>
    <dgm:cxn modelId="{37233A4C-7EDB-4CEB-9049-33C4C8C130C9}" type="presOf" srcId="{B4352A44-C645-425D-9E60-724A034078A3}" destId="{DA5165D7-AA3F-42DD-9885-DE444904B2D2}" srcOrd="0" destOrd="0" presId="urn:microsoft.com/office/officeart/2005/8/layout/hierarchy3"/>
    <dgm:cxn modelId="{49E6E289-0249-4B64-906F-24F9F509D06C}" type="presOf" srcId="{562A9C9F-83B4-4FA9-BB3B-16DD0DCEC113}" destId="{2B2CE06F-68F8-4A3A-A546-B746710931AB}" srcOrd="1" destOrd="0" presId="urn:microsoft.com/office/officeart/2005/8/layout/hierarchy3"/>
    <dgm:cxn modelId="{A8B36717-A8C7-4726-BD3B-097AFCD4B172}" type="presOf" srcId="{BBF7353C-1251-48B9-93EA-BF57B2DB33F6}" destId="{9641A3BE-40FD-4C09-93EB-D9B96A7E89F4}" srcOrd="0" destOrd="0" presId="urn:microsoft.com/office/officeart/2005/8/layout/hierarchy3"/>
    <dgm:cxn modelId="{0FC610B5-1D22-421B-A832-E64F9E7EED01}" type="presOf" srcId="{B4352A44-C645-425D-9E60-724A034078A3}" destId="{54A2E6CA-72E4-44D1-8F26-165C909DFE01}" srcOrd="1" destOrd="0" presId="urn:microsoft.com/office/officeart/2005/8/layout/hierarchy3"/>
    <dgm:cxn modelId="{30469BD1-9EDD-4EBD-9507-E70175230F11}" type="presOf" srcId="{58443CA8-653C-402E-88B7-C2E8CDAEC537}" destId="{748400F1-A6F9-4D1E-9B6A-E95A04C275FC}" srcOrd="0" destOrd="0" presId="urn:microsoft.com/office/officeart/2005/8/layout/hierarchy3"/>
    <dgm:cxn modelId="{7D79065B-C147-44E1-B873-28854338D65D}" srcId="{B4352A44-C645-425D-9E60-724A034078A3}" destId="{8F143FDB-D2E5-43A8-9780-B96E8AC81AE5}" srcOrd="1" destOrd="0" parTransId="{329D5EF6-9593-465B-BD49-235FF524BD62}" sibTransId="{43B61E5D-3AF9-4F63-B394-E0D6AA67A05C}"/>
    <dgm:cxn modelId="{4627DB97-E858-4EA0-A797-56CD2BE130DC}" srcId="{CF2C1E00-9AAD-4F02-8362-EE081830A861}" destId="{562A9C9F-83B4-4FA9-BB3B-16DD0DCEC113}" srcOrd="0" destOrd="0" parTransId="{A68D5A01-AC0D-4250-B256-B7764E4A4DF8}" sibTransId="{5086748B-20FC-4114-BA77-8887B2539871}"/>
    <dgm:cxn modelId="{9B4F7186-4D6F-4982-8576-43318825A381}" srcId="{562A9C9F-83B4-4FA9-BB3B-16DD0DCEC113}" destId="{9042A8B1-08B7-4FA0-BDD6-3249586D0D33}" srcOrd="2" destOrd="0" parTransId="{5ECAC8A9-0348-4515-B27A-CB91B29A2F99}" sibTransId="{A8E61A2F-C27F-45DA-BB33-E89E950B6AFF}"/>
    <dgm:cxn modelId="{ABD28C71-CE84-4301-AFAE-6AFF3AA39E63}" srcId="{B4352A44-C645-425D-9E60-724A034078A3}" destId="{BBF7353C-1251-48B9-93EA-BF57B2DB33F6}" srcOrd="0" destOrd="0" parTransId="{58443CA8-653C-402E-88B7-C2E8CDAEC537}" sibTransId="{12FC30D3-0358-4934-93CB-987CABD84340}"/>
    <dgm:cxn modelId="{0075E5D7-84F0-414B-9D52-513C5A8787FC}" srcId="{562A9C9F-83B4-4FA9-BB3B-16DD0DCEC113}" destId="{62841D3C-788C-4A34-9218-D12FA2EA7E98}" srcOrd="0" destOrd="0" parTransId="{E5971669-0DFB-4D2C-8188-3281740E97AC}" sibTransId="{260FE141-956D-4231-B73D-3AE2F9700535}"/>
    <dgm:cxn modelId="{A1282344-7E78-498A-BD54-05895AAD5A53}" type="presOf" srcId="{8F143FDB-D2E5-43A8-9780-B96E8AC81AE5}" destId="{009A378B-3C19-4094-AF3D-26BB01FBFA28}" srcOrd="0" destOrd="0" presId="urn:microsoft.com/office/officeart/2005/8/layout/hierarchy3"/>
    <dgm:cxn modelId="{16A748ED-0523-4D8B-955F-97567F2F7B9F}" type="presOf" srcId="{329D5EF6-9593-465B-BD49-235FF524BD62}" destId="{F8E4ED27-481E-4CAA-A582-245F0BF0F308}" srcOrd="0" destOrd="0" presId="urn:microsoft.com/office/officeart/2005/8/layout/hierarchy3"/>
    <dgm:cxn modelId="{6BC51AA4-BDE7-4559-AC10-156A8A9B87DB}" type="presOf" srcId="{3854B410-B553-4CD4-A222-033F88298DA6}" destId="{6057DD07-0325-45AC-B3CF-2A40C1DEB143}" srcOrd="0" destOrd="0" presId="urn:microsoft.com/office/officeart/2005/8/layout/hierarchy3"/>
    <dgm:cxn modelId="{F57B310E-F48C-499F-A107-C6BD685B0CE3}" type="presOf" srcId="{562A9C9F-83B4-4FA9-BB3B-16DD0DCEC113}" destId="{9F9AC960-FFC8-4DCE-8A09-B3929B4A47C0}" srcOrd="0" destOrd="0" presId="urn:microsoft.com/office/officeart/2005/8/layout/hierarchy3"/>
    <dgm:cxn modelId="{97A9BCE6-DC46-4BF8-B2DB-F598C9A23303}" type="presOf" srcId="{D8D993A0-6008-4F72-887D-66B5DB8B27B9}" destId="{D4037D67-140B-43F4-99B3-BBD9C3237568}" srcOrd="0" destOrd="0" presId="urn:microsoft.com/office/officeart/2005/8/layout/hierarchy3"/>
    <dgm:cxn modelId="{95E9DF89-C476-4CAF-B2C2-9B01C31DA01A}" srcId="{B4352A44-C645-425D-9E60-724A034078A3}" destId="{3854B410-B553-4CD4-A222-033F88298DA6}" srcOrd="2" destOrd="0" parTransId="{E57D25D7-07EF-4D02-AF62-A4B61C129962}" sibTransId="{8FB0FF2A-038D-4A71-9C2B-A8DD2E3DD382}"/>
    <dgm:cxn modelId="{8E78D3E0-BAFA-4E0F-BEAE-152BCD1D9D04}" srcId="{CF2C1E00-9AAD-4F02-8362-EE081830A861}" destId="{B4352A44-C645-425D-9E60-724A034078A3}" srcOrd="1" destOrd="0" parTransId="{C5694762-90E1-44CB-9C03-6A7E261722C6}" sibTransId="{5566B16D-66FB-49C1-B8FA-8AC4B8A85F78}"/>
    <dgm:cxn modelId="{5A875528-EA02-419D-B2DB-5F3B2E0BD9EE}" type="presOf" srcId="{9042A8B1-08B7-4FA0-BDD6-3249586D0D33}" destId="{3E9F049D-C356-45AC-98EF-3407A6066534}" srcOrd="0" destOrd="0" presId="urn:microsoft.com/office/officeart/2005/8/layout/hierarchy3"/>
    <dgm:cxn modelId="{B7F8C539-CE89-49DB-8B69-33183E49D6C7}" type="presOf" srcId="{9F0E1020-6DA7-477A-AC4E-0BFCC7E4AFA6}" destId="{27CCD1D4-0911-4FD9-8EEB-26FD21032D69}" srcOrd="0" destOrd="0" presId="urn:microsoft.com/office/officeart/2005/8/layout/hierarchy3"/>
    <dgm:cxn modelId="{D8F369CC-39BA-406A-B03D-A455761161A8}" type="presOf" srcId="{CF2C1E00-9AAD-4F02-8362-EE081830A861}" destId="{C08E5D48-F616-4B18-AC14-F2BB7C971754}" srcOrd="0" destOrd="0" presId="urn:microsoft.com/office/officeart/2005/8/layout/hierarchy3"/>
    <dgm:cxn modelId="{1FFCE36A-F3A7-4E73-B219-FE7506A600CC}" type="presOf" srcId="{E5971669-0DFB-4D2C-8188-3281740E97AC}" destId="{726AAFD1-EF11-4F54-ADA7-E490B23FAC0B}" srcOrd="0" destOrd="0" presId="urn:microsoft.com/office/officeart/2005/8/layout/hierarchy3"/>
    <dgm:cxn modelId="{E2724C8D-325B-48E9-8758-B06497C3767D}" type="presParOf" srcId="{C08E5D48-F616-4B18-AC14-F2BB7C971754}" destId="{DA6F5896-9498-4949-AF2F-2404A11B72B5}" srcOrd="0" destOrd="0" presId="urn:microsoft.com/office/officeart/2005/8/layout/hierarchy3"/>
    <dgm:cxn modelId="{278757EF-6E81-496C-BAA5-0B4BC0108A7D}" type="presParOf" srcId="{DA6F5896-9498-4949-AF2F-2404A11B72B5}" destId="{36580853-446C-4176-80D1-6FCA14E2B990}" srcOrd="0" destOrd="0" presId="urn:microsoft.com/office/officeart/2005/8/layout/hierarchy3"/>
    <dgm:cxn modelId="{5B36489F-CE99-4A72-9F23-05A25999C105}" type="presParOf" srcId="{36580853-446C-4176-80D1-6FCA14E2B990}" destId="{9F9AC960-FFC8-4DCE-8A09-B3929B4A47C0}" srcOrd="0" destOrd="0" presId="urn:microsoft.com/office/officeart/2005/8/layout/hierarchy3"/>
    <dgm:cxn modelId="{53DE7BB8-DE4B-42B3-B8F4-5C1E3C25E9D6}" type="presParOf" srcId="{36580853-446C-4176-80D1-6FCA14E2B990}" destId="{2B2CE06F-68F8-4A3A-A546-B746710931AB}" srcOrd="1" destOrd="0" presId="urn:microsoft.com/office/officeart/2005/8/layout/hierarchy3"/>
    <dgm:cxn modelId="{90331151-DF22-41A1-B4A8-68F3BBF3BA47}" type="presParOf" srcId="{DA6F5896-9498-4949-AF2F-2404A11B72B5}" destId="{F96713C1-37D0-4246-A891-045390E04960}" srcOrd="1" destOrd="0" presId="urn:microsoft.com/office/officeart/2005/8/layout/hierarchy3"/>
    <dgm:cxn modelId="{26C216DB-7920-4B8A-A69E-9E42BD6F4413}" type="presParOf" srcId="{F96713C1-37D0-4246-A891-045390E04960}" destId="{726AAFD1-EF11-4F54-ADA7-E490B23FAC0B}" srcOrd="0" destOrd="0" presId="urn:microsoft.com/office/officeart/2005/8/layout/hierarchy3"/>
    <dgm:cxn modelId="{912C61E9-0FD7-4F67-A73F-1B0EFCCB3181}" type="presParOf" srcId="{F96713C1-37D0-4246-A891-045390E04960}" destId="{1B23DAAB-84CA-46DF-9DE6-61373DCB45CB}" srcOrd="1" destOrd="0" presId="urn:microsoft.com/office/officeart/2005/8/layout/hierarchy3"/>
    <dgm:cxn modelId="{7CA6D7E3-CEAB-4D05-A416-E5965936AF3B}" type="presParOf" srcId="{F96713C1-37D0-4246-A891-045390E04960}" destId="{27CCD1D4-0911-4FD9-8EEB-26FD21032D69}" srcOrd="2" destOrd="0" presId="urn:microsoft.com/office/officeart/2005/8/layout/hierarchy3"/>
    <dgm:cxn modelId="{32F88F30-78D7-4017-8A53-DA10BEE5C321}" type="presParOf" srcId="{F96713C1-37D0-4246-A891-045390E04960}" destId="{D4037D67-140B-43F4-99B3-BBD9C3237568}" srcOrd="3" destOrd="0" presId="urn:microsoft.com/office/officeart/2005/8/layout/hierarchy3"/>
    <dgm:cxn modelId="{00E15632-B928-44D2-A4DC-245ADC91DE30}" type="presParOf" srcId="{F96713C1-37D0-4246-A891-045390E04960}" destId="{DBAE057F-11D8-4B1E-8DD0-D27504CD0A84}" srcOrd="4" destOrd="0" presId="urn:microsoft.com/office/officeart/2005/8/layout/hierarchy3"/>
    <dgm:cxn modelId="{5DE97C3B-9B68-4D18-92FC-089C78922EFD}" type="presParOf" srcId="{F96713C1-37D0-4246-A891-045390E04960}" destId="{3E9F049D-C356-45AC-98EF-3407A6066534}" srcOrd="5" destOrd="0" presId="urn:microsoft.com/office/officeart/2005/8/layout/hierarchy3"/>
    <dgm:cxn modelId="{E43073A0-AA73-45B2-BEF5-7422D08631DC}" type="presParOf" srcId="{C08E5D48-F616-4B18-AC14-F2BB7C971754}" destId="{36F38180-B2C2-48B9-B0C9-3FCB10F79966}" srcOrd="1" destOrd="0" presId="urn:microsoft.com/office/officeart/2005/8/layout/hierarchy3"/>
    <dgm:cxn modelId="{105C5BBA-A4C2-420A-A664-BBA5E450FFBC}" type="presParOf" srcId="{36F38180-B2C2-48B9-B0C9-3FCB10F79966}" destId="{17FF3F3C-12B1-493F-8039-BB50D6724C59}" srcOrd="0" destOrd="0" presId="urn:microsoft.com/office/officeart/2005/8/layout/hierarchy3"/>
    <dgm:cxn modelId="{D139EB0F-08E6-4792-8E16-9CE3193E70FD}" type="presParOf" srcId="{17FF3F3C-12B1-493F-8039-BB50D6724C59}" destId="{DA5165D7-AA3F-42DD-9885-DE444904B2D2}" srcOrd="0" destOrd="0" presId="urn:microsoft.com/office/officeart/2005/8/layout/hierarchy3"/>
    <dgm:cxn modelId="{7D290123-5FAE-47E2-8E12-D62DDD1523A8}" type="presParOf" srcId="{17FF3F3C-12B1-493F-8039-BB50D6724C59}" destId="{54A2E6CA-72E4-44D1-8F26-165C909DFE01}" srcOrd="1" destOrd="0" presId="urn:microsoft.com/office/officeart/2005/8/layout/hierarchy3"/>
    <dgm:cxn modelId="{E294A4D1-AB58-4408-A9D9-A9DBCE467600}" type="presParOf" srcId="{36F38180-B2C2-48B9-B0C9-3FCB10F79966}" destId="{C408B347-6A3B-4C6B-A9AE-C18C26991AA2}" srcOrd="1" destOrd="0" presId="urn:microsoft.com/office/officeart/2005/8/layout/hierarchy3"/>
    <dgm:cxn modelId="{5E6F7875-0DE8-4DB3-B621-89F3DB2FB53E}" type="presParOf" srcId="{C408B347-6A3B-4C6B-A9AE-C18C26991AA2}" destId="{748400F1-A6F9-4D1E-9B6A-E95A04C275FC}" srcOrd="0" destOrd="0" presId="urn:microsoft.com/office/officeart/2005/8/layout/hierarchy3"/>
    <dgm:cxn modelId="{E050A730-D6C1-4790-ADBB-7A6C6EC3A268}" type="presParOf" srcId="{C408B347-6A3B-4C6B-A9AE-C18C26991AA2}" destId="{9641A3BE-40FD-4C09-93EB-D9B96A7E89F4}" srcOrd="1" destOrd="0" presId="urn:microsoft.com/office/officeart/2005/8/layout/hierarchy3"/>
    <dgm:cxn modelId="{ABA2042C-E616-47CA-959B-F99854CC1D78}" type="presParOf" srcId="{C408B347-6A3B-4C6B-A9AE-C18C26991AA2}" destId="{F8E4ED27-481E-4CAA-A582-245F0BF0F308}" srcOrd="2" destOrd="0" presId="urn:microsoft.com/office/officeart/2005/8/layout/hierarchy3"/>
    <dgm:cxn modelId="{069E85A8-5EFB-429E-A284-8C9C1E3FEB61}" type="presParOf" srcId="{C408B347-6A3B-4C6B-A9AE-C18C26991AA2}" destId="{009A378B-3C19-4094-AF3D-26BB01FBFA28}" srcOrd="3" destOrd="0" presId="urn:microsoft.com/office/officeart/2005/8/layout/hierarchy3"/>
    <dgm:cxn modelId="{C5202F38-991F-4622-9F57-514ED9FA0E63}" type="presParOf" srcId="{C408B347-6A3B-4C6B-A9AE-C18C26991AA2}" destId="{CBCBA399-BFE4-4384-8EAF-5F0AC1E2B3A7}" srcOrd="4" destOrd="0" presId="urn:microsoft.com/office/officeart/2005/8/layout/hierarchy3"/>
    <dgm:cxn modelId="{4D67ECEB-BE89-4D47-AAA8-F167D4E8E302}" type="presParOf" srcId="{C408B347-6A3B-4C6B-A9AE-C18C26991AA2}" destId="{6057DD07-0325-45AC-B3CF-2A40C1DEB14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CFDEF2-B257-42B8-9EE7-1C7914CB426D}" type="doc">
      <dgm:prSet loTypeId="urn:microsoft.com/office/officeart/2005/8/layout/process5" loCatId="process" qsTypeId="urn:microsoft.com/office/officeart/2005/8/quickstyle/3d3" qsCatId="3D" csTypeId="urn:microsoft.com/office/officeart/2005/8/colors/accent2_1" csCatId="accent2" phldr="1"/>
      <dgm:spPr/>
      <dgm:t>
        <a:bodyPr/>
        <a:lstStyle/>
        <a:p>
          <a:endParaRPr lang="es-ES"/>
        </a:p>
      </dgm:t>
    </dgm:pt>
    <dgm:pt modelId="{17872227-2377-4AA5-8E14-F855D0E7596E}">
      <dgm:prSet phldrT="[Texto]"/>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dgm:spPr>
      <dgm:t>
        <a:bodyPr/>
        <a:lstStyle/>
        <a:p>
          <a:r>
            <a:rPr lang="es-ES" b="1" dirty="0" smtClean="0"/>
            <a:t>MARCO LÓGICO</a:t>
          </a:r>
          <a:endParaRPr lang="es-ES" b="1" dirty="0"/>
        </a:p>
      </dgm:t>
    </dgm:pt>
    <dgm:pt modelId="{8BE02C99-8DA5-4465-B5A7-379D92C298C5}" type="parTrans" cxnId="{C55A777F-A0B9-4E62-84A7-9E424AB4A84D}">
      <dgm:prSet/>
      <dgm:spPr/>
      <dgm:t>
        <a:bodyPr/>
        <a:lstStyle/>
        <a:p>
          <a:endParaRPr lang="es-ES" b="0"/>
        </a:p>
      </dgm:t>
    </dgm:pt>
    <dgm:pt modelId="{A7B9B12A-B213-4D29-ADE9-327169354486}" type="sibTrans" cxnId="{C55A777F-A0B9-4E62-84A7-9E424AB4A84D}">
      <dgm:prSet/>
      <dgm:spPr/>
      <dgm:t>
        <a:bodyPr/>
        <a:lstStyle/>
        <a:p>
          <a:endParaRPr lang="es-ES" b="0"/>
        </a:p>
      </dgm:t>
    </dgm:pt>
    <dgm:pt modelId="{EBEDB1EE-07A9-45CC-A516-EA76F50A50A7}">
      <dgm:prSet phldrT="[Texto]"/>
      <dgm:spPr/>
      <dgm:t>
        <a:bodyPr/>
        <a:lstStyle/>
        <a:p>
          <a:r>
            <a:rPr lang="es-EC" b="0" dirty="0" smtClean="0"/>
            <a:t>Monitoreo y evaluación del proyecto.</a:t>
          </a:r>
          <a:endParaRPr lang="es-ES" b="0" dirty="0"/>
        </a:p>
      </dgm:t>
    </dgm:pt>
    <dgm:pt modelId="{E1A657D6-DCD7-4B91-94F6-88262295BF3B}" type="parTrans" cxnId="{127DF264-AB03-4C4F-B5C2-9E14CFFA9DFC}">
      <dgm:prSet/>
      <dgm:spPr/>
      <dgm:t>
        <a:bodyPr/>
        <a:lstStyle/>
        <a:p>
          <a:endParaRPr lang="es-ES" b="0"/>
        </a:p>
      </dgm:t>
    </dgm:pt>
    <dgm:pt modelId="{3C2DA334-27D3-4C62-A809-F42B83E8E31A}" type="sibTrans" cxnId="{127DF264-AB03-4C4F-B5C2-9E14CFFA9DFC}">
      <dgm:prSet/>
      <dgm:spPr/>
      <dgm:t>
        <a:bodyPr/>
        <a:lstStyle/>
        <a:p>
          <a:endParaRPr lang="es-ES" b="0"/>
        </a:p>
      </dgm:t>
    </dgm:pt>
    <dgm:pt modelId="{7EAC7293-CBE1-4BB3-BF50-80747BE51B0A}">
      <dgm:prSet phldrT="[Texto]"/>
      <dgm:spPr/>
      <dgm:t>
        <a:bodyPr/>
        <a:lstStyle/>
        <a:p>
          <a:r>
            <a:rPr lang="es-ES" b="0" dirty="0" smtClean="0"/>
            <a:t>Análisis de involucrados.</a:t>
          </a:r>
          <a:endParaRPr lang="es-ES" b="0" dirty="0"/>
        </a:p>
      </dgm:t>
    </dgm:pt>
    <dgm:pt modelId="{CE9FAC8A-8F71-4A79-8B62-ABF29710EB48}" type="parTrans" cxnId="{5678983A-5FBA-423F-81FF-4CA555C684E8}">
      <dgm:prSet/>
      <dgm:spPr/>
      <dgm:t>
        <a:bodyPr/>
        <a:lstStyle/>
        <a:p>
          <a:endParaRPr lang="es-ES" b="0"/>
        </a:p>
      </dgm:t>
    </dgm:pt>
    <dgm:pt modelId="{FA7E6F00-7D0E-40CC-A269-1BDEF1F724CD}" type="sibTrans" cxnId="{5678983A-5FBA-423F-81FF-4CA555C684E8}">
      <dgm:prSet/>
      <dgm:spPr/>
      <dgm:t>
        <a:bodyPr/>
        <a:lstStyle/>
        <a:p>
          <a:endParaRPr lang="es-ES" b="0"/>
        </a:p>
      </dgm:t>
    </dgm:pt>
    <dgm:pt modelId="{337A3A0E-218E-48BD-8D71-2F453C6216A7}">
      <dgm:prSet phldrT="[Texto]"/>
      <dgm:spPr/>
      <dgm:t>
        <a:bodyPr/>
        <a:lstStyle/>
        <a:p>
          <a:r>
            <a:rPr lang="es-ES" b="0" dirty="0" smtClean="0"/>
            <a:t>Árbol de problemas.</a:t>
          </a:r>
          <a:endParaRPr lang="es-ES" b="0" dirty="0"/>
        </a:p>
      </dgm:t>
    </dgm:pt>
    <dgm:pt modelId="{2B2B9FBB-D0C9-4578-9205-8BD83EB32DCE}" type="parTrans" cxnId="{36BED8A6-7472-4F90-A57D-F492AD82E7AF}">
      <dgm:prSet/>
      <dgm:spPr/>
      <dgm:t>
        <a:bodyPr/>
        <a:lstStyle/>
        <a:p>
          <a:endParaRPr lang="es-ES" b="0"/>
        </a:p>
      </dgm:t>
    </dgm:pt>
    <dgm:pt modelId="{82E60534-3713-43BD-A7CE-ED362066A21D}" type="sibTrans" cxnId="{36BED8A6-7472-4F90-A57D-F492AD82E7AF}">
      <dgm:prSet/>
      <dgm:spPr/>
      <dgm:t>
        <a:bodyPr/>
        <a:lstStyle/>
        <a:p>
          <a:endParaRPr lang="es-ES" b="0"/>
        </a:p>
      </dgm:t>
    </dgm:pt>
    <dgm:pt modelId="{B4DD04FB-1D17-4C02-906C-881F203FF8C5}">
      <dgm:prSet phldrT="[Texto]"/>
      <dgm:spPr/>
      <dgm:t>
        <a:bodyPr/>
        <a:lstStyle/>
        <a:p>
          <a:r>
            <a:rPr lang="es-EC" b="0" dirty="0" smtClean="0"/>
            <a:t>Árbol de objetivos.</a:t>
          </a:r>
          <a:endParaRPr lang="es-ES" b="0" dirty="0"/>
        </a:p>
      </dgm:t>
    </dgm:pt>
    <dgm:pt modelId="{2D5812F5-0D52-4F82-831D-15B33F25B0BF}" type="parTrans" cxnId="{1B7B541F-E859-49EA-B2A0-FC12B13BA86A}">
      <dgm:prSet/>
      <dgm:spPr/>
      <dgm:t>
        <a:bodyPr/>
        <a:lstStyle/>
        <a:p>
          <a:endParaRPr lang="es-ES" b="0"/>
        </a:p>
      </dgm:t>
    </dgm:pt>
    <dgm:pt modelId="{48EA35AF-D9F9-4D20-B7F0-0C22B51A255D}" type="sibTrans" cxnId="{1B7B541F-E859-49EA-B2A0-FC12B13BA86A}">
      <dgm:prSet/>
      <dgm:spPr/>
      <dgm:t>
        <a:bodyPr/>
        <a:lstStyle/>
        <a:p>
          <a:endParaRPr lang="es-ES" b="0"/>
        </a:p>
      </dgm:t>
    </dgm:pt>
    <dgm:pt modelId="{3029B452-AEE3-4439-9D7A-63B852C5C88A}">
      <dgm:prSet phldrT="[Texto]"/>
      <dgm:spPr/>
      <dgm:t>
        <a:bodyPr/>
        <a:lstStyle/>
        <a:p>
          <a:r>
            <a:rPr lang="es-EC" b="0" dirty="0" smtClean="0"/>
            <a:t>Análisis de alternativas.</a:t>
          </a:r>
          <a:endParaRPr lang="es-ES" b="0" dirty="0"/>
        </a:p>
      </dgm:t>
    </dgm:pt>
    <dgm:pt modelId="{ED2A4C24-1E0B-4437-82D4-B42B1DBCB22A}" type="parTrans" cxnId="{E5FB3C49-D609-4B92-B0F8-41BC6AB47083}">
      <dgm:prSet/>
      <dgm:spPr/>
      <dgm:t>
        <a:bodyPr/>
        <a:lstStyle/>
        <a:p>
          <a:endParaRPr lang="es-ES" b="0"/>
        </a:p>
      </dgm:t>
    </dgm:pt>
    <dgm:pt modelId="{FAE46ECC-5F86-42E2-8519-1E3F6AFB53F2}" type="sibTrans" cxnId="{E5FB3C49-D609-4B92-B0F8-41BC6AB47083}">
      <dgm:prSet/>
      <dgm:spPr/>
      <dgm:t>
        <a:bodyPr/>
        <a:lstStyle/>
        <a:p>
          <a:endParaRPr lang="es-ES" b="0"/>
        </a:p>
      </dgm:t>
    </dgm:pt>
    <dgm:pt modelId="{02370CAA-6549-4506-B614-A9955E71DA25}">
      <dgm:prSet phldrT="[Texto]"/>
      <dgm:spPr/>
      <dgm:t>
        <a:bodyPr/>
        <a:lstStyle/>
        <a:p>
          <a:r>
            <a:rPr lang="es-EC" b="0" dirty="0" smtClean="0"/>
            <a:t>Estructura analítica de proyecto.</a:t>
          </a:r>
          <a:endParaRPr lang="es-ES" b="0" dirty="0"/>
        </a:p>
      </dgm:t>
    </dgm:pt>
    <dgm:pt modelId="{5F3E0A32-3CE7-4ACC-95F3-E4917B9F9F3D}" type="parTrans" cxnId="{C9603B71-83A4-4BEE-8B9F-4546B62D79A9}">
      <dgm:prSet/>
      <dgm:spPr/>
      <dgm:t>
        <a:bodyPr/>
        <a:lstStyle/>
        <a:p>
          <a:endParaRPr lang="es-ES" b="0"/>
        </a:p>
      </dgm:t>
    </dgm:pt>
    <dgm:pt modelId="{407D5368-DB76-4690-A3C3-638EEFA99B91}" type="sibTrans" cxnId="{C9603B71-83A4-4BEE-8B9F-4546B62D79A9}">
      <dgm:prSet/>
      <dgm:spPr/>
      <dgm:t>
        <a:bodyPr/>
        <a:lstStyle/>
        <a:p>
          <a:endParaRPr lang="es-ES" b="0"/>
        </a:p>
      </dgm:t>
    </dgm:pt>
    <dgm:pt modelId="{8462B254-B387-4C78-B304-73873D134FD5}">
      <dgm:prSet phldrT="[Texto]"/>
      <dgm:spPr/>
      <dgm:t>
        <a:bodyPr/>
        <a:lstStyle/>
        <a:p>
          <a:r>
            <a:rPr lang="es-EC" b="0" dirty="0" smtClean="0"/>
            <a:t>Resumen narrativo de proyecto.</a:t>
          </a:r>
          <a:endParaRPr lang="es-ES" b="0" dirty="0"/>
        </a:p>
      </dgm:t>
    </dgm:pt>
    <dgm:pt modelId="{C635B129-338B-48EA-85D9-D8B3F2546AE8}" type="parTrans" cxnId="{3AFDFB37-EFF6-437D-B2EF-31D5B983C8EC}">
      <dgm:prSet/>
      <dgm:spPr/>
      <dgm:t>
        <a:bodyPr/>
        <a:lstStyle/>
        <a:p>
          <a:endParaRPr lang="es-ES" b="0"/>
        </a:p>
      </dgm:t>
    </dgm:pt>
    <dgm:pt modelId="{F5EEF255-DE74-4D61-B88B-70AF59AA69C8}" type="sibTrans" cxnId="{3AFDFB37-EFF6-437D-B2EF-31D5B983C8EC}">
      <dgm:prSet/>
      <dgm:spPr/>
      <dgm:t>
        <a:bodyPr/>
        <a:lstStyle/>
        <a:p>
          <a:endParaRPr lang="es-ES" b="0"/>
        </a:p>
      </dgm:t>
    </dgm:pt>
    <dgm:pt modelId="{0F5A282E-0E64-461F-9496-D658A34348A7}">
      <dgm:prSet phldrT="[Texto]"/>
      <dgm:spPr/>
      <dgm:t>
        <a:bodyPr/>
        <a:lstStyle/>
        <a:p>
          <a:r>
            <a:rPr lang="es-EC" b="0" dirty="0" smtClean="0"/>
            <a:t>Indicadores verificables.</a:t>
          </a:r>
          <a:endParaRPr lang="es-ES" b="0" dirty="0"/>
        </a:p>
      </dgm:t>
    </dgm:pt>
    <dgm:pt modelId="{07B36510-4312-4714-BC37-1923C22D2A40}" type="parTrans" cxnId="{8AAF8625-E97F-4DBD-AA35-B268861AD80E}">
      <dgm:prSet/>
      <dgm:spPr/>
      <dgm:t>
        <a:bodyPr/>
        <a:lstStyle/>
        <a:p>
          <a:endParaRPr lang="es-ES" b="0"/>
        </a:p>
      </dgm:t>
    </dgm:pt>
    <dgm:pt modelId="{4FA297F1-F78B-4790-89C3-C5127074F409}" type="sibTrans" cxnId="{8AAF8625-E97F-4DBD-AA35-B268861AD80E}">
      <dgm:prSet/>
      <dgm:spPr/>
      <dgm:t>
        <a:bodyPr/>
        <a:lstStyle/>
        <a:p>
          <a:endParaRPr lang="es-ES" b="0"/>
        </a:p>
      </dgm:t>
    </dgm:pt>
    <dgm:pt modelId="{35F63262-D4C1-4E3C-868E-D9968C8B1322}">
      <dgm:prSet phldrT="[Texto]"/>
      <dgm:spPr/>
      <dgm:t>
        <a:bodyPr/>
        <a:lstStyle/>
        <a:p>
          <a:r>
            <a:rPr lang="es-EC" b="0" dirty="0" smtClean="0"/>
            <a:t>Medios de verificación.</a:t>
          </a:r>
          <a:endParaRPr lang="es-ES" b="0" dirty="0"/>
        </a:p>
      </dgm:t>
    </dgm:pt>
    <dgm:pt modelId="{4E8EE382-4FED-4F17-9F41-F1C8F39C9293}" type="parTrans" cxnId="{FE00095E-7CE2-47FC-89A3-E32960A0291C}">
      <dgm:prSet/>
      <dgm:spPr/>
      <dgm:t>
        <a:bodyPr/>
        <a:lstStyle/>
        <a:p>
          <a:endParaRPr lang="es-ES" b="0"/>
        </a:p>
      </dgm:t>
    </dgm:pt>
    <dgm:pt modelId="{42A7C25F-E2BD-453C-9085-B72ABECE6613}" type="sibTrans" cxnId="{FE00095E-7CE2-47FC-89A3-E32960A0291C}">
      <dgm:prSet/>
      <dgm:spPr/>
      <dgm:t>
        <a:bodyPr/>
        <a:lstStyle/>
        <a:p>
          <a:endParaRPr lang="es-ES" b="0"/>
        </a:p>
      </dgm:t>
    </dgm:pt>
    <dgm:pt modelId="{66C94021-5B62-42A7-B7AF-62D933830301}">
      <dgm:prSet phldrT="[Texto]"/>
      <dgm:spPr/>
      <dgm:t>
        <a:bodyPr/>
        <a:lstStyle/>
        <a:p>
          <a:r>
            <a:rPr lang="es-EC" b="0" dirty="0" smtClean="0"/>
            <a:t>Supuestos.</a:t>
          </a:r>
          <a:endParaRPr lang="es-ES" b="0" dirty="0"/>
        </a:p>
      </dgm:t>
    </dgm:pt>
    <dgm:pt modelId="{FE0FA6B4-8477-4875-8AF2-78002BECC4B2}" type="parTrans" cxnId="{A6CAF096-0F2A-46CD-BBDD-00EE95B92096}">
      <dgm:prSet/>
      <dgm:spPr/>
      <dgm:t>
        <a:bodyPr/>
        <a:lstStyle/>
        <a:p>
          <a:endParaRPr lang="es-ES" b="0"/>
        </a:p>
      </dgm:t>
    </dgm:pt>
    <dgm:pt modelId="{9F619295-4A78-4157-878F-3F5556008C3C}" type="sibTrans" cxnId="{A6CAF096-0F2A-46CD-BBDD-00EE95B92096}">
      <dgm:prSet/>
      <dgm:spPr/>
      <dgm:t>
        <a:bodyPr/>
        <a:lstStyle/>
        <a:p>
          <a:endParaRPr lang="es-ES" b="0"/>
        </a:p>
      </dgm:t>
    </dgm:pt>
    <dgm:pt modelId="{C9ECCEE7-6757-4974-9598-1CAFDA9B3777}" type="pres">
      <dgm:prSet presAssocID="{50CFDEF2-B257-42B8-9EE7-1C7914CB426D}" presName="diagram" presStyleCnt="0">
        <dgm:presLayoutVars>
          <dgm:dir/>
          <dgm:resizeHandles val="exact"/>
        </dgm:presLayoutVars>
      </dgm:prSet>
      <dgm:spPr/>
    </dgm:pt>
    <dgm:pt modelId="{DAC9A3A8-A856-4922-A4CB-09665A4CE0D8}" type="pres">
      <dgm:prSet presAssocID="{17872227-2377-4AA5-8E14-F855D0E7596E}" presName="node" presStyleLbl="node1" presStyleIdx="0" presStyleCnt="11">
        <dgm:presLayoutVars>
          <dgm:bulletEnabled val="1"/>
        </dgm:presLayoutVars>
      </dgm:prSet>
      <dgm:spPr/>
    </dgm:pt>
    <dgm:pt modelId="{AB10A045-8A06-49DD-A486-0B2DAFB4395E}" type="pres">
      <dgm:prSet presAssocID="{A7B9B12A-B213-4D29-ADE9-327169354486}" presName="sibTrans" presStyleLbl="sibTrans2D1" presStyleIdx="0" presStyleCnt="10"/>
      <dgm:spPr/>
    </dgm:pt>
    <dgm:pt modelId="{9F10E5A9-331D-4F5C-9EF7-8234C05F9B12}" type="pres">
      <dgm:prSet presAssocID="{A7B9B12A-B213-4D29-ADE9-327169354486}" presName="connectorText" presStyleLbl="sibTrans2D1" presStyleIdx="0" presStyleCnt="10"/>
      <dgm:spPr/>
    </dgm:pt>
    <dgm:pt modelId="{CE979099-3726-41E5-805D-CD4212DC6415}" type="pres">
      <dgm:prSet presAssocID="{7EAC7293-CBE1-4BB3-BF50-80747BE51B0A}" presName="node" presStyleLbl="node1" presStyleIdx="1" presStyleCnt="11">
        <dgm:presLayoutVars>
          <dgm:bulletEnabled val="1"/>
        </dgm:presLayoutVars>
      </dgm:prSet>
      <dgm:spPr/>
      <dgm:t>
        <a:bodyPr/>
        <a:lstStyle/>
        <a:p>
          <a:endParaRPr lang="es-ES"/>
        </a:p>
      </dgm:t>
    </dgm:pt>
    <dgm:pt modelId="{6029906B-3C0D-46DC-9B7D-4B32EA52DB69}" type="pres">
      <dgm:prSet presAssocID="{FA7E6F00-7D0E-40CC-A269-1BDEF1F724CD}" presName="sibTrans" presStyleLbl="sibTrans2D1" presStyleIdx="1" presStyleCnt="10"/>
      <dgm:spPr/>
    </dgm:pt>
    <dgm:pt modelId="{2E4FC7CD-540F-4748-8741-DD69F531AC88}" type="pres">
      <dgm:prSet presAssocID="{FA7E6F00-7D0E-40CC-A269-1BDEF1F724CD}" presName="connectorText" presStyleLbl="sibTrans2D1" presStyleIdx="1" presStyleCnt="10"/>
      <dgm:spPr/>
    </dgm:pt>
    <dgm:pt modelId="{535244FB-F408-4537-84E4-A7528032835A}" type="pres">
      <dgm:prSet presAssocID="{337A3A0E-218E-48BD-8D71-2F453C6216A7}" presName="node" presStyleLbl="node1" presStyleIdx="2" presStyleCnt="11">
        <dgm:presLayoutVars>
          <dgm:bulletEnabled val="1"/>
        </dgm:presLayoutVars>
      </dgm:prSet>
      <dgm:spPr/>
      <dgm:t>
        <a:bodyPr/>
        <a:lstStyle/>
        <a:p>
          <a:endParaRPr lang="es-ES"/>
        </a:p>
      </dgm:t>
    </dgm:pt>
    <dgm:pt modelId="{EA7B568C-2D23-42EF-A7E2-073B6703363E}" type="pres">
      <dgm:prSet presAssocID="{82E60534-3713-43BD-A7CE-ED362066A21D}" presName="sibTrans" presStyleLbl="sibTrans2D1" presStyleIdx="2" presStyleCnt="10"/>
      <dgm:spPr/>
    </dgm:pt>
    <dgm:pt modelId="{5E822D75-C670-4345-9BB5-90A52F741449}" type="pres">
      <dgm:prSet presAssocID="{82E60534-3713-43BD-A7CE-ED362066A21D}" presName="connectorText" presStyleLbl="sibTrans2D1" presStyleIdx="2" presStyleCnt="10"/>
      <dgm:spPr/>
    </dgm:pt>
    <dgm:pt modelId="{BCF31BD6-DD7B-42E8-83CF-E3222FF31CB8}" type="pres">
      <dgm:prSet presAssocID="{B4DD04FB-1D17-4C02-906C-881F203FF8C5}" presName="node" presStyleLbl="node1" presStyleIdx="3" presStyleCnt="11">
        <dgm:presLayoutVars>
          <dgm:bulletEnabled val="1"/>
        </dgm:presLayoutVars>
      </dgm:prSet>
      <dgm:spPr/>
      <dgm:t>
        <a:bodyPr/>
        <a:lstStyle/>
        <a:p>
          <a:endParaRPr lang="es-ES"/>
        </a:p>
      </dgm:t>
    </dgm:pt>
    <dgm:pt modelId="{17FDCB91-D58B-405B-85F6-12490B54907A}" type="pres">
      <dgm:prSet presAssocID="{48EA35AF-D9F9-4D20-B7F0-0C22B51A255D}" presName="sibTrans" presStyleLbl="sibTrans2D1" presStyleIdx="3" presStyleCnt="10"/>
      <dgm:spPr/>
    </dgm:pt>
    <dgm:pt modelId="{DF77E78C-91D6-446E-9292-0F2455FB05F1}" type="pres">
      <dgm:prSet presAssocID="{48EA35AF-D9F9-4D20-B7F0-0C22B51A255D}" presName="connectorText" presStyleLbl="sibTrans2D1" presStyleIdx="3" presStyleCnt="10"/>
      <dgm:spPr/>
    </dgm:pt>
    <dgm:pt modelId="{4766CB97-99BD-47B7-9A76-41B8279A694E}" type="pres">
      <dgm:prSet presAssocID="{3029B452-AEE3-4439-9D7A-63B852C5C88A}" presName="node" presStyleLbl="node1" presStyleIdx="4" presStyleCnt="11">
        <dgm:presLayoutVars>
          <dgm:bulletEnabled val="1"/>
        </dgm:presLayoutVars>
      </dgm:prSet>
      <dgm:spPr/>
      <dgm:t>
        <a:bodyPr/>
        <a:lstStyle/>
        <a:p>
          <a:endParaRPr lang="es-ES"/>
        </a:p>
      </dgm:t>
    </dgm:pt>
    <dgm:pt modelId="{0622CBF9-ACE8-4CCC-B189-E34DC40D39B1}" type="pres">
      <dgm:prSet presAssocID="{FAE46ECC-5F86-42E2-8519-1E3F6AFB53F2}" presName="sibTrans" presStyleLbl="sibTrans2D1" presStyleIdx="4" presStyleCnt="10"/>
      <dgm:spPr/>
    </dgm:pt>
    <dgm:pt modelId="{5C0746ED-6D0D-422D-BD05-E29186A28AEB}" type="pres">
      <dgm:prSet presAssocID="{FAE46ECC-5F86-42E2-8519-1E3F6AFB53F2}" presName="connectorText" presStyleLbl="sibTrans2D1" presStyleIdx="4" presStyleCnt="10"/>
      <dgm:spPr/>
    </dgm:pt>
    <dgm:pt modelId="{3BDE8D25-5B05-430D-A385-A39EFDDD54AF}" type="pres">
      <dgm:prSet presAssocID="{02370CAA-6549-4506-B614-A9955E71DA25}" presName="node" presStyleLbl="node1" presStyleIdx="5" presStyleCnt="11">
        <dgm:presLayoutVars>
          <dgm:bulletEnabled val="1"/>
        </dgm:presLayoutVars>
      </dgm:prSet>
      <dgm:spPr/>
      <dgm:t>
        <a:bodyPr/>
        <a:lstStyle/>
        <a:p>
          <a:endParaRPr lang="es-ES"/>
        </a:p>
      </dgm:t>
    </dgm:pt>
    <dgm:pt modelId="{74191387-A7AE-47B5-B231-F0635B6D4C43}" type="pres">
      <dgm:prSet presAssocID="{407D5368-DB76-4690-A3C3-638EEFA99B91}" presName="sibTrans" presStyleLbl="sibTrans2D1" presStyleIdx="5" presStyleCnt="10"/>
      <dgm:spPr/>
    </dgm:pt>
    <dgm:pt modelId="{FB01DBB7-8B60-4602-8069-F95DD63A355B}" type="pres">
      <dgm:prSet presAssocID="{407D5368-DB76-4690-A3C3-638EEFA99B91}" presName="connectorText" presStyleLbl="sibTrans2D1" presStyleIdx="5" presStyleCnt="10"/>
      <dgm:spPr/>
    </dgm:pt>
    <dgm:pt modelId="{D724A24C-6437-477C-B15E-1D2A333D1CAF}" type="pres">
      <dgm:prSet presAssocID="{8462B254-B387-4C78-B304-73873D134FD5}" presName="node" presStyleLbl="node1" presStyleIdx="6" presStyleCnt="11">
        <dgm:presLayoutVars>
          <dgm:bulletEnabled val="1"/>
        </dgm:presLayoutVars>
      </dgm:prSet>
      <dgm:spPr/>
      <dgm:t>
        <a:bodyPr/>
        <a:lstStyle/>
        <a:p>
          <a:endParaRPr lang="es-ES"/>
        </a:p>
      </dgm:t>
    </dgm:pt>
    <dgm:pt modelId="{90638B66-4379-4A8B-BF46-164D021E88E5}" type="pres">
      <dgm:prSet presAssocID="{F5EEF255-DE74-4D61-B88B-70AF59AA69C8}" presName="sibTrans" presStyleLbl="sibTrans2D1" presStyleIdx="6" presStyleCnt="10"/>
      <dgm:spPr/>
    </dgm:pt>
    <dgm:pt modelId="{3E638E7B-DFF3-4067-A7EA-35878FCA9B36}" type="pres">
      <dgm:prSet presAssocID="{F5EEF255-DE74-4D61-B88B-70AF59AA69C8}" presName="connectorText" presStyleLbl="sibTrans2D1" presStyleIdx="6" presStyleCnt="10"/>
      <dgm:spPr/>
    </dgm:pt>
    <dgm:pt modelId="{36A45DBB-ACD3-442E-883D-104736C7145E}" type="pres">
      <dgm:prSet presAssocID="{0F5A282E-0E64-461F-9496-D658A34348A7}" presName="node" presStyleLbl="node1" presStyleIdx="7" presStyleCnt="11">
        <dgm:presLayoutVars>
          <dgm:bulletEnabled val="1"/>
        </dgm:presLayoutVars>
      </dgm:prSet>
      <dgm:spPr/>
      <dgm:t>
        <a:bodyPr/>
        <a:lstStyle/>
        <a:p>
          <a:endParaRPr lang="es-ES"/>
        </a:p>
      </dgm:t>
    </dgm:pt>
    <dgm:pt modelId="{DA0D4318-5177-4429-B508-50D1622229B0}" type="pres">
      <dgm:prSet presAssocID="{4FA297F1-F78B-4790-89C3-C5127074F409}" presName="sibTrans" presStyleLbl="sibTrans2D1" presStyleIdx="7" presStyleCnt="10"/>
      <dgm:spPr/>
    </dgm:pt>
    <dgm:pt modelId="{D7F8C044-7116-43EE-84FC-44A74ADEC6C4}" type="pres">
      <dgm:prSet presAssocID="{4FA297F1-F78B-4790-89C3-C5127074F409}" presName="connectorText" presStyleLbl="sibTrans2D1" presStyleIdx="7" presStyleCnt="10"/>
      <dgm:spPr/>
    </dgm:pt>
    <dgm:pt modelId="{5A4A7205-2FB8-4895-BB56-61998FE9A560}" type="pres">
      <dgm:prSet presAssocID="{35F63262-D4C1-4E3C-868E-D9968C8B1322}" presName="node" presStyleLbl="node1" presStyleIdx="8" presStyleCnt="11">
        <dgm:presLayoutVars>
          <dgm:bulletEnabled val="1"/>
        </dgm:presLayoutVars>
      </dgm:prSet>
      <dgm:spPr/>
      <dgm:t>
        <a:bodyPr/>
        <a:lstStyle/>
        <a:p>
          <a:endParaRPr lang="es-ES"/>
        </a:p>
      </dgm:t>
    </dgm:pt>
    <dgm:pt modelId="{2290F8BD-082B-448B-976A-65AC3733D329}" type="pres">
      <dgm:prSet presAssocID="{42A7C25F-E2BD-453C-9085-B72ABECE6613}" presName="sibTrans" presStyleLbl="sibTrans2D1" presStyleIdx="8" presStyleCnt="10"/>
      <dgm:spPr/>
    </dgm:pt>
    <dgm:pt modelId="{7632A16C-8BAD-4419-BE6B-8F331F438A6C}" type="pres">
      <dgm:prSet presAssocID="{42A7C25F-E2BD-453C-9085-B72ABECE6613}" presName="connectorText" presStyleLbl="sibTrans2D1" presStyleIdx="8" presStyleCnt="10"/>
      <dgm:spPr/>
    </dgm:pt>
    <dgm:pt modelId="{4702BCDC-B1DC-4A45-BFDE-B772EFD4FD06}" type="pres">
      <dgm:prSet presAssocID="{66C94021-5B62-42A7-B7AF-62D933830301}" presName="node" presStyleLbl="node1" presStyleIdx="9" presStyleCnt="11">
        <dgm:presLayoutVars>
          <dgm:bulletEnabled val="1"/>
        </dgm:presLayoutVars>
      </dgm:prSet>
      <dgm:spPr/>
      <dgm:t>
        <a:bodyPr/>
        <a:lstStyle/>
        <a:p>
          <a:endParaRPr lang="es-ES"/>
        </a:p>
      </dgm:t>
    </dgm:pt>
    <dgm:pt modelId="{28AB2700-888B-469F-AE98-EF35E7E07D1B}" type="pres">
      <dgm:prSet presAssocID="{9F619295-4A78-4157-878F-3F5556008C3C}" presName="sibTrans" presStyleLbl="sibTrans2D1" presStyleIdx="9" presStyleCnt="10"/>
      <dgm:spPr/>
    </dgm:pt>
    <dgm:pt modelId="{DFED2DE9-C539-4BCB-B411-B5A21ED3ECE2}" type="pres">
      <dgm:prSet presAssocID="{9F619295-4A78-4157-878F-3F5556008C3C}" presName="connectorText" presStyleLbl="sibTrans2D1" presStyleIdx="9" presStyleCnt="10"/>
      <dgm:spPr/>
    </dgm:pt>
    <dgm:pt modelId="{A5FFB223-6270-460B-9221-E8CFFC16C72B}" type="pres">
      <dgm:prSet presAssocID="{EBEDB1EE-07A9-45CC-A516-EA76F50A50A7}" presName="node" presStyleLbl="node1" presStyleIdx="10" presStyleCnt="11">
        <dgm:presLayoutVars>
          <dgm:bulletEnabled val="1"/>
        </dgm:presLayoutVars>
      </dgm:prSet>
      <dgm:spPr/>
      <dgm:t>
        <a:bodyPr/>
        <a:lstStyle/>
        <a:p>
          <a:endParaRPr lang="es-ES"/>
        </a:p>
      </dgm:t>
    </dgm:pt>
  </dgm:ptLst>
  <dgm:cxnLst>
    <dgm:cxn modelId="{A4D643BE-DB82-4290-A830-FB110A2C0552}" type="presOf" srcId="{F5EEF255-DE74-4D61-B88B-70AF59AA69C8}" destId="{3E638E7B-DFF3-4067-A7EA-35878FCA9B36}" srcOrd="1" destOrd="0" presId="urn:microsoft.com/office/officeart/2005/8/layout/process5"/>
    <dgm:cxn modelId="{EE66E794-48CA-4385-8C8A-BBC42E77AE90}" type="presOf" srcId="{B4DD04FB-1D17-4C02-906C-881F203FF8C5}" destId="{BCF31BD6-DD7B-42E8-83CF-E3222FF31CB8}" srcOrd="0" destOrd="0" presId="urn:microsoft.com/office/officeart/2005/8/layout/process5"/>
    <dgm:cxn modelId="{490B02E3-F954-4D05-B6C2-2F982F57832B}" type="presOf" srcId="{17872227-2377-4AA5-8E14-F855D0E7596E}" destId="{DAC9A3A8-A856-4922-A4CB-09665A4CE0D8}" srcOrd="0" destOrd="0" presId="urn:microsoft.com/office/officeart/2005/8/layout/process5"/>
    <dgm:cxn modelId="{45827C3D-EC4A-4AD1-A170-3A01DFA826AB}" type="presOf" srcId="{EBEDB1EE-07A9-45CC-A516-EA76F50A50A7}" destId="{A5FFB223-6270-460B-9221-E8CFFC16C72B}" srcOrd="0" destOrd="0" presId="urn:microsoft.com/office/officeart/2005/8/layout/process5"/>
    <dgm:cxn modelId="{08419C7D-8446-4DEB-BED8-D6BF9C33F69D}" type="presOf" srcId="{407D5368-DB76-4690-A3C3-638EEFA99B91}" destId="{74191387-A7AE-47B5-B231-F0635B6D4C43}" srcOrd="0" destOrd="0" presId="urn:microsoft.com/office/officeart/2005/8/layout/process5"/>
    <dgm:cxn modelId="{0A119D7C-F33B-44FE-9DB5-4D2801D62B40}" type="presOf" srcId="{35F63262-D4C1-4E3C-868E-D9968C8B1322}" destId="{5A4A7205-2FB8-4895-BB56-61998FE9A560}" srcOrd="0" destOrd="0" presId="urn:microsoft.com/office/officeart/2005/8/layout/process5"/>
    <dgm:cxn modelId="{2A34505B-7388-47F8-862A-C22A60A23E7A}" type="presOf" srcId="{3029B452-AEE3-4439-9D7A-63B852C5C88A}" destId="{4766CB97-99BD-47B7-9A76-41B8279A694E}" srcOrd="0" destOrd="0" presId="urn:microsoft.com/office/officeart/2005/8/layout/process5"/>
    <dgm:cxn modelId="{1DCDD664-88E9-4C7F-B883-A21DDC21FF2B}" type="presOf" srcId="{42A7C25F-E2BD-453C-9085-B72ABECE6613}" destId="{2290F8BD-082B-448B-976A-65AC3733D329}" srcOrd="0" destOrd="0" presId="urn:microsoft.com/office/officeart/2005/8/layout/process5"/>
    <dgm:cxn modelId="{24774B44-888D-43D4-B805-6E534848C8A9}" type="presOf" srcId="{FAE46ECC-5F86-42E2-8519-1E3F6AFB53F2}" destId="{5C0746ED-6D0D-422D-BD05-E29186A28AEB}" srcOrd="1" destOrd="0" presId="urn:microsoft.com/office/officeart/2005/8/layout/process5"/>
    <dgm:cxn modelId="{E1E2E3E7-6E92-4C55-8B70-41C5CD6FD371}" type="presOf" srcId="{0F5A282E-0E64-461F-9496-D658A34348A7}" destId="{36A45DBB-ACD3-442E-883D-104736C7145E}" srcOrd="0" destOrd="0" presId="urn:microsoft.com/office/officeart/2005/8/layout/process5"/>
    <dgm:cxn modelId="{947A85C3-2D26-491D-8723-40B4D46DEAED}" type="presOf" srcId="{9F619295-4A78-4157-878F-3F5556008C3C}" destId="{DFED2DE9-C539-4BCB-B411-B5A21ED3ECE2}" srcOrd="1" destOrd="0" presId="urn:microsoft.com/office/officeart/2005/8/layout/process5"/>
    <dgm:cxn modelId="{B9411437-1444-435C-B51B-70514A7ADC2E}" type="presOf" srcId="{02370CAA-6549-4506-B614-A9955E71DA25}" destId="{3BDE8D25-5B05-430D-A385-A39EFDDD54AF}" srcOrd="0" destOrd="0" presId="urn:microsoft.com/office/officeart/2005/8/layout/process5"/>
    <dgm:cxn modelId="{AE40C448-CEBF-472F-BD5A-FC2C69A457CC}" type="presOf" srcId="{4FA297F1-F78B-4790-89C3-C5127074F409}" destId="{DA0D4318-5177-4429-B508-50D1622229B0}" srcOrd="0" destOrd="0" presId="urn:microsoft.com/office/officeart/2005/8/layout/process5"/>
    <dgm:cxn modelId="{72E2D2FC-9565-47F4-84EC-D63847BC21B4}" type="presOf" srcId="{42A7C25F-E2BD-453C-9085-B72ABECE6613}" destId="{7632A16C-8BAD-4419-BE6B-8F331F438A6C}" srcOrd="1" destOrd="0" presId="urn:microsoft.com/office/officeart/2005/8/layout/process5"/>
    <dgm:cxn modelId="{A6CAF096-0F2A-46CD-BBDD-00EE95B92096}" srcId="{50CFDEF2-B257-42B8-9EE7-1C7914CB426D}" destId="{66C94021-5B62-42A7-B7AF-62D933830301}" srcOrd="9" destOrd="0" parTransId="{FE0FA6B4-8477-4875-8AF2-78002BECC4B2}" sibTransId="{9F619295-4A78-4157-878F-3F5556008C3C}"/>
    <dgm:cxn modelId="{D8DEE901-6CF4-464A-901F-78E1BBD4BF0A}" type="presOf" srcId="{82E60534-3713-43BD-A7CE-ED362066A21D}" destId="{5E822D75-C670-4345-9BB5-90A52F741449}" srcOrd="1" destOrd="0" presId="urn:microsoft.com/office/officeart/2005/8/layout/process5"/>
    <dgm:cxn modelId="{8AAF8625-E97F-4DBD-AA35-B268861AD80E}" srcId="{50CFDEF2-B257-42B8-9EE7-1C7914CB426D}" destId="{0F5A282E-0E64-461F-9496-D658A34348A7}" srcOrd="7" destOrd="0" parTransId="{07B36510-4312-4714-BC37-1923C22D2A40}" sibTransId="{4FA297F1-F78B-4790-89C3-C5127074F409}"/>
    <dgm:cxn modelId="{2D0F9170-B2C9-45F5-94E8-AB895F7BCA1E}" type="presOf" srcId="{48EA35AF-D9F9-4D20-B7F0-0C22B51A255D}" destId="{DF77E78C-91D6-446E-9292-0F2455FB05F1}" srcOrd="1" destOrd="0" presId="urn:microsoft.com/office/officeart/2005/8/layout/process5"/>
    <dgm:cxn modelId="{9401447F-5216-4299-98C4-4EF8C89377CF}" type="presOf" srcId="{50CFDEF2-B257-42B8-9EE7-1C7914CB426D}" destId="{C9ECCEE7-6757-4974-9598-1CAFDA9B3777}" srcOrd="0" destOrd="0" presId="urn:microsoft.com/office/officeart/2005/8/layout/process5"/>
    <dgm:cxn modelId="{C6C70806-4408-4675-8D6B-CE0E05436B36}" type="presOf" srcId="{F5EEF255-DE74-4D61-B88B-70AF59AA69C8}" destId="{90638B66-4379-4A8B-BF46-164D021E88E5}" srcOrd="0" destOrd="0" presId="urn:microsoft.com/office/officeart/2005/8/layout/process5"/>
    <dgm:cxn modelId="{E5FB3C49-D609-4B92-B0F8-41BC6AB47083}" srcId="{50CFDEF2-B257-42B8-9EE7-1C7914CB426D}" destId="{3029B452-AEE3-4439-9D7A-63B852C5C88A}" srcOrd="4" destOrd="0" parTransId="{ED2A4C24-1E0B-4437-82D4-B42B1DBCB22A}" sibTransId="{FAE46ECC-5F86-42E2-8519-1E3F6AFB53F2}"/>
    <dgm:cxn modelId="{D432C854-EC3C-4EDE-9780-80F8C9558B3C}" type="presOf" srcId="{A7B9B12A-B213-4D29-ADE9-327169354486}" destId="{9F10E5A9-331D-4F5C-9EF7-8234C05F9B12}" srcOrd="1" destOrd="0" presId="urn:microsoft.com/office/officeart/2005/8/layout/process5"/>
    <dgm:cxn modelId="{90B89D81-38B3-4449-BA5D-7CE97597E848}" type="presOf" srcId="{7EAC7293-CBE1-4BB3-BF50-80747BE51B0A}" destId="{CE979099-3726-41E5-805D-CD4212DC6415}" srcOrd="0" destOrd="0" presId="urn:microsoft.com/office/officeart/2005/8/layout/process5"/>
    <dgm:cxn modelId="{ECF7FBBB-504A-44C6-932B-2446FB8147FA}" type="presOf" srcId="{407D5368-DB76-4690-A3C3-638EEFA99B91}" destId="{FB01DBB7-8B60-4602-8069-F95DD63A355B}" srcOrd="1" destOrd="0" presId="urn:microsoft.com/office/officeart/2005/8/layout/process5"/>
    <dgm:cxn modelId="{D738C809-5FAA-4EB0-AAFE-5F0741EDB654}" type="presOf" srcId="{337A3A0E-218E-48BD-8D71-2F453C6216A7}" destId="{535244FB-F408-4537-84E4-A7528032835A}" srcOrd="0" destOrd="0" presId="urn:microsoft.com/office/officeart/2005/8/layout/process5"/>
    <dgm:cxn modelId="{36BED8A6-7472-4F90-A57D-F492AD82E7AF}" srcId="{50CFDEF2-B257-42B8-9EE7-1C7914CB426D}" destId="{337A3A0E-218E-48BD-8D71-2F453C6216A7}" srcOrd="2" destOrd="0" parTransId="{2B2B9FBB-D0C9-4578-9205-8BD83EB32DCE}" sibTransId="{82E60534-3713-43BD-A7CE-ED362066A21D}"/>
    <dgm:cxn modelId="{FE00095E-7CE2-47FC-89A3-E32960A0291C}" srcId="{50CFDEF2-B257-42B8-9EE7-1C7914CB426D}" destId="{35F63262-D4C1-4E3C-868E-D9968C8B1322}" srcOrd="8" destOrd="0" parTransId="{4E8EE382-4FED-4F17-9F41-F1C8F39C9293}" sibTransId="{42A7C25F-E2BD-453C-9085-B72ABECE6613}"/>
    <dgm:cxn modelId="{54CF82BD-9B32-4395-A018-7365799C2547}" type="presOf" srcId="{48EA35AF-D9F9-4D20-B7F0-0C22B51A255D}" destId="{17FDCB91-D58B-405B-85F6-12490B54907A}" srcOrd="0" destOrd="0" presId="urn:microsoft.com/office/officeart/2005/8/layout/process5"/>
    <dgm:cxn modelId="{04F6D836-6006-49A5-BE6E-F9F901B94370}" type="presOf" srcId="{4FA297F1-F78B-4790-89C3-C5127074F409}" destId="{D7F8C044-7116-43EE-84FC-44A74ADEC6C4}" srcOrd="1" destOrd="0" presId="urn:microsoft.com/office/officeart/2005/8/layout/process5"/>
    <dgm:cxn modelId="{C9603B71-83A4-4BEE-8B9F-4546B62D79A9}" srcId="{50CFDEF2-B257-42B8-9EE7-1C7914CB426D}" destId="{02370CAA-6549-4506-B614-A9955E71DA25}" srcOrd="5" destOrd="0" parTransId="{5F3E0A32-3CE7-4ACC-95F3-E4917B9F9F3D}" sibTransId="{407D5368-DB76-4690-A3C3-638EEFA99B91}"/>
    <dgm:cxn modelId="{1B7B541F-E859-49EA-B2A0-FC12B13BA86A}" srcId="{50CFDEF2-B257-42B8-9EE7-1C7914CB426D}" destId="{B4DD04FB-1D17-4C02-906C-881F203FF8C5}" srcOrd="3" destOrd="0" parTransId="{2D5812F5-0D52-4F82-831D-15B33F25B0BF}" sibTransId="{48EA35AF-D9F9-4D20-B7F0-0C22B51A255D}"/>
    <dgm:cxn modelId="{2622BDE1-2475-4584-BBB2-37DEFA4B0692}" type="presOf" srcId="{FA7E6F00-7D0E-40CC-A269-1BDEF1F724CD}" destId="{2E4FC7CD-540F-4748-8741-DD69F531AC88}" srcOrd="1" destOrd="0" presId="urn:microsoft.com/office/officeart/2005/8/layout/process5"/>
    <dgm:cxn modelId="{5678983A-5FBA-423F-81FF-4CA555C684E8}" srcId="{50CFDEF2-B257-42B8-9EE7-1C7914CB426D}" destId="{7EAC7293-CBE1-4BB3-BF50-80747BE51B0A}" srcOrd="1" destOrd="0" parTransId="{CE9FAC8A-8F71-4A79-8B62-ABF29710EB48}" sibTransId="{FA7E6F00-7D0E-40CC-A269-1BDEF1F724CD}"/>
    <dgm:cxn modelId="{B33AD110-44B3-4C4D-9C9A-ADBFFB846E90}" type="presOf" srcId="{82E60534-3713-43BD-A7CE-ED362066A21D}" destId="{EA7B568C-2D23-42EF-A7E2-073B6703363E}" srcOrd="0" destOrd="0" presId="urn:microsoft.com/office/officeart/2005/8/layout/process5"/>
    <dgm:cxn modelId="{127DF264-AB03-4C4F-B5C2-9E14CFFA9DFC}" srcId="{50CFDEF2-B257-42B8-9EE7-1C7914CB426D}" destId="{EBEDB1EE-07A9-45CC-A516-EA76F50A50A7}" srcOrd="10" destOrd="0" parTransId="{E1A657D6-DCD7-4B91-94F6-88262295BF3B}" sibTransId="{3C2DA334-27D3-4C62-A809-F42B83E8E31A}"/>
    <dgm:cxn modelId="{C55A777F-A0B9-4E62-84A7-9E424AB4A84D}" srcId="{50CFDEF2-B257-42B8-9EE7-1C7914CB426D}" destId="{17872227-2377-4AA5-8E14-F855D0E7596E}" srcOrd="0" destOrd="0" parTransId="{8BE02C99-8DA5-4465-B5A7-379D92C298C5}" sibTransId="{A7B9B12A-B213-4D29-ADE9-327169354486}"/>
    <dgm:cxn modelId="{5A9FE250-CADA-43CC-9084-63AF10373F60}" type="presOf" srcId="{8462B254-B387-4C78-B304-73873D134FD5}" destId="{D724A24C-6437-477C-B15E-1D2A333D1CAF}" srcOrd="0" destOrd="0" presId="urn:microsoft.com/office/officeart/2005/8/layout/process5"/>
    <dgm:cxn modelId="{DD4E748F-B457-466C-84B6-ACA851180A90}" type="presOf" srcId="{9F619295-4A78-4157-878F-3F5556008C3C}" destId="{28AB2700-888B-469F-AE98-EF35E7E07D1B}" srcOrd="0" destOrd="0" presId="urn:microsoft.com/office/officeart/2005/8/layout/process5"/>
    <dgm:cxn modelId="{3AFDFB37-EFF6-437D-B2EF-31D5B983C8EC}" srcId="{50CFDEF2-B257-42B8-9EE7-1C7914CB426D}" destId="{8462B254-B387-4C78-B304-73873D134FD5}" srcOrd="6" destOrd="0" parTransId="{C635B129-338B-48EA-85D9-D8B3F2546AE8}" sibTransId="{F5EEF255-DE74-4D61-B88B-70AF59AA69C8}"/>
    <dgm:cxn modelId="{4724A2D7-08CB-4804-B381-668D45D1711F}" type="presOf" srcId="{FAE46ECC-5F86-42E2-8519-1E3F6AFB53F2}" destId="{0622CBF9-ACE8-4CCC-B189-E34DC40D39B1}" srcOrd="0" destOrd="0" presId="urn:microsoft.com/office/officeart/2005/8/layout/process5"/>
    <dgm:cxn modelId="{5D45DF07-D726-4B1B-BB56-DE4F7DB63CA2}" type="presOf" srcId="{A7B9B12A-B213-4D29-ADE9-327169354486}" destId="{AB10A045-8A06-49DD-A486-0B2DAFB4395E}" srcOrd="0" destOrd="0" presId="urn:microsoft.com/office/officeart/2005/8/layout/process5"/>
    <dgm:cxn modelId="{AFAFA19B-9807-4E7C-AD24-28534A01CA55}" type="presOf" srcId="{66C94021-5B62-42A7-B7AF-62D933830301}" destId="{4702BCDC-B1DC-4A45-BFDE-B772EFD4FD06}" srcOrd="0" destOrd="0" presId="urn:microsoft.com/office/officeart/2005/8/layout/process5"/>
    <dgm:cxn modelId="{2357E29F-BD7B-4DFE-BC32-E6795D5F14B0}" type="presOf" srcId="{FA7E6F00-7D0E-40CC-A269-1BDEF1F724CD}" destId="{6029906B-3C0D-46DC-9B7D-4B32EA52DB69}" srcOrd="0" destOrd="0" presId="urn:microsoft.com/office/officeart/2005/8/layout/process5"/>
    <dgm:cxn modelId="{AADB397B-29DC-42FE-BA7A-565FE5B26481}" type="presParOf" srcId="{C9ECCEE7-6757-4974-9598-1CAFDA9B3777}" destId="{DAC9A3A8-A856-4922-A4CB-09665A4CE0D8}" srcOrd="0" destOrd="0" presId="urn:microsoft.com/office/officeart/2005/8/layout/process5"/>
    <dgm:cxn modelId="{3B8A6FF8-64D3-4E5A-ABC6-2C493373EA03}" type="presParOf" srcId="{C9ECCEE7-6757-4974-9598-1CAFDA9B3777}" destId="{AB10A045-8A06-49DD-A486-0B2DAFB4395E}" srcOrd="1" destOrd="0" presId="urn:microsoft.com/office/officeart/2005/8/layout/process5"/>
    <dgm:cxn modelId="{E7E3B70B-3860-4805-90CB-20E85A5F8A24}" type="presParOf" srcId="{AB10A045-8A06-49DD-A486-0B2DAFB4395E}" destId="{9F10E5A9-331D-4F5C-9EF7-8234C05F9B12}" srcOrd="0" destOrd="0" presId="urn:microsoft.com/office/officeart/2005/8/layout/process5"/>
    <dgm:cxn modelId="{5BB306F0-F87A-41DF-9AD3-070E376560A8}" type="presParOf" srcId="{C9ECCEE7-6757-4974-9598-1CAFDA9B3777}" destId="{CE979099-3726-41E5-805D-CD4212DC6415}" srcOrd="2" destOrd="0" presId="urn:microsoft.com/office/officeart/2005/8/layout/process5"/>
    <dgm:cxn modelId="{715EAF89-998E-4169-AB9A-403076AE683B}" type="presParOf" srcId="{C9ECCEE7-6757-4974-9598-1CAFDA9B3777}" destId="{6029906B-3C0D-46DC-9B7D-4B32EA52DB69}" srcOrd="3" destOrd="0" presId="urn:microsoft.com/office/officeart/2005/8/layout/process5"/>
    <dgm:cxn modelId="{19C7A059-1C27-4E9D-AA13-CB5E3FF67900}" type="presParOf" srcId="{6029906B-3C0D-46DC-9B7D-4B32EA52DB69}" destId="{2E4FC7CD-540F-4748-8741-DD69F531AC88}" srcOrd="0" destOrd="0" presId="urn:microsoft.com/office/officeart/2005/8/layout/process5"/>
    <dgm:cxn modelId="{BB74B70E-A697-4FBD-B8EF-DB657CE5D338}" type="presParOf" srcId="{C9ECCEE7-6757-4974-9598-1CAFDA9B3777}" destId="{535244FB-F408-4537-84E4-A7528032835A}" srcOrd="4" destOrd="0" presId="urn:microsoft.com/office/officeart/2005/8/layout/process5"/>
    <dgm:cxn modelId="{73385B35-5F51-4C1B-9E01-A86D0E299F86}" type="presParOf" srcId="{C9ECCEE7-6757-4974-9598-1CAFDA9B3777}" destId="{EA7B568C-2D23-42EF-A7E2-073B6703363E}" srcOrd="5" destOrd="0" presId="urn:microsoft.com/office/officeart/2005/8/layout/process5"/>
    <dgm:cxn modelId="{FA68D98D-A14F-4D1D-B18C-BC50F14BCBF8}" type="presParOf" srcId="{EA7B568C-2D23-42EF-A7E2-073B6703363E}" destId="{5E822D75-C670-4345-9BB5-90A52F741449}" srcOrd="0" destOrd="0" presId="urn:microsoft.com/office/officeart/2005/8/layout/process5"/>
    <dgm:cxn modelId="{BBB96584-6CF4-4957-B601-75FD9680868C}" type="presParOf" srcId="{C9ECCEE7-6757-4974-9598-1CAFDA9B3777}" destId="{BCF31BD6-DD7B-42E8-83CF-E3222FF31CB8}" srcOrd="6" destOrd="0" presId="urn:microsoft.com/office/officeart/2005/8/layout/process5"/>
    <dgm:cxn modelId="{7FA58A39-4161-47A5-BEFF-FA3C2B8DEEE8}" type="presParOf" srcId="{C9ECCEE7-6757-4974-9598-1CAFDA9B3777}" destId="{17FDCB91-D58B-405B-85F6-12490B54907A}" srcOrd="7" destOrd="0" presId="urn:microsoft.com/office/officeart/2005/8/layout/process5"/>
    <dgm:cxn modelId="{EC86F2E0-5174-4115-830D-35B3548B1F5A}" type="presParOf" srcId="{17FDCB91-D58B-405B-85F6-12490B54907A}" destId="{DF77E78C-91D6-446E-9292-0F2455FB05F1}" srcOrd="0" destOrd="0" presId="urn:microsoft.com/office/officeart/2005/8/layout/process5"/>
    <dgm:cxn modelId="{732FF3A5-EA44-4ED4-8612-804228DC7F8E}" type="presParOf" srcId="{C9ECCEE7-6757-4974-9598-1CAFDA9B3777}" destId="{4766CB97-99BD-47B7-9A76-41B8279A694E}" srcOrd="8" destOrd="0" presId="urn:microsoft.com/office/officeart/2005/8/layout/process5"/>
    <dgm:cxn modelId="{A8C33A59-E05E-4EF4-82D4-DB432B4EA51D}" type="presParOf" srcId="{C9ECCEE7-6757-4974-9598-1CAFDA9B3777}" destId="{0622CBF9-ACE8-4CCC-B189-E34DC40D39B1}" srcOrd="9" destOrd="0" presId="urn:microsoft.com/office/officeart/2005/8/layout/process5"/>
    <dgm:cxn modelId="{C7E93245-9F4B-49CF-A835-9951EA9A863D}" type="presParOf" srcId="{0622CBF9-ACE8-4CCC-B189-E34DC40D39B1}" destId="{5C0746ED-6D0D-422D-BD05-E29186A28AEB}" srcOrd="0" destOrd="0" presId="urn:microsoft.com/office/officeart/2005/8/layout/process5"/>
    <dgm:cxn modelId="{5365B761-52FF-43A6-8F78-0687FE1AD624}" type="presParOf" srcId="{C9ECCEE7-6757-4974-9598-1CAFDA9B3777}" destId="{3BDE8D25-5B05-430D-A385-A39EFDDD54AF}" srcOrd="10" destOrd="0" presId="urn:microsoft.com/office/officeart/2005/8/layout/process5"/>
    <dgm:cxn modelId="{8F47A5ED-E6F9-4225-A720-12830C0A2305}" type="presParOf" srcId="{C9ECCEE7-6757-4974-9598-1CAFDA9B3777}" destId="{74191387-A7AE-47B5-B231-F0635B6D4C43}" srcOrd="11" destOrd="0" presId="urn:microsoft.com/office/officeart/2005/8/layout/process5"/>
    <dgm:cxn modelId="{E3D7BF3E-F6F0-47AC-A3D1-B14DFC51F238}" type="presParOf" srcId="{74191387-A7AE-47B5-B231-F0635B6D4C43}" destId="{FB01DBB7-8B60-4602-8069-F95DD63A355B}" srcOrd="0" destOrd="0" presId="urn:microsoft.com/office/officeart/2005/8/layout/process5"/>
    <dgm:cxn modelId="{DD4F4B64-4518-4141-B752-60C40BC053F3}" type="presParOf" srcId="{C9ECCEE7-6757-4974-9598-1CAFDA9B3777}" destId="{D724A24C-6437-477C-B15E-1D2A333D1CAF}" srcOrd="12" destOrd="0" presId="urn:microsoft.com/office/officeart/2005/8/layout/process5"/>
    <dgm:cxn modelId="{04B4DD57-84F1-4FB8-9B1E-8ECDD8D2CF48}" type="presParOf" srcId="{C9ECCEE7-6757-4974-9598-1CAFDA9B3777}" destId="{90638B66-4379-4A8B-BF46-164D021E88E5}" srcOrd="13" destOrd="0" presId="urn:microsoft.com/office/officeart/2005/8/layout/process5"/>
    <dgm:cxn modelId="{1B9EEE96-9154-4AF0-AB2A-3EF1A74855CA}" type="presParOf" srcId="{90638B66-4379-4A8B-BF46-164D021E88E5}" destId="{3E638E7B-DFF3-4067-A7EA-35878FCA9B36}" srcOrd="0" destOrd="0" presId="urn:microsoft.com/office/officeart/2005/8/layout/process5"/>
    <dgm:cxn modelId="{E9B575D3-58BC-46EA-AF2C-E9FEF5EDA16D}" type="presParOf" srcId="{C9ECCEE7-6757-4974-9598-1CAFDA9B3777}" destId="{36A45DBB-ACD3-442E-883D-104736C7145E}" srcOrd="14" destOrd="0" presId="urn:microsoft.com/office/officeart/2005/8/layout/process5"/>
    <dgm:cxn modelId="{7FF40323-BC72-4028-A852-605ED5880D04}" type="presParOf" srcId="{C9ECCEE7-6757-4974-9598-1CAFDA9B3777}" destId="{DA0D4318-5177-4429-B508-50D1622229B0}" srcOrd="15" destOrd="0" presId="urn:microsoft.com/office/officeart/2005/8/layout/process5"/>
    <dgm:cxn modelId="{C5C7D121-DA2E-46EC-B8F7-804ABBC9822A}" type="presParOf" srcId="{DA0D4318-5177-4429-B508-50D1622229B0}" destId="{D7F8C044-7116-43EE-84FC-44A74ADEC6C4}" srcOrd="0" destOrd="0" presId="urn:microsoft.com/office/officeart/2005/8/layout/process5"/>
    <dgm:cxn modelId="{4860BDB3-9144-4C7F-A4E3-2EC377709B54}" type="presParOf" srcId="{C9ECCEE7-6757-4974-9598-1CAFDA9B3777}" destId="{5A4A7205-2FB8-4895-BB56-61998FE9A560}" srcOrd="16" destOrd="0" presId="urn:microsoft.com/office/officeart/2005/8/layout/process5"/>
    <dgm:cxn modelId="{EB0E62F8-E75E-40A8-807C-78DCC330D108}" type="presParOf" srcId="{C9ECCEE7-6757-4974-9598-1CAFDA9B3777}" destId="{2290F8BD-082B-448B-976A-65AC3733D329}" srcOrd="17" destOrd="0" presId="urn:microsoft.com/office/officeart/2005/8/layout/process5"/>
    <dgm:cxn modelId="{859D4745-60B4-4162-8FB9-C4827B2F8A75}" type="presParOf" srcId="{2290F8BD-082B-448B-976A-65AC3733D329}" destId="{7632A16C-8BAD-4419-BE6B-8F331F438A6C}" srcOrd="0" destOrd="0" presId="urn:microsoft.com/office/officeart/2005/8/layout/process5"/>
    <dgm:cxn modelId="{72600630-1DC2-4B11-A0F7-BC98708BC803}" type="presParOf" srcId="{C9ECCEE7-6757-4974-9598-1CAFDA9B3777}" destId="{4702BCDC-B1DC-4A45-BFDE-B772EFD4FD06}" srcOrd="18" destOrd="0" presId="urn:microsoft.com/office/officeart/2005/8/layout/process5"/>
    <dgm:cxn modelId="{2BEEBD93-1DC9-41A7-8635-0F5BB88F720E}" type="presParOf" srcId="{C9ECCEE7-6757-4974-9598-1CAFDA9B3777}" destId="{28AB2700-888B-469F-AE98-EF35E7E07D1B}" srcOrd="19" destOrd="0" presId="urn:microsoft.com/office/officeart/2005/8/layout/process5"/>
    <dgm:cxn modelId="{5E0643A9-73CC-4F79-BD40-137359688E46}" type="presParOf" srcId="{28AB2700-888B-469F-AE98-EF35E7E07D1B}" destId="{DFED2DE9-C539-4BCB-B411-B5A21ED3ECE2}" srcOrd="0" destOrd="0" presId="urn:microsoft.com/office/officeart/2005/8/layout/process5"/>
    <dgm:cxn modelId="{A245C2DC-D010-41FA-AE95-30E87803E1BC}" type="presParOf" srcId="{C9ECCEE7-6757-4974-9598-1CAFDA9B3777}" destId="{A5FFB223-6270-460B-9221-E8CFFC16C72B}" srcOrd="2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59584E-A2E4-40BE-A9B5-EB8140D9891F}"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s-ES"/>
        </a:p>
      </dgm:t>
    </dgm:pt>
    <dgm:pt modelId="{EF7821D4-C68D-4EA7-B783-1E301314DDF3}">
      <dgm:prSet phldrT="[Texto]"/>
      <dgm:spPr/>
      <dgm:t>
        <a:bodyPr/>
        <a:lstStyle/>
        <a:p>
          <a:r>
            <a:rPr lang="es-ES" b="1" dirty="0" smtClean="0">
              <a:solidFill>
                <a:schemeClr val="tx1"/>
              </a:solidFill>
            </a:rPr>
            <a:t>MIX DE MARKETING </a:t>
          </a:r>
          <a:r>
            <a:rPr lang="es-ES" b="1" dirty="0" smtClean="0">
              <a:solidFill>
                <a:schemeClr val="tx1"/>
              </a:solidFill>
            </a:rPr>
            <a:t>(MODERNO)</a:t>
          </a:r>
          <a:endParaRPr lang="es-ES" b="1" dirty="0">
            <a:solidFill>
              <a:schemeClr val="tx1"/>
            </a:solidFill>
          </a:endParaRPr>
        </a:p>
      </dgm:t>
    </dgm:pt>
    <dgm:pt modelId="{81D4DD57-915F-4701-8C89-0629EE3AB855}" type="parTrans" cxnId="{9906B5B7-E69B-4FEE-AF68-5EB1C0714CA1}">
      <dgm:prSet/>
      <dgm:spPr/>
      <dgm:t>
        <a:bodyPr/>
        <a:lstStyle/>
        <a:p>
          <a:endParaRPr lang="es-ES"/>
        </a:p>
      </dgm:t>
    </dgm:pt>
    <dgm:pt modelId="{E7A89B07-F5E2-4C6B-8F8B-918AC38E6C66}" type="sibTrans" cxnId="{9906B5B7-E69B-4FEE-AF68-5EB1C0714CA1}">
      <dgm:prSet/>
      <dgm:spPr/>
      <dgm:t>
        <a:bodyPr/>
        <a:lstStyle/>
        <a:p>
          <a:endParaRPr lang="es-ES"/>
        </a:p>
      </dgm:t>
    </dgm:pt>
    <dgm:pt modelId="{38B11801-02B5-4E19-8699-2376252AE8FC}">
      <dgm:prSet phldrT="[Texto]" custT="1"/>
      <dgm:spPr>
        <a:gradFill flip="none" rotWithShape="0">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l="100000" b="100000"/>
          </a:path>
          <a:tileRect t="-100000" r="-100000"/>
        </a:gradFill>
      </dgm:spPr>
      <dgm:t>
        <a:bodyPr/>
        <a:lstStyle/>
        <a:p>
          <a:r>
            <a:rPr lang="es-ES" sz="1600" dirty="0" smtClean="0">
              <a:solidFill>
                <a:schemeClr val="tx1"/>
              </a:solidFill>
            </a:rPr>
            <a:t>PERSONAS.</a:t>
          </a:r>
          <a:endParaRPr lang="es-ES" sz="1600" dirty="0">
            <a:solidFill>
              <a:schemeClr val="tx1"/>
            </a:solidFill>
          </a:endParaRPr>
        </a:p>
      </dgm:t>
    </dgm:pt>
    <dgm:pt modelId="{F07604E3-72C5-4CFE-9154-392991A9F53F}" type="parTrans" cxnId="{EA48CD8D-D250-416B-AD25-3AA80086C2BC}">
      <dgm:prSet/>
      <dgm:spPr/>
      <dgm:t>
        <a:bodyPr/>
        <a:lstStyle/>
        <a:p>
          <a:endParaRPr lang="es-ES"/>
        </a:p>
      </dgm:t>
    </dgm:pt>
    <dgm:pt modelId="{2AE8DF60-D937-464C-BA6C-5EE24E9F4A4D}" type="sibTrans" cxnId="{EA48CD8D-D250-416B-AD25-3AA80086C2BC}">
      <dgm:prSet/>
      <dgm:spPr/>
      <dgm:t>
        <a:bodyPr/>
        <a:lstStyle/>
        <a:p>
          <a:endParaRPr lang="es-ES"/>
        </a:p>
      </dgm:t>
    </dgm:pt>
    <dgm:pt modelId="{82F70E9E-7D2A-45EE-B805-4AEC76FC384B}">
      <dgm:prSet phldrT="[Texto]"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dgm:spPr>
      <dgm:t>
        <a:bodyPr/>
        <a:lstStyle/>
        <a:p>
          <a:r>
            <a:rPr lang="es-ES" sz="1600" dirty="0" smtClean="0">
              <a:solidFill>
                <a:schemeClr val="tx1"/>
              </a:solidFill>
            </a:rPr>
            <a:t>PROCESOS.</a:t>
          </a:r>
          <a:endParaRPr lang="es-ES" sz="1600" dirty="0">
            <a:solidFill>
              <a:schemeClr val="tx1"/>
            </a:solidFill>
          </a:endParaRPr>
        </a:p>
      </dgm:t>
    </dgm:pt>
    <dgm:pt modelId="{94CAAF0B-9556-428C-85AF-C1DA6C1B409B}" type="parTrans" cxnId="{F239131D-9651-4022-AD85-CA026F641619}">
      <dgm:prSet/>
      <dgm:spPr/>
      <dgm:t>
        <a:bodyPr/>
        <a:lstStyle/>
        <a:p>
          <a:endParaRPr lang="es-ES"/>
        </a:p>
      </dgm:t>
    </dgm:pt>
    <dgm:pt modelId="{99B968F3-BFBB-4A7A-A9F7-1C9BBF536105}" type="sibTrans" cxnId="{F239131D-9651-4022-AD85-CA026F641619}">
      <dgm:prSet/>
      <dgm:spPr/>
      <dgm:t>
        <a:bodyPr/>
        <a:lstStyle/>
        <a:p>
          <a:endParaRPr lang="es-ES"/>
        </a:p>
      </dgm:t>
    </dgm:pt>
    <dgm:pt modelId="{FDB44DE4-5F20-4BD1-B74C-1B0AC347BE67}">
      <dgm:prSet phldrT="[Texto]"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dgm:spPr>
      <dgm:t>
        <a:bodyPr/>
        <a:lstStyle/>
        <a:p>
          <a:r>
            <a:rPr lang="es-ES" sz="1050" dirty="0" smtClean="0">
              <a:solidFill>
                <a:schemeClr val="tx1"/>
              </a:solidFill>
            </a:rPr>
            <a:t>POSICIONAMIENTO.</a:t>
          </a:r>
          <a:endParaRPr lang="es-ES" sz="1050" dirty="0">
            <a:solidFill>
              <a:schemeClr val="tx1"/>
            </a:solidFill>
          </a:endParaRPr>
        </a:p>
      </dgm:t>
    </dgm:pt>
    <dgm:pt modelId="{4946E585-E1D5-4D1C-A5E5-B13911610236}" type="parTrans" cxnId="{AE136321-E8EE-47E6-A877-1224B048B432}">
      <dgm:prSet/>
      <dgm:spPr/>
      <dgm:t>
        <a:bodyPr/>
        <a:lstStyle/>
        <a:p>
          <a:endParaRPr lang="es-ES"/>
        </a:p>
      </dgm:t>
    </dgm:pt>
    <dgm:pt modelId="{B4FB4E85-154C-4DE6-91C5-0CDA1915A13D}" type="sibTrans" cxnId="{AE136321-E8EE-47E6-A877-1224B048B432}">
      <dgm:prSet/>
      <dgm:spPr/>
      <dgm:t>
        <a:bodyPr/>
        <a:lstStyle/>
        <a:p>
          <a:endParaRPr lang="es-ES"/>
        </a:p>
      </dgm:t>
    </dgm:pt>
    <dgm:pt modelId="{7518F858-0480-43B7-B830-C1F3ACF3F37E}">
      <dgm:prSet phldrT="[Texto]"/>
      <dgm:spPr>
        <a:solidFill>
          <a:srgbClr val="FFFFCC"/>
        </a:solidFill>
      </dgm:spPr>
      <dgm:t>
        <a:bodyPr/>
        <a:lstStyle/>
        <a:p>
          <a:r>
            <a:rPr lang="es-ES" dirty="0" smtClean="0">
              <a:solidFill>
                <a:schemeClr val="tx1"/>
              </a:solidFill>
            </a:rPr>
            <a:t>PROMOCIÓN.</a:t>
          </a:r>
          <a:endParaRPr lang="es-ES" dirty="0">
            <a:solidFill>
              <a:schemeClr val="tx1"/>
            </a:solidFill>
          </a:endParaRPr>
        </a:p>
      </dgm:t>
    </dgm:pt>
    <dgm:pt modelId="{1DB9215D-6BB0-4B8E-BE4B-529007613311}" type="parTrans" cxnId="{09B825A2-AA35-4A63-B252-942C0610AF5D}">
      <dgm:prSet/>
      <dgm:spPr/>
      <dgm:t>
        <a:bodyPr/>
        <a:lstStyle/>
        <a:p>
          <a:endParaRPr lang="es-ES"/>
        </a:p>
      </dgm:t>
    </dgm:pt>
    <dgm:pt modelId="{95858EF1-ACAC-4CDB-A2DB-05670C3B385D}" type="sibTrans" cxnId="{09B825A2-AA35-4A63-B252-942C0610AF5D}">
      <dgm:prSet/>
      <dgm:spPr/>
      <dgm:t>
        <a:bodyPr/>
        <a:lstStyle/>
        <a:p>
          <a:endParaRPr lang="es-ES"/>
        </a:p>
      </dgm:t>
    </dgm:pt>
    <dgm:pt modelId="{775F37AD-2C58-4C11-8AD0-C1836F44DBEF}">
      <dgm:prSet phldrT="[Texto]"/>
      <dgm:spPr>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path path="circle">
            <a:fillToRect r="100000" b="100000"/>
          </a:path>
          <a:tileRect l="-100000" t="-100000"/>
        </a:gradFill>
      </dgm:spPr>
      <dgm:t>
        <a:bodyPr/>
        <a:lstStyle/>
        <a:p>
          <a:r>
            <a:rPr lang="es-ES" dirty="0" smtClean="0">
              <a:solidFill>
                <a:schemeClr val="tx1"/>
              </a:solidFill>
            </a:rPr>
            <a:t>PRODUCTO.</a:t>
          </a:r>
          <a:endParaRPr lang="es-ES" dirty="0">
            <a:solidFill>
              <a:schemeClr val="tx1"/>
            </a:solidFill>
          </a:endParaRPr>
        </a:p>
      </dgm:t>
    </dgm:pt>
    <dgm:pt modelId="{F0582E86-045D-4732-9286-16069B92B095}" type="parTrans" cxnId="{998AA295-2139-4894-B49C-DBEB57D3A7A7}">
      <dgm:prSet/>
      <dgm:spPr/>
      <dgm:t>
        <a:bodyPr/>
        <a:lstStyle/>
        <a:p>
          <a:endParaRPr lang="es-ES"/>
        </a:p>
      </dgm:t>
    </dgm:pt>
    <dgm:pt modelId="{4636BC5D-71B3-48C2-BC29-C4D729E52760}" type="sibTrans" cxnId="{998AA295-2139-4894-B49C-DBEB57D3A7A7}">
      <dgm:prSet/>
      <dgm:spPr/>
      <dgm:t>
        <a:bodyPr/>
        <a:lstStyle/>
        <a:p>
          <a:endParaRPr lang="es-ES"/>
        </a:p>
      </dgm:t>
    </dgm:pt>
    <dgm:pt modelId="{B6D298FF-529E-4C40-A674-E820BFF1ACE1}">
      <dgm:prSet phldrT="[Texto]"/>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dgm:spPr>
      <dgm:t>
        <a:bodyPr/>
        <a:lstStyle/>
        <a:p>
          <a:r>
            <a:rPr lang="es-ES" dirty="0" smtClean="0">
              <a:solidFill>
                <a:schemeClr val="tx1"/>
              </a:solidFill>
            </a:rPr>
            <a:t>PLAZA.</a:t>
          </a:r>
          <a:endParaRPr lang="es-ES" dirty="0">
            <a:solidFill>
              <a:schemeClr val="tx1"/>
            </a:solidFill>
          </a:endParaRPr>
        </a:p>
      </dgm:t>
    </dgm:pt>
    <dgm:pt modelId="{D227A3CB-DF3D-408D-AAFE-00687DD9E9A8}" type="parTrans" cxnId="{A8E8ECED-B020-4866-9B3C-3EEBEE9AC0FE}">
      <dgm:prSet/>
      <dgm:spPr/>
      <dgm:t>
        <a:bodyPr/>
        <a:lstStyle/>
        <a:p>
          <a:endParaRPr lang="es-ES"/>
        </a:p>
      </dgm:t>
    </dgm:pt>
    <dgm:pt modelId="{E392BBB5-E614-400B-B401-221FA5CC0069}" type="sibTrans" cxnId="{A8E8ECED-B020-4866-9B3C-3EEBEE9AC0FE}">
      <dgm:prSet/>
      <dgm:spPr/>
      <dgm:t>
        <a:bodyPr/>
        <a:lstStyle/>
        <a:p>
          <a:endParaRPr lang="es-ES"/>
        </a:p>
      </dgm:t>
    </dgm:pt>
    <dgm:pt modelId="{B8E2A740-AC46-4523-AD7C-D86CD27FBA5F}">
      <dgm:prSet phldrT="[Texto]"/>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dgm:spPr>
      <dgm:t>
        <a:bodyPr/>
        <a:lstStyle/>
        <a:p>
          <a:r>
            <a:rPr lang="es-ES" dirty="0" smtClean="0">
              <a:solidFill>
                <a:schemeClr val="tx1"/>
              </a:solidFill>
            </a:rPr>
            <a:t>PRECIO.</a:t>
          </a:r>
          <a:endParaRPr lang="es-ES" dirty="0">
            <a:solidFill>
              <a:schemeClr val="tx1"/>
            </a:solidFill>
          </a:endParaRPr>
        </a:p>
      </dgm:t>
    </dgm:pt>
    <dgm:pt modelId="{52A2D410-E1FC-42CB-AE1D-96B121241AB3}" type="parTrans" cxnId="{2CA9DD82-24DF-4A0D-AEAE-FED69B19CD48}">
      <dgm:prSet/>
      <dgm:spPr/>
      <dgm:t>
        <a:bodyPr/>
        <a:lstStyle/>
        <a:p>
          <a:endParaRPr lang="es-ES"/>
        </a:p>
      </dgm:t>
    </dgm:pt>
    <dgm:pt modelId="{A9FEA280-DD85-4227-A233-7B05DA537B19}" type="sibTrans" cxnId="{2CA9DD82-24DF-4A0D-AEAE-FED69B19CD48}">
      <dgm:prSet/>
      <dgm:spPr/>
      <dgm:t>
        <a:bodyPr/>
        <a:lstStyle/>
        <a:p>
          <a:endParaRPr lang="es-ES"/>
        </a:p>
      </dgm:t>
    </dgm:pt>
    <dgm:pt modelId="{87398FBE-A0CD-450B-B9B1-B5BB81FDBD50}" type="pres">
      <dgm:prSet presAssocID="{1359584E-A2E4-40BE-A9B5-EB8140D9891F}" presName="cycle" presStyleCnt="0">
        <dgm:presLayoutVars>
          <dgm:chMax val="1"/>
          <dgm:dir/>
          <dgm:animLvl val="ctr"/>
          <dgm:resizeHandles val="exact"/>
        </dgm:presLayoutVars>
      </dgm:prSet>
      <dgm:spPr/>
      <dgm:t>
        <a:bodyPr/>
        <a:lstStyle/>
        <a:p>
          <a:endParaRPr lang="es-ES"/>
        </a:p>
      </dgm:t>
    </dgm:pt>
    <dgm:pt modelId="{223E5BB4-EC4D-4AC6-B6CA-42FD10F43DCB}" type="pres">
      <dgm:prSet presAssocID="{EF7821D4-C68D-4EA7-B783-1E301314DDF3}" presName="centerShape" presStyleLbl="node0" presStyleIdx="0" presStyleCnt="1"/>
      <dgm:spPr/>
      <dgm:t>
        <a:bodyPr/>
        <a:lstStyle/>
        <a:p>
          <a:endParaRPr lang="es-ES"/>
        </a:p>
      </dgm:t>
    </dgm:pt>
    <dgm:pt modelId="{5ABB7DE7-726B-4A6E-8261-949D79639117}" type="pres">
      <dgm:prSet presAssocID="{F07604E3-72C5-4CFE-9154-392991A9F53F}" presName="parTrans" presStyleLbl="bgSibTrans2D1" presStyleIdx="0" presStyleCnt="7"/>
      <dgm:spPr/>
      <dgm:t>
        <a:bodyPr/>
        <a:lstStyle/>
        <a:p>
          <a:endParaRPr lang="es-ES"/>
        </a:p>
      </dgm:t>
    </dgm:pt>
    <dgm:pt modelId="{42BBFB2F-5985-4F01-87EF-C7B618FEAC33}" type="pres">
      <dgm:prSet presAssocID="{38B11801-02B5-4E19-8699-2376252AE8FC}" presName="node" presStyleLbl="node1" presStyleIdx="0" presStyleCnt="7">
        <dgm:presLayoutVars>
          <dgm:bulletEnabled val="1"/>
        </dgm:presLayoutVars>
      </dgm:prSet>
      <dgm:spPr/>
      <dgm:t>
        <a:bodyPr/>
        <a:lstStyle/>
        <a:p>
          <a:endParaRPr lang="es-ES"/>
        </a:p>
      </dgm:t>
    </dgm:pt>
    <dgm:pt modelId="{45DA6675-0696-4630-9B5A-B1951C422653}" type="pres">
      <dgm:prSet presAssocID="{94CAAF0B-9556-428C-85AF-C1DA6C1B409B}" presName="parTrans" presStyleLbl="bgSibTrans2D1" presStyleIdx="1" presStyleCnt="7"/>
      <dgm:spPr/>
      <dgm:t>
        <a:bodyPr/>
        <a:lstStyle/>
        <a:p>
          <a:endParaRPr lang="es-ES"/>
        </a:p>
      </dgm:t>
    </dgm:pt>
    <dgm:pt modelId="{B859AD2D-1C6C-4409-8700-7F3F23AA5D2C}" type="pres">
      <dgm:prSet presAssocID="{82F70E9E-7D2A-45EE-B805-4AEC76FC384B}" presName="node" presStyleLbl="node1" presStyleIdx="1" presStyleCnt="7">
        <dgm:presLayoutVars>
          <dgm:bulletEnabled val="1"/>
        </dgm:presLayoutVars>
      </dgm:prSet>
      <dgm:spPr/>
      <dgm:t>
        <a:bodyPr/>
        <a:lstStyle/>
        <a:p>
          <a:endParaRPr lang="es-ES"/>
        </a:p>
      </dgm:t>
    </dgm:pt>
    <dgm:pt modelId="{F1CCE939-4072-4FBB-8D1C-FF130AB94E22}" type="pres">
      <dgm:prSet presAssocID="{4946E585-E1D5-4D1C-A5E5-B13911610236}" presName="parTrans" presStyleLbl="bgSibTrans2D1" presStyleIdx="2" presStyleCnt="7"/>
      <dgm:spPr/>
      <dgm:t>
        <a:bodyPr/>
        <a:lstStyle/>
        <a:p>
          <a:endParaRPr lang="es-ES"/>
        </a:p>
      </dgm:t>
    </dgm:pt>
    <dgm:pt modelId="{D08D143D-C75B-4771-A499-AF769EE79FCB}" type="pres">
      <dgm:prSet presAssocID="{FDB44DE4-5F20-4BD1-B74C-1B0AC347BE67}" presName="node" presStyleLbl="node1" presStyleIdx="2" presStyleCnt="7">
        <dgm:presLayoutVars>
          <dgm:bulletEnabled val="1"/>
        </dgm:presLayoutVars>
      </dgm:prSet>
      <dgm:spPr/>
      <dgm:t>
        <a:bodyPr/>
        <a:lstStyle/>
        <a:p>
          <a:endParaRPr lang="es-ES"/>
        </a:p>
      </dgm:t>
    </dgm:pt>
    <dgm:pt modelId="{16664F8F-3C60-41DC-A481-AB47203F1785}" type="pres">
      <dgm:prSet presAssocID="{F0582E86-045D-4732-9286-16069B92B095}" presName="parTrans" presStyleLbl="bgSibTrans2D1" presStyleIdx="3" presStyleCnt="7"/>
      <dgm:spPr/>
      <dgm:t>
        <a:bodyPr/>
        <a:lstStyle/>
        <a:p>
          <a:endParaRPr lang="es-ES"/>
        </a:p>
      </dgm:t>
    </dgm:pt>
    <dgm:pt modelId="{17630901-E231-44CC-ABF3-A8652EA1FF16}" type="pres">
      <dgm:prSet presAssocID="{775F37AD-2C58-4C11-8AD0-C1836F44DBEF}" presName="node" presStyleLbl="node1" presStyleIdx="3" presStyleCnt="7">
        <dgm:presLayoutVars>
          <dgm:bulletEnabled val="1"/>
        </dgm:presLayoutVars>
      </dgm:prSet>
      <dgm:spPr/>
      <dgm:t>
        <a:bodyPr/>
        <a:lstStyle/>
        <a:p>
          <a:endParaRPr lang="es-ES"/>
        </a:p>
      </dgm:t>
    </dgm:pt>
    <dgm:pt modelId="{E1E1689C-713C-4188-875A-FB8DB6424561}" type="pres">
      <dgm:prSet presAssocID="{D227A3CB-DF3D-408D-AAFE-00687DD9E9A8}" presName="parTrans" presStyleLbl="bgSibTrans2D1" presStyleIdx="4" presStyleCnt="7"/>
      <dgm:spPr/>
      <dgm:t>
        <a:bodyPr/>
        <a:lstStyle/>
        <a:p>
          <a:endParaRPr lang="es-ES"/>
        </a:p>
      </dgm:t>
    </dgm:pt>
    <dgm:pt modelId="{F9E10CC8-BE4F-4C01-A3A2-88E77BFAAD17}" type="pres">
      <dgm:prSet presAssocID="{B6D298FF-529E-4C40-A674-E820BFF1ACE1}" presName="node" presStyleLbl="node1" presStyleIdx="4" presStyleCnt="7">
        <dgm:presLayoutVars>
          <dgm:bulletEnabled val="1"/>
        </dgm:presLayoutVars>
      </dgm:prSet>
      <dgm:spPr/>
      <dgm:t>
        <a:bodyPr/>
        <a:lstStyle/>
        <a:p>
          <a:endParaRPr lang="es-ES"/>
        </a:p>
      </dgm:t>
    </dgm:pt>
    <dgm:pt modelId="{E55F82BC-A695-4B8D-AA73-80131F021617}" type="pres">
      <dgm:prSet presAssocID="{52A2D410-E1FC-42CB-AE1D-96B121241AB3}" presName="parTrans" presStyleLbl="bgSibTrans2D1" presStyleIdx="5" presStyleCnt="7"/>
      <dgm:spPr/>
      <dgm:t>
        <a:bodyPr/>
        <a:lstStyle/>
        <a:p>
          <a:endParaRPr lang="es-ES"/>
        </a:p>
      </dgm:t>
    </dgm:pt>
    <dgm:pt modelId="{710891A1-4848-4BFA-BC58-0F621CBE0502}" type="pres">
      <dgm:prSet presAssocID="{B8E2A740-AC46-4523-AD7C-D86CD27FBA5F}" presName="node" presStyleLbl="node1" presStyleIdx="5" presStyleCnt="7">
        <dgm:presLayoutVars>
          <dgm:bulletEnabled val="1"/>
        </dgm:presLayoutVars>
      </dgm:prSet>
      <dgm:spPr/>
      <dgm:t>
        <a:bodyPr/>
        <a:lstStyle/>
        <a:p>
          <a:endParaRPr lang="es-ES"/>
        </a:p>
      </dgm:t>
    </dgm:pt>
    <dgm:pt modelId="{5B3E1873-0ABE-42A3-BE8D-15B58CAFE26F}" type="pres">
      <dgm:prSet presAssocID="{1DB9215D-6BB0-4B8E-BE4B-529007613311}" presName="parTrans" presStyleLbl="bgSibTrans2D1" presStyleIdx="6" presStyleCnt="7"/>
      <dgm:spPr/>
      <dgm:t>
        <a:bodyPr/>
        <a:lstStyle/>
        <a:p>
          <a:endParaRPr lang="es-ES"/>
        </a:p>
      </dgm:t>
    </dgm:pt>
    <dgm:pt modelId="{B689C80A-6354-4454-A3F6-B90CF67AD4A0}" type="pres">
      <dgm:prSet presAssocID="{7518F858-0480-43B7-B830-C1F3ACF3F37E}" presName="node" presStyleLbl="node1" presStyleIdx="6" presStyleCnt="7">
        <dgm:presLayoutVars>
          <dgm:bulletEnabled val="1"/>
        </dgm:presLayoutVars>
      </dgm:prSet>
      <dgm:spPr/>
      <dgm:t>
        <a:bodyPr/>
        <a:lstStyle/>
        <a:p>
          <a:endParaRPr lang="es-ES"/>
        </a:p>
      </dgm:t>
    </dgm:pt>
  </dgm:ptLst>
  <dgm:cxnLst>
    <dgm:cxn modelId="{23032B0C-B393-4A8D-B1B0-A5AFB723ADCA}" type="presOf" srcId="{1359584E-A2E4-40BE-A9B5-EB8140D9891F}" destId="{87398FBE-A0CD-450B-B9B1-B5BB81FDBD50}" srcOrd="0" destOrd="0" presId="urn:microsoft.com/office/officeart/2005/8/layout/radial4"/>
    <dgm:cxn modelId="{F239131D-9651-4022-AD85-CA026F641619}" srcId="{EF7821D4-C68D-4EA7-B783-1E301314DDF3}" destId="{82F70E9E-7D2A-45EE-B805-4AEC76FC384B}" srcOrd="1" destOrd="0" parTransId="{94CAAF0B-9556-428C-85AF-C1DA6C1B409B}" sibTransId="{99B968F3-BFBB-4A7A-A9F7-1C9BBF536105}"/>
    <dgm:cxn modelId="{7CC4C402-059B-4112-A273-0E5B8AE49F89}" type="presOf" srcId="{775F37AD-2C58-4C11-8AD0-C1836F44DBEF}" destId="{17630901-E231-44CC-ABF3-A8652EA1FF16}" srcOrd="0" destOrd="0" presId="urn:microsoft.com/office/officeart/2005/8/layout/radial4"/>
    <dgm:cxn modelId="{AB9EAEEB-80B9-45B5-B4CD-8CD12D8FB146}" type="presOf" srcId="{38B11801-02B5-4E19-8699-2376252AE8FC}" destId="{42BBFB2F-5985-4F01-87EF-C7B618FEAC33}" srcOrd="0" destOrd="0" presId="urn:microsoft.com/office/officeart/2005/8/layout/radial4"/>
    <dgm:cxn modelId="{2CA9DD82-24DF-4A0D-AEAE-FED69B19CD48}" srcId="{EF7821D4-C68D-4EA7-B783-1E301314DDF3}" destId="{B8E2A740-AC46-4523-AD7C-D86CD27FBA5F}" srcOrd="5" destOrd="0" parTransId="{52A2D410-E1FC-42CB-AE1D-96B121241AB3}" sibTransId="{A9FEA280-DD85-4227-A233-7B05DA537B19}"/>
    <dgm:cxn modelId="{998AA295-2139-4894-B49C-DBEB57D3A7A7}" srcId="{EF7821D4-C68D-4EA7-B783-1E301314DDF3}" destId="{775F37AD-2C58-4C11-8AD0-C1836F44DBEF}" srcOrd="3" destOrd="0" parTransId="{F0582E86-045D-4732-9286-16069B92B095}" sibTransId="{4636BC5D-71B3-48C2-BC29-C4D729E52760}"/>
    <dgm:cxn modelId="{01C4B1C1-51D6-4541-850B-04AD1479BE66}" type="presOf" srcId="{52A2D410-E1FC-42CB-AE1D-96B121241AB3}" destId="{E55F82BC-A695-4B8D-AA73-80131F021617}" srcOrd="0" destOrd="0" presId="urn:microsoft.com/office/officeart/2005/8/layout/radial4"/>
    <dgm:cxn modelId="{4B0F01FF-35BF-41E1-A127-039A6ECDE6B6}" type="presOf" srcId="{1DB9215D-6BB0-4B8E-BE4B-529007613311}" destId="{5B3E1873-0ABE-42A3-BE8D-15B58CAFE26F}" srcOrd="0" destOrd="0" presId="urn:microsoft.com/office/officeart/2005/8/layout/radial4"/>
    <dgm:cxn modelId="{D504A2DE-053C-4761-9786-765E9765D6FA}" type="presOf" srcId="{D227A3CB-DF3D-408D-AAFE-00687DD9E9A8}" destId="{E1E1689C-713C-4188-875A-FB8DB6424561}" srcOrd="0" destOrd="0" presId="urn:microsoft.com/office/officeart/2005/8/layout/radial4"/>
    <dgm:cxn modelId="{CF331E42-B93A-4FE8-B2B3-D5A4BB17B87F}" type="presOf" srcId="{94CAAF0B-9556-428C-85AF-C1DA6C1B409B}" destId="{45DA6675-0696-4630-9B5A-B1951C422653}" srcOrd="0" destOrd="0" presId="urn:microsoft.com/office/officeart/2005/8/layout/radial4"/>
    <dgm:cxn modelId="{89BE168A-2ECA-4815-B46D-937152BB5734}" type="presOf" srcId="{7518F858-0480-43B7-B830-C1F3ACF3F37E}" destId="{B689C80A-6354-4454-A3F6-B90CF67AD4A0}" srcOrd="0" destOrd="0" presId="urn:microsoft.com/office/officeart/2005/8/layout/radial4"/>
    <dgm:cxn modelId="{EDC45509-764E-4555-A5B3-0479BEAD6C4E}" type="presOf" srcId="{82F70E9E-7D2A-45EE-B805-4AEC76FC384B}" destId="{B859AD2D-1C6C-4409-8700-7F3F23AA5D2C}" srcOrd="0" destOrd="0" presId="urn:microsoft.com/office/officeart/2005/8/layout/radial4"/>
    <dgm:cxn modelId="{04C58023-C29D-435F-A11D-942E95ECEA11}" type="presOf" srcId="{F0582E86-045D-4732-9286-16069B92B095}" destId="{16664F8F-3C60-41DC-A481-AB47203F1785}" srcOrd="0" destOrd="0" presId="urn:microsoft.com/office/officeart/2005/8/layout/radial4"/>
    <dgm:cxn modelId="{09B825A2-AA35-4A63-B252-942C0610AF5D}" srcId="{EF7821D4-C68D-4EA7-B783-1E301314DDF3}" destId="{7518F858-0480-43B7-B830-C1F3ACF3F37E}" srcOrd="6" destOrd="0" parTransId="{1DB9215D-6BB0-4B8E-BE4B-529007613311}" sibTransId="{95858EF1-ACAC-4CDB-A2DB-05670C3B385D}"/>
    <dgm:cxn modelId="{66CA857B-7AD5-4F0B-A212-3B7CB0844E50}" type="presOf" srcId="{B8E2A740-AC46-4523-AD7C-D86CD27FBA5F}" destId="{710891A1-4848-4BFA-BC58-0F621CBE0502}" srcOrd="0" destOrd="0" presId="urn:microsoft.com/office/officeart/2005/8/layout/radial4"/>
    <dgm:cxn modelId="{F5080AA5-BDA3-46FF-A847-2CFFDCADF15A}" type="presOf" srcId="{EF7821D4-C68D-4EA7-B783-1E301314DDF3}" destId="{223E5BB4-EC4D-4AC6-B6CA-42FD10F43DCB}" srcOrd="0" destOrd="0" presId="urn:microsoft.com/office/officeart/2005/8/layout/radial4"/>
    <dgm:cxn modelId="{6974ADBA-D4AA-47F5-8A3E-DE381F3E7FFF}" type="presOf" srcId="{4946E585-E1D5-4D1C-A5E5-B13911610236}" destId="{F1CCE939-4072-4FBB-8D1C-FF130AB94E22}" srcOrd="0" destOrd="0" presId="urn:microsoft.com/office/officeart/2005/8/layout/radial4"/>
    <dgm:cxn modelId="{AE136321-E8EE-47E6-A877-1224B048B432}" srcId="{EF7821D4-C68D-4EA7-B783-1E301314DDF3}" destId="{FDB44DE4-5F20-4BD1-B74C-1B0AC347BE67}" srcOrd="2" destOrd="0" parTransId="{4946E585-E1D5-4D1C-A5E5-B13911610236}" sibTransId="{B4FB4E85-154C-4DE6-91C5-0CDA1915A13D}"/>
    <dgm:cxn modelId="{53576A7F-0FA7-44AA-9C13-2313E7263354}" type="presOf" srcId="{B6D298FF-529E-4C40-A674-E820BFF1ACE1}" destId="{F9E10CC8-BE4F-4C01-A3A2-88E77BFAAD17}" srcOrd="0" destOrd="0" presId="urn:microsoft.com/office/officeart/2005/8/layout/radial4"/>
    <dgm:cxn modelId="{FE30FA86-778A-484F-9B44-BA63BDB2C460}" type="presOf" srcId="{F07604E3-72C5-4CFE-9154-392991A9F53F}" destId="{5ABB7DE7-726B-4A6E-8261-949D79639117}" srcOrd="0" destOrd="0" presId="urn:microsoft.com/office/officeart/2005/8/layout/radial4"/>
    <dgm:cxn modelId="{E0FCB63E-7F81-40DF-9941-E6ABFED522C5}" type="presOf" srcId="{FDB44DE4-5F20-4BD1-B74C-1B0AC347BE67}" destId="{D08D143D-C75B-4771-A499-AF769EE79FCB}" srcOrd="0" destOrd="0" presId="urn:microsoft.com/office/officeart/2005/8/layout/radial4"/>
    <dgm:cxn modelId="{A8E8ECED-B020-4866-9B3C-3EEBEE9AC0FE}" srcId="{EF7821D4-C68D-4EA7-B783-1E301314DDF3}" destId="{B6D298FF-529E-4C40-A674-E820BFF1ACE1}" srcOrd="4" destOrd="0" parTransId="{D227A3CB-DF3D-408D-AAFE-00687DD9E9A8}" sibTransId="{E392BBB5-E614-400B-B401-221FA5CC0069}"/>
    <dgm:cxn modelId="{EA48CD8D-D250-416B-AD25-3AA80086C2BC}" srcId="{EF7821D4-C68D-4EA7-B783-1E301314DDF3}" destId="{38B11801-02B5-4E19-8699-2376252AE8FC}" srcOrd="0" destOrd="0" parTransId="{F07604E3-72C5-4CFE-9154-392991A9F53F}" sibTransId="{2AE8DF60-D937-464C-BA6C-5EE24E9F4A4D}"/>
    <dgm:cxn modelId="{9906B5B7-E69B-4FEE-AF68-5EB1C0714CA1}" srcId="{1359584E-A2E4-40BE-A9B5-EB8140D9891F}" destId="{EF7821D4-C68D-4EA7-B783-1E301314DDF3}" srcOrd="0" destOrd="0" parTransId="{81D4DD57-915F-4701-8C89-0629EE3AB855}" sibTransId="{E7A89B07-F5E2-4C6B-8F8B-918AC38E6C66}"/>
    <dgm:cxn modelId="{55C6CCB1-F873-4ECB-9BFE-EB67B590537F}" type="presParOf" srcId="{87398FBE-A0CD-450B-B9B1-B5BB81FDBD50}" destId="{223E5BB4-EC4D-4AC6-B6CA-42FD10F43DCB}" srcOrd="0" destOrd="0" presId="urn:microsoft.com/office/officeart/2005/8/layout/radial4"/>
    <dgm:cxn modelId="{FFB0F7E7-62D2-490A-9932-BAD02C42A3D3}" type="presParOf" srcId="{87398FBE-A0CD-450B-B9B1-B5BB81FDBD50}" destId="{5ABB7DE7-726B-4A6E-8261-949D79639117}" srcOrd="1" destOrd="0" presId="urn:microsoft.com/office/officeart/2005/8/layout/radial4"/>
    <dgm:cxn modelId="{460E307C-9BD3-4613-9369-767AD3CCE28D}" type="presParOf" srcId="{87398FBE-A0CD-450B-B9B1-B5BB81FDBD50}" destId="{42BBFB2F-5985-4F01-87EF-C7B618FEAC33}" srcOrd="2" destOrd="0" presId="urn:microsoft.com/office/officeart/2005/8/layout/radial4"/>
    <dgm:cxn modelId="{FD213E01-5290-4165-89AB-AD672AA22E74}" type="presParOf" srcId="{87398FBE-A0CD-450B-B9B1-B5BB81FDBD50}" destId="{45DA6675-0696-4630-9B5A-B1951C422653}" srcOrd="3" destOrd="0" presId="urn:microsoft.com/office/officeart/2005/8/layout/radial4"/>
    <dgm:cxn modelId="{E0EC22DD-B994-4E8A-95F9-D97061965527}" type="presParOf" srcId="{87398FBE-A0CD-450B-B9B1-B5BB81FDBD50}" destId="{B859AD2D-1C6C-4409-8700-7F3F23AA5D2C}" srcOrd="4" destOrd="0" presId="urn:microsoft.com/office/officeart/2005/8/layout/radial4"/>
    <dgm:cxn modelId="{660E4643-224E-4E70-B6E8-E5A16BA0CBF2}" type="presParOf" srcId="{87398FBE-A0CD-450B-B9B1-B5BB81FDBD50}" destId="{F1CCE939-4072-4FBB-8D1C-FF130AB94E22}" srcOrd="5" destOrd="0" presId="urn:microsoft.com/office/officeart/2005/8/layout/radial4"/>
    <dgm:cxn modelId="{C078FBEA-C564-411F-B65B-1571FD1DF0A2}" type="presParOf" srcId="{87398FBE-A0CD-450B-B9B1-B5BB81FDBD50}" destId="{D08D143D-C75B-4771-A499-AF769EE79FCB}" srcOrd="6" destOrd="0" presId="urn:microsoft.com/office/officeart/2005/8/layout/radial4"/>
    <dgm:cxn modelId="{3BF0E1D1-DA6C-4B0E-A3F1-4BA60F1A1760}" type="presParOf" srcId="{87398FBE-A0CD-450B-B9B1-B5BB81FDBD50}" destId="{16664F8F-3C60-41DC-A481-AB47203F1785}" srcOrd="7" destOrd="0" presId="urn:microsoft.com/office/officeart/2005/8/layout/radial4"/>
    <dgm:cxn modelId="{275B08FC-E2F2-4E99-94AC-83712EF98CE7}" type="presParOf" srcId="{87398FBE-A0CD-450B-B9B1-B5BB81FDBD50}" destId="{17630901-E231-44CC-ABF3-A8652EA1FF16}" srcOrd="8" destOrd="0" presId="urn:microsoft.com/office/officeart/2005/8/layout/radial4"/>
    <dgm:cxn modelId="{4AF83C9F-64D7-40F3-AA57-05F436A76ED0}" type="presParOf" srcId="{87398FBE-A0CD-450B-B9B1-B5BB81FDBD50}" destId="{E1E1689C-713C-4188-875A-FB8DB6424561}" srcOrd="9" destOrd="0" presId="urn:microsoft.com/office/officeart/2005/8/layout/radial4"/>
    <dgm:cxn modelId="{CCD3CA22-8F6F-47B1-BD19-778F83E54523}" type="presParOf" srcId="{87398FBE-A0CD-450B-B9B1-B5BB81FDBD50}" destId="{F9E10CC8-BE4F-4C01-A3A2-88E77BFAAD17}" srcOrd="10" destOrd="0" presId="urn:microsoft.com/office/officeart/2005/8/layout/radial4"/>
    <dgm:cxn modelId="{240B5FC7-72A7-4A49-AC5A-F5EE6BCAD66B}" type="presParOf" srcId="{87398FBE-A0CD-450B-B9B1-B5BB81FDBD50}" destId="{E55F82BC-A695-4B8D-AA73-80131F021617}" srcOrd="11" destOrd="0" presId="urn:microsoft.com/office/officeart/2005/8/layout/radial4"/>
    <dgm:cxn modelId="{0AB0F78B-241E-4E39-B895-7C78399E3038}" type="presParOf" srcId="{87398FBE-A0CD-450B-B9B1-B5BB81FDBD50}" destId="{710891A1-4848-4BFA-BC58-0F621CBE0502}" srcOrd="12" destOrd="0" presId="urn:microsoft.com/office/officeart/2005/8/layout/radial4"/>
    <dgm:cxn modelId="{B24639D2-A15C-4876-8C5E-A17ED40B2D88}" type="presParOf" srcId="{87398FBE-A0CD-450B-B9B1-B5BB81FDBD50}" destId="{5B3E1873-0ABE-42A3-BE8D-15B58CAFE26F}" srcOrd="13" destOrd="0" presId="urn:microsoft.com/office/officeart/2005/8/layout/radial4"/>
    <dgm:cxn modelId="{DDF2C5FB-D968-4DB7-8A62-8DEA171F218A}" type="presParOf" srcId="{87398FBE-A0CD-450B-B9B1-B5BB81FDBD50}" destId="{B689C80A-6354-4454-A3F6-B90CF67AD4A0}"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DB954-E99C-40BF-84B6-4A8C4B0D8E95}" type="doc">
      <dgm:prSet loTypeId="urn:microsoft.com/office/officeart/2005/8/layout/hierarchy3" loCatId="list" qsTypeId="urn:microsoft.com/office/officeart/2005/8/quickstyle/3d2" qsCatId="3D" csTypeId="urn:microsoft.com/office/officeart/2005/8/colors/accent2_2" csCatId="accent2" phldr="1"/>
      <dgm:spPr/>
      <dgm:t>
        <a:bodyPr/>
        <a:lstStyle/>
        <a:p>
          <a:endParaRPr lang="es-ES"/>
        </a:p>
      </dgm:t>
    </dgm:pt>
    <dgm:pt modelId="{E98350DF-94AE-4384-90C1-D453567E4B2C}">
      <dgm:prSet phldrT="[Texto]" custT="1"/>
      <dgm:spPr/>
      <dgm:t>
        <a:bodyPr/>
        <a:lstStyle/>
        <a:p>
          <a:r>
            <a:rPr lang="es-ES" sz="3200" dirty="0" smtClean="0"/>
            <a:t>CAUSAS</a:t>
          </a:r>
          <a:endParaRPr lang="es-ES" sz="3200" dirty="0"/>
        </a:p>
      </dgm:t>
    </dgm:pt>
    <dgm:pt modelId="{4939B047-73AC-48C9-9A8F-924533FC6902}" type="parTrans" cxnId="{5C686E86-1967-4150-A93A-C6DD890697B2}">
      <dgm:prSet/>
      <dgm:spPr/>
      <dgm:t>
        <a:bodyPr/>
        <a:lstStyle/>
        <a:p>
          <a:endParaRPr lang="es-ES" sz="2000"/>
        </a:p>
      </dgm:t>
    </dgm:pt>
    <dgm:pt modelId="{4F481DF4-70A7-4A0C-A4B4-54214DEC4A1B}" type="sibTrans" cxnId="{5C686E86-1967-4150-A93A-C6DD890697B2}">
      <dgm:prSet/>
      <dgm:spPr/>
      <dgm:t>
        <a:bodyPr/>
        <a:lstStyle/>
        <a:p>
          <a:endParaRPr lang="es-ES" sz="2000"/>
        </a:p>
      </dgm:t>
    </dgm:pt>
    <dgm:pt modelId="{635DF997-2FA0-45CE-A4A8-C73BCAE044A4}">
      <dgm:prSet phldrT="[Texto]" custT="1"/>
      <dgm:spPr/>
      <dgm:t>
        <a:bodyPr/>
        <a:lstStyle/>
        <a:p>
          <a:r>
            <a:rPr lang="es-ES" sz="1400" dirty="0" smtClean="0"/>
            <a:t>Insuficiente cultura empresarial y corporativa</a:t>
          </a:r>
          <a:endParaRPr lang="es-ES" sz="1400" dirty="0"/>
        </a:p>
      </dgm:t>
    </dgm:pt>
    <dgm:pt modelId="{39090589-A360-4C5F-A6A7-832568907080}" type="parTrans" cxnId="{416C7218-73F3-4FC9-88A7-F0665C489D31}">
      <dgm:prSet/>
      <dgm:spPr/>
      <dgm:t>
        <a:bodyPr/>
        <a:lstStyle/>
        <a:p>
          <a:endParaRPr lang="es-ES" sz="2000"/>
        </a:p>
      </dgm:t>
    </dgm:pt>
    <dgm:pt modelId="{8393246F-0BD2-4C11-A881-701ED72668A2}" type="sibTrans" cxnId="{416C7218-73F3-4FC9-88A7-F0665C489D31}">
      <dgm:prSet/>
      <dgm:spPr/>
      <dgm:t>
        <a:bodyPr/>
        <a:lstStyle/>
        <a:p>
          <a:endParaRPr lang="es-ES" sz="2000"/>
        </a:p>
      </dgm:t>
    </dgm:pt>
    <dgm:pt modelId="{10301907-5334-47B4-A0DA-4F4CB4825387}">
      <dgm:prSet phldrT="[Texto]" custT="1"/>
      <dgm:spPr/>
      <dgm:t>
        <a:bodyPr/>
        <a:lstStyle/>
        <a:p>
          <a:r>
            <a:rPr lang="es-ES" sz="1400" dirty="0" smtClean="0"/>
            <a:t>Dificultades de financiamiento</a:t>
          </a:r>
          <a:endParaRPr lang="es-ES" sz="1400" dirty="0"/>
        </a:p>
      </dgm:t>
    </dgm:pt>
    <dgm:pt modelId="{1A5F181A-811F-4960-8160-C8A028271896}" type="parTrans" cxnId="{3323ED63-3FA3-4C6E-8C0E-02023552CFE5}">
      <dgm:prSet/>
      <dgm:spPr/>
      <dgm:t>
        <a:bodyPr/>
        <a:lstStyle/>
        <a:p>
          <a:endParaRPr lang="es-ES" sz="2000"/>
        </a:p>
      </dgm:t>
    </dgm:pt>
    <dgm:pt modelId="{8CD9ED01-6B11-46BA-92B8-C322E57C20B2}" type="sibTrans" cxnId="{3323ED63-3FA3-4C6E-8C0E-02023552CFE5}">
      <dgm:prSet/>
      <dgm:spPr/>
      <dgm:t>
        <a:bodyPr/>
        <a:lstStyle/>
        <a:p>
          <a:endParaRPr lang="es-ES" sz="2000"/>
        </a:p>
      </dgm:t>
    </dgm:pt>
    <dgm:pt modelId="{4A518171-9D00-47C0-AF73-3412472191AC}">
      <dgm:prSet phldrT="[Texto]" custT="1"/>
      <dgm:spPr/>
      <dgm:t>
        <a:bodyPr/>
        <a:lstStyle/>
        <a:p>
          <a:r>
            <a:rPr lang="es-ES" sz="3200" dirty="0" smtClean="0"/>
            <a:t>EFECTOS</a:t>
          </a:r>
          <a:endParaRPr lang="es-ES" sz="3200" dirty="0"/>
        </a:p>
      </dgm:t>
    </dgm:pt>
    <dgm:pt modelId="{089FC632-12CF-496D-A509-E1CD70F0AF8D}" type="parTrans" cxnId="{23201E3B-9967-48F0-AC38-7BD4D7946CDE}">
      <dgm:prSet/>
      <dgm:spPr/>
      <dgm:t>
        <a:bodyPr/>
        <a:lstStyle/>
        <a:p>
          <a:endParaRPr lang="es-ES" sz="2000"/>
        </a:p>
      </dgm:t>
    </dgm:pt>
    <dgm:pt modelId="{90265B03-687C-49AB-B667-6BC6B562DCDF}" type="sibTrans" cxnId="{23201E3B-9967-48F0-AC38-7BD4D7946CDE}">
      <dgm:prSet/>
      <dgm:spPr/>
      <dgm:t>
        <a:bodyPr/>
        <a:lstStyle/>
        <a:p>
          <a:endParaRPr lang="es-ES" sz="2000"/>
        </a:p>
      </dgm:t>
    </dgm:pt>
    <dgm:pt modelId="{B4499BCC-A4CD-47B6-845B-2851EA167989}">
      <dgm:prSet phldrT="[Texto]" custT="1"/>
      <dgm:spPr/>
      <dgm:t>
        <a:bodyPr/>
        <a:lstStyle/>
        <a:p>
          <a:r>
            <a:rPr lang="es-ES" sz="1400" dirty="0" smtClean="0"/>
            <a:t>Bajo desarrollo organizacional y desconocimiento del mercado</a:t>
          </a:r>
          <a:endParaRPr lang="es-ES" sz="1400" dirty="0"/>
        </a:p>
      </dgm:t>
    </dgm:pt>
    <dgm:pt modelId="{CE5BCB0E-5FFE-4913-8752-7D1882B3FE29}" type="parTrans" cxnId="{7CFB561B-04BB-4B42-8C7F-DD377AD8DF05}">
      <dgm:prSet/>
      <dgm:spPr/>
      <dgm:t>
        <a:bodyPr/>
        <a:lstStyle/>
        <a:p>
          <a:endParaRPr lang="es-ES" sz="2000"/>
        </a:p>
      </dgm:t>
    </dgm:pt>
    <dgm:pt modelId="{1890BB43-8601-42A6-8E10-F3E5A7767826}" type="sibTrans" cxnId="{7CFB561B-04BB-4B42-8C7F-DD377AD8DF05}">
      <dgm:prSet/>
      <dgm:spPr/>
      <dgm:t>
        <a:bodyPr/>
        <a:lstStyle/>
        <a:p>
          <a:endParaRPr lang="es-ES" sz="2000"/>
        </a:p>
      </dgm:t>
    </dgm:pt>
    <dgm:pt modelId="{5DA36BF9-378A-46B5-AA87-D1275997E690}">
      <dgm:prSet phldrT="[Texto]" custT="1"/>
      <dgm:spPr/>
      <dgm:t>
        <a:bodyPr/>
        <a:lstStyle/>
        <a:p>
          <a:r>
            <a:rPr lang="es-ES" sz="1400" dirty="0" smtClean="0"/>
            <a:t>Incapacidad de expansión de mercado</a:t>
          </a:r>
          <a:endParaRPr lang="es-ES" sz="1400" dirty="0"/>
        </a:p>
      </dgm:t>
    </dgm:pt>
    <dgm:pt modelId="{62E4F794-EE3E-468B-B90D-BE8A4196E5B1}" type="parTrans" cxnId="{D2EEFB16-4ADA-4079-836C-30BF8FB2AFCE}">
      <dgm:prSet/>
      <dgm:spPr/>
      <dgm:t>
        <a:bodyPr/>
        <a:lstStyle/>
        <a:p>
          <a:endParaRPr lang="es-ES" sz="2000"/>
        </a:p>
      </dgm:t>
    </dgm:pt>
    <dgm:pt modelId="{51AC731B-7CF7-44E0-AD01-524707701DED}" type="sibTrans" cxnId="{D2EEFB16-4ADA-4079-836C-30BF8FB2AFCE}">
      <dgm:prSet/>
      <dgm:spPr/>
      <dgm:t>
        <a:bodyPr/>
        <a:lstStyle/>
        <a:p>
          <a:endParaRPr lang="es-ES" sz="2000"/>
        </a:p>
      </dgm:t>
    </dgm:pt>
    <dgm:pt modelId="{E4CFB8D0-91A2-4243-AB31-B07FDE63A92F}">
      <dgm:prSet phldrT="[Texto]" custT="1"/>
      <dgm:spPr/>
      <dgm:t>
        <a:bodyPr/>
        <a:lstStyle/>
        <a:p>
          <a:r>
            <a:rPr lang="es-ES" sz="1400" dirty="0" smtClean="0"/>
            <a:t>Bajo nivel de competitividad</a:t>
          </a:r>
          <a:endParaRPr lang="es-ES" sz="1400" dirty="0"/>
        </a:p>
      </dgm:t>
    </dgm:pt>
    <dgm:pt modelId="{B9A6EC39-2496-4815-8ABC-41577D7DF082}" type="parTrans" cxnId="{6E961180-8B8E-4A86-B758-26C85BD9537A}">
      <dgm:prSet/>
      <dgm:spPr/>
      <dgm:t>
        <a:bodyPr/>
        <a:lstStyle/>
        <a:p>
          <a:endParaRPr lang="es-ES" sz="2000"/>
        </a:p>
      </dgm:t>
    </dgm:pt>
    <dgm:pt modelId="{9C781621-31E5-4196-B2C7-6C29869CB678}" type="sibTrans" cxnId="{6E961180-8B8E-4A86-B758-26C85BD9537A}">
      <dgm:prSet/>
      <dgm:spPr/>
      <dgm:t>
        <a:bodyPr/>
        <a:lstStyle/>
        <a:p>
          <a:endParaRPr lang="es-ES" sz="2000"/>
        </a:p>
      </dgm:t>
    </dgm:pt>
    <dgm:pt modelId="{5058E8DF-E212-49C0-8A96-B4833040A493}">
      <dgm:prSet phldrT="[Texto]" custT="1"/>
      <dgm:spPr/>
      <dgm:t>
        <a:bodyPr/>
        <a:lstStyle/>
        <a:p>
          <a:r>
            <a:rPr lang="es-ES" sz="1400" dirty="0" smtClean="0"/>
            <a:t>Disminución de productividad e imposibilidad de internacionalización</a:t>
          </a:r>
          <a:endParaRPr lang="es-ES" sz="1400" dirty="0"/>
        </a:p>
      </dgm:t>
    </dgm:pt>
    <dgm:pt modelId="{2B9253F5-C223-4720-AF17-199AF00734FD}" type="parTrans" cxnId="{93CF14C7-3893-47EA-A234-9EC38BFAA7BD}">
      <dgm:prSet/>
      <dgm:spPr/>
      <dgm:t>
        <a:bodyPr/>
        <a:lstStyle/>
        <a:p>
          <a:endParaRPr lang="es-ES" sz="2000"/>
        </a:p>
      </dgm:t>
    </dgm:pt>
    <dgm:pt modelId="{9B92E71D-C136-42BE-BB4C-943E8C57B6F3}" type="sibTrans" cxnId="{93CF14C7-3893-47EA-A234-9EC38BFAA7BD}">
      <dgm:prSet/>
      <dgm:spPr/>
      <dgm:t>
        <a:bodyPr/>
        <a:lstStyle/>
        <a:p>
          <a:endParaRPr lang="es-ES" sz="2000"/>
        </a:p>
      </dgm:t>
    </dgm:pt>
    <dgm:pt modelId="{FFCAC8CD-269A-4B7D-B407-F670B83FECC4}" type="pres">
      <dgm:prSet presAssocID="{0CCDB954-E99C-40BF-84B6-4A8C4B0D8E95}" presName="diagram" presStyleCnt="0">
        <dgm:presLayoutVars>
          <dgm:chPref val="1"/>
          <dgm:dir/>
          <dgm:animOne val="branch"/>
          <dgm:animLvl val="lvl"/>
          <dgm:resizeHandles/>
        </dgm:presLayoutVars>
      </dgm:prSet>
      <dgm:spPr/>
      <dgm:t>
        <a:bodyPr/>
        <a:lstStyle/>
        <a:p>
          <a:endParaRPr lang="es-ES"/>
        </a:p>
      </dgm:t>
    </dgm:pt>
    <dgm:pt modelId="{09290E7E-4C51-4254-89FA-62DF892B1365}" type="pres">
      <dgm:prSet presAssocID="{E98350DF-94AE-4384-90C1-D453567E4B2C}" presName="root" presStyleCnt="0"/>
      <dgm:spPr/>
    </dgm:pt>
    <dgm:pt modelId="{1351680B-D397-4A48-8AA2-00ED8CDAC9C9}" type="pres">
      <dgm:prSet presAssocID="{E98350DF-94AE-4384-90C1-D453567E4B2C}" presName="rootComposite" presStyleCnt="0"/>
      <dgm:spPr/>
    </dgm:pt>
    <dgm:pt modelId="{EF746E7B-3455-4E3F-90E3-34E266B6DA98}" type="pres">
      <dgm:prSet presAssocID="{E98350DF-94AE-4384-90C1-D453567E4B2C}" presName="rootText" presStyleLbl="node1" presStyleIdx="0" presStyleCnt="2"/>
      <dgm:spPr/>
      <dgm:t>
        <a:bodyPr/>
        <a:lstStyle/>
        <a:p>
          <a:endParaRPr lang="es-ES"/>
        </a:p>
      </dgm:t>
    </dgm:pt>
    <dgm:pt modelId="{A9A95B5E-0643-460C-A7F8-00BD1B0208C8}" type="pres">
      <dgm:prSet presAssocID="{E98350DF-94AE-4384-90C1-D453567E4B2C}" presName="rootConnector" presStyleLbl="node1" presStyleIdx="0" presStyleCnt="2"/>
      <dgm:spPr/>
      <dgm:t>
        <a:bodyPr/>
        <a:lstStyle/>
        <a:p>
          <a:endParaRPr lang="es-ES"/>
        </a:p>
      </dgm:t>
    </dgm:pt>
    <dgm:pt modelId="{D36E86F0-E401-4451-9F94-9D4989963C1E}" type="pres">
      <dgm:prSet presAssocID="{E98350DF-94AE-4384-90C1-D453567E4B2C}" presName="childShape" presStyleCnt="0"/>
      <dgm:spPr/>
    </dgm:pt>
    <dgm:pt modelId="{0F099BCD-173F-45AD-B664-28077833B0E9}" type="pres">
      <dgm:prSet presAssocID="{39090589-A360-4C5F-A6A7-832568907080}" presName="Name13" presStyleLbl="parChTrans1D2" presStyleIdx="0" presStyleCnt="6"/>
      <dgm:spPr/>
      <dgm:t>
        <a:bodyPr/>
        <a:lstStyle/>
        <a:p>
          <a:endParaRPr lang="es-ES"/>
        </a:p>
      </dgm:t>
    </dgm:pt>
    <dgm:pt modelId="{7244B8E6-B04A-407B-8518-77C1F16E14C6}" type="pres">
      <dgm:prSet presAssocID="{635DF997-2FA0-45CE-A4A8-C73BCAE044A4}" presName="childText" presStyleLbl="bgAcc1" presStyleIdx="0" presStyleCnt="6">
        <dgm:presLayoutVars>
          <dgm:bulletEnabled val="1"/>
        </dgm:presLayoutVars>
      </dgm:prSet>
      <dgm:spPr/>
      <dgm:t>
        <a:bodyPr/>
        <a:lstStyle/>
        <a:p>
          <a:endParaRPr lang="es-ES"/>
        </a:p>
      </dgm:t>
    </dgm:pt>
    <dgm:pt modelId="{B1549FDC-C65F-4761-B6AF-25206B4BA327}" type="pres">
      <dgm:prSet presAssocID="{1A5F181A-811F-4960-8160-C8A028271896}" presName="Name13" presStyleLbl="parChTrans1D2" presStyleIdx="1" presStyleCnt="6"/>
      <dgm:spPr/>
      <dgm:t>
        <a:bodyPr/>
        <a:lstStyle/>
        <a:p>
          <a:endParaRPr lang="es-ES"/>
        </a:p>
      </dgm:t>
    </dgm:pt>
    <dgm:pt modelId="{00BD4F2E-1F2F-4467-B89D-BDA7E146359A}" type="pres">
      <dgm:prSet presAssocID="{10301907-5334-47B4-A0DA-4F4CB4825387}" presName="childText" presStyleLbl="bgAcc1" presStyleIdx="1" presStyleCnt="6">
        <dgm:presLayoutVars>
          <dgm:bulletEnabled val="1"/>
        </dgm:presLayoutVars>
      </dgm:prSet>
      <dgm:spPr/>
      <dgm:t>
        <a:bodyPr/>
        <a:lstStyle/>
        <a:p>
          <a:endParaRPr lang="es-ES"/>
        </a:p>
      </dgm:t>
    </dgm:pt>
    <dgm:pt modelId="{99B3AF4C-0C60-473F-AC97-8D747A626EDD}" type="pres">
      <dgm:prSet presAssocID="{B9A6EC39-2496-4815-8ABC-41577D7DF082}" presName="Name13" presStyleLbl="parChTrans1D2" presStyleIdx="2" presStyleCnt="6"/>
      <dgm:spPr/>
      <dgm:t>
        <a:bodyPr/>
        <a:lstStyle/>
        <a:p>
          <a:endParaRPr lang="es-ES"/>
        </a:p>
      </dgm:t>
    </dgm:pt>
    <dgm:pt modelId="{EC8039E2-52F7-4BC7-8E5E-7ECAAE1A5EEE}" type="pres">
      <dgm:prSet presAssocID="{E4CFB8D0-91A2-4243-AB31-B07FDE63A92F}" presName="childText" presStyleLbl="bgAcc1" presStyleIdx="2" presStyleCnt="6">
        <dgm:presLayoutVars>
          <dgm:bulletEnabled val="1"/>
        </dgm:presLayoutVars>
      </dgm:prSet>
      <dgm:spPr/>
      <dgm:t>
        <a:bodyPr/>
        <a:lstStyle/>
        <a:p>
          <a:endParaRPr lang="es-ES"/>
        </a:p>
      </dgm:t>
    </dgm:pt>
    <dgm:pt modelId="{2130BAAE-3DD2-4922-8BC3-72D15BD526B5}" type="pres">
      <dgm:prSet presAssocID="{4A518171-9D00-47C0-AF73-3412472191AC}" presName="root" presStyleCnt="0"/>
      <dgm:spPr/>
    </dgm:pt>
    <dgm:pt modelId="{BBB85F70-B3FB-43F1-8961-8514CF8FBC64}" type="pres">
      <dgm:prSet presAssocID="{4A518171-9D00-47C0-AF73-3412472191AC}" presName="rootComposite" presStyleCnt="0"/>
      <dgm:spPr/>
    </dgm:pt>
    <dgm:pt modelId="{5834087C-93D4-4ADC-A51A-C26F93144D61}" type="pres">
      <dgm:prSet presAssocID="{4A518171-9D00-47C0-AF73-3412472191AC}" presName="rootText" presStyleLbl="node1" presStyleIdx="1" presStyleCnt="2" custScaleX="125352"/>
      <dgm:spPr/>
      <dgm:t>
        <a:bodyPr/>
        <a:lstStyle/>
        <a:p>
          <a:endParaRPr lang="es-ES"/>
        </a:p>
      </dgm:t>
    </dgm:pt>
    <dgm:pt modelId="{01AC4277-B86F-4F8F-83B8-329C4354058B}" type="pres">
      <dgm:prSet presAssocID="{4A518171-9D00-47C0-AF73-3412472191AC}" presName="rootConnector" presStyleLbl="node1" presStyleIdx="1" presStyleCnt="2"/>
      <dgm:spPr/>
      <dgm:t>
        <a:bodyPr/>
        <a:lstStyle/>
        <a:p>
          <a:endParaRPr lang="es-ES"/>
        </a:p>
      </dgm:t>
    </dgm:pt>
    <dgm:pt modelId="{F4291691-0164-4D54-BE6F-526EA9DE86C4}" type="pres">
      <dgm:prSet presAssocID="{4A518171-9D00-47C0-AF73-3412472191AC}" presName="childShape" presStyleCnt="0"/>
      <dgm:spPr/>
    </dgm:pt>
    <dgm:pt modelId="{30661B54-DC62-42FB-97B4-E1988CC73B14}" type="pres">
      <dgm:prSet presAssocID="{CE5BCB0E-5FFE-4913-8752-7D1882B3FE29}" presName="Name13" presStyleLbl="parChTrans1D2" presStyleIdx="3" presStyleCnt="6"/>
      <dgm:spPr/>
      <dgm:t>
        <a:bodyPr/>
        <a:lstStyle/>
        <a:p>
          <a:endParaRPr lang="es-ES"/>
        </a:p>
      </dgm:t>
    </dgm:pt>
    <dgm:pt modelId="{010E1387-328A-4366-B814-875F36532EAD}" type="pres">
      <dgm:prSet presAssocID="{B4499BCC-A4CD-47B6-845B-2851EA167989}" presName="childText" presStyleLbl="bgAcc1" presStyleIdx="3" presStyleCnt="6">
        <dgm:presLayoutVars>
          <dgm:bulletEnabled val="1"/>
        </dgm:presLayoutVars>
      </dgm:prSet>
      <dgm:spPr/>
      <dgm:t>
        <a:bodyPr/>
        <a:lstStyle/>
        <a:p>
          <a:endParaRPr lang="es-ES"/>
        </a:p>
      </dgm:t>
    </dgm:pt>
    <dgm:pt modelId="{49B33C2D-3CA6-4CCC-9B3D-01D13E9C3EBB}" type="pres">
      <dgm:prSet presAssocID="{62E4F794-EE3E-468B-B90D-BE8A4196E5B1}" presName="Name13" presStyleLbl="parChTrans1D2" presStyleIdx="4" presStyleCnt="6"/>
      <dgm:spPr/>
      <dgm:t>
        <a:bodyPr/>
        <a:lstStyle/>
        <a:p>
          <a:endParaRPr lang="es-ES"/>
        </a:p>
      </dgm:t>
    </dgm:pt>
    <dgm:pt modelId="{AAD38E1E-E2C0-4DE8-82DD-EEBF31F952DF}" type="pres">
      <dgm:prSet presAssocID="{5DA36BF9-378A-46B5-AA87-D1275997E690}" presName="childText" presStyleLbl="bgAcc1" presStyleIdx="4" presStyleCnt="6">
        <dgm:presLayoutVars>
          <dgm:bulletEnabled val="1"/>
        </dgm:presLayoutVars>
      </dgm:prSet>
      <dgm:spPr/>
      <dgm:t>
        <a:bodyPr/>
        <a:lstStyle/>
        <a:p>
          <a:endParaRPr lang="es-ES"/>
        </a:p>
      </dgm:t>
    </dgm:pt>
    <dgm:pt modelId="{FCF7F91D-ED78-4054-8433-D61F72C7D74E}" type="pres">
      <dgm:prSet presAssocID="{2B9253F5-C223-4720-AF17-199AF00734FD}" presName="Name13" presStyleLbl="parChTrans1D2" presStyleIdx="5" presStyleCnt="6"/>
      <dgm:spPr/>
      <dgm:t>
        <a:bodyPr/>
        <a:lstStyle/>
        <a:p>
          <a:endParaRPr lang="es-ES"/>
        </a:p>
      </dgm:t>
    </dgm:pt>
    <dgm:pt modelId="{BDC88571-2206-4774-B361-7252DA636CC6}" type="pres">
      <dgm:prSet presAssocID="{5058E8DF-E212-49C0-8A96-B4833040A493}" presName="childText" presStyleLbl="bgAcc1" presStyleIdx="5" presStyleCnt="6" custScaleX="125429">
        <dgm:presLayoutVars>
          <dgm:bulletEnabled val="1"/>
        </dgm:presLayoutVars>
      </dgm:prSet>
      <dgm:spPr/>
      <dgm:t>
        <a:bodyPr/>
        <a:lstStyle/>
        <a:p>
          <a:endParaRPr lang="es-ES"/>
        </a:p>
      </dgm:t>
    </dgm:pt>
  </dgm:ptLst>
  <dgm:cxnLst>
    <dgm:cxn modelId="{D2EEFB16-4ADA-4079-836C-30BF8FB2AFCE}" srcId="{4A518171-9D00-47C0-AF73-3412472191AC}" destId="{5DA36BF9-378A-46B5-AA87-D1275997E690}" srcOrd="1" destOrd="0" parTransId="{62E4F794-EE3E-468B-B90D-BE8A4196E5B1}" sibTransId="{51AC731B-7CF7-44E0-AD01-524707701DED}"/>
    <dgm:cxn modelId="{804D7988-708E-4908-8675-1D773A2E1285}" type="presOf" srcId="{CE5BCB0E-5FFE-4913-8752-7D1882B3FE29}" destId="{30661B54-DC62-42FB-97B4-E1988CC73B14}" srcOrd="0" destOrd="0" presId="urn:microsoft.com/office/officeart/2005/8/layout/hierarchy3"/>
    <dgm:cxn modelId="{9F5139B9-C9F4-4144-9ABE-5448069176DB}" type="presOf" srcId="{0CCDB954-E99C-40BF-84B6-4A8C4B0D8E95}" destId="{FFCAC8CD-269A-4B7D-B407-F670B83FECC4}" srcOrd="0" destOrd="0" presId="urn:microsoft.com/office/officeart/2005/8/layout/hierarchy3"/>
    <dgm:cxn modelId="{7CFB561B-04BB-4B42-8C7F-DD377AD8DF05}" srcId="{4A518171-9D00-47C0-AF73-3412472191AC}" destId="{B4499BCC-A4CD-47B6-845B-2851EA167989}" srcOrd="0" destOrd="0" parTransId="{CE5BCB0E-5FFE-4913-8752-7D1882B3FE29}" sibTransId="{1890BB43-8601-42A6-8E10-F3E5A7767826}"/>
    <dgm:cxn modelId="{5C686E86-1967-4150-A93A-C6DD890697B2}" srcId="{0CCDB954-E99C-40BF-84B6-4A8C4B0D8E95}" destId="{E98350DF-94AE-4384-90C1-D453567E4B2C}" srcOrd="0" destOrd="0" parTransId="{4939B047-73AC-48C9-9A8F-924533FC6902}" sibTransId="{4F481DF4-70A7-4A0C-A4B4-54214DEC4A1B}"/>
    <dgm:cxn modelId="{3323ED63-3FA3-4C6E-8C0E-02023552CFE5}" srcId="{E98350DF-94AE-4384-90C1-D453567E4B2C}" destId="{10301907-5334-47B4-A0DA-4F4CB4825387}" srcOrd="1" destOrd="0" parTransId="{1A5F181A-811F-4960-8160-C8A028271896}" sibTransId="{8CD9ED01-6B11-46BA-92B8-C322E57C20B2}"/>
    <dgm:cxn modelId="{93CF14C7-3893-47EA-A234-9EC38BFAA7BD}" srcId="{4A518171-9D00-47C0-AF73-3412472191AC}" destId="{5058E8DF-E212-49C0-8A96-B4833040A493}" srcOrd="2" destOrd="0" parTransId="{2B9253F5-C223-4720-AF17-199AF00734FD}" sibTransId="{9B92E71D-C136-42BE-BB4C-943E8C57B6F3}"/>
    <dgm:cxn modelId="{283E223E-3D19-4572-BD78-C1D9B1E32034}" type="presOf" srcId="{1A5F181A-811F-4960-8160-C8A028271896}" destId="{B1549FDC-C65F-4761-B6AF-25206B4BA327}" srcOrd="0" destOrd="0" presId="urn:microsoft.com/office/officeart/2005/8/layout/hierarchy3"/>
    <dgm:cxn modelId="{3A85E1D3-997B-4D8C-A149-8DE54078782D}" type="presOf" srcId="{E98350DF-94AE-4384-90C1-D453567E4B2C}" destId="{A9A95B5E-0643-460C-A7F8-00BD1B0208C8}" srcOrd="1" destOrd="0" presId="urn:microsoft.com/office/officeart/2005/8/layout/hierarchy3"/>
    <dgm:cxn modelId="{B1EBF7BD-4FD1-4CED-BCCF-E470EBE375F0}" type="presOf" srcId="{62E4F794-EE3E-468B-B90D-BE8A4196E5B1}" destId="{49B33C2D-3CA6-4CCC-9B3D-01D13E9C3EBB}" srcOrd="0" destOrd="0" presId="urn:microsoft.com/office/officeart/2005/8/layout/hierarchy3"/>
    <dgm:cxn modelId="{65472545-7A8A-46A9-8C39-3456F2A34318}" type="presOf" srcId="{B4499BCC-A4CD-47B6-845B-2851EA167989}" destId="{010E1387-328A-4366-B814-875F36532EAD}" srcOrd="0" destOrd="0" presId="urn:microsoft.com/office/officeart/2005/8/layout/hierarchy3"/>
    <dgm:cxn modelId="{814FA848-9BC5-4B5C-9A23-BD51CEEFC96F}" type="presOf" srcId="{B9A6EC39-2496-4815-8ABC-41577D7DF082}" destId="{99B3AF4C-0C60-473F-AC97-8D747A626EDD}" srcOrd="0" destOrd="0" presId="urn:microsoft.com/office/officeart/2005/8/layout/hierarchy3"/>
    <dgm:cxn modelId="{8437F846-42FD-4052-8F13-98B6F5988BD0}" type="presOf" srcId="{E4CFB8D0-91A2-4243-AB31-B07FDE63A92F}" destId="{EC8039E2-52F7-4BC7-8E5E-7ECAAE1A5EEE}" srcOrd="0" destOrd="0" presId="urn:microsoft.com/office/officeart/2005/8/layout/hierarchy3"/>
    <dgm:cxn modelId="{F10D8CF6-EA7E-45DB-8014-B731DF08BCEA}" type="presOf" srcId="{2B9253F5-C223-4720-AF17-199AF00734FD}" destId="{FCF7F91D-ED78-4054-8433-D61F72C7D74E}" srcOrd="0" destOrd="0" presId="urn:microsoft.com/office/officeart/2005/8/layout/hierarchy3"/>
    <dgm:cxn modelId="{1DD41ACF-91E8-457F-9CA4-6C8D9E4BF4DC}" type="presOf" srcId="{4A518171-9D00-47C0-AF73-3412472191AC}" destId="{5834087C-93D4-4ADC-A51A-C26F93144D61}" srcOrd="0" destOrd="0" presId="urn:microsoft.com/office/officeart/2005/8/layout/hierarchy3"/>
    <dgm:cxn modelId="{D0CDC113-E633-4DE2-ACF0-5259A408E723}" type="presOf" srcId="{E98350DF-94AE-4384-90C1-D453567E4B2C}" destId="{EF746E7B-3455-4E3F-90E3-34E266B6DA98}" srcOrd="0" destOrd="0" presId="urn:microsoft.com/office/officeart/2005/8/layout/hierarchy3"/>
    <dgm:cxn modelId="{6E961180-8B8E-4A86-B758-26C85BD9537A}" srcId="{E98350DF-94AE-4384-90C1-D453567E4B2C}" destId="{E4CFB8D0-91A2-4243-AB31-B07FDE63A92F}" srcOrd="2" destOrd="0" parTransId="{B9A6EC39-2496-4815-8ABC-41577D7DF082}" sibTransId="{9C781621-31E5-4196-B2C7-6C29869CB678}"/>
    <dgm:cxn modelId="{EB66A1C8-C228-4AA6-BB22-A98B4D97B9F6}" type="presOf" srcId="{635DF997-2FA0-45CE-A4A8-C73BCAE044A4}" destId="{7244B8E6-B04A-407B-8518-77C1F16E14C6}" srcOrd="0" destOrd="0" presId="urn:microsoft.com/office/officeart/2005/8/layout/hierarchy3"/>
    <dgm:cxn modelId="{416C7218-73F3-4FC9-88A7-F0665C489D31}" srcId="{E98350DF-94AE-4384-90C1-D453567E4B2C}" destId="{635DF997-2FA0-45CE-A4A8-C73BCAE044A4}" srcOrd="0" destOrd="0" parTransId="{39090589-A360-4C5F-A6A7-832568907080}" sibTransId="{8393246F-0BD2-4C11-A881-701ED72668A2}"/>
    <dgm:cxn modelId="{0D946BA1-3278-4532-9571-95EB9DCF7815}" type="presOf" srcId="{39090589-A360-4C5F-A6A7-832568907080}" destId="{0F099BCD-173F-45AD-B664-28077833B0E9}" srcOrd="0" destOrd="0" presId="urn:microsoft.com/office/officeart/2005/8/layout/hierarchy3"/>
    <dgm:cxn modelId="{3306DDB3-2D57-4A3D-B908-4A9A943A12FE}" type="presOf" srcId="{10301907-5334-47B4-A0DA-4F4CB4825387}" destId="{00BD4F2E-1F2F-4467-B89D-BDA7E146359A}" srcOrd="0" destOrd="0" presId="urn:microsoft.com/office/officeart/2005/8/layout/hierarchy3"/>
    <dgm:cxn modelId="{055E3FEF-1046-42A2-A477-661D564F16A0}" type="presOf" srcId="{4A518171-9D00-47C0-AF73-3412472191AC}" destId="{01AC4277-B86F-4F8F-83B8-329C4354058B}" srcOrd="1" destOrd="0" presId="urn:microsoft.com/office/officeart/2005/8/layout/hierarchy3"/>
    <dgm:cxn modelId="{9D804736-A387-4242-A860-788C78C11029}" type="presOf" srcId="{5058E8DF-E212-49C0-8A96-B4833040A493}" destId="{BDC88571-2206-4774-B361-7252DA636CC6}" srcOrd="0" destOrd="0" presId="urn:microsoft.com/office/officeart/2005/8/layout/hierarchy3"/>
    <dgm:cxn modelId="{866D7FF4-2CC1-4CC5-889B-F4617910FF8E}" type="presOf" srcId="{5DA36BF9-378A-46B5-AA87-D1275997E690}" destId="{AAD38E1E-E2C0-4DE8-82DD-EEBF31F952DF}" srcOrd="0" destOrd="0" presId="urn:microsoft.com/office/officeart/2005/8/layout/hierarchy3"/>
    <dgm:cxn modelId="{23201E3B-9967-48F0-AC38-7BD4D7946CDE}" srcId="{0CCDB954-E99C-40BF-84B6-4A8C4B0D8E95}" destId="{4A518171-9D00-47C0-AF73-3412472191AC}" srcOrd="1" destOrd="0" parTransId="{089FC632-12CF-496D-A509-E1CD70F0AF8D}" sibTransId="{90265B03-687C-49AB-B667-6BC6B562DCDF}"/>
    <dgm:cxn modelId="{609C4921-4B68-46CF-8C37-6C899F0FFA97}" type="presParOf" srcId="{FFCAC8CD-269A-4B7D-B407-F670B83FECC4}" destId="{09290E7E-4C51-4254-89FA-62DF892B1365}" srcOrd="0" destOrd="0" presId="urn:microsoft.com/office/officeart/2005/8/layout/hierarchy3"/>
    <dgm:cxn modelId="{08380B1C-C5B5-49AF-81EA-991054F2912A}" type="presParOf" srcId="{09290E7E-4C51-4254-89FA-62DF892B1365}" destId="{1351680B-D397-4A48-8AA2-00ED8CDAC9C9}" srcOrd="0" destOrd="0" presId="urn:microsoft.com/office/officeart/2005/8/layout/hierarchy3"/>
    <dgm:cxn modelId="{F6927EEE-34A9-4B64-B02F-CC90437E7369}" type="presParOf" srcId="{1351680B-D397-4A48-8AA2-00ED8CDAC9C9}" destId="{EF746E7B-3455-4E3F-90E3-34E266B6DA98}" srcOrd="0" destOrd="0" presId="urn:microsoft.com/office/officeart/2005/8/layout/hierarchy3"/>
    <dgm:cxn modelId="{6246B122-B2C6-4675-A096-2A2A50665A7F}" type="presParOf" srcId="{1351680B-D397-4A48-8AA2-00ED8CDAC9C9}" destId="{A9A95B5E-0643-460C-A7F8-00BD1B0208C8}" srcOrd="1" destOrd="0" presId="urn:microsoft.com/office/officeart/2005/8/layout/hierarchy3"/>
    <dgm:cxn modelId="{6A559C14-6260-4491-A764-04512E31217E}" type="presParOf" srcId="{09290E7E-4C51-4254-89FA-62DF892B1365}" destId="{D36E86F0-E401-4451-9F94-9D4989963C1E}" srcOrd="1" destOrd="0" presId="urn:microsoft.com/office/officeart/2005/8/layout/hierarchy3"/>
    <dgm:cxn modelId="{2A6771F2-E7F1-4090-8E5B-587FF84B179A}" type="presParOf" srcId="{D36E86F0-E401-4451-9F94-9D4989963C1E}" destId="{0F099BCD-173F-45AD-B664-28077833B0E9}" srcOrd="0" destOrd="0" presId="urn:microsoft.com/office/officeart/2005/8/layout/hierarchy3"/>
    <dgm:cxn modelId="{EC70BB03-20D7-40EC-AC43-906718E0446B}" type="presParOf" srcId="{D36E86F0-E401-4451-9F94-9D4989963C1E}" destId="{7244B8E6-B04A-407B-8518-77C1F16E14C6}" srcOrd="1" destOrd="0" presId="urn:microsoft.com/office/officeart/2005/8/layout/hierarchy3"/>
    <dgm:cxn modelId="{66D78A99-4C74-4DCC-AB6C-419C0AE5282D}" type="presParOf" srcId="{D36E86F0-E401-4451-9F94-9D4989963C1E}" destId="{B1549FDC-C65F-4761-B6AF-25206B4BA327}" srcOrd="2" destOrd="0" presId="urn:microsoft.com/office/officeart/2005/8/layout/hierarchy3"/>
    <dgm:cxn modelId="{69F072A9-15D7-422B-9FB9-AA8FB5A6C386}" type="presParOf" srcId="{D36E86F0-E401-4451-9F94-9D4989963C1E}" destId="{00BD4F2E-1F2F-4467-B89D-BDA7E146359A}" srcOrd="3" destOrd="0" presId="urn:microsoft.com/office/officeart/2005/8/layout/hierarchy3"/>
    <dgm:cxn modelId="{7CDF5FE0-7A30-4F32-AA3F-0826B98B68D0}" type="presParOf" srcId="{D36E86F0-E401-4451-9F94-9D4989963C1E}" destId="{99B3AF4C-0C60-473F-AC97-8D747A626EDD}" srcOrd="4" destOrd="0" presId="urn:microsoft.com/office/officeart/2005/8/layout/hierarchy3"/>
    <dgm:cxn modelId="{0321DB9A-DD2C-4464-BEEB-C335B83BC1F7}" type="presParOf" srcId="{D36E86F0-E401-4451-9F94-9D4989963C1E}" destId="{EC8039E2-52F7-4BC7-8E5E-7ECAAE1A5EEE}" srcOrd="5" destOrd="0" presId="urn:microsoft.com/office/officeart/2005/8/layout/hierarchy3"/>
    <dgm:cxn modelId="{3C20BF3B-4AC7-4D39-825D-71A888B11152}" type="presParOf" srcId="{FFCAC8CD-269A-4B7D-B407-F670B83FECC4}" destId="{2130BAAE-3DD2-4922-8BC3-72D15BD526B5}" srcOrd="1" destOrd="0" presId="urn:microsoft.com/office/officeart/2005/8/layout/hierarchy3"/>
    <dgm:cxn modelId="{3062CD3B-CA5D-44D2-B090-1CA003E48086}" type="presParOf" srcId="{2130BAAE-3DD2-4922-8BC3-72D15BD526B5}" destId="{BBB85F70-B3FB-43F1-8961-8514CF8FBC64}" srcOrd="0" destOrd="0" presId="urn:microsoft.com/office/officeart/2005/8/layout/hierarchy3"/>
    <dgm:cxn modelId="{286E4557-8709-494C-B7D7-20473DFE501A}" type="presParOf" srcId="{BBB85F70-B3FB-43F1-8961-8514CF8FBC64}" destId="{5834087C-93D4-4ADC-A51A-C26F93144D61}" srcOrd="0" destOrd="0" presId="urn:microsoft.com/office/officeart/2005/8/layout/hierarchy3"/>
    <dgm:cxn modelId="{174EFE8F-849A-4442-A11A-64A617891F6C}" type="presParOf" srcId="{BBB85F70-B3FB-43F1-8961-8514CF8FBC64}" destId="{01AC4277-B86F-4F8F-83B8-329C4354058B}" srcOrd="1" destOrd="0" presId="urn:microsoft.com/office/officeart/2005/8/layout/hierarchy3"/>
    <dgm:cxn modelId="{51328AA6-FAF9-44ED-AE0E-6602B8D974D8}" type="presParOf" srcId="{2130BAAE-3DD2-4922-8BC3-72D15BD526B5}" destId="{F4291691-0164-4D54-BE6F-526EA9DE86C4}" srcOrd="1" destOrd="0" presId="urn:microsoft.com/office/officeart/2005/8/layout/hierarchy3"/>
    <dgm:cxn modelId="{85821105-71E1-43EC-A341-4A44E365941E}" type="presParOf" srcId="{F4291691-0164-4D54-BE6F-526EA9DE86C4}" destId="{30661B54-DC62-42FB-97B4-E1988CC73B14}" srcOrd="0" destOrd="0" presId="urn:microsoft.com/office/officeart/2005/8/layout/hierarchy3"/>
    <dgm:cxn modelId="{F6F9ABC8-8828-4735-AB4A-CFE51D234C06}" type="presParOf" srcId="{F4291691-0164-4D54-BE6F-526EA9DE86C4}" destId="{010E1387-328A-4366-B814-875F36532EAD}" srcOrd="1" destOrd="0" presId="urn:microsoft.com/office/officeart/2005/8/layout/hierarchy3"/>
    <dgm:cxn modelId="{1D0790EB-DB25-4B6E-B44C-4DFDA7C2446F}" type="presParOf" srcId="{F4291691-0164-4D54-BE6F-526EA9DE86C4}" destId="{49B33C2D-3CA6-4CCC-9B3D-01D13E9C3EBB}" srcOrd="2" destOrd="0" presId="urn:microsoft.com/office/officeart/2005/8/layout/hierarchy3"/>
    <dgm:cxn modelId="{BAC38B04-2775-401E-BB8C-A07D1BE1B9F4}" type="presParOf" srcId="{F4291691-0164-4D54-BE6F-526EA9DE86C4}" destId="{AAD38E1E-E2C0-4DE8-82DD-EEBF31F952DF}" srcOrd="3" destOrd="0" presId="urn:microsoft.com/office/officeart/2005/8/layout/hierarchy3"/>
    <dgm:cxn modelId="{BFEFE0A3-4B50-4D6C-9348-C453024FFEAC}" type="presParOf" srcId="{F4291691-0164-4D54-BE6F-526EA9DE86C4}" destId="{FCF7F91D-ED78-4054-8433-D61F72C7D74E}" srcOrd="4" destOrd="0" presId="urn:microsoft.com/office/officeart/2005/8/layout/hierarchy3"/>
    <dgm:cxn modelId="{33B64037-5397-4E8D-8291-2817EEB5C92B}" type="presParOf" srcId="{F4291691-0164-4D54-BE6F-526EA9DE86C4}" destId="{BDC88571-2206-4774-B361-7252DA636CC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BDD061-BD33-446F-A748-F220D72F0AA8}" type="doc">
      <dgm:prSet loTypeId="urn:microsoft.com/office/officeart/2005/8/layout/lProcess2" loCatId="list" qsTypeId="urn:microsoft.com/office/officeart/2005/8/quickstyle/3d2" qsCatId="3D" csTypeId="urn:microsoft.com/office/officeart/2005/8/colors/accent2_1" csCatId="accent2" phldr="1"/>
      <dgm:spPr/>
      <dgm:t>
        <a:bodyPr/>
        <a:lstStyle/>
        <a:p>
          <a:endParaRPr lang="es-ES"/>
        </a:p>
      </dgm:t>
    </dgm:pt>
    <dgm:pt modelId="{29047876-88E4-4163-9B61-DB84B98FBD0B}">
      <dgm:prSet phldrT="[Texto]" custT="1"/>
      <dgm:spPr/>
      <dgm:t>
        <a:bodyPr/>
        <a:lstStyle/>
        <a:p>
          <a:r>
            <a:rPr lang="es-ES" sz="1400" b="1" dirty="0" smtClean="0"/>
            <a:t>PRODUCTO</a:t>
          </a:r>
          <a:endParaRPr lang="es-ES" sz="1400" b="1" dirty="0"/>
        </a:p>
      </dgm:t>
    </dgm:pt>
    <dgm:pt modelId="{1EC250F1-8C24-4EBF-B669-5F06BAA18F20}" type="parTrans" cxnId="{35844B72-E830-4628-836A-7CF3EBAC8B0D}">
      <dgm:prSet/>
      <dgm:spPr/>
      <dgm:t>
        <a:bodyPr/>
        <a:lstStyle/>
        <a:p>
          <a:endParaRPr lang="es-ES"/>
        </a:p>
      </dgm:t>
    </dgm:pt>
    <dgm:pt modelId="{9FD3BA05-7680-40A6-9430-1220C8016316}" type="sibTrans" cxnId="{35844B72-E830-4628-836A-7CF3EBAC8B0D}">
      <dgm:prSet/>
      <dgm:spPr/>
      <dgm:t>
        <a:bodyPr/>
        <a:lstStyle/>
        <a:p>
          <a:endParaRPr lang="es-ES"/>
        </a:p>
      </dgm:t>
    </dgm:pt>
    <dgm:pt modelId="{EF9BCA3F-DF71-42D2-9AE8-8F7E73FE8F2A}">
      <dgm:prSet phldrT="[Texto]"/>
      <dgm:spPr/>
      <dgm:t>
        <a:bodyPr/>
        <a:lstStyle/>
        <a:p>
          <a:r>
            <a:rPr lang="es-ES" dirty="0" smtClean="0"/>
            <a:t>Insumos tecnológicos</a:t>
          </a:r>
          <a:endParaRPr lang="es-ES" dirty="0"/>
        </a:p>
      </dgm:t>
    </dgm:pt>
    <dgm:pt modelId="{796F5F76-43A2-4DF1-A93D-B6E4EC925B73}" type="parTrans" cxnId="{CE016250-5B7B-4E4F-BF88-51AB9DD58E3C}">
      <dgm:prSet/>
      <dgm:spPr/>
      <dgm:t>
        <a:bodyPr/>
        <a:lstStyle/>
        <a:p>
          <a:endParaRPr lang="es-ES"/>
        </a:p>
      </dgm:t>
    </dgm:pt>
    <dgm:pt modelId="{4EB9506F-606B-44FD-978C-710F89A505AA}" type="sibTrans" cxnId="{CE016250-5B7B-4E4F-BF88-51AB9DD58E3C}">
      <dgm:prSet/>
      <dgm:spPr/>
      <dgm:t>
        <a:bodyPr/>
        <a:lstStyle/>
        <a:p>
          <a:endParaRPr lang="es-ES"/>
        </a:p>
      </dgm:t>
    </dgm:pt>
    <dgm:pt modelId="{A33AFF17-3EB7-4D44-BF14-BD73B2FF96CD}">
      <dgm:prSet phldrT="[Texto]"/>
      <dgm:spPr/>
      <dgm:t>
        <a:bodyPr/>
        <a:lstStyle/>
        <a:p>
          <a:r>
            <a:rPr lang="es-ES" dirty="0" smtClean="0"/>
            <a:t>Equipos y maquinarias.</a:t>
          </a:r>
          <a:endParaRPr lang="es-ES" dirty="0"/>
        </a:p>
      </dgm:t>
    </dgm:pt>
    <dgm:pt modelId="{1CB3B2E3-6CE6-4D5C-96FF-F588542C48F6}" type="parTrans" cxnId="{00A7F672-04CB-4760-BE6D-734470D21244}">
      <dgm:prSet/>
      <dgm:spPr/>
      <dgm:t>
        <a:bodyPr/>
        <a:lstStyle/>
        <a:p>
          <a:endParaRPr lang="es-ES"/>
        </a:p>
      </dgm:t>
    </dgm:pt>
    <dgm:pt modelId="{3B3C8443-FB88-4E4D-B873-3508E93A92EC}" type="sibTrans" cxnId="{00A7F672-04CB-4760-BE6D-734470D21244}">
      <dgm:prSet/>
      <dgm:spPr/>
      <dgm:t>
        <a:bodyPr/>
        <a:lstStyle/>
        <a:p>
          <a:endParaRPr lang="es-ES"/>
        </a:p>
      </dgm:t>
    </dgm:pt>
    <dgm:pt modelId="{55D0E49F-B58B-4914-8979-C36046DB9204}">
      <dgm:prSet phldrT="[Texto]" custT="1"/>
      <dgm:spPr/>
      <dgm:t>
        <a:bodyPr/>
        <a:lstStyle/>
        <a:p>
          <a:r>
            <a:rPr lang="es-ES" sz="1400" b="1" dirty="0" smtClean="0"/>
            <a:t>PRECIO</a:t>
          </a:r>
          <a:endParaRPr lang="es-ES" sz="1400" b="1" dirty="0"/>
        </a:p>
      </dgm:t>
    </dgm:pt>
    <dgm:pt modelId="{4EB80BB3-DD16-4F19-A505-97DB3CB6C192}" type="parTrans" cxnId="{D25BA2CC-90E1-4985-B9D6-CCFDDD8CF1AB}">
      <dgm:prSet/>
      <dgm:spPr/>
      <dgm:t>
        <a:bodyPr/>
        <a:lstStyle/>
        <a:p>
          <a:endParaRPr lang="es-ES"/>
        </a:p>
      </dgm:t>
    </dgm:pt>
    <dgm:pt modelId="{8E9AC292-6227-4508-8C25-6E6045C31535}" type="sibTrans" cxnId="{D25BA2CC-90E1-4985-B9D6-CCFDDD8CF1AB}">
      <dgm:prSet/>
      <dgm:spPr/>
      <dgm:t>
        <a:bodyPr/>
        <a:lstStyle/>
        <a:p>
          <a:endParaRPr lang="es-ES"/>
        </a:p>
      </dgm:t>
    </dgm:pt>
    <dgm:pt modelId="{1EA881AB-BBC6-4040-A53E-21B026BADF94}">
      <dgm:prSet phldrT="[Texto]"/>
      <dgm:spPr/>
      <dgm:t>
        <a:bodyPr/>
        <a:lstStyle/>
        <a:p>
          <a:r>
            <a:rPr lang="es-ES" dirty="0" smtClean="0"/>
            <a:t>Pagos diversificados.</a:t>
          </a:r>
          <a:endParaRPr lang="es-ES" dirty="0"/>
        </a:p>
      </dgm:t>
    </dgm:pt>
    <dgm:pt modelId="{4CD09E1F-45C5-441C-88BC-9DE85C940FFD}" type="parTrans" cxnId="{95100A37-FB52-468A-AC5A-0D88FD83B1CA}">
      <dgm:prSet/>
      <dgm:spPr/>
      <dgm:t>
        <a:bodyPr/>
        <a:lstStyle/>
        <a:p>
          <a:endParaRPr lang="es-ES"/>
        </a:p>
      </dgm:t>
    </dgm:pt>
    <dgm:pt modelId="{E43F0CF5-9156-49C9-9E5B-4596F00CF670}" type="sibTrans" cxnId="{95100A37-FB52-468A-AC5A-0D88FD83B1CA}">
      <dgm:prSet/>
      <dgm:spPr/>
      <dgm:t>
        <a:bodyPr/>
        <a:lstStyle/>
        <a:p>
          <a:endParaRPr lang="es-ES"/>
        </a:p>
      </dgm:t>
    </dgm:pt>
    <dgm:pt modelId="{81F40317-06D8-4361-A848-09B4DF20A0A6}">
      <dgm:prSet phldrT="[Texto]" custT="1"/>
      <dgm:spPr/>
      <dgm:t>
        <a:bodyPr/>
        <a:lstStyle/>
        <a:p>
          <a:r>
            <a:rPr lang="es-ES" sz="1200" b="1" dirty="0" smtClean="0"/>
            <a:t>PROMOCIÓN</a:t>
          </a:r>
          <a:endParaRPr lang="es-ES" sz="1200" b="1" dirty="0"/>
        </a:p>
      </dgm:t>
    </dgm:pt>
    <dgm:pt modelId="{81C1BA83-28BA-4397-9F50-32FF21300A5B}" type="parTrans" cxnId="{F498E868-2B71-45A3-AE4F-356ADC3E98E1}">
      <dgm:prSet/>
      <dgm:spPr/>
      <dgm:t>
        <a:bodyPr/>
        <a:lstStyle/>
        <a:p>
          <a:endParaRPr lang="es-ES"/>
        </a:p>
      </dgm:t>
    </dgm:pt>
    <dgm:pt modelId="{B1029A5A-3E23-4E4C-89CE-4B3F6AB0D4C8}" type="sibTrans" cxnId="{F498E868-2B71-45A3-AE4F-356ADC3E98E1}">
      <dgm:prSet/>
      <dgm:spPr/>
      <dgm:t>
        <a:bodyPr/>
        <a:lstStyle/>
        <a:p>
          <a:endParaRPr lang="es-ES"/>
        </a:p>
      </dgm:t>
    </dgm:pt>
    <dgm:pt modelId="{90A1FCE5-FC00-4887-8FCC-6336EA205150}">
      <dgm:prSet phldrT="[Texto]"/>
      <dgm:spPr/>
      <dgm:t>
        <a:bodyPr/>
        <a:lstStyle/>
        <a:p>
          <a:r>
            <a:rPr lang="es-ES" dirty="0" smtClean="0"/>
            <a:t>Precios con descuento por volúmenes de compra</a:t>
          </a:r>
          <a:endParaRPr lang="es-ES" dirty="0"/>
        </a:p>
      </dgm:t>
    </dgm:pt>
    <dgm:pt modelId="{A53C9AF0-43C3-4611-8B4F-B78ED264E893}" type="parTrans" cxnId="{5F1C7D64-FD35-4B5B-B9F0-B3379536F905}">
      <dgm:prSet/>
      <dgm:spPr/>
      <dgm:t>
        <a:bodyPr/>
        <a:lstStyle/>
        <a:p>
          <a:endParaRPr lang="es-ES"/>
        </a:p>
      </dgm:t>
    </dgm:pt>
    <dgm:pt modelId="{F26C4982-76EA-46B9-A726-F17E91F6C5F3}" type="sibTrans" cxnId="{5F1C7D64-FD35-4B5B-B9F0-B3379536F905}">
      <dgm:prSet/>
      <dgm:spPr/>
      <dgm:t>
        <a:bodyPr/>
        <a:lstStyle/>
        <a:p>
          <a:endParaRPr lang="es-ES"/>
        </a:p>
      </dgm:t>
    </dgm:pt>
    <dgm:pt modelId="{B723AD77-E8B3-4BD8-9883-059E637907FA}">
      <dgm:prSet phldrT="[Texto]"/>
      <dgm:spPr/>
      <dgm:t>
        <a:bodyPr/>
        <a:lstStyle/>
        <a:p>
          <a:r>
            <a:rPr lang="es-ES" dirty="0" smtClean="0"/>
            <a:t>Información clara y actualizada.</a:t>
          </a:r>
          <a:endParaRPr lang="es-ES" dirty="0"/>
        </a:p>
      </dgm:t>
    </dgm:pt>
    <dgm:pt modelId="{AE318FFF-282D-4DAB-96C5-1D141B364EE4}" type="parTrans" cxnId="{19A85B60-C60A-4286-B0F2-447EBD0FA743}">
      <dgm:prSet/>
      <dgm:spPr/>
      <dgm:t>
        <a:bodyPr/>
        <a:lstStyle/>
        <a:p>
          <a:endParaRPr lang="es-ES"/>
        </a:p>
      </dgm:t>
    </dgm:pt>
    <dgm:pt modelId="{117653A9-E3FB-427F-A736-6FDB002E29DE}" type="sibTrans" cxnId="{19A85B60-C60A-4286-B0F2-447EBD0FA743}">
      <dgm:prSet/>
      <dgm:spPr/>
      <dgm:t>
        <a:bodyPr/>
        <a:lstStyle/>
        <a:p>
          <a:endParaRPr lang="es-ES"/>
        </a:p>
      </dgm:t>
    </dgm:pt>
    <dgm:pt modelId="{00FCEDED-6C51-44A7-B8C5-3C2A87037D43}">
      <dgm:prSet phldrT="[Texto]" custT="1"/>
      <dgm:spPr/>
      <dgm:t>
        <a:bodyPr/>
        <a:lstStyle/>
        <a:p>
          <a:r>
            <a:rPr lang="es-ES" sz="1200" b="1" dirty="0" smtClean="0"/>
            <a:t>PLAZA (Distribución)</a:t>
          </a:r>
          <a:endParaRPr lang="es-ES" sz="1200" b="1" dirty="0"/>
        </a:p>
      </dgm:t>
    </dgm:pt>
    <dgm:pt modelId="{07033AA7-BB36-46BB-919B-50A1D1F7BCC8}" type="parTrans" cxnId="{900FCB5D-D6AC-43A6-8B61-BAAA79C057FC}">
      <dgm:prSet/>
      <dgm:spPr/>
      <dgm:t>
        <a:bodyPr/>
        <a:lstStyle/>
        <a:p>
          <a:endParaRPr lang="es-ES"/>
        </a:p>
      </dgm:t>
    </dgm:pt>
    <dgm:pt modelId="{7819F885-8A36-4EF7-937A-C57CEC98FF89}" type="sibTrans" cxnId="{900FCB5D-D6AC-43A6-8B61-BAAA79C057FC}">
      <dgm:prSet/>
      <dgm:spPr/>
      <dgm:t>
        <a:bodyPr/>
        <a:lstStyle/>
        <a:p>
          <a:endParaRPr lang="es-ES"/>
        </a:p>
      </dgm:t>
    </dgm:pt>
    <dgm:pt modelId="{26BBB027-552D-4042-A964-E031479C23BC}">
      <dgm:prSet phldrT="[Texto]"/>
      <dgm:spPr/>
      <dgm:t>
        <a:bodyPr/>
        <a:lstStyle/>
        <a:p>
          <a:r>
            <a:rPr lang="es-ES" dirty="0" smtClean="0"/>
            <a:t>Venta directa.</a:t>
          </a:r>
          <a:endParaRPr lang="es-ES" dirty="0"/>
        </a:p>
      </dgm:t>
    </dgm:pt>
    <dgm:pt modelId="{6056C456-D7D9-4715-8C8B-9C5F3E67D8A6}" type="parTrans" cxnId="{985EF22B-21B3-4C32-B845-3A59D9AE11F6}">
      <dgm:prSet/>
      <dgm:spPr/>
      <dgm:t>
        <a:bodyPr/>
        <a:lstStyle/>
        <a:p>
          <a:endParaRPr lang="es-ES"/>
        </a:p>
      </dgm:t>
    </dgm:pt>
    <dgm:pt modelId="{90A43B3E-8A8D-4638-A3E8-28CD89162999}" type="sibTrans" cxnId="{985EF22B-21B3-4C32-B845-3A59D9AE11F6}">
      <dgm:prSet/>
      <dgm:spPr/>
      <dgm:t>
        <a:bodyPr/>
        <a:lstStyle/>
        <a:p>
          <a:endParaRPr lang="es-ES"/>
        </a:p>
      </dgm:t>
    </dgm:pt>
    <dgm:pt modelId="{0E59DC75-2D21-4F78-ACF7-E1CA21DDD846}">
      <dgm:prSet phldrT="[Texto]"/>
      <dgm:spPr/>
      <dgm:t>
        <a:bodyPr/>
        <a:lstStyle/>
        <a:p>
          <a:r>
            <a:rPr lang="es-ES" dirty="0" smtClean="0"/>
            <a:t>Ventas por web.</a:t>
          </a:r>
          <a:endParaRPr lang="es-ES" dirty="0"/>
        </a:p>
      </dgm:t>
    </dgm:pt>
    <dgm:pt modelId="{2D9A0E19-FDE6-416F-ACE9-82698F432B6E}" type="parTrans" cxnId="{30733F80-7D6D-4EEE-A665-2ADCF597A111}">
      <dgm:prSet/>
      <dgm:spPr/>
      <dgm:t>
        <a:bodyPr/>
        <a:lstStyle/>
        <a:p>
          <a:endParaRPr lang="es-ES"/>
        </a:p>
      </dgm:t>
    </dgm:pt>
    <dgm:pt modelId="{6CBB922C-FD53-4985-89B3-EFF33270E96C}" type="sibTrans" cxnId="{30733F80-7D6D-4EEE-A665-2ADCF597A111}">
      <dgm:prSet/>
      <dgm:spPr/>
      <dgm:t>
        <a:bodyPr/>
        <a:lstStyle/>
        <a:p>
          <a:endParaRPr lang="es-ES"/>
        </a:p>
      </dgm:t>
    </dgm:pt>
    <dgm:pt modelId="{A1CA9B99-57F9-443C-84F4-3FA96E10A4B0}">
      <dgm:prSet phldrT="[Texto]" custT="1"/>
      <dgm:spPr/>
      <dgm:t>
        <a:bodyPr/>
        <a:lstStyle/>
        <a:p>
          <a:r>
            <a:rPr lang="es-ES" sz="1400" b="1" dirty="0" smtClean="0"/>
            <a:t>PERSONAS</a:t>
          </a:r>
          <a:endParaRPr lang="es-ES" sz="1400" b="1" dirty="0"/>
        </a:p>
      </dgm:t>
    </dgm:pt>
    <dgm:pt modelId="{D384EB9D-8776-4ED6-AA8C-6F5828D2606D}" type="parTrans" cxnId="{EE94B5F7-627E-4CC8-B842-63BC78683C4B}">
      <dgm:prSet/>
      <dgm:spPr/>
      <dgm:t>
        <a:bodyPr/>
        <a:lstStyle/>
        <a:p>
          <a:endParaRPr lang="es-ES"/>
        </a:p>
      </dgm:t>
    </dgm:pt>
    <dgm:pt modelId="{BECBAD73-63AF-4F17-8862-F9DBDD0B48CA}" type="sibTrans" cxnId="{EE94B5F7-627E-4CC8-B842-63BC78683C4B}">
      <dgm:prSet/>
      <dgm:spPr/>
      <dgm:t>
        <a:bodyPr/>
        <a:lstStyle/>
        <a:p>
          <a:endParaRPr lang="es-ES"/>
        </a:p>
      </dgm:t>
    </dgm:pt>
    <dgm:pt modelId="{7EB2F200-CD69-48BD-BA43-0E5B07DA4F89}">
      <dgm:prSet phldrT="[Texto]"/>
      <dgm:spPr/>
      <dgm:t>
        <a:bodyPr/>
        <a:lstStyle/>
        <a:p>
          <a:r>
            <a:rPr lang="es-ES" dirty="0" smtClean="0"/>
            <a:t>Personal capacitado.</a:t>
          </a:r>
          <a:endParaRPr lang="es-ES" dirty="0"/>
        </a:p>
      </dgm:t>
    </dgm:pt>
    <dgm:pt modelId="{57FEE62A-447D-4E86-B760-12E2BF261C99}" type="parTrans" cxnId="{806869FE-E2E2-4F65-8F08-AB3E3227FFAA}">
      <dgm:prSet/>
      <dgm:spPr/>
      <dgm:t>
        <a:bodyPr/>
        <a:lstStyle/>
        <a:p>
          <a:endParaRPr lang="es-ES"/>
        </a:p>
      </dgm:t>
    </dgm:pt>
    <dgm:pt modelId="{7905A8B7-E214-434F-A3AE-C2D2291129D3}" type="sibTrans" cxnId="{806869FE-E2E2-4F65-8F08-AB3E3227FFAA}">
      <dgm:prSet/>
      <dgm:spPr/>
      <dgm:t>
        <a:bodyPr/>
        <a:lstStyle/>
        <a:p>
          <a:endParaRPr lang="es-ES"/>
        </a:p>
      </dgm:t>
    </dgm:pt>
    <dgm:pt modelId="{C8902165-5558-4212-AD52-5E7A2D5EF142}">
      <dgm:prSet phldrT="[Texto]"/>
      <dgm:spPr/>
      <dgm:t>
        <a:bodyPr/>
        <a:lstStyle/>
        <a:p>
          <a:r>
            <a:rPr lang="es-ES" dirty="0" smtClean="0"/>
            <a:t>Competencias para el cargo.</a:t>
          </a:r>
          <a:endParaRPr lang="es-ES" dirty="0"/>
        </a:p>
      </dgm:t>
    </dgm:pt>
    <dgm:pt modelId="{071897A5-5134-4CDD-A4A8-7C2ED2450EFA}" type="parTrans" cxnId="{A79DF617-C793-4076-977E-946F73E5D3AE}">
      <dgm:prSet/>
      <dgm:spPr/>
      <dgm:t>
        <a:bodyPr/>
        <a:lstStyle/>
        <a:p>
          <a:endParaRPr lang="es-ES"/>
        </a:p>
      </dgm:t>
    </dgm:pt>
    <dgm:pt modelId="{E93185DD-68A5-493E-AAF0-95B633715303}" type="sibTrans" cxnId="{A79DF617-C793-4076-977E-946F73E5D3AE}">
      <dgm:prSet/>
      <dgm:spPr/>
      <dgm:t>
        <a:bodyPr/>
        <a:lstStyle/>
        <a:p>
          <a:endParaRPr lang="es-ES"/>
        </a:p>
      </dgm:t>
    </dgm:pt>
    <dgm:pt modelId="{DEBC633E-FFB4-41F2-9112-57E58DE03FE7}">
      <dgm:prSet phldrT="[Texto]" custT="1"/>
      <dgm:spPr/>
      <dgm:t>
        <a:bodyPr/>
        <a:lstStyle/>
        <a:p>
          <a:r>
            <a:rPr lang="es-ES" sz="1400" b="1" dirty="0" smtClean="0"/>
            <a:t>PROCESOS</a:t>
          </a:r>
          <a:endParaRPr lang="es-ES" sz="1400" b="1" dirty="0"/>
        </a:p>
      </dgm:t>
    </dgm:pt>
    <dgm:pt modelId="{0C01C0D8-91FD-4A11-8038-F9B0AB9F8802}" type="parTrans" cxnId="{6A210934-1A21-4E39-90B3-A55A50EE98FB}">
      <dgm:prSet/>
      <dgm:spPr/>
      <dgm:t>
        <a:bodyPr/>
        <a:lstStyle/>
        <a:p>
          <a:endParaRPr lang="es-ES"/>
        </a:p>
      </dgm:t>
    </dgm:pt>
    <dgm:pt modelId="{2F1A7ACA-780C-4041-9B88-DABD412DA1E2}" type="sibTrans" cxnId="{6A210934-1A21-4E39-90B3-A55A50EE98FB}">
      <dgm:prSet/>
      <dgm:spPr/>
      <dgm:t>
        <a:bodyPr/>
        <a:lstStyle/>
        <a:p>
          <a:endParaRPr lang="es-ES"/>
        </a:p>
      </dgm:t>
    </dgm:pt>
    <dgm:pt modelId="{996C9844-2F62-4BD7-B25B-01002CA29F9E}">
      <dgm:prSet phldrT="[Texto]"/>
      <dgm:spPr/>
      <dgm:t>
        <a:bodyPr/>
        <a:lstStyle/>
        <a:p>
          <a:r>
            <a:rPr lang="es-ES" dirty="0" smtClean="0"/>
            <a:t>Comodidad compra productos.</a:t>
          </a:r>
          <a:endParaRPr lang="es-ES" dirty="0"/>
        </a:p>
      </dgm:t>
    </dgm:pt>
    <dgm:pt modelId="{ED6F9BA9-3FD6-4A9A-A1B9-6BD56BF7CB6E}" type="parTrans" cxnId="{14D33C2E-955E-4DD6-BB0E-CD436957BD90}">
      <dgm:prSet/>
      <dgm:spPr/>
      <dgm:t>
        <a:bodyPr/>
        <a:lstStyle/>
        <a:p>
          <a:endParaRPr lang="es-ES"/>
        </a:p>
      </dgm:t>
    </dgm:pt>
    <dgm:pt modelId="{75CA7025-38C3-4E08-B3E2-E32D946A2A3D}" type="sibTrans" cxnId="{14D33C2E-955E-4DD6-BB0E-CD436957BD90}">
      <dgm:prSet/>
      <dgm:spPr/>
      <dgm:t>
        <a:bodyPr/>
        <a:lstStyle/>
        <a:p>
          <a:endParaRPr lang="es-ES"/>
        </a:p>
      </dgm:t>
    </dgm:pt>
    <dgm:pt modelId="{FBC69AB8-41D7-45CF-B659-563469324A22}">
      <dgm:prSet phldrT="[Texto]"/>
      <dgm:spPr/>
      <dgm:t>
        <a:bodyPr/>
        <a:lstStyle/>
        <a:p>
          <a:r>
            <a:rPr lang="es-ES" dirty="0" smtClean="0"/>
            <a:t>Seguridad pagos web.</a:t>
          </a:r>
          <a:endParaRPr lang="es-ES" dirty="0"/>
        </a:p>
      </dgm:t>
    </dgm:pt>
    <dgm:pt modelId="{612E360C-E860-4340-A3A0-6B37DE3BF360}" type="parTrans" cxnId="{BDD91529-67DE-491F-99BF-8BA24EA66A1B}">
      <dgm:prSet/>
      <dgm:spPr/>
      <dgm:t>
        <a:bodyPr/>
        <a:lstStyle/>
        <a:p>
          <a:endParaRPr lang="es-ES"/>
        </a:p>
      </dgm:t>
    </dgm:pt>
    <dgm:pt modelId="{2C3DD9B1-F593-4757-B1EA-26569CAB69C1}" type="sibTrans" cxnId="{BDD91529-67DE-491F-99BF-8BA24EA66A1B}">
      <dgm:prSet/>
      <dgm:spPr/>
      <dgm:t>
        <a:bodyPr/>
        <a:lstStyle/>
        <a:p>
          <a:endParaRPr lang="es-ES"/>
        </a:p>
      </dgm:t>
    </dgm:pt>
    <dgm:pt modelId="{1C364041-1004-407C-A079-AAB513627BF1}">
      <dgm:prSet phldrT="[Texto]" custT="1"/>
      <dgm:spPr/>
      <dgm:t>
        <a:bodyPr/>
        <a:lstStyle/>
        <a:p>
          <a:r>
            <a:rPr lang="es-ES" sz="900" b="1" dirty="0" smtClean="0"/>
            <a:t>POSICIONAMIENTO</a:t>
          </a:r>
          <a:endParaRPr lang="es-ES" sz="900" b="1" dirty="0"/>
        </a:p>
      </dgm:t>
    </dgm:pt>
    <dgm:pt modelId="{9DED7A37-6820-4C40-8C62-530796C84B8C}" type="parTrans" cxnId="{F17D9FFB-33AE-4FC1-B1E9-CC8AA9E6C8DC}">
      <dgm:prSet/>
      <dgm:spPr/>
      <dgm:t>
        <a:bodyPr/>
        <a:lstStyle/>
        <a:p>
          <a:endParaRPr lang="es-ES"/>
        </a:p>
      </dgm:t>
    </dgm:pt>
    <dgm:pt modelId="{4C094BFF-2234-43EA-A1C6-49C832B98889}" type="sibTrans" cxnId="{F17D9FFB-33AE-4FC1-B1E9-CC8AA9E6C8DC}">
      <dgm:prSet/>
      <dgm:spPr/>
      <dgm:t>
        <a:bodyPr/>
        <a:lstStyle/>
        <a:p>
          <a:endParaRPr lang="es-ES"/>
        </a:p>
      </dgm:t>
    </dgm:pt>
    <dgm:pt modelId="{9C523F1C-C550-4161-9204-2233E6A3DF7A}">
      <dgm:prSet phldrT="[Texto]"/>
      <dgm:spPr/>
      <dgm:t>
        <a:bodyPr/>
        <a:lstStyle/>
        <a:p>
          <a:r>
            <a:rPr lang="es-ES" dirty="0" smtClean="0"/>
            <a:t>Comunicación.</a:t>
          </a:r>
          <a:endParaRPr lang="es-ES" dirty="0"/>
        </a:p>
      </dgm:t>
    </dgm:pt>
    <dgm:pt modelId="{B06815A8-8E7D-4746-B667-00E279F25052}" type="parTrans" cxnId="{93C251FD-0B69-411F-B0C7-CFCB5FB550F5}">
      <dgm:prSet/>
      <dgm:spPr/>
      <dgm:t>
        <a:bodyPr/>
        <a:lstStyle/>
        <a:p>
          <a:endParaRPr lang="es-ES"/>
        </a:p>
      </dgm:t>
    </dgm:pt>
    <dgm:pt modelId="{8C23FC80-A537-4367-8726-11E0F7907FD9}" type="sibTrans" cxnId="{93C251FD-0B69-411F-B0C7-CFCB5FB550F5}">
      <dgm:prSet/>
      <dgm:spPr/>
      <dgm:t>
        <a:bodyPr/>
        <a:lstStyle/>
        <a:p>
          <a:endParaRPr lang="es-ES"/>
        </a:p>
      </dgm:t>
    </dgm:pt>
    <dgm:pt modelId="{A08E43DF-97CE-4F6D-8AE2-74C0D5C0D579}">
      <dgm:prSet phldrT="[Texto]"/>
      <dgm:spPr/>
      <dgm:t>
        <a:bodyPr/>
        <a:lstStyle/>
        <a:p>
          <a:r>
            <a:rPr lang="es-ES" dirty="0" smtClean="0"/>
            <a:t>Intermediarios.</a:t>
          </a:r>
          <a:endParaRPr lang="es-ES" dirty="0"/>
        </a:p>
      </dgm:t>
    </dgm:pt>
    <dgm:pt modelId="{28F50A72-E2CD-4739-8CA3-8B0109451C2B}" type="parTrans" cxnId="{EC3B5B07-39F4-42C2-988B-03BF264617E3}">
      <dgm:prSet/>
      <dgm:spPr/>
      <dgm:t>
        <a:bodyPr/>
        <a:lstStyle/>
        <a:p>
          <a:endParaRPr lang="es-ES"/>
        </a:p>
      </dgm:t>
    </dgm:pt>
    <dgm:pt modelId="{1D1BFFDA-99FD-4C1F-8663-3B47F85190E4}" type="sibTrans" cxnId="{EC3B5B07-39F4-42C2-988B-03BF264617E3}">
      <dgm:prSet/>
      <dgm:spPr/>
      <dgm:t>
        <a:bodyPr/>
        <a:lstStyle/>
        <a:p>
          <a:endParaRPr lang="es-ES"/>
        </a:p>
      </dgm:t>
    </dgm:pt>
    <dgm:pt modelId="{991A8347-607D-4916-9202-51E8E9E74119}">
      <dgm:prSet phldrT="[Texto]"/>
      <dgm:spPr/>
      <dgm:t>
        <a:bodyPr/>
        <a:lstStyle/>
        <a:p>
          <a:r>
            <a:rPr lang="es-ES" dirty="0" smtClean="0"/>
            <a:t>Devoluciones y/o cambios.</a:t>
          </a:r>
          <a:endParaRPr lang="es-ES" dirty="0"/>
        </a:p>
      </dgm:t>
    </dgm:pt>
    <dgm:pt modelId="{DCF831E3-BBF6-43A5-931F-24FDD1EC612A}" type="parTrans" cxnId="{C9ADF7A9-2D77-4058-A8E7-287213DB4DBD}">
      <dgm:prSet/>
      <dgm:spPr/>
      <dgm:t>
        <a:bodyPr/>
        <a:lstStyle/>
        <a:p>
          <a:endParaRPr lang="es-ES"/>
        </a:p>
      </dgm:t>
    </dgm:pt>
    <dgm:pt modelId="{61E617F2-1397-4A89-A4B1-A70FEDDC60FE}" type="sibTrans" cxnId="{C9ADF7A9-2D77-4058-A8E7-287213DB4DBD}">
      <dgm:prSet/>
      <dgm:spPr/>
      <dgm:t>
        <a:bodyPr/>
        <a:lstStyle/>
        <a:p>
          <a:endParaRPr lang="es-ES"/>
        </a:p>
      </dgm:t>
    </dgm:pt>
    <dgm:pt modelId="{BF9289FA-81EA-4C04-BD40-E7092100906C}" type="pres">
      <dgm:prSet presAssocID="{9CBDD061-BD33-446F-A748-F220D72F0AA8}" presName="theList" presStyleCnt="0">
        <dgm:presLayoutVars>
          <dgm:dir/>
          <dgm:animLvl val="lvl"/>
          <dgm:resizeHandles val="exact"/>
        </dgm:presLayoutVars>
      </dgm:prSet>
      <dgm:spPr/>
      <dgm:t>
        <a:bodyPr/>
        <a:lstStyle/>
        <a:p>
          <a:endParaRPr lang="es-ES"/>
        </a:p>
      </dgm:t>
    </dgm:pt>
    <dgm:pt modelId="{F4D2CDFD-D6AC-436F-B41B-C7A9F95C9A2C}" type="pres">
      <dgm:prSet presAssocID="{29047876-88E4-4163-9B61-DB84B98FBD0B}" presName="compNode" presStyleCnt="0"/>
      <dgm:spPr/>
    </dgm:pt>
    <dgm:pt modelId="{8AE85553-8A6C-46A5-90C8-D92311D5C61B}" type="pres">
      <dgm:prSet presAssocID="{29047876-88E4-4163-9B61-DB84B98FBD0B}" presName="aNode" presStyleLbl="bgShp" presStyleIdx="0" presStyleCnt="7"/>
      <dgm:spPr/>
      <dgm:t>
        <a:bodyPr/>
        <a:lstStyle/>
        <a:p>
          <a:endParaRPr lang="es-ES"/>
        </a:p>
      </dgm:t>
    </dgm:pt>
    <dgm:pt modelId="{428917FF-43FF-4A86-AE46-24E9F22156FC}" type="pres">
      <dgm:prSet presAssocID="{29047876-88E4-4163-9B61-DB84B98FBD0B}" presName="textNode" presStyleLbl="bgShp" presStyleIdx="0" presStyleCnt="7"/>
      <dgm:spPr/>
      <dgm:t>
        <a:bodyPr/>
        <a:lstStyle/>
        <a:p>
          <a:endParaRPr lang="es-ES"/>
        </a:p>
      </dgm:t>
    </dgm:pt>
    <dgm:pt modelId="{7DD14613-CEBC-4BB3-B456-74529C43AE9C}" type="pres">
      <dgm:prSet presAssocID="{29047876-88E4-4163-9B61-DB84B98FBD0B}" presName="compChildNode" presStyleCnt="0"/>
      <dgm:spPr/>
    </dgm:pt>
    <dgm:pt modelId="{CAB4FD4C-D9ED-43EA-B68E-D11C37FFECEE}" type="pres">
      <dgm:prSet presAssocID="{29047876-88E4-4163-9B61-DB84B98FBD0B}" presName="theInnerList" presStyleCnt="0"/>
      <dgm:spPr/>
    </dgm:pt>
    <dgm:pt modelId="{C8376CA6-3E31-4842-A47B-46FC28C5ED25}" type="pres">
      <dgm:prSet presAssocID="{EF9BCA3F-DF71-42D2-9AE8-8F7E73FE8F2A}" presName="childNode" presStyleLbl="node1" presStyleIdx="0" presStyleCnt="14">
        <dgm:presLayoutVars>
          <dgm:bulletEnabled val="1"/>
        </dgm:presLayoutVars>
      </dgm:prSet>
      <dgm:spPr/>
      <dgm:t>
        <a:bodyPr/>
        <a:lstStyle/>
        <a:p>
          <a:endParaRPr lang="es-ES"/>
        </a:p>
      </dgm:t>
    </dgm:pt>
    <dgm:pt modelId="{0B82D0E1-3479-4677-8DAD-587504E120FF}" type="pres">
      <dgm:prSet presAssocID="{EF9BCA3F-DF71-42D2-9AE8-8F7E73FE8F2A}" presName="aSpace2" presStyleCnt="0"/>
      <dgm:spPr/>
    </dgm:pt>
    <dgm:pt modelId="{1CF457A1-D5DF-4426-BDA8-1C9E843E8877}" type="pres">
      <dgm:prSet presAssocID="{A33AFF17-3EB7-4D44-BF14-BD73B2FF96CD}" presName="childNode" presStyleLbl="node1" presStyleIdx="1" presStyleCnt="14">
        <dgm:presLayoutVars>
          <dgm:bulletEnabled val="1"/>
        </dgm:presLayoutVars>
      </dgm:prSet>
      <dgm:spPr/>
      <dgm:t>
        <a:bodyPr/>
        <a:lstStyle/>
        <a:p>
          <a:endParaRPr lang="es-ES"/>
        </a:p>
      </dgm:t>
    </dgm:pt>
    <dgm:pt modelId="{882201A2-8954-44A5-893F-C81C640AB2E1}" type="pres">
      <dgm:prSet presAssocID="{29047876-88E4-4163-9B61-DB84B98FBD0B}" presName="aSpace" presStyleCnt="0"/>
      <dgm:spPr/>
    </dgm:pt>
    <dgm:pt modelId="{DE87FB1C-2B0D-44A8-91A8-EAC1F65F47E1}" type="pres">
      <dgm:prSet presAssocID="{55D0E49F-B58B-4914-8979-C36046DB9204}" presName="compNode" presStyleCnt="0"/>
      <dgm:spPr/>
    </dgm:pt>
    <dgm:pt modelId="{889F96C7-C0BF-4E5E-8E1D-295620C97379}" type="pres">
      <dgm:prSet presAssocID="{55D0E49F-B58B-4914-8979-C36046DB9204}" presName="aNode" presStyleLbl="bgShp" presStyleIdx="1" presStyleCnt="7"/>
      <dgm:spPr/>
      <dgm:t>
        <a:bodyPr/>
        <a:lstStyle/>
        <a:p>
          <a:endParaRPr lang="es-ES"/>
        </a:p>
      </dgm:t>
    </dgm:pt>
    <dgm:pt modelId="{250CB5BC-5642-40C8-966D-B79A9D2C8174}" type="pres">
      <dgm:prSet presAssocID="{55D0E49F-B58B-4914-8979-C36046DB9204}" presName="textNode" presStyleLbl="bgShp" presStyleIdx="1" presStyleCnt="7"/>
      <dgm:spPr/>
      <dgm:t>
        <a:bodyPr/>
        <a:lstStyle/>
        <a:p>
          <a:endParaRPr lang="es-ES"/>
        </a:p>
      </dgm:t>
    </dgm:pt>
    <dgm:pt modelId="{077EAF73-E52A-45FA-9181-D2EAAE00DB3C}" type="pres">
      <dgm:prSet presAssocID="{55D0E49F-B58B-4914-8979-C36046DB9204}" presName="compChildNode" presStyleCnt="0"/>
      <dgm:spPr/>
    </dgm:pt>
    <dgm:pt modelId="{A501603A-5F3C-4D88-8AEE-4EE7C5C5CD60}" type="pres">
      <dgm:prSet presAssocID="{55D0E49F-B58B-4914-8979-C36046DB9204}" presName="theInnerList" presStyleCnt="0"/>
      <dgm:spPr/>
    </dgm:pt>
    <dgm:pt modelId="{6CF9BE63-506F-4993-B976-0DC96E7D02C3}" type="pres">
      <dgm:prSet presAssocID="{1EA881AB-BBC6-4040-A53E-21B026BADF94}" presName="childNode" presStyleLbl="node1" presStyleIdx="2" presStyleCnt="14">
        <dgm:presLayoutVars>
          <dgm:bulletEnabled val="1"/>
        </dgm:presLayoutVars>
      </dgm:prSet>
      <dgm:spPr/>
      <dgm:t>
        <a:bodyPr/>
        <a:lstStyle/>
        <a:p>
          <a:endParaRPr lang="es-ES"/>
        </a:p>
      </dgm:t>
    </dgm:pt>
    <dgm:pt modelId="{A01EDA19-7AA2-4224-8370-5C8BF32247FA}" type="pres">
      <dgm:prSet presAssocID="{55D0E49F-B58B-4914-8979-C36046DB9204}" presName="aSpace" presStyleCnt="0"/>
      <dgm:spPr/>
    </dgm:pt>
    <dgm:pt modelId="{4A381644-C92F-4147-B2F0-09B9FBE74303}" type="pres">
      <dgm:prSet presAssocID="{81F40317-06D8-4361-A848-09B4DF20A0A6}" presName="compNode" presStyleCnt="0"/>
      <dgm:spPr/>
    </dgm:pt>
    <dgm:pt modelId="{2CF8DD35-E782-479E-B66B-23E9BB026181}" type="pres">
      <dgm:prSet presAssocID="{81F40317-06D8-4361-A848-09B4DF20A0A6}" presName="aNode" presStyleLbl="bgShp" presStyleIdx="2" presStyleCnt="7"/>
      <dgm:spPr/>
      <dgm:t>
        <a:bodyPr/>
        <a:lstStyle/>
        <a:p>
          <a:endParaRPr lang="es-ES"/>
        </a:p>
      </dgm:t>
    </dgm:pt>
    <dgm:pt modelId="{04693972-3D9A-4480-BC9A-A7BC26ED4853}" type="pres">
      <dgm:prSet presAssocID="{81F40317-06D8-4361-A848-09B4DF20A0A6}" presName="textNode" presStyleLbl="bgShp" presStyleIdx="2" presStyleCnt="7"/>
      <dgm:spPr/>
      <dgm:t>
        <a:bodyPr/>
        <a:lstStyle/>
        <a:p>
          <a:endParaRPr lang="es-ES"/>
        </a:p>
      </dgm:t>
    </dgm:pt>
    <dgm:pt modelId="{A81E64DA-FDB9-40AE-90F7-F8277BCBCA02}" type="pres">
      <dgm:prSet presAssocID="{81F40317-06D8-4361-A848-09B4DF20A0A6}" presName="compChildNode" presStyleCnt="0"/>
      <dgm:spPr/>
    </dgm:pt>
    <dgm:pt modelId="{2D9C6A66-825E-46F5-A283-DDB111BBE790}" type="pres">
      <dgm:prSet presAssocID="{81F40317-06D8-4361-A848-09B4DF20A0A6}" presName="theInnerList" presStyleCnt="0"/>
      <dgm:spPr/>
    </dgm:pt>
    <dgm:pt modelId="{1F2B4B97-5F87-4503-8FC7-6A862A0DCE62}" type="pres">
      <dgm:prSet presAssocID="{90A1FCE5-FC00-4887-8FCC-6336EA205150}" presName="childNode" presStyleLbl="node1" presStyleIdx="3" presStyleCnt="14">
        <dgm:presLayoutVars>
          <dgm:bulletEnabled val="1"/>
        </dgm:presLayoutVars>
      </dgm:prSet>
      <dgm:spPr/>
      <dgm:t>
        <a:bodyPr/>
        <a:lstStyle/>
        <a:p>
          <a:endParaRPr lang="es-ES"/>
        </a:p>
      </dgm:t>
    </dgm:pt>
    <dgm:pt modelId="{5D1F821E-079F-4445-8A82-8259AB016323}" type="pres">
      <dgm:prSet presAssocID="{81F40317-06D8-4361-A848-09B4DF20A0A6}" presName="aSpace" presStyleCnt="0"/>
      <dgm:spPr/>
    </dgm:pt>
    <dgm:pt modelId="{8743DD70-5E19-4806-8529-4BA2CB3613C2}" type="pres">
      <dgm:prSet presAssocID="{00FCEDED-6C51-44A7-B8C5-3C2A87037D43}" presName="compNode" presStyleCnt="0"/>
      <dgm:spPr/>
    </dgm:pt>
    <dgm:pt modelId="{8626D36D-D485-40C9-B09F-9E0E2F1C8C40}" type="pres">
      <dgm:prSet presAssocID="{00FCEDED-6C51-44A7-B8C5-3C2A87037D43}" presName="aNode" presStyleLbl="bgShp" presStyleIdx="3" presStyleCnt="7"/>
      <dgm:spPr/>
      <dgm:t>
        <a:bodyPr/>
        <a:lstStyle/>
        <a:p>
          <a:endParaRPr lang="es-ES"/>
        </a:p>
      </dgm:t>
    </dgm:pt>
    <dgm:pt modelId="{02190423-9DD3-4ABD-8B99-438905F0D870}" type="pres">
      <dgm:prSet presAssocID="{00FCEDED-6C51-44A7-B8C5-3C2A87037D43}" presName="textNode" presStyleLbl="bgShp" presStyleIdx="3" presStyleCnt="7"/>
      <dgm:spPr/>
      <dgm:t>
        <a:bodyPr/>
        <a:lstStyle/>
        <a:p>
          <a:endParaRPr lang="es-ES"/>
        </a:p>
      </dgm:t>
    </dgm:pt>
    <dgm:pt modelId="{5692FDB4-2A29-4E41-BAF3-609A1224FC00}" type="pres">
      <dgm:prSet presAssocID="{00FCEDED-6C51-44A7-B8C5-3C2A87037D43}" presName="compChildNode" presStyleCnt="0"/>
      <dgm:spPr/>
    </dgm:pt>
    <dgm:pt modelId="{87EA3429-58DE-44FF-B319-87BF90491883}" type="pres">
      <dgm:prSet presAssocID="{00FCEDED-6C51-44A7-B8C5-3C2A87037D43}" presName="theInnerList" presStyleCnt="0"/>
      <dgm:spPr/>
    </dgm:pt>
    <dgm:pt modelId="{20A8758C-2AA5-4F71-BA94-7A4F5A032A76}" type="pres">
      <dgm:prSet presAssocID="{26BBB027-552D-4042-A964-E031479C23BC}" presName="childNode" presStyleLbl="node1" presStyleIdx="4" presStyleCnt="14">
        <dgm:presLayoutVars>
          <dgm:bulletEnabled val="1"/>
        </dgm:presLayoutVars>
      </dgm:prSet>
      <dgm:spPr/>
      <dgm:t>
        <a:bodyPr/>
        <a:lstStyle/>
        <a:p>
          <a:endParaRPr lang="es-ES"/>
        </a:p>
      </dgm:t>
    </dgm:pt>
    <dgm:pt modelId="{8B3D3BE3-80A8-4F61-A173-08269CEDA9DB}" type="pres">
      <dgm:prSet presAssocID="{26BBB027-552D-4042-A964-E031479C23BC}" presName="aSpace2" presStyleCnt="0"/>
      <dgm:spPr/>
    </dgm:pt>
    <dgm:pt modelId="{B858DE29-9B99-452A-BFEF-BD9AE98D6AED}" type="pres">
      <dgm:prSet presAssocID="{0E59DC75-2D21-4F78-ACF7-E1CA21DDD846}" presName="childNode" presStyleLbl="node1" presStyleIdx="5" presStyleCnt="14">
        <dgm:presLayoutVars>
          <dgm:bulletEnabled val="1"/>
        </dgm:presLayoutVars>
      </dgm:prSet>
      <dgm:spPr/>
      <dgm:t>
        <a:bodyPr/>
        <a:lstStyle/>
        <a:p>
          <a:endParaRPr lang="es-ES"/>
        </a:p>
      </dgm:t>
    </dgm:pt>
    <dgm:pt modelId="{341E32B2-C7F1-40D9-AE93-7E67FC5BD7AA}" type="pres">
      <dgm:prSet presAssocID="{0E59DC75-2D21-4F78-ACF7-E1CA21DDD846}" presName="aSpace2" presStyleCnt="0"/>
      <dgm:spPr/>
    </dgm:pt>
    <dgm:pt modelId="{9DE65B4F-F0AF-47BD-946A-50B1961C7725}" type="pres">
      <dgm:prSet presAssocID="{A08E43DF-97CE-4F6D-8AE2-74C0D5C0D579}" presName="childNode" presStyleLbl="node1" presStyleIdx="6" presStyleCnt="14">
        <dgm:presLayoutVars>
          <dgm:bulletEnabled val="1"/>
        </dgm:presLayoutVars>
      </dgm:prSet>
      <dgm:spPr/>
      <dgm:t>
        <a:bodyPr/>
        <a:lstStyle/>
        <a:p>
          <a:endParaRPr lang="es-ES"/>
        </a:p>
      </dgm:t>
    </dgm:pt>
    <dgm:pt modelId="{64B6023F-FF76-4819-9CED-F63163F22AF4}" type="pres">
      <dgm:prSet presAssocID="{00FCEDED-6C51-44A7-B8C5-3C2A87037D43}" presName="aSpace" presStyleCnt="0"/>
      <dgm:spPr/>
    </dgm:pt>
    <dgm:pt modelId="{464AD3F6-D325-4D2B-A81C-8A4BA31A076C}" type="pres">
      <dgm:prSet presAssocID="{A1CA9B99-57F9-443C-84F4-3FA96E10A4B0}" presName="compNode" presStyleCnt="0"/>
      <dgm:spPr/>
    </dgm:pt>
    <dgm:pt modelId="{A1ABCACC-C466-4EE1-B31F-DE23EEFDA7CC}" type="pres">
      <dgm:prSet presAssocID="{A1CA9B99-57F9-443C-84F4-3FA96E10A4B0}" presName="aNode" presStyleLbl="bgShp" presStyleIdx="4" presStyleCnt="7"/>
      <dgm:spPr/>
      <dgm:t>
        <a:bodyPr/>
        <a:lstStyle/>
        <a:p>
          <a:endParaRPr lang="es-ES"/>
        </a:p>
      </dgm:t>
    </dgm:pt>
    <dgm:pt modelId="{FF9EF9FB-6825-409F-8358-8CBF896C3B2B}" type="pres">
      <dgm:prSet presAssocID="{A1CA9B99-57F9-443C-84F4-3FA96E10A4B0}" presName="textNode" presStyleLbl="bgShp" presStyleIdx="4" presStyleCnt="7"/>
      <dgm:spPr/>
      <dgm:t>
        <a:bodyPr/>
        <a:lstStyle/>
        <a:p>
          <a:endParaRPr lang="es-ES"/>
        </a:p>
      </dgm:t>
    </dgm:pt>
    <dgm:pt modelId="{3A3C5C6C-6A20-4F3A-9E87-CF4A765D16C4}" type="pres">
      <dgm:prSet presAssocID="{A1CA9B99-57F9-443C-84F4-3FA96E10A4B0}" presName="compChildNode" presStyleCnt="0"/>
      <dgm:spPr/>
    </dgm:pt>
    <dgm:pt modelId="{90693361-274D-4B87-A624-798D90B64E9D}" type="pres">
      <dgm:prSet presAssocID="{A1CA9B99-57F9-443C-84F4-3FA96E10A4B0}" presName="theInnerList" presStyleCnt="0"/>
      <dgm:spPr/>
    </dgm:pt>
    <dgm:pt modelId="{80ECE6BB-A3B8-411C-A09C-209FFA1C4199}" type="pres">
      <dgm:prSet presAssocID="{7EB2F200-CD69-48BD-BA43-0E5B07DA4F89}" presName="childNode" presStyleLbl="node1" presStyleIdx="7" presStyleCnt="14">
        <dgm:presLayoutVars>
          <dgm:bulletEnabled val="1"/>
        </dgm:presLayoutVars>
      </dgm:prSet>
      <dgm:spPr/>
      <dgm:t>
        <a:bodyPr/>
        <a:lstStyle/>
        <a:p>
          <a:endParaRPr lang="es-ES"/>
        </a:p>
      </dgm:t>
    </dgm:pt>
    <dgm:pt modelId="{3B6C3A0D-6C79-40CF-99CD-4E32B9AEA0B1}" type="pres">
      <dgm:prSet presAssocID="{7EB2F200-CD69-48BD-BA43-0E5B07DA4F89}" presName="aSpace2" presStyleCnt="0"/>
      <dgm:spPr/>
    </dgm:pt>
    <dgm:pt modelId="{40C5F460-0ECA-4777-BA45-8C3513DD6E98}" type="pres">
      <dgm:prSet presAssocID="{C8902165-5558-4212-AD52-5E7A2D5EF142}" presName="childNode" presStyleLbl="node1" presStyleIdx="8" presStyleCnt="14">
        <dgm:presLayoutVars>
          <dgm:bulletEnabled val="1"/>
        </dgm:presLayoutVars>
      </dgm:prSet>
      <dgm:spPr/>
      <dgm:t>
        <a:bodyPr/>
        <a:lstStyle/>
        <a:p>
          <a:endParaRPr lang="es-ES"/>
        </a:p>
      </dgm:t>
    </dgm:pt>
    <dgm:pt modelId="{B38BB6A4-93E5-4A5F-B603-792F7DE3473C}" type="pres">
      <dgm:prSet presAssocID="{A1CA9B99-57F9-443C-84F4-3FA96E10A4B0}" presName="aSpace" presStyleCnt="0"/>
      <dgm:spPr/>
    </dgm:pt>
    <dgm:pt modelId="{8666ABDD-24B7-4537-B939-73CDC45A9C50}" type="pres">
      <dgm:prSet presAssocID="{DEBC633E-FFB4-41F2-9112-57E58DE03FE7}" presName="compNode" presStyleCnt="0"/>
      <dgm:spPr/>
    </dgm:pt>
    <dgm:pt modelId="{FC6A47E1-11C8-43FF-BBDF-FAB0170C698A}" type="pres">
      <dgm:prSet presAssocID="{DEBC633E-FFB4-41F2-9112-57E58DE03FE7}" presName="aNode" presStyleLbl="bgShp" presStyleIdx="5" presStyleCnt="7"/>
      <dgm:spPr/>
      <dgm:t>
        <a:bodyPr/>
        <a:lstStyle/>
        <a:p>
          <a:endParaRPr lang="es-ES"/>
        </a:p>
      </dgm:t>
    </dgm:pt>
    <dgm:pt modelId="{83123F6D-083E-499C-8F7F-C8D5E3D8C21E}" type="pres">
      <dgm:prSet presAssocID="{DEBC633E-FFB4-41F2-9112-57E58DE03FE7}" presName="textNode" presStyleLbl="bgShp" presStyleIdx="5" presStyleCnt="7"/>
      <dgm:spPr/>
      <dgm:t>
        <a:bodyPr/>
        <a:lstStyle/>
        <a:p>
          <a:endParaRPr lang="es-ES"/>
        </a:p>
      </dgm:t>
    </dgm:pt>
    <dgm:pt modelId="{C9DD8698-C373-4BA7-8615-E9627F0423D2}" type="pres">
      <dgm:prSet presAssocID="{DEBC633E-FFB4-41F2-9112-57E58DE03FE7}" presName="compChildNode" presStyleCnt="0"/>
      <dgm:spPr/>
    </dgm:pt>
    <dgm:pt modelId="{D623F472-8874-4682-B66C-0404C016ECBE}" type="pres">
      <dgm:prSet presAssocID="{DEBC633E-FFB4-41F2-9112-57E58DE03FE7}" presName="theInnerList" presStyleCnt="0"/>
      <dgm:spPr/>
    </dgm:pt>
    <dgm:pt modelId="{E93FBE92-08E2-4E41-AA09-19700CEF0DC2}" type="pres">
      <dgm:prSet presAssocID="{996C9844-2F62-4BD7-B25B-01002CA29F9E}" presName="childNode" presStyleLbl="node1" presStyleIdx="9" presStyleCnt="14">
        <dgm:presLayoutVars>
          <dgm:bulletEnabled val="1"/>
        </dgm:presLayoutVars>
      </dgm:prSet>
      <dgm:spPr/>
      <dgm:t>
        <a:bodyPr/>
        <a:lstStyle/>
        <a:p>
          <a:endParaRPr lang="es-ES"/>
        </a:p>
      </dgm:t>
    </dgm:pt>
    <dgm:pt modelId="{08509B1C-5E97-435B-AC57-32588F18AF99}" type="pres">
      <dgm:prSet presAssocID="{996C9844-2F62-4BD7-B25B-01002CA29F9E}" presName="aSpace2" presStyleCnt="0"/>
      <dgm:spPr/>
    </dgm:pt>
    <dgm:pt modelId="{7BDB5DB1-ED33-4C9F-829F-86F26B581CD1}" type="pres">
      <dgm:prSet presAssocID="{FBC69AB8-41D7-45CF-B659-563469324A22}" presName="childNode" presStyleLbl="node1" presStyleIdx="10" presStyleCnt="14">
        <dgm:presLayoutVars>
          <dgm:bulletEnabled val="1"/>
        </dgm:presLayoutVars>
      </dgm:prSet>
      <dgm:spPr/>
      <dgm:t>
        <a:bodyPr/>
        <a:lstStyle/>
        <a:p>
          <a:endParaRPr lang="es-ES"/>
        </a:p>
      </dgm:t>
    </dgm:pt>
    <dgm:pt modelId="{7B2F4D8C-55EA-42AE-851A-41FE071012F6}" type="pres">
      <dgm:prSet presAssocID="{FBC69AB8-41D7-45CF-B659-563469324A22}" presName="aSpace2" presStyleCnt="0"/>
      <dgm:spPr/>
    </dgm:pt>
    <dgm:pt modelId="{D69D8CEE-FA57-4CF2-89AA-E0DF54F3AF84}" type="pres">
      <dgm:prSet presAssocID="{991A8347-607D-4916-9202-51E8E9E74119}" presName="childNode" presStyleLbl="node1" presStyleIdx="11" presStyleCnt="14">
        <dgm:presLayoutVars>
          <dgm:bulletEnabled val="1"/>
        </dgm:presLayoutVars>
      </dgm:prSet>
      <dgm:spPr/>
      <dgm:t>
        <a:bodyPr/>
        <a:lstStyle/>
        <a:p>
          <a:endParaRPr lang="es-ES"/>
        </a:p>
      </dgm:t>
    </dgm:pt>
    <dgm:pt modelId="{EA59B697-23D0-4548-8582-6EF34DB3EB7C}" type="pres">
      <dgm:prSet presAssocID="{DEBC633E-FFB4-41F2-9112-57E58DE03FE7}" presName="aSpace" presStyleCnt="0"/>
      <dgm:spPr/>
    </dgm:pt>
    <dgm:pt modelId="{365FB267-543C-4F4D-B8B9-59C0A0C603E2}" type="pres">
      <dgm:prSet presAssocID="{1C364041-1004-407C-A079-AAB513627BF1}" presName="compNode" presStyleCnt="0"/>
      <dgm:spPr/>
    </dgm:pt>
    <dgm:pt modelId="{AD4530A7-AEF4-40B0-B766-21ECBF90E402}" type="pres">
      <dgm:prSet presAssocID="{1C364041-1004-407C-A079-AAB513627BF1}" presName="aNode" presStyleLbl="bgShp" presStyleIdx="6" presStyleCnt="7"/>
      <dgm:spPr/>
      <dgm:t>
        <a:bodyPr/>
        <a:lstStyle/>
        <a:p>
          <a:endParaRPr lang="es-ES"/>
        </a:p>
      </dgm:t>
    </dgm:pt>
    <dgm:pt modelId="{B9C6BE7C-8058-4423-A663-6644E7CF41D1}" type="pres">
      <dgm:prSet presAssocID="{1C364041-1004-407C-A079-AAB513627BF1}" presName="textNode" presStyleLbl="bgShp" presStyleIdx="6" presStyleCnt="7"/>
      <dgm:spPr/>
      <dgm:t>
        <a:bodyPr/>
        <a:lstStyle/>
        <a:p>
          <a:endParaRPr lang="es-ES"/>
        </a:p>
      </dgm:t>
    </dgm:pt>
    <dgm:pt modelId="{FB95B80A-422D-41A6-9B95-4140763FD160}" type="pres">
      <dgm:prSet presAssocID="{1C364041-1004-407C-A079-AAB513627BF1}" presName="compChildNode" presStyleCnt="0"/>
      <dgm:spPr/>
    </dgm:pt>
    <dgm:pt modelId="{13DB8462-4C7A-4A15-BB52-DB408B5E9652}" type="pres">
      <dgm:prSet presAssocID="{1C364041-1004-407C-A079-AAB513627BF1}" presName="theInnerList" presStyleCnt="0"/>
      <dgm:spPr/>
    </dgm:pt>
    <dgm:pt modelId="{015ED6E3-C0A6-4AAC-B828-15A57F4DC33C}" type="pres">
      <dgm:prSet presAssocID="{9C523F1C-C550-4161-9204-2233E6A3DF7A}" presName="childNode" presStyleLbl="node1" presStyleIdx="12" presStyleCnt="14">
        <dgm:presLayoutVars>
          <dgm:bulletEnabled val="1"/>
        </dgm:presLayoutVars>
      </dgm:prSet>
      <dgm:spPr/>
      <dgm:t>
        <a:bodyPr/>
        <a:lstStyle/>
        <a:p>
          <a:endParaRPr lang="es-ES"/>
        </a:p>
      </dgm:t>
    </dgm:pt>
    <dgm:pt modelId="{3D3FD46E-ACBD-4009-8CA9-D3A2F007BE97}" type="pres">
      <dgm:prSet presAssocID="{9C523F1C-C550-4161-9204-2233E6A3DF7A}" presName="aSpace2" presStyleCnt="0"/>
      <dgm:spPr/>
    </dgm:pt>
    <dgm:pt modelId="{5FA6282B-18D1-4B1D-8192-3AD6FF012EC4}" type="pres">
      <dgm:prSet presAssocID="{B723AD77-E8B3-4BD8-9883-059E637907FA}" presName="childNode" presStyleLbl="node1" presStyleIdx="13" presStyleCnt="14">
        <dgm:presLayoutVars>
          <dgm:bulletEnabled val="1"/>
        </dgm:presLayoutVars>
      </dgm:prSet>
      <dgm:spPr/>
      <dgm:t>
        <a:bodyPr/>
        <a:lstStyle/>
        <a:p>
          <a:endParaRPr lang="es-ES"/>
        </a:p>
      </dgm:t>
    </dgm:pt>
  </dgm:ptLst>
  <dgm:cxnLst>
    <dgm:cxn modelId="{611B3910-5790-4677-B364-D0ADEF9FD2A0}" type="presOf" srcId="{7EB2F200-CD69-48BD-BA43-0E5B07DA4F89}" destId="{80ECE6BB-A3B8-411C-A09C-209FFA1C4199}" srcOrd="0" destOrd="0" presId="urn:microsoft.com/office/officeart/2005/8/layout/lProcess2"/>
    <dgm:cxn modelId="{93C251FD-0B69-411F-B0C7-CFCB5FB550F5}" srcId="{1C364041-1004-407C-A079-AAB513627BF1}" destId="{9C523F1C-C550-4161-9204-2233E6A3DF7A}" srcOrd="0" destOrd="0" parTransId="{B06815A8-8E7D-4746-B667-00E279F25052}" sibTransId="{8C23FC80-A537-4367-8726-11E0F7907FD9}"/>
    <dgm:cxn modelId="{D8107763-BF9F-4B1F-A13F-2618FD6B726B}" type="presOf" srcId="{FBC69AB8-41D7-45CF-B659-563469324A22}" destId="{7BDB5DB1-ED33-4C9F-829F-86F26B581CD1}" srcOrd="0" destOrd="0" presId="urn:microsoft.com/office/officeart/2005/8/layout/lProcess2"/>
    <dgm:cxn modelId="{00A7F672-04CB-4760-BE6D-734470D21244}" srcId="{29047876-88E4-4163-9B61-DB84B98FBD0B}" destId="{A33AFF17-3EB7-4D44-BF14-BD73B2FF96CD}" srcOrd="1" destOrd="0" parTransId="{1CB3B2E3-6CE6-4D5C-96FF-F588542C48F6}" sibTransId="{3B3C8443-FB88-4E4D-B873-3508E93A92EC}"/>
    <dgm:cxn modelId="{EE9A8CF8-CC24-47D2-9809-6407A76F9A19}" type="presOf" srcId="{55D0E49F-B58B-4914-8979-C36046DB9204}" destId="{889F96C7-C0BF-4E5E-8E1D-295620C97379}" srcOrd="0" destOrd="0" presId="urn:microsoft.com/office/officeart/2005/8/layout/lProcess2"/>
    <dgm:cxn modelId="{F17D9FFB-33AE-4FC1-B1E9-CC8AA9E6C8DC}" srcId="{9CBDD061-BD33-446F-A748-F220D72F0AA8}" destId="{1C364041-1004-407C-A079-AAB513627BF1}" srcOrd="6" destOrd="0" parTransId="{9DED7A37-6820-4C40-8C62-530796C84B8C}" sibTransId="{4C094BFF-2234-43EA-A1C6-49C832B98889}"/>
    <dgm:cxn modelId="{CA6C93E2-C71A-4D32-9027-E41060EC743C}" type="presOf" srcId="{991A8347-607D-4916-9202-51E8E9E74119}" destId="{D69D8CEE-FA57-4CF2-89AA-E0DF54F3AF84}" srcOrd="0" destOrd="0" presId="urn:microsoft.com/office/officeart/2005/8/layout/lProcess2"/>
    <dgm:cxn modelId="{5F1C7D64-FD35-4B5B-B9F0-B3379536F905}" srcId="{81F40317-06D8-4361-A848-09B4DF20A0A6}" destId="{90A1FCE5-FC00-4887-8FCC-6336EA205150}" srcOrd="0" destOrd="0" parTransId="{A53C9AF0-43C3-4611-8B4F-B78ED264E893}" sibTransId="{F26C4982-76EA-46B9-A726-F17E91F6C5F3}"/>
    <dgm:cxn modelId="{93E19636-B175-41CB-94FA-7422EC9A26E8}" type="presOf" srcId="{90A1FCE5-FC00-4887-8FCC-6336EA205150}" destId="{1F2B4B97-5F87-4503-8FC7-6A862A0DCE62}" srcOrd="0" destOrd="0" presId="urn:microsoft.com/office/officeart/2005/8/layout/lProcess2"/>
    <dgm:cxn modelId="{806869FE-E2E2-4F65-8F08-AB3E3227FFAA}" srcId="{A1CA9B99-57F9-443C-84F4-3FA96E10A4B0}" destId="{7EB2F200-CD69-48BD-BA43-0E5B07DA4F89}" srcOrd="0" destOrd="0" parTransId="{57FEE62A-447D-4E86-B760-12E2BF261C99}" sibTransId="{7905A8B7-E214-434F-A3AE-C2D2291129D3}"/>
    <dgm:cxn modelId="{835D7957-ED0E-4289-A7B2-7AB632AA4972}" type="presOf" srcId="{81F40317-06D8-4361-A848-09B4DF20A0A6}" destId="{2CF8DD35-E782-479E-B66B-23E9BB026181}" srcOrd="0" destOrd="0" presId="urn:microsoft.com/office/officeart/2005/8/layout/lProcess2"/>
    <dgm:cxn modelId="{40DAB5D3-E8D0-4E9A-BC06-90D929ABC18E}" type="presOf" srcId="{A1CA9B99-57F9-443C-84F4-3FA96E10A4B0}" destId="{A1ABCACC-C466-4EE1-B31F-DE23EEFDA7CC}" srcOrd="0" destOrd="0" presId="urn:microsoft.com/office/officeart/2005/8/layout/lProcess2"/>
    <dgm:cxn modelId="{CE016250-5B7B-4E4F-BF88-51AB9DD58E3C}" srcId="{29047876-88E4-4163-9B61-DB84B98FBD0B}" destId="{EF9BCA3F-DF71-42D2-9AE8-8F7E73FE8F2A}" srcOrd="0" destOrd="0" parTransId="{796F5F76-43A2-4DF1-A93D-B6E4EC925B73}" sibTransId="{4EB9506F-606B-44FD-978C-710F89A505AA}"/>
    <dgm:cxn modelId="{985EF22B-21B3-4C32-B845-3A59D9AE11F6}" srcId="{00FCEDED-6C51-44A7-B8C5-3C2A87037D43}" destId="{26BBB027-552D-4042-A964-E031479C23BC}" srcOrd="0" destOrd="0" parTransId="{6056C456-D7D9-4715-8C8B-9C5F3E67D8A6}" sibTransId="{90A43B3E-8A8D-4638-A3E8-28CD89162999}"/>
    <dgm:cxn modelId="{7A0365C2-9055-473C-9862-0245EA6AAFAF}" type="presOf" srcId="{9CBDD061-BD33-446F-A748-F220D72F0AA8}" destId="{BF9289FA-81EA-4C04-BD40-E7092100906C}" srcOrd="0" destOrd="0" presId="urn:microsoft.com/office/officeart/2005/8/layout/lProcess2"/>
    <dgm:cxn modelId="{05C39219-A5A3-47CE-9F82-1630F6BBBACD}" type="presOf" srcId="{55D0E49F-B58B-4914-8979-C36046DB9204}" destId="{250CB5BC-5642-40C8-966D-B79A9D2C8174}" srcOrd="1" destOrd="0" presId="urn:microsoft.com/office/officeart/2005/8/layout/lProcess2"/>
    <dgm:cxn modelId="{900FCB5D-D6AC-43A6-8B61-BAAA79C057FC}" srcId="{9CBDD061-BD33-446F-A748-F220D72F0AA8}" destId="{00FCEDED-6C51-44A7-B8C5-3C2A87037D43}" srcOrd="3" destOrd="0" parTransId="{07033AA7-BB36-46BB-919B-50A1D1F7BCC8}" sibTransId="{7819F885-8A36-4EF7-937A-C57CEC98FF89}"/>
    <dgm:cxn modelId="{D25BA2CC-90E1-4985-B9D6-CCFDDD8CF1AB}" srcId="{9CBDD061-BD33-446F-A748-F220D72F0AA8}" destId="{55D0E49F-B58B-4914-8979-C36046DB9204}" srcOrd="1" destOrd="0" parTransId="{4EB80BB3-DD16-4F19-A505-97DB3CB6C192}" sibTransId="{8E9AC292-6227-4508-8C25-6E6045C31535}"/>
    <dgm:cxn modelId="{615C6297-D221-4A97-850B-E9CD8857E908}" type="presOf" srcId="{29047876-88E4-4163-9B61-DB84B98FBD0B}" destId="{8AE85553-8A6C-46A5-90C8-D92311D5C61B}" srcOrd="0" destOrd="0" presId="urn:microsoft.com/office/officeart/2005/8/layout/lProcess2"/>
    <dgm:cxn modelId="{EC3B5B07-39F4-42C2-988B-03BF264617E3}" srcId="{00FCEDED-6C51-44A7-B8C5-3C2A87037D43}" destId="{A08E43DF-97CE-4F6D-8AE2-74C0D5C0D579}" srcOrd="2" destOrd="0" parTransId="{28F50A72-E2CD-4739-8CA3-8B0109451C2B}" sibTransId="{1D1BFFDA-99FD-4C1F-8663-3B47F85190E4}"/>
    <dgm:cxn modelId="{F498E868-2B71-45A3-AE4F-356ADC3E98E1}" srcId="{9CBDD061-BD33-446F-A748-F220D72F0AA8}" destId="{81F40317-06D8-4361-A848-09B4DF20A0A6}" srcOrd="2" destOrd="0" parTransId="{81C1BA83-28BA-4397-9F50-32FF21300A5B}" sibTransId="{B1029A5A-3E23-4E4C-89CE-4B3F6AB0D4C8}"/>
    <dgm:cxn modelId="{35844B72-E830-4628-836A-7CF3EBAC8B0D}" srcId="{9CBDD061-BD33-446F-A748-F220D72F0AA8}" destId="{29047876-88E4-4163-9B61-DB84B98FBD0B}" srcOrd="0" destOrd="0" parTransId="{1EC250F1-8C24-4EBF-B669-5F06BAA18F20}" sibTransId="{9FD3BA05-7680-40A6-9430-1220C8016316}"/>
    <dgm:cxn modelId="{2F15EFE8-C488-4FDF-ACFC-6ADF74321726}" type="presOf" srcId="{C8902165-5558-4212-AD52-5E7A2D5EF142}" destId="{40C5F460-0ECA-4777-BA45-8C3513DD6E98}" srcOrd="0" destOrd="0" presId="urn:microsoft.com/office/officeart/2005/8/layout/lProcess2"/>
    <dgm:cxn modelId="{18EF2AF7-3CB4-43FE-81EA-A3CB59719CE0}" type="presOf" srcId="{EF9BCA3F-DF71-42D2-9AE8-8F7E73FE8F2A}" destId="{C8376CA6-3E31-4842-A47B-46FC28C5ED25}" srcOrd="0" destOrd="0" presId="urn:microsoft.com/office/officeart/2005/8/layout/lProcess2"/>
    <dgm:cxn modelId="{EE94B5F7-627E-4CC8-B842-63BC78683C4B}" srcId="{9CBDD061-BD33-446F-A748-F220D72F0AA8}" destId="{A1CA9B99-57F9-443C-84F4-3FA96E10A4B0}" srcOrd="4" destOrd="0" parTransId="{D384EB9D-8776-4ED6-AA8C-6F5828D2606D}" sibTransId="{BECBAD73-63AF-4F17-8862-F9DBDD0B48CA}"/>
    <dgm:cxn modelId="{6A210934-1A21-4E39-90B3-A55A50EE98FB}" srcId="{9CBDD061-BD33-446F-A748-F220D72F0AA8}" destId="{DEBC633E-FFB4-41F2-9112-57E58DE03FE7}" srcOrd="5" destOrd="0" parTransId="{0C01C0D8-91FD-4A11-8038-F9B0AB9F8802}" sibTransId="{2F1A7ACA-780C-4041-9B88-DABD412DA1E2}"/>
    <dgm:cxn modelId="{25CDE343-8F64-4B41-B28E-20DD6AF01263}" type="presOf" srcId="{A33AFF17-3EB7-4D44-BF14-BD73B2FF96CD}" destId="{1CF457A1-D5DF-4426-BDA8-1C9E843E8877}" srcOrd="0" destOrd="0" presId="urn:microsoft.com/office/officeart/2005/8/layout/lProcess2"/>
    <dgm:cxn modelId="{27D8E64B-2767-4D42-96C3-7F2340B50968}" type="presOf" srcId="{B723AD77-E8B3-4BD8-9883-059E637907FA}" destId="{5FA6282B-18D1-4B1D-8192-3AD6FF012EC4}" srcOrd="0" destOrd="0" presId="urn:microsoft.com/office/officeart/2005/8/layout/lProcess2"/>
    <dgm:cxn modelId="{A79DF617-C793-4076-977E-946F73E5D3AE}" srcId="{A1CA9B99-57F9-443C-84F4-3FA96E10A4B0}" destId="{C8902165-5558-4212-AD52-5E7A2D5EF142}" srcOrd="1" destOrd="0" parTransId="{071897A5-5134-4CDD-A4A8-7C2ED2450EFA}" sibTransId="{E93185DD-68A5-493E-AAF0-95B633715303}"/>
    <dgm:cxn modelId="{C52E0FED-368F-433F-BB08-855DDE54EAFB}" type="presOf" srcId="{1EA881AB-BBC6-4040-A53E-21B026BADF94}" destId="{6CF9BE63-506F-4993-B976-0DC96E7D02C3}" srcOrd="0" destOrd="0" presId="urn:microsoft.com/office/officeart/2005/8/layout/lProcess2"/>
    <dgm:cxn modelId="{D2E81455-9293-4A5C-818E-6233B90B9F4D}" type="presOf" srcId="{DEBC633E-FFB4-41F2-9112-57E58DE03FE7}" destId="{FC6A47E1-11C8-43FF-BBDF-FAB0170C698A}" srcOrd="0" destOrd="0" presId="urn:microsoft.com/office/officeart/2005/8/layout/lProcess2"/>
    <dgm:cxn modelId="{BDD91529-67DE-491F-99BF-8BA24EA66A1B}" srcId="{DEBC633E-FFB4-41F2-9112-57E58DE03FE7}" destId="{FBC69AB8-41D7-45CF-B659-563469324A22}" srcOrd="1" destOrd="0" parTransId="{612E360C-E860-4340-A3A0-6B37DE3BF360}" sibTransId="{2C3DD9B1-F593-4757-B1EA-26569CAB69C1}"/>
    <dgm:cxn modelId="{EB63A443-4213-48F7-B8E3-AD09257E429A}" type="presOf" srcId="{DEBC633E-FFB4-41F2-9112-57E58DE03FE7}" destId="{83123F6D-083E-499C-8F7F-C8D5E3D8C21E}" srcOrd="1" destOrd="0" presId="urn:microsoft.com/office/officeart/2005/8/layout/lProcess2"/>
    <dgm:cxn modelId="{14D33C2E-955E-4DD6-BB0E-CD436957BD90}" srcId="{DEBC633E-FFB4-41F2-9112-57E58DE03FE7}" destId="{996C9844-2F62-4BD7-B25B-01002CA29F9E}" srcOrd="0" destOrd="0" parTransId="{ED6F9BA9-3FD6-4A9A-A1B9-6BD56BF7CB6E}" sibTransId="{75CA7025-38C3-4E08-B3E2-E32D946A2A3D}"/>
    <dgm:cxn modelId="{C209DD07-0374-4EE9-82C3-1F2F132CF9F5}" type="presOf" srcId="{A08E43DF-97CE-4F6D-8AE2-74C0D5C0D579}" destId="{9DE65B4F-F0AF-47BD-946A-50B1961C7725}" srcOrd="0" destOrd="0" presId="urn:microsoft.com/office/officeart/2005/8/layout/lProcess2"/>
    <dgm:cxn modelId="{F148E367-B44E-44E4-863E-A7A95411F002}" type="presOf" srcId="{1C364041-1004-407C-A079-AAB513627BF1}" destId="{AD4530A7-AEF4-40B0-B766-21ECBF90E402}" srcOrd="0" destOrd="0" presId="urn:microsoft.com/office/officeart/2005/8/layout/lProcess2"/>
    <dgm:cxn modelId="{6A296B2C-5FDA-46CD-AC29-679C819B7BDC}" type="presOf" srcId="{9C523F1C-C550-4161-9204-2233E6A3DF7A}" destId="{015ED6E3-C0A6-4AAC-B828-15A57F4DC33C}" srcOrd="0" destOrd="0" presId="urn:microsoft.com/office/officeart/2005/8/layout/lProcess2"/>
    <dgm:cxn modelId="{634359B6-73B9-4869-BD97-053D8BF24404}" type="presOf" srcId="{00FCEDED-6C51-44A7-B8C5-3C2A87037D43}" destId="{02190423-9DD3-4ABD-8B99-438905F0D870}" srcOrd="1" destOrd="0" presId="urn:microsoft.com/office/officeart/2005/8/layout/lProcess2"/>
    <dgm:cxn modelId="{C9ADF7A9-2D77-4058-A8E7-287213DB4DBD}" srcId="{DEBC633E-FFB4-41F2-9112-57E58DE03FE7}" destId="{991A8347-607D-4916-9202-51E8E9E74119}" srcOrd="2" destOrd="0" parTransId="{DCF831E3-BBF6-43A5-931F-24FDD1EC612A}" sibTransId="{61E617F2-1397-4A89-A4B1-A70FEDDC60FE}"/>
    <dgm:cxn modelId="{26970376-1FD1-4E9B-B507-8A035D8A963D}" type="presOf" srcId="{26BBB027-552D-4042-A964-E031479C23BC}" destId="{20A8758C-2AA5-4F71-BA94-7A4F5A032A76}" srcOrd="0" destOrd="0" presId="urn:microsoft.com/office/officeart/2005/8/layout/lProcess2"/>
    <dgm:cxn modelId="{E12DFC93-70C8-47A8-BD56-42FB7A6058FF}" type="presOf" srcId="{A1CA9B99-57F9-443C-84F4-3FA96E10A4B0}" destId="{FF9EF9FB-6825-409F-8358-8CBF896C3B2B}" srcOrd="1" destOrd="0" presId="urn:microsoft.com/office/officeart/2005/8/layout/lProcess2"/>
    <dgm:cxn modelId="{95100A37-FB52-468A-AC5A-0D88FD83B1CA}" srcId="{55D0E49F-B58B-4914-8979-C36046DB9204}" destId="{1EA881AB-BBC6-4040-A53E-21B026BADF94}" srcOrd="0" destOrd="0" parTransId="{4CD09E1F-45C5-441C-88BC-9DE85C940FFD}" sibTransId="{E43F0CF5-9156-49C9-9E5B-4596F00CF670}"/>
    <dgm:cxn modelId="{AB77A5FE-CAB5-4C03-A9CA-0520C6C0BDDF}" type="presOf" srcId="{00FCEDED-6C51-44A7-B8C5-3C2A87037D43}" destId="{8626D36D-D485-40C9-B09F-9E0E2F1C8C40}" srcOrd="0" destOrd="0" presId="urn:microsoft.com/office/officeart/2005/8/layout/lProcess2"/>
    <dgm:cxn modelId="{3F776B21-3ABF-48CF-8846-BE853412A04D}" type="presOf" srcId="{29047876-88E4-4163-9B61-DB84B98FBD0B}" destId="{428917FF-43FF-4A86-AE46-24E9F22156FC}" srcOrd="1" destOrd="0" presId="urn:microsoft.com/office/officeart/2005/8/layout/lProcess2"/>
    <dgm:cxn modelId="{40892071-D49B-46F3-9248-51002F4DA5BA}" type="presOf" srcId="{1C364041-1004-407C-A079-AAB513627BF1}" destId="{B9C6BE7C-8058-4423-A663-6644E7CF41D1}" srcOrd="1" destOrd="0" presId="urn:microsoft.com/office/officeart/2005/8/layout/lProcess2"/>
    <dgm:cxn modelId="{F1EE4A07-1B12-4DF9-9ACC-8150B582391D}" type="presOf" srcId="{996C9844-2F62-4BD7-B25B-01002CA29F9E}" destId="{E93FBE92-08E2-4E41-AA09-19700CEF0DC2}" srcOrd="0" destOrd="0" presId="urn:microsoft.com/office/officeart/2005/8/layout/lProcess2"/>
    <dgm:cxn modelId="{9D807BBF-D76C-474B-856F-4A1CF2167C97}" type="presOf" srcId="{81F40317-06D8-4361-A848-09B4DF20A0A6}" destId="{04693972-3D9A-4480-BC9A-A7BC26ED4853}" srcOrd="1" destOrd="0" presId="urn:microsoft.com/office/officeart/2005/8/layout/lProcess2"/>
    <dgm:cxn modelId="{19A85B60-C60A-4286-B0F2-447EBD0FA743}" srcId="{1C364041-1004-407C-A079-AAB513627BF1}" destId="{B723AD77-E8B3-4BD8-9883-059E637907FA}" srcOrd="1" destOrd="0" parTransId="{AE318FFF-282D-4DAB-96C5-1D141B364EE4}" sibTransId="{117653A9-E3FB-427F-A736-6FDB002E29DE}"/>
    <dgm:cxn modelId="{30733F80-7D6D-4EEE-A665-2ADCF597A111}" srcId="{00FCEDED-6C51-44A7-B8C5-3C2A87037D43}" destId="{0E59DC75-2D21-4F78-ACF7-E1CA21DDD846}" srcOrd="1" destOrd="0" parTransId="{2D9A0E19-FDE6-416F-ACE9-82698F432B6E}" sibTransId="{6CBB922C-FD53-4985-89B3-EFF33270E96C}"/>
    <dgm:cxn modelId="{6D73DABE-4875-4BD2-8AF7-E1EBC00631AE}" type="presOf" srcId="{0E59DC75-2D21-4F78-ACF7-E1CA21DDD846}" destId="{B858DE29-9B99-452A-BFEF-BD9AE98D6AED}" srcOrd="0" destOrd="0" presId="urn:microsoft.com/office/officeart/2005/8/layout/lProcess2"/>
    <dgm:cxn modelId="{3C69E146-89AF-422E-8268-00626453CA1F}" type="presParOf" srcId="{BF9289FA-81EA-4C04-BD40-E7092100906C}" destId="{F4D2CDFD-D6AC-436F-B41B-C7A9F95C9A2C}" srcOrd="0" destOrd="0" presId="urn:microsoft.com/office/officeart/2005/8/layout/lProcess2"/>
    <dgm:cxn modelId="{3A05C061-C08E-4768-B493-E3CECF2AAD70}" type="presParOf" srcId="{F4D2CDFD-D6AC-436F-B41B-C7A9F95C9A2C}" destId="{8AE85553-8A6C-46A5-90C8-D92311D5C61B}" srcOrd="0" destOrd="0" presId="urn:microsoft.com/office/officeart/2005/8/layout/lProcess2"/>
    <dgm:cxn modelId="{43791ABB-3962-4951-802D-43564C2FDE4F}" type="presParOf" srcId="{F4D2CDFD-D6AC-436F-B41B-C7A9F95C9A2C}" destId="{428917FF-43FF-4A86-AE46-24E9F22156FC}" srcOrd="1" destOrd="0" presId="urn:microsoft.com/office/officeart/2005/8/layout/lProcess2"/>
    <dgm:cxn modelId="{D708B42D-2E5B-46DC-A664-8E3E116A7E3E}" type="presParOf" srcId="{F4D2CDFD-D6AC-436F-B41B-C7A9F95C9A2C}" destId="{7DD14613-CEBC-4BB3-B456-74529C43AE9C}" srcOrd="2" destOrd="0" presId="urn:microsoft.com/office/officeart/2005/8/layout/lProcess2"/>
    <dgm:cxn modelId="{70660F85-4180-4447-B064-8DC84B902EF7}" type="presParOf" srcId="{7DD14613-CEBC-4BB3-B456-74529C43AE9C}" destId="{CAB4FD4C-D9ED-43EA-B68E-D11C37FFECEE}" srcOrd="0" destOrd="0" presId="urn:microsoft.com/office/officeart/2005/8/layout/lProcess2"/>
    <dgm:cxn modelId="{5A1389E2-B24D-4B35-AED3-0053E6AFFC17}" type="presParOf" srcId="{CAB4FD4C-D9ED-43EA-B68E-D11C37FFECEE}" destId="{C8376CA6-3E31-4842-A47B-46FC28C5ED25}" srcOrd="0" destOrd="0" presId="urn:microsoft.com/office/officeart/2005/8/layout/lProcess2"/>
    <dgm:cxn modelId="{B9451DA4-C81C-4D8F-A715-692D7B3D5F88}" type="presParOf" srcId="{CAB4FD4C-D9ED-43EA-B68E-D11C37FFECEE}" destId="{0B82D0E1-3479-4677-8DAD-587504E120FF}" srcOrd="1" destOrd="0" presId="urn:microsoft.com/office/officeart/2005/8/layout/lProcess2"/>
    <dgm:cxn modelId="{C50C00B3-FB7F-46D4-9F13-2400D38AC2F3}" type="presParOf" srcId="{CAB4FD4C-D9ED-43EA-B68E-D11C37FFECEE}" destId="{1CF457A1-D5DF-4426-BDA8-1C9E843E8877}" srcOrd="2" destOrd="0" presId="urn:microsoft.com/office/officeart/2005/8/layout/lProcess2"/>
    <dgm:cxn modelId="{75A522B7-342A-481E-B5FF-59AABD4238FD}" type="presParOf" srcId="{BF9289FA-81EA-4C04-BD40-E7092100906C}" destId="{882201A2-8954-44A5-893F-C81C640AB2E1}" srcOrd="1" destOrd="0" presId="urn:microsoft.com/office/officeart/2005/8/layout/lProcess2"/>
    <dgm:cxn modelId="{AD5DDBE2-051D-44F9-9BBB-FB9CBF077D5A}" type="presParOf" srcId="{BF9289FA-81EA-4C04-BD40-E7092100906C}" destId="{DE87FB1C-2B0D-44A8-91A8-EAC1F65F47E1}" srcOrd="2" destOrd="0" presId="urn:microsoft.com/office/officeart/2005/8/layout/lProcess2"/>
    <dgm:cxn modelId="{751B75DA-6965-493F-9B7C-D435D6E80FE4}" type="presParOf" srcId="{DE87FB1C-2B0D-44A8-91A8-EAC1F65F47E1}" destId="{889F96C7-C0BF-4E5E-8E1D-295620C97379}" srcOrd="0" destOrd="0" presId="urn:microsoft.com/office/officeart/2005/8/layout/lProcess2"/>
    <dgm:cxn modelId="{89B6CDF2-9CF8-43F7-A8F4-9B6F1B75A3D5}" type="presParOf" srcId="{DE87FB1C-2B0D-44A8-91A8-EAC1F65F47E1}" destId="{250CB5BC-5642-40C8-966D-B79A9D2C8174}" srcOrd="1" destOrd="0" presId="urn:microsoft.com/office/officeart/2005/8/layout/lProcess2"/>
    <dgm:cxn modelId="{168869FA-E9CF-423B-962B-DE0ADCD08DF6}" type="presParOf" srcId="{DE87FB1C-2B0D-44A8-91A8-EAC1F65F47E1}" destId="{077EAF73-E52A-45FA-9181-D2EAAE00DB3C}" srcOrd="2" destOrd="0" presId="urn:microsoft.com/office/officeart/2005/8/layout/lProcess2"/>
    <dgm:cxn modelId="{68BB808C-6FAE-4D1A-A982-6B0160C0613F}" type="presParOf" srcId="{077EAF73-E52A-45FA-9181-D2EAAE00DB3C}" destId="{A501603A-5F3C-4D88-8AEE-4EE7C5C5CD60}" srcOrd="0" destOrd="0" presId="urn:microsoft.com/office/officeart/2005/8/layout/lProcess2"/>
    <dgm:cxn modelId="{80815072-0DCE-419C-A1A8-CF690FEADD23}" type="presParOf" srcId="{A501603A-5F3C-4D88-8AEE-4EE7C5C5CD60}" destId="{6CF9BE63-506F-4993-B976-0DC96E7D02C3}" srcOrd="0" destOrd="0" presId="urn:microsoft.com/office/officeart/2005/8/layout/lProcess2"/>
    <dgm:cxn modelId="{AB5F03A0-7E33-432A-BF19-2A13FFBE03A4}" type="presParOf" srcId="{BF9289FA-81EA-4C04-BD40-E7092100906C}" destId="{A01EDA19-7AA2-4224-8370-5C8BF32247FA}" srcOrd="3" destOrd="0" presId="urn:microsoft.com/office/officeart/2005/8/layout/lProcess2"/>
    <dgm:cxn modelId="{92D06B48-3725-4318-A45A-444D80DCDC2E}" type="presParOf" srcId="{BF9289FA-81EA-4C04-BD40-E7092100906C}" destId="{4A381644-C92F-4147-B2F0-09B9FBE74303}" srcOrd="4" destOrd="0" presId="urn:microsoft.com/office/officeart/2005/8/layout/lProcess2"/>
    <dgm:cxn modelId="{A62FEB97-D758-49BD-AEEA-CF21C3566FAF}" type="presParOf" srcId="{4A381644-C92F-4147-B2F0-09B9FBE74303}" destId="{2CF8DD35-E782-479E-B66B-23E9BB026181}" srcOrd="0" destOrd="0" presId="urn:microsoft.com/office/officeart/2005/8/layout/lProcess2"/>
    <dgm:cxn modelId="{EAD70D0B-A164-41BA-AE1B-80DBC0D952D1}" type="presParOf" srcId="{4A381644-C92F-4147-B2F0-09B9FBE74303}" destId="{04693972-3D9A-4480-BC9A-A7BC26ED4853}" srcOrd="1" destOrd="0" presId="urn:microsoft.com/office/officeart/2005/8/layout/lProcess2"/>
    <dgm:cxn modelId="{7C12E45D-8BA2-4F8B-85DC-CA66CF5E2466}" type="presParOf" srcId="{4A381644-C92F-4147-B2F0-09B9FBE74303}" destId="{A81E64DA-FDB9-40AE-90F7-F8277BCBCA02}" srcOrd="2" destOrd="0" presId="urn:microsoft.com/office/officeart/2005/8/layout/lProcess2"/>
    <dgm:cxn modelId="{DF3267E7-3FA5-42B8-91B0-0A04D0B61624}" type="presParOf" srcId="{A81E64DA-FDB9-40AE-90F7-F8277BCBCA02}" destId="{2D9C6A66-825E-46F5-A283-DDB111BBE790}" srcOrd="0" destOrd="0" presId="urn:microsoft.com/office/officeart/2005/8/layout/lProcess2"/>
    <dgm:cxn modelId="{7F729B98-995C-45BF-A0E9-C7BE43A79F7A}" type="presParOf" srcId="{2D9C6A66-825E-46F5-A283-DDB111BBE790}" destId="{1F2B4B97-5F87-4503-8FC7-6A862A0DCE62}" srcOrd="0" destOrd="0" presId="urn:microsoft.com/office/officeart/2005/8/layout/lProcess2"/>
    <dgm:cxn modelId="{C6D14215-1317-44FB-BB03-002A3DEC99DB}" type="presParOf" srcId="{BF9289FA-81EA-4C04-BD40-E7092100906C}" destId="{5D1F821E-079F-4445-8A82-8259AB016323}" srcOrd="5" destOrd="0" presId="urn:microsoft.com/office/officeart/2005/8/layout/lProcess2"/>
    <dgm:cxn modelId="{03CA7241-F31B-4938-8922-83C842D2D5C4}" type="presParOf" srcId="{BF9289FA-81EA-4C04-BD40-E7092100906C}" destId="{8743DD70-5E19-4806-8529-4BA2CB3613C2}" srcOrd="6" destOrd="0" presId="urn:microsoft.com/office/officeart/2005/8/layout/lProcess2"/>
    <dgm:cxn modelId="{0456038F-8D81-4BCB-AEA7-A61E35E1BF9B}" type="presParOf" srcId="{8743DD70-5E19-4806-8529-4BA2CB3613C2}" destId="{8626D36D-D485-40C9-B09F-9E0E2F1C8C40}" srcOrd="0" destOrd="0" presId="urn:microsoft.com/office/officeart/2005/8/layout/lProcess2"/>
    <dgm:cxn modelId="{EA0B0048-18BE-4263-B2FE-86995F110257}" type="presParOf" srcId="{8743DD70-5E19-4806-8529-4BA2CB3613C2}" destId="{02190423-9DD3-4ABD-8B99-438905F0D870}" srcOrd="1" destOrd="0" presId="urn:microsoft.com/office/officeart/2005/8/layout/lProcess2"/>
    <dgm:cxn modelId="{E78FC76D-3BD7-4E75-81E6-2D6E53808A38}" type="presParOf" srcId="{8743DD70-5E19-4806-8529-4BA2CB3613C2}" destId="{5692FDB4-2A29-4E41-BAF3-609A1224FC00}" srcOrd="2" destOrd="0" presId="urn:microsoft.com/office/officeart/2005/8/layout/lProcess2"/>
    <dgm:cxn modelId="{0617FBA0-2FC2-45A5-A15A-96D5DF82B6C6}" type="presParOf" srcId="{5692FDB4-2A29-4E41-BAF3-609A1224FC00}" destId="{87EA3429-58DE-44FF-B319-87BF90491883}" srcOrd="0" destOrd="0" presId="urn:microsoft.com/office/officeart/2005/8/layout/lProcess2"/>
    <dgm:cxn modelId="{FDC8ED46-2C8E-4963-8E8B-8C5A00C01F2C}" type="presParOf" srcId="{87EA3429-58DE-44FF-B319-87BF90491883}" destId="{20A8758C-2AA5-4F71-BA94-7A4F5A032A76}" srcOrd="0" destOrd="0" presId="urn:microsoft.com/office/officeart/2005/8/layout/lProcess2"/>
    <dgm:cxn modelId="{EBBB8735-0F05-4AA4-A5B7-224B13B9BA24}" type="presParOf" srcId="{87EA3429-58DE-44FF-B319-87BF90491883}" destId="{8B3D3BE3-80A8-4F61-A173-08269CEDA9DB}" srcOrd="1" destOrd="0" presId="urn:microsoft.com/office/officeart/2005/8/layout/lProcess2"/>
    <dgm:cxn modelId="{73A53116-0524-48EF-8F67-9D2B95FC316B}" type="presParOf" srcId="{87EA3429-58DE-44FF-B319-87BF90491883}" destId="{B858DE29-9B99-452A-BFEF-BD9AE98D6AED}" srcOrd="2" destOrd="0" presId="urn:microsoft.com/office/officeart/2005/8/layout/lProcess2"/>
    <dgm:cxn modelId="{822D52E5-4F32-49BF-B144-0F0755D89E51}" type="presParOf" srcId="{87EA3429-58DE-44FF-B319-87BF90491883}" destId="{341E32B2-C7F1-40D9-AE93-7E67FC5BD7AA}" srcOrd="3" destOrd="0" presId="urn:microsoft.com/office/officeart/2005/8/layout/lProcess2"/>
    <dgm:cxn modelId="{9962D611-E375-4B05-9C6F-0C727EE8D4C2}" type="presParOf" srcId="{87EA3429-58DE-44FF-B319-87BF90491883}" destId="{9DE65B4F-F0AF-47BD-946A-50B1961C7725}" srcOrd="4" destOrd="0" presId="urn:microsoft.com/office/officeart/2005/8/layout/lProcess2"/>
    <dgm:cxn modelId="{FB33BBEE-969D-49B4-BC2A-7A84A239620E}" type="presParOf" srcId="{BF9289FA-81EA-4C04-BD40-E7092100906C}" destId="{64B6023F-FF76-4819-9CED-F63163F22AF4}" srcOrd="7" destOrd="0" presId="urn:microsoft.com/office/officeart/2005/8/layout/lProcess2"/>
    <dgm:cxn modelId="{ADD972A7-D456-4C8E-9DEA-ADFFCB44FE82}" type="presParOf" srcId="{BF9289FA-81EA-4C04-BD40-E7092100906C}" destId="{464AD3F6-D325-4D2B-A81C-8A4BA31A076C}" srcOrd="8" destOrd="0" presId="urn:microsoft.com/office/officeart/2005/8/layout/lProcess2"/>
    <dgm:cxn modelId="{1C424BD0-17AF-4FE7-8AE5-E5663FCB4CA6}" type="presParOf" srcId="{464AD3F6-D325-4D2B-A81C-8A4BA31A076C}" destId="{A1ABCACC-C466-4EE1-B31F-DE23EEFDA7CC}" srcOrd="0" destOrd="0" presId="urn:microsoft.com/office/officeart/2005/8/layout/lProcess2"/>
    <dgm:cxn modelId="{B44D5748-F9A4-4733-AA67-29BE960485BE}" type="presParOf" srcId="{464AD3F6-D325-4D2B-A81C-8A4BA31A076C}" destId="{FF9EF9FB-6825-409F-8358-8CBF896C3B2B}" srcOrd="1" destOrd="0" presId="urn:microsoft.com/office/officeart/2005/8/layout/lProcess2"/>
    <dgm:cxn modelId="{7BF7A63B-1BE9-401B-B667-844842B370E5}" type="presParOf" srcId="{464AD3F6-D325-4D2B-A81C-8A4BA31A076C}" destId="{3A3C5C6C-6A20-4F3A-9E87-CF4A765D16C4}" srcOrd="2" destOrd="0" presId="urn:microsoft.com/office/officeart/2005/8/layout/lProcess2"/>
    <dgm:cxn modelId="{D9ED8D34-AA6C-443E-818B-3DB9CE67B52A}" type="presParOf" srcId="{3A3C5C6C-6A20-4F3A-9E87-CF4A765D16C4}" destId="{90693361-274D-4B87-A624-798D90B64E9D}" srcOrd="0" destOrd="0" presId="urn:microsoft.com/office/officeart/2005/8/layout/lProcess2"/>
    <dgm:cxn modelId="{42D17017-C7CF-4217-8AC8-6E2DD9772DF0}" type="presParOf" srcId="{90693361-274D-4B87-A624-798D90B64E9D}" destId="{80ECE6BB-A3B8-411C-A09C-209FFA1C4199}" srcOrd="0" destOrd="0" presId="urn:microsoft.com/office/officeart/2005/8/layout/lProcess2"/>
    <dgm:cxn modelId="{236125A5-F3C7-4CB7-A699-2A948F47FAEF}" type="presParOf" srcId="{90693361-274D-4B87-A624-798D90B64E9D}" destId="{3B6C3A0D-6C79-40CF-99CD-4E32B9AEA0B1}" srcOrd="1" destOrd="0" presId="urn:microsoft.com/office/officeart/2005/8/layout/lProcess2"/>
    <dgm:cxn modelId="{24ECEB95-A420-42AE-943A-5A9B12E518C1}" type="presParOf" srcId="{90693361-274D-4B87-A624-798D90B64E9D}" destId="{40C5F460-0ECA-4777-BA45-8C3513DD6E98}" srcOrd="2" destOrd="0" presId="urn:microsoft.com/office/officeart/2005/8/layout/lProcess2"/>
    <dgm:cxn modelId="{AA6BDBEA-5D7B-4118-B901-B06ED59CC2FC}" type="presParOf" srcId="{BF9289FA-81EA-4C04-BD40-E7092100906C}" destId="{B38BB6A4-93E5-4A5F-B603-792F7DE3473C}" srcOrd="9" destOrd="0" presId="urn:microsoft.com/office/officeart/2005/8/layout/lProcess2"/>
    <dgm:cxn modelId="{288ADC86-F162-4B75-8FCB-50995A68E06C}" type="presParOf" srcId="{BF9289FA-81EA-4C04-BD40-E7092100906C}" destId="{8666ABDD-24B7-4537-B939-73CDC45A9C50}" srcOrd="10" destOrd="0" presId="urn:microsoft.com/office/officeart/2005/8/layout/lProcess2"/>
    <dgm:cxn modelId="{FE3B1546-281D-4E39-B279-A685B4B297B0}" type="presParOf" srcId="{8666ABDD-24B7-4537-B939-73CDC45A9C50}" destId="{FC6A47E1-11C8-43FF-BBDF-FAB0170C698A}" srcOrd="0" destOrd="0" presId="urn:microsoft.com/office/officeart/2005/8/layout/lProcess2"/>
    <dgm:cxn modelId="{D36B8F98-B7D7-43C4-92DB-F0776647D0A8}" type="presParOf" srcId="{8666ABDD-24B7-4537-B939-73CDC45A9C50}" destId="{83123F6D-083E-499C-8F7F-C8D5E3D8C21E}" srcOrd="1" destOrd="0" presId="urn:microsoft.com/office/officeart/2005/8/layout/lProcess2"/>
    <dgm:cxn modelId="{54F7EEA3-D067-49E8-925C-59E488CF1FCC}" type="presParOf" srcId="{8666ABDD-24B7-4537-B939-73CDC45A9C50}" destId="{C9DD8698-C373-4BA7-8615-E9627F0423D2}" srcOrd="2" destOrd="0" presId="urn:microsoft.com/office/officeart/2005/8/layout/lProcess2"/>
    <dgm:cxn modelId="{BF8FE3FF-7361-4344-A017-113965ECA85C}" type="presParOf" srcId="{C9DD8698-C373-4BA7-8615-E9627F0423D2}" destId="{D623F472-8874-4682-B66C-0404C016ECBE}" srcOrd="0" destOrd="0" presId="urn:microsoft.com/office/officeart/2005/8/layout/lProcess2"/>
    <dgm:cxn modelId="{7789C3A3-6223-4610-BD71-E0879EBC03CC}" type="presParOf" srcId="{D623F472-8874-4682-B66C-0404C016ECBE}" destId="{E93FBE92-08E2-4E41-AA09-19700CEF0DC2}" srcOrd="0" destOrd="0" presId="urn:microsoft.com/office/officeart/2005/8/layout/lProcess2"/>
    <dgm:cxn modelId="{FEA1DCC6-4FC6-4CCA-9185-F34D1616C410}" type="presParOf" srcId="{D623F472-8874-4682-B66C-0404C016ECBE}" destId="{08509B1C-5E97-435B-AC57-32588F18AF99}" srcOrd="1" destOrd="0" presId="urn:microsoft.com/office/officeart/2005/8/layout/lProcess2"/>
    <dgm:cxn modelId="{890A350B-CCD9-4A37-BB30-839123161427}" type="presParOf" srcId="{D623F472-8874-4682-B66C-0404C016ECBE}" destId="{7BDB5DB1-ED33-4C9F-829F-86F26B581CD1}" srcOrd="2" destOrd="0" presId="urn:microsoft.com/office/officeart/2005/8/layout/lProcess2"/>
    <dgm:cxn modelId="{A63BFAAB-0830-4882-9878-EA8BAC03AF0B}" type="presParOf" srcId="{D623F472-8874-4682-B66C-0404C016ECBE}" destId="{7B2F4D8C-55EA-42AE-851A-41FE071012F6}" srcOrd="3" destOrd="0" presId="urn:microsoft.com/office/officeart/2005/8/layout/lProcess2"/>
    <dgm:cxn modelId="{53BD9925-1965-4573-933F-07565F6CDF59}" type="presParOf" srcId="{D623F472-8874-4682-B66C-0404C016ECBE}" destId="{D69D8CEE-FA57-4CF2-89AA-E0DF54F3AF84}" srcOrd="4" destOrd="0" presId="urn:microsoft.com/office/officeart/2005/8/layout/lProcess2"/>
    <dgm:cxn modelId="{E61EB7BA-E7F8-4EBF-9C7C-D7F50282A159}" type="presParOf" srcId="{BF9289FA-81EA-4C04-BD40-E7092100906C}" destId="{EA59B697-23D0-4548-8582-6EF34DB3EB7C}" srcOrd="11" destOrd="0" presId="urn:microsoft.com/office/officeart/2005/8/layout/lProcess2"/>
    <dgm:cxn modelId="{FBCE07DD-1C8A-490C-886A-A4FBCC4D6045}" type="presParOf" srcId="{BF9289FA-81EA-4C04-BD40-E7092100906C}" destId="{365FB267-543C-4F4D-B8B9-59C0A0C603E2}" srcOrd="12" destOrd="0" presId="urn:microsoft.com/office/officeart/2005/8/layout/lProcess2"/>
    <dgm:cxn modelId="{3CBDE543-1710-4FB3-A3EB-0E8DF511EE5E}" type="presParOf" srcId="{365FB267-543C-4F4D-B8B9-59C0A0C603E2}" destId="{AD4530A7-AEF4-40B0-B766-21ECBF90E402}" srcOrd="0" destOrd="0" presId="urn:microsoft.com/office/officeart/2005/8/layout/lProcess2"/>
    <dgm:cxn modelId="{A39AE764-3EFF-4CA3-9EB9-7A75EDC0833F}" type="presParOf" srcId="{365FB267-543C-4F4D-B8B9-59C0A0C603E2}" destId="{B9C6BE7C-8058-4423-A663-6644E7CF41D1}" srcOrd="1" destOrd="0" presId="urn:microsoft.com/office/officeart/2005/8/layout/lProcess2"/>
    <dgm:cxn modelId="{8C261F10-84A6-4C2C-9757-8C6ECF66910B}" type="presParOf" srcId="{365FB267-543C-4F4D-B8B9-59C0A0C603E2}" destId="{FB95B80A-422D-41A6-9B95-4140763FD160}" srcOrd="2" destOrd="0" presId="urn:microsoft.com/office/officeart/2005/8/layout/lProcess2"/>
    <dgm:cxn modelId="{ABFA3A2F-FB11-43F3-B926-7C864E0CE531}" type="presParOf" srcId="{FB95B80A-422D-41A6-9B95-4140763FD160}" destId="{13DB8462-4C7A-4A15-BB52-DB408B5E9652}" srcOrd="0" destOrd="0" presId="urn:microsoft.com/office/officeart/2005/8/layout/lProcess2"/>
    <dgm:cxn modelId="{667F3340-87D3-498C-B98B-98E6C93330B3}" type="presParOf" srcId="{13DB8462-4C7A-4A15-BB52-DB408B5E9652}" destId="{015ED6E3-C0A6-4AAC-B828-15A57F4DC33C}" srcOrd="0" destOrd="0" presId="urn:microsoft.com/office/officeart/2005/8/layout/lProcess2"/>
    <dgm:cxn modelId="{85CBD416-C3F0-40F5-94C3-4F7BD5F8C673}" type="presParOf" srcId="{13DB8462-4C7A-4A15-BB52-DB408B5E9652}" destId="{3D3FD46E-ACBD-4009-8CA9-D3A2F007BE97}" srcOrd="1" destOrd="0" presId="urn:microsoft.com/office/officeart/2005/8/layout/lProcess2"/>
    <dgm:cxn modelId="{9687BE7E-6E63-4C22-902D-5DAD12CBCA3F}" type="presParOf" srcId="{13DB8462-4C7A-4A15-BB52-DB408B5E9652}" destId="{5FA6282B-18D1-4B1D-8192-3AD6FF012EC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EE96E0-E1EF-4509-B785-7D04EE33CB2E}" type="doc">
      <dgm:prSet loTypeId="urn:microsoft.com/office/officeart/2005/8/layout/radial4" loCatId="relationship" qsTypeId="urn:microsoft.com/office/officeart/2005/8/quickstyle/3d2" qsCatId="3D" csTypeId="urn:microsoft.com/office/officeart/2005/8/colors/accent0_1" csCatId="mainScheme" phldr="1"/>
      <dgm:spPr/>
      <dgm:t>
        <a:bodyPr/>
        <a:lstStyle/>
        <a:p>
          <a:endParaRPr lang="es-ES"/>
        </a:p>
      </dgm:t>
    </dgm:pt>
    <dgm:pt modelId="{5E2FC2F3-C74D-4157-9038-8D121B68C856}">
      <dgm:prSet phldrT="[Texto]"/>
      <dgm:spPr/>
      <dgm:t>
        <a:bodyPr/>
        <a:lstStyle/>
        <a:p>
          <a:r>
            <a:rPr lang="es-ES" b="1" smtClean="0">
              <a:solidFill>
                <a:srgbClr val="00B050"/>
              </a:solidFill>
            </a:rPr>
            <a:t>JUSTIFICACIÓN</a:t>
          </a:r>
          <a:endParaRPr lang="es-ES" b="1" dirty="0">
            <a:solidFill>
              <a:srgbClr val="00B050"/>
            </a:solidFill>
          </a:endParaRPr>
        </a:p>
      </dgm:t>
    </dgm:pt>
    <dgm:pt modelId="{211D61BB-3F6E-4717-946D-5A252F9137FF}" type="parTrans" cxnId="{6B4CC2D5-4D72-421E-AEA5-B41063F3D71F}">
      <dgm:prSet/>
      <dgm:spPr/>
      <dgm:t>
        <a:bodyPr/>
        <a:lstStyle/>
        <a:p>
          <a:endParaRPr lang="es-ES">
            <a:solidFill>
              <a:schemeClr val="tx1"/>
            </a:solidFill>
          </a:endParaRPr>
        </a:p>
      </dgm:t>
    </dgm:pt>
    <dgm:pt modelId="{0F592358-1459-42DD-BA35-86EBC869C1F8}" type="sibTrans" cxnId="{6B4CC2D5-4D72-421E-AEA5-B41063F3D71F}">
      <dgm:prSet/>
      <dgm:spPr/>
      <dgm:t>
        <a:bodyPr/>
        <a:lstStyle/>
        <a:p>
          <a:endParaRPr lang="es-ES">
            <a:solidFill>
              <a:schemeClr val="tx1"/>
            </a:solidFill>
          </a:endParaRPr>
        </a:p>
      </dgm:t>
    </dgm:pt>
    <dgm:pt modelId="{47201CB8-FD00-4297-B80B-97CD90B39761}">
      <dgm:prSet phldrT="[Texto]"/>
      <dgm:spPr>
        <a:blipFill rotWithShape="0">
          <a:blip xmlns:r="http://schemas.openxmlformats.org/officeDocument/2006/relationships" r:embed="rId1"/>
          <a:tile tx="0" ty="0" sx="100000" sy="100000" flip="none" algn="tl"/>
        </a:blipFill>
      </dgm:spPr>
      <dgm:t>
        <a:bodyPr/>
        <a:lstStyle/>
        <a:p>
          <a:r>
            <a:rPr lang="es-EC" dirty="0" smtClean="0"/>
            <a:t>Existen estudios sobre emprendimientos o pymes, éstos hacen referencia a los datos de comportamiento de los mercados o de las empresas con mayor rentabilidad, en ninguno de los casos se plantea la problemática </a:t>
          </a:r>
          <a:endParaRPr lang="es-ES" dirty="0"/>
        </a:p>
      </dgm:t>
    </dgm:pt>
    <dgm:pt modelId="{1705EF99-9AF8-4B0B-B39D-15FF46C86175}" type="parTrans" cxnId="{63362B94-3F9F-4D0B-9D48-41133D37CAF8}">
      <dgm:prSet/>
      <dgm:spPr/>
      <dgm:t>
        <a:bodyPr/>
        <a:lstStyle/>
        <a:p>
          <a:endParaRPr lang="es-ES">
            <a:solidFill>
              <a:schemeClr val="tx1"/>
            </a:solidFill>
          </a:endParaRPr>
        </a:p>
      </dgm:t>
    </dgm:pt>
    <dgm:pt modelId="{8A434C5A-8D6D-4038-8BF1-A21E1D62FD33}" type="sibTrans" cxnId="{63362B94-3F9F-4D0B-9D48-41133D37CAF8}">
      <dgm:prSet/>
      <dgm:spPr/>
      <dgm:t>
        <a:bodyPr/>
        <a:lstStyle/>
        <a:p>
          <a:endParaRPr lang="es-ES">
            <a:solidFill>
              <a:schemeClr val="tx1"/>
            </a:solidFill>
          </a:endParaRPr>
        </a:p>
      </dgm:t>
    </dgm:pt>
    <dgm:pt modelId="{5ED1A63C-C658-418A-B3FB-D0DFF448E609}">
      <dgm:prSet phldrT="[Texto]"/>
      <dgm:spPr>
        <a:blipFill rotWithShape="0">
          <a:blip xmlns:r="http://schemas.openxmlformats.org/officeDocument/2006/relationships" r:embed="rId2"/>
          <a:tile tx="0" ty="0" sx="100000" sy="100000" flip="none" algn="tl"/>
        </a:blipFill>
      </dgm:spPr>
      <dgm:t>
        <a:bodyPr/>
        <a:lstStyle/>
        <a:p>
          <a:r>
            <a:rPr lang="es-ES" dirty="0" smtClean="0"/>
            <a:t>Se procura dar a conocer a la gestión estratégica como una herramienta de sustentabilidad a largo plazo, la misma que genere un crecimiento sostenido a nuevos negocios</a:t>
          </a:r>
          <a:endParaRPr lang="es-ES" dirty="0"/>
        </a:p>
      </dgm:t>
    </dgm:pt>
    <dgm:pt modelId="{9C2D3D6E-ED9E-4CEF-BD0C-DB9C6628211E}" type="parTrans" cxnId="{32161207-2DA0-43EB-B031-FEA377FD0A56}">
      <dgm:prSet/>
      <dgm:spPr/>
      <dgm:t>
        <a:bodyPr/>
        <a:lstStyle/>
        <a:p>
          <a:endParaRPr lang="es-ES">
            <a:solidFill>
              <a:schemeClr val="tx1"/>
            </a:solidFill>
          </a:endParaRPr>
        </a:p>
      </dgm:t>
    </dgm:pt>
    <dgm:pt modelId="{A3904EDE-305A-4F02-8CA1-D1A169E9FA06}" type="sibTrans" cxnId="{32161207-2DA0-43EB-B031-FEA377FD0A56}">
      <dgm:prSet/>
      <dgm:spPr/>
      <dgm:t>
        <a:bodyPr/>
        <a:lstStyle/>
        <a:p>
          <a:endParaRPr lang="es-ES">
            <a:solidFill>
              <a:schemeClr val="tx1"/>
            </a:solidFill>
          </a:endParaRPr>
        </a:p>
      </dgm:t>
    </dgm:pt>
    <dgm:pt modelId="{CBAA6DFF-477E-4FFF-AFAD-A31E489FFC3B}">
      <dgm:prSet phldrT="[Texto]"/>
      <dgm:spPr>
        <a:blipFill rotWithShape="0">
          <a:blip xmlns:r="http://schemas.openxmlformats.org/officeDocument/2006/relationships" r:embed="rId3"/>
          <a:tile tx="0" ty="0" sx="100000" sy="100000" flip="none" algn="tl"/>
        </a:blipFill>
      </dgm:spPr>
      <dgm:t>
        <a:bodyPr/>
        <a:lstStyle/>
        <a:p>
          <a:r>
            <a:rPr lang="es-ES" smtClean="0"/>
            <a:t>El proyecto se prepara para tener un impacto mayoritariamente en pymes que están por iniciar su vida empresarial, sin dejar de lado a aquellas ya establecidas en el mercado </a:t>
          </a:r>
          <a:endParaRPr lang="es-ES" dirty="0"/>
        </a:p>
      </dgm:t>
    </dgm:pt>
    <dgm:pt modelId="{9355B98E-541A-4963-A864-7AAC5AAC2C7A}" type="parTrans" cxnId="{EB9A7F9D-02E4-4E47-89BA-CD85F9AA9FA2}">
      <dgm:prSet/>
      <dgm:spPr/>
      <dgm:t>
        <a:bodyPr/>
        <a:lstStyle/>
        <a:p>
          <a:endParaRPr lang="es-ES">
            <a:solidFill>
              <a:schemeClr val="tx1"/>
            </a:solidFill>
          </a:endParaRPr>
        </a:p>
      </dgm:t>
    </dgm:pt>
    <dgm:pt modelId="{69758EA3-8EA0-4243-BED3-37C1D974A59D}" type="sibTrans" cxnId="{EB9A7F9D-02E4-4E47-89BA-CD85F9AA9FA2}">
      <dgm:prSet/>
      <dgm:spPr/>
      <dgm:t>
        <a:bodyPr/>
        <a:lstStyle/>
        <a:p>
          <a:endParaRPr lang="es-ES">
            <a:solidFill>
              <a:schemeClr val="tx1"/>
            </a:solidFill>
          </a:endParaRPr>
        </a:p>
      </dgm:t>
    </dgm:pt>
    <dgm:pt modelId="{B6F41784-021A-4BD4-99A2-E85CD205B6F8}" type="pres">
      <dgm:prSet presAssocID="{34EE96E0-E1EF-4509-B785-7D04EE33CB2E}" presName="cycle" presStyleCnt="0">
        <dgm:presLayoutVars>
          <dgm:chMax val="1"/>
          <dgm:dir/>
          <dgm:animLvl val="ctr"/>
          <dgm:resizeHandles val="exact"/>
        </dgm:presLayoutVars>
      </dgm:prSet>
      <dgm:spPr/>
      <dgm:t>
        <a:bodyPr/>
        <a:lstStyle/>
        <a:p>
          <a:endParaRPr lang="es-ES"/>
        </a:p>
      </dgm:t>
    </dgm:pt>
    <dgm:pt modelId="{64233CF2-8E8D-4DEF-9A8D-82F7C2C991E3}" type="pres">
      <dgm:prSet presAssocID="{5E2FC2F3-C74D-4157-9038-8D121B68C856}" presName="centerShape" presStyleLbl="node0" presStyleIdx="0" presStyleCnt="1"/>
      <dgm:spPr/>
      <dgm:t>
        <a:bodyPr/>
        <a:lstStyle/>
        <a:p>
          <a:endParaRPr lang="es-ES"/>
        </a:p>
      </dgm:t>
    </dgm:pt>
    <dgm:pt modelId="{A2AB777A-C961-4BD9-B7B3-D70B8C3DEDE1}" type="pres">
      <dgm:prSet presAssocID="{1705EF99-9AF8-4B0B-B39D-15FF46C86175}" presName="parTrans" presStyleLbl="bgSibTrans2D1" presStyleIdx="0" presStyleCnt="3"/>
      <dgm:spPr/>
      <dgm:t>
        <a:bodyPr/>
        <a:lstStyle/>
        <a:p>
          <a:endParaRPr lang="es-ES"/>
        </a:p>
      </dgm:t>
    </dgm:pt>
    <dgm:pt modelId="{1A395E19-43EC-4A8F-9396-F8E8D61F3CC7}" type="pres">
      <dgm:prSet presAssocID="{47201CB8-FD00-4297-B80B-97CD90B39761}" presName="node" presStyleLbl="node1" presStyleIdx="0" presStyleCnt="3">
        <dgm:presLayoutVars>
          <dgm:bulletEnabled val="1"/>
        </dgm:presLayoutVars>
      </dgm:prSet>
      <dgm:spPr/>
      <dgm:t>
        <a:bodyPr/>
        <a:lstStyle/>
        <a:p>
          <a:endParaRPr lang="es-ES"/>
        </a:p>
      </dgm:t>
    </dgm:pt>
    <dgm:pt modelId="{4924F71A-45BC-4385-9470-DE4E118ED7AC}" type="pres">
      <dgm:prSet presAssocID="{9C2D3D6E-ED9E-4CEF-BD0C-DB9C6628211E}" presName="parTrans" presStyleLbl="bgSibTrans2D1" presStyleIdx="1" presStyleCnt="3"/>
      <dgm:spPr/>
      <dgm:t>
        <a:bodyPr/>
        <a:lstStyle/>
        <a:p>
          <a:endParaRPr lang="es-ES"/>
        </a:p>
      </dgm:t>
    </dgm:pt>
    <dgm:pt modelId="{CE73B6C4-83C6-4F70-90F3-D112DA83A0FE}" type="pres">
      <dgm:prSet presAssocID="{5ED1A63C-C658-418A-B3FB-D0DFF448E609}" presName="node" presStyleLbl="node1" presStyleIdx="1" presStyleCnt="3">
        <dgm:presLayoutVars>
          <dgm:bulletEnabled val="1"/>
        </dgm:presLayoutVars>
      </dgm:prSet>
      <dgm:spPr/>
      <dgm:t>
        <a:bodyPr/>
        <a:lstStyle/>
        <a:p>
          <a:endParaRPr lang="es-ES"/>
        </a:p>
      </dgm:t>
    </dgm:pt>
    <dgm:pt modelId="{F04E9B62-0D4A-4DA3-AADE-E714EB664319}" type="pres">
      <dgm:prSet presAssocID="{9355B98E-541A-4963-A864-7AAC5AAC2C7A}" presName="parTrans" presStyleLbl="bgSibTrans2D1" presStyleIdx="2" presStyleCnt="3"/>
      <dgm:spPr/>
      <dgm:t>
        <a:bodyPr/>
        <a:lstStyle/>
        <a:p>
          <a:endParaRPr lang="es-ES"/>
        </a:p>
      </dgm:t>
    </dgm:pt>
    <dgm:pt modelId="{09EDEA64-AD18-4E8E-AAAF-E228FE4FF381}" type="pres">
      <dgm:prSet presAssocID="{CBAA6DFF-477E-4FFF-AFAD-A31E489FFC3B}" presName="node" presStyleLbl="node1" presStyleIdx="2" presStyleCnt="3">
        <dgm:presLayoutVars>
          <dgm:bulletEnabled val="1"/>
        </dgm:presLayoutVars>
      </dgm:prSet>
      <dgm:spPr/>
      <dgm:t>
        <a:bodyPr/>
        <a:lstStyle/>
        <a:p>
          <a:endParaRPr lang="es-ES"/>
        </a:p>
      </dgm:t>
    </dgm:pt>
  </dgm:ptLst>
  <dgm:cxnLst>
    <dgm:cxn modelId="{63362B94-3F9F-4D0B-9D48-41133D37CAF8}" srcId="{5E2FC2F3-C74D-4157-9038-8D121B68C856}" destId="{47201CB8-FD00-4297-B80B-97CD90B39761}" srcOrd="0" destOrd="0" parTransId="{1705EF99-9AF8-4B0B-B39D-15FF46C86175}" sibTransId="{8A434C5A-8D6D-4038-8BF1-A21E1D62FD33}"/>
    <dgm:cxn modelId="{32161207-2DA0-43EB-B031-FEA377FD0A56}" srcId="{5E2FC2F3-C74D-4157-9038-8D121B68C856}" destId="{5ED1A63C-C658-418A-B3FB-D0DFF448E609}" srcOrd="1" destOrd="0" parTransId="{9C2D3D6E-ED9E-4CEF-BD0C-DB9C6628211E}" sibTransId="{A3904EDE-305A-4F02-8CA1-D1A169E9FA06}"/>
    <dgm:cxn modelId="{6B4CC2D5-4D72-421E-AEA5-B41063F3D71F}" srcId="{34EE96E0-E1EF-4509-B785-7D04EE33CB2E}" destId="{5E2FC2F3-C74D-4157-9038-8D121B68C856}" srcOrd="0" destOrd="0" parTransId="{211D61BB-3F6E-4717-946D-5A252F9137FF}" sibTransId="{0F592358-1459-42DD-BA35-86EBC869C1F8}"/>
    <dgm:cxn modelId="{DDBE27BC-4FC4-4071-9162-B94025203830}" type="presOf" srcId="{5E2FC2F3-C74D-4157-9038-8D121B68C856}" destId="{64233CF2-8E8D-4DEF-9A8D-82F7C2C991E3}" srcOrd="0" destOrd="0" presId="urn:microsoft.com/office/officeart/2005/8/layout/radial4"/>
    <dgm:cxn modelId="{77698A00-A878-4F23-B9B0-0F499A3E0624}" type="presOf" srcId="{1705EF99-9AF8-4B0B-B39D-15FF46C86175}" destId="{A2AB777A-C961-4BD9-B7B3-D70B8C3DEDE1}" srcOrd="0" destOrd="0" presId="urn:microsoft.com/office/officeart/2005/8/layout/radial4"/>
    <dgm:cxn modelId="{EB9A7F9D-02E4-4E47-89BA-CD85F9AA9FA2}" srcId="{5E2FC2F3-C74D-4157-9038-8D121B68C856}" destId="{CBAA6DFF-477E-4FFF-AFAD-A31E489FFC3B}" srcOrd="2" destOrd="0" parTransId="{9355B98E-541A-4963-A864-7AAC5AAC2C7A}" sibTransId="{69758EA3-8EA0-4243-BED3-37C1D974A59D}"/>
    <dgm:cxn modelId="{EBFC057B-BBEF-4E1E-B617-AB1093AFB3E5}" type="presOf" srcId="{9355B98E-541A-4963-A864-7AAC5AAC2C7A}" destId="{F04E9B62-0D4A-4DA3-AADE-E714EB664319}" srcOrd="0" destOrd="0" presId="urn:microsoft.com/office/officeart/2005/8/layout/radial4"/>
    <dgm:cxn modelId="{16EA7FA2-3C40-4DC0-A0CD-2F0FE33C2230}" type="presOf" srcId="{9C2D3D6E-ED9E-4CEF-BD0C-DB9C6628211E}" destId="{4924F71A-45BC-4385-9470-DE4E118ED7AC}" srcOrd="0" destOrd="0" presId="urn:microsoft.com/office/officeart/2005/8/layout/radial4"/>
    <dgm:cxn modelId="{1A9328F6-0736-4596-A585-E24B23B06D61}" type="presOf" srcId="{34EE96E0-E1EF-4509-B785-7D04EE33CB2E}" destId="{B6F41784-021A-4BD4-99A2-E85CD205B6F8}" srcOrd="0" destOrd="0" presId="urn:microsoft.com/office/officeart/2005/8/layout/radial4"/>
    <dgm:cxn modelId="{9309DAE8-294D-4F9B-A3D2-D3ECC066F92D}" type="presOf" srcId="{CBAA6DFF-477E-4FFF-AFAD-A31E489FFC3B}" destId="{09EDEA64-AD18-4E8E-AAAF-E228FE4FF381}" srcOrd="0" destOrd="0" presId="urn:microsoft.com/office/officeart/2005/8/layout/radial4"/>
    <dgm:cxn modelId="{ED749830-DA6D-4B72-B14B-68A9F4CE75A7}" type="presOf" srcId="{5ED1A63C-C658-418A-B3FB-D0DFF448E609}" destId="{CE73B6C4-83C6-4F70-90F3-D112DA83A0FE}" srcOrd="0" destOrd="0" presId="urn:microsoft.com/office/officeart/2005/8/layout/radial4"/>
    <dgm:cxn modelId="{319B17F1-E3A5-4CC2-A723-A92584C23C1D}" type="presOf" srcId="{47201CB8-FD00-4297-B80B-97CD90B39761}" destId="{1A395E19-43EC-4A8F-9396-F8E8D61F3CC7}" srcOrd="0" destOrd="0" presId="urn:microsoft.com/office/officeart/2005/8/layout/radial4"/>
    <dgm:cxn modelId="{346C10A4-EFAE-482B-BEDF-710D4BECAB8C}" type="presParOf" srcId="{B6F41784-021A-4BD4-99A2-E85CD205B6F8}" destId="{64233CF2-8E8D-4DEF-9A8D-82F7C2C991E3}" srcOrd="0" destOrd="0" presId="urn:microsoft.com/office/officeart/2005/8/layout/radial4"/>
    <dgm:cxn modelId="{38D51D1A-B9F9-4021-B20B-7A9F9FD271B5}" type="presParOf" srcId="{B6F41784-021A-4BD4-99A2-E85CD205B6F8}" destId="{A2AB777A-C961-4BD9-B7B3-D70B8C3DEDE1}" srcOrd="1" destOrd="0" presId="urn:microsoft.com/office/officeart/2005/8/layout/radial4"/>
    <dgm:cxn modelId="{B0EA44B7-7D7F-438E-9F81-9D9755DFD8BE}" type="presParOf" srcId="{B6F41784-021A-4BD4-99A2-E85CD205B6F8}" destId="{1A395E19-43EC-4A8F-9396-F8E8D61F3CC7}" srcOrd="2" destOrd="0" presId="urn:microsoft.com/office/officeart/2005/8/layout/radial4"/>
    <dgm:cxn modelId="{98B23B14-3962-4D52-99A1-CE6B4D60B504}" type="presParOf" srcId="{B6F41784-021A-4BD4-99A2-E85CD205B6F8}" destId="{4924F71A-45BC-4385-9470-DE4E118ED7AC}" srcOrd="3" destOrd="0" presId="urn:microsoft.com/office/officeart/2005/8/layout/radial4"/>
    <dgm:cxn modelId="{DB2F9925-8BF7-4D68-9843-BB88A0CB85A4}" type="presParOf" srcId="{B6F41784-021A-4BD4-99A2-E85CD205B6F8}" destId="{CE73B6C4-83C6-4F70-90F3-D112DA83A0FE}" srcOrd="4" destOrd="0" presId="urn:microsoft.com/office/officeart/2005/8/layout/radial4"/>
    <dgm:cxn modelId="{FDEE1DE5-BC71-4799-B132-350EFD803031}" type="presParOf" srcId="{B6F41784-021A-4BD4-99A2-E85CD205B6F8}" destId="{F04E9B62-0D4A-4DA3-AADE-E714EB664319}" srcOrd="5" destOrd="0" presId="urn:microsoft.com/office/officeart/2005/8/layout/radial4"/>
    <dgm:cxn modelId="{297B1ED1-4291-4004-95E7-3E0B0F05099E}" type="presParOf" srcId="{B6F41784-021A-4BD4-99A2-E85CD205B6F8}" destId="{09EDEA64-AD18-4E8E-AAAF-E228FE4FF38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EE96E0-E1EF-4509-B785-7D04EE33CB2E}" type="doc">
      <dgm:prSet loTypeId="urn:microsoft.com/office/officeart/2005/8/layout/radial4" loCatId="relationship" qsTypeId="urn:microsoft.com/office/officeart/2005/8/quickstyle/3d2" qsCatId="3D" csTypeId="urn:microsoft.com/office/officeart/2005/8/colors/accent0_1" csCatId="mainScheme" phldr="1"/>
      <dgm:spPr/>
      <dgm:t>
        <a:bodyPr/>
        <a:lstStyle/>
        <a:p>
          <a:endParaRPr lang="es-ES"/>
        </a:p>
      </dgm:t>
    </dgm:pt>
    <dgm:pt modelId="{5E2FC2F3-C74D-4157-9038-8D121B68C856}">
      <dgm:prSet phldrT="[Texto]"/>
      <dgm:spPr/>
      <dgm:t>
        <a:bodyPr/>
        <a:lstStyle/>
        <a:p>
          <a:r>
            <a:rPr lang="es-ES" b="1" dirty="0" smtClean="0">
              <a:solidFill>
                <a:srgbClr val="0070C0"/>
              </a:solidFill>
            </a:rPr>
            <a:t>IMPORTANCIA</a:t>
          </a:r>
          <a:endParaRPr lang="es-ES" b="1" dirty="0">
            <a:solidFill>
              <a:srgbClr val="0070C0"/>
            </a:solidFill>
          </a:endParaRPr>
        </a:p>
      </dgm:t>
    </dgm:pt>
    <dgm:pt modelId="{211D61BB-3F6E-4717-946D-5A252F9137FF}" type="parTrans" cxnId="{6B4CC2D5-4D72-421E-AEA5-B41063F3D71F}">
      <dgm:prSet/>
      <dgm:spPr/>
      <dgm:t>
        <a:bodyPr/>
        <a:lstStyle/>
        <a:p>
          <a:endParaRPr lang="es-ES">
            <a:solidFill>
              <a:schemeClr val="tx1"/>
            </a:solidFill>
          </a:endParaRPr>
        </a:p>
      </dgm:t>
    </dgm:pt>
    <dgm:pt modelId="{0F592358-1459-42DD-BA35-86EBC869C1F8}" type="sibTrans" cxnId="{6B4CC2D5-4D72-421E-AEA5-B41063F3D71F}">
      <dgm:prSet/>
      <dgm:spPr/>
      <dgm:t>
        <a:bodyPr/>
        <a:lstStyle/>
        <a:p>
          <a:endParaRPr lang="es-ES">
            <a:solidFill>
              <a:schemeClr val="tx1"/>
            </a:solidFill>
          </a:endParaRPr>
        </a:p>
      </dgm:t>
    </dgm:pt>
    <dgm:pt modelId="{47201CB8-FD00-4297-B80B-97CD90B39761}">
      <dgm:prSet phldrT="[Texto]"/>
      <dgm:spPr>
        <a:blipFill rotWithShape="0">
          <a:blip xmlns:r="http://schemas.openxmlformats.org/officeDocument/2006/relationships" r:embed="rId1"/>
          <a:tile tx="0" ty="0" sx="100000" sy="100000" flip="none" algn="tl"/>
        </a:blipFill>
      </dgm:spPr>
      <dgm:t>
        <a:bodyPr/>
        <a:lstStyle/>
        <a:p>
          <a:r>
            <a:rPr lang="es-ES" dirty="0" smtClean="0"/>
            <a:t>La economía de un país en vías de desarrollo necesita fomentar la activación económica a través de ideas y conformaciones de empresas que tengan éxito en el ámbito nacional como internacional.</a:t>
          </a:r>
          <a:endParaRPr lang="es-ES" dirty="0"/>
        </a:p>
      </dgm:t>
    </dgm:pt>
    <dgm:pt modelId="{1705EF99-9AF8-4B0B-B39D-15FF46C86175}" type="parTrans" cxnId="{63362B94-3F9F-4D0B-9D48-41133D37CAF8}">
      <dgm:prSet/>
      <dgm:spPr/>
      <dgm:t>
        <a:bodyPr/>
        <a:lstStyle/>
        <a:p>
          <a:endParaRPr lang="es-ES">
            <a:solidFill>
              <a:schemeClr val="tx1"/>
            </a:solidFill>
          </a:endParaRPr>
        </a:p>
      </dgm:t>
    </dgm:pt>
    <dgm:pt modelId="{8A434C5A-8D6D-4038-8BF1-A21E1D62FD33}" type="sibTrans" cxnId="{63362B94-3F9F-4D0B-9D48-41133D37CAF8}">
      <dgm:prSet/>
      <dgm:spPr/>
      <dgm:t>
        <a:bodyPr/>
        <a:lstStyle/>
        <a:p>
          <a:endParaRPr lang="es-ES">
            <a:solidFill>
              <a:schemeClr val="tx1"/>
            </a:solidFill>
          </a:endParaRPr>
        </a:p>
      </dgm:t>
    </dgm:pt>
    <dgm:pt modelId="{5ED1A63C-C658-418A-B3FB-D0DFF448E609}">
      <dgm:prSet phldrT="[Texto]"/>
      <dgm:spPr>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dgm:spPr>
      <dgm:t>
        <a:bodyPr/>
        <a:lstStyle/>
        <a:p>
          <a:r>
            <a:rPr lang="es-ES" dirty="0" smtClean="0"/>
            <a:t>Dar un trato prioritario a éste grupo empresarial será de gran importancia para la evolución económica del país y el incremento de generación de empleos</a:t>
          </a:r>
          <a:endParaRPr lang="es-ES" dirty="0"/>
        </a:p>
      </dgm:t>
    </dgm:pt>
    <dgm:pt modelId="{9C2D3D6E-ED9E-4CEF-BD0C-DB9C6628211E}" type="parTrans" cxnId="{32161207-2DA0-43EB-B031-FEA377FD0A56}">
      <dgm:prSet/>
      <dgm:spPr/>
      <dgm:t>
        <a:bodyPr/>
        <a:lstStyle/>
        <a:p>
          <a:endParaRPr lang="es-ES">
            <a:solidFill>
              <a:schemeClr val="tx1"/>
            </a:solidFill>
          </a:endParaRPr>
        </a:p>
      </dgm:t>
    </dgm:pt>
    <dgm:pt modelId="{A3904EDE-305A-4F02-8CA1-D1A169E9FA06}" type="sibTrans" cxnId="{32161207-2DA0-43EB-B031-FEA377FD0A56}">
      <dgm:prSet/>
      <dgm:spPr/>
      <dgm:t>
        <a:bodyPr/>
        <a:lstStyle/>
        <a:p>
          <a:endParaRPr lang="es-ES">
            <a:solidFill>
              <a:schemeClr val="tx1"/>
            </a:solidFill>
          </a:endParaRPr>
        </a:p>
      </dgm:t>
    </dgm:pt>
    <dgm:pt modelId="{CBAA6DFF-477E-4FFF-AFAD-A31E489FFC3B}">
      <dgm:prSet phldrT="[Tex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dgm:spPr>
      <dgm:t>
        <a:bodyPr/>
        <a:lstStyle/>
        <a:p>
          <a:r>
            <a:rPr lang="es-ES" dirty="0" smtClean="0"/>
            <a:t>A través del modelo que se planteará en el proyecto se busca brindar una guía para el manejo de las pymes, desde la perspectiva de la gestión estratégica, que permita generar una sustentabilidad y sostenibilidad económica</a:t>
          </a:r>
          <a:endParaRPr lang="es-ES" dirty="0"/>
        </a:p>
      </dgm:t>
    </dgm:pt>
    <dgm:pt modelId="{9355B98E-541A-4963-A864-7AAC5AAC2C7A}" type="parTrans" cxnId="{EB9A7F9D-02E4-4E47-89BA-CD85F9AA9FA2}">
      <dgm:prSet/>
      <dgm:spPr/>
      <dgm:t>
        <a:bodyPr/>
        <a:lstStyle/>
        <a:p>
          <a:endParaRPr lang="es-ES">
            <a:solidFill>
              <a:schemeClr val="tx1"/>
            </a:solidFill>
          </a:endParaRPr>
        </a:p>
      </dgm:t>
    </dgm:pt>
    <dgm:pt modelId="{69758EA3-8EA0-4243-BED3-37C1D974A59D}" type="sibTrans" cxnId="{EB9A7F9D-02E4-4E47-89BA-CD85F9AA9FA2}">
      <dgm:prSet/>
      <dgm:spPr/>
      <dgm:t>
        <a:bodyPr/>
        <a:lstStyle/>
        <a:p>
          <a:endParaRPr lang="es-ES">
            <a:solidFill>
              <a:schemeClr val="tx1"/>
            </a:solidFill>
          </a:endParaRPr>
        </a:p>
      </dgm:t>
    </dgm:pt>
    <dgm:pt modelId="{B6F41784-021A-4BD4-99A2-E85CD205B6F8}" type="pres">
      <dgm:prSet presAssocID="{34EE96E0-E1EF-4509-B785-7D04EE33CB2E}" presName="cycle" presStyleCnt="0">
        <dgm:presLayoutVars>
          <dgm:chMax val="1"/>
          <dgm:dir/>
          <dgm:animLvl val="ctr"/>
          <dgm:resizeHandles val="exact"/>
        </dgm:presLayoutVars>
      </dgm:prSet>
      <dgm:spPr/>
      <dgm:t>
        <a:bodyPr/>
        <a:lstStyle/>
        <a:p>
          <a:endParaRPr lang="es-ES"/>
        </a:p>
      </dgm:t>
    </dgm:pt>
    <dgm:pt modelId="{64233CF2-8E8D-4DEF-9A8D-82F7C2C991E3}" type="pres">
      <dgm:prSet presAssocID="{5E2FC2F3-C74D-4157-9038-8D121B68C856}" presName="centerShape" presStyleLbl="node0" presStyleIdx="0" presStyleCnt="1"/>
      <dgm:spPr/>
      <dgm:t>
        <a:bodyPr/>
        <a:lstStyle/>
        <a:p>
          <a:endParaRPr lang="es-ES"/>
        </a:p>
      </dgm:t>
    </dgm:pt>
    <dgm:pt modelId="{A2AB777A-C961-4BD9-B7B3-D70B8C3DEDE1}" type="pres">
      <dgm:prSet presAssocID="{1705EF99-9AF8-4B0B-B39D-15FF46C86175}" presName="parTrans" presStyleLbl="bgSibTrans2D1" presStyleIdx="0" presStyleCnt="3"/>
      <dgm:spPr/>
      <dgm:t>
        <a:bodyPr/>
        <a:lstStyle/>
        <a:p>
          <a:endParaRPr lang="es-ES"/>
        </a:p>
      </dgm:t>
    </dgm:pt>
    <dgm:pt modelId="{1A395E19-43EC-4A8F-9396-F8E8D61F3CC7}" type="pres">
      <dgm:prSet presAssocID="{47201CB8-FD00-4297-B80B-97CD90B39761}" presName="node" presStyleLbl="node1" presStyleIdx="0" presStyleCnt="3">
        <dgm:presLayoutVars>
          <dgm:bulletEnabled val="1"/>
        </dgm:presLayoutVars>
      </dgm:prSet>
      <dgm:spPr/>
      <dgm:t>
        <a:bodyPr/>
        <a:lstStyle/>
        <a:p>
          <a:endParaRPr lang="es-ES"/>
        </a:p>
      </dgm:t>
    </dgm:pt>
    <dgm:pt modelId="{4924F71A-45BC-4385-9470-DE4E118ED7AC}" type="pres">
      <dgm:prSet presAssocID="{9C2D3D6E-ED9E-4CEF-BD0C-DB9C6628211E}" presName="parTrans" presStyleLbl="bgSibTrans2D1" presStyleIdx="1" presStyleCnt="3"/>
      <dgm:spPr/>
      <dgm:t>
        <a:bodyPr/>
        <a:lstStyle/>
        <a:p>
          <a:endParaRPr lang="es-ES"/>
        </a:p>
      </dgm:t>
    </dgm:pt>
    <dgm:pt modelId="{CE73B6C4-83C6-4F70-90F3-D112DA83A0FE}" type="pres">
      <dgm:prSet presAssocID="{5ED1A63C-C658-418A-B3FB-D0DFF448E609}" presName="node" presStyleLbl="node1" presStyleIdx="1" presStyleCnt="3">
        <dgm:presLayoutVars>
          <dgm:bulletEnabled val="1"/>
        </dgm:presLayoutVars>
      </dgm:prSet>
      <dgm:spPr/>
      <dgm:t>
        <a:bodyPr/>
        <a:lstStyle/>
        <a:p>
          <a:endParaRPr lang="es-ES"/>
        </a:p>
      </dgm:t>
    </dgm:pt>
    <dgm:pt modelId="{F04E9B62-0D4A-4DA3-AADE-E714EB664319}" type="pres">
      <dgm:prSet presAssocID="{9355B98E-541A-4963-A864-7AAC5AAC2C7A}" presName="parTrans" presStyleLbl="bgSibTrans2D1" presStyleIdx="2" presStyleCnt="3"/>
      <dgm:spPr/>
      <dgm:t>
        <a:bodyPr/>
        <a:lstStyle/>
        <a:p>
          <a:endParaRPr lang="es-ES"/>
        </a:p>
      </dgm:t>
    </dgm:pt>
    <dgm:pt modelId="{09EDEA64-AD18-4E8E-AAAF-E228FE4FF381}" type="pres">
      <dgm:prSet presAssocID="{CBAA6DFF-477E-4FFF-AFAD-A31E489FFC3B}" presName="node" presStyleLbl="node1" presStyleIdx="2" presStyleCnt="3">
        <dgm:presLayoutVars>
          <dgm:bulletEnabled val="1"/>
        </dgm:presLayoutVars>
      </dgm:prSet>
      <dgm:spPr/>
      <dgm:t>
        <a:bodyPr/>
        <a:lstStyle/>
        <a:p>
          <a:endParaRPr lang="es-ES"/>
        </a:p>
      </dgm:t>
    </dgm:pt>
  </dgm:ptLst>
  <dgm:cxnLst>
    <dgm:cxn modelId="{6F7258F8-5386-41BF-AD50-FA7F936B218A}" type="presOf" srcId="{5E2FC2F3-C74D-4157-9038-8D121B68C856}" destId="{64233CF2-8E8D-4DEF-9A8D-82F7C2C991E3}" srcOrd="0" destOrd="0" presId="urn:microsoft.com/office/officeart/2005/8/layout/radial4"/>
    <dgm:cxn modelId="{214FA54A-3B92-4A4E-884D-8A020DD91B79}" type="presOf" srcId="{34EE96E0-E1EF-4509-B785-7D04EE33CB2E}" destId="{B6F41784-021A-4BD4-99A2-E85CD205B6F8}" srcOrd="0" destOrd="0" presId="urn:microsoft.com/office/officeart/2005/8/layout/radial4"/>
    <dgm:cxn modelId="{63362B94-3F9F-4D0B-9D48-41133D37CAF8}" srcId="{5E2FC2F3-C74D-4157-9038-8D121B68C856}" destId="{47201CB8-FD00-4297-B80B-97CD90B39761}" srcOrd="0" destOrd="0" parTransId="{1705EF99-9AF8-4B0B-B39D-15FF46C86175}" sibTransId="{8A434C5A-8D6D-4038-8BF1-A21E1D62FD33}"/>
    <dgm:cxn modelId="{6FFDF38E-038B-4F78-B6E8-676616D4F90E}" type="presOf" srcId="{9355B98E-541A-4963-A864-7AAC5AAC2C7A}" destId="{F04E9B62-0D4A-4DA3-AADE-E714EB664319}" srcOrd="0" destOrd="0" presId="urn:microsoft.com/office/officeart/2005/8/layout/radial4"/>
    <dgm:cxn modelId="{B3E2975A-5D57-4529-A0A3-CD26FB60757B}" type="presOf" srcId="{9C2D3D6E-ED9E-4CEF-BD0C-DB9C6628211E}" destId="{4924F71A-45BC-4385-9470-DE4E118ED7AC}" srcOrd="0" destOrd="0" presId="urn:microsoft.com/office/officeart/2005/8/layout/radial4"/>
    <dgm:cxn modelId="{C31FCFAF-48C4-4EA5-BB56-6F43FC418164}" type="presOf" srcId="{47201CB8-FD00-4297-B80B-97CD90B39761}" destId="{1A395E19-43EC-4A8F-9396-F8E8D61F3CC7}" srcOrd="0" destOrd="0" presId="urn:microsoft.com/office/officeart/2005/8/layout/radial4"/>
    <dgm:cxn modelId="{EB9A7F9D-02E4-4E47-89BA-CD85F9AA9FA2}" srcId="{5E2FC2F3-C74D-4157-9038-8D121B68C856}" destId="{CBAA6DFF-477E-4FFF-AFAD-A31E489FFC3B}" srcOrd="2" destOrd="0" parTransId="{9355B98E-541A-4963-A864-7AAC5AAC2C7A}" sibTransId="{69758EA3-8EA0-4243-BED3-37C1D974A59D}"/>
    <dgm:cxn modelId="{6B4CC2D5-4D72-421E-AEA5-B41063F3D71F}" srcId="{34EE96E0-E1EF-4509-B785-7D04EE33CB2E}" destId="{5E2FC2F3-C74D-4157-9038-8D121B68C856}" srcOrd="0" destOrd="0" parTransId="{211D61BB-3F6E-4717-946D-5A252F9137FF}" sibTransId="{0F592358-1459-42DD-BA35-86EBC869C1F8}"/>
    <dgm:cxn modelId="{862C796C-13D1-4594-9603-188FD606D031}" type="presOf" srcId="{5ED1A63C-C658-418A-B3FB-D0DFF448E609}" destId="{CE73B6C4-83C6-4F70-90F3-D112DA83A0FE}" srcOrd="0" destOrd="0" presId="urn:microsoft.com/office/officeart/2005/8/layout/radial4"/>
    <dgm:cxn modelId="{5E98D8A8-B08F-4874-9C72-4A9FC89D4A33}" type="presOf" srcId="{CBAA6DFF-477E-4FFF-AFAD-A31E489FFC3B}" destId="{09EDEA64-AD18-4E8E-AAAF-E228FE4FF381}" srcOrd="0" destOrd="0" presId="urn:microsoft.com/office/officeart/2005/8/layout/radial4"/>
    <dgm:cxn modelId="{6E40F9B4-C6BC-46A6-827B-4267036674E3}" type="presOf" srcId="{1705EF99-9AF8-4B0B-B39D-15FF46C86175}" destId="{A2AB777A-C961-4BD9-B7B3-D70B8C3DEDE1}" srcOrd="0" destOrd="0" presId="urn:microsoft.com/office/officeart/2005/8/layout/radial4"/>
    <dgm:cxn modelId="{32161207-2DA0-43EB-B031-FEA377FD0A56}" srcId="{5E2FC2F3-C74D-4157-9038-8D121B68C856}" destId="{5ED1A63C-C658-418A-B3FB-D0DFF448E609}" srcOrd="1" destOrd="0" parTransId="{9C2D3D6E-ED9E-4CEF-BD0C-DB9C6628211E}" sibTransId="{A3904EDE-305A-4F02-8CA1-D1A169E9FA06}"/>
    <dgm:cxn modelId="{5440C9D1-F45C-47A7-88D6-943DC1F36001}" type="presParOf" srcId="{B6F41784-021A-4BD4-99A2-E85CD205B6F8}" destId="{64233CF2-8E8D-4DEF-9A8D-82F7C2C991E3}" srcOrd="0" destOrd="0" presId="urn:microsoft.com/office/officeart/2005/8/layout/radial4"/>
    <dgm:cxn modelId="{DFB0AA41-7949-49AE-B9C3-919A37308F31}" type="presParOf" srcId="{B6F41784-021A-4BD4-99A2-E85CD205B6F8}" destId="{A2AB777A-C961-4BD9-B7B3-D70B8C3DEDE1}" srcOrd="1" destOrd="0" presId="urn:microsoft.com/office/officeart/2005/8/layout/radial4"/>
    <dgm:cxn modelId="{DD05E2A7-0E18-4A1B-AE05-9232C0A50054}" type="presParOf" srcId="{B6F41784-021A-4BD4-99A2-E85CD205B6F8}" destId="{1A395E19-43EC-4A8F-9396-F8E8D61F3CC7}" srcOrd="2" destOrd="0" presId="urn:microsoft.com/office/officeart/2005/8/layout/radial4"/>
    <dgm:cxn modelId="{DF244083-0F41-4329-BA40-4EED2C00B590}" type="presParOf" srcId="{B6F41784-021A-4BD4-99A2-E85CD205B6F8}" destId="{4924F71A-45BC-4385-9470-DE4E118ED7AC}" srcOrd="3" destOrd="0" presId="urn:microsoft.com/office/officeart/2005/8/layout/radial4"/>
    <dgm:cxn modelId="{F13532B6-66A3-40DD-AA4C-E00746580029}" type="presParOf" srcId="{B6F41784-021A-4BD4-99A2-E85CD205B6F8}" destId="{CE73B6C4-83C6-4F70-90F3-D112DA83A0FE}" srcOrd="4" destOrd="0" presId="urn:microsoft.com/office/officeart/2005/8/layout/radial4"/>
    <dgm:cxn modelId="{64E5E95E-37F3-4FD2-B92C-CE41CB38A1F1}" type="presParOf" srcId="{B6F41784-021A-4BD4-99A2-E85CD205B6F8}" destId="{F04E9B62-0D4A-4DA3-AADE-E714EB664319}" srcOrd="5" destOrd="0" presId="urn:microsoft.com/office/officeart/2005/8/layout/radial4"/>
    <dgm:cxn modelId="{760FABD7-10B0-4680-98DF-97EFDDDE5BB0}" type="presParOf" srcId="{B6F41784-021A-4BD4-99A2-E85CD205B6F8}" destId="{09EDEA64-AD18-4E8E-AAAF-E228FE4FF38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6B6A37-FBCB-4B98-9656-E280E2453DB1}"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es-ES"/>
        </a:p>
      </dgm:t>
    </dgm:pt>
    <dgm:pt modelId="{3732F075-13F5-434F-AA0A-8488503B9750}">
      <dgm:prSet phldrT="[Texto]"/>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dgm:spPr>
      <dgm:t>
        <a:bodyPr/>
        <a:lstStyle/>
        <a:p>
          <a:r>
            <a:rPr lang="es-ES" dirty="0" smtClean="0"/>
            <a:t>Teoría del desarrollo organizacional</a:t>
          </a:r>
          <a:endParaRPr lang="es-ES" dirty="0"/>
        </a:p>
      </dgm:t>
    </dgm:pt>
    <dgm:pt modelId="{0DD743D8-7A51-46A9-96E6-BF156354C429}" type="parTrans" cxnId="{DED5061A-B143-4472-95AA-788AB82E010A}">
      <dgm:prSet/>
      <dgm:spPr/>
      <dgm:t>
        <a:bodyPr/>
        <a:lstStyle/>
        <a:p>
          <a:endParaRPr lang="es-ES"/>
        </a:p>
      </dgm:t>
    </dgm:pt>
    <dgm:pt modelId="{50E15640-8590-4055-8B3F-9AE2BA7BBF77}" type="sibTrans" cxnId="{DED5061A-B143-4472-95AA-788AB82E010A}">
      <dgm:prSet/>
      <dgm:spPr/>
      <dgm:t>
        <a:bodyPr/>
        <a:lstStyle/>
        <a:p>
          <a:endParaRPr lang="es-ES"/>
        </a:p>
      </dgm:t>
    </dgm:pt>
    <dgm:pt modelId="{F7C463F2-6A22-4017-AC38-7750F5C8B391}">
      <dgm:prSet phldrT="[Texto]"/>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dgm:spPr>
      <dgm:t>
        <a:bodyPr/>
        <a:lstStyle/>
        <a:p>
          <a:r>
            <a:rPr lang="es-ES" dirty="0" smtClean="0"/>
            <a:t>Modelo clásico para la formulación de estrategias</a:t>
          </a:r>
          <a:endParaRPr lang="es-ES" dirty="0"/>
        </a:p>
      </dgm:t>
    </dgm:pt>
    <dgm:pt modelId="{8598AD88-900D-4E8F-80F8-F6E26EE5FE48}" type="parTrans" cxnId="{49492BE1-44B6-48AD-9460-A273CB1DE162}">
      <dgm:prSet/>
      <dgm:spPr/>
      <dgm:t>
        <a:bodyPr/>
        <a:lstStyle/>
        <a:p>
          <a:endParaRPr lang="es-ES"/>
        </a:p>
      </dgm:t>
    </dgm:pt>
    <dgm:pt modelId="{5B7E3097-A803-4723-A8C4-9087A046D138}" type="sibTrans" cxnId="{49492BE1-44B6-48AD-9460-A273CB1DE162}">
      <dgm:prSet/>
      <dgm:spPr/>
      <dgm:t>
        <a:bodyPr/>
        <a:lstStyle/>
        <a:p>
          <a:endParaRPr lang="es-ES"/>
        </a:p>
      </dgm:t>
    </dgm:pt>
    <dgm:pt modelId="{10E84FAA-1A94-460F-9554-07E21E1A1BAD}">
      <dgm:prSet phldrT="[Texto]"/>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dgm:spPr>
      <dgm:t>
        <a:bodyPr/>
        <a:lstStyle/>
        <a:p>
          <a:r>
            <a:rPr lang="es-ES" dirty="0" smtClean="0"/>
            <a:t>Modelo de competitividad ampliada de Porter (cinco fuerzas de Porter)</a:t>
          </a:r>
          <a:endParaRPr lang="es-ES" dirty="0"/>
        </a:p>
      </dgm:t>
    </dgm:pt>
    <dgm:pt modelId="{152C37CC-669E-4F9E-B5BC-C1BE083779CA}" type="parTrans" cxnId="{146CDE88-6596-41E1-A8C9-E685118AB8CE}">
      <dgm:prSet/>
      <dgm:spPr/>
      <dgm:t>
        <a:bodyPr/>
        <a:lstStyle/>
        <a:p>
          <a:endParaRPr lang="es-ES"/>
        </a:p>
      </dgm:t>
    </dgm:pt>
    <dgm:pt modelId="{5DF83682-3D1E-457A-ACB7-35F9945CC816}" type="sibTrans" cxnId="{146CDE88-6596-41E1-A8C9-E685118AB8CE}">
      <dgm:prSet/>
      <dgm:spPr/>
      <dgm:t>
        <a:bodyPr/>
        <a:lstStyle/>
        <a:p>
          <a:endParaRPr lang="es-ES"/>
        </a:p>
      </dgm:t>
    </dgm:pt>
    <dgm:pt modelId="{2D540A7B-3C04-4949-B912-03282858E6B4}">
      <dgm:prSet phldrT="[Tex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dgm:spPr>
      <dgm:t>
        <a:bodyPr/>
        <a:lstStyle/>
        <a:p>
          <a:r>
            <a:rPr lang="es-ES" dirty="0" err="1" smtClean="0"/>
            <a:t>Balanced</a:t>
          </a:r>
          <a:r>
            <a:rPr lang="es-ES" dirty="0" smtClean="0"/>
            <a:t> </a:t>
          </a:r>
          <a:r>
            <a:rPr lang="es-ES" dirty="0" err="1" smtClean="0"/>
            <a:t>Scorecard</a:t>
          </a:r>
          <a:endParaRPr lang="es-ES" dirty="0"/>
        </a:p>
      </dgm:t>
    </dgm:pt>
    <dgm:pt modelId="{A2FFE359-C387-491A-8C68-90D22733EFFA}" type="parTrans" cxnId="{E9423136-200D-4ED7-9590-D7E15AB879A9}">
      <dgm:prSet/>
      <dgm:spPr/>
      <dgm:t>
        <a:bodyPr/>
        <a:lstStyle/>
        <a:p>
          <a:endParaRPr lang="es-ES"/>
        </a:p>
      </dgm:t>
    </dgm:pt>
    <dgm:pt modelId="{ADB709E5-2696-4F10-85A8-32FD89F923DA}" type="sibTrans" cxnId="{E9423136-200D-4ED7-9590-D7E15AB879A9}">
      <dgm:prSet/>
      <dgm:spPr/>
      <dgm:t>
        <a:bodyPr/>
        <a:lstStyle/>
        <a:p>
          <a:endParaRPr lang="es-ES"/>
        </a:p>
      </dgm:t>
    </dgm:pt>
    <dgm:pt modelId="{5400307C-DF46-446D-82E8-CB605616CE9F}">
      <dgm:prSet phldrT="[Texto]"/>
      <dgm:spPr/>
      <dgm:t>
        <a:bodyPr/>
        <a:lstStyle/>
        <a:p>
          <a:r>
            <a:rPr lang="es-ES" dirty="0" smtClean="0"/>
            <a:t>Modelo Delta</a:t>
          </a:r>
          <a:endParaRPr lang="es-ES" dirty="0"/>
        </a:p>
      </dgm:t>
    </dgm:pt>
    <dgm:pt modelId="{EBB8D413-80A9-4E06-A31C-F436A743F6D9}" type="parTrans" cxnId="{2CF4A661-8BA2-4B81-A220-D0CC5C81BDC3}">
      <dgm:prSet/>
      <dgm:spPr/>
      <dgm:t>
        <a:bodyPr/>
        <a:lstStyle/>
        <a:p>
          <a:endParaRPr lang="es-ES"/>
        </a:p>
      </dgm:t>
    </dgm:pt>
    <dgm:pt modelId="{4F022D93-47F1-4A49-B280-36F7228768B4}" type="sibTrans" cxnId="{2CF4A661-8BA2-4B81-A220-D0CC5C81BDC3}">
      <dgm:prSet/>
      <dgm:spPr/>
      <dgm:t>
        <a:bodyPr/>
        <a:lstStyle/>
        <a:p>
          <a:endParaRPr lang="es-ES"/>
        </a:p>
      </dgm:t>
    </dgm:pt>
    <dgm:pt modelId="{42EC1EDC-C4FA-4E86-A5D9-38A521B7602C}" type="pres">
      <dgm:prSet presAssocID="{CD6B6A37-FBCB-4B98-9656-E280E2453DB1}" presName="Name0" presStyleCnt="0">
        <dgm:presLayoutVars>
          <dgm:chMax val="7"/>
          <dgm:chPref val="7"/>
          <dgm:dir/>
        </dgm:presLayoutVars>
      </dgm:prSet>
      <dgm:spPr/>
      <dgm:t>
        <a:bodyPr/>
        <a:lstStyle/>
        <a:p>
          <a:endParaRPr lang="es-ES"/>
        </a:p>
      </dgm:t>
    </dgm:pt>
    <dgm:pt modelId="{43B41087-8B9F-4847-880F-A53190083EF3}" type="pres">
      <dgm:prSet presAssocID="{CD6B6A37-FBCB-4B98-9656-E280E2453DB1}" presName="Name1" presStyleCnt="0"/>
      <dgm:spPr/>
    </dgm:pt>
    <dgm:pt modelId="{226C132C-FA39-472D-B33B-CBD5187CBB52}" type="pres">
      <dgm:prSet presAssocID="{CD6B6A37-FBCB-4B98-9656-E280E2453DB1}" presName="cycle" presStyleCnt="0"/>
      <dgm:spPr/>
    </dgm:pt>
    <dgm:pt modelId="{36132EF7-EA60-4F80-BC52-F54CE8B56213}" type="pres">
      <dgm:prSet presAssocID="{CD6B6A37-FBCB-4B98-9656-E280E2453DB1}" presName="srcNode" presStyleLbl="node1" presStyleIdx="0" presStyleCnt="5"/>
      <dgm:spPr/>
    </dgm:pt>
    <dgm:pt modelId="{F7AC7A2A-11E8-41C2-A777-475AD6999CAA}" type="pres">
      <dgm:prSet presAssocID="{CD6B6A37-FBCB-4B98-9656-E280E2453DB1}" presName="conn" presStyleLbl="parChTrans1D2" presStyleIdx="0" presStyleCnt="1"/>
      <dgm:spPr/>
      <dgm:t>
        <a:bodyPr/>
        <a:lstStyle/>
        <a:p>
          <a:endParaRPr lang="es-ES"/>
        </a:p>
      </dgm:t>
    </dgm:pt>
    <dgm:pt modelId="{A7490E58-7F94-4F92-8CB5-B2EAD2990ADA}" type="pres">
      <dgm:prSet presAssocID="{CD6B6A37-FBCB-4B98-9656-E280E2453DB1}" presName="extraNode" presStyleLbl="node1" presStyleIdx="0" presStyleCnt="5"/>
      <dgm:spPr/>
    </dgm:pt>
    <dgm:pt modelId="{D88F4627-A68A-420A-A115-0EA3D0CE8207}" type="pres">
      <dgm:prSet presAssocID="{CD6B6A37-FBCB-4B98-9656-E280E2453DB1}" presName="dstNode" presStyleLbl="node1" presStyleIdx="0" presStyleCnt="5"/>
      <dgm:spPr/>
    </dgm:pt>
    <dgm:pt modelId="{60DA47E2-1039-4C54-970F-12941A1F66C1}" type="pres">
      <dgm:prSet presAssocID="{3732F075-13F5-434F-AA0A-8488503B9750}" presName="text_1" presStyleLbl="node1" presStyleIdx="0" presStyleCnt="5">
        <dgm:presLayoutVars>
          <dgm:bulletEnabled val="1"/>
        </dgm:presLayoutVars>
      </dgm:prSet>
      <dgm:spPr/>
      <dgm:t>
        <a:bodyPr/>
        <a:lstStyle/>
        <a:p>
          <a:endParaRPr lang="es-ES"/>
        </a:p>
      </dgm:t>
    </dgm:pt>
    <dgm:pt modelId="{B3EE5CD5-B3FD-4A70-A19B-883FEA4B5C2E}" type="pres">
      <dgm:prSet presAssocID="{3732F075-13F5-434F-AA0A-8488503B9750}" presName="accent_1" presStyleCnt="0"/>
      <dgm:spPr/>
    </dgm:pt>
    <dgm:pt modelId="{562D451A-2DA7-4FAE-B5DB-B5853849BCA8}" type="pres">
      <dgm:prSet presAssocID="{3732F075-13F5-434F-AA0A-8488503B9750}" presName="accentRepeatNode" presStyleLbl="solidFgAcc1" presStyleIdx="0" presStyleCnt="5"/>
      <dgm:spPr/>
    </dgm:pt>
    <dgm:pt modelId="{3AC641A0-71F2-4E80-8AF4-C0E965EA2493}" type="pres">
      <dgm:prSet presAssocID="{F7C463F2-6A22-4017-AC38-7750F5C8B391}" presName="text_2" presStyleLbl="node1" presStyleIdx="1" presStyleCnt="5">
        <dgm:presLayoutVars>
          <dgm:bulletEnabled val="1"/>
        </dgm:presLayoutVars>
      </dgm:prSet>
      <dgm:spPr/>
      <dgm:t>
        <a:bodyPr/>
        <a:lstStyle/>
        <a:p>
          <a:endParaRPr lang="es-ES"/>
        </a:p>
      </dgm:t>
    </dgm:pt>
    <dgm:pt modelId="{B51B4D0F-5652-4A59-BF83-378276C7EE9F}" type="pres">
      <dgm:prSet presAssocID="{F7C463F2-6A22-4017-AC38-7750F5C8B391}" presName="accent_2" presStyleCnt="0"/>
      <dgm:spPr/>
    </dgm:pt>
    <dgm:pt modelId="{44E0A2E9-D83B-493A-BED2-C32A1E94EF02}" type="pres">
      <dgm:prSet presAssocID="{F7C463F2-6A22-4017-AC38-7750F5C8B391}" presName="accentRepeatNode" presStyleLbl="solidFgAcc1" presStyleIdx="1" presStyleCnt="5"/>
      <dgm:spPr/>
    </dgm:pt>
    <dgm:pt modelId="{2AB420BA-EC29-407C-ACA9-F9D0A3D788E1}" type="pres">
      <dgm:prSet presAssocID="{10E84FAA-1A94-460F-9554-07E21E1A1BAD}" presName="text_3" presStyleLbl="node1" presStyleIdx="2" presStyleCnt="5">
        <dgm:presLayoutVars>
          <dgm:bulletEnabled val="1"/>
        </dgm:presLayoutVars>
      </dgm:prSet>
      <dgm:spPr/>
      <dgm:t>
        <a:bodyPr/>
        <a:lstStyle/>
        <a:p>
          <a:endParaRPr lang="es-ES"/>
        </a:p>
      </dgm:t>
    </dgm:pt>
    <dgm:pt modelId="{96EBFE13-A26C-41B0-BCCA-7A791FF09ACD}" type="pres">
      <dgm:prSet presAssocID="{10E84FAA-1A94-460F-9554-07E21E1A1BAD}" presName="accent_3" presStyleCnt="0"/>
      <dgm:spPr/>
    </dgm:pt>
    <dgm:pt modelId="{2D57F9D0-6967-4D48-A8DD-813C79DBBE1D}" type="pres">
      <dgm:prSet presAssocID="{10E84FAA-1A94-460F-9554-07E21E1A1BAD}" presName="accentRepeatNode" presStyleLbl="solidFgAcc1" presStyleIdx="2" presStyleCnt="5"/>
      <dgm:spPr/>
    </dgm:pt>
    <dgm:pt modelId="{12DA21EC-7D7A-4247-8999-171BBF3BBFBC}" type="pres">
      <dgm:prSet presAssocID="{5400307C-DF46-446D-82E8-CB605616CE9F}" presName="text_4" presStyleLbl="node1" presStyleIdx="3" presStyleCnt="5">
        <dgm:presLayoutVars>
          <dgm:bulletEnabled val="1"/>
        </dgm:presLayoutVars>
      </dgm:prSet>
      <dgm:spPr/>
      <dgm:t>
        <a:bodyPr/>
        <a:lstStyle/>
        <a:p>
          <a:endParaRPr lang="es-ES"/>
        </a:p>
      </dgm:t>
    </dgm:pt>
    <dgm:pt modelId="{1D02F231-44CE-48A0-ADEA-B85DC84BC2E7}" type="pres">
      <dgm:prSet presAssocID="{5400307C-DF46-446D-82E8-CB605616CE9F}" presName="accent_4" presStyleCnt="0"/>
      <dgm:spPr/>
    </dgm:pt>
    <dgm:pt modelId="{1A40EC2B-DAEF-4094-ACDB-B36BDA42A156}" type="pres">
      <dgm:prSet presAssocID="{5400307C-DF46-446D-82E8-CB605616CE9F}" presName="accentRepeatNode" presStyleLbl="solidFgAcc1" presStyleIdx="3" presStyleCnt="5"/>
      <dgm:spPr/>
    </dgm:pt>
    <dgm:pt modelId="{47C24491-0768-4EA3-BA3D-4B474CEB58A6}" type="pres">
      <dgm:prSet presAssocID="{2D540A7B-3C04-4949-B912-03282858E6B4}" presName="text_5" presStyleLbl="node1" presStyleIdx="4" presStyleCnt="5">
        <dgm:presLayoutVars>
          <dgm:bulletEnabled val="1"/>
        </dgm:presLayoutVars>
      </dgm:prSet>
      <dgm:spPr/>
      <dgm:t>
        <a:bodyPr/>
        <a:lstStyle/>
        <a:p>
          <a:endParaRPr lang="es-ES"/>
        </a:p>
      </dgm:t>
    </dgm:pt>
    <dgm:pt modelId="{7B70DACE-EC71-4922-AFF8-8D9E2D1419CB}" type="pres">
      <dgm:prSet presAssocID="{2D540A7B-3C04-4949-B912-03282858E6B4}" presName="accent_5" presStyleCnt="0"/>
      <dgm:spPr/>
    </dgm:pt>
    <dgm:pt modelId="{1984CF94-5B35-4603-B8BA-C0A37A6E138E}" type="pres">
      <dgm:prSet presAssocID="{2D540A7B-3C04-4949-B912-03282858E6B4}" presName="accentRepeatNode" presStyleLbl="solidFgAcc1" presStyleIdx="4" presStyleCnt="5"/>
      <dgm:spPr/>
    </dgm:pt>
  </dgm:ptLst>
  <dgm:cxnLst>
    <dgm:cxn modelId="{2CF4A661-8BA2-4B81-A220-D0CC5C81BDC3}" srcId="{CD6B6A37-FBCB-4B98-9656-E280E2453DB1}" destId="{5400307C-DF46-446D-82E8-CB605616CE9F}" srcOrd="3" destOrd="0" parTransId="{EBB8D413-80A9-4E06-A31C-F436A743F6D9}" sibTransId="{4F022D93-47F1-4A49-B280-36F7228768B4}"/>
    <dgm:cxn modelId="{1E149345-10A3-4468-AFE3-67AAAED8F977}" type="presOf" srcId="{2D540A7B-3C04-4949-B912-03282858E6B4}" destId="{47C24491-0768-4EA3-BA3D-4B474CEB58A6}" srcOrd="0" destOrd="0" presId="urn:microsoft.com/office/officeart/2008/layout/VerticalCurvedList"/>
    <dgm:cxn modelId="{146CDE88-6596-41E1-A8C9-E685118AB8CE}" srcId="{CD6B6A37-FBCB-4B98-9656-E280E2453DB1}" destId="{10E84FAA-1A94-460F-9554-07E21E1A1BAD}" srcOrd="2" destOrd="0" parTransId="{152C37CC-669E-4F9E-B5BC-C1BE083779CA}" sibTransId="{5DF83682-3D1E-457A-ACB7-35F9945CC816}"/>
    <dgm:cxn modelId="{F45B68AF-918C-4351-B9DD-69A137CDE0AA}" type="presOf" srcId="{3732F075-13F5-434F-AA0A-8488503B9750}" destId="{60DA47E2-1039-4C54-970F-12941A1F66C1}" srcOrd="0" destOrd="0" presId="urn:microsoft.com/office/officeart/2008/layout/VerticalCurvedList"/>
    <dgm:cxn modelId="{94042EF5-C5F3-409B-AACD-4F1B3EF499A7}" type="presOf" srcId="{10E84FAA-1A94-460F-9554-07E21E1A1BAD}" destId="{2AB420BA-EC29-407C-ACA9-F9D0A3D788E1}" srcOrd="0" destOrd="0" presId="urn:microsoft.com/office/officeart/2008/layout/VerticalCurvedList"/>
    <dgm:cxn modelId="{F01B1D52-43D9-4FCF-ABA6-FE3D6B6E8D5A}" type="presOf" srcId="{5400307C-DF46-446D-82E8-CB605616CE9F}" destId="{12DA21EC-7D7A-4247-8999-171BBF3BBFBC}" srcOrd="0" destOrd="0" presId="urn:microsoft.com/office/officeart/2008/layout/VerticalCurvedList"/>
    <dgm:cxn modelId="{49492BE1-44B6-48AD-9460-A273CB1DE162}" srcId="{CD6B6A37-FBCB-4B98-9656-E280E2453DB1}" destId="{F7C463F2-6A22-4017-AC38-7750F5C8B391}" srcOrd="1" destOrd="0" parTransId="{8598AD88-900D-4E8F-80F8-F6E26EE5FE48}" sibTransId="{5B7E3097-A803-4723-A8C4-9087A046D138}"/>
    <dgm:cxn modelId="{3258AD48-3166-481E-8369-60922E576B2F}" type="presOf" srcId="{50E15640-8590-4055-8B3F-9AE2BA7BBF77}" destId="{F7AC7A2A-11E8-41C2-A777-475AD6999CAA}" srcOrd="0" destOrd="0" presId="urn:microsoft.com/office/officeart/2008/layout/VerticalCurvedList"/>
    <dgm:cxn modelId="{E9423136-200D-4ED7-9590-D7E15AB879A9}" srcId="{CD6B6A37-FBCB-4B98-9656-E280E2453DB1}" destId="{2D540A7B-3C04-4949-B912-03282858E6B4}" srcOrd="4" destOrd="0" parTransId="{A2FFE359-C387-491A-8C68-90D22733EFFA}" sibTransId="{ADB709E5-2696-4F10-85A8-32FD89F923DA}"/>
    <dgm:cxn modelId="{0A8BEFA5-3F45-459A-9AFD-7654125E3A7D}" type="presOf" srcId="{F7C463F2-6A22-4017-AC38-7750F5C8B391}" destId="{3AC641A0-71F2-4E80-8AF4-C0E965EA2493}" srcOrd="0" destOrd="0" presId="urn:microsoft.com/office/officeart/2008/layout/VerticalCurvedList"/>
    <dgm:cxn modelId="{DED5061A-B143-4472-95AA-788AB82E010A}" srcId="{CD6B6A37-FBCB-4B98-9656-E280E2453DB1}" destId="{3732F075-13F5-434F-AA0A-8488503B9750}" srcOrd="0" destOrd="0" parTransId="{0DD743D8-7A51-46A9-96E6-BF156354C429}" sibTransId="{50E15640-8590-4055-8B3F-9AE2BA7BBF77}"/>
    <dgm:cxn modelId="{FA9B730D-677A-478B-BF4D-546CCE8DC16A}" type="presOf" srcId="{CD6B6A37-FBCB-4B98-9656-E280E2453DB1}" destId="{42EC1EDC-C4FA-4E86-A5D9-38A521B7602C}" srcOrd="0" destOrd="0" presId="urn:microsoft.com/office/officeart/2008/layout/VerticalCurvedList"/>
    <dgm:cxn modelId="{98798951-2DB5-44D3-AB11-7E86E948FA29}" type="presParOf" srcId="{42EC1EDC-C4FA-4E86-A5D9-38A521B7602C}" destId="{43B41087-8B9F-4847-880F-A53190083EF3}" srcOrd="0" destOrd="0" presId="urn:microsoft.com/office/officeart/2008/layout/VerticalCurvedList"/>
    <dgm:cxn modelId="{DCF0B497-9F5F-4714-AB22-2305ADA5BC2D}" type="presParOf" srcId="{43B41087-8B9F-4847-880F-A53190083EF3}" destId="{226C132C-FA39-472D-B33B-CBD5187CBB52}" srcOrd="0" destOrd="0" presId="urn:microsoft.com/office/officeart/2008/layout/VerticalCurvedList"/>
    <dgm:cxn modelId="{C34EF7FC-85F3-4F7B-BB19-0FCFD2F894C0}" type="presParOf" srcId="{226C132C-FA39-472D-B33B-CBD5187CBB52}" destId="{36132EF7-EA60-4F80-BC52-F54CE8B56213}" srcOrd="0" destOrd="0" presId="urn:microsoft.com/office/officeart/2008/layout/VerticalCurvedList"/>
    <dgm:cxn modelId="{5F13207F-7865-44D1-8DA7-86F754091973}" type="presParOf" srcId="{226C132C-FA39-472D-B33B-CBD5187CBB52}" destId="{F7AC7A2A-11E8-41C2-A777-475AD6999CAA}" srcOrd="1" destOrd="0" presId="urn:microsoft.com/office/officeart/2008/layout/VerticalCurvedList"/>
    <dgm:cxn modelId="{6EA886BA-09A3-4DCB-984D-45EEDFFF5E75}" type="presParOf" srcId="{226C132C-FA39-472D-B33B-CBD5187CBB52}" destId="{A7490E58-7F94-4F92-8CB5-B2EAD2990ADA}" srcOrd="2" destOrd="0" presId="urn:microsoft.com/office/officeart/2008/layout/VerticalCurvedList"/>
    <dgm:cxn modelId="{AE5CCF12-DE03-4D0A-AF7D-D8FF0F19AEE6}" type="presParOf" srcId="{226C132C-FA39-472D-B33B-CBD5187CBB52}" destId="{D88F4627-A68A-420A-A115-0EA3D0CE8207}" srcOrd="3" destOrd="0" presId="urn:microsoft.com/office/officeart/2008/layout/VerticalCurvedList"/>
    <dgm:cxn modelId="{37F2914D-2E2A-41D7-99AB-A24CC192F287}" type="presParOf" srcId="{43B41087-8B9F-4847-880F-A53190083EF3}" destId="{60DA47E2-1039-4C54-970F-12941A1F66C1}" srcOrd="1" destOrd="0" presId="urn:microsoft.com/office/officeart/2008/layout/VerticalCurvedList"/>
    <dgm:cxn modelId="{D9795920-723D-4B29-A42F-E9BE8B121609}" type="presParOf" srcId="{43B41087-8B9F-4847-880F-A53190083EF3}" destId="{B3EE5CD5-B3FD-4A70-A19B-883FEA4B5C2E}" srcOrd="2" destOrd="0" presId="urn:microsoft.com/office/officeart/2008/layout/VerticalCurvedList"/>
    <dgm:cxn modelId="{1BDD6722-8997-44B2-A9EE-022A89627DF5}" type="presParOf" srcId="{B3EE5CD5-B3FD-4A70-A19B-883FEA4B5C2E}" destId="{562D451A-2DA7-4FAE-B5DB-B5853849BCA8}" srcOrd="0" destOrd="0" presId="urn:microsoft.com/office/officeart/2008/layout/VerticalCurvedList"/>
    <dgm:cxn modelId="{F4E7E8BC-9DCD-4DAA-9DBB-2F0058FAA3C2}" type="presParOf" srcId="{43B41087-8B9F-4847-880F-A53190083EF3}" destId="{3AC641A0-71F2-4E80-8AF4-C0E965EA2493}" srcOrd="3" destOrd="0" presId="urn:microsoft.com/office/officeart/2008/layout/VerticalCurvedList"/>
    <dgm:cxn modelId="{FF27CC9E-FF57-461B-B0B8-20218782CABB}" type="presParOf" srcId="{43B41087-8B9F-4847-880F-A53190083EF3}" destId="{B51B4D0F-5652-4A59-BF83-378276C7EE9F}" srcOrd="4" destOrd="0" presId="urn:microsoft.com/office/officeart/2008/layout/VerticalCurvedList"/>
    <dgm:cxn modelId="{DE86349A-2073-4B46-9791-123C11AE8703}" type="presParOf" srcId="{B51B4D0F-5652-4A59-BF83-378276C7EE9F}" destId="{44E0A2E9-D83B-493A-BED2-C32A1E94EF02}" srcOrd="0" destOrd="0" presId="urn:microsoft.com/office/officeart/2008/layout/VerticalCurvedList"/>
    <dgm:cxn modelId="{041DA4BA-69CD-468C-984B-79A883903E2A}" type="presParOf" srcId="{43B41087-8B9F-4847-880F-A53190083EF3}" destId="{2AB420BA-EC29-407C-ACA9-F9D0A3D788E1}" srcOrd="5" destOrd="0" presId="urn:microsoft.com/office/officeart/2008/layout/VerticalCurvedList"/>
    <dgm:cxn modelId="{38543E46-BF05-4ED7-B03A-E693BF6D749B}" type="presParOf" srcId="{43B41087-8B9F-4847-880F-A53190083EF3}" destId="{96EBFE13-A26C-41B0-BCCA-7A791FF09ACD}" srcOrd="6" destOrd="0" presId="urn:microsoft.com/office/officeart/2008/layout/VerticalCurvedList"/>
    <dgm:cxn modelId="{50B91A7D-8006-4B32-A634-993AD5E4F980}" type="presParOf" srcId="{96EBFE13-A26C-41B0-BCCA-7A791FF09ACD}" destId="{2D57F9D0-6967-4D48-A8DD-813C79DBBE1D}" srcOrd="0" destOrd="0" presId="urn:microsoft.com/office/officeart/2008/layout/VerticalCurvedList"/>
    <dgm:cxn modelId="{686F156D-76B2-4C6F-AAC9-C21FD47AE4BE}" type="presParOf" srcId="{43B41087-8B9F-4847-880F-A53190083EF3}" destId="{12DA21EC-7D7A-4247-8999-171BBF3BBFBC}" srcOrd="7" destOrd="0" presId="urn:microsoft.com/office/officeart/2008/layout/VerticalCurvedList"/>
    <dgm:cxn modelId="{14285987-A066-46FE-915F-AE09D64D108F}" type="presParOf" srcId="{43B41087-8B9F-4847-880F-A53190083EF3}" destId="{1D02F231-44CE-48A0-ADEA-B85DC84BC2E7}" srcOrd="8" destOrd="0" presId="urn:microsoft.com/office/officeart/2008/layout/VerticalCurvedList"/>
    <dgm:cxn modelId="{CA7D9B13-67B6-4A08-A4B7-1F3BADE28B36}" type="presParOf" srcId="{1D02F231-44CE-48A0-ADEA-B85DC84BC2E7}" destId="{1A40EC2B-DAEF-4094-ACDB-B36BDA42A156}" srcOrd="0" destOrd="0" presId="urn:microsoft.com/office/officeart/2008/layout/VerticalCurvedList"/>
    <dgm:cxn modelId="{C020543B-9EEF-442C-9BFA-9E9853D97B18}" type="presParOf" srcId="{43B41087-8B9F-4847-880F-A53190083EF3}" destId="{47C24491-0768-4EA3-BA3D-4B474CEB58A6}" srcOrd="9" destOrd="0" presId="urn:microsoft.com/office/officeart/2008/layout/VerticalCurvedList"/>
    <dgm:cxn modelId="{D4932116-6F73-48D2-87D3-3E8E26B82A47}" type="presParOf" srcId="{43B41087-8B9F-4847-880F-A53190083EF3}" destId="{7B70DACE-EC71-4922-AFF8-8D9E2D1419CB}" srcOrd="10" destOrd="0" presId="urn:microsoft.com/office/officeart/2008/layout/VerticalCurvedList"/>
    <dgm:cxn modelId="{397E6740-0FA1-41EA-903C-840196BB19DC}" type="presParOf" srcId="{7B70DACE-EC71-4922-AFF8-8D9E2D1419CB}" destId="{1984CF94-5B35-4603-B8BA-C0A37A6E13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25A38F-2A19-4F2D-9B5B-8A569EBC27F8}" type="doc">
      <dgm:prSet loTypeId="urn:microsoft.com/office/officeart/2005/8/layout/hList6" loCatId="list" qsTypeId="urn:microsoft.com/office/officeart/2005/8/quickstyle/3d2" qsCatId="3D" csTypeId="urn:microsoft.com/office/officeart/2005/8/colors/accent1_4" csCatId="accent1" phldr="1"/>
      <dgm:spPr/>
      <dgm:t>
        <a:bodyPr/>
        <a:lstStyle/>
        <a:p>
          <a:endParaRPr lang="es-ES"/>
        </a:p>
      </dgm:t>
    </dgm:pt>
    <dgm:pt modelId="{25F3D42D-39EF-45D6-90F7-4FE0414E9E03}">
      <dgm:prSet phldrT="[Texto]"/>
      <dgm:spPr>
        <a:blipFill rotWithShape="0">
          <a:blip xmlns:r="http://schemas.openxmlformats.org/officeDocument/2006/relationships" r:embed="rId1"/>
          <a:tile tx="0" ty="0" sx="100000" sy="100000" flip="none" algn="tl"/>
        </a:blipFill>
      </dgm:spPr>
      <dgm:t>
        <a:bodyPr/>
        <a:lstStyle/>
        <a:p>
          <a:r>
            <a:rPr lang="es-ES" b="1" dirty="0" smtClean="0">
              <a:solidFill>
                <a:schemeClr val="tx1"/>
              </a:solidFill>
            </a:rPr>
            <a:t>Teoría del desarrollo organizacional</a:t>
          </a:r>
          <a:endParaRPr lang="es-ES" b="1" dirty="0">
            <a:solidFill>
              <a:schemeClr val="tx1"/>
            </a:solidFill>
          </a:endParaRPr>
        </a:p>
      </dgm:t>
    </dgm:pt>
    <dgm:pt modelId="{92739D0A-4E32-4754-95C5-95D5ACD90ACB}" type="parTrans" cxnId="{29DDC235-A713-43BE-B99E-B36025C9D349}">
      <dgm:prSet/>
      <dgm:spPr/>
      <dgm:t>
        <a:bodyPr/>
        <a:lstStyle/>
        <a:p>
          <a:endParaRPr lang="es-ES"/>
        </a:p>
      </dgm:t>
    </dgm:pt>
    <dgm:pt modelId="{82DB67BE-215E-4198-A89A-E6A9232274EB}" type="sibTrans" cxnId="{29DDC235-A713-43BE-B99E-B36025C9D349}">
      <dgm:prSet/>
      <dgm:spPr/>
      <dgm:t>
        <a:bodyPr/>
        <a:lstStyle/>
        <a:p>
          <a:endParaRPr lang="es-ES"/>
        </a:p>
      </dgm:t>
    </dgm:pt>
    <dgm:pt modelId="{021037DB-D5A3-4639-BD8D-4A465657B792}">
      <dgm:prSet phldrT="[Texto]"/>
      <dgm:spPr/>
      <dgm:t>
        <a:bodyPr/>
        <a:lstStyle/>
        <a:p>
          <a:r>
            <a:rPr lang="es-ES" dirty="0" smtClean="0">
              <a:solidFill>
                <a:schemeClr val="tx1"/>
              </a:solidFill>
            </a:rPr>
            <a:t>El proceso del desarrollo organizacional radica básicamente de tres etapas: recolección de datos, diagnóstico organizacional y acción de intervención. (Chiavenato)</a:t>
          </a:r>
          <a:endParaRPr lang="es-ES" dirty="0">
            <a:solidFill>
              <a:schemeClr val="tx1"/>
            </a:solidFill>
          </a:endParaRPr>
        </a:p>
      </dgm:t>
    </dgm:pt>
    <dgm:pt modelId="{6DF563FA-B4C0-42E2-8E72-C4FB9634B169}" type="parTrans" cxnId="{A2986779-35F1-4B48-8E7A-1DAEE41D7701}">
      <dgm:prSet/>
      <dgm:spPr/>
      <dgm:t>
        <a:bodyPr/>
        <a:lstStyle/>
        <a:p>
          <a:endParaRPr lang="es-ES"/>
        </a:p>
      </dgm:t>
    </dgm:pt>
    <dgm:pt modelId="{DAF2C3A6-1DE2-46CD-9D27-8403023106F7}" type="sibTrans" cxnId="{A2986779-35F1-4B48-8E7A-1DAEE41D7701}">
      <dgm:prSet/>
      <dgm:spPr/>
      <dgm:t>
        <a:bodyPr/>
        <a:lstStyle/>
        <a:p>
          <a:endParaRPr lang="es-ES"/>
        </a:p>
      </dgm:t>
    </dgm:pt>
    <dgm:pt modelId="{7246D331-8473-4DAB-B0CB-35E4CD4ACA28}">
      <dgm:prSet phldrT="[Texto]"/>
      <dgm:spPr/>
      <dgm:t>
        <a:bodyPr/>
        <a:lstStyle/>
        <a:p>
          <a:r>
            <a:rPr lang="es-ES" b="1" dirty="0" smtClean="0">
              <a:solidFill>
                <a:schemeClr val="tx1"/>
              </a:solidFill>
            </a:rPr>
            <a:t>Modelo clásico para la formulación de estrategias</a:t>
          </a:r>
          <a:endParaRPr lang="es-ES" b="1" dirty="0">
            <a:solidFill>
              <a:schemeClr val="tx1"/>
            </a:solidFill>
          </a:endParaRPr>
        </a:p>
      </dgm:t>
    </dgm:pt>
    <dgm:pt modelId="{9BD64BE3-A5AD-48DD-B2D6-BC068975BA91}" type="parTrans" cxnId="{8502A516-8A2B-4026-BFBB-F68C9BFB1C04}">
      <dgm:prSet/>
      <dgm:spPr/>
      <dgm:t>
        <a:bodyPr/>
        <a:lstStyle/>
        <a:p>
          <a:endParaRPr lang="es-ES"/>
        </a:p>
      </dgm:t>
    </dgm:pt>
    <dgm:pt modelId="{8D05BE2A-CFEE-48EC-919A-6E7FFB9BD29A}" type="sibTrans" cxnId="{8502A516-8A2B-4026-BFBB-F68C9BFB1C04}">
      <dgm:prSet/>
      <dgm:spPr/>
      <dgm:t>
        <a:bodyPr/>
        <a:lstStyle/>
        <a:p>
          <a:endParaRPr lang="es-ES"/>
        </a:p>
      </dgm:t>
    </dgm:pt>
    <dgm:pt modelId="{31BAD39E-FD3C-47BB-891D-65A53D927DA1}">
      <dgm:prSet phldrT="[Texto]"/>
      <dgm:spPr/>
      <dgm:t>
        <a:bodyPr/>
        <a:lstStyle/>
        <a:p>
          <a:r>
            <a:rPr lang="es-ES" dirty="0" smtClean="0">
              <a:solidFill>
                <a:schemeClr val="tx1"/>
              </a:solidFill>
            </a:rPr>
            <a:t>El diseñar una estrategia competitiva consiste en crear un modelo general que contemple las metas de la empresa, su manera de competir y sus políticas para lograrlo. (Porter).</a:t>
          </a:r>
          <a:endParaRPr lang="es-ES" dirty="0">
            <a:solidFill>
              <a:schemeClr val="tx1"/>
            </a:solidFill>
          </a:endParaRPr>
        </a:p>
      </dgm:t>
    </dgm:pt>
    <dgm:pt modelId="{4E8590C8-52C9-4FD3-93A5-5C7C69ED5199}" type="parTrans" cxnId="{5A04D63A-7061-46C9-B30A-32178DF5878F}">
      <dgm:prSet/>
      <dgm:spPr/>
      <dgm:t>
        <a:bodyPr/>
        <a:lstStyle/>
        <a:p>
          <a:endParaRPr lang="es-ES"/>
        </a:p>
      </dgm:t>
    </dgm:pt>
    <dgm:pt modelId="{84422232-F499-4BD9-BB73-00BB870AB76B}" type="sibTrans" cxnId="{5A04D63A-7061-46C9-B30A-32178DF5878F}">
      <dgm:prSet/>
      <dgm:spPr/>
      <dgm:t>
        <a:bodyPr/>
        <a:lstStyle/>
        <a:p>
          <a:endParaRPr lang="es-ES"/>
        </a:p>
      </dgm:t>
    </dgm:pt>
    <dgm:pt modelId="{99F15FDA-BD3C-4CE0-8616-D04DB0251872}" type="pres">
      <dgm:prSet presAssocID="{0D25A38F-2A19-4F2D-9B5B-8A569EBC27F8}" presName="Name0" presStyleCnt="0">
        <dgm:presLayoutVars>
          <dgm:dir/>
          <dgm:resizeHandles val="exact"/>
        </dgm:presLayoutVars>
      </dgm:prSet>
      <dgm:spPr/>
      <dgm:t>
        <a:bodyPr/>
        <a:lstStyle/>
        <a:p>
          <a:endParaRPr lang="es-ES"/>
        </a:p>
      </dgm:t>
    </dgm:pt>
    <dgm:pt modelId="{D9A3F6B2-D02A-45D6-B22C-FCB117F6A3CC}" type="pres">
      <dgm:prSet presAssocID="{25F3D42D-39EF-45D6-90F7-4FE0414E9E03}" presName="node" presStyleLbl="node1" presStyleIdx="0" presStyleCnt="2">
        <dgm:presLayoutVars>
          <dgm:bulletEnabled val="1"/>
        </dgm:presLayoutVars>
      </dgm:prSet>
      <dgm:spPr/>
      <dgm:t>
        <a:bodyPr/>
        <a:lstStyle/>
        <a:p>
          <a:endParaRPr lang="es-ES"/>
        </a:p>
      </dgm:t>
    </dgm:pt>
    <dgm:pt modelId="{B2E80D96-C426-4D62-A2FB-37C24AD90F5E}" type="pres">
      <dgm:prSet presAssocID="{82DB67BE-215E-4198-A89A-E6A9232274EB}" presName="sibTrans" presStyleCnt="0"/>
      <dgm:spPr/>
      <dgm:t>
        <a:bodyPr/>
        <a:lstStyle/>
        <a:p>
          <a:endParaRPr lang="es-ES"/>
        </a:p>
      </dgm:t>
    </dgm:pt>
    <dgm:pt modelId="{35827F6E-253B-4817-A9F3-E0AC8BFD7CCF}" type="pres">
      <dgm:prSet presAssocID="{7246D331-8473-4DAB-B0CB-35E4CD4ACA28}" presName="node" presStyleLbl="node1" presStyleIdx="1" presStyleCnt="2">
        <dgm:presLayoutVars>
          <dgm:bulletEnabled val="1"/>
        </dgm:presLayoutVars>
      </dgm:prSet>
      <dgm:spPr/>
      <dgm:t>
        <a:bodyPr/>
        <a:lstStyle/>
        <a:p>
          <a:endParaRPr lang="es-ES"/>
        </a:p>
      </dgm:t>
    </dgm:pt>
  </dgm:ptLst>
  <dgm:cxnLst>
    <dgm:cxn modelId="{8502A516-8A2B-4026-BFBB-F68C9BFB1C04}" srcId="{0D25A38F-2A19-4F2D-9B5B-8A569EBC27F8}" destId="{7246D331-8473-4DAB-B0CB-35E4CD4ACA28}" srcOrd="1" destOrd="0" parTransId="{9BD64BE3-A5AD-48DD-B2D6-BC068975BA91}" sibTransId="{8D05BE2A-CFEE-48EC-919A-6E7FFB9BD29A}"/>
    <dgm:cxn modelId="{63D23FF5-C680-4B0E-A31D-11FEFE9DF4F5}" type="presOf" srcId="{25F3D42D-39EF-45D6-90F7-4FE0414E9E03}" destId="{D9A3F6B2-D02A-45D6-B22C-FCB117F6A3CC}" srcOrd="0" destOrd="0" presId="urn:microsoft.com/office/officeart/2005/8/layout/hList6"/>
    <dgm:cxn modelId="{CE903E63-76CB-4659-93B6-CD46826B7A6F}" type="presOf" srcId="{31BAD39E-FD3C-47BB-891D-65A53D927DA1}" destId="{35827F6E-253B-4817-A9F3-E0AC8BFD7CCF}" srcOrd="0" destOrd="1" presId="urn:microsoft.com/office/officeart/2005/8/layout/hList6"/>
    <dgm:cxn modelId="{9B261DBA-B8A0-4C19-BF66-3EF998939E8B}" type="presOf" srcId="{7246D331-8473-4DAB-B0CB-35E4CD4ACA28}" destId="{35827F6E-253B-4817-A9F3-E0AC8BFD7CCF}" srcOrd="0" destOrd="0" presId="urn:microsoft.com/office/officeart/2005/8/layout/hList6"/>
    <dgm:cxn modelId="{05703DEC-B9C4-46AA-9CCB-8666DC51A921}" type="presOf" srcId="{021037DB-D5A3-4639-BD8D-4A465657B792}" destId="{D9A3F6B2-D02A-45D6-B22C-FCB117F6A3CC}" srcOrd="0" destOrd="1" presId="urn:microsoft.com/office/officeart/2005/8/layout/hList6"/>
    <dgm:cxn modelId="{15DA489A-E562-4C59-B6EB-9AF57B50D9E1}" type="presOf" srcId="{0D25A38F-2A19-4F2D-9B5B-8A569EBC27F8}" destId="{99F15FDA-BD3C-4CE0-8616-D04DB0251872}" srcOrd="0" destOrd="0" presId="urn:microsoft.com/office/officeart/2005/8/layout/hList6"/>
    <dgm:cxn modelId="{29DDC235-A713-43BE-B99E-B36025C9D349}" srcId="{0D25A38F-2A19-4F2D-9B5B-8A569EBC27F8}" destId="{25F3D42D-39EF-45D6-90F7-4FE0414E9E03}" srcOrd="0" destOrd="0" parTransId="{92739D0A-4E32-4754-95C5-95D5ACD90ACB}" sibTransId="{82DB67BE-215E-4198-A89A-E6A9232274EB}"/>
    <dgm:cxn modelId="{5A04D63A-7061-46C9-B30A-32178DF5878F}" srcId="{7246D331-8473-4DAB-B0CB-35E4CD4ACA28}" destId="{31BAD39E-FD3C-47BB-891D-65A53D927DA1}" srcOrd="0" destOrd="0" parTransId="{4E8590C8-52C9-4FD3-93A5-5C7C69ED5199}" sibTransId="{84422232-F499-4BD9-BB73-00BB870AB76B}"/>
    <dgm:cxn modelId="{A2986779-35F1-4B48-8E7A-1DAEE41D7701}" srcId="{25F3D42D-39EF-45D6-90F7-4FE0414E9E03}" destId="{021037DB-D5A3-4639-BD8D-4A465657B792}" srcOrd="0" destOrd="0" parTransId="{6DF563FA-B4C0-42E2-8E72-C4FB9634B169}" sibTransId="{DAF2C3A6-1DE2-46CD-9D27-8403023106F7}"/>
    <dgm:cxn modelId="{5AAFEBC9-82C1-4E3D-B06F-206C77CFC8B7}" type="presParOf" srcId="{99F15FDA-BD3C-4CE0-8616-D04DB0251872}" destId="{D9A3F6B2-D02A-45D6-B22C-FCB117F6A3CC}" srcOrd="0" destOrd="0" presId="urn:microsoft.com/office/officeart/2005/8/layout/hList6"/>
    <dgm:cxn modelId="{827C5069-AF2E-4560-8767-D592CE4A02D5}" type="presParOf" srcId="{99F15FDA-BD3C-4CE0-8616-D04DB0251872}" destId="{B2E80D96-C426-4D62-A2FB-37C24AD90F5E}" srcOrd="1" destOrd="0" presId="urn:microsoft.com/office/officeart/2005/8/layout/hList6"/>
    <dgm:cxn modelId="{1A5E7728-C0BB-417F-BD16-56E8E56FC650}" type="presParOf" srcId="{99F15FDA-BD3C-4CE0-8616-D04DB0251872}" destId="{35827F6E-253B-4817-A9F3-E0AC8BFD7CCF}"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25A38F-2A19-4F2D-9B5B-8A569EBC27F8}" type="doc">
      <dgm:prSet loTypeId="urn:microsoft.com/office/officeart/2005/8/layout/hList6" loCatId="list" qsTypeId="urn:microsoft.com/office/officeart/2005/8/quickstyle/3d2" qsCatId="3D" csTypeId="urn:microsoft.com/office/officeart/2005/8/colors/accent0_2" csCatId="mainScheme" phldr="1"/>
      <dgm:spPr/>
      <dgm:t>
        <a:bodyPr/>
        <a:lstStyle/>
        <a:p>
          <a:endParaRPr lang="es-ES"/>
        </a:p>
      </dgm:t>
    </dgm:pt>
    <dgm:pt modelId="{25F3D42D-39EF-45D6-90F7-4FE0414E9E03}">
      <dgm:prSet phldrT="[Texto]"/>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dgm:spPr>
      <dgm:t>
        <a:bodyPr/>
        <a:lstStyle/>
        <a:p>
          <a:r>
            <a:rPr lang="es-ES" b="1" dirty="0" smtClean="0"/>
            <a:t>Modelo de competitividad ampliada de </a:t>
          </a:r>
          <a:r>
            <a:rPr lang="es-ES" b="1" dirty="0" err="1" smtClean="0"/>
            <a:t>Porter</a:t>
          </a:r>
          <a:r>
            <a:rPr lang="es-ES" b="1" dirty="0" smtClean="0"/>
            <a:t> (cinco fuerzas de </a:t>
          </a:r>
          <a:r>
            <a:rPr lang="es-ES" b="1" dirty="0" err="1" smtClean="0"/>
            <a:t>Porter</a:t>
          </a:r>
          <a:r>
            <a:rPr lang="es-ES" b="1" dirty="0" smtClean="0"/>
            <a:t>)</a:t>
          </a:r>
          <a:endParaRPr lang="es-ES" b="1" dirty="0"/>
        </a:p>
      </dgm:t>
    </dgm:pt>
    <dgm:pt modelId="{92739D0A-4E32-4754-95C5-95D5ACD90ACB}" type="parTrans" cxnId="{29DDC235-A713-43BE-B99E-B36025C9D349}">
      <dgm:prSet/>
      <dgm:spPr/>
      <dgm:t>
        <a:bodyPr/>
        <a:lstStyle/>
        <a:p>
          <a:endParaRPr lang="es-ES"/>
        </a:p>
      </dgm:t>
    </dgm:pt>
    <dgm:pt modelId="{82DB67BE-215E-4198-A89A-E6A9232274EB}" type="sibTrans" cxnId="{29DDC235-A713-43BE-B99E-B36025C9D349}">
      <dgm:prSet/>
      <dgm:spPr/>
      <dgm:t>
        <a:bodyPr/>
        <a:lstStyle/>
        <a:p>
          <a:endParaRPr lang="es-ES"/>
        </a:p>
      </dgm:t>
    </dgm:pt>
    <dgm:pt modelId="{021037DB-D5A3-4639-BD8D-4A465657B792}">
      <dgm:prSet phldrT="[Texto]"/>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dgm:spPr>
      <dgm:t>
        <a:bodyPr/>
        <a:lstStyle/>
        <a:p>
          <a:r>
            <a:rPr lang="es-EC" dirty="0" smtClean="0"/>
            <a:t>La fuerza competitiva o las fuerzas competitivas más fuertes determinan la rentabilidad de un sector y se transforman en los elementos más importantes de la elaboración de la estrategia. La fuerza más relevante, sin embargo, no siempre es obvia. </a:t>
          </a:r>
          <a:r>
            <a:rPr lang="es-ES" dirty="0" smtClean="0"/>
            <a:t>(</a:t>
          </a:r>
          <a:r>
            <a:rPr lang="es-ES" dirty="0" err="1" smtClean="0"/>
            <a:t>Porter</a:t>
          </a:r>
          <a:r>
            <a:rPr lang="es-ES" dirty="0" smtClean="0"/>
            <a:t>)</a:t>
          </a:r>
          <a:endParaRPr lang="es-ES" dirty="0"/>
        </a:p>
      </dgm:t>
    </dgm:pt>
    <dgm:pt modelId="{6DF563FA-B4C0-42E2-8E72-C4FB9634B169}" type="parTrans" cxnId="{A2986779-35F1-4B48-8E7A-1DAEE41D7701}">
      <dgm:prSet/>
      <dgm:spPr/>
      <dgm:t>
        <a:bodyPr/>
        <a:lstStyle/>
        <a:p>
          <a:endParaRPr lang="es-ES"/>
        </a:p>
      </dgm:t>
    </dgm:pt>
    <dgm:pt modelId="{DAF2C3A6-1DE2-46CD-9D27-8403023106F7}" type="sibTrans" cxnId="{A2986779-35F1-4B48-8E7A-1DAEE41D7701}">
      <dgm:prSet/>
      <dgm:spPr/>
      <dgm:t>
        <a:bodyPr/>
        <a:lstStyle/>
        <a:p>
          <a:endParaRPr lang="es-ES"/>
        </a:p>
      </dgm:t>
    </dgm:pt>
    <dgm:pt modelId="{99F15FDA-BD3C-4CE0-8616-D04DB0251872}" type="pres">
      <dgm:prSet presAssocID="{0D25A38F-2A19-4F2D-9B5B-8A569EBC27F8}" presName="Name0" presStyleCnt="0">
        <dgm:presLayoutVars>
          <dgm:dir/>
          <dgm:resizeHandles val="exact"/>
        </dgm:presLayoutVars>
      </dgm:prSet>
      <dgm:spPr/>
      <dgm:t>
        <a:bodyPr/>
        <a:lstStyle/>
        <a:p>
          <a:endParaRPr lang="es-ES"/>
        </a:p>
      </dgm:t>
    </dgm:pt>
    <dgm:pt modelId="{D9A3F6B2-D02A-45D6-B22C-FCB117F6A3CC}" type="pres">
      <dgm:prSet presAssocID="{25F3D42D-39EF-45D6-90F7-4FE0414E9E03}" presName="node" presStyleLbl="node1" presStyleIdx="0" presStyleCnt="1" custScaleX="73283">
        <dgm:presLayoutVars>
          <dgm:bulletEnabled val="1"/>
        </dgm:presLayoutVars>
      </dgm:prSet>
      <dgm:spPr/>
      <dgm:t>
        <a:bodyPr/>
        <a:lstStyle/>
        <a:p>
          <a:endParaRPr lang="es-ES"/>
        </a:p>
      </dgm:t>
    </dgm:pt>
  </dgm:ptLst>
  <dgm:cxnLst>
    <dgm:cxn modelId="{C524FC29-82AE-4247-9D96-072C7DE50EC5}" type="presOf" srcId="{0D25A38F-2A19-4F2D-9B5B-8A569EBC27F8}" destId="{99F15FDA-BD3C-4CE0-8616-D04DB0251872}" srcOrd="0" destOrd="0" presId="urn:microsoft.com/office/officeart/2005/8/layout/hList6"/>
    <dgm:cxn modelId="{29DDC235-A713-43BE-B99E-B36025C9D349}" srcId="{0D25A38F-2A19-4F2D-9B5B-8A569EBC27F8}" destId="{25F3D42D-39EF-45D6-90F7-4FE0414E9E03}" srcOrd="0" destOrd="0" parTransId="{92739D0A-4E32-4754-95C5-95D5ACD90ACB}" sibTransId="{82DB67BE-215E-4198-A89A-E6A9232274EB}"/>
    <dgm:cxn modelId="{0BC56C1B-F933-493C-B5B7-05277C26CA0D}" type="presOf" srcId="{021037DB-D5A3-4639-BD8D-4A465657B792}" destId="{D9A3F6B2-D02A-45D6-B22C-FCB117F6A3CC}" srcOrd="0" destOrd="1" presId="urn:microsoft.com/office/officeart/2005/8/layout/hList6"/>
    <dgm:cxn modelId="{A2986779-35F1-4B48-8E7A-1DAEE41D7701}" srcId="{25F3D42D-39EF-45D6-90F7-4FE0414E9E03}" destId="{021037DB-D5A3-4639-BD8D-4A465657B792}" srcOrd="0" destOrd="0" parTransId="{6DF563FA-B4C0-42E2-8E72-C4FB9634B169}" sibTransId="{DAF2C3A6-1DE2-46CD-9D27-8403023106F7}"/>
    <dgm:cxn modelId="{A1D680F1-3781-4341-A904-A1580535B383}" type="presOf" srcId="{25F3D42D-39EF-45D6-90F7-4FE0414E9E03}" destId="{D9A3F6B2-D02A-45D6-B22C-FCB117F6A3CC}" srcOrd="0" destOrd="0" presId="urn:microsoft.com/office/officeart/2005/8/layout/hList6"/>
    <dgm:cxn modelId="{6632043F-3922-4841-87FE-B34410BCD1DE}" type="presParOf" srcId="{99F15FDA-BD3C-4CE0-8616-D04DB0251872}" destId="{D9A3F6B2-D02A-45D6-B22C-FCB117F6A3CC}" srcOrd="0"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25A38F-2A19-4F2D-9B5B-8A569EBC27F8}" type="doc">
      <dgm:prSet loTypeId="urn:microsoft.com/office/officeart/2005/8/layout/hList6" loCatId="list" qsTypeId="urn:microsoft.com/office/officeart/2005/8/quickstyle/3d2" qsCatId="3D" csTypeId="urn:microsoft.com/office/officeart/2005/8/colors/accent0_2" csCatId="mainScheme" phldr="1"/>
      <dgm:spPr/>
      <dgm:t>
        <a:bodyPr/>
        <a:lstStyle/>
        <a:p>
          <a:endParaRPr lang="es-ES"/>
        </a:p>
      </dgm:t>
    </dgm:pt>
    <dgm:pt modelId="{25F3D42D-39EF-45D6-90F7-4FE0414E9E03}">
      <dgm:prSet phldrT="[Texto]"/>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dgm:spPr>
      <dgm:t>
        <a:bodyPr/>
        <a:lstStyle/>
        <a:p>
          <a:r>
            <a:rPr lang="es-ES" b="1" dirty="0" smtClean="0"/>
            <a:t>Modelo Delta</a:t>
          </a:r>
          <a:endParaRPr lang="es-ES" b="1" dirty="0"/>
        </a:p>
      </dgm:t>
    </dgm:pt>
    <dgm:pt modelId="{92739D0A-4E32-4754-95C5-95D5ACD90ACB}" type="parTrans" cxnId="{29DDC235-A713-43BE-B99E-B36025C9D349}">
      <dgm:prSet/>
      <dgm:spPr/>
      <dgm:t>
        <a:bodyPr/>
        <a:lstStyle/>
        <a:p>
          <a:endParaRPr lang="es-ES"/>
        </a:p>
      </dgm:t>
    </dgm:pt>
    <dgm:pt modelId="{82DB67BE-215E-4198-A89A-E6A9232274EB}" type="sibTrans" cxnId="{29DDC235-A713-43BE-B99E-B36025C9D349}">
      <dgm:prSet/>
      <dgm:spPr/>
      <dgm:t>
        <a:bodyPr/>
        <a:lstStyle/>
        <a:p>
          <a:endParaRPr lang="es-ES"/>
        </a:p>
      </dgm:t>
    </dgm:pt>
    <dgm:pt modelId="{021037DB-D5A3-4639-BD8D-4A465657B792}">
      <dgm:prSet phldrT="[Texto]"/>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dgm:spPr>
      <dgm:t>
        <a:bodyPr/>
        <a:lstStyle/>
        <a:p>
          <a:r>
            <a:rPr lang="es-ES" dirty="0" smtClean="0"/>
            <a:t>Es un nuevo marco estratégico que sitúa al cliente al centro de la gestión. Además éste modelo o teoría examina las opciones primarias disponibles para establecer una vinculación con el cliente y propone como ligar la estrategia y la ejecución a través del alineamiento adaptativo en los procesos</a:t>
          </a:r>
          <a:r>
            <a:rPr lang="es-EC" dirty="0" smtClean="0"/>
            <a:t>. </a:t>
          </a:r>
          <a:r>
            <a:rPr lang="es-ES" dirty="0" smtClean="0"/>
            <a:t>(Ortiz)</a:t>
          </a:r>
          <a:endParaRPr lang="es-ES" dirty="0"/>
        </a:p>
      </dgm:t>
    </dgm:pt>
    <dgm:pt modelId="{6DF563FA-B4C0-42E2-8E72-C4FB9634B169}" type="parTrans" cxnId="{A2986779-35F1-4B48-8E7A-1DAEE41D7701}">
      <dgm:prSet/>
      <dgm:spPr/>
      <dgm:t>
        <a:bodyPr/>
        <a:lstStyle/>
        <a:p>
          <a:endParaRPr lang="es-ES"/>
        </a:p>
      </dgm:t>
    </dgm:pt>
    <dgm:pt modelId="{DAF2C3A6-1DE2-46CD-9D27-8403023106F7}" type="sibTrans" cxnId="{A2986779-35F1-4B48-8E7A-1DAEE41D7701}">
      <dgm:prSet/>
      <dgm:spPr/>
      <dgm:t>
        <a:bodyPr/>
        <a:lstStyle/>
        <a:p>
          <a:endParaRPr lang="es-ES"/>
        </a:p>
      </dgm:t>
    </dgm:pt>
    <dgm:pt modelId="{99F15FDA-BD3C-4CE0-8616-D04DB0251872}" type="pres">
      <dgm:prSet presAssocID="{0D25A38F-2A19-4F2D-9B5B-8A569EBC27F8}" presName="Name0" presStyleCnt="0">
        <dgm:presLayoutVars>
          <dgm:dir/>
          <dgm:resizeHandles val="exact"/>
        </dgm:presLayoutVars>
      </dgm:prSet>
      <dgm:spPr/>
      <dgm:t>
        <a:bodyPr/>
        <a:lstStyle/>
        <a:p>
          <a:endParaRPr lang="es-ES"/>
        </a:p>
      </dgm:t>
    </dgm:pt>
    <dgm:pt modelId="{D9A3F6B2-D02A-45D6-B22C-FCB117F6A3CC}" type="pres">
      <dgm:prSet presAssocID="{25F3D42D-39EF-45D6-90F7-4FE0414E9E03}" presName="node" presStyleLbl="node1" presStyleIdx="0" presStyleCnt="1" custScaleX="73283">
        <dgm:presLayoutVars>
          <dgm:bulletEnabled val="1"/>
        </dgm:presLayoutVars>
      </dgm:prSet>
      <dgm:spPr/>
      <dgm:t>
        <a:bodyPr/>
        <a:lstStyle/>
        <a:p>
          <a:endParaRPr lang="es-ES"/>
        </a:p>
      </dgm:t>
    </dgm:pt>
  </dgm:ptLst>
  <dgm:cxnLst>
    <dgm:cxn modelId="{34A2958E-324E-4409-A245-6E729D04BD4F}" type="presOf" srcId="{25F3D42D-39EF-45D6-90F7-4FE0414E9E03}" destId="{D9A3F6B2-D02A-45D6-B22C-FCB117F6A3CC}" srcOrd="0" destOrd="0" presId="urn:microsoft.com/office/officeart/2005/8/layout/hList6"/>
    <dgm:cxn modelId="{75C20D28-D4D3-4D84-9209-D89685BB680F}" type="presOf" srcId="{021037DB-D5A3-4639-BD8D-4A465657B792}" destId="{D9A3F6B2-D02A-45D6-B22C-FCB117F6A3CC}" srcOrd="0" destOrd="1" presId="urn:microsoft.com/office/officeart/2005/8/layout/hList6"/>
    <dgm:cxn modelId="{2BAE5E13-2E73-469F-BF8F-3A5F4D929E5A}" type="presOf" srcId="{0D25A38F-2A19-4F2D-9B5B-8A569EBC27F8}" destId="{99F15FDA-BD3C-4CE0-8616-D04DB0251872}" srcOrd="0" destOrd="0" presId="urn:microsoft.com/office/officeart/2005/8/layout/hList6"/>
    <dgm:cxn modelId="{29DDC235-A713-43BE-B99E-B36025C9D349}" srcId="{0D25A38F-2A19-4F2D-9B5B-8A569EBC27F8}" destId="{25F3D42D-39EF-45D6-90F7-4FE0414E9E03}" srcOrd="0" destOrd="0" parTransId="{92739D0A-4E32-4754-95C5-95D5ACD90ACB}" sibTransId="{82DB67BE-215E-4198-A89A-E6A9232274EB}"/>
    <dgm:cxn modelId="{A2986779-35F1-4B48-8E7A-1DAEE41D7701}" srcId="{25F3D42D-39EF-45D6-90F7-4FE0414E9E03}" destId="{021037DB-D5A3-4639-BD8D-4A465657B792}" srcOrd="0" destOrd="0" parTransId="{6DF563FA-B4C0-42E2-8E72-C4FB9634B169}" sibTransId="{DAF2C3A6-1DE2-46CD-9D27-8403023106F7}"/>
    <dgm:cxn modelId="{AE8B4BD6-BDF6-4A0F-BC02-7B1D73C388E9}" type="presParOf" srcId="{99F15FDA-BD3C-4CE0-8616-D04DB0251872}" destId="{D9A3F6B2-D02A-45D6-B22C-FCB117F6A3CC}" srcOrd="0"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25A38F-2A19-4F2D-9B5B-8A569EBC27F8}" type="doc">
      <dgm:prSet loTypeId="urn:microsoft.com/office/officeart/2005/8/layout/hList6" loCatId="list" qsTypeId="urn:microsoft.com/office/officeart/2005/8/quickstyle/3d2" qsCatId="3D" csTypeId="urn:microsoft.com/office/officeart/2005/8/colors/accent0_2" csCatId="mainScheme" phldr="1"/>
      <dgm:spPr/>
      <dgm:t>
        <a:bodyPr/>
        <a:lstStyle/>
        <a:p>
          <a:endParaRPr lang="es-ES"/>
        </a:p>
      </dgm:t>
    </dgm:pt>
    <dgm:pt modelId="{25F3D42D-39EF-45D6-90F7-4FE0414E9E03}">
      <dgm:prSet phldrT="[Texto]"/>
      <dgm:spPr>
        <a:blipFill rotWithShape="0">
          <a:blip xmlns:r="http://schemas.openxmlformats.org/officeDocument/2006/relationships" r:embed="rId1"/>
          <a:tile tx="0" ty="0" sx="100000" sy="100000" flip="none" algn="tl"/>
        </a:blipFill>
      </dgm:spPr>
      <dgm:t>
        <a:bodyPr/>
        <a:lstStyle/>
        <a:p>
          <a:r>
            <a:rPr lang="es-ES" b="1" dirty="0" err="1" smtClean="0"/>
            <a:t>Balanced</a:t>
          </a:r>
          <a:r>
            <a:rPr lang="es-ES" b="1" dirty="0" smtClean="0"/>
            <a:t> </a:t>
          </a:r>
          <a:r>
            <a:rPr lang="es-ES" b="1" dirty="0" err="1" smtClean="0"/>
            <a:t>Scorecard</a:t>
          </a:r>
          <a:endParaRPr lang="es-ES" b="1" dirty="0"/>
        </a:p>
      </dgm:t>
    </dgm:pt>
    <dgm:pt modelId="{92739D0A-4E32-4754-95C5-95D5ACD90ACB}" type="parTrans" cxnId="{29DDC235-A713-43BE-B99E-B36025C9D349}">
      <dgm:prSet/>
      <dgm:spPr/>
      <dgm:t>
        <a:bodyPr/>
        <a:lstStyle/>
        <a:p>
          <a:endParaRPr lang="es-ES"/>
        </a:p>
      </dgm:t>
    </dgm:pt>
    <dgm:pt modelId="{82DB67BE-215E-4198-A89A-E6A9232274EB}" type="sibTrans" cxnId="{29DDC235-A713-43BE-B99E-B36025C9D349}">
      <dgm:prSet/>
      <dgm:spPr/>
      <dgm:t>
        <a:bodyPr/>
        <a:lstStyle/>
        <a:p>
          <a:endParaRPr lang="es-ES"/>
        </a:p>
      </dgm:t>
    </dgm:pt>
    <dgm:pt modelId="{021037DB-D5A3-4639-BD8D-4A465657B792}">
      <dgm:prSet phldrT="[Texto]"/>
      <dgm:spPr/>
      <dgm:t>
        <a:bodyPr/>
        <a:lstStyle/>
        <a:p>
          <a:r>
            <a:rPr lang="es-EC" dirty="0" smtClean="0"/>
            <a:t>El BSC tiene como objetivo fundamental convertir la estrategia de una empresa en acción y resultado, a través de alineación de los objetivos de todas las perspectivas; financiera, clientes, procesos internos así como aprendizaje y crecimiento. </a:t>
          </a:r>
          <a:r>
            <a:rPr lang="es-ES" dirty="0" smtClean="0"/>
            <a:t>(Norton y Kaplan)</a:t>
          </a:r>
          <a:endParaRPr lang="es-ES" dirty="0"/>
        </a:p>
      </dgm:t>
    </dgm:pt>
    <dgm:pt modelId="{6DF563FA-B4C0-42E2-8E72-C4FB9634B169}" type="parTrans" cxnId="{A2986779-35F1-4B48-8E7A-1DAEE41D7701}">
      <dgm:prSet/>
      <dgm:spPr/>
      <dgm:t>
        <a:bodyPr/>
        <a:lstStyle/>
        <a:p>
          <a:endParaRPr lang="es-ES"/>
        </a:p>
      </dgm:t>
    </dgm:pt>
    <dgm:pt modelId="{DAF2C3A6-1DE2-46CD-9D27-8403023106F7}" type="sibTrans" cxnId="{A2986779-35F1-4B48-8E7A-1DAEE41D7701}">
      <dgm:prSet/>
      <dgm:spPr/>
      <dgm:t>
        <a:bodyPr/>
        <a:lstStyle/>
        <a:p>
          <a:endParaRPr lang="es-ES"/>
        </a:p>
      </dgm:t>
    </dgm:pt>
    <dgm:pt modelId="{99F15FDA-BD3C-4CE0-8616-D04DB0251872}" type="pres">
      <dgm:prSet presAssocID="{0D25A38F-2A19-4F2D-9B5B-8A569EBC27F8}" presName="Name0" presStyleCnt="0">
        <dgm:presLayoutVars>
          <dgm:dir/>
          <dgm:resizeHandles val="exact"/>
        </dgm:presLayoutVars>
      </dgm:prSet>
      <dgm:spPr/>
      <dgm:t>
        <a:bodyPr/>
        <a:lstStyle/>
        <a:p>
          <a:endParaRPr lang="es-ES"/>
        </a:p>
      </dgm:t>
    </dgm:pt>
    <dgm:pt modelId="{D9A3F6B2-D02A-45D6-B22C-FCB117F6A3CC}" type="pres">
      <dgm:prSet presAssocID="{25F3D42D-39EF-45D6-90F7-4FE0414E9E03}" presName="node" presStyleLbl="node1" presStyleIdx="0" presStyleCnt="1" custScaleX="73283" custLinFactNeighborX="-8835" custLinFactNeighborY="0">
        <dgm:presLayoutVars>
          <dgm:bulletEnabled val="1"/>
        </dgm:presLayoutVars>
      </dgm:prSet>
      <dgm:spPr/>
      <dgm:t>
        <a:bodyPr/>
        <a:lstStyle/>
        <a:p>
          <a:endParaRPr lang="es-ES"/>
        </a:p>
      </dgm:t>
    </dgm:pt>
  </dgm:ptLst>
  <dgm:cxnLst>
    <dgm:cxn modelId="{484B93DB-4525-455B-BA44-99DD2E15E883}" type="presOf" srcId="{021037DB-D5A3-4639-BD8D-4A465657B792}" destId="{D9A3F6B2-D02A-45D6-B22C-FCB117F6A3CC}" srcOrd="0" destOrd="1" presId="urn:microsoft.com/office/officeart/2005/8/layout/hList6"/>
    <dgm:cxn modelId="{29DDC235-A713-43BE-B99E-B36025C9D349}" srcId="{0D25A38F-2A19-4F2D-9B5B-8A569EBC27F8}" destId="{25F3D42D-39EF-45D6-90F7-4FE0414E9E03}" srcOrd="0" destOrd="0" parTransId="{92739D0A-4E32-4754-95C5-95D5ACD90ACB}" sibTransId="{82DB67BE-215E-4198-A89A-E6A9232274EB}"/>
    <dgm:cxn modelId="{A2986779-35F1-4B48-8E7A-1DAEE41D7701}" srcId="{25F3D42D-39EF-45D6-90F7-4FE0414E9E03}" destId="{021037DB-D5A3-4639-BD8D-4A465657B792}" srcOrd="0" destOrd="0" parTransId="{6DF563FA-B4C0-42E2-8E72-C4FB9634B169}" sibTransId="{DAF2C3A6-1DE2-46CD-9D27-8403023106F7}"/>
    <dgm:cxn modelId="{95EF6EF0-404B-4456-BA04-CCC8A7964755}" type="presOf" srcId="{0D25A38F-2A19-4F2D-9B5B-8A569EBC27F8}" destId="{99F15FDA-BD3C-4CE0-8616-D04DB0251872}" srcOrd="0" destOrd="0" presId="urn:microsoft.com/office/officeart/2005/8/layout/hList6"/>
    <dgm:cxn modelId="{48C28B20-E7F8-4256-8435-2D30D10FC83B}" type="presOf" srcId="{25F3D42D-39EF-45D6-90F7-4FE0414E9E03}" destId="{D9A3F6B2-D02A-45D6-B22C-FCB117F6A3CC}" srcOrd="0" destOrd="0" presId="urn:microsoft.com/office/officeart/2005/8/layout/hList6"/>
    <dgm:cxn modelId="{B3231BE9-120E-420C-A5B3-002742C11647}" type="presParOf" srcId="{99F15FDA-BD3C-4CE0-8616-D04DB0251872}" destId="{D9A3F6B2-D02A-45D6-B22C-FCB117F6A3CC}" srcOrd="0"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284AA-6E0B-4B28-B5D6-25AE8ACBF65B}">
      <dsp:nvSpPr>
        <dsp:cNvPr id="0" name=""/>
        <dsp:cNvSpPr/>
      </dsp:nvSpPr>
      <dsp:spPr>
        <a:xfrm>
          <a:off x="0" y="279080"/>
          <a:ext cx="2861788" cy="28617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BCE: el porcentaje que ocupó el sector manufacturero dentro del PIB en el año </a:t>
          </a:r>
          <a:r>
            <a:rPr lang="es-ES" sz="1600" kern="1200" dirty="0" smtClean="0"/>
            <a:t>2017 </a:t>
          </a:r>
          <a:r>
            <a:rPr lang="es-ES" sz="1600" kern="1200" dirty="0" smtClean="0"/>
            <a:t>fue del 11%, y de éste el 8% lo conforman las empresas dedicadas a actividades textiles</a:t>
          </a:r>
          <a:endParaRPr lang="es-ES" sz="1600" kern="1200" dirty="0"/>
        </a:p>
      </dsp:txBody>
      <dsp:txXfrm>
        <a:off x="419099" y="698178"/>
        <a:ext cx="2023590" cy="2023586"/>
      </dsp:txXfrm>
    </dsp:sp>
    <dsp:sp modelId="{7C9267BA-1916-43CC-B47C-0AA538B15D6E}">
      <dsp:nvSpPr>
        <dsp:cNvPr id="0" name=""/>
        <dsp:cNvSpPr/>
      </dsp:nvSpPr>
      <dsp:spPr>
        <a:xfrm>
          <a:off x="1471577" y="2187729"/>
          <a:ext cx="2861788" cy="2861782"/>
        </a:xfrm>
        <a:prstGeom prst="ellipse">
          <a:avLst/>
        </a:prstGeom>
        <a:gradFill rotWithShape="0">
          <a:gsLst>
            <a:gs pos="0">
              <a:schemeClr val="accent2">
                <a:alpha val="50000"/>
                <a:hueOff val="-3600000"/>
                <a:satOff val="-12501"/>
                <a:lumOff val="15000"/>
                <a:alphaOff val="0"/>
                <a:shade val="51000"/>
                <a:satMod val="130000"/>
              </a:schemeClr>
            </a:gs>
            <a:gs pos="80000">
              <a:schemeClr val="accent2">
                <a:alpha val="50000"/>
                <a:hueOff val="-3600000"/>
                <a:satOff val="-12501"/>
                <a:lumOff val="15000"/>
                <a:alphaOff val="0"/>
                <a:shade val="93000"/>
                <a:satMod val="130000"/>
              </a:schemeClr>
            </a:gs>
            <a:gs pos="100000">
              <a:schemeClr val="accent2">
                <a:alpha val="50000"/>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EKOS MEDIA: </a:t>
          </a:r>
          <a:r>
            <a:rPr lang="es-EC" sz="1600" kern="1200" dirty="0" smtClean="0"/>
            <a:t>el 25% del PIB no petrolero del país corresponde a lo producido por las pymes las pymes, así mismo el 65 % de las plazas de trabajo</a:t>
          </a:r>
          <a:endParaRPr lang="es-ES" sz="1600" kern="1200" dirty="0"/>
        </a:p>
      </dsp:txBody>
      <dsp:txXfrm>
        <a:off x="1890676" y="2606827"/>
        <a:ext cx="2023590" cy="2023586"/>
      </dsp:txXfrm>
    </dsp:sp>
    <dsp:sp modelId="{D25B4C25-2422-4444-A953-D29C5A6FD846}">
      <dsp:nvSpPr>
        <dsp:cNvPr id="0" name=""/>
        <dsp:cNvSpPr/>
      </dsp:nvSpPr>
      <dsp:spPr>
        <a:xfrm>
          <a:off x="2944029" y="279080"/>
          <a:ext cx="2861788" cy="2861782"/>
        </a:xfrm>
        <a:prstGeom prst="ellipse">
          <a:avLst/>
        </a:prstGeom>
        <a:gradFill rotWithShape="0">
          <a:gsLst>
            <a:gs pos="0">
              <a:schemeClr val="accent2">
                <a:alpha val="50000"/>
                <a:hueOff val="-7200000"/>
                <a:satOff val="-25001"/>
                <a:lumOff val="30001"/>
                <a:alphaOff val="0"/>
                <a:shade val="51000"/>
                <a:satMod val="130000"/>
              </a:schemeClr>
            </a:gs>
            <a:gs pos="80000">
              <a:schemeClr val="accent2">
                <a:alpha val="50000"/>
                <a:hueOff val="-7200000"/>
                <a:satOff val="-25001"/>
                <a:lumOff val="30001"/>
                <a:alphaOff val="0"/>
                <a:shade val="93000"/>
                <a:satMod val="130000"/>
              </a:schemeClr>
            </a:gs>
            <a:gs pos="100000">
              <a:schemeClr val="accent2">
                <a:alpha val="50000"/>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El sector textil es el segundo de Ecuador que genera más empleo, con 174.125 puestos de trabajo que representan el 21 % de los que produce la industria manufacturera </a:t>
          </a:r>
          <a:endParaRPr lang="es-ES" sz="1600" kern="1200" dirty="0"/>
        </a:p>
      </dsp:txBody>
      <dsp:txXfrm>
        <a:off x="3363128" y="698178"/>
        <a:ext cx="2023590" cy="2023586"/>
      </dsp:txXfrm>
    </dsp:sp>
    <dsp:sp modelId="{194F9878-98F7-4363-ADFB-216085AFC949}">
      <dsp:nvSpPr>
        <dsp:cNvPr id="0" name=""/>
        <dsp:cNvSpPr/>
      </dsp:nvSpPr>
      <dsp:spPr>
        <a:xfrm>
          <a:off x="4415606" y="2187729"/>
          <a:ext cx="2861788" cy="2861782"/>
        </a:xfrm>
        <a:prstGeom prst="ellipse">
          <a:avLst/>
        </a:prstGeom>
        <a:gradFill rotWithShape="0">
          <a:gsLst>
            <a:gs pos="0">
              <a:schemeClr val="accent2">
                <a:alpha val="50000"/>
                <a:hueOff val="-10800000"/>
                <a:satOff val="-37502"/>
                <a:lumOff val="45001"/>
                <a:alphaOff val="0"/>
                <a:shade val="51000"/>
                <a:satMod val="130000"/>
              </a:schemeClr>
            </a:gs>
            <a:gs pos="80000">
              <a:schemeClr val="accent2">
                <a:alpha val="50000"/>
                <a:hueOff val="-10800000"/>
                <a:satOff val="-37502"/>
                <a:lumOff val="45001"/>
                <a:alphaOff val="0"/>
                <a:shade val="93000"/>
                <a:satMod val="130000"/>
              </a:schemeClr>
            </a:gs>
            <a:gs pos="100000">
              <a:schemeClr val="accent2">
                <a:alpha val="50000"/>
                <a:hueOff val="-10800000"/>
                <a:satOff val="-37502"/>
                <a:lumOff val="4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AITE: dentro del sector textil el 85% de los actores son pymes.</a:t>
          </a:r>
          <a:endParaRPr lang="es-ES" sz="1600" kern="1200" dirty="0"/>
        </a:p>
      </dsp:txBody>
      <dsp:txXfrm>
        <a:off x="4834705" y="2606827"/>
        <a:ext cx="2023590" cy="2023586"/>
      </dsp:txXfrm>
    </dsp:sp>
    <dsp:sp modelId="{91156F3E-7D3B-41DA-9777-F4AE4CC1BC35}">
      <dsp:nvSpPr>
        <dsp:cNvPr id="0" name=""/>
        <dsp:cNvSpPr/>
      </dsp:nvSpPr>
      <dsp:spPr>
        <a:xfrm>
          <a:off x="5887183" y="279080"/>
          <a:ext cx="2861788" cy="2861782"/>
        </a:xfrm>
        <a:prstGeom prst="ellipse">
          <a:avLst/>
        </a:prstGeom>
        <a:gradFill rotWithShape="0">
          <a:gsLst>
            <a:gs pos="0">
              <a:schemeClr val="accent2">
                <a:alpha val="50000"/>
                <a:hueOff val="-14400000"/>
                <a:satOff val="-50003"/>
                <a:lumOff val="60001"/>
                <a:alphaOff val="0"/>
                <a:shade val="51000"/>
                <a:satMod val="130000"/>
              </a:schemeClr>
            </a:gs>
            <a:gs pos="80000">
              <a:schemeClr val="accent2">
                <a:alpha val="50000"/>
                <a:hueOff val="-14400000"/>
                <a:satOff val="-50003"/>
                <a:lumOff val="60001"/>
                <a:alphaOff val="0"/>
                <a:shade val="93000"/>
                <a:satMod val="130000"/>
              </a:schemeClr>
            </a:gs>
            <a:gs pos="100000">
              <a:schemeClr val="accent2">
                <a:alpha val="50000"/>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CEPAL: </a:t>
          </a:r>
          <a:r>
            <a:rPr lang="es-EC" sz="1600" kern="1200" dirty="0" smtClean="0"/>
            <a:t>Entre un 50% y 75% de las PYMES fracasan durante los tres primeros años en los países subdesarrollados</a:t>
          </a:r>
          <a:endParaRPr lang="es-ES" sz="1600" kern="1200" dirty="0"/>
        </a:p>
      </dsp:txBody>
      <dsp:txXfrm>
        <a:off x="6306282" y="698178"/>
        <a:ext cx="2023590" cy="2023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250F-3512-40B7-B7E1-29F783FDB82C}">
      <dsp:nvSpPr>
        <dsp:cNvPr id="0" name=""/>
        <dsp:cNvSpPr/>
      </dsp:nvSpPr>
      <dsp:spPr>
        <a:xfrm rot="5400000">
          <a:off x="-205064" y="209080"/>
          <a:ext cx="1367096" cy="956967"/>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PYME</a:t>
          </a:r>
          <a:endParaRPr lang="es-ES" sz="1600" b="1" kern="1200" dirty="0"/>
        </a:p>
      </dsp:txBody>
      <dsp:txXfrm rot="-5400000">
        <a:off x="1" y="482500"/>
        <a:ext cx="956967" cy="410129"/>
      </dsp:txXfrm>
    </dsp:sp>
    <dsp:sp modelId="{0D0705B0-470C-4888-A44F-3EE4B3344810}">
      <dsp:nvSpPr>
        <dsp:cNvPr id="0" name=""/>
        <dsp:cNvSpPr/>
      </dsp:nvSpPr>
      <dsp:spPr>
        <a:xfrm rot="5400000">
          <a:off x="4462669" y="-3501685"/>
          <a:ext cx="888612" cy="790001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Se conoce como PYMES al conjunto de pequeñas y medianas empresas que de acuerdo a su volumen de ventas, capital social, cantidad de trabajadores, y su nivel de producción o activos presentan características propias de este tipo de entidades económicas. (S.R.I)</a:t>
          </a:r>
          <a:endParaRPr lang="es-ES" sz="1500" kern="1200" dirty="0"/>
        </a:p>
      </dsp:txBody>
      <dsp:txXfrm rot="-5400000">
        <a:off x="956967" y="47395"/>
        <a:ext cx="7856638" cy="801856"/>
      </dsp:txXfrm>
    </dsp:sp>
    <dsp:sp modelId="{C595A5E5-7580-4A68-ABCA-8B8924BC9A63}">
      <dsp:nvSpPr>
        <dsp:cNvPr id="0" name=""/>
        <dsp:cNvSpPr/>
      </dsp:nvSpPr>
      <dsp:spPr>
        <a:xfrm rot="5400000">
          <a:off x="-205064" y="1430890"/>
          <a:ext cx="1367096" cy="956967"/>
        </a:xfrm>
        <a:prstGeom prst="chevron">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t>ESTRATEGIA</a:t>
          </a:r>
          <a:endParaRPr lang="es-ES" sz="1000" b="1" kern="1200" dirty="0"/>
        </a:p>
      </dsp:txBody>
      <dsp:txXfrm rot="-5400000">
        <a:off x="1" y="1704310"/>
        <a:ext cx="956967" cy="410129"/>
      </dsp:txXfrm>
    </dsp:sp>
    <dsp:sp modelId="{C1FCDD38-8D41-464E-8074-A335E38018C2}">
      <dsp:nvSpPr>
        <dsp:cNvPr id="0" name=""/>
        <dsp:cNvSpPr/>
      </dsp:nvSpPr>
      <dsp:spPr>
        <a:xfrm rot="5400000">
          <a:off x="4462669" y="-2279875"/>
          <a:ext cx="888612" cy="7900016"/>
        </a:xfrm>
        <a:prstGeom prst="round2SameRect">
          <a:avLst/>
        </a:prstGeom>
        <a:solidFill>
          <a:schemeClr val="lt1">
            <a:alpha val="90000"/>
            <a:hueOff val="0"/>
            <a:satOff val="0"/>
            <a:lumOff val="0"/>
            <a:alphaOff val="0"/>
          </a:schemeClr>
        </a:solidFill>
        <a:ln w="9525" cap="flat" cmpd="sng" algn="ctr">
          <a:solidFill>
            <a:schemeClr val="accent2">
              <a:hueOff val="-4800000"/>
              <a:satOff val="-16668"/>
              <a:lumOff val="20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Es aquella característica que hará a una empresa distinta, brindando una ventaja competitiva que a fin y al cabo dará un valor agregado al cliente. (</a:t>
          </a:r>
          <a:r>
            <a:rPr lang="es-EC" sz="1500" kern="1200" dirty="0" err="1" smtClean="0"/>
            <a:t>Porter</a:t>
          </a:r>
          <a:r>
            <a:rPr lang="es-EC" sz="1500" kern="1200" dirty="0" smtClean="0"/>
            <a:t>)</a:t>
          </a:r>
          <a:endParaRPr lang="es-ES" sz="1500" kern="1200" dirty="0"/>
        </a:p>
      </dsp:txBody>
      <dsp:txXfrm rot="-5400000">
        <a:off x="956967" y="1269205"/>
        <a:ext cx="7856638" cy="801856"/>
      </dsp:txXfrm>
    </dsp:sp>
    <dsp:sp modelId="{F54A3631-2C2C-428B-9527-60F1A313D769}">
      <dsp:nvSpPr>
        <dsp:cNvPr id="0" name=""/>
        <dsp:cNvSpPr/>
      </dsp:nvSpPr>
      <dsp:spPr>
        <a:xfrm rot="5400000">
          <a:off x="-205064" y="2652701"/>
          <a:ext cx="1367096" cy="956967"/>
        </a:xfrm>
        <a:prstGeom prst="chevron">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rPr>
            <a:t>GESTIÓN ESTRATÉGICA</a:t>
          </a:r>
          <a:endParaRPr lang="es-ES" sz="1000" b="1" kern="1200" dirty="0">
            <a:solidFill>
              <a:schemeClr val="tx1"/>
            </a:solidFill>
          </a:endParaRPr>
        </a:p>
      </dsp:txBody>
      <dsp:txXfrm rot="-5400000">
        <a:off x="1" y="2926121"/>
        <a:ext cx="956967" cy="410129"/>
      </dsp:txXfrm>
    </dsp:sp>
    <dsp:sp modelId="{AD2EA7CA-240D-4C15-9D17-AA878480E82C}">
      <dsp:nvSpPr>
        <dsp:cNvPr id="0" name=""/>
        <dsp:cNvSpPr/>
      </dsp:nvSpPr>
      <dsp:spPr>
        <a:xfrm rot="5400000">
          <a:off x="4462669" y="-1058064"/>
          <a:ext cx="888612" cy="7900016"/>
        </a:xfrm>
        <a:prstGeom prst="round2SameRect">
          <a:avLst/>
        </a:prstGeom>
        <a:solidFill>
          <a:schemeClr val="lt1">
            <a:alpha val="90000"/>
            <a:hueOff val="0"/>
            <a:satOff val="0"/>
            <a:lumOff val="0"/>
            <a:alphaOff val="0"/>
          </a:schemeClr>
        </a:solidFill>
        <a:ln w="9525" cap="flat" cmpd="sng" algn="ctr">
          <a:solidFill>
            <a:schemeClr val="accent2">
              <a:hueOff val="-9600000"/>
              <a:satOff val="-33335"/>
              <a:lumOff val="4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Arte y/o ciencia de anticipar y generar el cambio, con el propósito de crear permanentemente estrategias que permitan garantizar el futuro del negocio. (Betancourt)</a:t>
          </a:r>
          <a:endParaRPr lang="es-ES" sz="1500" kern="1200" dirty="0"/>
        </a:p>
      </dsp:txBody>
      <dsp:txXfrm rot="-5400000">
        <a:off x="956967" y="2491016"/>
        <a:ext cx="7856638" cy="801856"/>
      </dsp:txXfrm>
    </dsp:sp>
    <dsp:sp modelId="{1AF2F3D8-F6FB-499C-9444-5D12A99FAD78}">
      <dsp:nvSpPr>
        <dsp:cNvPr id="0" name=""/>
        <dsp:cNvSpPr/>
      </dsp:nvSpPr>
      <dsp:spPr>
        <a:xfrm rot="5400000">
          <a:off x="-205064" y="3874511"/>
          <a:ext cx="1367096" cy="956967"/>
        </a:xfrm>
        <a:prstGeom prst="chevron">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rPr>
            <a:t>SUSTENTABILIDAD</a:t>
          </a:r>
          <a:endParaRPr lang="es-ES" sz="1100" b="1" kern="1200" dirty="0">
            <a:solidFill>
              <a:schemeClr val="tx1"/>
            </a:solidFill>
          </a:endParaRPr>
        </a:p>
      </dsp:txBody>
      <dsp:txXfrm rot="-5400000">
        <a:off x="1" y="4147931"/>
        <a:ext cx="956967" cy="410129"/>
      </dsp:txXfrm>
    </dsp:sp>
    <dsp:sp modelId="{53ECF9AA-6043-4AD4-B1B3-B15570C1CBD6}">
      <dsp:nvSpPr>
        <dsp:cNvPr id="0" name=""/>
        <dsp:cNvSpPr/>
      </dsp:nvSpPr>
      <dsp:spPr>
        <a:xfrm rot="5400000">
          <a:off x="4462669" y="163745"/>
          <a:ext cx="888612" cy="7900016"/>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es la habilidad de lograr una prosperidad económica sostenida en el tiempo protegiendo al mismo tiempo los sistemas naturales del planeta y proveyendo una alta calidad de vida para las personas. (U.A.I)</a:t>
          </a:r>
          <a:endParaRPr lang="es-ES" sz="1500" kern="1200" dirty="0"/>
        </a:p>
      </dsp:txBody>
      <dsp:txXfrm rot="-5400000">
        <a:off x="956967" y="3712825"/>
        <a:ext cx="7856638" cy="8018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AC1B4-EF2D-4842-A7AD-9A9A2DAEE90E}">
      <dsp:nvSpPr>
        <dsp:cNvPr id="0" name=""/>
        <dsp:cNvSpPr/>
      </dsp:nvSpPr>
      <dsp:spPr>
        <a:xfrm>
          <a:off x="717312" y="1508"/>
          <a:ext cx="2151389" cy="1075694"/>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dirty="0" smtClean="0">
              <a:solidFill>
                <a:schemeClr val="tx1"/>
              </a:solidFill>
            </a:rPr>
            <a:t>CONSTITUCIÓN DE LA REPÚBLICA DEL ECUADOR</a:t>
          </a:r>
          <a:endParaRPr lang="es-ES" sz="1300" b="1" kern="1200" dirty="0">
            <a:solidFill>
              <a:schemeClr val="tx1"/>
            </a:solidFill>
          </a:endParaRPr>
        </a:p>
      </dsp:txBody>
      <dsp:txXfrm>
        <a:off x="748818" y="33014"/>
        <a:ext cx="2088377" cy="1012682"/>
      </dsp:txXfrm>
    </dsp:sp>
    <dsp:sp modelId="{7B9FA8D8-0C7A-4648-9CD3-0458D062B1CD}">
      <dsp:nvSpPr>
        <dsp:cNvPr id="0" name=""/>
        <dsp:cNvSpPr/>
      </dsp:nvSpPr>
      <dsp:spPr>
        <a:xfrm>
          <a:off x="932451" y="1077203"/>
          <a:ext cx="215138" cy="806771"/>
        </a:xfrm>
        <a:custGeom>
          <a:avLst/>
          <a:gdLst/>
          <a:ahLst/>
          <a:cxnLst/>
          <a:rect l="0" t="0" r="0" b="0"/>
          <a:pathLst>
            <a:path>
              <a:moveTo>
                <a:pt x="0" y="0"/>
              </a:moveTo>
              <a:lnTo>
                <a:pt x="0" y="806771"/>
              </a:lnTo>
              <a:lnTo>
                <a:pt x="215138" y="806771"/>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8F40F48-843F-44DC-BD2D-C3E32B01478F}">
      <dsp:nvSpPr>
        <dsp:cNvPr id="0" name=""/>
        <dsp:cNvSpPr/>
      </dsp:nvSpPr>
      <dsp:spPr>
        <a:xfrm>
          <a:off x="1147590" y="1346127"/>
          <a:ext cx="1721111" cy="10756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ART. 281, Numeral 1: Impulsar la producción, transformación…</a:t>
          </a:r>
          <a:endParaRPr lang="es-ES" sz="1300" kern="1200" dirty="0"/>
        </a:p>
      </dsp:txBody>
      <dsp:txXfrm>
        <a:off x="1179096" y="1377633"/>
        <a:ext cx="1658099" cy="1012682"/>
      </dsp:txXfrm>
    </dsp:sp>
    <dsp:sp modelId="{14AFEFBE-6CCF-458A-9ED1-FBDC60E90F43}">
      <dsp:nvSpPr>
        <dsp:cNvPr id="0" name=""/>
        <dsp:cNvSpPr/>
      </dsp:nvSpPr>
      <dsp:spPr>
        <a:xfrm>
          <a:off x="932451" y="1077203"/>
          <a:ext cx="215138" cy="2151389"/>
        </a:xfrm>
        <a:custGeom>
          <a:avLst/>
          <a:gdLst/>
          <a:ahLst/>
          <a:cxnLst/>
          <a:rect l="0" t="0" r="0" b="0"/>
          <a:pathLst>
            <a:path>
              <a:moveTo>
                <a:pt x="0" y="0"/>
              </a:moveTo>
              <a:lnTo>
                <a:pt x="0" y="2151389"/>
              </a:lnTo>
              <a:lnTo>
                <a:pt x="215138" y="215138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53B9E72-4EFB-46BD-BB55-2CB5CCF7D368}">
      <dsp:nvSpPr>
        <dsp:cNvPr id="0" name=""/>
        <dsp:cNvSpPr/>
      </dsp:nvSpPr>
      <dsp:spPr>
        <a:xfrm>
          <a:off x="1147590" y="2690745"/>
          <a:ext cx="1721111" cy="10756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542838"/>
              <a:satOff val="1866"/>
              <a:lumOff val="-895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ART. 288: Compras públicas (..). priorización…</a:t>
          </a:r>
          <a:endParaRPr lang="es-ES" sz="1300" kern="1200" dirty="0"/>
        </a:p>
      </dsp:txBody>
      <dsp:txXfrm>
        <a:off x="1179096" y="2722251"/>
        <a:ext cx="1658099" cy="1012682"/>
      </dsp:txXfrm>
    </dsp:sp>
    <dsp:sp modelId="{DE78CAA3-2BEF-4AD9-8A95-E39D692882EE}">
      <dsp:nvSpPr>
        <dsp:cNvPr id="0" name=""/>
        <dsp:cNvSpPr/>
      </dsp:nvSpPr>
      <dsp:spPr>
        <a:xfrm>
          <a:off x="932451" y="1077203"/>
          <a:ext cx="215138" cy="3496008"/>
        </a:xfrm>
        <a:custGeom>
          <a:avLst/>
          <a:gdLst/>
          <a:ahLst/>
          <a:cxnLst/>
          <a:rect l="0" t="0" r="0" b="0"/>
          <a:pathLst>
            <a:path>
              <a:moveTo>
                <a:pt x="0" y="0"/>
              </a:moveTo>
              <a:lnTo>
                <a:pt x="0" y="3496008"/>
              </a:lnTo>
              <a:lnTo>
                <a:pt x="215138" y="349600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E22082D-DF63-428F-9827-2E4DDE22BA8C}">
      <dsp:nvSpPr>
        <dsp:cNvPr id="0" name=""/>
        <dsp:cNvSpPr/>
      </dsp:nvSpPr>
      <dsp:spPr>
        <a:xfrm>
          <a:off x="1147590" y="4035364"/>
          <a:ext cx="1721111" cy="10756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085675"/>
              <a:satOff val="3732"/>
              <a:lumOff val="-1790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ART. 311: Sector financiero popular…</a:t>
          </a:r>
          <a:endParaRPr lang="es-ES" sz="1300" kern="1200" dirty="0"/>
        </a:p>
      </dsp:txBody>
      <dsp:txXfrm>
        <a:off x="1179096" y="4066870"/>
        <a:ext cx="1658099" cy="1012682"/>
      </dsp:txXfrm>
    </dsp:sp>
    <dsp:sp modelId="{420831D8-49D4-43C8-8C96-A2EEA5529B6C}">
      <dsp:nvSpPr>
        <dsp:cNvPr id="0" name=""/>
        <dsp:cNvSpPr/>
      </dsp:nvSpPr>
      <dsp:spPr>
        <a:xfrm>
          <a:off x="3406549" y="1508"/>
          <a:ext cx="2151389" cy="1075694"/>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smtClean="0">
              <a:solidFill>
                <a:schemeClr val="tx1"/>
              </a:solidFill>
            </a:rPr>
            <a:t>CÓDIGO ORGÁNICO DE LA PRODUCCIÓN Y COMERCIO</a:t>
          </a:r>
          <a:endParaRPr lang="es-ES" sz="1300" b="1" kern="1200" dirty="0">
            <a:solidFill>
              <a:schemeClr val="tx1"/>
            </a:solidFill>
          </a:endParaRPr>
        </a:p>
      </dsp:txBody>
      <dsp:txXfrm>
        <a:off x="3438055" y="33014"/>
        <a:ext cx="2088377" cy="1012682"/>
      </dsp:txXfrm>
    </dsp:sp>
    <dsp:sp modelId="{C1E20CE6-135C-44B3-B5BB-74FF73890912}">
      <dsp:nvSpPr>
        <dsp:cNvPr id="0" name=""/>
        <dsp:cNvSpPr/>
      </dsp:nvSpPr>
      <dsp:spPr>
        <a:xfrm>
          <a:off x="3621688" y="1077203"/>
          <a:ext cx="215138" cy="1670935"/>
        </a:xfrm>
        <a:custGeom>
          <a:avLst/>
          <a:gdLst/>
          <a:ahLst/>
          <a:cxnLst/>
          <a:rect l="0" t="0" r="0" b="0"/>
          <a:pathLst>
            <a:path>
              <a:moveTo>
                <a:pt x="0" y="0"/>
              </a:moveTo>
              <a:lnTo>
                <a:pt x="0" y="1670935"/>
              </a:lnTo>
              <a:lnTo>
                <a:pt x="215138" y="167093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F1177E-6335-4573-B434-34BCC92988FC}">
      <dsp:nvSpPr>
        <dsp:cNvPr id="0" name=""/>
        <dsp:cNvSpPr/>
      </dsp:nvSpPr>
      <dsp:spPr>
        <a:xfrm>
          <a:off x="3836827" y="1346127"/>
          <a:ext cx="1721111" cy="280402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ART. 55: El consejo Sectorial de la Producción coordinará las políticas de fomento y desarrollo de la Micro, Pequeña y Mediana Empresa con los ministerios sectoriales en el ámbito de sus competencias</a:t>
          </a:r>
          <a:endParaRPr lang="es-ES" sz="1300" kern="1200" dirty="0"/>
        </a:p>
      </dsp:txBody>
      <dsp:txXfrm>
        <a:off x="3887237" y="1396537"/>
        <a:ext cx="1620291" cy="2703204"/>
      </dsp:txXfrm>
    </dsp:sp>
    <dsp:sp modelId="{8C08EED7-C24B-49D1-9CDF-8A4C454A47C4}">
      <dsp:nvSpPr>
        <dsp:cNvPr id="0" name=""/>
        <dsp:cNvSpPr/>
      </dsp:nvSpPr>
      <dsp:spPr>
        <a:xfrm>
          <a:off x="6095786" y="2"/>
          <a:ext cx="2151389" cy="1075694"/>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dirty="0" smtClean="0">
              <a:solidFill>
                <a:schemeClr val="tx1"/>
              </a:solidFill>
            </a:rPr>
            <a:t>PROYECTO DE LEY DE CREACIÓN, PROMOCIÓN Y FOMENTO DE MICRO, PEQUEÑAS Y MEDIANAS EMPRESAS</a:t>
          </a:r>
          <a:endParaRPr lang="es-ES" sz="1300" b="1" kern="1200" dirty="0">
            <a:solidFill>
              <a:schemeClr val="tx1"/>
            </a:solidFill>
          </a:endParaRPr>
        </a:p>
      </dsp:txBody>
      <dsp:txXfrm>
        <a:off x="6127292" y="31508"/>
        <a:ext cx="2088377" cy="1012682"/>
      </dsp:txXfrm>
    </dsp:sp>
    <dsp:sp modelId="{8D793AAE-DBCF-4408-8F9F-4231A79767B0}">
      <dsp:nvSpPr>
        <dsp:cNvPr id="0" name=""/>
        <dsp:cNvSpPr/>
      </dsp:nvSpPr>
      <dsp:spPr>
        <a:xfrm>
          <a:off x="6310925" y="1075697"/>
          <a:ext cx="215138" cy="808277"/>
        </a:xfrm>
        <a:custGeom>
          <a:avLst/>
          <a:gdLst/>
          <a:ahLst/>
          <a:cxnLst/>
          <a:rect l="0" t="0" r="0" b="0"/>
          <a:pathLst>
            <a:path>
              <a:moveTo>
                <a:pt x="0" y="0"/>
              </a:moveTo>
              <a:lnTo>
                <a:pt x="0" y="808277"/>
              </a:lnTo>
              <a:lnTo>
                <a:pt x="215138" y="808277"/>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8CDC16-8F3A-4566-9ADA-F3D7F61FB205}">
      <dsp:nvSpPr>
        <dsp:cNvPr id="0" name=""/>
        <dsp:cNvSpPr/>
      </dsp:nvSpPr>
      <dsp:spPr>
        <a:xfrm>
          <a:off x="6526064" y="1346127"/>
          <a:ext cx="1721111" cy="10756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171351"/>
              <a:satOff val="7464"/>
              <a:lumOff val="-3581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Presentado por el Asambleísta Leonardo Viteri a la Asamblea Nacional en el 2010.</a:t>
          </a:r>
          <a:endParaRPr lang="es-ES" sz="1300" kern="1200" dirty="0"/>
        </a:p>
      </dsp:txBody>
      <dsp:txXfrm>
        <a:off x="6557570" y="1377633"/>
        <a:ext cx="1658099" cy="1012682"/>
      </dsp:txXfrm>
    </dsp:sp>
    <dsp:sp modelId="{789687B4-EEF5-4500-9C89-D41CB06C3651}">
      <dsp:nvSpPr>
        <dsp:cNvPr id="0" name=""/>
        <dsp:cNvSpPr/>
      </dsp:nvSpPr>
      <dsp:spPr>
        <a:xfrm>
          <a:off x="6310925" y="1075697"/>
          <a:ext cx="215138" cy="2152895"/>
        </a:xfrm>
        <a:custGeom>
          <a:avLst/>
          <a:gdLst/>
          <a:ahLst/>
          <a:cxnLst/>
          <a:rect l="0" t="0" r="0" b="0"/>
          <a:pathLst>
            <a:path>
              <a:moveTo>
                <a:pt x="0" y="0"/>
              </a:moveTo>
              <a:lnTo>
                <a:pt x="0" y="2152895"/>
              </a:lnTo>
              <a:lnTo>
                <a:pt x="215138" y="215289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C48C562-0FAA-46CF-96E5-DC94E169871C}">
      <dsp:nvSpPr>
        <dsp:cNvPr id="0" name=""/>
        <dsp:cNvSpPr/>
      </dsp:nvSpPr>
      <dsp:spPr>
        <a:xfrm>
          <a:off x="6526064" y="2690745"/>
          <a:ext cx="1721111" cy="10756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714188"/>
              <a:satOff val="9330"/>
              <a:lumOff val="-4477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Proyecto: “Fomento de las </a:t>
          </a:r>
          <a:r>
            <a:rPr lang="es-ES" sz="1300" kern="1200" dirty="0" err="1" smtClean="0"/>
            <a:t>mipymes</a:t>
          </a:r>
          <a:r>
            <a:rPr lang="es-ES" sz="1300" kern="1200" dirty="0" smtClean="0"/>
            <a:t> ecuatorianas”</a:t>
          </a:r>
          <a:endParaRPr lang="es-ES" sz="1300" kern="1200" dirty="0"/>
        </a:p>
      </dsp:txBody>
      <dsp:txXfrm>
        <a:off x="6557570" y="2722251"/>
        <a:ext cx="1658099" cy="1012682"/>
      </dsp:txXfrm>
    </dsp:sp>
    <dsp:sp modelId="{8F85DA94-948A-4036-ABFA-AB213975D891}">
      <dsp:nvSpPr>
        <dsp:cNvPr id="0" name=""/>
        <dsp:cNvSpPr/>
      </dsp:nvSpPr>
      <dsp:spPr>
        <a:xfrm>
          <a:off x="6310925" y="1075697"/>
          <a:ext cx="215138" cy="3497514"/>
        </a:xfrm>
        <a:custGeom>
          <a:avLst/>
          <a:gdLst/>
          <a:ahLst/>
          <a:cxnLst/>
          <a:rect l="0" t="0" r="0" b="0"/>
          <a:pathLst>
            <a:path>
              <a:moveTo>
                <a:pt x="0" y="0"/>
              </a:moveTo>
              <a:lnTo>
                <a:pt x="0" y="3497514"/>
              </a:lnTo>
              <a:lnTo>
                <a:pt x="215138" y="349751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EBB1FA-A81F-4C66-B955-5A03DDB77FB4}">
      <dsp:nvSpPr>
        <dsp:cNvPr id="0" name=""/>
        <dsp:cNvSpPr/>
      </dsp:nvSpPr>
      <dsp:spPr>
        <a:xfrm>
          <a:off x="6526064" y="4035364"/>
          <a:ext cx="1721111" cy="10756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Presentado por la </a:t>
          </a:r>
          <a:r>
            <a:rPr lang="es-EC" sz="1300" kern="1200" dirty="0" smtClean="0"/>
            <a:t>Subsecretaria de MIPYMES y Artesanías al </a:t>
          </a:r>
          <a:r>
            <a:rPr lang="es-EC" sz="1300" kern="1200" dirty="0" err="1" smtClean="0"/>
            <a:t>Senplades</a:t>
          </a:r>
          <a:r>
            <a:rPr lang="es-EC" sz="1300" kern="1200" dirty="0" smtClean="0"/>
            <a:t> en el 2013</a:t>
          </a:r>
          <a:endParaRPr lang="es-ES" sz="1300" kern="1200" dirty="0"/>
        </a:p>
      </dsp:txBody>
      <dsp:txXfrm>
        <a:off x="6557570" y="4066870"/>
        <a:ext cx="1658099" cy="10126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475EC-E839-459A-AB9C-E5BD95B2A323}">
      <dsp:nvSpPr>
        <dsp:cNvPr id="0" name=""/>
        <dsp:cNvSpPr/>
      </dsp:nvSpPr>
      <dsp:spPr>
        <a:xfrm>
          <a:off x="3513990" y="1747"/>
          <a:ext cx="5270985" cy="94612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Aplicada: </a:t>
          </a:r>
          <a:r>
            <a:rPr lang="es-ES" sz="1600" kern="1200" dirty="0" smtClean="0"/>
            <a:t>S</a:t>
          </a:r>
          <a:r>
            <a:rPr lang="es-EC" sz="1600" kern="1200" dirty="0" smtClean="0"/>
            <a:t>e busca ser puesta en práctica por las Pymes del sector textil, a fin de conseguir una adecuada gestión empresarial</a:t>
          </a:r>
          <a:endParaRPr lang="es-ES" sz="1600" kern="1200" dirty="0"/>
        </a:p>
      </dsp:txBody>
      <dsp:txXfrm>
        <a:off x="3513990" y="120013"/>
        <a:ext cx="4916189" cy="709593"/>
      </dsp:txXfrm>
    </dsp:sp>
    <dsp:sp modelId="{F4F39F05-8D1F-4A08-8335-0016CED404D4}">
      <dsp:nvSpPr>
        <dsp:cNvPr id="0" name=""/>
        <dsp:cNvSpPr/>
      </dsp:nvSpPr>
      <dsp:spPr>
        <a:xfrm>
          <a:off x="0" y="1747"/>
          <a:ext cx="3513990" cy="9461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kern="1200" dirty="0" smtClean="0"/>
            <a:t>Por su finalidad</a:t>
          </a:r>
          <a:endParaRPr lang="es-ES" sz="2800" kern="1200" dirty="0"/>
        </a:p>
      </dsp:txBody>
      <dsp:txXfrm>
        <a:off x="46186" y="47933"/>
        <a:ext cx="3421618" cy="853752"/>
      </dsp:txXfrm>
    </dsp:sp>
    <dsp:sp modelId="{2CE07132-E040-4D6F-81BE-557F34C009AF}">
      <dsp:nvSpPr>
        <dsp:cNvPr id="0" name=""/>
        <dsp:cNvSpPr/>
      </dsp:nvSpPr>
      <dsp:spPr>
        <a:xfrm>
          <a:off x="3513990" y="1042484"/>
          <a:ext cx="5270985" cy="946124"/>
        </a:xfrm>
        <a:prstGeom prst="rightArrow">
          <a:avLst>
            <a:gd name="adj1" fmla="val 75000"/>
            <a:gd name="adj2" fmla="val 50000"/>
          </a:avLst>
        </a:prstGeom>
        <a:solidFill>
          <a:schemeClr val="accent2">
            <a:tint val="40000"/>
            <a:alpha val="90000"/>
            <a:hueOff val="-3600000"/>
            <a:satOff val="-4874"/>
            <a:lumOff val="4069"/>
            <a:alphaOff val="0"/>
          </a:schemeClr>
        </a:solidFill>
        <a:ln w="9525" cap="flat" cmpd="sng" algn="ctr">
          <a:solidFill>
            <a:schemeClr val="accent2">
              <a:tint val="40000"/>
              <a:alpha val="90000"/>
              <a:hueOff val="-3600000"/>
              <a:satOff val="-4874"/>
              <a:lumOff val="40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Mixto: </a:t>
          </a:r>
          <a:r>
            <a:rPr lang="es-EC" sz="1600" kern="1200" dirty="0" smtClean="0"/>
            <a:t>Se manejara tanto la información documental, como la información de campo.</a:t>
          </a:r>
          <a:endParaRPr lang="es-ES" sz="1600" kern="1200" dirty="0"/>
        </a:p>
      </dsp:txBody>
      <dsp:txXfrm>
        <a:off x="3513990" y="1160750"/>
        <a:ext cx="4916189" cy="709593"/>
      </dsp:txXfrm>
    </dsp:sp>
    <dsp:sp modelId="{629A38C2-B0AD-4377-B9B1-86E73B53CF0B}">
      <dsp:nvSpPr>
        <dsp:cNvPr id="0" name=""/>
        <dsp:cNvSpPr/>
      </dsp:nvSpPr>
      <dsp:spPr>
        <a:xfrm>
          <a:off x="0" y="1042484"/>
          <a:ext cx="3513990" cy="946124"/>
        </a:xfrm>
        <a:prstGeom prst="roundRect">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kern="1200" dirty="0" smtClean="0"/>
            <a:t>Por las fuentes de información</a:t>
          </a:r>
          <a:endParaRPr lang="es-ES" sz="2800" kern="1200" dirty="0"/>
        </a:p>
      </dsp:txBody>
      <dsp:txXfrm>
        <a:off x="46186" y="1088670"/>
        <a:ext cx="3421618" cy="853752"/>
      </dsp:txXfrm>
    </dsp:sp>
    <dsp:sp modelId="{80784834-2848-493C-B405-ADFA6D3BC835}">
      <dsp:nvSpPr>
        <dsp:cNvPr id="0" name=""/>
        <dsp:cNvSpPr/>
      </dsp:nvSpPr>
      <dsp:spPr>
        <a:xfrm>
          <a:off x="3513990" y="2083221"/>
          <a:ext cx="5270985" cy="946124"/>
        </a:xfrm>
        <a:prstGeom prst="rightArrow">
          <a:avLst>
            <a:gd name="adj1" fmla="val 75000"/>
            <a:gd name="adj2" fmla="val 50000"/>
          </a:avLst>
        </a:prstGeom>
        <a:solidFill>
          <a:schemeClr val="accent2">
            <a:tint val="40000"/>
            <a:alpha val="90000"/>
            <a:hueOff val="-7200000"/>
            <a:satOff val="-9747"/>
            <a:lumOff val="8138"/>
            <a:alphaOff val="0"/>
          </a:schemeClr>
        </a:solidFill>
        <a:ln w="9525" cap="flat" cmpd="sng" algn="ctr">
          <a:solidFill>
            <a:schemeClr val="accent2">
              <a:tint val="40000"/>
              <a:alpha val="90000"/>
              <a:hueOff val="-7200000"/>
              <a:satOff val="-9747"/>
              <a:lumOff val="813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Insitu</a:t>
          </a:r>
          <a:r>
            <a:rPr lang="es-ES" sz="1600" kern="1200" dirty="0" smtClean="0"/>
            <a:t>: La</a:t>
          </a:r>
          <a:r>
            <a:rPr lang="es-EC" sz="1600" kern="1200" dirty="0" smtClean="0"/>
            <a:t>s unidades de análisis deben ser evaluadas en su propio lugar de funcionamiento.</a:t>
          </a:r>
          <a:endParaRPr lang="es-ES" sz="1600" kern="1200" dirty="0"/>
        </a:p>
      </dsp:txBody>
      <dsp:txXfrm>
        <a:off x="3513990" y="2201487"/>
        <a:ext cx="4916189" cy="709593"/>
      </dsp:txXfrm>
    </dsp:sp>
    <dsp:sp modelId="{375ED698-3C59-49E1-BE58-7116A196A3E8}">
      <dsp:nvSpPr>
        <dsp:cNvPr id="0" name=""/>
        <dsp:cNvSpPr/>
      </dsp:nvSpPr>
      <dsp:spPr>
        <a:xfrm>
          <a:off x="0" y="2083221"/>
          <a:ext cx="3513990" cy="946124"/>
        </a:xfrm>
        <a:prstGeom prst="roundRect">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kern="1200" dirty="0" smtClean="0"/>
            <a:t>Por las unidades de análisis</a:t>
          </a:r>
          <a:endParaRPr lang="es-ES" sz="2800" kern="1200" dirty="0"/>
        </a:p>
      </dsp:txBody>
      <dsp:txXfrm>
        <a:off x="46186" y="2129407"/>
        <a:ext cx="3421618" cy="853752"/>
      </dsp:txXfrm>
    </dsp:sp>
    <dsp:sp modelId="{A0564265-7675-4A64-8AC8-0C5687FB9D4E}">
      <dsp:nvSpPr>
        <dsp:cNvPr id="0" name=""/>
        <dsp:cNvSpPr/>
      </dsp:nvSpPr>
      <dsp:spPr>
        <a:xfrm>
          <a:off x="3513990" y="3123958"/>
          <a:ext cx="5270985" cy="946124"/>
        </a:xfrm>
        <a:prstGeom prst="rightArrow">
          <a:avLst>
            <a:gd name="adj1" fmla="val 75000"/>
            <a:gd name="adj2" fmla="val 50000"/>
          </a:avLst>
        </a:prstGeom>
        <a:solidFill>
          <a:schemeClr val="accent2">
            <a:tint val="40000"/>
            <a:alpha val="90000"/>
            <a:hueOff val="-10800000"/>
            <a:satOff val="-14621"/>
            <a:lumOff val="12206"/>
            <a:alphaOff val="0"/>
          </a:schemeClr>
        </a:solidFill>
        <a:ln w="9525" cap="flat" cmpd="sng" algn="ctr">
          <a:solidFill>
            <a:schemeClr val="accent2">
              <a:tint val="40000"/>
              <a:alpha val="90000"/>
              <a:hueOff val="-10800000"/>
              <a:satOff val="-14621"/>
              <a:lumOff val="122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Experimental: </a:t>
          </a:r>
          <a:r>
            <a:rPr lang="es-ES" sz="1600" b="0" kern="1200" dirty="0" smtClean="0"/>
            <a:t>Existirá</a:t>
          </a:r>
          <a:r>
            <a:rPr lang="es-EC" sz="1600" kern="1200" dirty="0" smtClean="0"/>
            <a:t> la manipulación de una variable a fin de conocer los resultados que se puedan generar a partir de esto.</a:t>
          </a:r>
          <a:endParaRPr lang="es-ES" sz="1600" kern="1200" dirty="0"/>
        </a:p>
      </dsp:txBody>
      <dsp:txXfrm>
        <a:off x="3513990" y="3242224"/>
        <a:ext cx="4916189" cy="709593"/>
      </dsp:txXfrm>
    </dsp:sp>
    <dsp:sp modelId="{3FE057B4-A42D-4A03-8927-BD096BBA0A2A}">
      <dsp:nvSpPr>
        <dsp:cNvPr id="0" name=""/>
        <dsp:cNvSpPr/>
      </dsp:nvSpPr>
      <dsp:spPr>
        <a:xfrm>
          <a:off x="0" y="3123958"/>
          <a:ext cx="3513990" cy="946124"/>
        </a:xfrm>
        <a:prstGeom prst="round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rPr>
            <a:t>Por el control de las variables</a:t>
          </a:r>
          <a:endParaRPr lang="es-ES" sz="2800" kern="1200" dirty="0">
            <a:solidFill>
              <a:schemeClr val="tx1"/>
            </a:solidFill>
          </a:endParaRPr>
        </a:p>
      </dsp:txBody>
      <dsp:txXfrm>
        <a:off x="46186" y="3170144"/>
        <a:ext cx="3421618" cy="853752"/>
      </dsp:txXfrm>
    </dsp:sp>
    <dsp:sp modelId="{FACD74DD-AE93-43E8-8832-BDAF307B486B}">
      <dsp:nvSpPr>
        <dsp:cNvPr id="0" name=""/>
        <dsp:cNvSpPr/>
      </dsp:nvSpPr>
      <dsp:spPr>
        <a:xfrm>
          <a:off x="3513990" y="4164695"/>
          <a:ext cx="5270985" cy="946124"/>
        </a:xfrm>
        <a:prstGeom prst="rightArrow">
          <a:avLst>
            <a:gd name="adj1" fmla="val 75000"/>
            <a:gd name="adj2" fmla="val 50000"/>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t>Descriptivo: </a:t>
          </a:r>
          <a:r>
            <a:rPr lang="es-ES" sz="1400" kern="1200" dirty="0" smtClean="0"/>
            <a:t>Nos ayuda a comprender de mejor manera el impacto de las variables que aquí se plantean, a más de generar descripciones, características, metodologías.</a:t>
          </a:r>
          <a:endParaRPr lang="es-ES" sz="1400" kern="1200" dirty="0"/>
        </a:p>
      </dsp:txBody>
      <dsp:txXfrm>
        <a:off x="3513990" y="4282961"/>
        <a:ext cx="4916189" cy="709593"/>
      </dsp:txXfrm>
    </dsp:sp>
    <dsp:sp modelId="{AB8146FE-F6B4-4F04-B166-5675D721E841}">
      <dsp:nvSpPr>
        <dsp:cNvPr id="0" name=""/>
        <dsp:cNvSpPr/>
      </dsp:nvSpPr>
      <dsp:spPr>
        <a:xfrm>
          <a:off x="0" y="4164695"/>
          <a:ext cx="3513990" cy="946124"/>
        </a:xfrm>
        <a:prstGeom prst="roundRect">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rPr>
            <a:t>Por el alcance</a:t>
          </a:r>
          <a:endParaRPr lang="es-ES" sz="2800" kern="1200" dirty="0">
            <a:solidFill>
              <a:schemeClr val="tx1"/>
            </a:solidFill>
          </a:endParaRPr>
        </a:p>
      </dsp:txBody>
      <dsp:txXfrm>
        <a:off x="46186" y="4210881"/>
        <a:ext cx="3421618" cy="8537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A4C4E-95C0-464C-BFC2-71D3CED13DA4}">
      <dsp:nvSpPr>
        <dsp:cNvPr id="0" name=""/>
        <dsp:cNvSpPr/>
      </dsp:nvSpPr>
      <dsp:spPr>
        <a:xfrm>
          <a:off x="0" y="0"/>
          <a:ext cx="7344816" cy="1555372"/>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La técnica a aplicarse, una vez realizadas las encuestas, será que la tabulación de los resultados serán procesados en el programa estadístico – matemático SPSS</a:t>
          </a:r>
          <a:endParaRPr lang="es-ES" sz="1800" kern="1200" dirty="0">
            <a:solidFill>
              <a:schemeClr val="tx1"/>
            </a:solidFill>
          </a:endParaRPr>
        </a:p>
      </dsp:txBody>
      <dsp:txXfrm>
        <a:off x="45555" y="45555"/>
        <a:ext cx="5666448" cy="1464262"/>
      </dsp:txXfrm>
    </dsp:sp>
    <dsp:sp modelId="{BE6B18AB-7A97-4AA0-BEB5-B760859642CD}">
      <dsp:nvSpPr>
        <dsp:cNvPr id="0" name=""/>
        <dsp:cNvSpPr/>
      </dsp:nvSpPr>
      <dsp:spPr>
        <a:xfrm>
          <a:off x="648071" y="1814601"/>
          <a:ext cx="7344816" cy="1555372"/>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Una vez establecidos los resultados dados por los datos recolectados en la encuesta y su posterior análisis (</a:t>
          </a:r>
          <a:r>
            <a:rPr lang="es-EC" sz="1800" kern="1200" dirty="0" err="1" smtClean="0"/>
            <a:t>univariado</a:t>
          </a:r>
          <a:r>
            <a:rPr lang="es-EC" sz="1800" kern="1200" dirty="0" smtClean="0"/>
            <a:t>, </a:t>
          </a:r>
          <a:r>
            <a:rPr lang="es-EC" sz="1800" kern="1200" dirty="0" err="1" smtClean="0"/>
            <a:t>bivariado</a:t>
          </a:r>
          <a:r>
            <a:rPr lang="es-EC" sz="1800" kern="1200" dirty="0" smtClean="0"/>
            <a:t>, </a:t>
          </a:r>
          <a:r>
            <a:rPr lang="es-EC" sz="1800" kern="1200" dirty="0" err="1" smtClean="0"/>
            <a:t>trivariado</a:t>
          </a:r>
          <a:r>
            <a:rPr lang="es-EC" sz="1800" kern="1200" dirty="0" smtClean="0"/>
            <a:t>) </a:t>
          </a:r>
          <a:r>
            <a:rPr lang="es-EC" sz="1800" kern="1200" dirty="0" smtClean="0"/>
            <a:t>, se procederá a la comprobación de la hipótesis planteada. </a:t>
          </a:r>
          <a:endParaRPr lang="es-ES" sz="1800" kern="1200" dirty="0"/>
        </a:p>
      </dsp:txBody>
      <dsp:txXfrm>
        <a:off x="693626" y="1860156"/>
        <a:ext cx="5594641" cy="1464262"/>
      </dsp:txXfrm>
    </dsp:sp>
    <dsp:sp modelId="{0CA1C5F8-5133-48E2-9CB9-D76E85ABD84F}">
      <dsp:nvSpPr>
        <dsp:cNvPr id="0" name=""/>
        <dsp:cNvSpPr/>
      </dsp:nvSpPr>
      <dsp:spPr>
        <a:xfrm>
          <a:off x="1296143" y="3629203"/>
          <a:ext cx="7344816" cy="1555372"/>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COMPROBACIÓN DE LA HIPÓTESIS: </a:t>
          </a:r>
        </a:p>
        <a:p>
          <a:pPr lvl="0" algn="l" defTabSz="622300">
            <a:lnSpc>
              <a:spcPct val="90000"/>
            </a:lnSpc>
            <a:spcBef>
              <a:spcPct val="0"/>
            </a:spcBef>
            <a:spcAft>
              <a:spcPct val="35000"/>
            </a:spcAft>
          </a:pPr>
          <a:r>
            <a:rPr lang="es-EC" sz="1200" kern="1200" dirty="0" smtClean="0">
              <a:solidFill>
                <a:schemeClr val="tx1"/>
              </a:solidFill>
            </a:rPr>
            <a:t>* </a:t>
          </a:r>
          <a:r>
            <a:rPr lang="es-EC" sz="1200" b="1" kern="1200" dirty="0" smtClean="0">
              <a:solidFill>
                <a:schemeClr val="tx1"/>
              </a:solidFill>
            </a:rPr>
            <a:t>Chi cuadrado: </a:t>
          </a:r>
          <a:r>
            <a:rPr lang="es-EC" sz="1200" kern="1200" dirty="0" smtClean="0">
              <a:solidFill>
                <a:schemeClr val="tx1"/>
              </a:solidFill>
            </a:rPr>
            <a:t>Nos permite usar la fuerza de asociación entre las variable.</a:t>
          </a:r>
        </a:p>
        <a:p>
          <a:pPr lvl="0" algn="l" defTabSz="622300">
            <a:lnSpc>
              <a:spcPct val="90000"/>
            </a:lnSpc>
            <a:spcBef>
              <a:spcPct val="0"/>
            </a:spcBef>
            <a:spcAft>
              <a:spcPct val="35000"/>
            </a:spcAft>
          </a:pPr>
          <a:r>
            <a:rPr lang="es-EC" sz="1200" kern="1200" dirty="0" smtClean="0">
              <a:solidFill>
                <a:schemeClr val="tx1"/>
              </a:solidFill>
            </a:rPr>
            <a:t>* </a:t>
          </a:r>
          <a:r>
            <a:rPr lang="es-EC" sz="1200" b="1" kern="1200" dirty="0" smtClean="0">
              <a:solidFill>
                <a:schemeClr val="tx1"/>
              </a:solidFill>
            </a:rPr>
            <a:t>Coeficiente de correlación: </a:t>
          </a:r>
          <a:r>
            <a:rPr lang="es-EC" sz="1200" kern="1200" dirty="0" smtClean="0">
              <a:solidFill>
                <a:schemeClr val="tx1"/>
              </a:solidFill>
            </a:rPr>
            <a:t>nos permite conocer la magnitud de asociación de las variables en estudio .</a:t>
          </a:r>
        </a:p>
        <a:p>
          <a:pPr lvl="0" algn="l" defTabSz="622300">
            <a:lnSpc>
              <a:spcPct val="90000"/>
            </a:lnSpc>
            <a:spcBef>
              <a:spcPct val="0"/>
            </a:spcBef>
            <a:spcAft>
              <a:spcPct val="35000"/>
            </a:spcAft>
          </a:pPr>
          <a:r>
            <a:rPr lang="es-EC" sz="1200" kern="1200" dirty="0" smtClean="0">
              <a:solidFill>
                <a:schemeClr val="tx1"/>
              </a:solidFill>
            </a:rPr>
            <a:t>* </a:t>
          </a:r>
          <a:r>
            <a:rPr lang="es-EC" sz="1200" b="1" kern="1200" dirty="0" err="1" smtClean="0">
              <a:solidFill>
                <a:schemeClr val="tx1"/>
              </a:solidFill>
            </a:rPr>
            <a:t>Anova</a:t>
          </a:r>
          <a:r>
            <a:rPr lang="es-EC" sz="1200" b="1" kern="1200" dirty="0" smtClean="0">
              <a:solidFill>
                <a:schemeClr val="tx1"/>
              </a:solidFill>
            </a:rPr>
            <a:t>: </a:t>
          </a:r>
          <a:r>
            <a:rPr lang="es-EC" sz="1200" kern="1200" dirty="0" smtClean="0">
              <a:solidFill>
                <a:schemeClr val="tx1"/>
              </a:solidFill>
            </a:rPr>
            <a:t>nos ayudará a descubrir el efecto principal y los efectos de interacción de variables categóricas independientes sobre un intervalo de la variable dependiente.</a:t>
          </a:r>
          <a:endParaRPr lang="es-ES" sz="1200" kern="1200" dirty="0">
            <a:solidFill>
              <a:schemeClr val="tx1"/>
            </a:solidFill>
          </a:endParaRPr>
        </a:p>
      </dsp:txBody>
      <dsp:txXfrm>
        <a:off x="1341698" y="3674758"/>
        <a:ext cx="5594641" cy="1464262"/>
      </dsp:txXfrm>
    </dsp:sp>
    <dsp:sp modelId="{AE3270D2-E4A1-4AD1-9523-BD8F71B8C877}">
      <dsp:nvSpPr>
        <dsp:cNvPr id="0" name=""/>
        <dsp:cNvSpPr/>
      </dsp:nvSpPr>
      <dsp:spPr>
        <a:xfrm>
          <a:off x="6333823" y="1179491"/>
          <a:ext cx="1010992" cy="1010992"/>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561296" y="1179491"/>
        <a:ext cx="556046" cy="760771"/>
      </dsp:txXfrm>
    </dsp:sp>
    <dsp:sp modelId="{F6678D8B-F212-442F-A7C1-9E1CBFA4C072}">
      <dsp:nvSpPr>
        <dsp:cNvPr id="0" name=""/>
        <dsp:cNvSpPr/>
      </dsp:nvSpPr>
      <dsp:spPr>
        <a:xfrm>
          <a:off x="6981895" y="2983723"/>
          <a:ext cx="1010992" cy="1010992"/>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209368" y="2983723"/>
        <a:ext cx="556046" cy="7607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3B9AB-582D-43E1-9B8C-086C3F717B2E}">
      <dsp:nvSpPr>
        <dsp:cNvPr id="0" name=""/>
        <dsp:cNvSpPr/>
      </dsp:nvSpPr>
      <dsp:spPr>
        <a:xfrm>
          <a:off x="3168352" y="553"/>
          <a:ext cx="4752528" cy="215971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 </a:t>
          </a:r>
          <a:r>
            <a:rPr lang="es-ES" sz="2200" kern="1200" dirty="0" smtClean="0"/>
            <a:t>Formulación de la estrategia.</a:t>
          </a:r>
          <a:endParaRPr lang="es-ES" sz="2200" kern="1200" dirty="0"/>
        </a:p>
        <a:p>
          <a:pPr marL="228600" lvl="1" indent="-228600" algn="l" defTabSz="977900">
            <a:lnSpc>
              <a:spcPct val="90000"/>
            </a:lnSpc>
            <a:spcBef>
              <a:spcPct val="0"/>
            </a:spcBef>
            <a:spcAft>
              <a:spcPct val="15000"/>
            </a:spcAft>
            <a:buChar char="••"/>
          </a:pPr>
          <a:r>
            <a:rPr lang="es-ES" sz="2200" kern="1200" dirty="0" smtClean="0"/>
            <a:t> </a:t>
          </a:r>
          <a:r>
            <a:rPr lang="es-ES" sz="2200" kern="1200" dirty="0" smtClean="0"/>
            <a:t>Implantación de la estrategia.</a:t>
          </a:r>
          <a:endParaRPr lang="es-ES" sz="2200" kern="1200" dirty="0"/>
        </a:p>
        <a:p>
          <a:pPr marL="228600" lvl="1" indent="-228600" algn="l" defTabSz="977900">
            <a:lnSpc>
              <a:spcPct val="90000"/>
            </a:lnSpc>
            <a:spcBef>
              <a:spcPct val="0"/>
            </a:spcBef>
            <a:spcAft>
              <a:spcPct val="15000"/>
            </a:spcAft>
            <a:buChar char="••"/>
          </a:pPr>
          <a:r>
            <a:rPr lang="es-ES" sz="2200" kern="1200" dirty="0" smtClean="0"/>
            <a:t> </a:t>
          </a:r>
          <a:r>
            <a:rPr lang="es-ES" sz="2200" kern="1200" dirty="0" smtClean="0"/>
            <a:t>Evaluación de la estrategia.</a:t>
          </a:r>
          <a:endParaRPr lang="es-ES" sz="2200" kern="1200" dirty="0"/>
        </a:p>
        <a:p>
          <a:pPr marL="228600" lvl="1" indent="-228600" algn="l" defTabSz="977900">
            <a:lnSpc>
              <a:spcPct val="90000"/>
            </a:lnSpc>
            <a:spcBef>
              <a:spcPct val="0"/>
            </a:spcBef>
            <a:spcAft>
              <a:spcPct val="15000"/>
            </a:spcAft>
            <a:buChar char="••"/>
          </a:pPr>
          <a:r>
            <a:rPr lang="es-ES" sz="2200" kern="1200" dirty="0" smtClean="0"/>
            <a:t> </a:t>
          </a:r>
          <a:r>
            <a:rPr lang="es-ES" sz="2200" kern="1200" dirty="0" smtClean="0"/>
            <a:t>Planificación de proyectos.</a:t>
          </a:r>
          <a:endParaRPr lang="es-ES" sz="2200" kern="1200" dirty="0"/>
        </a:p>
      </dsp:txBody>
      <dsp:txXfrm>
        <a:off x="3168352" y="270517"/>
        <a:ext cx="3942636" cy="1619784"/>
      </dsp:txXfrm>
    </dsp:sp>
    <dsp:sp modelId="{BACAE650-D414-4D3B-8481-635CE1B4E5A2}">
      <dsp:nvSpPr>
        <dsp:cNvPr id="0" name=""/>
        <dsp:cNvSpPr/>
      </dsp:nvSpPr>
      <dsp:spPr>
        <a:xfrm>
          <a:off x="0" y="553"/>
          <a:ext cx="3168352" cy="2159712"/>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b="1" kern="1200" dirty="0" smtClean="0">
              <a:solidFill>
                <a:schemeClr val="tx1"/>
              </a:solidFill>
            </a:rPr>
            <a:t>PLAN ESTRATÈGICO</a:t>
          </a:r>
          <a:endParaRPr lang="es-ES" sz="2300" b="1" kern="1200" dirty="0">
            <a:solidFill>
              <a:schemeClr val="tx1"/>
            </a:solidFill>
          </a:endParaRPr>
        </a:p>
      </dsp:txBody>
      <dsp:txXfrm>
        <a:off x="105428" y="105981"/>
        <a:ext cx="2957496" cy="1948856"/>
      </dsp:txXfrm>
    </dsp:sp>
    <dsp:sp modelId="{7725A587-E71F-4BA9-B765-B77AF2A2204D}">
      <dsp:nvSpPr>
        <dsp:cNvPr id="0" name=""/>
        <dsp:cNvSpPr/>
      </dsp:nvSpPr>
      <dsp:spPr>
        <a:xfrm>
          <a:off x="3168352" y="2376237"/>
          <a:ext cx="4752528" cy="2159712"/>
        </a:xfrm>
        <a:prstGeom prst="rightArrow">
          <a:avLst>
            <a:gd name="adj1" fmla="val 75000"/>
            <a:gd name="adj2" fmla="val 50000"/>
          </a:avLst>
        </a:prstGeom>
        <a:solidFill>
          <a:schemeClr val="accent5">
            <a:tint val="40000"/>
            <a:alpha val="90000"/>
            <a:hueOff val="3245083"/>
            <a:satOff val="-23015"/>
            <a:lumOff val="-13095"/>
            <a:alphaOff val="0"/>
          </a:schemeClr>
        </a:solidFill>
        <a:ln w="9525" cap="flat" cmpd="sng" algn="ctr">
          <a:solidFill>
            <a:schemeClr val="accent5">
              <a:tint val="40000"/>
              <a:alpha val="90000"/>
              <a:hueOff val="3245083"/>
              <a:satOff val="-23015"/>
              <a:lumOff val="-1309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ctr" defTabSz="977900">
            <a:lnSpc>
              <a:spcPct val="90000"/>
            </a:lnSpc>
            <a:spcBef>
              <a:spcPct val="0"/>
            </a:spcBef>
            <a:spcAft>
              <a:spcPct val="15000"/>
            </a:spcAft>
            <a:buChar char="••"/>
          </a:pPr>
          <a:endParaRPr lang="es-ES" sz="2200" kern="1200" dirty="0"/>
        </a:p>
        <a:p>
          <a:pPr marL="228600" lvl="1" indent="-228600" algn="ctr" defTabSz="977900">
            <a:lnSpc>
              <a:spcPct val="90000"/>
            </a:lnSpc>
            <a:spcBef>
              <a:spcPct val="0"/>
            </a:spcBef>
            <a:spcAft>
              <a:spcPct val="15000"/>
            </a:spcAft>
            <a:buChar char="••"/>
          </a:pPr>
          <a:r>
            <a:rPr lang="es-ES" sz="2200" kern="1200" dirty="0" err="1" smtClean="0"/>
            <a:t>Mix</a:t>
          </a:r>
          <a:r>
            <a:rPr lang="es-ES" sz="2200" kern="1200" dirty="0" smtClean="0"/>
            <a:t> </a:t>
          </a:r>
          <a:r>
            <a:rPr lang="es-ES" sz="2200" kern="1200" dirty="0" smtClean="0"/>
            <a:t>moderno de Marketing (7p)</a:t>
          </a:r>
          <a:endParaRPr lang="es-ES" sz="2200" kern="1200" dirty="0"/>
        </a:p>
      </dsp:txBody>
      <dsp:txXfrm>
        <a:off x="3168352" y="2646201"/>
        <a:ext cx="3942636" cy="1619784"/>
      </dsp:txXfrm>
    </dsp:sp>
    <dsp:sp modelId="{20BBE5F8-A309-4161-94E9-35B9032EC180}">
      <dsp:nvSpPr>
        <dsp:cNvPr id="0" name=""/>
        <dsp:cNvSpPr/>
      </dsp:nvSpPr>
      <dsp:spPr>
        <a:xfrm>
          <a:off x="0" y="2376237"/>
          <a:ext cx="3168352" cy="2159712"/>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b="1" kern="1200" dirty="0" smtClean="0">
              <a:solidFill>
                <a:schemeClr val="tx1"/>
              </a:solidFill>
            </a:rPr>
            <a:t>GUÍA DE ACCIONES PARA EL DESARROLLO DE PERSPECTIVAS ESTRATÉGICAS </a:t>
          </a:r>
          <a:endParaRPr lang="es-ES" sz="2300" b="1" kern="1200" dirty="0">
            <a:solidFill>
              <a:schemeClr val="tx1"/>
            </a:solidFill>
          </a:endParaRPr>
        </a:p>
      </dsp:txBody>
      <dsp:txXfrm>
        <a:off x="105428" y="2481665"/>
        <a:ext cx="2957496" cy="19488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1CDA1-C832-4FA9-95E9-7B12F652099D}">
      <dsp:nvSpPr>
        <dsp:cNvPr id="0" name=""/>
        <dsp:cNvSpPr/>
      </dsp:nvSpPr>
      <dsp:spPr>
        <a:xfrm>
          <a:off x="7497" y="645081"/>
          <a:ext cx="2518378" cy="818447"/>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DESARROLLO DE LA DECLARACIÓN DE MISIÓN Y VISIÓN</a:t>
          </a:r>
          <a:endParaRPr lang="es-ES" sz="1800" kern="1200" dirty="0">
            <a:solidFill>
              <a:schemeClr val="tx1"/>
            </a:solidFill>
          </a:endParaRPr>
        </a:p>
      </dsp:txBody>
      <dsp:txXfrm>
        <a:off x="31468" y="669052"/>
        <a:ext cx="2470436" cy="770505"/>
      </dsp:txXfrm>
    </dsp:sp>
    <dsp:sp modelId="{B13E6906-E360-4FB3-894E-28821A192A75}">
      <dsp:nvSpPr>
        <dsp:cNvPr id="0" name=""/>
        <dsp:cNvSpPr/>
      </dsp:nvSpPr>
      <dsp:spPr>
        <a:xfrm>
          <a:off x="259335" y="1463529"/>
          <a:ext cx="251837" cy="944391"/>
        </a:xfrm>
        <a:custGeom>
          <a:avLst/>
          <a:gdLst/>
          <a:ahLst/>
          <a:cxnLst/>
          <a:rect l="0" t="0" r="0" b="0"/>
          <a:pathLst>
            <a:path>
              <a:moveTo>
                <a:pt x="0" y="0"/>
              </a:moveTo>
              <a:lnTo>
                <a:pt x="0" y="944391"/>
              </a:lnTo>
              <a:lnTo>
                <a:pt x="251837" y="94439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B786B4-391D-444D-A336-04421D15E897}">
      <dsp:nvSpPr>
        <dsp:cNvPr id="0" name=""/>
        <dsp:cNvSpPr/>
      </dsp:nvSpPr>
      <dsp:spPr>
        <a:xfrm>
          <a:off x="511173" y="1778326"/>
          <a:ext cx="2014702" cy="125918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l" defTabSz="488950">
            <a:lnSpc>
              <a:spcPct val="90000"/>
            </a:lnSpc>
            <a:spcBef>
              <a:spcPct val="0"/>
            </a:spcBef>
            <a:spcAft>
              <a:spcPct val="35000"/>
            </a:spcAft>
          </a:pPr>
          <a:r>
            <a:rPr lang="es-ES" sz="1100" b="1" kern="1200" dirty="0" smtClean="0"/>
            <a:t>DECLARACIÓN DE LA MISIÓN</a:t>
          </a:r>
          <a:endParaRPr lang="es-ES" sz="1100" b="1" kern="1200" dirty="0"/>
        </a:p>
        <a:p>
          <a:pPr marL="57150" lvl="1" indent="-57150" algn="l" defTabSz="444500">
            <a:lnSpc>
              <a:spcPct val="90000"/>
            </a:lnSpc>
            <a:spcBef>
              <a:spcPct val="0"/>
            </a:spcBef>
            <a:spcAft>
              <a:spcPct val="15000"/>
            </a:spcAft>
            <a:buChar char="••"/>
          </a:pPr>
          <a:r>
            <a:rPr lang="es-EC" sz="1000" kern="1200" dirty="0" smtClean="0"/>
            <a:t>Razón de ser</a:t>
          </a:r>
          <a:endParaRPr lang="es-ES" sz="1000" kern="1200" dirty="0"/>
        </a:p>
        <a:p>
          <a:pPr marL="57150" lvl="1" indent="-57150" algn="l" defTabSz="444500">
            <a:lnSpc>
              <a:spcPct val="90000"/>
            </a:lnSpc>
            <a:spcBef>
              <a:spcPct val="0"/>
            </a:spcBef>
            <a:spcAft>
              <a:spcPct val="15000"/>
            </a:spcAft>
            <a:buChar char="••"/>
          </a:pPr>
          <a:r>
            <a:rPr lang="es-EC" sz="1000" kern="1200" dirty="0" smtClean="0"/>
            <a:t>Principios organizacionales.</a:t>
          </a:r>
          <a:endParaRPr lang="es-ES" sz="1000" kern="1200" dirty="0"/>
        </a:p>
        <a:p>
          <a:pPr marL="57150" lvl="1" indent="-57150" algn="l" defTabSz="444500">
            <a:lnSpc>
              <a:spcPct val="90000"/>
            </a:lnSpc>
            <a:spcBef>
              <a:spcPct val="0"/>
            </a:spcBef>
            <a:spcAft>
              <a:spcPct val="15000"/>
            </a:spcAft>
            <a:buChar char="••"/>
          </a:pPr>
          <a:r>
            <a:rPr lang="es-EC" sz="1000" kern="1200" dirty="0" smtClean="0"/>
            <a:t>Clientes a quien sirve.</a:t>
          </a:r>
          <a:endParaRPr lang="es-ES" sz="1000" kern="1200" dirty="0"/>
        </a:p>
        <a:p>
          <a:pPr marL="57150" lvl="1" indent="-57150" algn="l" defTabSz="444500">
            <a:lnSpc>
              <a:spcPct val="90000"/>
            </a:lnSpc>
            <a:spcBef>
              <a:spcPct val="0"/>
            </a:spcBef>
            <a:spcAft>
              <a:spcPct val="15000"/>
            </a:spcAft>
            <a:buChar char="••"/>
          </a:pPr>
          <a:r>
            <a:rPr lang="es-EC" sz="1000" kern="1200" dirty="0" smtClean="0"/>
            <a:t>Ventaja competitiva.</a:t>
          </a:r>
          <a:endParaRPr lang="es-ES" sz="1000" kern="1200" dirty="0"/>
        </a:p>
        <a:p>
          <a:pPr marL="57150" lvl="1" indent="-57150" algn="l" defTabSz="444500">
            <a:lnSpc>
              <a:spcPct val="90000"/>
            </a:lnSpc>
            <a:spcBef>
              <a:spcPct val="0"/>
            </a:spcBef>
            <a:spcAft>
              <a:spcPct val="15000"/>
            </a:spcAft>
            <a:buChar char="••"/>
          </a:pPr>
          <a:r>
            <a:rPr lang="es-EC" sz="1000" kern="1200" dirty="0" smtClean="0"/>
            <a:t>Ámbito de acción</a:t>
          </a:r>
          <a:endParaRPr lang="es-ES" sz="1000" kern="1200" dirty="0"/>
        </a:p>
      </dsp:txBody>
      <dsp:txXfrm>
        <a:off x="548053" y="1815206"/>
        <a:ext cx="1940942" cy="1185429"/>
      </dsp:txXfrm>
    </dsp:sp>
    <dsp:sp modelId="{4767642A-0E4D-437B-80D3-EDAD069BE701}">
      <dsp:nvSpPr>
        <dsp:cNvPr id="0" name=""/>
        <dsp:cNvSpPr/>
      </dsp:nvSpPr>
      <dsp:spPr>
        <a:xfrm>
          <a:off x="259335" y="1463529"/>
          <a:ext cx="251837" cy="2518378"/>
        </a:xfrm>
        <a:custGeom>
          <a:avLst/>
          <a:gdLst/>
          <a:ahLst/>
          <a:cxnLst/>
          <a:rect l="0" t="0" r="0" b="0"/>
          <a:pathLst>
            <a:path>
              <a:moveTo>
                <a:pt x="0" y="0"/>
              </a:moveTo>
              <a:lnTo>
                <a:pt x="0" y="2518378"/>
              </a:lnTo>
              <a:lnTo>
                <a:pt x="251837" y="251837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361E52-838F-4509-9D1B-8B9C4DE33B9C}">
      <dsp:nvSpPr>
        <dsp:cNvPr id="0" name=""/>
        <dsp:cNvSpPr/>
      </dsp:nvSpPr>
      <dsp:spPr>
        <a:xfrm>
          <a:off x="511173" y="3352313"/>
          <a:ext cx="2014702" cy="125918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l" defTabSz="488950">
            <a:lnSpc>
              <a:spcPct val="90000"/>
            </a:lnSpc>
            <a:spcBef>
              <a:spcPct val="0"/>
            </a:spcBef>
            <a:spcAft>
              <a:spcPct val="35000"/>
            </a:spcAft>
          </a:pPr>
          <a:r>
            <a:rPr lang="es-ES" sz="1100" b="1" kern="1200" dirty="0" smtClean="0"/>
            <a:t>DECLARACIÓN DE LA VISIÓN</a:t>
          </a:r>
          <a:endParaRPr lang="es-ES" sz="1000" b="1" kern="1200" dirty="0"/>
        </a:p>
        <a:p>
          <a:pPr marL="57150" lvl="1" indent="-57150" algn="l" defTabSz="444500">
            <a:lnSpc>
              <a:spcPct val="90000"/>
            </a:lnSpc>
            <a:spcBef>
              <a:spcPct val="0"/>
            </a:spcBef>
            <a:spcAft>
              <a:spcPct val="15000"/>
            </a:spcAft>
            <a:buChar char="••"/>
          </a:pPr>
          <a:r>
            <a:rPr lang="es-EC" sz="1000" kern="1200" dirty="0" smtClean="0"/>
            <a:t>Breve y concisa.</a:t>
          </a:r>
          <a:endParaRPr lang="es-ES" sz="1000" kern="1200" dirty="0"/>
        </a:p>
        <a:p>
          <a:pPr marL="57150" lvl="1" indent="-57150" algn="l" defTabSz="444500">
            <a:lnSpc>
              <a:spcPct val="90000"/>
            </a:lnSpc>
            <a:spcBef>
              <a:spcPct val="0"/>
            </a:spcBef>
            <a:spcAft>
              <a:spcPct val="15000"/>
            </a:spcAft>
            <a:buChar char="••"/>
          </a:pPr>
          <a:r>
            <a:rPr lang="es-EC" sz="1000" kern="1200" dirty="0" smtClean="0"/>
            <a:t>Fácil de captar y recordar.</a:t>
          </a:r>
          <a:endParaRPr lang="es-ES" sz="1000" kern="1200" dirty="0"/>
        </a:p>
        <a:p>
          <a:pPr marL="57150" lvl="1" indent="-57150" algn="l" defTabSz="444500">
            <a:lnSpc>
              <a:spcPct val="90000"/>
            </a:lnSpc>
            <a:spcBef>
              <a:spcPct val="0"/>
            </a:spcBef>
            <a:spcAft>
              <a:spcPct val="15000"/>
            </a:spcAft>
            <a:buChar char="••"/>
          </a:pPr>
          <a:r>
            <a:rPr lang="es-EC" sz="1000" kern="1200" dirty="0" smtClean="0"/>
            <a:t>Alta de credibilidad.</a:t>
          </a:r>
          <a:endParaRPr lang="es-ES" sz="1000" kern="1200" dirty="0"/>
        </a:p>
        <a:p>
          <a:pPr marL="57150" lvl="1" indent="-57150" algn="l" defTabSz="444500">
            <a:lnSpc>
              <a:spcPct val="90000"/>
            </a:lnSpc>
            <a:spcBef>
              <a:spcPct val="0"/>
            </a:spcBef>
            <a:spcAft>
              <a:spcPct val="15000"/>
            </a:spcAft>
            <a:buChar char="••"/>
          </a:pPr>
          <a:r>
            <a:rPr lang="es-EC" sz="1000" kern="1200" dirty="0" smtClean="0"/>
            <a:t>Flexible y creativa.</a:t>
          </a:r>
          <a:endParaRPr lang="es-ES" sz="1000" kern="1200" dirty="0"/>
        </a:p>
        <a:p>
          <a:pPr marL="57150" lvl="1" indent="-57150" algn="l" defTabSz="444500">
            <a:lnSpc>
              <a:spcPct val="90000"/>
            </a:lnSpc>
            <a:spcBef>
              <a:spcPct val="0"/>
            </a:spcBef>
            <a:spcAft>
              <a:spcPct val="15000"/>
            </a:spcAft>
            <a:buChar char="••"/>
          </a:pPr>
          <a:r>
            <a:rPr lang="es-ES" sz="1000" kern="1200" dirty="0" smtClean="0"/>
            <a:t>Horizonte de tiempo.</a:t>
          </a:r>
          <a:endParaRPr lang="es-ES" sz="1000" kern="1200" dirty="0"/>
        </a:p>
      </dsp:txBody>
      <dsp:txXfrm>
        <a:off x="548053" y="3389193"/>
        <a:ext cx="1940942" cy="1185429"/>
      </dsp:txXfrm>
    </dsp:sp>
    <dsp:sp modelId="{F1F1BE37-1C17-449E-8CB8-7823F0C7CAE4}">
      <dsp:nvSpPr>
        <dsp:cNvPr id="0" name=""/>
        <dsp:cNvSpPr/>
      </dsp:nvSpPr>
      <dsp:spPr>
        <a:xfrm>
          <a:off x="3155470" y="645081"/>
          <a:ext cx="2518378" cy="812856"/>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REALIZACIÓN DE UNA AUDITORIA INTERNA Y EXTERNA</a:t>
          </a:r>
          <a:endParaRPr lang="es-ES" sz="1800" kern="1200" dirty="0">
            <a:solidFill>
              <a:schemeClr val="tx1"/>
            </a:solidFill>
          </a:endParaRPr>
        </a:p>
      </dsp:txBody>
      <dsp:txXfrm>
        <a:off x="3179278" y="668889"/>
        <a:ext cx="2470762" cy="765240"/>
      </dsp:txXfrm>
    </dsp:sp>
    <dsp:sp modelId="{28971798-7FA2-4CA8-AB57-FE41F5D4C045}">
      <dsp:nvSpPr>
        <dsp:cNvPr id="0" name=""/>
        <dsp:cNvSpPr/>
      </dsp:nvSpPr>
      <dsp:spPr>
        <a:xfrm>
          <a:off x="3407308" y="1457938"/>
          <a:ext cx="251837" cy="862972"/>
        </a:xfrm>
        <a:custGeom>
          <a:avLst/>
          <a:gdLst/>
          <a:ahLst/>
          <a:cxnLst/>
          <a:rect l="0" t="0" r="0" b="0"/>
          <a:pathLst>
            <a:path>
              <a:moveTo>
                <a:pt x="0" y="0"/>
              </a:moveTo>
              <a:lnTo>
                <a:pt x="0" y="862972"/>
              </a:lnTo>
              <a:lnTo>
                <a:pt x="251837" y="86297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9B7C0D5-6FCC-44CA-A023-9829F4AFAA2A}">
      <dsp:nvSpPr>
        <dsp:cNvPr id="0" name=""/>
        <dsp:cNvSpPr/>
      </dsp:nvSpPr>
      <dsp:spPr>
        <a:xfrm>
          <a:off x="3659146" y="1772735"/>
          <a:ext cx="2014702" cy="10963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l" defTabSz="488950">
            <a:lnSpc>
              <a:spcPct val="90000"/>
            </a:lnSpc>
            <a:spcBef>
              <a:spcPct val="0"/>
            </a:spcBef>
            <a:spcAft>
              <a:spcPct val="35000"/>
            </a:spcAft>
          </a:pPr>
          <a:r>
            <a:rPr lang="es-ES" sz="1100" b="1" kern="1200" dirty="0" smtClean="0"/>
            <a:t>AUDITORIA EXTERNA</a:t>
          </a:r>
          <a:endParaRPr lang="es-ES" sz="1100" b="1" kern="1200" dirty="0"/>
        </a:p>
        <a:p>
          <a:pPr marL="57150" lvl="1" indent="-57150" algn="l" defTabSz="444500">
            <a:lnSpc>
              <a:spcPct val="90000"/>
            </a:lnSpc>
            <a:spcBef>
              <a:spcPct val="0"/>
            </a:spcBef>
            <a:spcAft>
              <a:spcPct val="15000"/>
            </a:spcAft>
            <a:buChar char="••"/>
          </a:pPr>
          <a:r>
            <a:rPr lang="es-ES" sz="1000" kern="1200" dirty="0" smtClean="0"/>
            <a:t>Económicos</a:t>
          </a:r>
          <a:endParaRPr lang="es-ES" sz="1000" kern="1200" dirty="0"/>
        </a:p>
        <a:p>
          <a:pPr marL="57150" lvl="1" indent="-57150" algn="l" defTabSz="444500">
            <a:lnSpc>
              <a:spcPct val="90000"/>
            </a:lnSpc>
            <a:spcBef>
              <a:spcPct val="0"/>
            </a:spcBef>
            <a:spcAft>
              <a:spcPct val="15000"/>
            </a:spcAft>
            <a:buChar char="••"/>
          </a:pPr>
          <a:r>
            <a:rPr lang="es-ES" sz="1000" kern="1200" dirty="0" smtClean="0"/>
            <a:t>Tecnológicos.</a:t>
          </a:r>
          <a:endParaRPr lang="es-ES" sz="1000" kern="1200" dirty="0"/>
        </a:p>
        <a:p>
          <a:pPr marL="57150" lvl="1" indent="-57150" algn="l" defTabSz="444500">
            <a:lnSpc>
              <a:spcPct val="90000"/>
            </a:lnSpc>
            <a:spcBef>
              <a:spcPct val="0"/>
            </a:spcBef>
            <a:spcAft>
              <a:spcPct val="15000"/>
            </a:spcAft>
            <a:buChar char="••"/>
          </a:pPr>
          <a:r>
            <a:rPr lang="es-ES" sz="1000" kern="1200" dirty="0" smtClean="0"/>
            <a:t>Fuerzas sociales y culturales.</a:t>
          </a:r>
          <a:endParaRPr lang="es-ES" sz="1000" kern="1200" dirty="0"/>
        </a:p>
        <a:p>
          <a:pPr marL="57150" lvl="1" indent="-57150" algn="l" defTabSz="444500">
            <a:lnSpc>
              <a:spcPct val="90000"/>
            </a:lnSpc>
            <a:spcBef>
              <a:spcPct val="0"/>
            </a:spcBef>
            <a:spcAft>
              <a:spcPct val="15000"/>
            </a:spcAft>
            <a:buChar char="••"/>
          </a:pPr>
          <a:r>
            <a:rPr lang="es-ES" sz="1000" kern="1200" dirty="0" smtClean="0"/>
            <a:t>Fuerzas políticas y legales</a:t>
          </a:r>
          <a:endParaRPr lang="es-ES" sz="1000" kern="1200" dirty="0"/>
        </a:p>
      </dsp:txBody>
      <dsp:txXfrm>
        <a:off x="3691257" y="1804846"/>
        <a:ext cx="1950480" cy="1032128"/>
      </dsp:txXfrm>
    </dsp:sp>
    <dsp:sp modelId="{74FDE83E-670D-4E9F-8951-C453B70D79CC}">
      <dsp:nvSpPr>
        <dsp:cNvPr id="0" name=""/>
        <dsp:cNvSpPr/>
      </dsp:nvSpPr>
      <dsp:spPr>
        <a:xfrm>
          <a:off x="3407308" y="1457938"/>
          <a:ext cx="251837" cy="2355539"/>
        </a:xfrm>
        <a:custGeom>
          <a:avLst/>
          <a:gdLst/>
          <a:ahLst/>
          <a:cxnLst/>
          <a:rect l="0" t="0" r="0" b="0"/>
          <a:pathLst>
            <a:path>
              <a:moveTo>
                <a:pt x="0" y="0"/>
              </a:moveTo>
              <a:lnTo>
                <a:pt x="0" y="2355539"/>
              </a:lnTo>
              <a:lnTo>
                <a:pt x="251837" y="2355539"/>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112867-063E-4773-B8A0-2AFF7F01A3D7}">
      <dsp:nvSpPr>
        <dsp:cNvPr id="0" name=""/>
        <dsp:cNvSpPr/>
      </dsp:nvSpPr>
      <dsp:spPr>
        <a:xfrm>
          <a:off x="3659146" y="3183883"/>
          <a:ext cx="2581539" cy="125918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l" defTabSz="488950">
            <a:lnSpc>
              <a:spcPct val="90000"/>
            </a:lnSpc>
            <a:spcBef>
              <a:spcPct val="0"/>
            </a:spcBef>
            <a:spcAft>
              <a:spcPct val="35000"/>
            </a:spcAft>
          </a:pPr>
          <a:r>
            <a:rPr lang="es-ES" sz="1100" b="1" kern="1200" dirty="0" smtClean="0"/>
            <a:t>AUDITORIA INTERNA</a:t>
          </a:r>
          <a:endParaRPr lang="es-ES" sz="1100" b="1" kern="1200" dirty="0"/>
        </a:p>
        <a:p>
          <a:pPr marL="57150" lvl="1" indent="-57150" algn="l" defTabSz="444500">
            <a:lnSpc>
              <a:spcPct val="90000"/>
            </a:lnSpc>
            <a:spcBef>
              <a:spcPct val="0"/>
            </a:spcBef>
            <a:spcAft>
              <a:spcPct val="15000"/>
            </a:spcAft>
            <a:buChar char="••"/>
          </a:pPr>
          <a:r>
            <a:rPr lang="es-ES" sz="1000" kern="1200" dirty="0" smtClean="0"/>
            <a:t>Competidores actuales.</a:t>
          </a:r>
          <a:endParaRPr lang="es-ES" sz="1000" kern="1200" dirty="0"/>
        </a:p>
        <a:p>
          <a:pPr marL="57150" lvl="1" indent="-57150" algn="l" defTabSz="444500">
            <a:lnSpc>
              <a:spcPct val="90000"/>
            </a:lnSpc>
            <a:spcBef>
              <a:spcPct val="0"/>
            </a:spcBef>
            <a:spcAft>
              <a:spcPct val="15000"/>
            </a:spcAft>
            <a:buChar char="••"/>
          </a:pPr>
          <a:r>
            <a:rPr lang="es-ES" sz="1000" kern="1200" dirty="0" smtClean="0"/>
            <a:t>Competidores potenciales.</a:t>
          </a:r>
          <a:endParaRPr lang="es-ES" sz="1000" kern="1200" dirty="0"/>
        </a:p>
        <a:p>
          <a:pPr marL="57150" lvl="1" indent="-57150" algn="l" defTabSz="444500">
            <a:lnSpc>
              <a:spcPct val="90000"/>
            </a:lnSpc>
            <a:spcBef>
              <a:spcPct val="0"/>
            </a:spcBef>
            <a:spcAft>
              <a:spcPct val="15000"/>
            </a:spcAft>
            <a:buChar char="••"/>
          </a:pPr>
          <a:r>
            <a:rPr lang="es-ES" sz="1000" kern="1200" dirty="0" smtClean="0"/>
            <a:t>Productos sustitutos.</a:t>
          </a:r>
          <a:endParaRPr lang="es-ES" sz="1000" kern="1200" dirty="0"/>
        </a:p>
        <a:p>
          <a:pPr marL="57150" lvl="1" indent="-57150" algn="l" defTabSz="444500">
            <a:lnSpc>
              <a:spcPct val="90000"/>
            </a:lnSpc>
            <a:spcBef>
              <a:spcPct val="0"/>
            </a:spcBef>
            <a:spcAft>
              <a:spcPct val="15000"/>
            </a:spcAft>
            <a:buChar char="••"/>
          </a:pPr>
          <a:r>
            <a:rPr lang="es-ES" sz="1000" kern="1200" dirty="0" smtClean="0"/>
            <a:t>Balance de poder.</a:t>
          </a:r>
          <a:endParaRPr lang="es-ES" sz="1000" kern="1200" dirty="0"/>
        </a:p>
        <a:p>
          <a:pPr marL="57150" lvl="1" indent="-57150" algn="l" defTabSz="444500">
            <a:lnSpc>
              <a:spcPct val="90000"/>
            </a:lnSpc>
            <a:spcBef>
              <a:spcPct val="0"/>
            </a:spcBef>
            <a:spcAft>
              <a:spcPct val="15000"/>
            </a:spcAft>
            <a:buChar char="••"/>
          </a:pPr>
          <a:r>
            <a:rPr lang="es-ES" sz="1000" kern="1200" dirty="0" smtClean="0"/>
            <a:t>Poder de negociación</a:t>
          </a:r>
          <a:endParaRPr lang="es-ES" sz="1000" kern="1200" dirty="0"/>
        </a:p>
      </dsp:txBody>
      <dsp:txXfrm>
        <a:off x="3696026" y="3220763"/>
        <a:ext cx="2507779" cy="1185429"/>
      </dsp:txXfrm>
    </dsp:sp>
    <dsp:sp modelId="{BD85D406-AF34-49EC-A741-BAE3B6176CC8}">
      <dsp:nvSpPr>
        <dsp:cNvPr id="0" name=""/>
        <dsp:cNvSpPr/>
      </dsp:nvSpPr>
      <dsp:spPr>
        <a:xfrm>
          <a:off x="6366604" y="645081"/>
          <a:ext cx="2518378" cy="905533"/>
        </a:xfrm>
        <a:prstGeom prst="roundRect">
          <a:avLst>
            <a:gd name="adj" fmla="val 1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ESTABECIMIENTO DE LOS OBJETIVOS A LARGO PLAZO</a:t>
          </a:r>
          <a:endParaRPr lang="es-ES" sz="1600" kern="1200" dirty="0">
            <a:solidFill>
              <a:schemeClr val="tx1"/>
            </a:solidFill>
          </a:endParaRPr>
        </a:p>
      </dsp:txBody>
      <dsp:txXfrm>
        <a:off x="6393126" y="671603"/>
        <a:ext cx="2465334" cy="852489"/>
      </dsp:txXfrm>
    </dsp:sp>
    <dsp:sp modelId="{4611C3B5-67C9-4A38-AB9F-5779C7D66BB9}">
      <dsp:nvSpPr>
        <dsp:cNvPr id="0" name=""/>
        <dsp:cNvSpPr/>
      </dsp:nvSpPr>
      <dsp:spPr>
        <a:xfrm>
          <a:off x="6618441" y="1550615"/>
          <a:ext cx="251837" cy="1022247"/>
        </a:xfrm>
        <a:custGeom>
          <a:avLst/>
          <a:gdLst/>
          <a:ahLst/>
          <a:cxnLst/>
          <a:rect l="0" t="0" r="0" b="0"/>
          <a:pathLst>
            <a:path>
              <a:moveTo>
                <a:pt x="0" y="0"/>
              </a:moveTo>
              <a:lnTo>
                <a:pt x="0" y="1022247"/>
              </a:lnTo>
              <a:lnTo>
                <a:pt x="251837" y="102224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2C98A2-D1D7-4A56-BCE8-13F4DE332A2A}">
      <dsp:nvSpPr>
        <dsp:cNvPr id="0" name=""/>
        <dsp:cNvSpPr/>
      </dsp:nvSpPr>
      <dsp:spPr>
        <a:xfrm>
          <a:off x="6870279" y="1865412"/>
          <a:ext cx="2014702" cy="14149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l" defTabSz="466725">
            <a:lnSpc>
              <a:spcPct val="90000"/>
            </a:lnSpc>
            <a:spcBef>
              <a:spcPct val="0"/>
            </a:spcBef>
            <a:spcAft>
              <a:spcPct val="35000"/>
            </a:spcAft>
          </a:pPr>
          <a:r>
            <a:rPr lang="es-ES" sz="1050" b="1" kern="1200" dirty="0" smtClean="0"/>
            <a:t>OBJETIVOS A LARGO PLAZO</a:t>
          </a:r>
          <a:endParaRPr lang="es-ES" sz="1050" b="1" kern="1200" dirty="0"/>
        </a:p>
        <a:p>
          <a:pPr marL="57150" lvl="1" indent="-57150" algn="l" defTabSz="444500">
            <a:lnSpc>
              <a:spcPct val="90000"/>
            </a:lnSpc>
            <a:spcBef>
              <a:spcPct val="0"/>
            </a:spcBef>
            <a:spcAft>
              <a:spcPct val="15000"/>
            </a:spcAft>
            <a:buChar char="••"/>
          </a:pPr>
          <a:r>
            <a:rPr lang="es-EC" sz="1000" kern="1200" dirty="0" smtClean="0"/>
            <a:t>Medibles.</a:t>
          </a:r>
          <a:endParaRPr lang="es-ES" sz="1000" kern="1200" dirty="0"/>
        </a:p>
        <a:p>
          <a:pPr marL="57150" lvl="1" indent="-57150" algn="l" defTabSz="444500">
            <a:lnSpc>
              <a:spcPct val="90000"/>
            </a:lnSpc>
            <a:spcBef>
              <a:spcPct val="0"/>
            </a:spcBef>
            <a:spcAft>
              <a:spcPct val="15000"/>
            </a:spcAft>
            <a:buChar char="••"/>
          </a:pPr>
          <a:r>
            <a:rPr lang="es-EC" sz="1000" kern="1200" dirty="0" smtClean="0"/>
            <a:t>Cuantitativos.</a:t>
          </a:r>
          <a:endParaRPr lang="es-ES" sz="1000" kern="1200" dirty="0"/>
        </a:p>
        <a:p>
          <a:pPr marL="57150" lvl="1" indent="-57150" algn="l" defTabSz="444500">
            <a:lnSpc>
              <a:spcPct val="90000"/>
            </a:lnSpc>
            <a:spcBef>
              <a:spcPct val="0"/>
            </a:spcBef>
            <a:spcAft>
              <a:spcPct val="15000"/>
            </a:spcAft>
            <a:buChar char="••"/>
          </a:pPr>
          <a:r>
            <a:rPr lang="es-EC" sz="1000" kern="1200" dirty="0" smtClean="0"/>
            <a:t>Desafiantes.</a:t>
          </a:r>
          <a:endParaRPr lang="es-ES" sz="1000" kern="1200" dirty="0"/>
        </a:p>
        <a:p>
          <a:pPr marL="57150" lvl="1" indent="-57150" algn="l" defTabSz="444500">
            <a:lnSpc>
              <a:spcPct val="90000"/>
            </a:lnSpc>
            <a:spcBef>
              <a:spcPct val="0"/>
            </a:spcBef>
            <a:spcAft>
              <a:spcPct val="15000"/>
            </a:spcAft>
            <a:buChar char="••"/>
          </a:pPr>
          <a:r>
            <a:rPr lang="es-EC" sz="1000" kern="1200" dirty="0" smtClean="0"/>
            <a:t>Realistas.</a:t>
          </a:r>
          <a:endParaRPr lang="es-ES" sz="1000" kern="1200" dirty="0"/>
        </a:p>
        <a:p>
          <a:pPr marL="57150" lvl="1" indent="-57150" algn="l" defTabSz="444500">
            <a:lnSpc>
              <a:spcPct val="90000"/>
            </a:lnSpc>
            <a:spcBef>
              <a:spcPct val="0"/>
            </a:spcBef>
            <a:spcAft>
              <a:spcPct val="15000"/>
            </a:spcAft>
            <a:buChar char="••"/>
          </a:pPr>
          <a:r>
            <a:rPr lang="es-EC" sz="1000" kern="1200" dirty="0" smtClean="0"/>
            <a:t>Consistentes.</a:t>
          </a:r>
          <a:endParaRPr lang="es-ES" sz="1000" kern="1200" dirty="0"/>
        </a:p>
        <a:p>
          <a:pPr marL="57150" lvl="1" indent="-57150" algn="l" defTabSz="444500">
            <a:lnSpc>
              <a:spcPct val="90000"/>
            </a:lnSpc>
            <a:spcBef>
              <a:spcPct val="0"/>
            </a:spcBef>
            <a:spcAft>
              <a:spcPct val="15000"/>
            </a:spcAft>
            <a:buChar char="••"/>
          </a:pPr>
          <a:r>
            <a:rPr lang="es-EC" sz="1000" kern="1200" dirty="0" smtClean="0"/>
            <a:t>Jerarquizados.</a:t>
          </a:r>
          <a:endParaRPr lang="es-ES" sz="1050" kern="1200" dirty="0" smtClean="0"/>
        </a:p>
        <a:p>
          <a:pPr marL="57150" lvl="1" indent="-57150" defTabSz="444500">
            <a:lnSpc>
              <a:spcPct val="90000"/>
            </a:lnSpc>
            <a:spcBef>
              <a:spcPct val="0"/>
            </a:spcBef>
            <a:spcAft>
              <a:spcPct val="15000"/>
            </a:spcAft>
            <a:buChar char="••"/>
          </a:pPr>
          <a:endParaRPr lang="es-ES" sz="1000" kern="1200" dirty="0"/>
        </a:p>
      </dsp:txBody>
      <dsp:txXfrm>
        <a:off x="6911720" y="1906853"/>
        <a:ext cx="1931820" cy="13320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0E247-79CD-4DE9-9FE7-687F4BF26F36}">
      <dsp:nvSpPr>
        <dsp:cNvPr id="0" name=""/>
        <dsp:cNvSpPr/>
      </dsp:nvSpPr>
      <dsp:spPr>
        <a:xfrm>
          <a:off x="3499385" y="562"/>
          <a:ext cx="5249078" cy="2193993"/>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Debe haber un compromiso por parte del gerente y empleados de la empresa para que entiendan el negocio, se sientan parte de la compañía y, a través de su participación en las actividades de formulación de las estrategias, se comprometen a ayudar al éxito de la organización.</a:t>
          </a:r>
          <a:endParaRPr lang="es-ES" sz="1600" kern="1200" dirty="0"/>
        </a:p>
        <a:p>
          <a:pPr marL="171450" lvl="1" indent="-171450" algn="l" defTabSz="711200">
            <a:lnSpc>
              <a:spcPct val="90000"/>
            </a:lnSpc>
            <a:spcBef>
              <a:spcPct val="0"/>
            </a:spcBef>
            <a:spcAft>
              <a:spcPct val="15000"/>
            </a:spcAft>
            <a:buChar char="••"/>
          </a:pPr>
          <a:r>
            <a:rPr lang="es-ES" sz="1600" kern="1200" smtClean="0"/>
            <a:t>.</a:t>
          </a:r>
          <a:endParaRPr lang="es-ES" sz="1600" kern="1200" dirty="0"/>
        </a:p>
      </dsp:txBody>
      <dsp:txXfrm>
        <a:off x="3499385" y="274811"/>
        <a:ext cx="4426331" cy="1645495"/>
      </dsp:txXfrm>
    </dsp:sp>
    <dsp:sp modelId="{9A4FEA2D-01F0-484B-A202-FEBAD2593252}">
      <dsp:nvSpPr>
        <dsp:cNvPr id="0" name=""/>
        <dsp:cNvSpPr/>
      </dsp:nvSpPr>
      <dsp:spPr>
        <a:xfrm>
          <a:off x="0" y="562"/>
          <a:ext cx="3499385" cy="2193993"/>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t>DETERMINACIÓN DE LOS ASUNTOS RELACIONADOS CON LA GERENCIA.</a:t>
          </a:r>
          <a:endParaRPr lang="es-ES" sz="1600" b="1" kern="1200" dirty="0"/>
        </a:p>
      </dsp:txBody>
      <dsp:txXfrm>
        <a:off x="107102" y="107664"/>
        <a:ext cx="3285181" cy="1979789"/>
      </dsp:txXfrm>
    </dsp:sp>
    <dsp:sp modelId="{4DCE4AEE-E2FB-417E-A130-FCBD4B822726}">
      <dsp:nvSpPr>
        <dsp:cNvPr id="0" name=""/>
        <dsp:cNvSpPr/>
      </dsp:nvSpPr>
      <dsp:spPr>
        <a:xfrm>
          <a:off x="3499385" y="2413955"/>
          <a:ext cx="5249078" cy="2193993"/>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smtClean="0"/>
            <a:t>Marketing</a:t>
          </a:r>
          <a:r>
            <a:rPr lang="es-ES" sz="1800" kern="1200" dirty="0" smtClean="0"/>
            <a:t>: Malas estrategias.</a:t>
          </a:r>
          <a:endParaRPr lang="es-ES" sz="1800" kern="1200" dirty="0"/>
        </a:p>
        <a:p>
          <a:pPr marL="171450" lvl="1" indent="-171450" algn="l" defTabSz="800100">
            <a:lnSpc>
              <a:spcPct val="90000"/>
            </a:lnSpc>
            <a:spcBef>
              <a:spcPct val="0"/>
            </a:spcBef>
            <a:spcAft>
              <a:spcPct val="15000"/>
            </a:spcAft>
            <a:buChar char="••"/>
          </a:pPr>
          <a:r>
            <a:rPr lang="es-ES" sz="1800" b="1" kern="1200" dirty="0" smtClean="0"/>
            <a:t>Contabilidad</a:t>
          </a:r>
          <a:r>
            <a:rPr lang="es-ES" sz="1800" kern="1200" dirty="0" smtClean="0"/>
            <a:t>: Capital, presupuesto, etc.</a:t>
          </a:r>
          <a:endParaRPr lang="es-ES" sz="1800" kern="1200" dirty="0"/>
        </a:p>
        <a:p>
          <a:pPr marL="171450" lvl="1" indent="-171450" algn="l" defTabSz="800100">
            <a:lnSpc>
              <a:spcPct val="90000"/>
            </a:lnSpc>
            <a:spcBef>
              <a:spcPct val="0"/>
            </a:spcBef>
            <a:spcAft>
              <a:spcPct val="15000"/>
            </a:spcAft>
            <a:buChar char="••"/>
          </a:pPr>
          <a:r>
            <a:rPr lang="es-ES" sz="1800" b="1" kern="1200" dirty="0" smtClean="0"/>
            <a:t>Investigación y desarrollo: </a:t>
          </a:r>
          <a:r>
            <a:rPr lang="es-ES" sz="1800" kern="1200" dirty="0" smtClean="0"/>
            <a:t>desarrollo de nuevos proyectos, innovación.</a:t>
          </a:r>
          <a:endParaRPr lang="es-ES" sz="1800" kern="1200" dirty="0"/>
        </a:p>
      </dsp:txBody>
      <dsp:txXfrm>
        <a:off x="3499385" y="2688204"/>
        <a:ext cx="4426331" cy="1645495"/>
      </dsp:txXfrm>
    </dsp:sp>
    <dsp:sp modelId="{5C99D1AA-248B-4A05-B199-5C5D2A945997}">
      <dsp:nvSpPr>
        <dsp:cNvPr id="0" name=""/>
        <dsp:cNvSpPr/>
      </dsp:nvSpPr>
      <dsp:spPr>
        <a:xfrm>
          <a:off x="0" y="2413955"/>
          <a:ext cx="3499385" cy="2193993"/>
        </a:xfrm>
        <a:prstGeom prst="roundRect">
          <a:avLst/>
        </a:prstGeom>
        <a:solidFill>
          <a:schemeClr val="accent5">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t>DETERMINACIÓN DE LOS ASUNTOS RELACIONADOS CON LA MERCADOTECNIA, FINANZAS, CONTABILIDAD, INVESTIGACIÓN Y DESARROLLO ADEMÁS DE LOS SISTEMAS DE INFORMACIÓN DE LA GERENCIA.</a:t>
          </a:r>
          <a:endParaRPr lang="es-ES" sz="1600" b="1" kern="1200" dirty="0"/>
        </a:p>
      </dsp:txBody>
      <dsp:txXfrm>
        <a:off x="107102" y="2521057"/>
        <a:ext cx="3285181" cy="19797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AC960-FFC8-4DCE-8A09-B3929B4A47C0}">
      <dsp:nvSpPr>
        <dsp:cNvPr id="0" name=""/>
        <dsp:cNvSpPr/>
      </dsp:nvSpPr>
      <dsp:spPr>
        <a:xfrm>
          <a:off x="602" y="115916"/>
          <a:ext cx="2191482" cy="109574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QUE ES BALANCED SCORECARD</a:t>
          </a:r>
          <a:endParaRPr lang="es-ES" sz="2400" kern="1200" dirty="0"/>
        </a:p>
      </dsp:txBody>
      <dsp:txXfrm>
        <a:off x="32695" y="148009"/>
        <a:ext cx="2127296" cy="1031555"/>
      </dsp:txXfrm>
    </dsp:sp>
    <dsp:sp modelId="{726AAFD1-EF11-4F54-ADA7-E490B23FAC0B}">
      <dsp:nvSpPr>
        <dsp:cNvPr id="0" name=""/>
        <dsp:cNvSpPr/>
      </dsp:nvSpPr>
      <dsp:spPr>
        <a:xfrm>
          <a:off x="219750" y="1211657"/>
          <a:ext cx="219148" cy="821805"/>
        </a:xfrm>
        <a:custGeom>
          <a:avLst/>
          <a:gdLst/>
          <a:ahLst/>
          <a:cxnLst/>
          <a:rect l="0" t="0" r="0" b="0"/>
          <a:pathLst>
            <a:path>
              <a:moveTo>
                <a:pt x="0" y="0"/>
              </a:moveTo>
              <a:lnTo>
                <a:pt x="0" y="821805"/>
              </a:lnTo>
              <a:lnTo>
                <a:pt x="219148" y="821805"/>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B23DAAB-84CA-46DF-9DE6-61373DCB45CB}">
      <dsp:nvSpPr>
        <dsp:cNvPr id="0" name=""/>
        <dsp:cNvSpPr/>
      </dsp:nvSpPr>
      <dsp:spPr>
        <a:xfrm>
          <a:off x="438898" y="1485593"/>
          <a:ext cx="1753186" cy="1095741"/>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Un método de control de la ejecución de la estrategia.</a:t>
          </a:r>
          <a:endParaRPr lang="es-ES" sz="1500" kern="1200" dirty="0"/>
        </a:p>
      </dsp:txBody>
      <dsp:txXfrm>
        <a:off x="470991" y="1517686"/>
        <a:ext cx="1689000" cy="1031555"/>
      </dsp:txXfrm>
    </dsp:sp>
    <dsp:sp modelId="{27CCD1D4-0911-4FD9-8EEB-26FD21032D69}">
      <dsp:nvSpPr>
        <dsp:cNvPr id="0" name=""/>
        <dsp:cNvSpPr/>
      </dsp:nvSpPr>
      <dsp:spPr>
        <a:xfrm>
          <a:off x="219750" y="1211657"/>
          <a:ext cx="219148" cy="2191482"/>
        </a:xfrm>
        <a:custGeom>
          <a:avLst/>
          <a:gdLst/>
          <a:ahLst/>
          <a:cxnLst/>
          <a:rect l="0" t="0" r="0" b="0"/>
          <a:pathLst>
            <a:path>
              <a:moveTo>
                <a:pt x="0" y="0"/>
              </a:moveTo>
              <a:lnTo>
                <a:pt x="0" y="2191482"/>
              </a:lnTo>
              <a:lnTo>
                <a:pt x="219148" y="219148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037D67-140B-43F4-99B3-BBD9C3237568}">
      <dsp:nvSpPr>
        <dsp:cNvPr id="0" name=""/>
        <dsp:cNvSpPr/>
      </dsp:nvSpPr>
      <dsp:spPr>
        <a:xfrm>
          <a:off x="438898" y="2855269"/>
          <a:ext cx="1753186" cy="1095741"/>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smtClean="0"/>
            <a:t>Una efectiva técnica de control de los resultados organizacionales.</a:t>
          </a:r>
          <a:endParaRPr lang="es-ES" sz="1500" kern="1200"/>
        </a:p>
      </dsp:txBody>
      <dsp:txXfrm>
        <a:off x="470991" y="2887362"/>
        <a:ext cx="1689000" cy="1031555"/>
      </dsp:txXfrm>
    </dsp:sp>
    <dsp:sp modelId="{DBAE057F-11D8-4B1E-8DD0-D27504CD0A84}">
      <dsp:nvSpPr>
        <dsp:cNvPr id="0" name=""/>
        <dsp:cNvSpPr/>
      </dsp:nvSpPr>
      <dsp:spPr>
        <a:xfrm>
          <a:off x="219750" y="1211657"/>
          <a:ext cx="219148" cy="3561159"/>
        </a:xfrm>
        <a:custGeom>
          <a:avLst/>
          <a:gdLst/>
          <a:ahLst/>
          <a:cxnLst/>
          <a:rect l="0" t="0" r="0" b="0"/>
          <a:pathLst>
            <a:path>
              <a:moveTo>
                <a:pt x="0" y="0"/>
              </a:moveTo>
              <a:lnTo>
                <a:pt x="0" y="3561159"/>
              </a:lnTo>
              <a:lnTo>
                <a:pt x="219148" y="3561159"/>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9F049D-C356-45AC-98EF-3407A6066534}">
      <dsp:nvSpPr>
        <dsp:cNvPr id="0" name=""/>
        <dsp:cNvSpPr/>
      </dsp:nvSpPr>
      <dsp:spPr>
        <a:xfrm>
          <a:off x="438898" y="4224946"/>
          <a:ext cx="1753186" cy="1095741"/>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smtClean="0"/>
            <a:t>La base de una cultura estratégica orientada al logro y a la efectividad organizacional.</a:t>
          </a:r>
          <a:endParaRPr lang="es-ES" sz="1500" kern="1200"/>
        </a:p>
      </dsp:txBody>
      <dsp:txXfrm>
        <a:off x="470991" y="4257039"/>
        <a:ext cx="1689000" cy="1031555"/>
      </dsp:txXfrm>
    </dsp:sp>
    <dsp:sp modelId="{DA5165D7-AA3F-42DD-9885-DE444904B2D2}">
      <dsp:nvSpPr>
        <dsp:cNvPr id="0" name=""/>
        <dsp:cNvSpPr/>
      </dsp:nvSpPr>
      <dsp:spPr>
        <a:xfrm>
          <a:off x="2739955" y="115916"/>
          <a:ext cx="2191482" cy="1095741"/>
        </a:xfrm>
        <a:prstGeom prst="roundRect">
          <a:avLst>
            <a:gd name="adj" fmla="val 10000"/>
          </a:avLst>
        </a:prstGeom>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QUE NO ES BALANCED SCORECARD</a:t>
          </a:r>
          <a:endParaRPr lang="es-ES" sz="2400" kern="1200" dirty="0"/>
        </a:p>
      </dsp:txBody>
      <dsp:txXfrm>
        <a:off x="2772048" y="148009"/>
        <a:ext cx="2127296" cy="1031555"/>
      </dsp:txXfrm>
    </dsp:sp>
    <dsp:sp modelId="{748400F1-A6F9-4D1E-9B6A-E95A04C275FC}">
      <dsp:nvSpPr>
        <dsp:cNvPr id="0" name=""/>
        <dsp:cNvSpPr/>
      </dsp:nvSpPr>
      <dsp:spPr>
        <a:xfrm>
          <a:off x="2959103" y="1211657"/>
          <a:ext cx="219148" cy="821805"/>
        </a:xfrm>
        <a:custGeom>
          <a:avLst/>
          <a:gdLst/>
          <a:ahLst/>
          <a:cxnLst/>
          <a:rect l="0" t="0" r="0" b="0"/>
          <a:pathLst>
            <a:path>
              <a:moveTo>
                <a:pt x="0" y="0"/>
              </a:moveTo>
              <a:lnTo>
                <a:pt x="0" y="821805"/>
              </a:lnTo>
              <a:lnTo>
                <a:pt x="219148" y="821805"/>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641A3BE-40FD-4C09-93EB-D9B96A7E89F4}">
      <dsp:nvSpPr>
        <dsp:cNvPr id="0" name=""/>
        <dsp:cNvSpPr/>
      </dsp:nvSpPr>
      <dsp:spPr>
        <a:xfrm>
          <a:off x="3178251" y="1485593"/>
          <a:ext cx="1753186" cy="1095741"/>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Un software especializado.</a:t>
          </a:r>
          <a:endParaRPr lang="es-ES" sz="1500" kern="1200" dirty="0"/>
        </a:p>
      </dsp:txBody>
      <dsp:txXfrm>
        <a:off x="3210344" y="1517686"/>
        <a:ext cx="1689000" cy="1031555"/>
      </dsp:txXfrm>
    </dsp:sp>
    <dsp:sp modelId="{F8E4ED27-481E-4CAA-A582-245F0BF0F308}">
      <dsp:nvSpPr>
        <dsp:cNvPr id="0" name=""/>
        <dsp:cNvSpPr/>
      </dsp:nvSpPr>
      <dsp:spPr>
        <a:xfrm>
          <a:off x="2959103" y="1211657"/>
          <a:ext cx="219148" cy="2191482"/>
        </a:xfrm>
        <a:custGeom>
          <a:avLst/>
          <a:gdLst/>
          <a:ahLst/>
          <a:cxnLst/>
          <a:rect l="0" t="0" r="0" b="0"/>
          <a:pathLst>
            <a:path>
              <a:moveTo>
                <a:pt x="0" y="0"/>
              </a:moveTo>
              <a:lnTo>
                <a:pt x="0" y="2191482"/>
              </a:lnTo>
              <a:lnTo>
                <a:pt x="219148" y="219148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9A378B-3C19-4094-AF3D-26BB01FBFA28}">
      <dsp:nvSpPr>
        <dsp:cNvPr id="0" name=""/>
        <dsp:cNvSpPr/>
      </dsp:nvSpPr>
      <dsp:spPr>
        <a:xfrm>
          <a:off x="3178251" y="2855269"/>
          <a:ext cx="1753186" cy="1095741"/>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smtClean="0"/>
            <a:t>Una nueva teoría científica.</a:t>
          </a:r>
          <a:endParaRPr lang="es-ES" sz="1500" kern="1200"/>
        </a:p>
      </dsp:txBody>
      <dsp:txXfrm>
        <a:off x="3210344" y="2887362"/>
        <a:ext cx="1689000" cy="1031555"/>
      </dsp:txXfrm>
    </dsp:sp>
    <dsp:sp modelId="{CBCBA399-BFE4-4384-8EAF-5F0AC1E2B3A7}">
      <dsp:nvSpPr>
        <dsp:cNvPr id="0" name=""/>
        <dsp:cNvSpPr/>
      </dsp:nvSpPr>
      <dsp:spPr>
        <a:xfrm>
          <a:off x="2959103" y="1211657"/>
          <a:ext cx="219148" cy="3561159"/>
        </a:xfrm>
        <a:custGeom>
          <a:avLst/>
          <a:gdLst/>
          <a:ahLst/>
          <a:cxnLst/>
          <a:rect l="0" t="0" r="0" b="0"/>
          <a:pathLst>
            <a:path>
              <a:moveTo>
                <a:pt x="0" y="0"/>
              </a:moveTo>
              <a:lnTo>
                <a:pt x="0" y="3561159"/>
              </a:lnTo>
              <a:lnTo>
                <a:pt x="219148" y="3561159"/>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57DD07-0325-45AC-B3CF-2A40C1DEB143}">
      <dsp:nvSpPr>
        <dsp:cNvPr id="0" name=""/>
        <dsp:cNvSpPr/>
      </dsp:nvSpPr>
      <dsp:spPr>
        <a:xfrm>
          <a:off x="3178251" y="4224946"/>
          <a:ext cx="1753186" cy="1095741"/>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smtClean="0"/>
            <a:t>Un método de solución espontánea de los problemas organizacionales.</a:t>
          </a:r>
          <a:endParaRPr lang="es-ES" sz="1500" kern="1200"/>
        </a:p>
      </dsp:txBody>
      <dsp:txXfrm>
        <a:off x="3210344" y="4257039"/>
        <a:ext cx="1689000" cy="10315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9A3A8-A856-4922-A4CB-09665A4CE0D8}">
      <dsp:nvSpPr>
        <dsp:cNvPr id="0" name=""/>
        <dsp:cNvSpPr/>
      </dsp:nvSpPr>
      <dsp:spPr>
        <a:xfrm>
          <a:off x="3923" y="506793"/>
          <a:ext cx="1715604" cy="1029362"/>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MARCO LÓGICO</a:t>
          </a:r>
          <a:endParaRPr lang="es-ES" sz="2000" b="1" kern="1200" dirty="0"/>
        </a:p>
      </dsp:txBody>
      <dsp:txXfrm>
        <a:off x="34072" y="536942"/>
        <a:ext cx="1655306" cy="969064"/>
      </dsp:txXfrm>
    </dsp:sp>
    <dsp:sp modelId="{AB10A045-8A06-49DD-A486-0B2DAFB4395E}">
      <dsp:nvSpPr>
        <dsp:cNvPr id="0" name=""/>
        <dsp:cNvSpPr/>
      </dsp:nvSpPr>
      <dsp:spPr>
        <a:xfrm>
          <a:off x="1870501" y="808739"/>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a:off x="1870501" y="893833"/>
        <a:ext cx="254596" cy="255281"/>
      </dsp:txXfrm>
    </dsp:sp>
    <dsp:sp modelId="{CE979099-3726-41E5-805D-CD4212DC6415}">
      <dsp:nvSpPr>
        <dsp:cNvPr id="0" name=""/>
        <dsp:cNvSpPr/>
      </dsp:nvSpPr>
      <dsp:spPr>
        <a:xfrm>
          <a:off x="2405770" y="506793"/>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0" kern="1200" dirty="0" smtClean="0"/>
            <a:t>Análisis de involucrados.</a:t>
          </a:r>
          <a:endParaRPr lang="es-ES" sz="2000" b="0" kern="1200" dirty="0"/>
        </a:p>
      </dsp:txBody>
      <dsp:txXfrm>
        <a:off x="2435919" y="536942"/>
        <a:ext cx="1655306" cy="969064"/>
      </dsp:txXfrm>
    </dsp:sp>
    <dsp:sp modelId="{6029906B-3C0D-46DC-9B7D-4B32EA52DB69}">
      <dsp:nvSpPr>
        <dsp:cNvPr id="0" name=""/>
        <dsp:cNvSpPr/>
      </dsp:nvSpPr>
      <dsp:spPr>
        <a:xfrm>
          <a:off x="4272348" y="808739"/>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a:off x="4272348" y="893833"/>
        <a:ext cx="254596" cy="255281"/>
      </dsp:txXfrm>
    </dsp:sp>
    <dsp:sp modelId="{535244FB-F408-4537-84E4-A7528032835A}">
      <dsp:nvSpPr>
        <dsp:cNvPr id="0" name=""/>
        <dsp:cNvSpPr/>
      </dsp:nvSpPr>
      <dsp:spPr>
        <a:xfrm>
          <a:off x="4807616" y="506793"/>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0" kern="1200" dirty="0" smtClean="0"/>
            <a:t>Árbol de problemas.</a:t>
          </a:r>
          <a:endParaRPr lang="es-ES" sz="2000" b="0" kern="1200" dirty="0"/>
        </a:p>
      </dsp:txBody>
      <dsp:txXfrm>
        <a:off x="4837765" y="536942"/>
        <a:ext cx="1655306" cy="969064"/>
      </dsp:txXfrm>
    </dsp:sp>
    <dsp:sp modelId="{EA7B568C-2D23-42EF-A7E2-073B6703363E}">
      <dsp:nvSpPr>
        <dsp:cNvPr id="0" name=""/>
        <dsp:cNvSpPr/>
      </dsp:nvSpPr>
      <dsp:spPr>
        <a:xfrm>
          <a:off x="6674194" y="808739"/>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a:off x="6674194" y="893833"/>
        <a:ext cx="254596" cy="255281"/>
      </dsp:txXfrm>
    </dsp:sp>
    <dsp:sp modelId="{BCF31BD6-DD7B-42E8-83CF-E3222FF31CB8}">
      <dsp:nvSpPr>
        <dsp:cNvPr id="0" name=""/>
        <dsp:cNvSpPr/>
      </dsp:nvSpPr>
      <dsp:spPr>
        <a:xfrm>
          <a:off x="7209463" y="506793"/>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Árbol de objetivos.</a:t>
          </a:r>
          <a:endParaRPr lang="es-ES" sz="2000" b="0" kern="1200" dirty="0"/>
        </a:p>
      </dsp:txBody>
      <dsp:txXfrm>
        <a:off x="7239612" y="536942"/>
        <a:ext cx="1655306" cy="969064"/>
      </dsp:txXfrm>
    </dsp:sp>
    <dsp:sp modelId="{17FDCB91-D58B-405B-85F6-12490B54907A}">
      <dsp:nvSpPr>
        <dsp:cNvPr id="0" name=""/>
        <dsp:cNvSpPr/>
      </dsp:nvSpPr>
      <dsp:spPr>
        <a:xfrm rot="5400000">
          <a:off x="7885411" y="1656248"/>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rot="-5400000">
        <a:off x="7939625" y="1687128"/>
        <a:ext cx="255281" cy="254596"/>
      </dsp:txXfrm>
    </dsp:sp>
    <dsp:sp modelId="{4766CB97-99BD-47B7-9A76-41B8279A694E}">
      <dsp:nvSpPr>
        <dsp:cNvPr id="0" name=""/>
        <dsp:cNvSpPr/>
      </dsp:nvSpPr>
      <dsp:spPr>
        <a:xfrm>
          <a:off x="7209463" y="2222398"/>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Análisis de alternativas.</a:t>
          </a:r>
          <a:endParaRPr lang="es-ES" sz="2000" b="0" kern="1200" dirty="0"/>
        </a:p>
      </dsp:txBody>
      <dsp:txXfrm>
        <a:off x="7239612" y="2252547"/>
        <a:ext cx="1655306" cy="969064"/>
      </dsp:txXfrm>
    </dsp:sp>
    <dsp:sp modelId="{0622CBF9-ACE8-4CCC-B189-E34DC40D39B1}">
      <dsp:nvSpPr>
        <dsp:cNvPr id="0" name=""/>
        <dsp:cNvSpPr/>
      </dsp:nvSpPr>
      <dsp:spPr>
        <a:xfrm rot="10800000">
          <a:off x="6694782" y="2524344"/>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rot="10800000">
        <a:off x="6803894" y="2609438"/>
        <a:ext cx="254596" cy="255281"/>
      </dsp:txXfrm>
    </dsp:sp>
    <dsp:sp modelId="{3BDE8D25-5B05-430D-A385-A39EFDDD54AF}">
      <dsp:nvSpPr>
        <dsp:cNvPr id="0" name=""/>
        <dsp:cNvSpPr/>
      </dsp:nvSpPr>
      <dsp:spPr>
        <a:xfrm>
          <a:off x="4807616" y="2222398"/>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Estructura analítica de proyecto.</a:t>
          </a:r>
          <a:endParaRPr lang="es-ES" sz="2000" b="0" kern="1200" dirty="0"/>
        </a:p>
      </dsp:txBody>
      <dsp:txXfrm>
        <a:off x="4837765" y="2252547"/>
        <a:ext cx="1655306" cy="969064"/>
      </dsp:txXfrm>
    </dsp:sp>
    <dsp:sp modelId="{74191387-A7AE-47B5-B231-F0635B6D4C43}">
      <dsp:nvSpPr>
        <dsp:cNvPr id="0" name=""/>
        <dsp:cNvSpPr/>
      </dsp:nvSpPr>
      <dsp:spPr>
        <a:xfrm rot="10800000">
          <a:off x="4292935" y="2524344"/>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rot="10800000">
        <a:off x="4402047" y="2609438"/>
        <a:ext cx="254596" cy="255281"/>
      </dsp:txXfrm>
    </dsp:sp>
    <dsp:sp modelId="{D724A24C-6437-477C-B15E-1D2A333D1CAF}">
      <dsp:nvSpPr>
        <dsp:cNvPr id="0" name=""/>
        <dsp:cNvSpPr/>
      </dsp:nvSpPr>
      <dsp:spPr>
        <a:xfrm>
          <a:off x="2405770" y="2222398"/>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Resumen narrativo de proyecto.</a:t>
          </a:r>
          <a:endParaRPr lang="es-ES" sz="2000" b="0" kern="1200" dirty="0"/>
        </a:p>
      </dsp:txBody>
      <dsp:txXfrm>
        <a:off x="2435919" y="2252547"/>
        <a:ext cx="1655306" cy="969064"/>
      </dsp:txXfrm>
    </dsp:sp>
    <dsp:sp modelId="{90638B66-4379-4A8B-BF46-164D021E88E5}">
      <dsp:nvSpPr>
        <dsp:cNvPr id="0" name=""/>
        <dsp:cNvSpPr/>
      </dsp:nvSpPr>
      <dsp:spPr>
        <a:xfrm rot="10800000">
          <a:off x="1891089" y="2524344"/>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rot="10800000">
        <a:off x="2000201" y="2609438"/>
        <a:ext cx="254596" cy="255281"/>
      </dsp:txXfrm>
    </dsp:sp>
    <dsp:sp modelId="{36A45DBB-ACD3-442E-883D-104736C7145E}">
      <dsp:nvSpPr>
        <dsp:cNvPr id="0" name=""/>
        <dsp:cNvSpPr/>
      </dsp:nvSpPr>
      <dsp:spPr>
        <a:xfrm>
          <a:off x="3923" y="2222398"/>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Indicadores verificables.</a:t>
          </a:r>
          <a:endParaRPr lang="es-ES" sz="2000" b="0" kern="1200" dirty="0"/>
        </a:p>
      </dsp:txBody>
      <dsp:txXfrm>
        <a:off x="34072" y="2252547"/>
        <a:ext cx="1655306" cy="969064"/>
      </dsp:txXfrm>
    </dsp:sp>
    <dsp:sp modelId="{DA0D4318-5177-4429-B508-50D1622229B0}">
      <dsp:nvSpPr>
        <dsp:cNvPr id="0" name=""/>
        <dsp:cNvSpPr/>
      </dsp:nvSpPr>
      <dsp:spPr>
        <a:xfrm rot="5400000">
          <a:off x="679872" y="3371853"/>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rot="-5400000">
        <a:off x="734086" y="3402733"/>
        <a:ext cx="255281" cy="254596"/>
      </dsp:txXfrm>
    </dsp:sp>
    <dsp:sp modelId="{5A4A7205-2FB8-4895-BB56-61998FE9A560}">
      <dsp:nvSpPr>
        <dsp:cNvPr id="0" name=""/>
        <dsp:cNvSpPr/>
      </dsp:nvSpPr>
      <dsp:spPr>
        <a:xfrm>
          <a:off x="3923" y="3938002"/>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Medios de verificación.</a:t>
          </a:r>
          <a:endParaRPr lang="es-ES" sz="2000" b="0" kern="1200" dirty="0"/>
        </a:p>
      </dsp:txBody>
      <dsp:txXfrm>
        <a:off x="34072" y="3968151"/>
        <a:ext cx="1655306" cy="969064"/>
      </dsp:txXfrm>
    </dsp:sp>
    <dsp:sp modelId="{2290F8BD-082B-448B-976A-65AC3733D329}">
      <dsp:nvSpPr>
        <dsp:cNvPr id="0" name=""/>
        <dsp:cNvSpPr/>
      </dsp:nvSpPr>
      <dsp:spPr>
        <a:xfrm>
          <a:off x="1870501" y="4239949"/>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a:off x="1870501" y="4325043"/>
        <a:ext cx="254596" cy="255281"/>
      </dsp:txXfrm>
    </dsp:sp>
    <dsp:sp modelId="{4702BCDC-B1DC-4A45-BFDE-B772EFD4FD06}">
      <dsp:nvSpPr>
        <dsp:cNvPr id="0" name=""/>
        <dsp:cNvSpPr/>
      </dsp:nvSpPr>
      <dsp:spPr>
        <a:xfrm>
          <a:off x="2405770" y="3938002"/>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Supuestos.</a:t>
          </a:r>
          <a:endParaRPr lang="es-ES" sz="2000" b="0" kern="1200" dirty="0"/>
        </a:p>
      </dsp:txBody>
      <dsp:txXfrm>
        <a:off x="2435919" y="3968151"/>
        <a:ext cx="1655306" cy="969064"/>
      </dsp:txXfrm>
    </dsp:sp>
    <dsp:sp modelId="{28AB2700-888B-469F-AE98-EF35E7E07D1B}">
      <dsp:nvSpPr>
        <dsp:cNvPr id="0" name=""/>
        <dsp:cNvSpPr/>
      </dsp:nvSpPr>
      <dsp:spPr>
        <a:xfrm>
          <a:off x="4272348" y="4239949"/>
          <a:ext cx="363708" cy="42546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0" kern="1200"/>
        </a:p>
      </dsp:txBody>
      <dsp:txXfrm>
        <a:off x="4272348" y="4325043"/>
        <a:ext cx="254596" cy="255281"/>
      </dsp:txXfrm>
    </dsp:sp>
    <dsp:sp modelId="{A5FFB223-6270-460B-9221-E8CFFC16C72B}">
      <dsp:nvSpPr>
        <dsp:cNvPr id="0" name=""/>
        <dsp:cNvSpPr/>
      </dsp:nvSpPr>
      <dsp:spPr>
        <a:xfrm>
          <a:off x="4807616" y="3938002"/>
          <a:ext cx="1715604" cy="102936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Monitoreo y evaluación del proyecto.</a:t>
          </a:r>
          <a:endParaRPr lang="es-ES" sz="2000" b="0" kern="1200" dirty="0"/>
        </a:p>
      </dsp:txBody>
      <dsp:txXfrm>
        <a:off x="4837765" y="3968151"/>
        <a:ext cx="1655306" cy="9690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5BB4-EC4D-4AC6-B6CA-42FD10F43DCB}">
      <dsp:nvSpPr>
        <dsp:cNvPr id="0" name=""/>
        <dsp:cNvSpPr/>
      </dsp:nvSpPr>
      <dsp:spPr>
        <a:xfrm>
          <a:off x="3430986" y="2936957"/>
          <a:ext cx="2030507" cy="20305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MIX DE MARKETING </a:t>
          </a:r>
          <a:r>
            <a:rPr lang="es-ES" sz="1800" b="1" kern="1200" dirty="0" smtClean="0">
              <a:solidFill>
                <a:schemeClr val="tx1"/>
              </a:solidFill>
            </a:rPr>
            <a:t>(MODERNO)</a:t>
          </a:r>
          <a:endParaRPr lang="es-ES" sz="1800" b="1" kern="1200" dirty="0">
            <a:solidFill>
              <a:schemeClr val="tx1"/>
            </a:solidFill>
          </a:endParaRPr>
        </a:p>
      </dsp:txBody>
      <dsp:txXfrm>
        <a:off x="3728347" y="3234318"/>
        <a:ext cx="1435785" cy="1435785"/>
      </dsp:txXfrm>
    </dsp:sp>
    <dsp:sp modelId="{5ABB7DE7-726B-4A6E-8261-949D79639117}">
      <dsp:nvSpPr>
        <dsp:cNvPr id="0" name=""/>
        <dsp:cNvSpPr/>
      </dsp:nvSpPr>
      <dsp:spPr>
        <a:xfrm rot="10800000">
          <a:off x="1063658" y="3662863"/>
          <a:ext cx="2237125" cy="578694"/>
        </a:xfrm>
        <a:prstGeom prst="lef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2BBFB2F-5985-4F01-87EF-C7B618FEAC33}">
      <dsp:nvSpPr>
        <dsp:cNvPr id="0" name=""/>
        <dsp:cNvSpPr/>
      </dsp:nvSpPr>
      <dsp:spPr>
        <a:xfrm>
          <a:off x="352980" y="3383669"/>
          <a:ext cx="1421355" cy="1137084"/>
        </a:xfrm>
        <a:prstGeom prst="roundRect">
          <a:avLst>
            <a:gd name="adj" fmla="val 10000"/>
          </a:avLst>
        </a:prstGeom>
        <a:gradFill flip="none" rotWithShape="0">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l="100000" b="100000"/>
          </a:path>
          <a:tileRect t="-100000" r="-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PERSONAS.</a:t>
          </a:r>
          <a:endParaRPr lang="es-ES" sz="1600" kern="1200" dirty="0">
            <a:solidFill>
              <a:schemeClr val="tx1"/>
            </a:solidFill>
          </a:endParaRPr>
        </a:p>
      </dsp:txBody>
      <dsp:txXfrm>
        <a:off x="386284" y="3416973"/>
        <a:ext cx="1354747" cy="1070476"/>
      </dsp:txXfrm>
    </dsp:sp>
    <dsp:sp modelId="{45DA6675-0696-4630-9B5A-B1951C422653}">
      <dsp:nvSpPr>
        <dsp:cNvPr id="0" name=""/>
        <dsp:cNvSpPr/>
      </dsp:nvSpPr>
      <dsp:spPr>
        <a:xfrm rot="12600000">
          <a:off x="1366979" y="2530854"/>
          <a:ext cx="2237125" cy="578694"/>
        </a:xfrm>
        <a:prstGeom prst="leftArrow">
          <a:avLst>
            <a:gd name="adj1" fmla="val 60000"/>
            <a:gd name="adj2" fmla="val 50000"/>
          </a:avLst>
        </a:prstGeom>
        <a:solidFill>
          <a:schemeClr val="accent2">
            <a:hueOff val="-2400000"/>
            <a:satOff val="-8334"/>
            <a:lumOff val="1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59AD2D-1C6C-4409-8700-7F3F23AA5D2C}">
      <dsp:nvSpPr>
        <dsp:cNvPr id="0" name=""/>
        <dsp:cNvSpPr/>
      </dsp:nvSpPr>
      <dsp:spPr>
        <a:xfrm>
          <a:off x="806160" y="1692378"/>
          <a:ext cx="1421355" cy="1137084"/>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PROCESOS.</a:t>
          </a:r>
          <a:endParaRPr lang="es-ES" sz="1600" kern="1200" dirty="0">
            <a:solidFill>
              <a:schemeClr val="tx1"/>
            </a:solidFill>
          </a:endParaRPr>
        </a:p>
      </dsp:txBody>
      <dsp:txXfrm>
        <a:off x="839464" y="1725682"/>
        <a:ext cx="1354747" cy="1070476"/>
      </dsp:txXfrm>
    </dsp:sp>
    <dsp:sp modelId="{F1CCE939-4072-4FBB-8D1C-FF130AB94E22}">
      <dsp:nvSpPr>
        <dsp:cNvPr id="0" name=""/>
        <dsp:cNvSpPr/>
      </dsp:nvSpPr>
      <dsp:spPr>
        <a:xfrm rot="14400000">
          <a:off x="2195667" y="1702165"/>
          <a:ext cx="2237125" cy="578694"/>
        </a:xfrm>
        <a:prstGeom prst="leftArrow">
          <a:avLst>
            <a:gd name="adj1" fmla="val 60000"/>
            <a:gd name="adj2" fmla="val 50000"/>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08D143D-C75B-4771-A499-AF769EE79FCB}">
      <dsp:nvSpPr>
        <dsp:cNvPr id="0" name=""/>
        <dsp:cNvSpPr/>
      </dsp:nvSpPr>
      <dsp:spPr>
        <a:xfrm>
          <a:off x="2044271" y="454267"/>
          <a:ext cx="1421355" cy="1137084"/>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es-ES" sz="1050" kern="1200" dirty="0" smtClean="0">
              <a:solidFill>
                <a:schemeClr val="tx1"/>
              </a:solidFill>
            </a:rPr>
            <a:t>POSICIONAMIENTO.</a:t>
          </a:r>
          <a:endParaRPr lang="es-ES" sz="1050" kern="1200" dirty="0">
            <a:solidFill>
              <a:schemeClr val="tx1"/>
            </a:solidFill>
          </a:endParaRPr>
        </a:p>
      </dsp:txBody>
      <dsp:txXfrm>
        <a:off x="2077575" y="487571"/>
        <a:ext cx="1354747" cy="1070476"/>
      </dsp:txXfrm>
    </dsp:sp>
    <dsp:sp modelId="{16664F8F-3C60-41DC-A481-AB47203F1785}">
      <dsp:nvSpPr>
        <dsp:cNvPr id="0" name=""/>
        <dsp:cNvSpPr/>
      </dsp:nvSpPr>
      <dsp:spPr>
        <a:xfrm rot="16200000">
          <a:off x="3327677" y="1398844"/>
          <a:ext cx="2237125" cy="578694"/>
        </a:xfrm>
        <a:prstGeom prst="leftArrow">
          <a:avLst>
            <a:gd name="adj1" fmla="val 60000"/>
            <a:gd name="adj2" fmla="val 50000"/>
          </a:avLst>
        </a:prstGeom>
        <a:solidFill>
          <a:schemeClr val="accent2">
            <a:hueOff val="-7200000"/>
            <a:satOff val="-25001"/>
            <a:lumOff val="3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7630901-E231-44CC-ABF3-A8652EA1FF16}">
      <dsp:nvSpPr>
        <dsp:cNvPr id="0" name=""/>
        <dsp:cNvSpPr/>
      </dsp:nvSpPr>
      <dsp:spPr>
        <a:xfrm>
          <a:off x="3735562" y="1087"/>
          <a:ext cx="1421355" cy="1137084"/>
        </a:xfrm>
        <a:prstGeom prst="roundRect">
          <a:avLst>
            <a:gd name="adj" fmla="val 10000"/>
          </a:avLst>
        </a:prstGeom>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PRODUCTO.</a:t>
          </a:r>
          <a:endParaRPr lang="es-ES" sz="1500" kern="1200" dirty="0">
            <a:solidFill>
              <a:schemeClr val="tx1"/>
            </a:solidFill>
          </a:endParaRPr>
        </a:p>
      </dsp:txBody>
      <dsp:txXfrm>
        <a:off x="3768866" y="34391"/>
        <a:ext cx="1354747" cy="1070476"/>
      </dsp:txXfrm>
    </dsp:sp>
    <dsp:sp modelId="{E1E1689C-713C-4188-875A-FB8DB6424561}">
      <dsp:nvSpPr>
        <dsp:cNvPr id="0" name=""/>
        <dsp:cNvSpPr/>
      </dsp:nvSpPr>
      <dsp:spPr>
        <a:xfrm rot="18000000">
          <a:off x="4459687" y="1702165"/>
          <a:ext cx="2237125" cy="578694"/>
        </a:xfrm>
        <a:prstGeom prst="leftArrow">
          <a:avLst>
            <a:gd name="adj1" fmla="val 60000"/>
            <a:gd name="adj2" fmla="val 50000"/>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9E10CC8-BE4F-4C01-A3A2-88E77BFAAD17}">
      <dsp:nvSpPr>
        <dsp:cNvPr id="0" name=""/>
        <dsp:cNvSpPr/>
      </dsp:nvSpPr>
      <dsp:spPr>
        <a:xfrm>
          <a:off x="5426853" y="454267"/>
          <a:ext cx="1421355" cy="1137084"/>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PLAZA.</a:t>
          </a:r>
          <a:endParaRPr lang="es-ES" sz="1500" kern="1200" dirty="0">
            <a:solidFill>
              <a:schemeClr val="tx1"/>
            </a:solidFill>
          </a:endParaRPr>
        </a:p>
      </dsp:txBody>
      <dsp:txXfrm>
        <a:off x="5460157" y="487571"/>
        <a:ext cx="1354747" cy="1070476"/>
      </dsp:txXfrm>
    </dsp:sp>
    <dsp:sp modelId="{E55F82BC-A695-4B8D-AA73-80131F021617}">
      <dsp:nvSpPr>
        <dsp:cNvPr id="0" name=""/>
        <dsp:cNvSpPr/>
      </dsp:nvSpPr>
      <dsp:spPr>
        <a:xfrm rot="19800000">
          <a:off x="5288375" y="2530854"/>
          <a:ext cx="2237125" cy="578694"/>
        </a:xfrm>
        <a:prstGeom prst="leftArrow">
          <a:avLst>
            <a:gd name="adj1" fmla="val 60000"/>
            <a:gd name="adj2" fmla="val 50000"/>
          </a:avLst>
        </a:prstGeom>
        <a:solidFill>
          <a:schemeClr val="accent2">
            <a:hueOff val="-12000000"/>
            <a:satOff val="-41669"/>
            <a:lumOff val="5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0891A1-4848-4BFA-BC58-0F621CBE0502}">
      <dsp:nvSpPr>
        <dsp:cNvPr id="0" name=""/>
        <dsp:cNvSpPr/>
      </dsp:nvSpPr>
      <dsp:spPr>
        <a:xfrm>
          <a:off x="6664964" y="1692378"/>
          <a:ext cx="1421355" cy="1137084"/>
        </a:xfrm>
        <a:prstGeom prst="roundRect">
          <a:avLst>
            <a:gd name="adj" fmla="val 10000"/>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PRECIO.</a:t>
          </a:r>
          <a:endParaRPr lang="es-ES" sz="1500" kern="1200" dirty="0">
            <a:solidFill>
              <a:schemeClr val="tx1"/>
            </a:solidFill>
          </a:endParaRPr>
        </a:p>
      </dsp:txBody>
      <dsp:txXfrm>
        <a:off x="6698268" y="1725682"/>
        <a:ext cx="1354747" cy="1070476"/>
      </dsp:txXfrm>
    </dsp:sp>
    <dsp:sp modelId="{5B3E1873-0ABE-42A3-BE8D-15B58CAFE26F}">
      <dsp:nvSpPr>
        <dsp:cNvPr id="0" name=""/>
        <dsp:cNvSpPr/>
      </dsp:nvSpPr>
      <dsp:spPr>
        <a:xfrm>
          <a:off x="5591696" y="3662863"/>
          <a:ext cx="2237125" cy="578694"/>
        </a:xfrm>
        <a:prstGeom prst="leftArrow">
          <a:avLst>
            <a:gd name="adj1" fmla="val 60000"/>
            <a:gd name="adj2" fmla="val 50000"/>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89C80A-6354-4454-A3F6-B90CF67AD4A0}">
      <dsp:nvSpPr>
        <dsp:cNvPr id="0" name=""/>
        <dsp:cNvSpPr/>
      </dsp:nvSpPr>
      <dsp:spPr>
        <a:xfrm>
          <a:off x="7118144" y="3383669"/>
          <a:ext cx="1421355" cy="1137084"/>
        </a:xfrm>
        <a:prstGeom prst="roundRect">
          <a:avLst>
            <a:gd name="adj" fmla="val 10000"/>
          </a:avLst>
        </a:prstGeom>
        <a:solidFill>
          <a:srgbClr val="FFFF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PROMOCIÓN.</a:t>
          </a:r>
          <a:endParaRPr lang="es-ES" sz="1500" kern="1200" dirty="0">
            <a:solidFill>
              <a:schemeClr val="tx1"/>
            </a:solidFill>
          </a:endParaRPr>
        </a:p>
      </dsp:txBody>
      <dsp:txXfrm>
        <a:off x="7151448" y="3416973"/>
        <a:ext cx="1354747" cy="1070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46E7B-3455-4E3F-90E3-34E266B6DA98}">
      <dsp:nvSpPr>
        <dsp:cNvPr id="0" name=""/>
        <dsp:cNvSpPr/>
      </dsp:nvSpPr>
      <dsp:spPr>
        <a:xfrm>
          <a:off x="1680568" y="1652"/>
          <a:ext cx="1878396" cy="9391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CAUSAS</a:t>
          </a:r>
          <a:endParaRPr lang="es-ES" sz="3200" kern="1200" dirty="0"/>
        </a:p>
      </dsp:txBody>
      <dsp:txXfrm>
        <a:off x="1708076" y="29160"/>
        <a:ext cx="1823380" cy="884182"/>
      </dsp:txXfrm>
    </dsp:sp>
    <dsp:sp modelId="{0F099BCD-173F-45AD-B664-28077833B0E9}">
      <dsp:nvSpPr>
        <dsp:cNvPr id="0" name=""/>
        <dsp:cNvSpPr/>
      </dsp:nvSpPr>
      <dsp:spPr>
        <a:xfrm>
          <a:off x="1868407" y="940850"/>
          <a:ext cx="187839" cy="704398"/>
        </a:xfrm>
        <a:custGeom>
          <a:avLst/>
          <a:gdLst/>
          <a:ahLst/>
          <a:cxnLst/>
          <a:rect l="0" t="0" r="0" b="0"/>
          <a:pathLst>
            <a:path>
              <a:moveTo>
                <a:pt x="0" y="0"/>
              </a:moveTo>
              <a:lnTo>
                <a:pt x="0" y="704398"/>
              </a:lnTo>
              <a:lnTo>
                <a:pt x="187839" y="70439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44B8E6-B04A-407B-8518-77C1F16E14C6}">
      <dsp:nvSpPr>
        <dsp:cNvPr id="0" name=""/>
        <dsp:cNvSpPr/>
      </dsp:nvSpPr>
      <dsp:spPr>
        <a:xfrm>
          <a:off x="2056247" y="1175650"/>
          <a:ext cx="1502716" cy="9391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Insuficiente cultura empresarial y corporativa</a:t>
          </a:r>
          <a:endParaRPr lang="es-ES" sz="1400" kern="1200" dirty="0"/>
        </a:p>
      </dsp:txBody>
      <dsp:txXfrm>
        <a:off x="2083755" y="1203158"/>
        <a:ext cx="1447700" cy="884182"/>
      </dsp:txXfrm>
    </dsp:sp>
    <dsp:sp modelId="{B1549FDC-C65F-4761-B6AF-25206B4BA327}">
      <dsp:nvSpPr>
        <dsp:cNvPr id="0" name=""/>
        <dsp:cNvSpPr/>
      </dsp:nvSpPr>
      <dsp:spPr>
        <a:xfrm>
          <a:off x="1868407" y="940850"/>
          <a:ext cx="187839" cy="1878396"/>
        </a:xfrm>
        <a:custGeom>
          <a:avLst/>
          <a:gdLst/>
          <a:ahLst/>
          <a:cxnLst/>
          <a:rect l="0" t="0" r="0" b="0"/>
          <a:pathLst>
            <a:path>
              <a:moveTo>
                <a:pt x="0" y="0"/>
              </a:moveTo>
              <a:lnTo>
                <a:pt x="0" y="1878396"/>
              </a:lnTo>
              <a:lnTo>
                <a:pt x="187839" y="187839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BD4F2E-1F2F-4467-B89D-BDA7E146359A}">
      <dsp:nvSpPr>
        <dsp:cNvPr id="0" name=""/>
        <dsp:cNvSpPr/>
      </dsp:nvSpPr>
      <dsp:spPr>
        <a:xfrm>
          <a:off x="2056247" y="2349647"/>
          <a:ext cx="1502716" cy="9391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Dificultades de financiamiento</a:t>
          </a:r>
          <a:endParaRPr lang="es-ES" sz="1400" kern="1200" dirty="0"/>
        </a:p>
      </dsp:txBody>
      <dsp:txXfrm>
        <a:off x="2083755" y="2377155"/>
        <a:ext cx="1447700" cy="884182"/>
      </dsp:txXfrm>
    </dsp:sp>
    <dsp:sp modelId="{99B3AF4C-0C60-473F-AC97-8D747A626EDD}">
      <dsp:nvSpPr>
        <dsp:cNvPr id="0" name=""/>
        <dsp:cNvSpPr/>
      </dsp:nvSpPr>
      <dsp:spPr>
        <a:xfrm>
          <a:off x="1868407" y="940850"/>
          <a:ext cx="187839" cy="3052393"/>
        </a:xfrm>
        <a:custGeom>
          <a:avLst/>
          <a:gdLst/>
          <a:ahLst/>
          <a:cxnLst/>
          <a:rect l="0" t="0" r="0" b="0"/>
          <a:pathLst>
            <a:path>
              <a:moveTo>
                <a:pt x="0" y="0"/>
              </a:moveTo>
              <a:lnTo>
                <a:pt x="0" y="3052393"/>
              </a:lnTo>
              <a:lnTo>
                <a:pt x="187839" y="305239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8039E2-52F7-4BC7-8E5E-7ECAAE1A5EEE}">
      <dsp:nvSpPr>
        <dsp:cNvPr id="0" name=""/>
        <dsp:cNvSpPr/>
      </dsp:nvSpPr>
      <dsp:spPr>
        <a:xfrm>
          <a:off x="2056247" y="3523645"/>
          <a:ext cx="1502716" cy="9391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Bajo nivel de competitividad</a:t>
          </a:r>
          <a:endParaRPr lang="es-ES" sz="1400" kern="1200" dirty="0"/>
        </a:p>
      </dsp:txBody>
      <dsp:txXfrm>
        <a:off x="2083755" y="3551153"/>
        <a:ext cx="1447700" cy="884182"/>
      </dsp:txXfrm>
    </dsp:sp>
    <dsp:sp modelId="{5834087C-93D4-4ADC-A51A-C26F93144D61}">
      <dsp:nvSpPr>
        <dsp:cNvPr id="0" name=""/>
        <dsp:cNvSpPr/>
      </dsp:nvSpPr>
      <dsp:spPr>
        <a:xfrm>
          <a:off x="4028563" y="1652"/>
          <a:ext cx="2354607" cy="9391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EFECTOS</a:t>
          </a:r>
          <a:endParaRPr lang="es-ES" sz="3200" kern="1200" dirty="0"/>
        </a:p>
      </dsp:txBody>
      <dsp:txXfrm>
        <a:off x="4056071" y="29160"/>
        <a:ext cx="2299591" cy="884182"/>
      </dsp:txXfrm>
    </dsp:sp>
    <dsp:sp modelId="{30661B54-DC62-42FB-97B4-E1988CC73B14}">
      <dsp:nvSpPr>
        <dsp:cNvPr id="0" name=""/>
        <dsp:cNvSpPr/>
      </dsp:nvSpPr>
      <dsp:spPr>
        <a:xfrm>
          <a:off x="4264024" y="940850"/>
          <a:ext cx="235460" cy="704398"/>
        </a:xfrm>
        <a:custGeom>
          <a:avLst/>
          <a:gdLst/>
          <a:ahLst/>
          <a:cxnLst/>
          <a:rect l="0" t="0" r="0" b="0"/>
          <a:pathLst>
            <a:path>
              <a:moveTo>
                <a:pt x="0" y="0"/>
              </a:moveTo>
              <a:lnTo>
                <a:pt x="0" y="704398"/>
              </a:lnTo>
              <a:lnTo>
                <a:pt x="235460" y="70439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10E1387-328A-4366-B814-875F36532EAD}">
      <dsp:nvSpPr>
        <dsp:cNvPr id="0" name=""/>
        <dsp:cNvSpPr/>
      </dsp:nvSpPr>
      <dsp:spPr>
        <a:xfrm>
          <a:off x="4499484" y="1175650"/>
          <a:ext cx="1502716" cy="9391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Bajo desarrollo organizacional y desconocimiento del mercado</a:t>
          </a:r>
          <a:endParaRPr lang="es-ES" sz="1400" kern="1200" dirty="0"/>
        </a:p>
      </dsp:txBody>
      <dsp:txXfrm>
        <a:off x="4526992" y="1203158"/>
        <a:ext cx="1447700" cy="884182"/>
      </dsp:txXfrm>
    </dsp:sp>
    <dsp:sp modelId="{49B33C2D-3CA6-4CCC-9B3D-01D13E9C3EBB}">
      <dsp:nvSpPr>
        <dsp:cNvPr id="0" name=""/>
        <dsp:cNvSpPr/>
      </dsp:nvSpPr>
      <dsp:spPr>
        <a:xfrm>
          <a:off x="4264024" y="940850"/>
          <a:ext cx="235460" cy="1878396"/>
        </a:xfrm>
        <a:custGeom>
          <a:avLst/>
          <a:gdLst/>
          <a:ahLst/>
          <a:cxnLst/>
          <a:rect l="0" t="0" r="0" b="0"/>
          <a:pathLst>
            <a:path>
              <a:moveTo>
                <a:pt x="0" y="0"/>
              </a:moveTo>
              <a:lnTo>
                <a:pt x="0" y="1878396"/>
              </a:lnTo>
              <a:lnTo>
                <a:pt x="235460" y="187839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D38E1E-E2C0-4DE8-82DD-EEBF31F952DF}">
      <dsp:nvSpPr>
        <dsp:cNvPr id="0" name=""/>
        <dsp:cNvSpPr/>
      </dsp:nvSpPr>
      <dsp:spPr>
        <a:xfrm>
          <a:off x="4499484" y="2349647"/>
          <a:ext cx="1502716" cy="9391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Incapacidad de expansión de mercado</a:t>
          </a:r>
          <a:endParaRPr lang="es-ES" sz="1400" kern="1200" dirty="0"/>
        </a:p>
      </dsp:txBody>
      <dsp:txXfrm>
        <a:off x="4526992" y="2377155"/>
        <a:ext cx="1447700" cy="884182"/>
      </dsp:txXfrm>
    </dsp:sp>
    <dsp:sp modelId="{FCF7F91D-ED78-4054-8433-D61F72C7D74E}">
      <dsp:nvSpPr>
        <dsp:cNvPr id="0" name=""/>
        <dsp:cNvSpPr/>
      </dsp:nvSpPr>
      <dsp:spPr>
        <a:xfrm>
          <a:off x="4264024" y="940850"/>
          <a:ext cx="235460" cy="3052393"/>
        </a:xfrm>
        <a:custGeom>
          <a:avLst/>
          <a:gdLst/>
          <a:ahLst/>
          <a:cxnLst/>
          <a:rect l="0" t="0" r="0" b="0"/>
          <a:pathLst>
            <a:path>
              <a:moveTo>
                <a:pt x="0" y="0"/>
              </a:moveTo>
              <a:lnTo>
                <a:pt x="0" y="3052393"/>
              </a:lnTo>
              <a:lnTo>
                <a:pt x="235460" y="305239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DC88571-2206-4774-B361-7252DA636CC6}">
      <dsp:nvSpPr>
        <dsp:cNvPr id="0" name=""/>
        <dsp:cNvSpPr/>
      </dsp:nvSpPr>
      <dsp:spPr>
        <a:xfrm>
          <a:off x="4499484" y="3523645"/>
          <a:ext cx="1884842" cy="9391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Disminución de productividad e imposibilidad de internacionalización</a:t>
          </a:r>
          <a:endParaRPr lang="es-ES" sz="1400" kern="1200" dirty="0"/>
        </a:p>
      </dsp:txBody>
      <dsp:txXfrm>
        <a:off x="4526992" y="3551153"/>
        <a:ext cx="1829826" cy="8841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85553-8A6C-46A5-90C8-D92311D5C61B}">
      <dsp:nvSpPr>
        <dsp:cNvPr id="0" name=""/>
        <dsp:cNvSpPr/>
      </dsp:nvSpPr>
      <dsp:spPr>
        <a:xfrm>
          <a:off x="6485" y="0"/>
          <a:ext cx="1196781" cy="504056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PRODUCTO</a:t>
          </a:r>
          <a:endParaRPr lang="es-ES" sz="1400" b="1" kern="1200" dirty="0"/>
        </a:p>
      </dsp:txBody>
      <dsp:txXfrm>
        <a:off x="6485" y="0"/>
        <a:ext cx="1196781" cy="1512168"/>
      </dsp:txXfrm>
    </dsp:sp>
    <dsp:sp modelId="{C8376CA6-3E31-4842-A47B-46FC28C5ED25}">
      <dsp:nvSpPr>
        <dsp:cNvPr id="0" name=""/>
        <dsp:cNvSpPr/>
      </dsp:nvSpPr>
      <dsp:spPr>
        <a:xfrm>
          <a:off x="126163" y="1513644"/>
          <a:ext cx="957425" cy="151979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Insumos tecnológicos</a:t>
          </a:r>
          <a:endParaRPr lang="es-ES" sz="1000" kern="1200" dirty="0"/>
        </a:p>
      </dsp:txBody>
      <dsp:txXfrm>
        <a:off x="154205" y="1541686"/>
        <a:ext cx="901341" cy="1463713"/>
      </dsp:txXfrm>
    </dsp:sp>
    <dsp:sp modelId="{1CF457A1-D5DF-4426-BDA8-1C9E843E8877}">
      <dsp:nvSpPr>
        <dsp:cNvPr id="0" name=""/>
        <dsp:cNvSpPr/>
      </dsp:nvSpPr>
      <dsp:spPr>
        <a:xfrm>
          <a:off x="126163" y="3267257"/>
          <a:ext cx="957425" cy="151979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Equipos y maquinarias.</a:t>
          </a:r>
          <a:endParaRPr lang="es-ES" sz="1000" kern="1200" dirty="0"/>
        </a:p>
      </dsp:txBody>
      <dsp:txXfrm>
        <a:off x="154205" y="3295299"/>
        <a:ext cx="901341" cy="1463713"/>
      </dsp:txXfrm>
    </dsp:sp>
    <dsp:sp modelId="{889F96C7-C0BF-4E5E-8E1D-295620C97379}">
      <dsp:nvSpPr>
        <dsp:cNvPr id="0" name=""/>
        <dsp:cNvSpPr/>
      </dsp:nvSpPr>
      <dsp:spPr>
        <a:xfrm>
          <a:off x="1293025" y="0"/>
          <a:ext cx="1196781" cy="504056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PRECIO</a:t>
          </a:r>
          <a:endParaRPr lang="es-ES" sz="1400" b="1" kern="1200" dirty="0"/>
        </a:p>
      </dsp:txBody>
      <dsp:txXfrm>
        <a:off x="1293025" y="0"/>
        <a:ext cx="1196781" cy="1512168"/>
      </dsp:txXfrm>
    </dsp:sp>
    <dsp:sp modelId="{6CF9BE63-506F-4993-B976-0DC96E7D02C3}">
      <dsp:nvSpPr>
        <dsp:cNvPr id="0" name=""/>
        <dsp:cNvSpPr/>
      </dsp:nvSpPr>
      <dsp:spPr>
        <a:xfrm>
          <a:off x="1412703" y="1512168"/>
          <a:ext cx="957425" cy="32763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Pagos diversificados.</a:t>
          </a:r>
          <a:endParaRPr lang="es-ES" sz="1000" kern="1200" dirty="0"/>
        </a:p>
      </dsp:txBody>
      <dsp:txXfrm>
        <a:off x="1440745" y="1540210"/>
        <a:ext cx="901341" cy="3220280"/>
      </dsp:txXfrm>
    </dsp:sp>
    <dsp:sp modelId="{2CF8DD35-E782-479E-B66B-23E9BB026181}">
      <dsp:nvSpPr>
        <dsp:cNvPr id="0" name=""/>
        <dsp:cNvSpPr/>
      </dsp:nvSpPr>
      <dsp:spPr>
        <a:xfrm>
          <a:off x="2579565" y="0"/>
          <a:ext cx="1196781" cy="504056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PROMOCIÓN</a:t>
          </a:r>
          <a:endParaRPr lang="es-ES" sz="1200" b="1" kern="1200" dirty="0"/>
        </a:p>
      </dsp:txBody>
      <dsp:txXfrm>
        <a:off x="2579565" y="0"/>
        <a:ext cx="1196781" cy="1512168"/>
      </dsp:txXfrm>
    </dsp:sp>
    <dsp:sp modelId="{1F2B4B97-5F87-4503-8FC7-6A862A0DCE62}">
      <dsp:nvSpPr>
        <dsp:cNvPr id="0" name=""/>
        <dsp:cNvSpPr/>
      </dsp:nvSpPr>
      <dsp:spPr>
        <a:xfrm>
          <a:off x="2699243" y="1512168"/>
          <a:ext cx="957425" cy="32763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Precios con descuento por volúmenes de compra</a:t>
          </a:r>
          <a:endParaRPr lang="es-ES" sz="1000" kern="1200" dirty="0"/>
        </a:p>
      </dsp:txBody>
      <dsp:txXfrm>
        <a:off x="2727285" y="1540210"/>
        <a:ext cx="901341" cy="3220280"/>
      </dsp:txXfrm>
    </dsp:sp>
    <dsp:sp modelId="{8626D36D-D485-40C9-B09F-9E0E2F1C8C40}">
      <dsp:nvSpPr>
        <dsp:cNvPr id="0" name=""/>
        <dsp:cNvSpPr/>
      </dsp:nvSpPr>
      <dsp:spPr>
        <a:xfrm>
          <a:off x="3866105" y="0"/>
          <a:ext cx="1196781" cy="504056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PLAZA (Distribución)</a:t>
          </a:r>
          <a:endParaRPr lang="es-ES" sz="1200" b="1" kern="1200" dirty="0"/>
        </a:p>
      </dsp:txBody>
      <dsp:txXfrm>
        <a:off x="3866105" y="0"/>
        <a:ext cx="1196781" cy="1512168"/>
      </dsp:txXfrm>
    </dsp:sp>
    <dsp:sp modelId="{20A8758C-2AA5-4F71-BA94-7A4F5A032A76}">
      <dsp:nvSpPr>
        <dsp:cNvPr id="0" name=""/>
        <dsp:cNvSpPr/>
      </dsp:nvSpPr>
      <dsp:spPr>
        <a:xfrm>
          <a:off x="3985783" y="1512598"/>
          <a:ext cx="957425" cy="9902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Venta directa.</a:t>
          </a:r>
          <a:endParaRPr lang="es-ES" sz="1000" kern="1200" dirty="0"/>
        </a:p>
      </dsp:txBody>
      <dsp:txXfrm>
        <a:off x="4013825" y="1540640"/>
        <a:ext cx="901341" cy="934184"/>
      </dsp:txXfrm>
    </dsp:sp>
    <dsp:sp modelId="{B858DE29-9B99-452A-BFEF-BD9AE98D6AED}">
      <dsp:nvSpPr>
        <dsp:cNvPr id="0" name=""/>
        <dsp:cNvSpPr/>
      </dsp:nvSpPr>
      <dsp:spPr>
        <a:xfrm>
          <a:off x="3985783" y="2655215"/>
          <a:ext cx="957425" cy="9902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Ventas por web.</a:t>
          </a:r>
          <a:endParaRPr lang="es-ES" sz="1000" kern="1200" dirty="0"/>
        </a:p>
      </dsp:txBody>
      <dsp:txXfrm>
        <a:off x="4013825" y="2683257"/>
        <a:ext cx="901341" cy="934184"/>
      </dsp:txXfrm>
    </dsp:sp>
    <dsp:sp modelId="{9DE65B4F-F0AF-47BD-946A-50B1961C7725}">
      <dsp:nvSpPr>
        <dsp:cNvPr id="0" name=""/>
        <dsp:cNvSpPr/>
      </dsp:nvSpPr>
      <dsp:spPr>
        <a:xfrm>
          <a:off x="3985783" y="3797833"/>
          <a:ext cx="957425" cy="9902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Intermediarios.</a:t>
          </a:r>
          <a:endParaRPr lang="es-ES" sz="1000" kern="1200" dirty="0"/>
        </a:p>
      </dsp:txBody>
      <dsp:txXfrm>
        <a:off x="4013825" y="3825875"/>
        <a:ext cx="901341" cy="934184"/>
      </dsp:txXfrm>
    </dsp:sp>
    <dsp:sp modelId="{A1ABCACC-C466-4EE1-B31F-DE23EEFDA7CC}">
      <dsp:nvSpPr>
        <dsp:cNvPr id="0" name=""/>
        <dsp:cNvSpPr/>
      </dsp:nvSpPr>
      <dsp:spPr>
        <a:xfrm>
          <a:off x="5152645" y="0"/>
          <a:ext cx="1196781" cy="504056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PERSONAS</a:t>
          </a:r>
          <a:endParaRPr lang="es-ES" sz="1400" b="1" kern="1200" dirty="0"/>
        </a:p>
      </dsp:txBody>
      <dsp:txXfrm>
        <a:off x="5152645" y="0"/>
        <a:ext cx="1196781" cy="1512168"/>
      </dsp:txXfrm>
    </dsp:sp>
    <dsp:sp modelId="{80ECE6BB-A3B8-411C-A09C-209FFA1C4199}">
      <dsp:nvSpPr>
        <dsp:cNvPr id="0" name=""/>
        <dsp:cNvSpPr/>
      </dsp:nvSpPr>
      <dsp:spPr>
        <a:xfrm>
          <a:off x="5272323" y="1513644"/>
          <a:ext cx="957425" cy="151979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Personal capacitado.</a:t>
          </a:r>
          <a:endParaRPr lang="es-ES" sz="1000" kern="1200" dirty="0"/>
        </a:p>
      </dsp:txBody>
      <dsp:txXfrm>
        <a:off x="5300365" y="1541686"/>
        <a:ext cx="901341" cy="1463713"/>
      </dsp:txXfrm>
    </dsp:sp>
    <dsp:sp modelId="{40C5F460-0ECA-4777-BA45-8C3513DD6E98}">
      <dsp:nvSpPr>
        <dsp:cNvPr id="0" name=""/>
        <dsp:cNvSpPr/>
      </dsp:nvSpPr>
      <dsp:spPr>
        <a:xfrm>
          <a:off x="5272323" y="3267257"/>
          <a:ext cx="957425" cy="151979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Competencias para el cargo.</a:t>
          </a:r>
          <a:endParaRPr lang="es-ES" sz="1000" kern="1200" dirty="0"/>
        </a:p>
      </dsp:txBody>
      <dsp:txXfrm>
        <a:off x="5300365" y="3295299"/>
        <a:ext cx="901341" cy="1463713"/>
      </dsp:txXfrm>
    </dsp:sp>
    <dsp:sp modelId="{FC6A47E1-11C8-43FF-BBDF-FAB0170C698A}">
      <dsp:nvSpPr>
        <dsp:cNvPr id="0" name=""/>
        <dsp:cNvSpPr/>
      </dsp:nvSpPr>
      <dsp:spPr>
        <a:xfrm>
          <a:off x="6439185" y="0"/>
          <a:ext cx="1196781" cy="504056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PROCESOS</a:t>
          </a:r>
          <a:endParaRPr lang="es-ES" sz="1400" b="1" kern="1200" dirty="0"/>
        </a:p>
      </dsp:txBody>
      <dsp:txXfrm>
        <a:off x="6439185" y="0"/>
        <a:ext cx="1196781" cy="1512168"/>
      </dsp:txXfrm>
    </dsp:sp>
    <dsp:sp modelId="{E93FBE92-08E2-4E41-AA09-19700CEF0DC2}">
      <dsp:nvSpPr>
        <dsp:cNvPr id="0" name=""/>
        <dsp:cNvSpPr/>
      </dsp:nvSpPr>
      <dsp:spPr>
        <a:xfrm>
          <a:off x="6558863" y="1512598"/>
          <a:ext cx="957425" cy="9902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Comodidad compra productos.</a:t>
          </a:r>
          <a:endParaRPr lang="es-ES" sz="1000" kern="1200" dirty="0"/>
        </a:p>
      </dsp:txBody>
      <dsp:txXfrm>
        <a:off x="6586905" y="1540640"/>
        <a:ext cx="901341" cy="934184"/>
      </dsp:txXfrm>
    </dsp:sp>
    <dsp:sp modelId="{7BDB5DB1-ED33-4C9F-829F-86F26B581CD1}">
      <dsp:nvSpPr>
        <dsp:cNvPr id="0" name=""/>
        <dsp:cNvSpPr/>
      </dsp:nvSpPr>
      <dsp:spPr>
        <a:xfrm>
          <a:off x="6558863" y="2655215"/>
          <a:ext cx="957425" cy="9902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Seguridad pagos web.</a:t>
          </a:r>
          <a:endParaRPr lang="es-ES" sz="1000" kern="1200" dirty="0"/>
        </a:p>
      </dsp:txBody>
      <dsp:txXfrm>
        <a:off x="6586905" y="2683257"/>
        <a:ext cx="901341" cy="934184"/>
      </dsp:txXfrm>
    </dsp:sp>
    <dsp:sp modelId="{D69D8CEE-FA57-4CF2-89AA-E0DF54F3AF84}">
      <dsp:nvSpPr>
        <dsp:cNvPr id="0" name=""/>
        <dsp:cNvSpPr/>
      </dsp:nvSpPr>
      <dsp:spPr>
        <a:xfrm>
          <a:off x="6558863" y="3797833"/>
          <a:ext cx="957425" cy="9902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Devoluciones y/o cambios.</a:t>
          </a:r>
          <a:endParaRPr lang="es-ES" sz="1000" kern="1200" dirty="0"/>
        </a:p>
      </dsp:txBody>
      <dsp:txXfrm>
        <a:off x="6586905" y="3825875"/>
        <a:ext cx="901341" cy="934184"/>
      </dsp:txXfrm>
    </dsp:sp>
    <dsp:sp modelId="{AD4530A7-AEF4-40B0-B766-21ECBF90E402}">
      <dsp:nvSpPr>
        <dsp:cNvPr id="0" name=""/>
        <dsp:cNvSpPr/>
      </dsp:nvSpPr>
      <dsp:spPr>
        <a:xfrm>
          <a:off x="7725725" y="0"/>
          <a:ext cx="1196781" cy="504056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POSICIONAMIENTO</a:t>
          </a:r>
          <a:endParaRPr lang="es-ES" sz="900" b="1" kern="1200" dirty="0"/>
        </a:p>
      </dsp:txBody>
      <dsp:txXfrm>
        <a:off x="7725725" y="0"/>
        <a:ext cx="1196781" cy="1512168"/>
      </dsp:txXfrm>
    </dsp:sp>
    <dsp:sp modelId="{015ED6E3-C0A6-4AAC-B828-15A57F4DC33C}">
      <dsp:nvSpPr>
        <dsp:cNvPr id="0" name=""/>
        <dsp:cNvSpPr/>
      </dsp:nvSpPr>
      <dsp:spPr>
        <a:xfrm>
          <a:off x="7845403" y="1513644"/>
          <a:ext cx="957425" cy="151979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Comunicación.</a:t>
          </a:r>
          <a:endParaRPr lang="es-ES" sz="1000" kern="1200" dirty="0"/>
        </a:p>
      </dsp:txBody>
      <dsp:txXfrm>
        <a:off x="7873445" y="1541686"/>
        <a:ext cx="901341" cy="1463713"/>
      </dsp:txXfrm>
    </dsp:sp>
    <dsp:sp modelId="{5FA6282B-18D1-4B1D-8192-3AD6FF012EC4}">
      <dsp:nvSpPr>
        <dsp:cNvPr id="0" name=""/>
        <dsp:cNvSpPr/>
      </dsp:nvSpPr>
      <dsp:spPr>
        <a:xfrm>
          <a:off x="7845403" y="3267257"/>
          <a:ext cx="957425" cy="151979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ES" sz="1000" kern="1200" dirty="0" smtClean="0"/>
            <a:t>Información clara y actualizada.</a:t>
          </a:r>
          <a:endParaRPr lang="es-ES" sz="1000" kern="1200" dirty="0"/>
        </a:p>
      </dsp:txBody>
      <dsp:txXfrm>
        <a:off x="7873445" y="3295299"/>
        <a:ext cx="901341" cy="146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3CF2-8E8D-4DEF-9A8D-82F7C2C991E3}">
      <dsp:nvSpPr>
        <dsp:cNvPr id="0" name=""/>
        <dsp:cNvSpPr/>
      </dsp:nvSpPr>
      <dsp:spPr>
        <a:xfrm>
          <a:off x="3337560" y="3023875"/>
          <a:ext cx="2468880" cy="246888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smtClean="0">
              <a:solidFill>
                <a:srgbClr val="00B050"/>
              </a:solidFill>
            </a:rPr>
            <a:t>JUSTIFICACIÓN</a:t>
          </a:r>
          <a:endParaRPr lang="es-ES" sz="1700" b="1" kern="1200" dirty="0">
            <a:solidFill>
              <a:srgbClr val="00B050"/>
            </a:solidFill>
          </a:endParaRPr>
        </a:p>
      </dsp:txBody>
      <dsp:txXfrm>
        <a:off x="3699119" y="3385434"/>
        <a:ext cx="1745762" cy="1745762"/>
      </dsp:txXfrm>
    </dsp:sp>
    <dsp:sp modelId="{A2AB777A-C961-4BD9-B7B3-D70B8C3DEDE1}">
      <dsp:nvSpPr>
        <dsp:cNvPr id="0" name=""/>
        <dsp:cNvSpPr/>
      </dsp:nvSpPr>
      <dsp:spPr>
        <a:xfrm rot="12900000">
          <a:off x="1677026" y="2568388"/>
          <a:ext cx="1967904" cy="703630"/>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A395E19-43EC-4A8F-9396-F8E8D61F3CC7}">
      <dsp:nvSpPr>
        <dsp:cNvPr id="0" name=""/>
        <dsp:cNvSpPr/>
      </dsp:nvSpPr>
      <dsp:spPr>
        <a:xfrm>
          <a:off x="682253" y="1417657"/>
          <a:ext cx="2345436" cy="1876348"/>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smtClean="0"/>
            <a:t>Existen estudios sobre emprendimientos o pymes, éstos hacen referencia a los datos de comportamiento de los mercados o de las empresas con mayor rentabilidad, en ninguno de los casos se plantea la problemática </a:t>
          </a:r>
          <a:endParaRPr lang="es-ES" sz="1300" kern="1200" dirty="0"/>
        </a:p>
      </dsp:txBody>
      <dsp:txXfrm>
        <a:off x="737209" y="1472613"/>
        <a:ext cx="2235524" cy="1766436"/>
      </dsp:txXfrm>
    </dsp:sp>
    <dsp:sp modelId="{4924F71A-45BC-4385-9470-DE4E118ED7AC}">
      <dsp:nvSpPr>
        <dsp:cNvPr id="0" name=""/>
        <dsp:cNvSpPr/>
      </dsp:nvSpPr>
      <dsp:spPr>
        <a:xfrm rot="16200000">
          <a:off x="3588047" y="1573573"/>
          <a:ext cx="1967904" cy="703630"/>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73B6C4-83C6-4F70-90F3-D112DA83A0FE}">
      <dsp:nvSpPr>
        <dsp:cNvPr id="0" name=""/>
        <dsp:cNvSpPr/>
      </dsp:nvSpPr>
      <dsp:spPr>
        <a:xfrm>
          <a:off x="3399282" y="3261"/>
          <a:ext cx="2345436" cy="1876348"/>
        </a:xfrm>
        <a:prstGeom prst="roundRect">
          <a:avLst>
            <a:gd name="adj" fmla="val 10000"/>
          </a:avLst>
        </a:prstGeom>
        <a:blipFill rotWithShape="0">
          <a:blip xmlns:r="http://schemas.openxmlformats.org/officeDocument/2006/relationships" r:embed="rId2"/>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Se procura dar a conocer a la gestión estratégica como una herramienta de sustentabilidad a largo plazo, la misma que genere un crecimiento sostenido a nuevos negocios</a:t>
          </a:r>
          <a:endParaRPr lang="es-ES" sz="1300" kern="1200" dirty="0"/>
        </a:p>
      </dsp:txBody>
      <dsp:txXfrm>
        <a:off x="3454238" y="58217"/>
        <a:ext cx="2235524" cy="1766436"/>
      </dsp:txXfrm>
    </dsp:sp>
    <dsp:sp modelId="{F04E9B62-0D4A-4DA3-AADE-E714EB664319}">
      <dsp:nvSpPr>
        <dsp:cNvPr id="0" name=""/>
        <dsp:cNvSpPr/>
      </dsp:nvSpPr>
      <dsp:spPr>
        <a:xfrm rot="19500000">
          <a:off x="5499069" y="2568388"/>
          <a:ext cx="1967904" cy="703630"/>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EDEA64-AD18-4E8E-AAAF-E228FE4FF381}">
      <dsp:nvSpPr>
        <dsp:cNvPr id="0" name=""/>
        <dsp:cNvSpPr/>
      </dsp:nvSpPr>
      <dsp:spPr>
        <a:xfrm>
          <a:off x="6116310" y="1417657"/>
          <a:ext cx="2345436" cy="1876348"/>
        </a:xfrm>
        <a:prstGeom prst="roundRect">
          <a:avLst>
            <a:gd name="adj" fmla="val 10000"/>
          </a:avLst>
        </a:prstGeom>
        <a:blipFill rotWithShape="0">
          <a:blip xmlns:r="http://schemas.openxmlformats.org/officeDocument/2006/relationships" r:embed="rId3"/>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smtClean="0"/>
            <a:t>El proyecto se prepara para tener un impacto mayoritariamente en pymes que están por iniciar su vida empresarial, sin dejar de lado a aquellas ya establecidas en el mercado </a:t>
          </a:r>
          <a:endParaRPr lang="es-ES" sz="1300" kern="1200" dirty="0"/>
        </a:p>
      </dsp:txBody>
      <dsp:txXfrm>
        <a:off x="6171266" y="1472613"/>
        <a:ext cx="2235524" cy="1766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3CF2-8E8D-4DEF-9A8D-82F7C2C991E3}">
      <dsp:nvSpPr>
        <dsp:cNvPr id="0" name=""/>
        <dsp:cNvSpPr/>
      </dsp:nvSpPr>
      <dsp:spPr>
        <a:xfrm>
          <a:off x="3337560" y="3002381"/>
          <a:ext cx="2468880" cy="246888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smtClean="0">
              <a:solidFill>
                <a:srgbClr val="0070C0"/>
              </a:solidFill>
            </a:rPr>
            <a:t>IMPORTANCIA</a:t>
          </a:r>
          <a:endParaRPr lang="es-ES" sz="1900" b="1" kern="1200" dirty="0">
            <a:solidFill>
              <a:srgbClr val="0070C0"/>
            </a:solidFill>
          </a:endParaRPr>
        </a:p>
      </dsp:txBody>
      <dsp:txXfrm>
        <a:off x="3699119" y="3363940"/>
        <a:ext cx="1745762" cy="1745762"/>
      </dsp:txXfrm>
    </dsp:sp>
    <dsp:sp modelId="{A2AB777A-C961-4BD9-B7B3-D70B8C3DEDE1}">
      <dsp:nvSpPr>
        <dsp:cNvPr id="0" name=""/>
        <dsp:cNvSpPr/>
      </dsp:nvSpPr>
      <dsp:spPr>
        <a:xfrm rot="12900000">
          <a:off x="1694736" y="2552818"/>
          <a:ext cx="1949403" cy="703630"/>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A395E19-43EC-4A8F-9396-F8E8D61F3CC7}">
      <dsp:nvSpPr>
        <dsp:cNvPr id="0" name=""/>
        <dsp:cNvSpPr/>
      </dsp:nvSpPr>
      <dsp:spPr>
        <a:xfrm>
          <a:off x="698290" y="1407393"/>
          <a:ext cx="2345436" cy="1876348"/>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La economía de un país en vías de desarrollo necesita fomentar la activación económica a través de ideas y conformaciones de empresas que tengan éxito en el ámbito nacional como internacional.</a:t>
          </a:r>
          <a:endParaRPr lang="es-ES" sz="1300" kern="1200" dirty="0"/>
        </a:p>
      </dsp:txBody>
      <dsp:txXfrm>
        <a:off x="753246" y="1462349"/>
        <a:ext cx="2235524" cy="1766436"/>
      </dsp:txXfrm>
    </dsp:sp>
    <dsp:sp modelId="{4924F71A-45BC-4385-9470-DE4E118ED7AC}">
      <dsp:nvSpPr>
        <dsp:cNvPr id="0" name=""/>
        <dsp:cNvSpPr/>
      </dsp:nvSpPr>
      <dsp:spPr>
        <a:xfrm rot="16200000">
          <a:off x="3597298" y="1562407"/>
          <a:ext cx="1949403" cy="703630"/>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73B6C4-83C6-4F70-90F3-D112DA83A0FE}">
      <dsp:nvSpPr>
        <dsp:cNvPr id="0" name=""/>
        <dsp:cNvSpPr/>
      </dsp:nvSpPr>
      <dsp:spPr>
        <a:xfrm>
          <a:off x="3399282" y="1346"/>
          <a:ext cx="2345436" cy="1876348"/>
        </a:xfrm>
        <a:prstGeom prst="roundRect">
          <a:avLst>
            <a:gd name="adj" fmla="val 10000"/>
          </a:avLst>
        </a:prstGeom>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Dar un trato prioritario a éste grupo empresarial será de gran importancia para la evolución económica del país y el incremento de generación de empleos</a:t>
          </a:r>
          <a:endParaRPr lang="es-ES" sz="1300" kern="1200" dirty="0"/>
        </a:p>
      </dsp:txBody>
      <dsp:txXfrm>
        <a:off x="3454238" y="56302"/>
        <a:ext cx="2235524" cy="1766436"/>
      </dsp:txXfrm>
    </dsp:sp>
    <dsp:sp modelId="{F04E9B62-0D4A-4DA3-AADE-E714EB664319}">
      <dsp:nvSpPr>
        <dsp:cNvPr id="0" name=""/>
        <dsp:cNvSpPr/>
      </dsp:nvSpPr>
      <dsp:spPr>
        <a:xfrm rot="19500000">
          <a:off x="5499860" y="2552818"/>
          <a:ext cx="1949403" cy="703630"/>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EDEA64-AD18-4E8E-AAAF-E228FE4FF381}">
      <dsp:nvSpPr>
        <dsp:cNvPr id="0" name=""/>
        <dsp:cNvSpPr/>
      </dsp:nvSpPr>
      <dsp:spPr>
        <a:xfrm>
          <a:off x="6100273" y="1407393"/>
          <a:ext cx="2345436" cy="1876348"/>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A través del modelo que se planteará en el proyecto se busca brindar una guía para el manejo de las pymes, desde la perspectiva de la gestión estratégica, que permita generar una sustentabilidad y sostenibilidad económica</a:t>
          </a:r>
          <a:endParaRPr lang="es-ES" sz="1300" kern="1200" dirty="0"/>
        </a:p>
      </dsp:txBody>
      <dsp:txXfrm>
        <a:off x="6155229" y="1462349"/>
        <a:ext cx="2235524" cy="1766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C7A2A-11E8-41C2-A777-475AD6999CAA}">
      <dsp:nvSpPr>
        <dsp:cNvPr id="0" name=""/>
        <dsp:cNvSpPr/>
      </dsp:nvSpPr>
      <dsp:spPr>
        <a:xfrm>
          <a:off x="-5617729" y="-859990"/>
          <a:ext cx="6688533" cy="6688533"/>
        </a:xfrm>
        <a:prstGeom prst="blockArc">
          <a:avLst>
            <a:gd name="adj1" fmla="val 18900000"/>
            <a:gd name="adj2" fmla="val 2700000"/>
            <a:gd name="adj3" fmla="val 323"/>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DA47E2-1039-4C54-970F-12941A1F66C1}">
      <dsp:nvSpPr>
        <dsp:cNvPr id="0" name=""/>
        <dsp:cNvSpPr/>
      </dsp:nvSpPr>
      <dsp:spPr>
        <a:xfrm>
          <a:off x="468124" y="310435"/>
          <a:ext cx="8319386" cy="621267"/>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3131"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Teoría del desarrollo organizacional</a:t>
          </a:r>
          <a:endParaRPr lang="es-ES" sz="1900" kern="1200" dirty="0"/>
        </a:p>
      </dsp:txBody>
      <dsp:txXfrm>
        <a:off x="468124" y="310435"/>
        <a:ext cx="8319386" cy="621267"/>
      </dsp:txXfrm>
    </dsp:sp>
    <dsp:sp modelId="{562D451A-2DA7-4FAE-B5DB-B5853849BCA8}">
      <dsp:nvSpPr>
        <dsp:cNvPr id="0" name=""/>
        <dsp:cNvSpPr/>
      </dsp:nvSpPr>
      <dsp:spPr>
        <a:xfrm>
          <a:off x="79831" y="232776"/>
          <a:ext cx="776584" cy="776584"/>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AC641A0-71F2-4E80-8AF4-C0E965EA2493}">
      <dsp:nvSpPr>
        <dsp:cNvPr id="0" name=""/>
        <dsp:cNvSpPr/>
      </dsp:nvSpPr>
      <dsp:spPr>
        <a:xfrm>
          <a:off x="913306" y="1242038"/>
          <a:ext cx="7874204" cy="621267"/>
        </a:xfrm>
        <a:prstGeom prst="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3131"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Modelo clásico para la formulación de estrategias</a:t>
          </a:r>
          <a:endParaRPr lang="es-ES" sz="1900" kern="1200" dirty="0"/>
        </a:p>
      </dsp:txBody>
      <dsp:txXfrm>
        <a:off x="913306" y="1242038"/>
        <a:ext cx="7874204" cy="621267"/>
      </dsp:txXfrm>
    </dsp:sp>
    <dsp:sp modelId="{44E0A2E9-D83B-493A-BED2-C32A1E94EF02}">
      <dsp:nvSpPr>
        <dsp:cNvPr id="0" name=""/>
        <dsp:cNvSpPr/>
      </dsp:nvSpPr>
      <dsp:spPr>
        <a:xfrm>
          <a:off x="525014" y="1164380"/>
          <a:ext cx="776584" cy="776584"/>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AB420BA-EC29-407C-ACA9-F9D0A3D788E1}">
      <dsp:nvSpPr>
        <dsp:cNvPr id="0" name=""/>
        <dsp:cNvSpPr/>
      </dsp:nvSpPr>
      <dsp:spPr>
        <a:xfrm>
          <a:off x="1049941" y="2173642"/>
          <a:ext cx="7737569" cy="621267"/>
        </a:xfrm>
        <a:prstGeom prst="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3131"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Modelo de competitividad ampliada de Porter (cinco fuerzas de Porter)</a:t>
          </a:r>
          <a:endParaRPr lang="es-ES" sz="1900" kern="1200" dirty="0"/>
        </a:p>
      </dsp:txBody>
      <dsp:txXfrm>
        <a:off x="1049941" y="2173642"/>
        <a:ext cx="7737569" cy="621267"/>
      </dsp:txXfrm>
    </dsp:sp>
    <dsp:sp modelId="{2D57F9D0-6967-4D48-A8DD-813C79DBBE1D}">
      <dsp:nvSpPr>
        <dsp:cNvPr id="0" name=""/>
        <dsp:cNvSpPr/>
      </dsp:nvSpPr>
      <dsp:spPr>
        <a:xfrm>
          <a:off x="661649" y="2095983"/>
          <a:ext cx="776584" cy="776584"/>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2DA21EC-7D7A-4247-8999-171BBF3BBFBC}">
      <dsp:nvSpPr>
        <dsp:cNvPr id="0" name=""/>
        <dsp:cNvSpPr/>
      </dsp:nvSpPr>
      <dsp:spPr>
        <a:xfrm>
          <a:off x="913306" y="3105245"/>
          <a:ext cx="7874204" cy="6212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3131"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Modelo Delta</a:t>
          </a:r>
          <a:endParaRPr lang="es-ES" sz="1900" kern="1200" dirty="0"/>
        </a:p>
      </dsp:txBody>
      <dsp:txXfrm>
        <a:off x="913306" y="3105245"/>
        <a:ext cx="7874204" cy="621267"/>
      </dsp:txXfrm>
    </dsp:sp>
    <dsp:sp modelId="{1A40EC2B-DAEF-4094-ACDB-B36BDA42A156}">
      <dsp:nvSpPr>
        <dsp:cNvPr id="0" name=""/>
        <dsp:cNvSpPr/>
      </dsp:nvSpPr>
      <dsp:spPr>
        <a:xfrm>
          <a:off x="525014" y="3027587"/>
          <a:ext cx="776584" cy="776584"/>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7C24491-0768-4EA3-BA3D-4B474CEB58A6}">
      <dsp:nvSpPr>
        <dsp:cNvPr id="0" name=""/>
        <dsp:cNvSpPr/>
      </dsp:nvSpPr>
      <dsp:spPr>
        <a:xfrm>
          <a:off x="468124" y="4036849"/>
          <a:ext cx="8319386" cy="621267"/>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3131" tIns="48260" rIns="48260" bIns="48260" numCol="1" spcCol="1270" anchor="ctr" anchorCtr="0">
          <a:noAutofit/>
        </a:bodyPr>
        <a:lstStyle/>
        <a:p>
          <a:pPr lvl="0" algn="l" defTabSz="844550">
            <a:lnSpc>
              <a:spcPct val="90000"/>
            </a:lnSpc>
            <a:spcBef>
              <a:spcPct val="0"/>
            </a:spcBef>
            <a:spcAft>
              <a:spcPct val="35000"/>
            </a:spcAft>
          </a:pPr>
          <a:r>
            <a:rPr lang="es-ES" sz="1900" kern="1200" dirty="0" err="1" smtClean="0"/>
            <a:t>Balanced</a:t>
          </a:r>
          <a:r>
            <a:rPr lang="es-ES" sz="1900" kern="1200" dirty="0" smtClean="0"/>
            <a:t> </a:t>
          </a:r>
          <a:r>
            <a:rPr lang="es-ES" sz="1900" kern="1200" dirty="0" err="1" smtClean="0"/>
            <a:t>Scorecard</a:t>
          </a:r>
          <a:endParaRPr lang="es-ES" sz="1900" kern="1200" dirty="0"/>
        </a:p>
      </dsp:txBody>
      <dsp:txXfrm>
        <a:off x="468124" y="4036849"/>
        <a:ext cx="8319386" cy="621267"/>
      </dsp:txXfrm>
    </dsp:sp>
    <dsp:sp modelId="{1984CF94-5B35-4603-B8BA-C0A37A6E138E}">
      <dsp:nvSpPr>
        <dsp:cNvPr id="0" name=""/>
        <dsp:cNvSpPr/>
      </dsp:nvSpPr>
      <dsp:spPr>
        <a:xfrm>
          <a:off x="79831" y="3959190"/>
          <a:ext cx="776584" cy="776584"/>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F6B2-D02A-45D6-B22C-FCB117F6A3CC}">
      <dsp:nvSpPr>
        <dsp:cNvPr id="0" name=""/>
        <dsp:cNvSpPr/>
      </dsp:nvSpPr>
      <dsp:spPr>
        <a:xfrm rot="16200000">
          <a:off x="-1429936" y="1432497"/>
          <a:ext cx="5328591" cy="2463596"/>
        </a:xfrm>
        <a:prstGeom prst="flowChartManualOperation">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2674" bIns="0" numCol="1" spcCol="1270" anchor="t" anchorCtr="0">
          <a:noAutofit/>
        </a:bodyPr>
        <a:lstStyle/>
        <a:p>
          <a:pPr lvl="0" algn="l" defTabSz="933450">
            <a:lnSpc>
              <a:spcPct val="90000"/>
            </a:lnSpc>
            <a:spcBef>
              <a:spcPct val="0"/>
            </a:spcBef>
            <a:spcAft>
              <a:spcPct val="35000"/>
            </a:spcAft>
          </a:pPr>
          <a:r>
            <a:rPr lang="es-ES" sz="2100" b="1" kern="1200" dirty="0" smtClean="0">
              <a:solidFill>
                <a:schemeClr val="tx1"/>
              </a:solidFill>
            </a:rPr>
            <a:t>Teoría del desarrollo organizacional</a:t>
          </a:r>
          <a:endParaRPr lang="es-ES" sz="2100" b="1"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smtClean="0">
              <a:solidFill>
                <a:schemeClr val="tx1"/>
              </a:solidFill>
            </a:rPr>
            <a:t>El proceso del desarrollo organizacional radica básicamente de tres etapas: recolección de datos, diagnóstico organizacional y acción de intervención. (Chiavenato)</a:t>
          </a:r>
          <a:endParaRPr lang="es-ES" sz="1600" kern="1200" dirty="0">
            <a:solidFill>
              <a:schemeClr val="tx1"/>
            </a:solidFill>
          </a:endParaRPr>
        </a:p>
      </dsp:txBody>
      <dsp:txXfrm rot="5400000">
        <a:off x="2561" y="1065718"/>
        <a:ext cx="2463596" cy="3197155"/>
      </dsp:txXfrm>
    </dsp:sp>
    <dsp:sp modelId="{35827F6E-253B-4817-A9F3-E0AC8BFD7CCF}">
      <dsp:nvSpPr>
        <dsp:cNvPr id="0" name=""/>
        <dsp:cNvSpPr/>
      </dsp:nvSpPr>
      <dsp:spPr>
        <a:xfrm rot="16200000">
          <a:off x="1218429" y="1432497"/>
          <a:ext cx="5328591" cy="2463596"/>
        </a:xfrm>
        <a:prstGeom prst="flowChartManualOperation">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2674" bIns="0" numCol="1" spcCol="1270" anchor="t" anchorCtr="0">
          <a:noAutofit/>
        </a:bodyPr>
        <a:lstStyle/>
        <a:p>
          <a:pPr lvl="0" algn="l" defTabSz="933450">
            <a:lnSpc>
              <a:spcPct val="90000"/>
            </a:lnSpc>
            <a:spcBef>
              <a:spcPct val="0"/>
            </a:spcBef>
            <a:spcAft>
              <a:spcPct val="35000"/>
            </a:spcAft>
          </a:pPr>
          <a:r>
            <a:rPr lang="es-ES" sz="2100" b="1" kern="1200" dirty="0" smtClean="0">
              <a:solidFill>
                <a:schemeClr val="tx1"/>
              </a:solidFill>
            </a:rPr>
            <a:t>Modelo clásico para la formulación de estrategias</a:t>
          </a:r>
          <a:endParaRPr lang="es-ES" sz="2100" b="1"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smtClean="0">
              <a:solidFill>
                <a:schemeClr val="tx1"/>
              </a:solidFill>
            </a:rPr>
            <a:t>El diseñar una estrategia competitiva consiste en crear un modelo general que contemple las metas de la empresa, su manera de competir y sus políticas para lograrlo. (Porter).</a:t>
          </a:r>
          <a:endParaRPr lang="es-ES" sz="1600" kern="1200" dirty="0">
            <a:solidFill>
              <a:schemeClr val="tx1"/>
            </a:solidFill>
          </a:endParaRPr>
        </a:p>
      </dsp:txBody>
      <dsp:txXfrm rot="5400000">
        <a:off x="2650926" y="1065718"/>
        <a:ext cx="2463596" cy="3197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F6B2-D02A-45D6-B22C-FCB117F6A3CC}">
      <dsp:nvSpPr>
        <dsp:cNvPr id="0" name=""/>
        <dsp:cNvSpPr/>
      </dsp:nvSpPr>
      <dsp:spPr>
        <a:xfrm rot="16200000">
          <a:off x="-459242" y="1070731"/>
          <a:ext cx="5496017" cy="3354553"/>
        </a:xfrm>
        <a:prstGeom prst="flowChartManualOperation">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S" sz="2000" b="1" kern="1200" dirty="0" smtClean="0"/>
            <a:t>Modelo de competitividad ampliada de </a:t>
          </a:r>
          <a:r>
            <a:rPr lang="es-ES" sz="2000" b="1" kern="1200" dirty="0" err="1" smtClean="0"/>
            <a:t>Porter</a:t>
          </a:r>
          <a:r>
            <a:rPr lang="es-ES" sz="2000" b="1" kern="1200" dirty="0" smtClean="0"/>
            <a:t> (cinco fuerzas de </a:t>
          </a:r>
          <a:r>
            <a:rPr lang="es-ES" sz="2000" b="1" kern="1200" dirty="0" err="1" smtClean="0"/>
            <a:t>Porter</a:t>
          </a:r>
          <a:r>
            <a:rPr lang="es-ES" sz="2000" b="1" kern="1200" dirty="0" smtClean="0"/>
            <a:t>)</a:t>
          </a:r>
          <a:endParaRPr lang="es-ES" sz="2000" b="1" kern="1200" dirty="0"/>
        </a:p>
        <a:p>
          <a:pPr marL="171450" lvl="1" indent="-171450" algn="l" defTabSz="711200">
            <a:lnSpc>
              <a:spcPct val="90000"/>
            </a:lnSpc>
            <a:spcBef>
              <a:spcPct val="0"/>
            </a:spcBef>
            <a:spcAft>
              <a:spcPct val="15000"/>
            </a:spcAft>
            <a:buChar char="••"/>
          </a:pPr>
          <a:r>
            <a:rPr lang="es-EC" sz="1600" kern="1200" dirty="0" smtClean="0"/>
            <a:t>La fuerza competitiva o las fuerzas competitivas más fuertes determinan la rentabilidad de un sector y se transforman en los elementos más importantes de la elaboración de la estrategia. La fuerza más relevante, sin embargo, no siempre es obvia. </a:t>
          </a:r>
          <a:r>
            <a:rPr lang="es-ES" sz="1600" kern="1200" dirty="0" smtClean="0"/>
            <a:t>(</a:t>
          </a:r>
          <a:r>
            <a:rPr lang="es-ES" sz="1600" kern="1200" dirty="0" err="1" smtClean="0"/>
            <a:t>Porter</a:t>
          </a:r>
          <a:r>
            <a:rPr lang="es-ES" sz="1600" kern="1200" dirty="0" smtClean="0"/>
            <a:t>)</a:t>
          </a:r>
          <a:endParaRPr lang="es-ES" sz="1600" kern="1200" dirty="0"/>
        </a:p>
      </dsp:txBody>
      <dsp:txXfrm rot="5400000">
        <a:off x="611490" y="1099202"/>
        <a:ext cx="3354553" cy="3297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F6B2-D02A-45D6-B22C-FCB117F6A3CC}">
      <dsp:nvSpPr>
        <dsp:cNvPr id="0" name=""/>
        <dsp:cNvSpPr/>
      </dsp:nvSpPr>
      <dsp:spPr>
        <a:xfrm rot="16200000">
          <a:off x="-459242" y="1070731"/>
          <a:ext cx="5496017" cy="3354553"/>
        </a:xfrm>
        <a:prstGeom prst="flowChartManualOperation">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8906" bIns="0" numCol="1" spcCol="1270" anchor="t" anchorCtr="0">
          <a:noAutofit/>
        </a:bodyPr>
        <a:lstStyle/>
        <a:p>
          <a:pPr lvl="0" algn="l" defTabSz="977900">
            <a:lnSpc>
              <a:spcPct val="90000"/>
            </a:lnSpc>
            <a:spcBef>
              <a:spcPct val="0"/>
            </a:spcBef>
            <a:spcAft>
              <a:spcPct val="35000"/>
            </a:spcAft>
          </a:pPr>
          <a:r>
            <a:rPr lang="es-ES" sz="2200" b="1" kern="1200" dirty="0" smtClean="0"/>
            <a:t>Modelo Delta</a:t>
          </a:r>
          <a:endParaRPr lang="es-ES" sz="2200" b="1" kern="1200" dirty="0"/>
        </a:p>
        <a:p>
          <a:pPr marL="171450" lvl="1" indent="-171450" algn="l" defTabSz="755650">
            <a:lnSpc>
              <a:spcPct val="90000"/>
            </a:lnSpc>
            <a:spcBef>
              <a:spcPct val="0"/>
            </a:spcBef>
            <a:spcAft>
              <a:spcPct val="15000"/>
            </a:spcAft>
            <a:buChar char="••"/>
          </a:pPr>
          <a:r>
            <a:rPr lang="es-ES" sz="1700" kern="1200" dirty="0" smtClean="0"/>
            <a:t>Es un nuevo marco estratégico que sitúa al cliente al centro de la gestión. Además éste modelo o teoría examina las opciones primarias disponibles para establecer una vinculación con el cliente y propone como ligar la estrategia y la ejecución a través del alineamiento adaptativo en los procesos</a:t>
          </a:r>
          <a:r>
            <a:rPr lang="es-EC" sz="1700" kern="1200" dirty="0" smtClean="0"/>
            <a:t>. </a:t>
          </a:r>
          <a:r>
            <a:rPr lang="es-ES" sz="1700" kern="1200" dirty="0" smtClean="0"/>
            <a:t>(Ortiz)</a:t>
          </a:r>
          <a:endParaRPr lang="es-ES" sz="1700" kern="1200" dirty="0"/>
        </a:p>
      </dsp:txBody>
      <dsp:txXfrm rot="5400000">
        <a:off x="611490" y="1099202"/>
        <a:ext cx="3354553" cy="32976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F6B2-D02A-45D6-B22C-FCB117F6A3CC}">
      <dsp:nvSpPr>
        <dsp:cNvPr id="0" name=""/>
        <dsp:cNvSpPr/>
      </dsp:nvSpPr>
      <dsp:spPr>
        <a:xfrm rot="16200000">
          <a:off x="-1063969" y="1249023"/>
          <a:ext cx="5496017" cy="2997969"/>
        </a:xfrm>
        <a:prstGeom prst="flowChartManualOperation">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8906" bIns="0" numCol="1" spcCol="1270" anchor="t" anchorCtr="0">
          <a:noAutofit/>
        </a:bodyPr>
        <a:lstStyle/>
        <a:p>
          <a:pPr lvl="0" algn="l" defTabSz="977900">
            <a:lnSpc>
              <a:spcPct val="90000"/>
            </a:lnSpc>
            <a:spcBef>
              <a:spcPct val="0"/>
            </a:spcBef>
            <a:spcAft>
              <a:spcPct val="35000"/>
            </a:spcAft>
          </a:pPr>
          <a:r>
            <a:rPr lang="es-ES" sz="2200" b="1" kern="1200" dirty="0" err="1" smtClean="0"/>
            <a:t>Balanced</a:t>
          </a:r>
          <a:r>
            <a:rPr lang="es-ES" sz="2200" b="1" kern="1200" dirty="0" smtClean="0"/>
            <a:t> </a:t>
          </a:r>
          <a:r>
            <a:rPr lang="es-ES" sz="2200" b="1" kern="1200" dirty="0" err="1" smtClean="0"/>
            <a:t>Scorecard</a:t>
          </a:r>
          <a:endParaRPr lang="es-ES" sz="2200" b="1" kern="1200" dirty="0"/>
        </a:p>
        <a:p>
          <a:pPr marL="171450" lvl="1" indent="-171450" algn="l" defTabSz="755650">
            <a:lnSpc>
              <a:spcPct val="90000"/>
            </a:lnSpc>
            <a:spcBef>
              <a:spcPct val="0"/>
            </a:spcBef>
            <a:spcAft>
              <a:spcPct val="15000"/>
            </a:spcAft>
            <a:buChar char="••"/>
          </a:pPr>
          <a:r>
            <a:rPr lang="es-EC" sz="1700" kern="1200" dirty="0" smtClean="0"/>
            <a:t>El BSC tiene como objetivo fundamental convertir la estrategia de una empresa en acción y resultado, a través de alineación de los objetivos de todas las perspectivas; financiera, clientes, procesos internos así como aprendizaje y crecimiento. </a:t>
          </a:r>
          <a:r>
            <a:rPr lang="es-ES" sz="1700" kern="1200" dirty="0" smtClean="0"/>
            <a:t>(Norton y Kaplan)</a:t>
          </a:r>
          <a:endParaRPr lang="es-ES" sz="1700" kern="1200" dirty="0"/>
        </a:p>
      </dsp:txBody>
      <dsp:txXfrm rot="5400000">
        <a:off x="185055" y="1099202"/>
        <a:ext cx="2997969" cy="329761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04D86-C946-4E43-AFC1-8597F98D2D8C}" type="datetimeFigureOut">
              <a:rPr lang="es-ES" smtClean="0"/>
              <a:t>11/03/2018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6E152-96D4-4B62-B47A-2CE643924D28}" type="slidenum">
              <a:rPr lang="es-ES" smtClean="0"/>
              <a:t>‹Nº›</a:t>
            </a:fld>
            <a:endParaRPr lang="es-ES"/>
          </a:p>
        </p:txBody>
      </p:sp>
    </p:spTree>
    <p:extLst>
      <p:ext uri="{BB962C8B-B14F-4D97-AF65-F5344CB8AC3E}">
        <p14:creationId xmlns:p14="http://schemas.microsoft.com/office/powerpoint/2010/main" val="313272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446E152-96D4-4B62-B47A-2CE643924D28}" type="slidenum">
              <a:rPr lang="es-ES" smtClean="0"/>
              <a:t>13</a:t>
            </a:fld>
            <a:endParaRPr lang="es-ES"/>
          </a:p>
        </p:txBody>
      </p:sp>
    </p:spTree>
    <p:extLst>
      <p:ext uri="{BB962C8B-B14F-4D97-AF65-F5344CB8AC3E}">
        <p14:creationId xmlns:p14="http://schemas.microsoft.com/office/powerpoint/2010/main" val="162873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446E152-96D4-4B62-B47A-2CE643924D28}" type="slidenum">
              <a:rPr lang="es-ES" smtClean="0"/>
              <a:t>36</a:t>
            </a:fld>
            <a:endParaRPr lang="es-ES"/>
          </a:p>
        </p:txBody>
      </p:sp>
    </p:spTree>
    <p:extLst>
      <p:ext uri="{BB962C8B-B14F-4D97-AF65-F5344CB8AC3E}">
        <p14:creationId xmlns:p14="http://schemas.microsoft.com/office/powerpoint/2010/main" val="43374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446E152-96D4-4B62-B47A-2CE643924D28}" type="slidenum">
              <a:rPr lang="es-ES" smtClean="0"/>
              <a:t>38</a:t>
            </a:fld>
            <a:endParaRPr lang="es-ES"/>
          </a:p>
        </p:txBody>
      </p:sp>
    </p:spTree>
    <p:extLst>
      <p:ext uri="{BB962C8B-B14F-4D97-AF65-F5344CB8AC3E}">
        <p14:creationId xmlns:p14="http://schemas.microsoft.com/office/powerpoint/2010/main" val="43374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173061689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134363782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9748719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40"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337353890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64"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FECHA ÚLTIMA REVISIÓN: </a:t>
            </a:r>
            <a:r>
              <a:rPr lang="es-EC" dirty="0">
                <a:solidFill>
                  <a:srgbClr val="000000"/>
                </a:solidFill>
              </a:rPr>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VERSIÓN: </a:t>
            </a:r>
            <a:r>
              <a:rPr lang="es-EC" dirty="0">
                <a:solidFill>
                  <a:srgbClr val="000000"/>
                </a:solidFill>
              </a:rPr>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202165877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0571267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21257407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7507554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898459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17213721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23910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176345717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4033193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3719597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103358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19024364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solidFill>
                  <a:srgbClr val="000000"/>
                </a:solidFill>
              </a:rPr>
              <a:t>FECHA ÚLTIMA REVISIÓN: 13/12/11</a:t>
            </a:r>
            <a:endParaRPr lang="es-EC" dirty="0">
              <a:solidFill>
                <a:srgbClr val="000000"/>
              </a:solidFill>
            </a:endParaRPr>
          </a:p>
        </p:txBody>
      </p:sp>
      <p:sp>
        <p:nvSpPr>
          <p:cNvPr id="3" name="2 Marcador de número de diapositiva"/>
          <p:cNvSpPr>
            <a:spLocks noGrp="1"/>
          </p:cNvSpPr>
          <p:nvPr>
            <p:ph type="sldNum" sz="quarter" idx="11"/>
          </p:nvPr>
        </p:nvSpPr>
        <p:spPr/>
        <p:txBody>
          <a:bodyPr/>
          <a:lstStyle/>
          <a:p>
            <a:r>
              <a:rPr lang="es-EC" b="1">
                <a:solidFill>
                  <a:srgbClr val="000000"/>
                </a:solidFill>
              </a:rPr>
              <a:t>VERSIÓN: </a:t>
            </a:r>
            <a:r>
              <a:rPr lang="es-EC">
                <a:solidFill>
                  <a:srgbClr val="000000"/>
                </a:solidFill>
              </a:rPr>
              <a:t>1.0</a:t>
            </a:r>
            <a:endParaRPr lang="es-EC" dirty="0">
              <a:solidFill>
                <a:srgbClr val="000000"/>
              </a:solidFill>
            </a:endParaRPr>
          </a:p>
        </p:txBody>
      </p:sp>
      <p:sp>
        <p:nvSpPr>
          <p:cNvPr id="4" name="3 Marcador de pie de página"/>
          <p:cNvSpPr>
            <a:spLocks noGrp="1"/>
          </p:cNvSpPr>
          <p:nvPr>
            <p:ph type="ftr" sz="quarter" idx="12"/>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Tree>
    <p:extLst>
      <p:ext uri="{BB962C8B-B14F-4D97-AF65-F5344CB8AC3E}">
        <p14:creationId xmlns:p14="http://schemas.microsoft.com/office/powerpoint/2010/main" val="52515390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350401839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73747296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28901922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294355436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215922727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79831832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61D17D-4C94-41DA-8BC2-67A5A12BB8DA}" type="datetimeFigureOut">
              <a:rPr lang="es-ES" smtClean="0"/>
              <a:t>11/03/2018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2EE6B8-FF4A-435A-8BA5-9FE1322090DC}" type="slidenum">
              <a:rPr lang="es-ES" smtClean="0"/>
              <a:t>‹Nº›</a:t>
            </a:fld>
            <a:endParaRPr lang="es-ES"/>
          </a:p>
        </p:txBody>
      </p:sp>
    </p:spTree>
    <p:extLst>
      <p:ext uri="{BB962C8B-B14F-4D97-AF65-F5344CB8AC3E}">
        <p14:creationId xmlns:p14="http://schemas.microsoft.com/office/powerpoint/2010/main" val="20646721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1D17D-4C94-41DA-8BC2-67A5A12BB8DA}" type="datetimeFigureOut">
              <a:rPr lang="es-ES" smtClean="0"/>
              <a:t>11/03/2018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EE6B8-FF4A-435A-8BA5-9FE1322090DC}" type="slidenum">
              <a:rPr lang="es-ES" smtClean="0"/>
              <a:t>‹Nº›</a:t>
            </a:fld>
            <a:endParaRPr lang="es-ES"/>
          </a:p>
        </p:txBody>
      </p:sp>
    </p:spTree>
    <p:extLst>
      <p:ext uri="{BB962C8B-B14F-4D97-AF65-F5344CB8AC3E}">
        <p14:creationId xmlns:p14="http://schemas.microsoft.com/office/powerpoint/2010/main" val="121682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rgbClr val="000000"/>
              </a:solidFill>
            </a:endParaRPr>
          </a:p>
        </p:txBody>
      </p:sp>
      <p:sp>
        <p:nvSpPr>
          <p:cNvPr id="1047" name="Line 23"/>
          <p:cNvSpPr>
            <a:spLocks noChangeShapeType="1"/>
          </p:cNvSpPr>
          <p:nvPr/>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rgbClr val="000000"/>
              </a:solidFill>
            </a:endParaRPr>
          </a:p>
        </p:txBody>
      </p:sp>
      <p:sp>
        <p:nvSpPr>
          <p:cNvPr id="1048" name="Line 24"/>
          <p:cNvSpPr>
            <a:spLocks noChangeShapeType="1"/>
          </p:cNvSpPr>
          <p:nvPr/>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rgbClr val="000000"/>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FECHA ÚLTIMA REVISIÓN: </a:t>
            </a:r>
            <a:r>
              <a:rPr lang="es-EC" dirty="0">
                <a:solidFill>
                  <a:srgbClr val="000000"/>
                </a:solidFill>
              </a:rPr>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VERSIÓN: </a:t>
            </a:r>
            <a:r>
              <a:rPr lang="es-EC" dirty="0">
                <a:solidFill>
                  <a:srgbClr val="000000"/>
                </a:solidFill>
              </a:rPr>
              <a:t>1.1</a:t>
            </a:r>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extLst>
      <p:ext uri="{BB962C8B-B14F-4D97-AF65-F5344CB8AC3E}">
        <p14:creationId xmlns:p14="http://schemas.microsoft.com/office/powerpoint/2010/main" val="2693616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7.png"/><Relationship Id="rId2" Type="http://schemas.openxmlformats.org/officeDocument/2006/relationships/diagramData" Target="../diagrams/data17.xml"/><Relationship Id="rId1" Type="http://schemas.openxmlformats.org/officeDocument/2006/relationships/slideLayout" Target="../slideLayouts/slideLayout2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1043608" y="887350"/>
            <a:ext cx="7704856" cy="4462760"/>
          </a:xfrm>
          <a:prstGeom prst="rect">
            <a:avLst/>
          </a:prstGeom>
          <a:noFill/>
        </p:spPr>
        <p:txBody>
          <a:bodyPr wrap="square" rtlCol="0">
            <a:spAutoFit/>
          </a:bodyPr>
          <a:lstStyle/>
          <a:p>
            <a:pPr algn="ctr"/>
            <a:r>
              <a:rPr lang="es-ES" sz="2800" b="1" dirty="0" smtClean="0">
                <a:latin typeface="+mj-lt"/>
                <a:cs typeface="Times New Roman" panose="02020603050405020304" pitchFamily="18" charset="0"/>
              </a:rPr>
              <a:t>UNIVERSIDAD </a:t>
            </a:r>
            <a:r>
              <a:rPr lang="es-ES" sz="2800" b="1" dirty="0">
                <a:latin typeface="+mj-lt"/>
                <a:cs typeface="Times New Roman" panose="02020603050405020304" pitchFamily="18" charset="0"/>
              </a:rPr>
              <a:t>DE LAS FUERZAS ARMADAS </a:t>
            </a:r>
            <a:endParaRPr lang="es-ES" sz="2800" b="1" dirty="0" smtClean="0">
              <a:latin typeface="+mj-lt"/>
              <a:cs typeface="Times New Roman" panose="02020603050405020304" pitchFamily="18" charset="0"/>
            </a:endParaRPr>
          </a:p>
          <a:p>
            <a:pPr algn="ctr"/>
            <a:r>
              <a:rPr lang="es-ES" sz="2800" b="1" dirty="0" smtClean="0">
                <a:latin typeface="+mj-lt"/>
                <a:cs typeface="Times New Roman" panose="02020603050405020304" pitchFamily="18" charset="0"/>
              </a:rPr>
              <a:t>“ESPE”</a:t>
            </a:r>
            <a:endParaRPr lang="es-ES" sz="2800" b="1" dirty="0">
              <a:latin typeface="+mj-lt"/>
              <a:cs typeface="Times New Roman" panose="02020603050405020304" pitchFamily="18" charset="0"/>
            </a:endParaRPr>
          </a:p>
          <a:p>
            <a:endParaRPr lang="es-ES" sz="2400" dirty="0">
              <a:latin typeface="+mj-lt"/>
              <a:cs typeface="Times New Roman" panose="02020603050405020304" pitchFamily="18" charset="0"/>
            </a:endParaRPr>
          </a:p>
          <a:p>
            <a:endParaRPr lang="es-ES" sz="2400" dirty="0">
              <a:latin typeface="+mj-lt"/>
              <a:cs typeface="Times New Roman" panose="02020603050405020304" pitchFamily="18" charset="0"/>
            </a:endParaRPr>
          </a:p>
          <a:p>
            <a:pPr algn="ctr"/>
            <a:r>
              <a:rPr lang="es-ES" sz="2400" b="1" dirty="0">
                <a:latin typeface="+mj-lt"/>
                <a:cs typeface="Times New Roman" panose="02020603050405020304" pitchFamily="18" charset="0"/>
              </a:rPr>
              <a:t>DEPARTAMENTO DE CIENCIAS ECONÓMICAS, ADMINISTRATIVAS Y DE COMERCIO</a:t>
            </a:r>
          </a:p>
          <a:p>
            <a:endParaRPr lang="es-ES" sz="2400" dirty="0">
              <a:latin typeface="+mj-lt"/>
              <a:cs typeface="Times New Roman" panose="02020603050405020304" pitchFamily="18" charset="0"/>
            </a:endParaRPr>
          </a:p>
          <a:p>
            <a:endParaRPr lang="es-ES" sz="2400" dirty="0">
              <a:latin typeface="+mj-lt"/>
              <a:cs typeface="Times New Roman" panose="02020603050405020304" pitchFamily="18" charset="0"/>
            </a:endParaRPr>
          </a:p>
          <a:p>
            <a:pPr algn="ctr"/>
            <a:r>
              <a:rPr lang="es-ES" sz="2400" b="1" dirty="0">
                <a:latin typeface="+mj-lt"/>
                <a:cs typeface="Times New Roman" panose="02020603050405020304" pitchFamily="18" charset="0"/>
              </a:rPr>
              <a:t>CARRERA DE INGENIERÍA </a:t>
            </a:r>
            <a:r>
              <a:rPr lang="es-ES" sz="2400" b="1" dirty="0" smtClean="0">
                <a:latin typeface="+mj-lt"/>
                <a:cs typeface="Times New Roman" panose="02020603050405020304" pitchFamily="18" charset="0"/>
              </a:rPr>
              <a:t>COMERCIAL</a:t>
            </a:r>
            <a:endParaRPr lang="es-ES" sz="2400" b="1" dirty="0">
              <a:latin typeface="+mj-lt"/>
              <a:cs typeface="Times New Roman" panose="02020603050405020304" pitchFamily="18" charset="0"/>
            </a:endParaRPr>
          </a:p>
          <a:p>
            <a:pPr algn="ctr"/>
            <a:endParaRPr lang="es-ES" sz="2400" b="1" dirty="0">
              <a:latin typeface="+mj-lt"/>
              <a:cs typeface="Times New Roman" panose="02020603050405020304" pitchFamily="18" charset="0"/>
            </a:endParaRPr>
          </a:p>
          <a:p>
            <a:pPr algn="ctr"/>
            <a:r>
              <a:rPr lang="es-ES" b="1" dirty="0" smtClean="0">
                <a:latin typeface="+mj-lt"/>
                <a:cs typeface="Times New Roman" panose="02020603050405020304" pitchFamily="18" charset="0"/>
              </a:rPr>
              <a:t>ANDRÉS MAURICIO MOYA LANDÁZURI</a:t>
            </a:r>
            <a:endParaRPr lang="es-ES" b="1" dirty="0">
              <a:latin typeface="+mj-lt"/>
              <a:cs typeface="Times New Roman" panose="02020603050405020304" pitchFamily="18" charset="0"/>
            </a:endParaRPr>
          </a:p>
          <a:p>
            <a:endParaRPr lang="es-ES" dirty="0">
              <a:latin typeface="+mj-lt"/>
            </a:endParaRPr>
          </a:p>
        </p:txBody>
      </p:sp>
    </p:spTree>
    <p:extLst>
      <p:ext uri="{BB962C8B-B14F-4D97-AF65-F5344CB8AC3E}">
        <p14:creationId xmlns:p14="http://schemas.microsoft.com/office/powerpoint/2010/main" val="28419083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637220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FUNDAMENTACIÓN TEÓRICA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51014564"/>
              </p:ext>
            </p:extLst>
          </p:nvPr>
        </p:nvGraphicFramePr>
        <p:xfrm>
          <a:off x="138483" y="764704"/>
          <a:ext cx="5117085"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p:nvPr/>
        </p:nvPicPr>
        <p:blipFill rotWithShape="1">
          <a:blip r:embed="rId7"/>
          <a:srcRect l="21184" t="18381" r="22912" b="31611"/>
          <a:stretch/>
        </p:blipFill>
        <p:spPr bwMode="auto">
          <a:xfrm>
            <a:off x="5255568" y="897520"/>
            <a:ext cx="3888432" cy="4763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570534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637220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FUNDAMENTACIÓN TEÓRICA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500210730"/>
              </p:ext>
            </p:extLst>
          </p:nvPr>
        </p:nvGraphicFramePr>
        <p:xfrm>
          <a:off x="138483" y="597279"/>
          <a:ext cx="4577533" cy="5496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42614" t="17656" r="18167" b="32999"/>
          <a:stretch/>
        </p:blipFill>
        <p:spPr bwMode="auto">
          <a:xfrm>
            <a:off x="4282543" y="1001331"/>
            <a:ext cx="4680520" cy="47525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747174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637220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FUNDAMENTACIÓN TEÓRICA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502805908"/>
              </p:ext>
            </p:extLst>
          </p:nvPr>
        </p:nvGraphicFramePr>
        <p:xfrm>
          <a:off x="138483" y="597279"/>
          <a:ext cx="4577533" cy="5496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rotWithShape="1">
          <a:blip r:embed="rId7"/>
          <a:srcRect l="21562" t="40517" r="28693" b="13532"/>
          <a:stretch/>
        </p:blipFill>
        <p:spPr bwMode="auto">
          <a:xfrm>
            <a:off x="4211959" y="836712"/>
            <a:ext cx="4824537" cy="4824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04446133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637220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FUNDAMENTACIÓN TEÓRICA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1078752621"/>
              </p:ext>
            </p:extLst>
          </p:nvPr>
        </p:nvGraphicFramePr>
        <p:xfrm>
          <a:off x="138484" y="597279"/>
          <a:ext cx="4090948" cy="5496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rotWithShape="1">
          <a:blip r:embed="rId8"/>
          <a:srcRect l="8150" t="23994" r="24109" b="12175"/>
          <a:stretch/>
        </p:blipFill>
        <p:spPr bwMode="auto">
          <a:xfrm>
            <a:off x="3419872" y="606942"/>
            <a:ext cx="5616624" cy="5270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661076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7884368"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FUNDAMENTACIÓN CONCEPTUAL</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912062896"/>
              </p:ext>
            </p:extLst>
          </p:nvPr>
        </p:nvGraphicFramePr>
        <p:xfrm>
          <a:off x="107504" y="764704"/>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601216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FUNDAMENTACIÓN LEGAL</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150056086"/>
              </p:ext>
            </p:extLst>
          </p:nvPr>
        </p:nvGraphicFramePr>
        <p:xfrm>
          <a:off x="0" y="692696"/>
          <a:ext cx="896448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113" y="1220971"/>
            <a:ext cx="6912768" cy="1107996"/>
          </a:xfrm>
          <a:prstGeom prst="rect">
            <a:avLst/>
          </a:prstGeom>
          <a:noFill/>
        </p:spPr>
        <p:txBody>
          <a:bodyPr wrap="square" rtlCol="0">
            <a:spAutoFit/>
          </a:bodyPr>
          <a:lstStyle/>
          <a:p>
            <a:pPr algn="ctr"/>
            <a:r>
              <a:rPr lang="es-ES" sz="6600" b="1" dirty="0" smtClean="0">
                <a:solidFill>
                  <a:srgbClr val="FFC000"/>
                </a:solidFill>
                <a:latin typeface="Times New Roman" panose="02020603050405020304" pitchFamily="18" charset="0"/>
                <a:cs typeface="Times New Roman" panose="02020603050405020304" pitchFamily="18" charset="0"/>
              </a:rPr>
              <a:t>METODOLOGÍA</a:t>
            </a:r>
            <a:endParaRPr lang="es-ES" sz="6600" b="1" dirty="0">
              <a:solidFill>
                <a:srgbClr val="FFC000"/>
              </a:solidFill>
              <a:latin typeface="Times New Roman" panose="02020603050405020304" pitchFamily="18" charset="0"/>
              <a:cs typeface="Times New Roman" panose="02020603050405020304" pitchFamily="18"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708919"/>
            <a:ext cx="4144710" cy="2923963"/>
          </a:xfrm>
          <a:prstGeom prst="rect">
            <a:avLst/>
          </a:prstGeom>
        </p:spPr>
      </p:pic>
    </p:spTree>
    <p:extLst>
      <p:ext uri="{BB962C8B-B14F-4D97-AF65-F5344CB8AC3E}">
        <p14:creationId xmlns:p14="http://schemas.microsoft.com/office/powerpoint/2010/main" val="390231866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8820472"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TIPOLOGÍA DE LA INVESTIGACIÓN</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1885618984"/>
              </p:ext>
            </p:extLst>
          </p:nvPr>
        </p:nvGraphicFramePr>
        <p:xfrm>
          <a:off x="251520" y="764704"/>
          <a:ext cx="87849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867645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POBLACIÓN Y MUESTRA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181765681"/>
              </p:ext>
            </p:extLst>
          </p:nvPr>
        </p:nvGraphicFramePr>
        <p:xfrm>
          <a:off x="179512" y="1390155"/>
          <a:ext cx="5928360" cy="3839044"/>
        </p:xfrm>
        <a:graphic>
          <a:graphicData uri="http://schemas.openxmlformats.org/drawingml/2006/table">
            <a:tbl>
              <a:tblPr firstRow="1" firstCol="1" bandRow="1">
                <a:tableStyleId>{21E4AEA4-8DFA-4A89-87EB-49C32662AFE0}</a:tableStyleId>
              </a:tblPr>
              <a:tblGrid>
                <a:gridCol w="1702435"/>
                <a:gridCol w="2195195"/>
                <a:gridCol w="2030730"/>
              </a:tblGrid>
              <a:tr h="299118">
                <a:tc>
                  <a:txBody>
                    <a:bodyPr/>
                    <a:lstStyle/>
                    <a:p>
                      <a:pPr indent="180340" algn="ctr">
                        <a:lnSpc>
                          <a:spcPct val="150000"/>
                        </a:lnSpc>
                        <a:spcAft>
                          <a:spcPts val="0"/>
                        </a:spcAft>
                      </a:pPr>
                      <a:r>
                        <a:rPr lang="es-ES" sz="1200" dirty="0">
                          <a:effectLst/>
                        </a:rPr>
                        <a:t>ITEM</a:t>
                      </a:r>
                      <a:endParaRPr lang="es-ES" sz="12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CONCEPTO</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NÚMERO</a:t>
                      </a:r>
                      <a:endParaRPr lang="es-ES" sz="1200">
                        <a:effectLst/>
                        <a:latin typeface="Times New Roman"/>
                        <a:ea typeface="Calibri"/>
                        <a:cs typeface="Times New Roman"/>
                      </a:endParaRPr>
                    </a:p>
                  </a:txBody>
                  <a:tcPr marL="68580" marR="68580" marT="0" marB="0"/>
                </a:tc>
              </a:tr>
              <a:tr h="299118">
                <a:tc>
                  <a:txBody>
                    <a:bodyPr/>
                    <a:lstStyle/>
                    <a:p>
                      <a:pPr indent="180340" algn="ctr">
                        <a:lnSpc>
                          <a:spcPct val="150000"/>
                        </a:lnSpc>
                        <a:spcAft>
                          <a:spcPts val="0"/>
                        </a:spcAft>
                      </a:pPr>
                      <a:r>
                        <a:rPr lang="es-ES" sz="1200">
                          <a:effectLst/>
                        </a:rPr>
                        <a:t>1</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Empresas a nivel nacional</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844.999</a:t>
                      </a:r>
                      <a:endParaRPr lang="es-ES" sz="1200">
                        <a:effectLst/>
                        <a:latin typeface="Times New Roman"/>
                        <a:ea typeface="Calibri"/>
                        <a:cs typeface="Times New Roman"/>
                      </a:endParaRPr>
                    </a:p>
                  </a:txBody>
                  <a:tcPr marL="68580" marR="68580" marT="0" marB="0"/>
                </a:tc>
              </a:tr>
              <a:tr h="616383">
                <a:tc>
                  <a:txBody>
                    <a:bodyPr/>
                    <a:lstStyle/>
                    <a:p>
                      <a:pPr indent="180340" algn="ctr">
                        <a:lnSpc>
                          <a:spcPct val="150000"/>
                        </a:lnSpc>
                        <a:spcAft>
                          <a:spcPts val="0"/>
                        </a:spcAft>
                      </a:pPr>
                      <a:r>
                        <a:rPr lang="es-ES" sz="1200">
                          <a:effectLst/>
                        </a:rPr>
                        <a:t>2</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Empresas en Pichincha </a:t>
                      </a:r>
                    </a:p>
                    <a:p>
                      <a:pPr indent="180340" algn="ctr">
                        <a:lnSpc>
                          <a:spcPct val="150000"/>
                        </a:lnSpc>
                        <a:spcAft>
                          <a:spcPts val="0"/>
                        </a:spcAft>
                      </a:pPr>
                      <a:r>
                        <a:rPr lang="es-ES" sz="1200">
                          <a:effectLst/>
                        </a:rPr>
                        <a:t>(23,56% de 1)</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199.082</a:t>
                      </a:r>
                      <a:endParaRPr lang="es-ES" sz="1200">
                        <a:effectLst/>
                        <a:latin typeface="Times New Roman"/>
                        <a:ea typeface="Calibri"/>
                        <a:cs typeface="Times New Roman"/>
                      </a:endParaRPr>
                    </a:p>
                  </a:txBody>
                  <a:tcPr marL="68580" marR="68580" marT="0" marB="0"/>
                </a:tc>
              </a:tr>
              <a:tr h="659731">
                <a:tc>
                  <a:txBody>
                    <a:bodyPr/>
                    <a:lstStyle/>
                    <a:p>
                      <a:pPr indent="180340" algn="ctr">
                        <a:lnSpc>
                          <a:spcPct val="150000"/>
                        </a:lnSpc>
                        <a:spcAft>
                          <a:spcPts val="0"/>
                        </a:spcAft>
                      </a:pPr>
                      <a:r>
                        <a:rPr lang="es-ES" sz="1200" dirty="0">
                          <a:effectLst/>
                        </a:rPr>
                        <a:t>3</a:t>
                      </a:r>
                      <a:endParaRPr lang="es-ES" sz="12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Empresas manufactureras </a:t>
                      </a:r>
                    </a:p>
                    <a:p>
                      <a:pPr indent="180340" algn="ctr">
                        <a:lnSpc>
                          <a:spcPct val="150000"/>
                        </a:lnSpc>
                        <a:spcAft>
                          <a:spcPts val="0"/>
                        </a:spcAft>
                      </a:pPr>
                      <a:r>
                        <a:rPr lang="es-ES" sz="1200">
                          <a:effectLst/>
                        </a:rPr>
                        <a:t>(8,61% de 1)</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72.754</a:t>
                      </a:r>
                      <a:endParaRPr lang="es-ES" sz="1200">
                        <a:effectLst/>
                        <a:latin typeface="Times New Roman"/>
                        <a:ea typeface="Calibri"/>
                        <a:cs typeface="Times New Roman"/>
                      </a:endParaRPr>
                    </a:p>
                  </a:txBody>
                  <a:tcPr marL="68580" marR="68580" marT="0" marB="0"/>
                </a:tc>
              </a:tr>
              <a:tr h="661250">
                <a:tc>
                  <a:txBody>
                    <a:bodyPr/>
                    <a:lstStyle/>
                    <a:p>
                      <a:pPr indent="180340" algn="ctr">
                        <a:lnSpc>
                          <a:spcPct val="150000"/>
                        </a:lnSpc>
                        <a:spcAft>
                          <a:spcPts val="0"/>
                        </a:spcAft>
                      </a:pPr>
                      <a:r>
                        <a:rPr lang="es-ES" sz="1200">
                          <a:effectLst/>
                        </a:rPr>
                        <a:t>4</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Empresas manufactureras textiles (0,8% de 3) </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582</a:t>
                      </a:r>
                      <a:endParaRPr lang="es-ES" sz="1200">
                        <a:effectLst/>
                        <a:latin typeface="Times New Roman"/>
                        <a:ea typeface="Calibri"/>
                        <a:cs typeface="Times New Roman"/>
                      </a:endParaRPr>
                    </a:p>
                  </a:txBody>
                  <a:tcPr marL="68580" marR="68580" marT="0" marB="0"/>
                </a:tc>
              </a:tr>
              <a:tr h="616383">
                <a:tc>
                  <a:txBody>
                    <a:bodyPr/>
                    <a:lstStyle/>
                    <a:p>
                      <a:pPr indent="180340" algn="ctr">
                        <a:lnSpc>
                          <a:spcPct val="150000"/>
                        </a:lnSpc>
                        <a:spcAft>
                          <a:spcPts val="0"/>
                        </a:spcAft>
                      </a:pPr>
                      <a:r>
                        <a:rPr lang="es-ES" sz="1200">
                          <a:effectLst/>
                        </a:rPr>
                        <a:t>5</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Pymes de textiles nacional </a:t>
                      </a:r>
                    </a:p>
                    <a:p>
                      <a:pPr indent="180340" algn="ctr">
                        <a:lnSpc>
                          <a:spcPct val="150000"/>
                        </a:lnSpc>
                        <a:spcAft>
                          <a:spcPts val="0"/>
                        </a:spcAft>
                      </a:pPr>
                      <a:r>
                        <a:rPr lang="es-ES" sz="1200">
                          <a:effectLst/>
                        </a:rPr>
                        <a:t>(85% de 4)</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495</a:t>
                      </a:r>
                      <a:endParaRPr lang="es-ES" sz="1200">
                        <a:effectLst/>
                        <a:latin typeface="Times New Roman"/>
                        <a:ea typeface="Calibri"/>
                        <a:cs typeface="Times New Roman"/>
                      </a:endParaRPr>
                    </a:p>
                  </a:txBody>
                  <a:tcPr marL="68580" marR="68580" marT="0" marB="0"/>
                </a:tc>
              </a:tr>
              <a:tr h="687061">
                <a:tc>
                  <a:txBody>
                    <a:bodyPr/>
                    <a:lstStyle/>
                    <a:p>
                      <a:pPr indent="180340" algn="ctr">
                        <a:lnSpc>
                          <a:spcPct val="150000"/>
                        </a:lnSpc>
                        <a:spcAft>
                          <a:spcPts val="0"/>
                        </a:spcAft>
                      </a:pPr>
                      <a:r>
                        <a:rPr lang="es-ES" sz="1200">
                          <a:effectLst/>
                        </a:rPr>
                        <a:t>6</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Pymes de textiles en Quito (65,6% de 5)</a:t>
                      </a:r>
                      <a:endParaRPr lang="es-ES"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dirty="0">
                          <a:effectLst/>
                        </a:rPr>
                        <a:t>305</a:t>
                      </a:r>
                      <a:endParaRPr lang="es-ES" sz="1200" dirty="0">
                        <a:effectLst/>
                        <a:latin typeface="Times New Roman"/>
                        <a:ea typeface="Calibri"/>
                        <a:cs typeface="Times New Roman"/>
                      </a:endParaRPr>
                    </a:p>
                  </a:txBody>
                  <a:tcPr marL="68580" marR="68580" marT="0" marB="0"/>
                </a:tc>
              </a:tr>
            </a:tbl>
          </a:graphicData>
        </a:graphic>
      </p:graphicFrame>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7241" t="31977" r="34523" b="43359"/>
          <a:stretch/>
        </p:blipFill>
        <p:spPr bwMode="auto">
          <a:xfrm>
            <a:off x="6164634" y="2276872"/>
            <a:ext cx="2871862" cy="32403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rotWithShape="1">
          <a:blip r:embed="rId3"/>
          <a:srcRect l="24531" t="35294" r="43349" b="53412"/>
          <a:stretch/>
        </p:blipFill>
        <p:spPr bwMode="auto">
          <a:xfrm>
            <a:off x="6333643" y="1390154"/>
            <a:ext cx="2558837" cy="60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7380312" cy="523220"/>
          </a:xfrm>
          <a:prstGeom prst="rect">
            <a:avLst/>
          </a:prstGeom>
          <a:noFill/>
        </p:spPr>
        <p:txBody>
          <a:bodyPr wrap="square" rtlCol="0">
            <a:spAutoFit/>
          </a:bodyPr>
          <a:lstStyle/>
          <a:p>
            <a:r>
              <a:rPr lang="es-ES" sz="2800" b="1" dirty="0" smtClean="0">
                <a:solidFill>
                  <a:srgbClr val="C00000"/>
                </a:solidFill>
                <a:latin typeface="Times New Roman" panose="02020603050405020304" pitchFamily="18" charset="0"/>
                <a:cs typeface="Times New Roman" panose="02020603050405020304" pitchFamily="18" charset="0"/>
              </a:rPr>
              <a:t>TÉCNICAS DE ANÁLISIS DE DATOS</a:t>
            </a:r>
            <a:endParaRPr lang="es-E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139063447"/>
              </p:ext>
            </p:extLst>
          </p:nvPr>
        </p:nvGraphicFramePr>
        <p:xfrm>
          <a:off x="107504" y="692696"/>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23528" y="1196752"/>
            <a:ext cx="8640960" cy="4176464"/>
          </a:xfrm>
          <a:prstGeom prst="rect">
            <a:avLst/>
          </a:prstGeom>
        </p:spPr>
        <p:txBody>
          <a:bodyPr>
            <a:normAutofit fontScale="975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700" dirty="0" smtClean="0">
                <a:solidFill>
                  <a:srgbClr val="000000"/>
                </a:solidFill>
                <a:effectLst/>
                <a:latin typeface="Times New Roman" panose="02020603050405020304" pitchFamily="18" charset="0"/>
                <a:cs typeface="Times New Roman" panose="02020603050405020304" pitchFamily="18" charset="0"/>
              </a:rPr>
              <a:t>LA GESTIÓN ESTRATÉGICA COMO HERRAMIENTA PARA LA SUSTENTABILIDAD ECONÓMICA DE LAS PYMES DEL SECTOR TEXTIL DEL DISTRITO METROPOLITANO DE QUITO.</a:t>
            </a:r>
            <a:endParaRPr lang="es-EC" sz="3700" dirty="0">
              <a:solidFill>
                <a:srgbClr val="000000"/>
              </a:solidFill>
              <a:effectLst/>
              <a:latin typeface="Times New Roman" panose="02020603050405020304" pitchFamily="18" charset="0"/>
              <a:cs typeface="Times New Roman" panose="02020603050405020304" pitchFamily="18" charset="0"/>
            </a:endParaRPr>
          </a:p>
          <a:p>
            <a:pPr algn="ctr"/>
            <a:r>
              <a:rPr lang="es-EC" sz="3700" dirty="0">
                <a:solidFill>
                  <a:srgbClr val="000000"/>
                </a:solidFill>
                <a:effectLst/>
                <a:latin typeface="Times New Roman" panose="02020603050405020304" pitchFamily="18" charset="0"/>
                <a:cs typeface="Times New Roman" panose="02020603050405020304" pitchFamily="18" charset="0"/>
              </a:rPr>
              <a:t> </a:t>
            </a:r>
          </a:p>
          <a:p>
            <a:pPr algn="ctr"/>
            <a:endParaRPr lang="es-ES" kern="0" dirty="0">
              <a:solidFill>
                <a:srgbClr val="000000"/>
              </a:solidFill>
            </a:endParaRPr>
          </a:p>
        </p:txBody>
      </p:sp>
    </p:spTree>
    <p:extLst>
      <p:ext uri="{BB962C8B-B14F-4D97-AF65-F5344CB8AC3E}">
        <p14:creationId xmlns:p14="http://schemas.microsoft.com/office/powerpoint/2010/main" val="309141229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1107577"/>
            <a:ext cx="6912768" cy="1107996"/>
          </a:xfrm>
          <a:prstGeom prst="rect">
            <a:avLst/>
          </a:prstGeom>
          <a:noFill/>
        </p:spPr>
        <p:txBody>
          <a:bodyPr wrap="square" rtlCol="0">
            <a:spAutoFit/>
          </a:bodyPr>
          <a:lstStyle/>
          <a:p>
            <a:pPr algn="ctr"/>
            <a:r>
              <a:rPr lang="es-ES" sz="6600" b="1" dirty="0" smtClean="0">
                <a:solidFill>
                  <a:srgbClr val="0070C0"/>
                </a:solidFill>
                <a:latin typeface="Times New Roman" panose="02020603050405020304" pitchFamily="18" charset="0"/>
                <a:cs typeface="Times New Roman" panose="02020603050405020304" pitchFamily="18" charset="0"/>
              </a:rPr>
              <a:t>RESULTADOS</a:t>
            </a:r>
            <a:endParaRPr lang="es-ES" sz="6600" b="1" dirty="0">
              <a:solidFill>
                <a:srgbClr val="0070C0"/>
              </a:solidFill>
              <a:latin typeface="Times New Roman" panose="02020603050405020304" pitchFamily="18" charset="0"/>
              <a:cs typeface="Times New Roman" panose="02020603050405020304" pitchFamily="18"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532" y="2564904"/>
            <a:ext cx="4572000" cy="3429000"/>
          </a:xfrm>
          <a:prstGeom prst="rect">
            <a:avLst/>
          </a:prstGeom>
        </p:spPr>
      </p:pic>
    </p:spTree>
    <p:extLst>
      <p:ext uri="{BB962C8B-B14F-4D97-AF65-F5344CB8AC3E}">
        <p14:creationId xmlns:p14="http://schemas.microsoft.com/office/powerpoint/2010/main" val="129524738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pic>
        <p:nvPicPr>
          <p:cNvPr id="3" name="2 Imagen"/>
          <p:cNvPicPr/>
          <p:nvPr/>
        </p:nvPicPr>
        <p:blipFill>
          <a:blip r:embed="rId2"/>
          <a:stretch>
            <a:fillRect/>
          </a:stretch>
        </p:blipFill>
        <p:spPr>
          <a:xfrm>
            <a:off x="1691680" y="1332278"/>
            <a:ext cx="6048672" cy="4811089"/>
          </a:xfrm>
          <a:prstGeom prst="rect">
            <a:avLst/>
          </a:prstGeom>
        </p:spPr>
      </p:pic>
      <p:sp>
        <p:nvSpPr>
          <p:cNvPr id="5" name="4 CuadroTexto"/>
          <p:cNvSpPr txBox="1"/>
          <p:nvPr/>
        </p:nvSpPr>
        <p:spPr>
          <a:xfrm>
            <a:off x="3563888" y="791081"/>
            <a:ext cx="1728192" cy="369332"/>
          </a:xfrm>
          <a:prstGeom prst="rect">
            <a:avLst/>
          </a:prstGeom>
          <a:blipFill>
            <a:blip r:embed="rId3"/>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1.</a:t>
            </a:r>
            <a:endParaRPr lang="es-ES" dirty="0"/>
          </a:p>
        </p:txBody>
      </p:sp>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5808713" y="791081"/>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7.</a:t>
            </a:r>
            <a:endParaRPr lang="es-ES" dirty="0"/>
          </a:p>
        </p:txBody>
      </p:sp>
      <p:sp>
        <p:nvSpPr>
          <p:cNvPr id="7" name="6 CuadroTexto"/>
          <p:cNvSpPr txBox="1"/>
          <p:nvPr/>
        </p:nvSpPr>
        <p:spPr>
          <a:xfrm>
            <a:off x="935596" y="791081"/>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2.</a:t>
            </a:r>
            <a:endParaRPr lang="es-ES" dirty="0"/>
          </a:p>
        </p:txBody>
      </p:sp>
      <p:pic>
        <p:nvPicPr>
          <p:cNvPr id="6" name="5 Imagen"/>
          <p:cNvPicPr/>
          <p:nvPr/>
        </p:nvPicPr>
        <p:blipFill>
          <a:blip r:embed="rId3"/>
          <a:stretch>
            <a:fillRect/>
          </a:stretch>
        </p:blipFill>
        <p:spPr>
          <a:xfrm>
            <a:off x="6313" y="1412776"/>
            <a:ext cx="4997735" cy="4738240"/>
          </a:xfrm>
          <a:prstGeom prst="rect">
            <a:avLst/>
          </a:prstGeom>
        </p:spPr>
      </p:pic>
      <p:pic>
        <p:nvPicPr>
          <p:cNvPr id="8" name="7 Imagen"/>
          <p:cNvPicPr/>
          <p:nvPr/>
        </p:nvPicPr>
        <p:blipFill rotWithShape="1">
          <a:blip r:embed="rId4"/>
          <a:srcRect r="15356"/>
          <a:stretch/>
        </p:blipFill>
        <p:spPr>
          <a:xfrm>
            <a:off x="4043908" y="1290474"/>
            <a:ext cx="5076056" cy="4860542"/>
          </a:xfrm>
          <a:prstGeom prst="rect">
            <a:avLst/>
          </a:prstGeom>
        </p:spPr>
      </p:pic>
    </p:spTree>
    <p:extLst>
      <p:ext uri="{BB962C8B-B14F-4D97-AF65-F5344CB8AC3E}">
        <p14:creationId xmlns:p14="http://schemas.microsoft.com/office/powerpoint/2010/main" val="42512062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935596"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3.</a:t>
            </a:r>
            <a:endParaRPr lang="es-ES" dirty="0"/>
          </a:p>
        </p:txBody>
      </p:sp>
      <p:sp>
        <p:nvSpPr>
          <p:cNvPr id="7" name="6 CuadroTexto"/>
          <p:cNvSpPr txBox="1"/>
          <p:nvPr/>
        </p:nvSpPr>
        <p:spPr>
          <a:xfrm>
            <a:off x="5903640"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8.</a:t>
            </a:r>
            <a:endParaRPr lang="es-ES" dirty="0"/>
          </a:p>
        </p:txBody>
      </p:sp>
      <p:pic>
        <p:nvPicPr>
          <p:cNvPr id="8" name="7 Imagen"/>
          <p:cNvPicPr/>
          <p:nvPr/>
        </p:nvPicPr>
        <p:blipFill rotWithShape="1">
          <a:blip r:embed="rId3"/>
          <a:srcRect r="13900"/>
          <a:stretch/>
        </p:blipFill>
        <p:spPr>
          <a:xfrm>
            <a:off x="32023" y="1484784"/>
            <a:ext cx="4463926" cy="4680520"/>
          </a:xfrm>
          <a:prstGeom prst="rect">
            <a:avLst/>
          </a:prstGeom>
        </p:spPr>
      </p:pic>
      <p:pic>
        <p:nvPicPr>
          <p:cNvPr id="9" name="8 Imagen"/>
          <p:cNvPicPr/>
          <p:nvPr/>
        </p:nvPicPr>
        <p:blipFill>
          <a:blip r:embed="rId4"/>
          <a:stretch>
            <a:fillRect/>
          </a:stretch>
        </p:blipFill>
        <p:spPr>
          <a:xfrm>
            <a:off x="4355976" y="1484784"/>
            <a:ext cx="4719489" cy="4608512"/>
          </a:xfrm>
          <a:prstGeom prst="rect">
            <a:avLst/>
          </a:prstGeom>
        </p:spPr>
      </p:pic>
    </p:spTree>
    <p:extLst>
      <p:ext uri="{BB962C8B-B14F-4D97-AF65-F5344CB8AC3E}">
        <p14:creationId xmlns:p14="http://schemas.microsoft.com/office/powerpoint/2010/main" val="42512062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3563888" y="791081"/>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4.</a:t>
            </a:r>
            <a:endParaRPr lang="es-ES" dirty="0"/>
          </a:p>
        </p:txBody>
      </p:sp>
      <p:pic>
        <p:nvPicPr>
          <p:cNvPr id="8" name="7 Imagen"/>
          <p:cNvPicPr/>
          <p:nvPr/>
        </p:nvPicPr>
        <p:blipFill>
          <a:blip r:embed="rId3"/>
          <a:stretch>
            <a:fillRect/>
          </a:stretch>
        </p:blipFill>
        <p:spPr>
          <a:xfrm>
            <a:off x="1691680" y="1340768"/>
            <a:ext cx="6480720" cy="4824536"/>
          </a:xfrm>
          <a:prstGeom prst="rect">
            <a:avLst/>
          </a:prstGeom>
        </p:spPr>
      </p:pic>
    </p:spTree>
    <p:extLst>
      <p:ext uri="{BB962C8B-B14F-4D97-AF65-F5344CB8AC3E}">
        <p14:creationId xmlns:p14="http://schemas.microsoft.com/office/powerpoint/2010/main" val="42512062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935596"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5.</a:t>
            </a:r>
            <a:endParaRPr lang="es-ES" dirty="0"/>
          </a:p>
        </p:txBody>
      </p:sp>
      <p:sp>
        <p:nvSpPr>
          <p:cNvPr id="7" name="6 CuadroTexto"/>
          <p:cNvSpPr txBox="1"/>
          <p:nvPr/>
        </p:nvSpPr>
        <p:spPr>
          <a:xfrm>
            <a:off x="5903640"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6.</a:t>
            </a:r>
            <a:endParaRPr lang="es-ES" dirty="0"/>
          </a:p>
        </p:txBody>
      </p:sp>
      <p:pic>
        <p:nvPicPr>
          <p:cNvPr id="6" name="5 Imagen"/>
          <p:cNvPicPr/>
          <p:nvPr/>
        </p:nvPicPr>
        <p:blipFill>
          <a:blip r:embed="rId3"/>
          <a:stretch>
            <a:fillRect/>
          </a:stretch>
        </p:blipFill>
        <p:spPr>
          <a:xfrm>
            <a:off x="47092" y="1484784"/>
            <a:ext cx="4524908" cy="4752528"/>
          </a:xfrm>
          <a:prstGeom prst="rect">
            <a:avLst/>
          </a:prstGeom>
        </p:spPr>
      </p:pic>
      <p:pic>
        <p:nvPicPr>
          <p:cNvPr id="8" name="7 Imagen"/>
          <p:cNvPicPr/>
          <p:nvPr/>
        </p:nvPicPr>
        <p:blipFill>
          <a:blip r:embed="rId4"/>
          <a:stretch>
            <a:fillRect/>
          </a:stretch>
        </p:blipFill>
        <p:spPr>
          <a:xfrm>
            <a:off x="4572000" y="1484784"/>
            <a:ext cx="4392488" cy="4752528"/>
          </a:xfrm>
          <a:prstGeom prst="rect">
            <a:avLst/>
          </a:prstGeom>
        </p:spPr>
      </p:pic>
    </p:spTree>
    <p:extLst>
      <p:ext uri="{BB962C8B-B14F-4D97-AF65-F5344CB8AC3E}">
        <p14:creationId xmlns:p14="http://schemas.microsoft.com/office/powerpoint/2010/main" val="239320048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935596"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5.</a:t>
            </a:r>
            <a:endParaRPr lang="es-ES" dirty="0"/>
          </a:p>
        </p:txBody>
      </p:sp>
      <p:sp>
        <p:nvSpPr>
          <p:cNvPr id="7" name="6 CuadroTexto"/>
          <p:cNvSpPr txBox="1"/>
          <p:nvPr/>
        </p:nvSpPr>
        <p:spPr>
          <a:xfrm>
            <a:off x="5903640"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6.</a:t>
            </a:r>
            <a:endParaRPr lang="es-ES" dirty="0"/>
          </a:p>
        </p:txBody>
      </p:sp>
      <p:pic>
        <p:nvPicPr>
          <p:cNvPr id="8" name="7 Imagen"/>
          <p:cNvPicPr/>
          <p:nvPr/>
        </p:nvPicPr>
        <p:blipFill rotWithShape="1">
          <a:blip r:embed="rId3"/>
          <a:srcRect r="28862" b="29519"/>
          <a:stretch/>
        </p:blipFill>
        <p:spPr bwMode="auto">
          <a:xfrm>
            <a:off x="0" y="1484784"/>
            <a:ext cx="5004048" cy="4536504"/>
          </a:xfrm>
          <a:prstGeom prst="rect">
            <a:avLst/>
          </a:prstGeom>
          <a:ln>
            <a:noFill/>
          </a:ln>
          <a:extLst>
            <a:ext uri="{53640926-AAD7-44D8-BBD7-CCE9431645EC}">
              <a14:shadowObscured xmlns:a14="http://schemas.microsoft.com/office/drawing/2010/main"/>
            </a:ext>
          </a:extLst>
        </p:spPr>
      </p:pic>
      <p:pic>
        <p:nvPicPr>
          <p:cNvPr id="9" name="8 Imagen"/>
          <p:cNvPicPr/>
          <p:nvPr/>
        </p:nvPicPr>
        <p:blipFill>
          <a:blip r:embed="rId4"/>
          <a:stretch>
            <a:fillRect/>
          </a:stretch>
        </p:blipFill>
        <p:spPr>
          <a:xfrm>
            <a:off x="4860032" y="1494482"/>
            <a:ext cx="4176464" cy="4742830"/>
          </a:xfrm>
          <a:prstGeom prst="rect">
            <a:avLst/>
          </a:prstGeom>
        </p:spPr>
      </p:pic>
    </p:spTree>
    <p:extLst>
      <p:ext uri="{BB962C8B-B14F-4D97-AF65-F5344CB8AC3E}">
        <p14:creationId xmlns:p14="http://schemas.microsoft.com/office/powerpoint/2010/main" val="4321555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935596"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5.</a:t>
            </a:r>
            <a:endParaRPr lang="es-ES" dirty="0"/>
          </a:p>
        </p:txBody>
      </p:sp>
      <p:sp>
        <p:nvSpPr>
          <p:cNvPr id="7" name="6 CuadroTexto"/>
          <p:cNvSpPr txBox="1"/>
          <p:nvPr/>
        </p:nvSpPr>
        <p:spPr>
          <a:xfrm>
            <a:off x="5903640"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6.</a:t>
            </a:r>
            <a:endParaRPr lang="es-ES" dirty="0"/>
          </a:p>
        </p:txBody>
      </p:sp>
      <p:pic>
        <p:nvPicPr>
          <p:cNvPr id="8" name="7 Imagen"/>
          <p:cNvPicPr/>
          <p:nvPr/>
        </p:nvPicPr>
        <p:blipFill>
          <a:blip r:embed="rId3"/>
          <a:stretch>
            <a:fillRect/>
          </a:stretch>
        </p:blipFill>
        <p:spPr>
          <a:xfrm>
            <a:off x="66142" y="1484784"/>
            <a:ext cx="4649874" cy="4608512"/>
          </a:xfrm>
          <a:prstGeom prst="rect">
            <a:avLst/>
          </a:prstGeom>
        </p:spPr>
      </p:pic>
      <p:pic>
        <p:nvPicPr>
          <p:cNvPr id="9" name="8 Imagen"/>
          <p:cNvPicPr/>
          <p:nvPr/>
        </p:nvPicPr>
        <p:blipFill>
          <a:blip r:embed="rId4"/>
          <a:stretch>
            <a:fillRect/>
          </a:stretch>
        </p:blipFill>
        <p:spPr>
          <a:xfrm>
            <a:off x="4788024" y="1628800"/>
            <a:ext cx="4248472" cy="4464496"/>
          </a:xfrm>
          <a:prstGeom prst="rect">
            <a:avLst/>
          </a:prstGeom>
        </p:spPr>
      </p:pic>
    </p:spTree>
    <p:extLst>
      <p:ext uri="{BB962C8B-B14F-4D97-AF65-F5344CB8AC3E}">
        <p14:creationId xmlns:p14="http://schemas.microsoft.com/office/powerpoint/2010/main" val="4321555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935596" y="975747"/>
            <a:ext cx="172819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9.</a:t>
            </a:r>
            <a:endParaRPr lang="es-ES" dirty="0"/>
          </a:p>
        </p:txBody>
      </p:sp>
      <p:sp>
        <p:nvSpPr>
          <p:cNvPr id="7" name="6 CuadroTexto"/>
          <p:cNvSpPr txBox="1"/>
          <p:nvPr/>
        </p:nvSpPr>
        <p:spPr>
          <a:xfrm>
            <a:off x="5796136" y="975747"/>
            <a:ext cx="1835696"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10.</a:t>
            </a:r>
            <a:endParaRPr lang="es-ES" dirty="0"/>
          </a:p>
        </p:txBody>
      </p:sp>
      <p:pic>
        <p:nvPicPr>
          <p:cNvPr id="6" name="5 Imagen"/>
          <p:cNvPicPr/>
          <p:nvPr/>
        </p:nvPicPr>
        <p:blipFill>
          <a:blip r:embed="rId3"/>
          <a:stretch>
            <a:fillRect/>
          </a:stretch>
        </p:blipFill>
        <p:spPr>
          <a:xfrm>
            <a:off x="107504" y="1484784"/>
            <a:ext cx="4680520" cy="4680520"/>
          </a:xfrm>
          <a:prstGeom prst="rect">
            <a:avLst/>
          </a:prstGeom>
        </p:spPr>
      </p:pic>
      <p:pic>
        <p:nvPicPr>
          <p:cNvPr id="8" name="7 Imagen"/>
          <p:cNvPicPr/>
          <p:nvPr/>
        </p:nvPicPr>
        <p:blipFill>
          <a:blip r:embed="rId4"/>
          <a:stretch>
            <a:fillRect/>
          </a:stretch>
        </p:blipFill>
        <p:spPr>
          <a:xfrm>
            <a:off x="4788024" y="1574620"/>
            <a:ext cx="4355977" cy="4590684"/>
          </a:xfrm>
          <a:prstGeom prst="rect">
            <a:avLst/>
          </a:prstGeom>
        </p:spPr>
      </p:pic>
    </p:spTree>
    <p:extLst>
      <p:ext uri="{BB962C8B-B14F-4D97-AF65-F5344CB8AC3E}">
        <p14:creationId xmlns:p14="http://schemas.microsoft.com/office/powerpoint/2010/main" val="406066555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935596" y="975747"/>
            <a:ext cx="196247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13.</a:t>
            </a:r>
            <a:endParaRPr lang="es-ES" dirty="0"/>
          </a:p>
        </p:txBody>
      </p:sp>
      <p:sp>
        <p:nvSpPr>
          <p:cNvPr id="7" name="6 CuadroTexto"/>
          <p:cNvSpPr txBox="1"/>
          <p:nvPr/>
        </p:nvSpPr>
        <p:spPr>
          <a:xfrm>
            <a:off x="5796136" y="975747"/>
            <a:ext cx="1835696"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15.</a:t>
            </a:r>
            <a:endParaRPr lang="es-ES" dirty="0"/>
          </a:p>
        </p:txBody>
      </p:sp>
      <p:pic>
        <p:nvPicPr>
          <p:cNvPr id="6" name="5 Imagen"/>
          <p:cNvPicPr/>
          <p:nvPr/>
        </p:nvPicPr>
        <p:blipFill>
          <a:blip r:embed="rId3"/>
          <a:stretch>
            <a:fillRect/>
          </a:stretch>
        </p:blipFill>
        <p:spPr>
          <a:xfrm>
            <a:off x="34874" y="1446247"/>
            <a:ext cx="4969174" cy="4896544"/>
          </a:xfrm>
          <a:prstGeom prst="rect">
            <a:avLst/>
          </a:prstGeom>
        </p:spPr>
      </p:pic>
      <p:pic>
        <p:nvPicPr>
          <p:cNvPr id="8" name="7 Imagen"/>
          <p:cNvPicPr/>
          <p:nvPr/>
        </p:nvPicPr>
        <p:blipFill>
          <a:blip r:embed="rId4"/>
          <a:stretch>
            <a:fillRect/>
          </a:stretch>
        </p:blipFill>
        <p:spPr>
          <a:xfrm>
            <a:off x="4499992" y="1484784"/>
            <a:ext cx="4644008" cy="4752528"/>
          </a:xfrm>
          <a:prstGeom prst="rect">
            <a:avLst/>
          </a:prstGeom>
        </p:spPr>
      </p:pic>
    </p:spTree>
    <p:extLst>
      <p:ext uri="{BB962C8B-B14F-4D97-AF65-F5344CB8AC3E}">
        <p14:creationId xmlns:p14="http://schemas.microsoft.com/office/powerpoint/2010/main" val="239320048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4644008"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INTRODUCCIÓN</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035785026"/>
              </p:ext>
            </p:extLst>
          </p:nvPr>
        </p:nvGraphicFramePr>
        <p:xfrm>
          <a:off x="179512" y="836712"/>
          <a:ext cx="874897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3016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UNIVARIADO</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5" name="4 CuadroTexto"/>
          <p:cNvSpPr txBox="1"/>
          <p:nvPr/>
        </p:nvSpPr>
        <p:spPr>
          <a:xfrm>
            <a:off x="935596" y="975747"/>
            <a:ext cx="1962472"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17.</a:t>
            </a:r>
            <a:endParaRPr lang="es-ES" dirty="0"/>
          </a:p>
        </p:txBody>
      </p:sp>
      <p:sp>
        <p:nvSpPr>
          <p:cNvPr id="7" name="6 CuadroTexto"/>
          <p:cNvSpPr txBox="1"/>
          <p:nvPr/>
        </p:nvSpPr>
        <p:spPr>
          <a:xfrm>
            <a:off x="5903640" y="975747"/>
            <a:ext cx="2052736" cy="369332"/>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PREGUNTA 18.</a:t>
            </a:r>
            <a:endParaRPr lang="es-ES" dirty="0"/>
          </a:p>
        </p:txBody>
      </p:sp>
      <p:pic>
        <p:nvPicPr>
          <p:cNvPr id="6" name="5 Imagen"/>
          <p:cNvPicPr/>
          <p:nvPr/>
        </p:nvPicPr>
        <p:blipFill>
          <a:blip r:embed="rId3"/>
          <a:stretch>
            <a:fillRect/>
          </a:stretch>
        </p:blipFill>
        <p:spPr>
          <a:xfrm>
            <a:off x="107504" y="1484784"/>
            <a:ext cx="4709851" cy="4680520"/>
          </a:xfrm>
          <a:prstGeom prst="rect">
            <a:avLst/>
          </a:prstGeom>
        </p:spPr>
      </p:pic>
      <p:pic>
        <p:nvPicPr>
          <p:cNvPr id="8" name="7 Imagen"/>
          <p:cNvPicPr/>
          <p:nvPr/>
        </p:nvPicPr>
        <p:blipFill>
          <a:blip r:embed="rId4"/>
          <a:stretch>
            <a:fillRect/>
          </a:stretch>
        </p:blipFill>
        <p:spPr>
          <a:xfrm>
            <a:off x="4757910" y="1628800"/>
            <a:ext cx="4278586" cy="4536504"/>
          </a:xfrm>
          <a:prstGeom prst="rect">
            <a:avLst/>
          </a:prstGeom>
        </p:spPr>
      </p:pic>
    </p:spTree>
    <p:extLst>
      <p:ext uri="{BB962C8B-B14F-4D97-AF65-F5344CB8AC3E}">
        <p14:creationId xmlns:p14="http://schemas.microsoft.com/office/powerpoint/2010/main" val="406066555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BIVARIADO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215853" y="720390"/>
            <a:ext cx="25545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CORRELACIONES</a:t>
            </a:r>
            <a:endParaRPr lang="es-ES" b="1"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61" r="7188" b="13653"/>
          <a:stretch/>
        </p:blipFill>
        <p:spPr bwMode="auto">
          <a:xfrm>
            <a:off x="964741" y="1268760"/>
            <a:ext cx="7056784" cy="405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6054427" y="3861048"/>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7308304" y="2696035"/>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564977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BIVARIADO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215853" y="720390"/>
            <a:ext cx="25545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CORRELACIONES</a:t>
            </a:r>
            <a:endParaRPr lang="es-ES" b="1" dirty="0"/>
          </a:p>
        </p:txBody>
      </p:sp>
      <p:pic>
        <p:nvPicPr>
          <p:cNvPr id="409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7" r="7188" b="14086"/>
          <a:stretch/>
        </p:blipFill>
        <p:spPr bwMode="auto">
          <a:xfrm>
            <a:off x="1036749" y="1392188"/>
            <a:ext cx="6912768" cy="396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p:cNvSpPr/>
          <p:nvPr/>
        </p:nvSpPr>
        <p:spPr>
          <a:xfrm>
            <a:off x="6012160" y="3933056"/>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7236296" y="2707122"/>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7675874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BIVARIADO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215853" y="720390"/>
            <a:ext cx="25545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CORRELACIONES</a:t>
            </a:r>
            <a:endParaRPr lang="es-ES" b="1"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1" r="5220" b="16448"/>
          <a:stretch/>
        </p:blipFill>
        <p:spPr bwMode="auto">
          <a:xfrm>
            <a:off x="845601" y="1556792"/>
            <a:ext cx="729506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lipse"/>
          <p:cNvSpPr/>
          <p:nvPr/>
        </p:nvSpPr>
        <p:spPr>
          <a:xfrm>
            <a:off x="7500996" y="2879229"/>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6156176" y="3861048"/>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9608417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BIVARIADO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563888" y="720390"/>
            <a:ext cx="15841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ANOVAS</a:t>
            </a:r>
            <a:endParaRPr lang="es-ES" b="1" dirty="0"/>
          </a:p>
        </p:txBody>
      </p:sp>
      <p:pic>
        <p:nvPicPr>
          <p:cNvPr id="921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21" r="10385" b="18829"/>
          <a:stretch/>
        </p:blipFill>
        <p:spPr bwMode="auto">
          <a:xfrm>
            <a:off x="137519" y="1159384"/>
            <a:ext cx="5855032" cy="244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228184" y="1887638"/>
            <a:ext cx="273630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smtClean="0"/>
              <a:t>*Posee </a:t>
            </a:r>
            <a:r>
              <a:rPr lang="es-ES" dirty="0"/>
              <a:t>plan </a:t>
            </a:r>
            <a:r>
              <a:rPr lang="es-ES" dirty="0" smtClean="0"/>
              <a:t>estratégico.</a:t>
            </a:r>
          </a:p>
          <a:p>
            <a:pPr algn="ctr"/>
            <a:endParaRPr lang="es-ES" dirty="0" smtClean="0"/>
          </a:p>
          <a:p>
            <a:pPr algn="ctr"/>
            <a:r>
              <a:rPr lang="es-ES" dirty="0" smtClean="0"/>
              <a:t>*Tiempo </a:t>
            </a:r>
            <a:r>
              <a:rPr lang="es-ES" dirty="0"/>
              <a:t>de la pyme en el </a:t>
            </a:r>
            <a:r>
              <a:rPr lang="es-ES" dirty="0" smtClean="0"/>
              <a:t>mercado.</a:t>
            </a:r>
            <a:endParaRPr lang="es-ES"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9" r="9278" b="18155"/>
          <a:stretch/>
        </p:blipFill>
        <p:spPr bwMode="auto">
          <a:xfrm>
            <a:off x="137518" y="3609020"/>
            <a:ext cx="5855033" cy="241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228185" y="4386345"/>
            <a:ext cx="273630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smtClean="0"/>
              <a:t>* Posee </a:t>
            </a:r>
            <a:r>
              <a:rPr lang="es-ES" dirty="0"/>
              <a:t>plan </a:t>
            </a:r>
            <a:r>
              <a:rPr lang="es-ES" dirty="0" smtClean="0"/>
              <a:t>estratégico.</a:t>
            </a:r>
          </a:p>
          <a:p>
            <a:pPr algn="ctr"/>
            <a:endParaRPr lang="es-ES" dirty="0"/>
          </a:p>
          <a:p>
            <a:pPr algn="ctr"/>
            <a:r>
              <a:rPr lang="es-ES" dirty="0" smtClean="0"/>
              <a:t>* Considera </a:t>
            </a:r>
            <a:r>
              <a:rPr lang="es-ES" dirty="0"/>
              <a:t>importante la gestión estratégica</a:t>
            </a:r>
          </a:p>
        </p:txBody>
      </p:sp>
      <p:sp>
        <p:nvSpPr>
          <p:cNvPr id="7" name="6 Elipse"/>
          <p:cNvSpPr/>
          <p:nvPr/>
        </p:nvSpPr>
        <p:spPr>
          <a:xfrm>
            <a:off x="5384256" y="2343994"/>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5379666" y="4775782"/>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8253627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BIVARIADO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563888" y="720390"/>
            <a:ext cx="15841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ANOVAS</a:t>
            </a:r>
            <a:endParaRPr lang="es-ES" b="1" dirty="0"/>
          </a:p>
        </p:txBody>
      </p:sp>
      <p:pic>
        <p:nvPicPr>
          <p:cNvPr id="819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21" r="9894" b="18829"/>
          <a:stretch/>
        </p:blipFill>
        <p:spPr bwMode="auto">
          <a:xfrm>
            <a:off x="179511" y="1266826"/>
            <a:ext cx="5616625" cy="224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940152" y="1401911"/>
            <a:ext cx="302433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smtClean="0"/>
              <a:t>*Cree </a:t>
            </a:r>
            <a:r>
              <a:rPr lang="es-ES" dirty="0"/>
              <a:t>que la gestión estratégica mejoraría el desempeño empresarial y haría más sustentable la </a:t>
            </a:r>
            <a:r>
              <a:rPr lang="es-ES" dirty="0" smtClean="0"/>
              <a:t>pyme.</a:t>
            </a:r>
          </a:p>
          <a:p>
            <a:pPr algn="ctr"/>
            <a:endParaRPr lang="es-ES" dirty="0"/>
          </a:p>
          <a:p>
            <a:pPr algn="ctr"/>
            <a:r>
              <a:rPr lang="es-ES" dirty="0" smtClean="0"/>
              <a:t>* Inversión </a:t>
            </a:r>
            <a:r>
              <a:rPr lang="es-ES" dirty="0"/>
              <a:t>en investigación e innovación de productos</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9" r="9770" b="18897"/>
          <a:stretch/>
        </p:blipFill>
        <p:spPr bwMode="auto">
          <a:xfrm>
            <a:off x="179510" y="3645024"/>
            <a:ext cx="561662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940152" y="4159891"/>
            <a:ext cx="3024336"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smtClean="0"/>
              <a:t>* Tiempo </a:t>
            </a:r>
            <a:r>
              <a:rPr lang="es-ES" dirty="0"/>
              <a:t>de la pyme en el </a:t>
            </a:r>
            <a:r>
              <a:rPr lang="es-ES" dirty="0" smtClean="0"/>
              <a:t>mercado.</a:t>
            </a:r>
          </a:p>
          <a:p>
            <a:pPr algn="ctr"/>
            <a:endParaRPr lang="es-ES" dirty="0"/>
          </a:p>
          <a:p>
            <a:pPr algn="ctr"/>
            <a:r>
              <a:rPr lang="es-ES" dirty="0" smtClean="0"/>
              <a:t>* Grado </a:t>
            </a:r>
            <a:r>
              <a:rPr lang="es-ES" dirty="0"/>
              <a:t>de conocimiento de la filosofía empresarial</a:t>
            </a:r>
          </a:p>
        </p:txBody>
      </p:sp>
      <p:sp>
        <p:nvSpPr>
          <p:cNvPr id="9" name="8 Elipse"/>
          <p:cNvSpPr/>
          <p:nvPr/>
        </p:nvSpPr>
        <p:spPr>
          <a:xfrm>
            <a:off x="5188648" y="2343994"/>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5154818" y="4687827"/>
            <a:ext cx="551811" cy="42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1542155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TRIVARIADO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6484762" y="696758"/>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CHI CUADRADO</a:t>
            </a:r>
            <a:endParaRPr lang="es-ES" b="1"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0" y="551113"/>
            <a:ext cx="5796136" cy="5614192"/>
          </a:xfrm>
          <a:prstGeom prst="rect">
            <a:avLst/>
          </a:prstGeom>
          <a:noFill/>
        </p:spPr>
      </p:pic>
      <p:sp>
        <p:nvSpPr>
          <p:cNvPr id="6" name="5 Redondear rectángulo de esquina del mismo lado"/>
          <p:cNvSpPr/>
          <p:nvPr/>
        </p:nvSpPr>
        <p:spPr>
          <a:xfrm>
            <a:off x="3995936" y="3070176"/>
            <a:ext cx="648072" cy="430831"/>
          </a:xfrm>
          <a:prstGeom prst="round2Same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6084167" y="2268439"/>
            <a:ext cx="2889423"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smtClean="0"/>
              <a:t>* Posee </a:t>
            </a:r>
            <a:r>
              <a:rPr lang="es-ES" dirty="0"/>
              <a:t>plan </a:t>
            </a:r>
            <a:r>
              <a:rPr lang="es-ES" dirty="0" smtClean="0"/>
              <a:t>estratégico.</a:t>
            </a:r>
          </a:p>
          <a:p>
            <a:pPr algn="ctr"/>
            <a:endParaRPr lang="es-ES" dirty="0"/>
          </a:p>
          <a:p>
            <a:pPr algn="ctr"/>
            <a:r>
              <a:rPr lang="es-ES" dirty="0" smtClean="0"/>
              <a:t>* Tiempo </a:t>
            </a:r>
            <a:r>
              <a:rPr lang="es-ES" dirty="0"/>
              <a:t>de la pyme en el </a:t>
            </a:r>
            <a:r>
              <a:rPr lang="es-ES" dirty="0" smtClean="0"/>
              <a:t>mercado.</a:t>
            </a:r>
          </a:p>
          <a:p>
            <a:pPr marL="285750" indent="-285750" algn="ctr">
              <a:buFont typeface="Arial" pitchFamily="34" charset="0"/>
              <a:buChar char="•"/>
            </a:pPr>
            <a:endParaRPr lang="es-ES" dirty="0"/>
          </a:p>
          <a:p>
            <a:pPr algn="ctr"/>
            <a:r>
              <a:rPr lang="es-ES" dirty="0" smtClean="0"/>
              <a:t>* Considera </a:t>
            </a:r>
            <a:r>
              <a:rPr lang="es-ES" dirty="0"/>
              <a:t>importante la gestión estratégica.</a:t>
            </a:r>
          </a:p>
        </p:txBody>
      </p:sp>
    </p:spTree>
    <p:extLst>
      <p:ext uri="{BB962C8B-B14F-4D97-AF65-F5344CB8AC3E}">
        <p14:creationId xmlns:p14="http://schemas.microsoft.com/office/powerpoint/2010/main" val="78715961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TRIVARIADO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707904" y="631365"/>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CHI CUADRADO</a:t>
            </a:r>
            <a:endParaRPr lang="es-ES" b="1" dirty="0"/>
          </a:p>
        </p:txBody>
      </p:sp>
      <p:pic>
        <p:nvPicPr>
          <p:cNvPr id="4" name="3 Imagen"/>
          <p:cNvPicPr/>
          <p:nvPr/>
        </p:nvPicPr>
        <p:blipFill rotWithShape="1">
          <a:blip r:embed="rId2">
            <a:extLst>
              <a:ext uri="{28A0092B-C50C-407E-A947-70E740481C1C}">
                <a14:useLocalDpi xmlns:a14="http://schemas.microsoft.com/office/drawing/2010/main" val="0"/>
              </a:ext>
            </a:extLst>
          </a:blip>
          <a:srcRect b="25104"/>
          <a:stretch/>
        </p:blipFill>
        <p:spPr bwMode="auto">
          <a:xfrm>
            <a:off x="786514" y="982262"/>
            <a:ext cx="5610893" cy="5152601"/>
          </a:xfrm>
          <a:prstGeom prst="rect">
            <a:avLst/>
          </a:prstGeom>
          <a:noFill/>
          <a:ln>
            <a:noFill/>
          </a:ln>
          <a:extLst>
            <a:ext uri="{53640926-AAD7-44D8-BBD7-CCE9431645EC}">
              <a14:shadowObscured xmlns:a14="http://schemas.microsoft.com/office/drawing/2010/main"/>
            </a:ext>
          </a:extLst>
        </p:spPr>
      </p:pic>
      <p:sp>
        <p:nvSpPr>
          <p:cNvPr id="5" name="4 Elipse"/>
          <p:cNvSpPr/>
          <p:nvPr/>
        </p:nvSpPr>
        <p:spPr>
          <a:xfrm>
            <a:off x="5856340" y="5191151"/>
            <a:ext cx="551811" cy="210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a:stCxn id="5" idx="6"/>
          </p:cNvCxnSpPr>
          <p:nvPr/>
        </p:nvCxnSpPr>
        <p:spPr>
          <a:xfrm flipV="1">
            <a:off x="6408151" y="4653135"/>
            <a:ext cx="437779" cy="6433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8 Rectángulo"/>
          <p:cNvSpPr/>
          <p:nvPr/>
        </p:nvSpPr>
        <p:spPr>
          <a:xfrm>
            <a:off x="6656862" y="1766399"/>
            <a:ext cx="222569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a:t>Se puede observar </a:t>
            </a:r>
            <a:r>
              <a:rPr lang="es-ES" dirty="0" smtClean="0"/>
              <a:t>que </a:t>
            </a:r>
            <a:r>
              <a:rPr lang="es-ES" dirty="0"/>
              <a:t>la significancia es de 0,000; es decir el grado de significancia es menor que 5%. Por lo que se rechaza la hipótesis nula y se acepta la hipótesis alterna.</a:t>
            </a:r>
          </a:p>
        </p:txBody>
      </p:sp>
    </p:spTree>
    <p:extLst>
      <p:ext uri="{BB962C8B-B14F-4D97-AF65-F5344CB8AC3E}">
        <p14:creationId xmlns:p14="http://schemas.microsoft.com/office/powerpoint/2010/main" val="191542155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TRIVARIADO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6484762" y="696758"/>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CHI CUADRADO</a:t>
            </a:r>
            <a:endParaRPr lang="es-ES" b="1" dirty="0"/>
          </a:p>
        </p:txBody>
      </p:sp>
      <p:sp>
        <p:nvSpPr>
          <p:cNvPr id="7" name="6 Rectángulo"/>
          <p:cNvSpPr/>
          <p:nvPr/>
        </p:nvSpPr>
        <p:spPr>
          <a:xfrm>
            <a:off x="6477866" y="2053023"/>
            <a:ext cx="2488828"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smtClean="0"/>
              <a:t>* Tiempo </a:t>
            </a:r>
            <a:r>
              <a:rPr lang="es-ES" dirty="0"/>
              <a:t>de la pyme en el </a:t>
            </a:r>
            <a:r>
              <a:rPr lang="es-ES" dirty="0" smtClean="0"/>
              <a:t>mercado.</a:t>
            </a:r>
          </a:p>
          <a:p>
            <a:pPr algn="ctr"/>
            <a:endParaRPr lang="es-ES" dirty="0" smtClean="0"/>
          </a:p>
          <a:p>
            <a:pPr algn="ctr"/>
            <a:r>
              <a:rPr lang="es-ES" dirty="0" smtClean="0"/>
              <a:t>* Grado </a:t>
            </a:r>
            <a:r>
              <a:rPr lang="es-ES" dirty="0"/>
              <a:t>de conocimiento filosofía </a:t>
            </a:r>
            <a:r>
              <a:rPr lang="es-ES" dirty="0" smtClean="0"/>
              <a:t>empresaria.</a:t>
            </a:r>
          </a:p>
          <a:p>
            <a:pPr marL="285750" indent="-285750" algn="ctr">
              <a:buFont typeface="Arial" pitchFamily="34" charset="0"/>
              <a:buChar char="•"/>
            </a:pPr>
            <a:endParaRPr lang="es-ES" dirty="0"/>
          </a:p>
          <a:p>
            <a:pPr algn="ctr"/>
            <a:r>
              <a:rPr lang="es-ES" dirty="0" smtClean="0"/>
              <a:t>* Posee </a:t>
            </a:r>
            <a:r>
              <a:rPr lang="es-ES" dirty="0"/>
              <a:t>plan estratégico</a:t>
            </a:r>
            <a:r>
              <a:rPr lang="es-ES" dirty="0" smtClean="0"/>
              <a:t>. </a:t>
            </a:r>
            <a:endParaRPr lang="es-ES"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33510" y="557650"/>
            <a:ext cx="6194673" cy="5540554"/>
          </a:xfrm>
          <a:prstGeom prst="rect">
            <a:avLst/>
          </a:prstGeom>
          <a:noFill/>
        </p:spPr>
      </p:pic>
      <p:sp>
        <p:nvSpPr>
          <p:cNvPr id="6" name="5 Redondear rectángulo de esquina del mismo lado"/>
          <p:cNvSpPr/>
          <p:nvPr/>
        </p:nvSpPr>
        <p:spPr>
          <a:xfrm>
            <a:off x="3995936" y="1622192"/>
            <a:ext cx="535510" cy="430831"/>
          </a:xfrm>
          <a:prstGeom prst="round2Same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4843854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5796136" cy="1077218"/>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ANÁLISIS TRIVARIADO</a:t>
            </a:r>
          </a:p>
          <a:p>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3707904" y="631365"/>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t>CHI CUADRADO</a:t>
            </a:r>
            <a:endParaRPr lang="es-ES" b="1" dirty="0"/>
          </a:p>
        </p:txBody>
      </p:sp>
      <p:sp>
        <p:nvSpPr>
          <p:cNvPr id="9" name="8 Rectángulo"/>
          <p:cNvSpPr/>
          <p:nvPr/>
        </p:nvSpPr>
        <p:spPr>
          <a:xfrm>
            <a:off x="6656862" y="1766399"/>
            <a:ext cx="222569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smtClean="0"/>
              <a:t>Se puede observar que la significancia es de 0,000; es decir el grado de significancia es menor que 5%. Por lo que se rechaza la hipótesis nula y se acepta la hipótesis alterna.</a:t>
            </a:r>
            <a:endParaRPr lang="es-ES" dirty="0"/>
          </a:p>
        </p:txBody>
      </p:sp>
      <p:pic>
        <p:nvPicPr>
          <p:cNvPr id="8" name="7 Imagen"/>
          <p:cNvPicPr/>
          <p:nvPr/>
        </p:nvPicPr>
        <p:blipFill rotWithShape="1">
          <a:blip r:embed="rId2">
            <a:extLst>
              <a:ext uri="{28A0092B-C50C-407E-A947-70E740481C1C}">
                <a14:useLocalDpi xmlns:a14="http://schemas.microsoft.com/office/drawing/2010/main" val="0"/>
              </a:ext>
            </a:extLst>
          </a:blip>
          <a:srcRect b="23326"/>
          <a:stretch/>
        </p:blipFill>
        <p:spPr bwMode="auto">
          <a:xfrm>
            <a:off x="347592" y="1081138"/>
            <a:ext cx="5952600" cy="5012157"/>
          </a:xfrm>
          <a:prstGeom prst="rect">
            <a:avLst/>
          </a:prstGeom>
          <a:noFill/>
          <a:ln>
            <a:noFill/>
          </a:ln>
          <a:extLst>
            <a:ext uri="{53640926-AAD7-44D8-BBD7-CCE9431645EC}">
              <a14:shadowObscured xmlns:a14="http://schemas.microsoft.com/office/drawing/2010/main"/>
            </a:ext>
          </a:extLst>
        </p:spPr>
      </p:pic>
      <p:sp>
        <p:nvSpPr>
          <p:cNvPr id="5" name="4 Elipse"/>
          <p:cNvSpPr/>
          <p:nvPr/>
        </p:nvSpPr>
        <p:spPr>
          <a:xfrm>
            <a:off x="5673376" y="4687823"/>
            <a:ext cx="551811" cy="210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a:stCxn id="5" idx="6"/>
          </p:cNvCxnSpPr>
          <p:nvPr/>
        </p:nvCxnSpPr>
        <p:spPr>
          <a:xfrm flipV="1">
            <a:off x="6225187" y="4149807"/>
            <a:ext cx="437779" cy="6433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6370115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385192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PROBLEMÁTICA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3918454384"/>
              </p:ext>
            </p:extLst>
          </p:nvPr>
        </p:nvGraphicFramePr>
        <p:xfrm>
          <a:off x="323528" y="1590428"/>
          <a:ext cx="80648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23528" y="636622"/>
            <a:ext cx="85689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S" dirty="0"/>
              <a:t>INEC: </a:t>
            </a:r>
            <a:r>
              <a:rPr lang="es-EC" dirty="0"/>
              <a:t>las empresas que nacieron en 2010, el 80,9% siguieron operando en el 2011 y apenas el 44,9% llegaron a seguir operando en el 2014</a:t>
            </a:r>
            <a:endParaRPr lang="es-ES" dirty="0"/>
          </a:p>
          <a:p>
            <a:pPr algn="ctr"/>
            <a:endParaRPr lang="es-ES" dirty="0"/>
          </a:p>
        </p:txBody>
      </p:sp>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7684" y="908720"/>
            <a:ext cx="8352928" cy="1107996"/>
          </a:xfrm>
          <a:prstGeom prst="rect">
            <a:avLst/>
          </a:prstGeom>
          <a:noFill/>
        </p:spPr>
        <p:txBody>
          <a:bodyPr wrap="square" rtlCol="0">
            <a:spAutoFit/>
          </a:bodyPr>
          <a:lstStyle/>
          <a:p>
            <a:pPr algn="ctr"/>
            <a:r>
              <a:rPr lang="es-ES" sz="6600" b="1" dirty="0" smtClean="0">
                <a:solidFill>
                  <a:srgbClr val="00B050"/>
                </a:solidFill>
                <a:latin typeface="Times New Roman" panose="02020603050405020304" pitchFamily="18" charset="0"/>
                <a:cs typeface="Times New Roman" panose="02020603050405020304" pitchFamily="18" charset="0"/>
              </a:rPr>
              <a:t>PROPUESTA</a:t>
            </a:r>
            <a:endParaRPr lang="es-ES" sz="6600" b="1" dirty="0">
              <a:solidFill>
                <a:srgbClr val="00B050"/>
              </a:solidFill>
              <a:latin typeface="Times New Roman" panose="02020603050405020304" pitchFamily="18" charset="0"/>
              <a:cs typeface="Times New Roman" panose="02020603050405020304" pitchFamily="18"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0827" y="2332856"/>
            <a:ext cx="4966642" cy="3312368"/>
          </a:xfrm>
          <a:prstGeom prst="rect">
            <a:avLst/>
          </a:prstGeom>
        </p:spPr>
      </p:pic>
    </p:spTree>
    <p:extLst>
      <p:ext uri="{BB962C8B-B14F-4D97-AF65-F5344CB8AC3E}">
        <p14:creationId xmlns:p14="http://schemas.microsoft.com/office/powerpoint/2010/main" val="123068291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6084168" cy="523220"/>
          </a:xfrm>
          <a:prstGeom prst="rect">
            <a:avLst/>
          </a:prstGeom>
          <a:noFill/>
        </p:spPr>
        <p:txBody>
          <a:bodyPr wrap="square" rtlCol="0">
            <a:spAutoFit/>
          </a:bodyPr>
          <a:lstStyle/>
          <a:p>
            <a:r>
              <a:rPr lang="es-ES" sz="2800" b="1" dirty="0" smtClean="0">
                <a:solidFill>
                  <a:srgbClr val="C00000"/>
                </a:solidFill>
                <a:latin typeface="Times New Roman" panose="02020603050405020304" pitchFamily="18" charset="0"/>
                <a:cs typeface="Times New Roman" panose="02020603050405020304" pitchFamily="18" charset="0"/>
              </a:rPr>
              <a:t>DESCRIPCIÓN DE LA PROPUESTA</a:t>
            </a:r>
            <a:endParaRPr lang="es-E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1779719784"/>
              </p:ext>
            </p:extLst>
          </p:nvPr>
        </p:nvGraphicFramePr>
        <p:xfrm>
          <a:off x="467544" y="1052736"/>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34359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9144000" cy="400110"/>
          </a:xfrm>
          <a:prstGeom prst="rect">
            <a:avLst/>
          </a:prstGeom>
          <a:noFill/>
        </p:spPr>
        <p:txBody>
          <a:bodyPr wrap="square" rtlCol="0">
            <a:spAutoFit/>
          </a:bodyPr>
          <a:lstStyle/>
          <a:p>
            <a:r>
              <a:rPr lang="es-ES" sz="2000" b="1" dirty="0" smtClean="0">
                <a:solidFill>
                  <a:srgbClr val="C00000"/>
                </a:solidFill>
                <a:latin typeface="Times New Roman" panose="02020603050405020304" pitchFamily="18" charset="0"/>
                <a:cs typeface="Times New Roman" panose="02020603050405020304" pitchFamily="18" charset="0"/>
              </a:rPr>
              <a:t>PLAN ESTRATÉGICO – I FASE. </a:t>
            </a:r>
            <a:r>
              <a:rPr lang="es-ES" sz="2000" b="1" dirty="0" smtClean="0">
                <a:solidFill>
                  <a:srgbClr val="C00000"/>
                </a:solidFill>
                <a:latin typeface="Times New Roman" panose="02020603050405020304" pitchFamily="18" charset="0"/>
                <a:cs typeface="Times New Roman" panose="02020603050405020304" pitchFamily="18" charset="0"/>
              </a:rPr>
              <a:t>FORMULACIÓN DE LA ESTRATEGIA.</a:t>
            </a:r>
            <a:endParaRPr lang="es-ES"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823241930"/>
              </p:ext>
            </p:extLst>
          </p:nvPr>
        </p:nvGraphicFramePr>
        <p:xfrm>
          <a:off x="125760" y="620688"/>
          <a:ext cx="88924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30396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9144000" cy="415498"/>
          </a:xfrm>
          <a:prstGeom prst="rect">
            <a:avLst/>
          </a:prstGeom>
          <a:noFill/>
        </p:spPr>
        <p:txBody>
          <a:bodyPr wrap="square" rtlCol="0">
            <a:spAutoFit/>
          </a:bodyPr>
          <a:lstStyle/>
          <a:p>
            <a:r>
              <a:rPr lang="es-ES" sz="2100" b="1" dirty="0" smtClean="0">
                <a:solidFill>
                  <a:srgbClr val="C00000"/>
                </a:solidFill>
                <a:latin typeface="Times New Roman" panose="02020603050405020304" pitchFamily="18" charset="0"/>
                <a:cs typeface="Times New Roman" panose="02020603050405020304" pitchFamily="18" charset="0"/>
              </a:rPr>
              <a:t>PLAN ESTRATÉGICO – II </a:t>
            </a:r>
            <a:r>
              <a:rPr lang="es-ES" sz="2100" b="1" dirty="0" smtClean="0">
                <a:solidFill>
                  <a:srgbClr val="C00000"/>
                </a:solidFill>
                <a:latin typeface="Times New Roman" panose="02020603050405020304" pitchFamily="18" charset="0"/>
                <a:cs typeface="Times New Roman" panose="02020603050405020304" pitchFamily="18" charset="0"/>
              </a:rPr>
              <a:t>FASE. </a:t>
            </a:r>
            <a:r>
              <a:rPr lang="es-ES" sz="2100" b="1" dirty="0" smtClean="0">
                <a:solidFill>
                  <a:srgbClr val="C00000"/>
                </a:solidFill>
                <a:latin typeface="Times New Roman" panose="02020603050405020304" pitchFamily="18" charset="0"/>
                <a:cs typeface="Times New Roman" panose="02020603050405020304" pitchFamily="18" charset="0"/>
              </a:rPr>
              <a:t>IMPLANTACIÓN DE ESTRATEGIAS.</a:t>
            </a:r>
            <a:endParaRPr lang="es-ES" sz="21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198265664"/>
              </p:ext>
            </p:extLst>
          </p:nvPr>
        </p:nvGraphicFramePr>
        <p:xfrm>
          <a:off x="197768" y="980728"/>
          <a:ext cx="87484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10066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9144000" cy="400110"/>
          </a:xfrm>
          <a:prstGeom prst="rect">
            <a:avLst/>
          </a:prstGeom>
          <a:noFill/>
        </p:spPr>
        <p:txBody>
          <a:bodyPr wrap="square" rtlCol="0">
            <a:spAutoFit/>
          </a:bodyPr>
          <a:lstStyle/>
          <a:p>
            <a:r>
              <a:rPr lang="es-ES" sz="2000" b="1" dirty="0" smtClean="0">
                <a:solidFill>
                  <a:srgbClr val="C00000"/>
                </a:solidFill>
                <a:latin typeface="Times New Roman" panose="02020603050405020304" pitchFamily="18" charset="0"/>
                <a:cs typeface="Times New Roman" panose="02020603050405020304" pitchFamily="18" charset="0"/>
              </a:rPr>
              <a:t>PLAN ESTRATÉGICO – III </a:t>
            </a:r>
            <a:r>
              <a:rPr lang="es-ES" sz="2000" b="1" dirty="0" smtClean="0">
                <a:solidFill>
                  <a:srgbClr val="C00000"/>
                </a:solidFill>
                <a:latin typeface="Times New Roman" panose="02020603050405020304" pitchFamily="18" charset="0"/>
                <a:cs typeface="Times New Roman" panose="02020603050405020304" pitchFamily="18" charset="0"/>
              </a:rPr>
              <a:t>FASE. EVALUACIÓN DE LA ESTRATEGIA</a:t>
            </a:r>
            <a:endParaRPr lang="es-ES"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2581203575"/>
              </p:ext>
            </p:extLst>
          </p:nvPr>
        </p:nvGraphicFramePr>
        <p:xfrm>
          <a:off x="84745" y="692696"/>
          <a:ext cx="4932040" cy="5436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t="50000" r="563"/>
          <a:stretch/>
        </p:blipFill>
        <p:spPr>
          <a:xfrm>
            <a:off x="5148064" y="1052736"/>
            <a:ext cx="3816424" cy="4482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810066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9144000" cy="461665"/>
          </a:xfrm>
          <a:prstGeom prst="rect">
            <a:avLst/>
          </a:prstGeom>
          <a:noFill/>
        </p:spPr>
        <p:txBody>
          <a:bodyPr wrap="square" rtlCol="0">
            <a:spAutoFit/>
          </a:bodyPr>
          <a:lstStyle/>
          <a:p>
            <a:r>
              <a:rPr lang="es-ES" sz="2400" b="1" dirty="0" smtClean="0">
                <a:solidFill>
                  <a:srgbClr val="C00000"/>
                </a:solidFill>
                <a:latin typeface="Times New Roman" panose="02020603050405020304" pitchFamily="18" charset="0"/>
                <a:cs typeface="Times New Roman" panose="02020603050405020304" pitchFamily="18" charset="0"/>
              </a:rPr>
              <a:t>PLAN ESTRATÉGICO – III </a:t>
            </a:r>
            <a:r>
              <a:rPr lang="es-ES" sz="2400" b="1" dirty="0" smtClean="0">
                <a:solidFill>
                  <a:srgbClr val="C00000"/>
                </a:solidFill>
                <a:latin typeface="Times New Roman" panose="02020603050405020304" pitchFamily="18" charset="0"/>
                <a:cs typeface="Times New Roman" panose="02020603050405020304" pitchFamily="18" charset="0"/>
              </a:rPr>
              <a:t>FASE. </a:t>
            </a:r>
            <a:r>
              <a:rPr lang="es-ES" sz="2400" b="1" dirty="0" smtClean="0">
                <a:solidFill>
                  <a:srgbClr val="C00000"/>
                </a:solidFill>
                <a:latin typeface="Times New Roman" panose="02020603050405020304" pitchFamily="18" charset="0"/>
                <a:cs typeface="Times New Roman" panose="02020603050405020304" pitchFamily="18" charset="0"/>
              </a:rPr>
              <a:t>BALANCED SCORECARD</a:t>
            </a:r>
            <a:endParaRPr lang="es-ES" sz="2400" b="1" dirty="0">
              <a:solidFill>
                <a:srgbClr val="C00000"/>
              </a:solidFill>
              <a:latin typeface="Times New Roman" panose="02020603050405020304" pitchFamily="18" charset="0"/>
              <a:cs typeface="Times New Roman" panose="02020603050405020304" pitchFamily="18" charset="0"/>
            </a:endParaRPr>
          </a:p>
        </p:txBody>
      </p:sp>
      <p:pic>
        <p:nvPicPr>
          <p:cNvPr id="3" name="Imagen 2" descr="Resultado de imagen para mapa estrategico kaplan y norton"/>
          <p:cNvPicPr/>
          <p:nvPr/>
        </p:nvPicPr>
        <p:blipFill rotWithShape="1">
          <a:blip r:embed="rId2">
            <a:extLst>
              <a:ext uri="{28A0092B-C50C-407E-A947-70E740481C1C}">
                <a14:useLocalDpi xmlns:a14="http://schemas.microsoft.com/office/drawing/2010/main" val="0"/>
              </a:ext>
            </a:extLst>
          </a:blip>
          <a:srcRect r="862" b="5882"/>
          <a:stretch/>
        </p:blipFill>
        <p:spPr bwMode="auto">
          <a:xfrm>
            <a:off x="251520" y="764704"/>
            <a:ext cx="8568952" cy="4824536"/>
          </a:xfrm>
          <a:prstGeom prst="rect">
            <a:avLst/>
          </a:prstGeom>
          <a:ln>
            <a:noFill/>
          </a:ln>
          <a:effectLst>
            <a:softEdge rad="112500"/>
          </a:effectLst>
        </p:spPr>
      </p:pic>
    </p:spTree>
    <p:extLst>
      <p:ext uri="{BB962C8B-B14F-4D97-AF65-F5344CB8AC3E}">
        <p14:creationId xmlns:p14="http://schemas.microsoft.com/office/powerpoint/2010/main" val="15464385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9144000" cy="400110"/>
          </a:xfrm>
          <a:prstGeom prst="rect">
            <a:avLst/>
          </a:prstGeom>
          <a:noFill/>
        </p:spPr>
        <p:txBody>
          <a:bodyPr wrap="square" rtlCol="0">
            <a:spAutoFit/>
          </a:bodyPr>
          <a:lstStyle/>
          <a:p>
            <a:r>
              <a:rPr lang="es-ES" sz="2000" b="1" dirty="0" smtClean="0">
                <a:solidFill>
                  <a:srgbClr val="C00000"/>
                </a:solidFill>
                <a:latin typeface="Times New Roman" panose="02020603050405020304" pitchFamily="18" charset="0"/>
                <a:cs typeface="Times New Roman" panose="02020603050405020304" pitchFamily="18" charset="0"/>
              </a:rPr>
              <a:t>PLAN ESTRATÉGICO – IV </a:t>
            </a:r>
            <a:r>
              <a:rPr lang="es-ES" sz="2000" b="1" dirty="0" smtClean="0">
                <a:solidFill>
                  <a:srgbClr val="C00000"/>
                </a:solidFill>
                <a:latin typeface="Times New Roman" panose="02020603050405020304" pitchFamily="18" charset="0"/>
                <a:cs typeface="Times New Roman" panose="02020603050405020304" pitchFamily="18" charset="0"/>
              </a:rPr>
              <a:t>FASE. PLANIFICACIÓN DE PROYECTOS</a:t>
            </a:r>
            <a:endParaRPr lang="es-ES"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897706525"/>
              </p:ext>
            </p:extLst>
          </p:nvPr>
        </p:nvGraphicFramePr>
        <p:xfrm>
          <a:off x="107504" y="620688"/>
          <a:ext cx="8928992" cy="5474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27642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8748464" cy="707886"/>
          </a:xfrm>
          <a:prstGeom prst="rect">
            <a:avLst/>
          </a:prstGeom>
          <a:noFill/>
        </p:spPr>
        <p:txBody>
          <a:bodyPr wrap="square" rtlCol="0">
            <a:spAutoFit/>
          </a:bodyPr>
          <a:lstStyle/>
          <a:p>
            <a:pPr algn="ctr"/>
            <a:r>
              <a:rPr lang="es-ES" sz="2000" b="1" dirty="0">
                <a:solidFill>
                  <a:srgbClr val="C00000"/>
                </a:solidFill>
                <a:latin typeface="Times New Roman" panose="02020603050405020304" pitchFamily="18" charset="0"/>
                <a:cs typeface="Times New Roman" panose="02020603050405020304" pitchFamily="18" charset="0"/>
              </a:rPr>
              <a:t>GUÍA DE ACCIONES PARA EL DESARROLLO DE PERSPECTIVAS </a:t>
            </a:r>
            <a:r>
              <a:rPr lang="es-ES" sz="2000" b="1" dirty="0" smtClean="0">
                <a:solidFill>
                  <a:srgbClr val="C00000"/>
                </a:solidFill>
                <a:latin typeface="Times New Roman" panose="02020603050405020304" pitchFamily="18" charset="0"/>
                <a:cs typeface="Times New Roman" panose="02020603050405020304" pitchFamily="18" charset="0"/>
              </a:rPr>
              <a:t>ESTRATÉGICAS</a:t>
            </a:r>
            <a:endParaRPr lang="es-ES"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946806398"/>
              </p:ext>
            </p:extLst>
          </p:nvPr>
        </p:nvGraphicFramePr>
        <p:xfrm>
          <a:off x="251520" y="908720"/>
          <a:ext cx="88924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34359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8748464" cy="707886"/>
          </a:xfrm>
          <a:prstGeom prst="rect">
            <a:avLst/>
          </a:prstGeom>
          <a:noFill/>
        </p:spPr>
        <p:txBody>
          <a:bodyPr wrap="square" rtlCol="0">
            <a:spAutoFit/>
          </a:bodyPr>
          <a:lstStyle/>
          <a:p>
            <a:pPr algn="ctr"/>
            <a:r>
              <a:rPr lang="es-ES" sz="2000" b="1" dirty="0">
                <a:solidFill>
                  <a:srgbClr val="C00000"/>
                </a:solidFill>
                <a:latin typeface="Times New Roman" panose="02020603050405020304" pitchFamily="18" charset="0"/>
                <a:cs typeface="Times New Roman" panose="02020603050405020304" pitchFamily="18" charset="0"/>
              </a:rPr>
              <a:t>GUÍA DE ACCIONES PARA EL DESARROLLO DE PERSPECTIVAS </a:t>
            </a:r>
            <a:r>
              <a:rPr lang="es-ES" sz="2000" b="1" dirty="0" smtClean="0">
                <a:solidFill>
                  <a:srgbClr val="C00000"/>
                </a:solidFill>
                <a:latin typeface="Times New Roman" panose="02020603050405020304" pitchFamily="18" charset="0"/>
                <a:cs typeface="Times New Roman" panose="02020603050405020304" pitchFamily="18" charset="0"/>
              </a:rPr>
              <a:t>ESTRATÉGICAS</a:t>
            </a:r>
            <a:endParaRPr lang="es-ES" sz="2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3610060928"/>
              </p:ext>
            </p:extLst>
          </p:nvPr>
        </p:nvGraphicFramePr>
        <p:xfrm>
          <a:off x="107504" y="836712"/>
          <a:ext cx="892899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21861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980728"/>
            <a:ext cx="8352928" cy="1938992"/>
          </a:xfrm>
          <a:prstGeom prst="rect">
            <a:avLst/>
          </a:prstGeom>
          <a:noFill/>
        </p:spPr>
        <p:txBody>
          <a:bodyPr wrap="square" rtlCol="0">
            <a:spAutoFit/>
          </a:bodyPr>
          <a:lstStyle/>
          <a:p>
            <a:pPr algn="ctr"/>
            <a:r>
              <a:rPr lang="es-ES" sz="6000" b="1" dirty="0" smtClean="0">
                <a:solidFill>
                  <a:srgbClr val="7030A0"/>
                </a:solidFill>
                <a:latin typeface="Times New Roman" panose="02020603050405020304" pitchFamily="18" charset="0"/>
                <a:cs typeface="Times New Roman" panose="02020603050405020304" pitchFamily="18" charset="0"/>
              </a:rPr>
              <a:t>CONCLUSIONES Y RECOMENDACIONES</a:t>
            </a:r>
            <a:endParaRPr lang="es-ES" sz="6000" b="1" dirty="0">
              <a:solidFill>
                <a:srgbClr val="7030A0"/>
              </a:solidFill>
              <a:latin typeface="Times New Roman" panose="02020603050405020304" pitchFamily="18" charset="0"/>
              <a:cs typeface="Times New Roman" panose="02020603050405020304" pitchFamily="18"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008" y="3073413"/>
            <a:ext cx="3810000" cy="2857500"/>
          </a:xfrm>
          <a:prstGeom prst="rect">
            <a:avLst/>
          </a:prstGeom>
        </p:spPr>
      </p:pic>
    </p:spTree>
    <p:extLst>
      <p:ext uri="{BB962C8B-B14F-4D97-AF65-F5344CB8AC3E}">
        <p14:creationId xmlns:p14="http://schemas.microsoft.com/office/powerpoint/2010/main" val="29109876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781236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JUSTIFICACIÓN E IMPORTANCIA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161268245"/>
              </p:ext>
            </p:extLst>
          </p:nvPr>
        </p:nvGraphicFramePr>
        <p:xfrm>
          <a:off x="0" y="665920"/>
          <a:ext cx="9144000" cy="5496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4644008"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CONCLUSIONES</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0" y="613873"/>
            <a:ext cx="9143999" cy="5324535"/>
          </a:xfrm>
          <a:prstGeom prst="rect">
            <a:avLst/>
          </a:prstGeom>
        </p:spPr>
        <p:txBody>
          <a:bodyPr wrap="square">
            <a:spAutoFit/>
          </a:bodyPr>
          <a:lstStyle/>
          <a:p>
            <a:pPr marL="285750" indent="-285750" algn="just">
              <a:buFont typeface="Wingdings" panose="05000000000000000000" pitchFamily="2" charset="2"/>
              <a:buChar char="§"/>
            </a:pPr>
            <a:r>
              <a:rPr lang="es-ES" sz="2000" dirty="0"/>
              <a:t>Mediante la realización de este proyecto se ha podido comprobar que las variables en estudio están relacionadas; es decir que efectivamente existe una relación entre el manejo de la gestión estratégica y la sustentabilidad económica a más de la permanencia en el mercado, en el que se desenvuelve una organización. Con lo cual se establece una premisa para aquellas empresas que carecen de esta </a:t>
            </a:r>
            <a:r>
              <a:rPr lang="es-ES" sz="2000" dirty="0" smtClean="0"/>
              <a:t>metodología.</a:t>
            </a:r>
          </a:p>
          <a:p>
            <a:pPr marL="285750" indent="-285750" algn="just">
              <a:buFont typeface="Wingdings" panose="05000000000000000000" pitchFamily="2" charset="2"/>
              <a:buChar char="§"/>
            </a:pPr>
            <a:endParaRPr lang="es-ES" sz="2000" dirty="0" smtClean="0"/>
          </a:p>
          <a:p>
            <a:pPr marL="285750" indent="-285750" algn="just">
              <a:buFont typeface="Wingdings" panose="05000000000000000000" pitchFamily="2" charset="2"/>
              <a:buChar char="§"/>
            </a:pPr>
            <a:r>
              <a:rPr lang="es-ES" sz="2000" dirty="0" smtClean="0"/>
              <a:t>Se </a:t>
            </a:r>
            <a:r>
              <a:rPr lang="es-ES" sz="2000" dirty="0"/>
              <a:t>establece que al menos el 80% de las pymes analizadas poseen un plan estratégico y un 85% tienen establecida una filosofía empresarial; sin embargo el conocimiento de ésta al interior de las empresas es de un grado medio con tendencia a la baja para la mayoría de los casos analizados</a:t>
            </a:r>
            <a:r>
              <a:rPr lang="es-ES" sz="2000" dirty="0" smtClean="0"/>
              <a:t>.</a:t>
            </a:r>
          </a:p>
          <a:p>
            <a:pPr algn="just"/>
            <a:endParaRPr lang="es-ES" sz="2000" dirty="0"/>
          </a:p>
          <a:p>
            <a:pPr marL="285750" indent="-285750" algn="just">
              <a:buFont typeface="Arial" panose="020B0604020202020204" pitchFamily="34" charset="0"/>
              <a:buChar char="•"/>
            </a:pPr>
            <a:r>
              <a:rPr lang="es-ES" sz="2000" dirty="0" smtClean="0"/>
              <a:t>De </a:t>
            </a:r>
            <a:r>
              <a:rPr lang="es-ES" sz="2000" dirty="0"/>
              <a:t>las pymes analizadas, casi la mitad, es decir una mayoría de ellas fueron creadas de manera empírica, es decir sin un modelo base o un plan de ejecución en cuanto a todo el engranaje necesario para garantizar la supervivencia, productividad, desarrollo y posicionamiento empresarial a largo plazo.</a:t>
            </a:r>
          </a:p>
        </p:txBody>
      </p:sp>
    </p:spTree>
    <p:extLst>
      <p:ext uri="{BB962C8B-B14F-4D97-AF65-F5344CB8AC3E}">
        <p14:creationId xmlns:p14="http://schemas.microsoft.com/office/powerpoint/2010/main" val="151534359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4644008"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CONCLUSIONES</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4" name="3 Rectángulo"/>
          <p:cNvSpPr/>
          <p:nvPr/>
        </p:nvSpPr>
        <p:spPr>
          <a:xfrm>
            <a:off x="6870" y="908720"/>
            <a:ext cx="9137129" cy="4093428"/>
          </a:xfrm>
          <a:prstGeom prst="rect">
            <a:avLst/>
          </a:prstGeom>
        </p:spPr>
        <p:txBody>
          <a:bodyPr wrap="square">
            <a:spAutoFit/>
          </a:bodyPr>
          <a:lstStyle/>
          <a:p>
            <a:pPr marL="285750" indent="-285750" algn="just">
              <a:buFont typeface="Arial" panose="020B0604020202020204" pitchFamily="34" charset="0"/>
              <a:buChar char="•"/>
            </a:pPr>
            <a:r>
              <a:rPr lang="es-ES" sz="2000" dirty="0"/>
              <a:t>Se evidencia que la fuente preferente de las pymes para búsqueda de financiamiento es la banca o cooperativas de ahorro y crédito, dejando casi en la indiferencia a las fuentes no tradicionales u organismos gubernamentales. En este mismo contexto cabe mencionar que la principal actividad de inversión de estos financiamientos es la capacidad tecnológica, seguido por la inversión en marketing</a:t>
            </a:r>
            <a:r>
              <a:rPr lang="es-ES" sz="2000" dirty="0" smtClean="0"/>
              <a:t>.</a:t>
            </a:r>
          </a:p>
          <a:p>
            <a:pPr algn="just"/>
            <a:endParaRPr lang="es-ES" sz="2000" dirty="0"/>
          </a:p>
          <a:p>
            <a:pPr marL="285750" indent="-285750" algn="just">
              <a:buFont typeface="Arial" panose="020B0604020202020204" pitchFamily="34" charset="0"/>
              <a:buChar char="•"/>
            </a:pPr>
            <a:r>
              <a:rPr lang="es-ES" sz="2000" dirty="0" smtClean="0"/>
              <a:t>El </a:t>
            </a:r>
            <a:r>
              <a:rPr lang="es-ES" sz="2000" dirty="0"/>
              <a:t>estudio nos muestra que para el 35% de las pymes analizadas les resulta medianamente importante la innovación de procesos; así mismo los resultados muestran que las inversiones en capacitación de personal, infraestructura y en innovación e investigación de productos es mayoritariamente baja o media </a:t>
            </a:r>
            <a:r>
              <a:rPr lang="es-ES" sz="2000" dirty="0" smtClean="0"/>
              <a:t>como máximo</a:t>
            </a:r>
            <a:r>
              <a:rPr lang="es-ES" sz="2000" dirty="0"/>
              <a:t>; el punto más alto lo representan en la inversión de todo lo referente a utilitario tecnológico.</a:t>
            </a:r>
          </a:p>
        </p:txBody>
      </p:sp>
    </p:spTree>
    <p:extLst>
      <p:ext uri="{BB962C8B-B14F-4D97-AF65-F5344CB8AC3E}">
        <p14:creationId xmlns:p14="http://schemas.microsoft.com/office/powerpoint/2010/main" val="33822552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4644008"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RECOMENDACIONES</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4" name="3 Rectángulo"/>
          <p:cNvSpPr/>
          <p:nvPr/>
        </p:nvSpPr>
        <p:spPr>
          <a:xfrm>
            <a:off x="0" y="597279"/>
            <a:ext cx="9144000" cy="5632311"/>
          </a:xfrm>
          <a:prstGeom prst="rect">
            <a:avLst/>
          </a:prstGeom>
        </p:spPr>
        <p:txBody>
          <a:bodyPr wrap="square">
            <a:spAutoFit/>
          </a:bodyPr>
          <a:lstStyle/>
          <a:p>
            <a:pPr marL="285750" indent="-285750" algn="just">
              <a:buFont typeface="Arial" panose="020B0604020202020204" pitchFamily="34" charset="0"/>
              <a:buChar char="•"/>
            </a:pPr>
            <a:r>
              <a:rPr lang="es-ES" dirty="0"/>
              <a:t>Las pymes, del sector textil del Distrito Metropolitano de Quito, podrían tomar a la gestión estratégica como una verdadera herramienta para de alguna forma garantizar la sustentabilidad económica y mejorar el desempeño y productividad organizacional a largo plazo. Se puede tomar como base esta investigación para conocer algunos factores claves como implementación de un plan estratégico, manejo de balance </a:t>
            </a:r>
            <a:r>
              <a:rPr lang="es-ES" dirty="0" err="1"/>
              <a:t>S</a:t>
            </a:r>
            <a:r>
              <a:rPr lang="es-ES" dirty="0" err="1" smtClean="0"/>
              <a:t>corecard</a:t>
            </a:r>
            <a:r>
              <a:rPr lang="es-ES" dirty="0"/>
              <a:t>, etc., los cuales se pueden gestionar individualmente de acuerdo a la realidad de cada empresa</a:t>
            </a:r>
            <a:r>
              <a:rPr lang="es-ES" dirty="0" smtClean="0"/>
              <a:t>.</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Es </a:t>
            </a:r>
            <a:r>
              <a:rPr lang="es-ES" dirty="0"/>
              <a:t>recomendable que las pymes manejen la difusión de la filosofía empresarial a todos los niveles organizacionales. Sin duda éste tratamiento les permitirá una mejor relación institucional a más de manejar un ambiente de certidumbre al interior de la empresa, permitiendo un enfoque estratégico y poder, definir, gestionar y controlar objetivos y metas institucionales</a:t>
            </a:r>
            <a:r>
              <a:rPr lang="es-ES" dirty="0" smtClean="0"/>
              <a:t>.</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Se </a:t>
            </a:r>
            <a:r>
              <a:rPr lang="es-ES" dirty="0"/>
              <a:t>recomienda que el gobierno por medio de las entidades facultadas a las actividades de mejoramiento, crecimiento e incursión empresarial prevean entre sus planificaciones el apoyo para el sector de las pymes, que como se ha visto poseen un enorme aporte productivo, laboral y económico para el país. A más de que se implemente un plan de capacitación enfocado creación de empresas, financiamiento, productividad y desarrollo organizacional.</a:t>
            </a:r>
          </a:p>
        </p:txBody>
      </p:sp>
    </p:spTree>
    <p:extLst>
      <p:ext uri="{BB962C8B-B14F-4D97-AF65-F5344CB8AC3E}">
        <p14:creationId xmlns:p14="http://schemas.microsoft.com/office/powerpoint/2010/main" val="151534359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4644008"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RECOMENDACIONES</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4" name="3 Rectángulo"/>
          <p:cNvSpPr/>
          <p:nvPr/>
        </p:nvSpPr>
        <p:spPr>
          <a:xfrm>
            <a:off x="0" y="836712"/>
            <a:ext cx="9144000" cy="4708981"/>
          </a:xfrm>
          <a:prstGeom prst="rect">
            <a:avLst/>
          </a:prstGeom>
        </p:spPr>
        <p:txBody>
          <a:bodyPr wrap="square">
            <a:spAutoFit/>
          </a:bodyPr>
          <a:lstStyle/>
          <a:p>
            <a:pPr marL="285750" indent="-285750" algn="just">
              <a:buFont typeface="Arial" panose="020B0604020202020204" pitchFamily="34" charset="0"/>
              <a:buChar char="•"/>
            </a:pPr>
            <a:r>
              <a:rPr lang="es-ES" sz="2000" dirty="0"/>
              <a:t>Para las pymes, del sector textil del Distrito Metropolitano de Quito, sería aconsejable que generen un incremento productivo así como también se implante una innovación de procesos que les permita competir a nivel </a:t>
            </a:r>
            <a:r>
              <a:rPr lang="es-ES" sz="2000" dirty="0" smtClean="0"/>
              <a:t>internacional, tomando </a:t>
            </a:r>
            <a:r>
              <a:rPr lang="es-ES" sz="2000" dirty="0"/>
              <a:t>como punto de partida el mejoramiento de recursos tecnológicos, humanos y financieros, buscando por ejemplo fuentes de financiamiento no tradicionales y alianzas estratégicas con entidades de similares condiciones o superiores</a:t>
            </a:r>
            <a:r>
              <a:rPr lang="es-ES" sz="2000" dirty="0" smtClean="0"/>
              <a:t>.</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smtClean="0"/>
              <a:t>Que </a:t>
            </a:r>
            <a:r>
              <a:rPr lang="es-ES" sz="2000" dirty="0"/>
              <a:t>las pymes, del sector textil del Distrito Metropolitano de Quito, implementen un modelo de gestión estratégica el cual sea capaz de atesorar o agrupar todos aquellos temas relevantes en esta investigación, como es el manejo de un plan estratégico sólido, el cual abarque temas de financiamiento, estrategias de marketing y comercialización, capacitación del personal e innovación de productos. Se puede tomar como guía la propuesta aquí presentada para lograr este fin.</a:t>
            </a:r>
          </a:p>
        </p:txBody>
      </p:sp>
    </p:spTree>
    <p:extLst>
      <p:ext uri="{BB962C8B-B14F-4D97-AF65-F5344CB8AC3E}">
        <p14:creationId xmlns:p14="http://schemas.microsoft.com/office/powerpoint/2010/main" val="82501085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4" y="692696"/>
            <a:ext cx="8988427" cy="515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1122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781236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JUSTIFICACIÓN E IMPORTANCIA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449044069"/>
              </p:ext>
            </p:extLst>
          </p:nvPr>
        </p:nvGraphicFramePr>
        <p:xfrm>
          <a:off x="0" y="692697"/>
          <a:ext cx="9144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0832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4644008"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OBJETIVOS</a:t>
            </a:r>
            <a:endParaRPr lang="es-ES" sz="3200" b="1" dirty="0">
              <a:solidFill>
                <a:srgbClr val="C00000"/>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0" y="597278"/>
            <a:ext cx="9132703" cy="5170646"/>
          </a:xfrm>
          <a:prstGeom prst="rect">
            <a:avLst/>
          </a:prstGeom>
        </p:spPr>
        <p:txBody>
          <a:bodyPr wrap="square">
            <a:spAutoFit/>
          </a:bodyPr>
          <a:lstStyle/>
          <a:p>
            <a:r>
              <a:rPr lang="es-ES" sz="1500" b="1" dirty="0" smtClean="0"/>
              <a:t>Objetivo </a:t>
            </a:r>
            <a:r>
              <a:rPr lang="es-ES" sz="1500" b="1" dirty="0"/>
              <a:t>General</a:t>
            </a:r>
            <a:r>
              <a:rPr lang="es-ES" sz="1500" b="1" dirty="0" smtClean="0"/>
              <a:t>:</a:t>
            </a:r>
          </a:p>
          <a:p>
            <a:endParaRPr lang="es-ES" sz="1500" b="1" dirty="0"/>
          </a:p>
          <a:p>
            <a:r>
              <a:rPr lang="es-ES" sz="1500" dirty="0"/>
              <a:t>Analizar las pymes, del sector textil del Distrito Metropolitano de Quito, y el impacto que éstas tienen al no dimensionar a la gestión estratégica como una herramienta para la sustentabilidad económica a largo plazo.</a:t>
            </a:r>
          </a:p>
          <a:p>
            <a:endParaRPr lang="es-ES" sz="1500" b="1" dirty="0"/>
          </a:p>
          <a:p>
            <a:r>
              <a:rPr lang="es-ES" sz="1500" b="1" dirty="0" smtClean="0"/>
              <a:t>Objetivos </a:t>
            </a:r>
            <a:r>
              <a:rPr lang="es-ES" sz="1500" b="1" dirty="0"/>
              <a:t>Específicos</a:t>
            </a:r>
            <a:r>
              <a:rPr lang="es-ES" sz="1500" b="1" dirty="0" smtClean="0"/>
              <a:t>:</a:t>
            </a:r>
          </a:p>
          <a:p>
            <a:endParaRPr lang="es-ES" sz="1500" b="1" dirty="0"/>
          </a:p>
          <a:p>
            <a:pPr marL="285750" lvl="0" indent="-285750">
              <a:buFont typeface="Arial" panose="020B0604020202020204" pitchFamily="34" charset="0"/>
              <a:buChar char="•"/>
            </a:pPr>
            <a:r>
              <a:rPr lang="es-ES" sz="1500" dirty="0"/>
              <a:t>Definir el estado de cultura empresarial y corporativa que manejan las pymes del sector textil  en el Distrito Metropolitano de Quito. </a:t>
            </a:r>
            <a:endParaRPr lang="es-ES" sz="1500" dirty="0" smtClean="0"/>
          </a:p>
          <a:p>
            <a:pPr lvl="0"/>
            <a:endParaRPr lang="es-ES" sz="1500" dirty="0"/>
          </a:p>
          <a:p>
            <a:pPr marL="285750" lvl="0" indent="-285750">
              <a:buFont typeface="Arial" panose="020B0604020202020204" pitchFamily="34" charset="0"/>
              <a:buChar char="•"/>
            </a:pPr>
            <a:r>
              <a:rPr lang="es-ES" sz="1500" dirty="0"/>
              <a:t>Analizar las fuentes de financiamiento que manejan las pymes, del sector textil del Distrito Metropolitano de Quito, para su desarrollo empresarial</a:t>
            </a:r>
            <a:r>
              <a:rPr lang="es-ES" sz="1500" dirty="0" smtClean="0"/>
              <a:t>.</a:t>
            </a:r>
          </a:p>
          <a:p>
            <a:pPr lvl="0"/>
            <a:endParaRPr lang="es-ES" sz="1500" dirty="0"/>
          </a:p>
          <a:p>
            <a:pPr marL="285750" lvl="0" indent="-285750">
              <a:buFont typeface="Arial" panose="020B0604020202020204" pitchFamily="34" charset="0"/>
              <a:buChar char="•"/>
            </a:pPr>
            <a:r>
              <a:rPr lang="es-ES" sz="1500" dirty="0"/>
              <a:t>Conocer el nivel de competitividad que poseen las pymes, del sector textil del Distrito Metropolitano de Quito, con respecto a su mercado nacional e </a:t>
            </a:r>
            <a:r>
              <a:rPr lang="es-ES" sz="1500" dirty="0" smtClean="0"/>
              <a:t>internacional</a:t>
            </a:r>
          </a:p>
          <a:p>
            <a:pPr marL="285750" lvl="0" indent="-285750">
              <a:buFont typeface="Arial" panose="020B0604020202020204" pitchFamily="34" charset="0"/>
              <a:buChar char="•"/>
            </a:pPr>
            <a:endParaRPr lang="es-ES" sz="1500" dirty="0"/>
          </a:p>
          <a:p>
            <a:pPr marL="285750" lvl="0" indent="-285750">
              <a:buFont typeface="Arial" panose="020B0604020202020204" pitchFamily="34" charset="0"/>
              <a:buChar char="•"/>
            </a:pPr>
            <a:r>
              <a:rPr lang="es-ES" sz="1500" dirty="0"/>
              <a:t>Evaluar el grado de importancia que los administradores de pymes, del sector textil del Distrito Metropolitano de Quito, dedican a la implementación de la gestión estratégica en su organización</a:t>
            </a:r>
            <a:r>
              <a:rPr lang="es-ES" sz="1500" dirty="0" smtClean="0"/>
              <a:t>.</a:t>
            </a:r>
          </a:p>
          <a:p>
            <a:pPr marL="285750" lvl="0" indent="-285750">
              <a:buFont typeface="Arial" panose="020B0604020202020204" pitchFamily="34" charset="0"/>
              <a:buChar char="•"/>
            </a:pPr>
            <a:endParaRPr lang="es-ES" sz="1500" dirty="0"/>
          </a:p>
          <a:p>
            <a:pPr marL="285750" indent="-285750">
              <a:buFont typeface="Arial" panose="020B0604020202020204" pitchFamily="34" charset="0"/>
              <a:buChar char="•"/>
            </a:pPr>
            <a:r>
              <a:rPr lang="es-ES" sz="1500" dirty="0"/>
              <a:t>Plantear un modelo de gestión estratégica como base para la sustentabilidad económica de pymes del sector textil del Distrito Metropolitano de Quito.</a:t>
            </a:r>
          </a:p>
        </p:txBody>
      </p:sp>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51720" y="1268760"/>
            <a:ext cx="5328592" cy="1938992"/>
          </a:xfrm>
          <a:prstGeom prst="rect">
            <a:avLst/>
          </a:prstGeom>
          <a:noFill/>
        </p:spPr>
        <p:txBody>
          <a:bodyPr wrap="square" rtlCol="0">
            <a:spAutoFit/>
          </a:bodyPr>
          <a:lstStyle/>
          <a:p>
            <a:pPr algn="ctr"/>
            <a:r>
              <a:rPr lang="es-ES" sz="6000" b="1" dirty="0" smtClean="0">
                <a:solidFill>
                  <a:schemeClr val="accent1">
                    <a:lumMod val="50000"/>
                  </a:schemeClr>
                </a:solidFill>
                <a:latin typeface="Times New Roman" panose="02020603050405020304" pitchFamily="18" charset="0"/>
                <a:cs typeface="Times New Roman" panose="02020603050405020304" pitchFamily="18" charset="0"/>
              </a:rPr>
              <a:t>MARCO TEÓRICO</a:t>
            </a:r>
            <a:endParaRPr lang="es-ES" sz="6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5" y="3933056"/>
            <a:ext cx="3535823" cy="2155990"/>
          </a:xfrm>
          <a:prstGeom prst="rect">
            <a:avLst/>
          </a:prstGeom>
        </p:spPr>
      </p:pic>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04"/>
            <a:ext cx="6372200" cy="584775"/>
          </a:xfrm>
          <a:prstGeom prst="rect">
            <a:avLst/>
          </a:prstGeom>
          <a:noFill/>
        </p:spPr>
        <p:txBody>
          <a:bodyPr wrap="square" rtlCol="0">
            <a:spAutoFit/>
          </a:bodyPr>
          <a:lstStyle/>
          <a:p>
            <a:r>
              <a:rPr lang="es-ES" sz="3200" b="1" dirty="0" smtClean="0">
                <a:solidFill>
                  <a:srgbClr val="C00000"/>
                </a:solidFill>
                <a:latin typeface="Times New Roman" panose="02020603050405020304" pitchFamily="18" charset="0"/>
                <a:cs typeface="Times New Roman" panose="02020603050405020304" pitchFamily="18" charset="0"/>
              </a:rPr>
              <a:t>FUNDAMENTACIÓN TEÓRICA</a:t>
            </a:r>
            <a:endParaRPr lang="es-E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1826481292"/>
              </p:ext>
            </p:extLst>
          </p:nvPr>
        </p:nvGraphicFramePr>
        <p:xfrm>
          <a:off x="107504" y="836712"/>
          <a:ext cx="885698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589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2979</Words>
  <Application>Microsoft Office PowerPoint</Application>
  <PresentationFormat>Presentación en pantalla (4:3)</PresentationFormat>
  <Paragraphs>340</Paragraphs>
  <Slides>54</Slides>
  <Notes>4</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54</vt:i4>
      </vt:variant>
    </vt:vector>
  </HeadingPairs>
  <TitlesOfParts>
    <vt:vector size="61" baseType="lpstr">
      <vt:lpstr>Arial</vt:lpstr>
      <vt:lpstr>Calibri</vt:lpstr>
      <vt:lpstr>Times New Roman</vt:lpstr>
      <vt:lpstr>Wingdings</vt:lpstr>
      <vt:lpstr>Tema de Office</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EMJAC</dc:creator>
  <cp:lastModifiedBy>CristyJuan</cp:lastModifiedBy>
  <cp:revision>113</cp:revision>
  <dcterms:created xsi:type="dcterms:W3CDTF">2017-11-09T18:46:51Z</dcterms:created>
  <dcterms:modified xsi:type="dcterms:W3CDTF">2018-03-11T18:08:58Z</dcterms:modified>
</cp:coreProperties>
</file>