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81" r:id="rId2"/>
    <p:sldId id="354" r:id="rId3"/>
    <p:sldId id="382" r:id="rId4"/>
    <p:sldId id="383" r:id="rId5"/>
    <p:sldId id="384" r:id="rId6"/>
    <p:sldId id="378" r:id="rId7"/>
    <p:sldId id="362" r:id="rId8"/>
    <p:sldId id="379" r:id="rId9"/>
    <p:sldId id="380" r:id="rId10"/>
    <p:sldId id="387" r:id="rId11"/>
    <p:sldId id="386" r:id="rId12"/>
    <p:sldId id="385" r:id="rId13"/>
    <p:sldId id="357" r:id="rId14"/>
    <p:sldId id="358" r:id="rId15"/>
    <p:sldId id="359" r:id="rId16"/>
    <p:sldId id="360" r:id="rId17"/>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7"/>
    <a:srgbClr val="EEEEEE"/>
    <a:srgbClr val="D1D1D1"/>
    <a:srgbClr val="005CB8"/>
    <a:srgbClr val="03080D"/>
    <a:srgbClr val="00246C"/>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89502" autoAdjust="0"/>
  </p:normalViewPr>
  <p:slideViewPr>
    <p:cSldViewPr>
      <p:cViewPr>
        <p:scale>
          <a:sx n="50" d="100"/>
          <a:sy n="50" d="100"/>
        </p:scale>
        <p:origin x="-1086" y="-426"/>
      </p:cViewPr>
      <p:guideLst>
        <p:guide orient="horz" pos="2069"/>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A5938-13F5-4005-B47E-B100FBD11935}" type="doc">
      <dgm:prSet loTypeId="urn:microsoft.com/office/officeart/2005/8/layout/process1" loCatId="process" qsTypeId="urn:microsoft.com/office/officeart/2005/8/quickstyle/simple1" qsCatId="simple" csTypeId="urn:microsoft.com/office/officeart/2005/8/colors/accent1_2" csCatId="accent1" phldr="1"/>
      <dgm:spPr/>
    </dgm:pt>
    <dgm:pt modelId="{17D38BB3-E209-4629-B929-C7AE93491620}">
      <dgm:prSet phldrT="[Texto]"/>
      <dgm:spPr/>
      <dgm:t>
        <a:bodyPr/>
        <a:lstStyle/>
        <a:p>
          <a:r>
            <a:rPr lang="es-ES" dirty="0" smtClean="0"/>
            <a:t>Análisis </a:t>
          </a:r>
          <a:endParaRPr lang="es-US" dirty="0"/>
        </a:p>
      </dgm:t>
    </dgm:pt>
    <dgm:pt modelId="{89916E46-5E42-4A01-91DB-902259E6E42C}" type="parTrans" cxnId="{BF1A7F21-A218-482B-A2FD-EF04FD70C7B7}">
      <dgm:prSet/>
      <dgm:spPr/>
      <dgm:t>
        <a:bodyPr/>
        <a:lstStyle/>
        <a:p>
          <a:endParaRPr lang="es-US"/>
        </a:p>
      </dgm:t>
    </dgm:pt>
    <dgm:pt modelId="{0DC929AB-3DA0-414B-A977-B86D78F8A47E}" type="sibTrans" cxnId="{BF1A7F21-A218-482B-A2FD-EF04FD70C7B7}">
      <dgm:prSet/>
      <dgm:spPr/>
      <dgm:t>
        <a:bodyPr/>
        <a:lstStyle/>
        <a:p>
          <a:endParaRPr lang="es-US"/>
        </a:p>
      </dgm:t>
    </dgm:pt>
    <dgm:pt modelId="{682B4488-8A11-4D90-A444-4FA110C2D4EA}">
      <dgm:prSet phldrT="[Texto]"/>
      <dgm:spPr/>
      <dgm:t>
        <a:bodyPr/>
        <a:lstStyle/>
        <a:p>
          <a:r>
            <a:rPr lang="es-US" dirty="0" smtClean="0"/>
            <a:t>SERCOP</a:t>
          </a:r>
          <a:endParaRPr lang="es-US" dirty="0"/>
        </a:p>
      </dgm:t>
    </dgm:pt>
    <dgm:pt modelId="{73CBACE9-03DE-437D-A41C-42EE71454339}" type="parTrans" cxnId="{CAB44D1F-0B87-41A0-B8B3-446BA94F1EAB}">
      <dgm:prSet/>
      <dgm:spPr/>
      <dgm:t>
        <a:bodyPr/>
        <a:lstStyle/>
        <a:p>
          <a:endParaRPr lang="es-US"/>
        </a:p>
      </dgm:t>
    </dgm:pt>
    <dgm:pt modelId="{640551D3-9967-4F5A-825E-2C90163F8E58}" type="sibTrans" cxnId="{CAB44D1F-0B87-41A0-B8B3-446BA94F1EAB}">
      <dgm:prSet/>
      <dgm:spPr/>
      <dgm:t>
        <a:bodyPr/>
        <a:lstStyle/>
        <a:p>
          <a:endParaRPr lang="es-US"/>
        </a:p>
      </dgm:t>
    </dgm:pt>
    <dgm:pt modelId="{B16A7BBB-60EC-4E4D-81E2-414BF8DD10AA}">
      <dgm:prSet phldrT="[Texto]"/>
      <dgm:spPr/>
      <dgm:t>
        <a:bodyPr/>
        <a:lstStyle/>
        <a:p>
          <a:r>
            <a:rPr lang="es-ES" dirty="0" smtClean="0"/>
            <a:t>Procesos, causas</a:t>
          </a:r>
        </a:p>
        <a:p>
          <a:r>
            <a:rPr lang="es-ES" dirty="0" smtClean="0"/>
            <a:t> </a:t>
          </a:r>
          <a:endParaRPr lang="es-US" dirty="0"/>
        </a:p>
      </dgm:t>
    </dgm:pt>
    <dgm:pt modelId="{8D0F101C-F8D6-4A16-B368-50EC501401EB}" type="parTrans" cxnId="{B98EB214-16F7-43DE-93E3-D5372C9CEF45}">
      <dgm:prSet/>
      <dgm:spPr/>
      <dgm:t>
        <a:bodyPr/>
        <a:lstStyle/>
        <a:p>
          <a:endParaRPr lang="es-US"/>
        </a:p>
      </dgm:t>
    </dgm:pt>
    <dgm:pt modelId="{666F7772-F972-4F42-954B-479ED458328B}" type="sibTrans" cxnId="{B98EB214-16F7-43DE-93E3-D5372C9CEF45}">
      <dgm:prSet/>
      <dgm:spPr/>
      <dgm:t>
        <a:bodyPr/>
        <a:lstStyle/>
        <a:p>
          <a:endParaRPr lang="es-US"/>
        </a:p>
      </dgm:t>
    </dgm:pt>
    <dgm:pt modelId="{75E38F68-BC04-45B0-929F-633EDE8C4B6E}" type="pres">
      <dgm:prSet presAssocID="{30FA5938-13F5-4005-B47E-B100FBD11935}" presName="Name0" presStyleCnt="0">
        <dgm:presLayoutVars>
          <dgm:dir/>
          <dgm:resizeHandles val="exact"/>
        </dgm:presLayoutVars>
      </dgm:prSet>
      <dgm:spPr/>
    </dgm:pt>
    <dgm:pt modelId="{86F0CCE5-D829-4A48-BED1-2A74B7663987}" type="pres">
      <dgm:prSet presAssocID="{17D38BB3-E209-4629-B929-C7AE93491620}" presName="node" presStyleLbl="node1" presStyleIdx="0" presStyleCnt="3">
        <dgm:presLayoutVars>
          <dgm:bulletEnabled val="1"/>
        </dgm:presLayoutVars>
      </dgm:prSet>
      <dgm:spPr/>
      <dgm:t>
        <a:bodyPr/>
        <a:lstStyle/>
        <a:p>
          <a:endParaRPr lang="es-US"/>
        </a:p>
      </dgm:t>
    </dgm:pt>
    <dgm:pt modelId="{703C92C6-3FE3-48D8-B9BA-DA9DC26807EC}" type="pres">
      <dgm:prSet presAssocID="{0DC929AB-3DA0-414B-A977-B86D78F8A47E}" presName="sibTrans" presStyleLbl="sibTrans2D1" presStyleIdx="0" presStyleCnt="2"/>
      <dgm:spPr/>
      <dgm:t>
        <a:bodyPr/>
        <a:lstStyle/>
        <a:p>
          <a:endParaRPr lang="es-US"/>
        </a:p>
      </dgm:t>
    </dgm:pt>
    <dgm:pt modelId="{01B982A6-F5CF-4F57-8996-FE0B3F63E111}" type="pres">
      <dgm:prSet presAssocID="{0DC929AB-3DA0-414B-A977-B86D78F8A47E}" presName="connectorText" presStyleLbl="sibTrans2D1" presStyleIdx="0" presStyleCnt="2"/>
      <dgm:spPr/>
      <dgm:t>
        <a:bodyPr/>
        <a:lstStyle/>
        <a:p>
          <a:endParaRPr lang="es-US"/>
        </a:p>
      </dgm:t>
    </dgm:pt>
    <dgm:pt modelId="{6185478C-CCF5-431C-B617-D3357FAA8DA7}" type="pres">
      <dgm:prSet presAssocID="{682B4488-8A11-4D90-A444-4FA110C2D4EA}" presName="node" presStyleLbl="node1" presStyleIdx="1" presStyleCnt="3">
        <dgm:presLayoutVars>
          <dgm:bulletEnabled val="1"/>
        </dgm:presLayoutVars>
      </dgm:prSet>
      <dgm:spPr/>
      <dgm:t>
        <a:bodyPr/>
        <a:lstStyle/>
        <a:p>
          <a:endParaRPr lang="es-US"/>
        </a:p>
      </dgm:t>
    </dgm:pt>
    <dgm:pt modelId="{E3720B87-F8B2-4741-8EDA-ABFB533E207E}" type="pres">
      <dgm:prSet presAssocID="{640551D3-9967-4F5A-825E-2C90163F8E58}" presName="sibTrans" presStyleLbl="sibTrans2D1" presStyleIdx="1" presStyleCnt="2"/>
      <dgm:spPr/>
      <dgm:t>
        <a:bodyPr/>
        <a:lstStyle/>
        <a:p>
          <a:endParaRPr lang="es-US"/>
        </a:p>
      </dgm:t>
    </dgm:pt>
    <dgm:pt modelId="{E6E56EF8-79BE-4B33-B8DE-02F6C00DF423}" type="pres">
      <dgm:prSet presAssocID="{640551D3-9967-4F5A-825E-2C90163F8E58}" presName="connectorText" presStyleLbl="sibTrans2D1" presStyleIdx="1" presStyleCnt="2"/>
      <dgm:spPr/>
      <dgm:t>
        <a:bodyPr/>
        <a:lstStyle/>
        <a:p>
          <a:endParaRPr lang="es-US"/>
        </a:p>
      </dgm:t>
    </dgm:pt>
    <dgm:pt modelId="{6A27A00B-17F5-4A11-A9AD-DF92ED026B6D}" type="pres">
      <dgm:prSet presAssocID="{B16A7BBB-60EC-4E4D-81E2-414BF8DD10AA}" presName="node" presStyleLbl="node1" presStyleIdx="2" presStyleCnt="3">
        <dgm:presLayoutVars>
          <dgm:bulletEnabled val="1"/>
        </dgm:presLayoutVars>
      </dgm:prSet>
      <dgm:spPr/>
      <dgm:t>
        <a:bodyPr/>
        <a:lstStyle/>
        <a:p>
          <a:endParaRPr lang="es-US"/>
        </a:p>
      </dgm:t>
    </dgm:pt>
  </dgm:ptLst>
  <dgm:cxnLst>
    <dgm:cxn modelId="{DE95C173-B80B-40E3-BBA6-454A57775572}" type="presOf" srcId="{640551D3-9967-4F5A-825E-2C90163F8E58}" destId="{E6E56EF8-79BE-4B33-B8DE-02F6C00DF423}" srcOrd="1" destOrd="0" presId="urn:microsoft.com/office/officeart/2005/8/layout/process1"/>
    <dgm:cxn modelId="{CAB44D1F-0B87-41A0-B8B3-446BA94F1EAB}" srcId="{30FA5938-13F5-4005-B47E-B100FBD11935}" destId="{682B4488-8A11-4D90-A444-4FA110C2D4EA}" srcOrd="1" destOrd="0" parTransId="{73CBACE9-03DE-437D-A41C-42EE71454339}" sibTransId="{640551D3-9967-4F5A-825E-2C90163F8E58}"/>
    <dgm:cxn modelId="{CAB1D9F0-110D-40FE-B2E8-60497743D778}" type="presOf" srcId="{640551D3-9967-4F5A-825E-2C90163F8E58}" destId="{E3720B87-F8B2-4741-8EDA-ABFB533E207E}" srcOrd="0" destOrd="0" presId="urn:microsoft.com/office/officeart/2005/8/layout/process1"/>
    <dgm:cxn modelId="{1CC55C6F-84D7-44B5-AC55-54D3D4563C53}" type="presOf" srcId="{B16A7BBB-60EC-4E4D-81E2-414BF8DD10AA}" destId="{6A27A00B-17F5-4A11-A9AD-DF92ED026B6D}" srcOrd="0" destOrd="0" presId="urn:microsoft.com/office/officeart/2005/8/layout/process1"/>
    <dgm:cxn modelId="{6E6F6C9C-C9B1-447A-8997-D2724BFAE548}" type="presOf" srcId="{0DC929AB-3DA0-414B-A977-B86D78F8A47E}" destId="{01B982A6-F5CF-4F57-8996-FE0B3F63E111}" srcOrd="1" destOrd="0" presId="urn:microsoft.com/office/officeart/2005/8/layout/process1"/>
    <dgm:cxn modelId="{CD30CC23-3AC3-4963-A89E-4A8F8B8AA2EB}" type="presOf" srcId="{17D38BB3-E209-4629-B929-C7AE93491620}" destId="{86F0CCE5-D829-4A48-BED1-2A74B7663987}" srcOrd="0" destOrd="0" presId="urn:microsoft.com/office/officeart/2005/8/layout/process1"/>
    <dgm:cxn modelId="{BF1A7F21-A218-482B-A2FD-EF04FD70C7B7}" srcId="{30FA5938-13F5-4005-B47E-B100FBD11935}" destId="{17D38BB3-E209-4629-B929-C7AE93491620}" srcOrd="0" destOrd="0" parTransId="{89916E46-5E42-4A01-91DB-902259E6E42C}" sibTransId="{0DC929AB-3DA0-414B-A977-B86D78F8A47E}"/>
    <dgm:cxn modelId="{59273055-13F7-43A5-8AD8-9777DD550BF2}" type="presOf" srcId="{0DC929AB-3DA0-414B-A977-B86D78F8A47E}" destId="{703C92C6-3FE3-48D8-B9BA-DA9DC26807EC}" srcOrd="0" destOrd="0" presId="urn:microsoft.com/office/officeart/2005/8/layout/process1"/>
    <dgm:cxn modelId="{DE7F2834-0310-4908-BF1E-C56B318DBB25}" type="presOf" srcId="{682B4488-8A11-4D90-A444-4FA110C2D4EA}" destId="{6185478C-CCF5-431C-B617-D3357FAA8DA7}" srcOrd="0" destOrd="0" presId="urn:microsoft.com/office/officeart/2005/8/layout/process1"/>
    <dgm:cxn modelId="{0B1046A2-B455-4BAE-B3EF-78F30AD3E306}" type="presOf" srcId="{30FA5938-13F5-4005-B47E-B100FBD11935}" destId="{75E38F68-BC04-45B0-929F-633EDE8C4B6E}" srcOrd="0" destOrd="0" presId="urn:microsoft.com/office/officeart/2005/8/layout/process1"/>
    <dgm:cxn modelId="{B98EB214-16F7-43DE-93E3-D5372C9CEF45}" srcId="{30FA5938-13F5-4005-B47E-B100FBD11935}" destId="{B16A7BBB-60EC-4E4D-81E2-414BF8DD10AA}" srcOrd="2" destOrd="0" parTransId="{8D0F101C-F8D6-4A16-B368-50EC501401EB}" sibTransId="{666F7772-F972-4F42-954B-479ED458328B}"/>
    <dgm:cxn modelId="{FDC43EE4-01E8-4615-86A6-681BBA75F10B}" type="presParOf" srcId="{75E38F68-BC04-45B0-929F-633EDE8C4B6E}" destId="{86F0CCE5-D829-4A48-BED1-2A74B7663987}" srcOrd="0" destOrd="0" presId="urn:microsoft.com/office/officeart/2005/8/layout/process1"/>
    <dgm:cxn modelId="{03490C88-4C42-4B1A-B5EA-F3D1FB27F1D9}" type="presParOf" srcId="{75E38F68-BC04-45B0-929F-633EDE8C4B6E}" destId="{703C92C6-3FE3-48D8-B9BA-DA9DC26807EC}" srcOrd="1" destOrd="0" presId="urn:microsoft.com/office/officeart/2005/8/layout/process1"/>
    <dgm:cxn modelId="{007C3991-05CA-4F04-AD0C-E155A0FDD2EC}" type="presParOf" srcId="{703C92C6-3FE3-48D8-B9BA-DA9DC26807EC}" destId="{01B982A6-F5CF-4F57-8996-FE0B3F63E111}" srcOrd="0" destOrd="0" presId="urn:microsoft.com/office/officeart/2005/8/layout/process1"/>
    <dgm:cxn modelId="{4096AA62-C336-43D3-BE45-85187CA77CD4}" type="presParOf" srcId="{75E38F68-BC04-45B0-929F-633EDE8C4B6E}" destId="{6185478C-CCF5-431C-B617-D3357FAA8DA7}" srcOrd="2" destOrd="0" presId="urn:microsoft.com/office/officeart/2005/8/layout/process1"/>
    <dgm:cxn modelId="{DA6BA074-E89E-4C04-96E3-95C95CA4DDF5}" type="presParOf" srcId="{75E38F68-BC04-45B0-929F-633EDE8C4B6E}" destId="{E3720B87-F8B2-4741-8EDA-ABFB533E207E}" srcOrd="3" destOrd="0" presId="urn:microsoft.com/office/officeart/2005/8/layout/process1"/>
    <dgm:cxn modelId="{51559998-8AEC-4C41-BD82-5433D1DFDCF6}" type="presParOf" srcId="{E3720B87-F8B2-4741-8EDA-ABFB533E207E}" destId="{E6E56EF8-79BE-4B33-B8DE-02F6C00DF423}" srcOrd="0" destOrd="0" presId="urn:microsoft.com/office/officeart/2005/8/layout/process1"/>
    <dgm:cxn modelId="{32639A48-AD84-46C4-9B8E-9DE837EE9318}" type="presParOf" srcId="{75E38F68-BC04-45B0-929F-633EDE8C4B6E}" destId="{6A27A00B-17F5-4A11-A9AD-DF92ED026B6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932DF-C182-4983-9806-0A97D4646F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US"/>
        </a:p>
      </dgm:t>
    </dgm:pt>
    <dgm:pt modelId="{F4738453-0CC4-4892-9A0D-A10E21D8DFC3}">
      <dgm:prSet phldrT="[Texto]" custT="1"/>
      <dgm:spPr/>
      <dgm:t>
        <a:bodyPr/>
        <a:lstStyle/>
        <a:p>
          <a:pPr algn="just"/>
          <a:r>
            <a:rPr lang="es-ES" sz="2800" dirty="0" smtClean="0"/>
            <a:t>3 periodos, 2013, 2014, 2015</a:t>
          </a:r>
          <a:endParaRPr lang="es-US" sz="2800" dirty="0"/>
        </a:p>
      </dgm:t>
    </dgm:pt>
    <dgm:pt modelId="{363CB826-EEDE-4221-B6D0-F4D211877E7E}" type="parTrans" cxnId="{04CF0C90-E357-4F2D-85D4-D6078B5F3AF1}">
      <dgm:prSet/>
      <dgm:spPr/>
      <dgm:t>
        <a:bodyPr/>
        <a:lstStyle/>
        <a:p>
          <a:endParaRPr lang="es-US"/>
        </a:p>
      </dgm:t>
    </dgm:pt>
    <dgm:pt modelId="{8A248C8D-55AF-4829-B61A-808A4AF752F4}" type="sibTrans" cxnId="{04CF0C90-E357-4F2D-85D4-D6078B5F3AF1}">
      <dgm:prSet/>
      <dgm:spPr/>
      <dgm:t>
        <a:bodyPr/>
        <a:lstStyle/>
        <a:p>
          <a:endParaRPr lang="es-US"/>
        </a:p>
      </dgm:t>
    </dgm:pt>
    <dgm:pt modelId="{0D317622-CFE7-4BED-B709-9CEDE31D1455}">
      <dgm:prSet phldrT="[Texto]" custT="1"/>
      <dgm:spPr/>
      <dgm:t>
        <a:bodyPr/>
        <a:lstStyle/>
        <a:p>
          <a:pPr algn="just"/>
          <a:r>
            <a:rPr lang="es-ES" sz="2800" dirty="0" smtClean="0"/>
            <a:t>Subasta inversa electrónica, Menor cuantía, Publicación especial</a:t>
          </a:r>
          <a:endParaRPr lang="es-US" sz="2800" dirty="0"/>
        </a:p>
      </dgm:t>
    </dgm:pt>
    <dgm:pt modelId="{14EE2188-A956-4661-8B09-41FA5765E367}" type="parTrans" cxnId="{9F0C3375-1722-42B0-B1BA-8BC053C5ADD6}">
      <dgm:prSet/>
      <dgm:spPr/>
      <dgm:t>
        <a:bodyPr/>
        <a:lstStyle/>
        <a:p>
          <a:endParaRPr lang="es-US"/>
        </a:p>
      </dgm:t>
    </dgm:pt>
    <dgm:pt modelId="{DFC01A03-DFBB-43D8-842C-33542005678D}" type="sibTrans" cxnId="{9F0C3375-1722-42B0-B1BA-8BC053C5ADD6}">
      <dgm:prSet/>
      <dgm:spPr/>
      <dgm:t>
        <a:bodyPr/>
        <a:lstStyle/>
        <a:p>
          <a:endParaRPr lang="es-US"/>
        </a:p>
      </dgm:t>
    </dgm:pt>
    <dgm:pt modelId="{3DDF67A6-4F44-4421-83F4-32C6A2DC776D}">
      <dgm:prSet phldrT="[Texto]" phldr="1"/>
      <dgm:spPr/>
      <dgm:t>
        <a:bodyPr/>
        <a:lstStyle/>
        <a:p>
          <a:endParaRPr lang="es-US"/>
        </a:p>
      </dgm:t>
    </dgm:pt>
    <dgm:pt modelId="{F545A688-2530-4C6F-8109-70263FB99B96}" type="parTrans" cxnId="{D4BD7582-5B72-4014-9B78-2BC5903155DD}">
      <dgm:prSet/>
      <dgm:spPr/>
      <dgm:t>
        <a:bodyPr/>
        <a:lstStyle/>
        <a:p>
          <a:endParaRPr lang="es-US"/>
        </a:p>
      </dgm:t>
    </dgm:pt>
    <dgm:pt modelId="{469A95FE-B095-4786-AAB9-D0E23032E380}" type="sibTrans" cxnId="{D4BD7582-5B72-4014-9B78-2BC5903155DD}">
      <dgm:prSet/>
      <dgm:spPr/>
      <dgm:t>
        <a:bodyPr/>
        <a:lstStyle/>
        <a:p>
          <a:endParaRPr lang="es-US"/>
        </a:p>
      </dgm:t>
    </dgm:pt>
    <dgm:pt modelId="{1026BFB5-0A6B-46BC-920A-4554502093C3}">
      <dgm:prSet phldrT="[Texto]" custT="1"/>
      <dgm:spPr/>
      <dgm:t>
        <a:bodyPr/>
        <a:lstStyle/>
        <a:p>
          <a:endParaRPr lang="es-US" sz="2000" dirty="0"/>
        </a:p>
      </dgm:t>
    </dgm:pt>
    <dgm:pt modelId="{BAE8C508-34BE-4176-B19D-1C3D50DE8451}" type="parTrans" cxnId="{AB7DD639-EA78-4E49-9295-0B5A6DB8D8F2}">
      <dgm:prSet/>
      <dgm:spPr/>
      <dgm:t>
        <a:bodyPr/>
        <a:lstStyle/>
        <a:p>
          <a:endParaRPr lang="es-US"/>
        </a:p>
      </dgm:t>
    </dgm:pt>
    <dgm:pt modelId="{81FD3BF8-7878-4C9A-850C-B54402A72D8F}" type="sibTrans" cxnId="{AB7DD639-EA78-4E49-9295-0B5A6DB8D8F2}">
      <dgm:prSet/>
      <dgm:spPr/>
      <dgm:t>
        <a:bodyPr/>
        <a:lstStyle/>
        <a:p>
          <a:endParaRPr lang="es-US"/>
        </a:p>
      </dgm:t>
    </dgm:pt>
    <dgm:pt modelId="{B7EA6B34-4414-4B80-B915-AAF9EDABABDB}">
      <dgm:prSet phldrT="[Texto]" phldr="1"/>
      <dgm:spPr>
        <a:solidFill>
          <a:schemeClr val="bg1"/>
        </a:solidFill>
        <a:ln>
          <a:noFill/>
        </a:ln>
      </dgm:spPr>
      <dgm:t>
        <a:bodyPr/>
        <a:lstStyle/>
        <a:p>
          <a:endParaRPr lang="es-US" dirty="0"/>
        </a:p>
      </dgm:t>
    </dgm:pt>
    <dgm:pt modelId="{A889682F-0412-4CC4-A575-EBEFD244A569}" type="sibTrans" cxnId="{A8F56BF9-C847-4DBF-A27E-C8A214641CD2}">
      <dgm:prSet/>
      <dgm:spPr/>
      <dgm:t>
        <a:bodyPr/>
        <a:lstStyle/>
        <a:p>
          <a:endParaRPr lang="es-US"/>
        </a:p>
      </dgm:t>
    </dgm:pt>
    <dgm:pt modelId="{22C24586-057B-43DE-B4B6-AD19F332FC19}" type="parTrans" cxnId="{A8F56BF9-C847-4DBF-A27E-C8A214641CD2}">
      <dgm:prSet/>
      <dgm:spPr/>
      <dgm:t>
        <a:bodyPr/>
        <a:lstStyle/>
        <a:p>
          <a:endParaRPr lang="es-US"/>
        </a:p>
      </dgm:t>
    </dgm:pt>
    <dgm:pt modelId="{5BB41F6C-3505-40C4-AF71-28404A21CEAC}" type="pres">
      <dgm:prSet presAssocID="{642932DF-C182-4983-9806-0A97D4646FE0}" presName="linearFlow" presStyleCnt="0">
        <dgm:presLayoutVars>
          <dgm:dir/>
          <dgm:animLvl val="lvl"/>
          <dgm:resizeHandles val="exact"/>
        </dgm:presLayoutVars>
      </dgm:prSet>
      <dgm:spPr/>
      <dgm:t>
        <a:bodyPr/>
        <a:lstStyle/>
        <a:p>
          <a:endParaRPr lang="es-US"/>
        </a:p>
      </dgm:t>
    </dgm:pt>
    <dgm:pt modelId="{49C07D49-1E7C-46DA-B5F0-C38D990BE977}" type="pres">
      <dgm:prSet presAssocID="{B7EA6B34-4414-4B80-B915-AAF9EDABABDB}" presName="composite" presStyleCnt="0"/>
      <dgm:spPr/>
    </dgm:pt>
    <dgm:pt modelId="{C141B301-53C4-4203-BF4A-99F13036D5A9}" type="pres">
      <dgm:prSet presAssocID="{B7EA6B34-4414-4B80-B915-AAF9EDABABDB}" presName="parentText" presStyleLbl="alignNode1" presStyleIdx="0" presStyleCnt="2">
        <dgm:presLayoutVars>
          <dgm:chMax val="1"/>
          <dgm:bulletEnabled val="1"/>
        </dgm:presLayoutVars>
      </dgm:prSet>
      <dgm:spPr/>
      <dgm:t>
        <a:bodyPr/>
        <a:lstStyle/>
        <a:p>
          <a:endParaRPr lang="es-US"/>
        </a:p>
      </dgm:t>
    </dgm:pt>
    <dgm:pt modelId="{5B6C0A39-8BE6-4237-B38A-143A38BF0131}" type="pres">
      <dgm:prSet presAssocID="{B7EA6B34-4414-4B80-B915-AAF9EDABABDB}" presName="descendantText" presStyleLbl="alignAcc1" presStyleIdx="0" presStyleCnt="2">
        <dgm:presLayoutVars>
          <dgm:bulletEnabled val="1"/>
        </dgm:presLayoutVars>
      </dgm:prSet>
      <dgm:spPr/>
      <dgm:t>
        <a:bodyPr/>
        <a:lstStyle/>
        <a:p>
          <a:endParaRPr lang="es-US"/>
        </a:p>
      </dgm:t>
    </dgm:pt>
    <dgm:pt modelId="{46716F1D-D989-43EA-8DF8-124D2F5493A9}" type="pres">
      <dgm:prSet presAssocID="{A889682F-0412-4CC4-A575-EBEFD244A569}" presName="sp" presStyleCnt="0"/>
      <dgm:spPr/>
    </dgm:pt>
    <dgm:pt modelId="{A0054584-1F6A-44F7-A5B1-6EF4D7BF607B}" type="pres">
      <dgm:prSet presAssocID="{3DDF67A6-4F44-4421-83F4-32C6A2DC776D}" presName="composite" presStyleCnt="0"/>
      <dgm:spPr/>
    </dgm:pt>
    <dgm:pt modelId="{3B312AEF-0F2E-467D-9919-5922E4C0418E}" type="pres">
      <dgm:prSet presAssocID="{3DDF67A6-4F44-4421-83F4-32C6A2DC776D}" presName="parentText" presStyleLbl="alignNode1" presStyleIdx="1" presStyleCnt="2">
        <dgm:presLayoutVars>
          <dgm:chMax val="1"/>
          <dgm:bulletEnabled val="1"/>
        </dgm:presLayoutVars>
      </dgm:prSet>
      <dgm:spPr/>
      <dgm:t>
        <a:bodyPr/>
        <a:lstStyle/>
        <a:p>
          <a:endParaRPr lang="es-US"/>
        </a:p>
      </dgm:t>
    </dgm:pt>
    <dgm:pt modelId="{A1D2AE0E-4509-42FB-A3F4-B70DE1220E6E}" type="pres">
      <dgm:prSet presAssocID="{3DDF67A6-4F44-4421-83F4-32C6A2DC776D}" presName="descendantText" presStyleLbl="alignAcc1" presStyleIdx="1" presStyleCnt="2" custScaleY="212006">
        <dgm:presLayoutVars>
          <dgm:bulletEnabled val="1"/>
        </dgm:presLayoutVars>
      </dgm:prSet>
      <dgm:spPr/>
      <dgm:t>
        <a:bodyPr/>
        <a:lstStyle/>
        <a:p>
          <a:endParaRPr lang="es-US"/>
        </a:p>
      </dgm:t>
    </dgm:pt>
  </dgm:ptLst>
  <dgm:cxnLst>
    <dgm:cxn modelId="{CC24E0B2-3130-405D-9F3A-A8686E5D61DA}" type="presOf" srcId="{0D317622-CFE7-4BED-B709-9CEDE31D1455}" destId="{5B6C0A39-8BE6-4237-B38A-143A38BF0131}" srcOrd="0" destOrd="1" presId="urn:microsoft.com/office/officeart/2005/8/layout/chevron2"/>
    <dgm:cxn modelId="{AB7DD639-EA78-4E49-9295-0B5A6DB8D8F2}" srcId="{3DDF67A6-4F44-4421-83F4-32C6A2DC776D}" destId="{1026BFB5-0A6B-46BC-920A-4554502093C3}" srcOrd="0" destOrd="0" parTransId="{BAE8C508-34BE-4176-B19D-1C3D50DE8451}" sibTransId="{81FD3BF8-7878-4C9A-850C-B54402A72D8F}"/>
    <dgm:cxn modelId="{7A52A14C-E2DF-4B6E-985C-CB0AE91D9BF6}" type="presOf" srcId="{B7EA6B34-4414-4B80-B915-AAF9EDABABDB}" destId="{C141B301-53C4-4203-BF4A-99F13036D5A9}" srcOrd="0" destOrd="0" presId="urn:microsoft.com/office/officeart/2005/8/layout/chevron2"/>
    <dgm:cxn modelId="{14BB5BA5-28E4-4DE2-999F-CED7D8CA9D78}" type="presOf" srcId="{3DDF67A6-4F44-4421-83F4-32C6A2DC776D}" destId="{3B312AEF-0F2E-467D-9919-5922E4C0418E}" srcOrd="0" destOrd="0" presId="urn:microsoft.com/office/officeart/2005/8/layout/chevron2"/>
    <dgm:cxn modelId="{04CF0C90-E357-4F2D-85D4-D6078B5F3AF1}" srcId="{B7EA6B34-4414-4B80-B915-AAF9EDABABDB}" destId="{F4738453-0CC4-4892-9A0D-A10E21D8DFC3}" srcOrd="0" destOrd="0" parTransId="{363CB826-EEDE-4221-B6D0-F4D211877E7E}" sibTransId="{8A248C8D-55AF-4829-B61A-808A4AF752F4}"/>
    <dgm:cxn modelId="{A8F56BF9-C847-4DBF-A27E-C8A214641CD2}" srcId="{642932DF-C182-4983-9806-0A97D4646FE0}" destId="{B7EA6B34-4414-4B80-B915-AAF9EDABABDB}" srcOrd="0" destOrd="0" parTransId="{22C24586-057B-43DE-B4B6-AD19F332FC19}" sibTransId="{A889682F-0412-4CC4-A575-EBEFD244A569}"/>
    <dgm:cxn modelId="{0D08F89E-D9F8-488A-A21C-D5B9C08F30C6}" type="presOf" srcId="{642932DF-C182-4983-9806-0A97D4646FE0}" destId="{5BB41F6C-3505-40C4-AF71-28404A21CEAC}" srcOrd="0" destOrd="0" presId="urn:microsoft.com/office/officeart/2005/8/layout/chevron2"/>
    <dgm:cxn modelId="{D4BD7582-5B72-4014-9B78-2BC5903155DD}" srcId="{642932DF-C182-4983-9806-0A97D4646FE0}" destId="{3DDF67A6-4F44-4421-83F4-32C6A2DC776D}" srcOrd="1" destOrd="0" parTransId="{F545A688-2530-4C6F-8109-70263FB99B96}" sibTransId="{469A95FE-B095-4786-AAB9-D0E23032E380}"/>
    <dgm:cxn modelId="{9F0C3375-1722-42B0-B1BA-8BC053C5ADD6}" srcId="{B7EA6B34-4414-4B80-B915-AAF9EDABABDB}" destId="{0D317622-CFE7-4BED-B709-9CEDE31D1455}" srcOrd="1" destOrd="0" parTransId="{14EE2188-A956-4661-8B09-41FA5765E367}" sibTransId="{DFC01A03-DFBB-43D8-842C-33542005678D}"/>
    <dgm:cxn modelId="{8F830B52-8B2F-41E2-97E3-5E27E4C6DAD9}" type="presOf" srcId="{F4738453-0CC4-4892-9A0D-A10E21D8DFC3}" destId="{5B6C0A39-8BE6-4237-B38A-143A38BF0131}" srcOrd="0" destOrd="0" presId="urn:microsoft.com/office/officeart/2005/8/layout/chevron2"/>
    <dgm:cxn modelId="{2B76E94F-4BBA-4504-AE11-EFFADEB0679D}" type="presOf" srcId="{1026BFB5-0A6B-46BC-920A-4554502093C3}" destId="{A1D2AE0E-4509-42FB-A3F4-B70DE1220E6E}" srcOrd="0" destOrd="0" presId="urn:microsoft.com/office/officeart/2005/8/layout/chevron2"/>
    <dgm:cxn modelId="{355AD121-2BD0-4E28-B28C-AF5045A579CE}" type="presParOf" srcId="{5BB41F6C-3505-40C4-AF71-28404A21CEAC}" destId="{49C07D49-1E7C-46DA-B5F0-C38D990BE977}" srcOrd="0" destOrd="0" presId="urn:microsoft.com/office/officeart/2005/8/layout/chevron2"/>
    <dgm:cxn modelId="{B569BE09-E855-4B40-8DF6-0738B13F561E}" type="presParOf" srcId="{49C07D49-1E7C-46DA-B5F0-C38D990BE977}" destId="{C141B301-53C4-4203-BF4A-99F13036D5A9}" srcOrd="0" destOrd="0" presId="urn:microsoft.com/office/officeart/2005/8/layout/chevron2"/>
    <dgm:cxn modelId="{E864D1BD-6D0C-4FEA-AA30-41E63989E761}" type="presParOf" srcId="{49C07D49-1E7C-46DA-B5F0-C38D990BE977}" destId="{5B6C0A39-8BE6-4237-B38A-143A38BF0131}" srcOrd="1" destOrd="0" presId="urn:microsoft.com/office/officeart/2005/8/layout/chevron2"/>
    <dgm:cxn modelId="{7D2B0FC2-7BA4-4EAA-B551-E48995D2E8FF}" type="presParOf" srcId="{5BB41F6C-3505-40C4-AF71-28404A21CEAC}" destId="{46716F1D-D989-43EA-8DF8-124D2F5493A9}" srcOrd="1" destOrd="0" presId="urn:microsoft.com/office/officeart/2005/8/layout/chevron2"/>
    <dgm:cxn modelId="{F4649CB0-B6DA-4539-B10D-DD33ABD0D949}" type="presParOf" srcId="{5BB41F6C-3505-40C4-AF71-28404A21CEAC}" destId="{A0054584-1F6A-44F7-A5B1-6EF4D7BF607B}" srcOrd="2" destOrd="0" presId="urn:microsoft.com/office/officeart/2005/8/layout/chevron2"/>
    <dgm:cxn modelId="{D6E910E3-2B04-44B6-842F-7E55FC64BE75}" type="presParOf" srcId="{A0054584-1F6A-44F7-A5B1-6EF4D7BF607B}" destId="{3B312AEF-0F2E-467D-9919-5922E4C0418E}" srcOrd="0" destOrd="0" presId="urn:microsoft.com/office/officeart/2005/8/layout/chevron2"/>
    <dgm:cxn modelId="{AC88AD40-B69D-4066-94BC-6B6DB68CF0BC}" type="presParOf" srcId="{A0054584-1F6A-44F7-A5B1-6EF4D7BF607B}" destId="{A1D2AE0E-4509-42FB-A3F4-B70DE1220E6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ED302-58A1-4473-BDFF-CEABEE40B7C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US"/>
        </a:p>
      </dgm:t>
    </dgm:pt>
    <dgm:pt modelId="{0034D804-A2AE-4E4E-AB6F-D5E1B9D5F69F}">
      <dgm:prSet phldrT="[Texto]"/>
      <dgm:spPr/>
      <dgm:t>
        <a:bodyPr/>
        <a:lstStyle/>
        <a:p>
          <a:r>
            <a:rPr lang="es-US" dirty="0" smtClean="0"/>
            <a:t>Normalizado , no está en Catálogo Electrónico </a:t>
          </a:r>
          <a:endParaRPr lang="es-US" dirty="0"/>
        </a:p>
      </dgm:t>
    </dgm:pt>
    <dgm:pt modelId="{9191F71E-84F8-442D-9680-F95898672A1E}" type="parTrans" cxnId="{E3B52DC6-0CA2-4ECF-A735-C759A5B873A0}">
      <dgm:prSet/>
      <dgm:spPr/>
      <dgm:t>
        <a:bodyPr/>
        <a:lstStyle/>
        <a:p>
          <a:endParaRPr lang="es-US"/>
        </a:p>
      </dgm:t>
    </dgm:pt>
    <dgm:pt modelId="{9BE5E2BA-3CCF-4FEA-ACD8-090F0D794FFF}" type="sibTrans" cxnId="{E3B52DC6-0CA2-4ECF-A735-C759A5B873A0}">
      <dgm:prSet/>
      <dgm:spPr/>
      <dgm:t>
        <a:bodyPr/>
        <a:lstStyle/>
        <a:p>
          <a:endParaRPr lang="es-US"/>
        </a:p>
      </dgm:t>
    </dgm:pt>
    <dgm:pt modelId="{ACC1B187-99C7-4CEC-9F70-9D6CAC92AF60}">
      <dgm:prSet phldrT="[Texto]"/>
      <dgm:spPr/>
      <dgm:t>
        <a:bodyPr/>
        <a:lstStyle/>
        <a:p>
          <a:r>
            <a:rPr lang="es-US" dirty="0" smtClean="0"/>
            <a:t>Invitaciones a Nivel Nacional, proveedores</a:t>
          </a:r>
          <a:endParaRPr lang="es-US" dirty="0"/>
        </a:p>
      </dgm:t>
    </dgm:pt>
    <dgm:pt modelId="{816FFAA2-C63B-4A1A-B06C-B09F95EBBE66}" type="parTrans" cxnId="{8094DA9C-0F04-4F5B-AE15-8A1F92767ACE}">
      <dgm:prSet/>
      <dgm:spPr/>
      <dgm:t>
        <a:bodyPr/>
        <a:lstStyle/>
        <a:p>
          <a:endParaRPr lang="es-US"/>
        </a:p>
      </dgm:t>
    </dgm:pt>
    <dgm:pt modelId="{B1D08E7C-363B-49F9-9044-0E9524BDA718}" type="sibTrans" cxnId="{8094DA9C-0F04-4F5B-AE15-8A1F92767ACE}">
      <dgm:prSet/>
      <dgm:spPr/>
      <dgm:t>
        <a:bodyPr/>
        <a:lstStyle/>
        <a:p>
          <a:endParaRPr lang="es-US"/>
        </a:p>
      </dgm:t>
    </dgm:pt>
    <dgm:pt modelId="{08DE2544-7B95-41AF-9E60-B4CC83F601BA}">
      <dgm:prSet phldrT="[Texto]"/>
      <dgm:spPr/>
      <dgm:t>
        <a:bodyPr/>
        <a:lstStyle/>
        <a:p>
          <a:r>
            <a:rPr lang="es-US" dirty="0" smtClean="0"/>
            <a:t>Subir acta de calificación </a:t>
          </a:r>
          <a:endParaRPr lang="es-US" dirty="0"/>
        </a:p>
      </dgm:t>
    </dgm:pt>
    <dgm:pt modelId="{84D7CA9E-C67F-443B-98E6-B8125E1C30B9}" type="parTrans" cxnId="{ECF5AE90-0280-4DB7-81EA-DFD2A57D3C53}">
      <dgm:prSet/>
      <dgm:spPr/>
      <dgm:t>
        <a:bodyPr/>
        <a:lstStyle/>
        <a:p>
          <a:endParaRPr lang="es-US"/>
        </a:p>
      </dgm:t>
    </dgm:pt>
    <dgm:pt modelId="{04C5BDA1-55D4-4BA0-A35C-163A01589BCB}" type="sibTrans" cxnId="{ECF5AE90-0280-4DB7-81EA-DFD2A57D3C53}">
      <dgm:prSet/>
      <dgm:spPr/>
      <dgm:t>
        <a:bodyPr/>
        <a:lstStyle/>
        <a:p>
          <a:endParaRPr lang="es-US"/>
        </a:p>
      </dgm:t>
    </dgm:pt>
    <dgm:pt modelId="{6A760C1E-1E4A-4F4F-849F-6DCD24BDD113}">
      <dgm:prSet phldrT="[Texto]"/>
      <dgm:spPr/>
      <dgm:t>
        <a:bodyPr/>
        <a:lstStyle/>
        <a:p>
          <a:r>
            <a:rPr lang="es-US" b="1" dirty="0" smtClean="0"/>
            <a:t>Puja, más de un oferente calificado, precio bajo</a:t>
          </a:r>
          <a:endParaRPr lang="es-US" dirty="0"/>
        </a:p>
      </dgm:t>
    </dgm:pt>
    <dgm:pt modelId="{20182BCF-E066-4D03-AA2D-758F0CFC8015}" type="parTrans" cxnId="{C21956AB-FAD7-4C3E-B597-18BA43EF7A5C}">
      <dgm:prSet/>
      <dgm:spPr/>
      <dgm:t>
        <a:bodyPr/>
        <a:lstStyle/>
        <a:p>
          <a:endParaRPr lang="es-US"/>
        </a:p>
      </dgm:t>
    </dgm:pt>
    <dgm:pt modelId="{B27F8862-3EF4-4148-9CD2-761C9AC625F5}" type="sibTrans" cxnId="{C21956AB-FAD7-4C3E-B597-18BA43EF7A5C}">
      <dgm:prSet/>
      <dgm:spPr/>
      <dgm:t>
        <a:bodyPr/>
        <a:lstStyle/>
        <a:p>
          <a:endParaRPr lang="es-US"/>
        </a:p>
      </dgm:t>
    </dgm:pt>
    <dgm:pt modelId="{4FF04010-6A1B-4FB7-B1BD-69AE088F6068}">
      <dgm:prSet phldrT="[Texto]"/>
      <dgm:spPr/>
      <dgm:t>
        <a:bodyPr/>
        <a:lstStyle/>
        <a:p>
          <a:r>
            <a:rPr lang="es-US" dirty="0" smtClean="0"/>
            <a:t>Negociación, rebaja al menos 5%</a:t>
          </a:r>
          <a:endParaRPr lang="es-US" dirty="0"/>
        </a:p>
      </dgm:t>
    </dgm:pt>
    <dgm:pt modelId="{12FF5837-CA15-403A-8C56-13A66D303048}" type="parTrans" cxnId="{C6B0BE29-BA33-4EA1-B2E4-1497F1166A9C}">
      <dgm:prSet/>
      <dgm:spPr/>
      <dgm:t>
        <a:bodyPr/>
        <a:lstStyle/>
        <a:p>
          <a:endParaRPr lang="es-US"/>
        </a:p>
      </dgm:t>
    </dgm:pt>
    <dgm:pt modelId="{A73C51D2-91A0-4309-8777-27FA7292B47A}" type="sibTrans" cxnId="{C6B0BE29-BA33-4EA1-B2E4-1497F1166A9C}">
      <dgm:prSet/>
      <dgm:spPr/>
      <dgm:t>
        <a:bodyPr/>
        <a:lstStyle/>
        <a:p>
          <a:endParaRPr lang="es-US"/>
        </a:p>
      </dgm:t>
    </dgm:pt>
    <dgm:pt modelId="{C45F5404-BA1A-495F-A7E4-61392D9CA505}" type="pres">
      <dgm:prSet presAssocID="{368ED302-58A1-4473-BDFF-CEABEE40B7C6}" presName="Name0" presStyleCnt="0">
        <dgm:presLayoutVars>
          <dgm:dir/>
          <dgm:resizeHandles val="exact"/>
        </dgm:presLayoutVars>
      </dgm:prSet>
      <dgm:spPr/>
      <dgm:t>
        <a:bodyPr/>
        <a:lstStyle/>
        <a:p>
          <a:endParaRPr lang="es-US"/>
        </a:p>
      </dgm:t>
    </dgm:pt>
    <dgm:pt modelId="{D8B6A54F-5128-4CD8-A083-B19C55F32E7D}" type="pres">
      <dgm:prSet presAssocID="{368ED302-58A1-4473-BDFF-CEABEE40B7C6}" presName="cycle" presStyleCnt="0"/>
      <dgm:spPr/>
    </dgm:pt>
    <dgm:pt modelId="{F71B38E1-B2DE-4661-9DED-109EBB8E3154}" type="pres">
      <dgm:prSet presAssocID="{0034D804-A2AE-4E4E-AB6F-D5E1B9D5F69F}" presName="nodeFirstNode" presStyleLbl="node1" presStyleIdx="0" presStyleCnt="5">
        <dgm:presLayoutVars>
          <dgm:bulletEnabled val="1"/>
        </dgm:presLayoutVars>
      </dgm:prSet>
      <dgm:spPr/>
      <dgm:t>
        <a:bodyPr/>
        <a:lstStyle/>
        <a:p>
          <a:endParaRPr lang="es-US"/>
        </a:p>
      </dgm:t>
    </dgm:pt>
    <dgm:pt modelId="{F7F5DB5B-9D1E-4753-829A-1082DA04A32C}" type="pres">
      <dgm:prSet presAssocID="{9BE5E2BA-3CCF-4FEA-ACD8-090F0D794FFF}" presName="sibTransFirstNode" presStyleLbl="bgShp" presStyleIdx="0" presStyleCnt="1"/>
      <dgm:spPr/>
      <dgm:t>
        <a:bodyPr/>
        <a:lstStyle/>
        <a:p>
          <a:endParaRPr lang="es-US"/>
        </a:p>
      </dgm:t>
    </dgm:pt>
    <dgm:pt modelId="{664BC961-F32C-41EA-9BC3-FFBD83858186}" type="pres">
      <dgm:prSet presAssocID="{ACC1B187-99C7-4CEC-9F70-9D6CAC92AF60}" presName="nodeFollowingNodes" presStyleLbl="node1" presStyleIdx="1" presStyleCnt="5">
        <dgm:presLayoutVars>
          <dgm:bulletEnabled val="1"/>
        </dgm:presLayoutVars>
      </dgm:prSet>
      <dgm:spPr/>
      <dgm:t>
        <a:bodyPr/>
        <a:lstStyle/>
        <a:p>
          <a:endParaRPr lang="es-US"/>
        </a:p>
      </dgm:t>
    </dgm:pt>
    <dgm:pt modelId="{63B633D9-4FC2-45A7-990D-57F88C6AE10C}" type="pres">
      <dgm:prSet presAssocID="{08DE2544-7B95-41AF-9E60-B4CC83F601BA}" presName="nodeFollowingNodes" presStyleLbl="node1" presStyleIdx="2" presStyleCnt="5">
        <dgm:presLayoutVars>
          <dgm:bulletEnabled val="1"/>
        </dgm:presLayoutVars>
      </dgm:prSet>
      <dgm:spPr/>
      <dgm:t>
        <a:bodyPr/>
        <a:lstStyle/>
        <a:p>
          <a:endParaRPr lang="es-US"/>
        </a:p>
      </dgm:t>
    </dgm:pt>
    <dgm:pt modelId="{6FD719A6-E006-42FE-BA27-EFC28A85D639}" type="pres">
      <dgm:prSet presAssocID="{6A760C1E-1E4A-4F4F-849F-6DCD24BDD113}" presName="nodeFollowingNodes" presStyleLbl="node1" presStyleIdx="3" presStyleCnt="5">
        <dgm:presLayoutVars>
          <dgm:bulletEnabled val="1"/>
        </dgm:presLayoutVars>
      </dgm:prSet>
      <dgm:spPr/>
      <dgm:t>
        <a:bodyPr/>
        <a:lstStyle/>
        <a:p>
          <a:endParaRPr lang="es-US"/>
        </a:p>
      </dgm:t>
    </dgm:pt>
    <dgm:pt modelId="{8C34BBC2-4E25-473D-B87A-EC299026DA33}" type="pres">
      <dgm:prSet presAssocID="{4FF04010-6A1B-4FB7-B1BD-69AE088F6068}" presName="nodeFollowingNodes" presStyleLbl="node1" presStyleIdx="4" presStyleCnt="5">
        <dgm:presLayoutVars>
          <dgm:bulletEnabled val="1"/>
        </dgm:presLayoutVars>
      </dgm:prSet>
      <dgm:spPr/>
      <dgm:t>
        <a:bodyPr/>
        <a:lstStyle/>
        <a:p>
          <a:endParaRPr lang="es-US"/>
        </a:p>
      </dgm:t>
    </dgm:pt>
  </dgm:ptLst>
  <dgm:cxnLst>
    <dgm:cxn modelId="{E3B52DC6-0CA2-4ECF-A735-C759A5B873A0}" srcId="{368ED302-58A1-4473-BDFF-CEABEE40B7C6}" destId="{0034D804-A2AE-4E4E-AB6F-D5E1B9D5F69F}" srcOrd="0" destOrd="0" parTransId="{9191F71E-84F8-442D-9680-F95898672A1E}" sibTransId="{9BE5E2BA-3CCF-4FEA-ACD8-090F0D794FFF}"/>
    <dgm:cxn modelId="{ECF5AE90-0280-4DB7-81EA-DFD2A57D3C53}" srcId="{368ED302-58A1-4473-BDFF-CEABEE40B7C6}" destId="{08DE2544-7B95-41AF-9E60-B4CC83F601BA}" srcOrd="2" destOrd="0" parTransId="{84D7CA9E-C67F-443B-98E6-B8125E1C30B9}" sibTransId="{04C5BDA1-55D4-4BA0-A35C-163A01589BCB}"/>
    <dgm:cxn modelId="{C21956AB-FAD7-4C3E-B597-18BA43EF7A5C}" srcId="{368ED302-58A1-4473-BDFF-CEABEE40B7C6}" destId="{6A760C1E-1E4A-4F4F-849F-6DCD24BDD113}" srcOrd="3" destOrd="0" parTransId="{20182BCF-E066-4D03-AA2D-758F0CFC8015}" sibTransId="{B27F8862-3EF4-4148-9CD2-761C9AC625F5}"/>
    <dgm:cxn modelId="{A2120758-102A-498D-9496-AE14DB1AC24E}" type="presOf" srcId="{4FF04010-6A1B-4FB7-B1BD-69AE088F6068}" destId="{8C34BBC2-4E25-473D-B87A-EC299026DA33}" srcOrd="0" destOrd="0" presId="urn:microsoft.com/office/officeart/2005/8/layout/cycle3"/>
    <dgm:cxn modelId="{57224441-C066-48B2-8898-EA849AEC7713}" type="presOf" srcId="{9BE5E2BA-3CCF-4FEA-ACD8-090F0D794FFF}" destId="{F7F5DB5B-9D1E-4753-829A-1082DA04A32C}" srcOrd="0" destOrd="0" presId="urn:microsoft.com/office/officeart/2005/8/layout/cycle3"/>
    <dgm:cxn modelId="{8094DA9C-0F04-4F5B-AE15-8A1F92767ACE}" srcId="{368ED302-58A1-4473-BDFF-CEABEE40B7C6}" destId="{ACC1B187-99C7-4CEC-9F70-9D6CAC92AF60}" srcOrd="1" destOrd="0" parTransId="{816FFAA2-C63B-4A1A-B06C-B09F95EBBE66}" sibTransId="{B1D08E7C-363B-49F9-9044-0E9524BDA718}"/>
    <dgm:cxn modelId="{E9DB6A10-0CE8-4396-80C4-E24A2FC18ED7}" type="presOf" srcId="{368ED302-58A1-4473-BDFF-CEABEE40B7C6}" destId="{C45F5404-BA1A-495F-A7E4-61392D9CA505}" srcOrd="0" destOrd="0" presId="urn:microsoft.com/office/officeart/2005/8/layout/cycle3"/>
    <dgm:cxn modelId="{DA829702-C983-429F-8C20-A88E0E7F87E4}" type="presOf" srcId="{6A760C1E-1E4A-4F4F-849F-6DCD24BDD113}" destId="{6FD719A6-E006-42FE-BA27-EFC28A85D639}" srcOrd="0" destOrd="0" presId="urn:microsoft.com/office/officeart/2005/8/layout/cycle3"/>
    <dgm:cxn modelId="{C6B0BE29-BA33-4EA1-B2E4-1497F1166A9C}" srcId="{368ED302-58A1-4473-BDFF-CEABEE40B7C6}" destId="{4FF04010-6A1B-4FB7-B1BD-69AE088F6068}" srcOrd="4" destOrd="0" parTransId="{12FF5837-CA15-403A-8C56-13A66D303048}" sibTransId="{A73C51D2-91A0-4309-8777-27FA7292B47A}"/>
    <dgm:cxn modelId="{ECE8226F-A286-4E7E-AC73-FA2E6886EF9A}" type="presOf" srcId="{ACC1B187-99C7-4CEC-9F70-9D6CAC92AF60}" destId="{664BC961-F32C-41EA-9BC3-FFBD83858186}" srcOrd="0" destOrd="0" presId="urn:microsoft.com/office/officeart/2005/8/layout/cycle3"/>
    <dgm:cxn modelId="{06B1EF47-2F88-4193-9DAF-B8DBD3D4BADF}" type="presOf" srcId="{0034D804-A2AE-4E4E-AB6F-D5E1B9D5F69F}" destId="{F71B38E1-B2DE-4661-9DED-109EBB8E3154}" srcOrd="0" destOrd="0" presId="urn:microsoft.com/office/officeart/2005/8/layout/cycle3"/>
    <dgm:cxn modelId="{A142DA53-D8F5-4E4E-8A6A-E42FAFDDFDAB}" type="presOf" srcId="{08DE2544-7B95-41AF-9E60-B4CC83F601BA}" destId="{63B633D9-4FC2-45A7-990D-57F88C6AE10C}" srcOrd="0" destOrd="0" presId="urn:microsoft.com/office/officeart/2005/8/layout/cycle3"/>
    <dgm:cxn modelId="{B4B59D69-150D-4190-9898-A51D4EB58CA4}" type="presParOf" srcId="{C45F5404-BA1A-495F-A7E4-61392D9CA505}" destId="{D8B6A54F-5128-4CD8-A083-B19C55F32E7D}" srcOrd="0" destOrd="0" presId="urn:microsoft.com/office/officeart/2005/8/layout/cycle3"/>
    <dgm:cxn modelId="{3A4A1C54-4236-4939-839A-DDA1A388EE6D}" type="presParOf" srcId="{D8B6A54F-5128-4CD8-A083-B19C55F32E7D}" destId="{F71B38E1-B2DE-4661-9DED-109EBB8E3154}" srcOrd="0" destOrd="0" presId="urn:microsoft.com/office/officeart/2005/8/layout/cycle3"/>
    <dgm:cxn modelId="{CC802B35-A529-43D6-B77C-4948DEDC8F4C}" type="presParOf" srcId="{D8B6A54F-5128-4CD8-A083-B19C55F32E7D}" destId="{F7F5DB5B-9D1E-4753-829A-1082DA04A32C}" srcOrd="1" destOrd="0" presId="urn:microsoft.com/office/officeart/2005/8/layout/cycle3"/>
    <dgm:cxn modelId="{00B20476-5DC1-43E2-8BD0-B1AFD841310D}" type="presParOf" srcId="{D8B6A54F-5128-4CD8-A083-B19C55F32E7D}" destId="{664BC961-F32C-41EA-9BC3-FFBD83858186}" srcOrd="2" destOrd="0" presId="urn:microsoft.com/office/officeart/2005/8/layout/cycle3"/>
    <dgm:cxn modelId="{8AC83F9F-4981-4252-8C88-2BB9E8BA6C08}" type="presParOf" srcId="{D8B6A54F-5128-4CD8-A083-B19C55F32E7D}" destId="{63B633D9-4FC2-45A7-990D-57F88C6AE10C}" srcOrd="3" destOrd="0" presId="urn:microsoft.com/office/officeart/2005/8/layout/cycle3"/>
    <dgm:cxn modelId="{E37C3EAB-BFC7-486C-A88C-0DDAE1B5884B}" type="presParOf" srcId="{D8B6A54F-5128-4CD8-A083-B19C55F32E7D}" destId="{6FD719A6-E006-42FE-BA27-EFC28A85D639}" srcOrd="4" destOrd="0" presId="urn:microsoft.com/office/officeart/2005/8/layout/cycle3"/>
    <dgm:cxn modelId="{A0CD5584-8587-43C8-B240-F45EA330B3A3}" type="presParOf" srcId="{D8B6A54F-5128-4CD8-A083-B19C55F32E7D}" destId="{8C34BBC2-4E25-473D-B87A-EC299026DA3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ED302-58A1-4473-BDFF-CEABEE40B7C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US"/>
        </a:p>
      </dgm:t>
    </dgm:pt>
    <dgm:pt modelId="{0034D804-A2AE-4E4E-AB6F-D5E1B9D5F69F}">
      <dgm:prSet phldrT="[Texto]" custT="1"/>
      <dgm:spPr/>
      <dgm:t>
        <a:bodyPr/>
        <a:lstStyle/>
        <a:p>
          <a:pPr algn="just"/>
          <a:r>
            <a:rPr lang="es-US" sz="1800" dirty="0" smtClean="0"/>
            <a:t>Adquirir bienes y contratar servicios no Normalizado</a:t>
          </a:r>
          <a:endParaRPr lang="es-US" sz="1800" dirty="0"/>
        </a:p>
      </dgm:t>
    </dgm:pt>
    <dgm:pt modelId="{9191F71E-84F8-442D-9680-F95898672A1E}" type="parTrans" cxnId="{E3B52DC6-0CA2-4ECF-A735-C759A5B873A0}">
      <dgm:prSet/>
      <dgm:spPr/>
      <dgm:t>
        <a:bodyPr/>
        <a:lstStyle/>
        <a:p>
          <a:endParaRPr lang="es-US"/>
        </a:p>
      </dgm:t>
    </dgm:pt>
    <dgm:pt modelId="{9BE5E2BA-3CCF-4FEA-ACD8-090F0D794FFF}" type="sibTrans" cxnId="{E3B52DC6-0CA2-4ECF-A735-C759A5B873A0}">
      <dgm:prSet/>
      <dgm:spPr/>
      <dgm:t>
        <a:bodyPr/>
        <a:lstStyle/>
        <a:p>
          <a:endParaRPr lang="es-US"/>
        </a:p>
      </dgm:t>
    </dgm:pt>
    <dgm:pt modelId="{ACC1B187-99C7-4CEC-9F70-9D6CAC92AF60}">
      <dgm:prSet phldrT="[Texto]" custT="1"/>
      <dgm:spPr/>
      <dgm:t>
        <a:bodyPr/>
        <a:lstStyle/>
        <a:p>
          <a:pPr algn="just"/>
          <a:r>
            <a:rPr lang="es-US" sz="1800" dirty="0" smtClean="0"/>
            <a:t>Proveedores deben enviar aceptación, mínimo 3</a:t>
          </a:r>
        </a:p>
      </dgm:t>
    </dgm:pt>
    <dgm:pt modelId="{816FFAA2-C63B-4A1A-B06C-B09F95EBBE66}" type="parTrans" cxnId="{8094DA9C-0F04-4F5B-AE15-8A1F92767ACE}">
      <dgm:prSet/>
      <dgm:spPr/>
      <dgm:t>
        <a:bodyPr/>
        <a:lstStyle/>
        <a:p>
          <a:endParaRPr lang="es-US"/>
        </a:p>
      </dgm:t>
    </dgm:pt>
    <dgm:pt modelId="{B1D08E7C-363B-49F9-9044-0E9524BDA718}" type="sibTrans" cxnId="{8094DA9C-0F04-4F5B-AE15-8A1F92767ACE}">
      <dgm:prSet/>
      <dgm:spPr/>
      <dgm:t>
        <a:bodyPr/>
        <a:lstStyle/>
        <a:p>
          <a:endParaRPr lang="es-US"/>
        </a:p>
      </dgm:t>
    </dgm:pt>
    <dgm:pt modelId="{08DE2544-7B95-41AF-9E60-B4CC83F601BA}">
      <dgm:prSet phldrT="[Texto]" custT="1"/>
      <dgm:spPr/>
      <dgm:t>
        <a:bodyPr/>
        <a:lstStyle/>
        <a:p>
          <a:pPr algn="ctr"/>
          <a:r>
            <a:rPr lang="es-US" sz="1800" b="0" dirty="0" smtClean="0"/>
            <a:t>Selección del proveedor o re-selección de proveedores, sistema elije</a:t>
          </a:r>
        </a:p>
      </dgm:t>
    </dgm:pt>
    <dgm:pt modelId="{84D7CA9E-C67F-443B-98E6-B8125E1C30B9}" type="parTrans" cxnId="{ECF5AE90-0280-4DB7-81EA-DFD2A57D3C53}">
      <dgm:prSet/>
      <dgm:spPr/>
      <dgm:t>
        <a:bodyPr/>
        <a:lstStyle/>
        <a:p>
          <a:endParaRPr lang="es-US"/>
        </a:p>
      </dgm:t>
    </dgm:pt>
    <dgm:pt modelId="{04C5BDA1-55D4-4BA0-A35C-163A01589BCB}" type="sibTrans" cxnId="{ECF5AE90-0280-4DB7-81EA-DFD2A57D3C53}">
      <dgm:prSet/>
      <dgm:spPr/>
      <dgm:t>
        <a:bodyPr/>
        <a:lstStyle/>
        <a:p>
          <a:endParaRPr lang="es-US"/>
        </a:p>
      </dgm:t>
    </dgm:pt>
    <dgm:pt modelId="{8BD94059-0D9D-4247-ACD8-843D1C6D2612}">
      <dgm:prSet phldrT="[Texto]" custT="1"/>
      <dgm:spPr/>
      <dgm:t>
        <a:bodyPr/>
        <a:lstStyle/>
        <a:p>
          <a:pPr algn="just"/>
          <a:r>
            <a:rPr lang="es-US" sz="1800" dirty="0" smtClean="0"/>
            <a:t>Economía popular y solidaria, micro y pequeñas empresas (local)</a:t>
          </a:r>
          <a:endParaRPr lang="es-US" sz="1800" dirty="0"/>
        </a:p>
      </dgm:t>
    </dgm:pt>
    <dgm:pt modelId="{6DC14AA7-26CD-46BA-959E-60846A5E8D2F}" type="parTrans" cxnId="{4891062B-0F74-42E4-A649-C25DAD307F7F}">
      <dgm:prSet/>
      <dgm:spPr/>
      <dgm:t>
        <a:bodyPr/>
        <a:lstStyle/>
        <a:p>
          <a:endParaRPr lang="es-US"/>
        </a:p>
      </dgm:t>
    </dgm:pt>
    <dgm:pt modelId="{FC805EA2-B2CE-40CE-A287-201B4DE0735B}" type="sibTrans" cxnId="{4891062B-0F74-42E4-A649-C25DAD307F7F}">
      <dgm:prSet/>
      <dgm:spPr/>
      <dgm:t>
        <a:bodyPr/>
        <a:lstStyle/>
        <a:p>
          <a:endParaRPr lang="es-US"/>
        </a:p>
      </dgm:t>
    </dgm:pt>
    <dgm:pt modelId="{0E14E511-077B-41FC-9A91-2D734CFF4D9C}">
      <dgm:prSet phldrT="[Texto]" custT="1"/>
      <dgm:spPr/>
      <dgm:t>
        <a:bodyPr/>
        <a:lstStyle/>
        <a:p>
          <a:pPr algn="ctr"/>
          <a:r>
            <a:rPr lang="es-US" sz="1800" b="0" dirty="0" smtClean="0"/>
            <a:t>Nivel nacional</a:t>
          </a:r>
        </a:p>
      </dgm:t>
    </dgm:pt>
    <dgm:pt modelId="{1360A617-CE83-4DD8-B06E-2C037AA825CE}" type="parTrans" cxnId="{9C68FD9F-C499-4CEA-B63E-883BD070CE92}">
      <dgm:prSet/>
      <dgm:spPr/>
    </dgm:pt>
    <dgm:pt modelId="{E4111A11-01DC-4A4B-80A5-F2454E0EBA00}" type="sibTrans" cxnId="{9C68FD9F-C499-4CEA-B63E-883BD070CE92}">
      <dgm:prSet/>
      <dgm:spPr/>
    </dgm:pt>
    <dgm:pt modelId="{C45F5404-BA1A-495F-A7E4-61392D9CA505}" type="pres">
      <dgm:prSet presAssocID="{368ED302-58A1-4473-BDFF-CEABEE40B7C6}" presName="Name0" presStyleCnt="0">
        <dgm:presLayoutVars>
          <dgm:dir/>
          <dgm:resizeHandles val="exact"/>
        </dgm:presLayoutVars>
      </dgm:prSet>
      <dgm:spPr/>
      <dgm:t>
        <a:bodyPr/>
        <a:lstStyle/>
        <a:p>
          <a:endParaRPr lang="es-US"/>
        </a:p>
      </dgm:t>
    </dgm:pt>
    <dgm:pt modelId="{D8B6A54F-5128-4CD8-A083-B19C55F32E7D}" type="pres">
      <dgm:prSet presAssocID="{368ED302-58A1-4473-BDFF-CEABEE40B7C6}" presName="cycle" presStyleCnt="0"/>
      <dgm:spPr/>
    </dgm:pt>
    <dgm:pt modelId="{F71B38E1-B2DE-4661-9DED-109EBB8E3154}" type="pres">
      <dgm:prSet presAssocID="{0034D804-A2AE-4E4E-AB6F-D5E1B9D5F69F}" presName="nodeFirstNode" presStyleLbl="node1" presStyleIdx="0" presStyleCnt="5">
        <dgm:presLayoutVars>
          <dgm:bulletEnabled val="1"/>
        </dgm:presLayoutVars>
      </dgm:prSet>
      <dgm:spPr/>
      <dgm:t>
        <a:bodyPr/>
        <a:lstStyle/>
        <a:p>
          <a:endParaRPr lang="es-US"/>
        </a:p>
      </dgm:t>
    </dgm:pt>
    <dgm:pt modelId="{F7F5DB5B-9D1E-4753-829A-1082DA04A32C}" type="pres">
      <dgm:prSet presAssocID="{9BE5E2BA-3CCF-4FEA-ACD8-090F0D794FFF}" presName="sibTransFirstNode" presStyleLbl="bgShp" presStyleIdx="0" presStyleCnt="1"/>
      <dgm:spPr/>
      <dgm:t>
        <a:bodyPr/>
        <a:lstStyle/>
        <a:p>
          <a:endParaRPr lang="es-US"/>
        </a:p>
      </dgm:t>
    </dgm:pt>
    <dgm:pt modelId="{AF41E192-A427-4E60-A3A9-73430936E870}" type="pres">
      <dgm:prSet presAssocID="{8BD94059-0D9D-4247-ACD8-843D1C6D2612}" presName="nodeFollowingNodes" presStyleLbl="node1" presStyleIdx="1" presStyleCnt="5">
        <dgm:presLayoutVars>
          <dgm:bulletEnabled val="1"/>
        </dgm:presLayoutVars>
      </dgm:prSet>
      <dgm:spPr/>
      <dgm:t>
        <a:bodyPr/>
        <a:lstStyle/>
        <a:p>
          <a:endParaRPr lang="es-US"/>
        </a:p>
      </dgm:t>
    </dgm:pt>
    <dgm:pt modelId="{664BC961-F32C-41EA-9BC3-FFBD83858186}" type="pres">
      <dgm:prSet presAssocID="{ACC1B187-99C7-4CEC-9F70-9D6CAC92AF60}" presName="nodeFollowingNodes" presStyleLbl="node1" presStyleIdx="2" presStyleCnt="5">
        <dgm:presLayoutVars>
          <dgm:bulletEnabled val="1"/>
        </dgm:presLayoutVars>
      </dgm:prSet>
      <dgm:spPr/>
      <dgm:t>
        <a:bodyPr/>
        <a:lstStyle/>
        <a:p>
          <a:endParaRPr lang="es-US"/>
        </a:p>
      </dgm:t>
    </dgm:pt>
    <dgm:pt modelId="{63B633D9-4FC2-45A7-990D-57F88C6AE10C}" type="pres">
      <dgm:prSet presAssocID="{08DE2544-7B95-41AF-9E60-B4CC83F601BA}" presName="nodeFollowingNodes" presStyleLbl="node1" presStyleIdx="3" presStyleCnt="5">
        <dgm:presLayoutVars>
          <dgm:bulletEnabled val="1"/>
        </dgm:presLayoutVars>
      </dgm:prSet>
      <dgm:spPr/>
      <dgm:t>
        <a:bodyPr/>
        <a:lstStyle/>
        <a:p>
          <a:endParaRPr lang="es-US"/>
        </a:p>
      </dgm:t>
    </dgm:pt>
    <dgm:pt modelId="{F7AEB48F-2EAD-4CCB-836C-646796A07FE0}" type="pres">
      <dgm:prSet presAssocID="{0E14E511-077B-41FC-9A91-2D734CFF4D9C}" presName="nodeFollowingNodes" presStyleLbl="node1" presStyleIdx="4" presStyleCnt="5">
        <dgm:presLayoutVars>
          <dgm:bulletEnabled val="1"/>
        </dgm:presLayoutVars>
      </dgm:prSet>
      <dgm:spPr/>
      <dgm:t>
        <a:bodyPr/>
        <a:lstStyle/>
        <a:p>
          <a:endParaRPr lang="es-US"/>
        </a:p>
      </dgm:t>
    </dgm:pt>
  </dgm:ptLst>
  <dgm:cxnLst>
    <dgm:cxn modelId="{1297B821-78E3-4305-A2CF-E4D798C7BE3A}" type="presOf" srcId="{368ED302-58A1-4473-BDFF-CEABEE40B7C6}" destId="{C45F5404-BA1A-495F-A7E4-61392D9CA505}" srcOrd="0" destOrd="0" presId="urn:microsoft.com/office/officeart/2005/8/layout/cycle3"/>
    <dgm:cxn modelId="{9C68FD9F-C499-4CEA-B63E-883BD070CE92}" srcId="{368ED302-58A1-4473-BDFF-CEABEE40B7C6}" destId="{0E14E511-077B-41FC-9A91-2D734CFF4D9C}" srcOrd="4" destOrd="0" parTransId="{1360A617-CE83-4DD8-B06E-2C037AA825CE}" sibTransId="{E4111A11-01DC-4A4B-80A5-F2454E0EBA00}"/>
    <dgm:cxn modelId="{4891062B-0F74-42E4-A649-C25DAD307F7F}" srcId="{368ED302-58A1-4473-BDFF-CEABEE40B7C6}" destId="{8BD94059-0D9D-4247-ACD8-843D1C6D2612}" srcOrd="1" destOrd="0" parTransId="{6DC14AA7-26CD-46BA-959E-60846A5E8D2F}" sibTransId="{FC805EA2-B2CE-40CE-A287-201B4DE0735B}"/>
    <dgm:cxn modelId="{C2985DF4-9BEA-465E-897D-09981057788B}" type="presOf" srcId="{ACC1B187-99C7-4CEC-9F70-9D6CAC92AF60}" destId="{664BC961-F32C-41EA-9BC3-FFBD83858186}" srcOrd="0" destOrd="0" presId="urn:microsoft.com/office/officeart/2005/8/layout/cycle3"/>
    <dgm:cxn modelId="{58A877B9-4A4A-4618-8E8A-4AB7E3AE2EE7}" type="presOf" srcId="{08DE2544-7B95-41AF-9E60-B4CC83F601BA}" destId="{63B633D9-4FC2-45A7-990D-57F88C6AE10C}" srcOrd="0" destOrd="0" presId="urn:microsoft.com/office/officeart/2005/8/layout/cycle3"/>
    <dgm:cxn modelId="{6BFF5A08-0A03-467C-B490-6792A9EBCD10}" type="presOf" srcId="{8BD94059-0D9D-4247-ACD8-843D1C6D2612}" destId="{AF41E192-A427-4E60-A3A9-73430936E870}" srcOrd="0" destOrd="0" presId="urn:microsoft.com/office/officeart/2005/8/layout/cycle3"/>
    <dgm:cxn modelId="{D17FEDA4-C889-4A41-9746-60FDE49C8D60}" type="presOf" srcId="{0E14E511-077B-41FC-9A91-2D734CFF4D9C}" destId="{F7AEB48F-2EAD-4CCB-836C-646796A07FE0}" srcOrd="0" destOrd="0" presId="urn:microsoft.com/office/officeart/2005/8/layout/cycle3"/>
    <dgm:cxn modelId="{E3B52DC6-0CA2-4ECF-A735-C759A5B873A0}" srcId="{368ED302-58A1-4473-BDFF-CEABEE40B7C6}" destId="{0034D804-A2AE-4E4E-AB6F-D5E1B9D5F69F}" srcOrd="0" destOrd="0" parTransId="{9191F71E-84F8-442D-9680-F95898672A1E}" sibTransId="{9BE5E2BA-3CCF-4FEA-ACD8-090F0D794FFF}"/>
    <dgm:cxn modelId="{8094DA9C-0F04-4F5B-AE15-8A1F92767ACE}" srcId="{368ED302-58A1-4473-BDFF-CEABEE40B7C6}" destId="{ACC1B187-99C7-4CEC-9F70-9D6CAC92AF60}" srcOrd="2" destOrd="0" parTransId="{816FFAA2-C63B-4A1A-B06C-B09F95EBBE66}" sibTransId="{B1D08E7C-363B-49F9-9044-0E9524BDA718}"/>
    <dgm:cxn modelId="{3BC0B776-86DD-4598-B2FA-84E6D002D4D3}" type="presOf" srcId="{9BE5E2BA-3CCF-4FEA-ACD8-090F0D794FFF}" destId="{F7F5DB5B-9D1E-4753-829A-1082DA04A32C}" srcOrd="0" destOrd="0" presId="urn:microsoft.com/office/officeart/2005/8/layout/cycle3"/>
    <dgm:cxn modelId="{ECF5AE90-0280-4DB7-81EA-DFD2A57D3C53}" srcId="{368ED302-58A1-4473-BDFF-CEABEE40B7C6}" destId="{08DE2544-7B95-41AF-9E60-B4CC83F601BA}" srcOrd="3" destOrd="0" parTransId="{84D7CA9E-C67F-443B-98E6-B8125E1C30B9}" sibTransId="{04C5BDA1-55D4-4BA0-A35C-163A01589BCB}"/>
    <dgm:cxn modelId="{BDBE5E91-478F-4E7B-8A83-68770988E074}" type="presOf" srcId="{0034D804-A2AE-4E4E-AB6F-D5E1B9D5F69F}" destId="{F71B38E1-B2DE-4661-9DED-109EBB8E3154}" srcOrd="0" destOrd="0" presId="urn:microsoft.com/office/officeart/2005/8/layout/cycle3"/>
    <dgm:cxn modelId="{C312399D-E748-489B-83EB-5015D1C1A085}" type="presParOf" srcId="{C45F5404-BA1A-495F-A7E4-61392D9CA505}" destId="{D8B6A54F-5128-4CD8-A083-B19C55F32E7D}" srcOrd="0" destOrd="0" presId="urn:microsoft.com/office/officeart/2005/8/layout/cycle3"/>
    <dgm:cxn modelId="{CBB88CDF-87AA-4C81-B401-3DCFC05183EA}" type="presParOf" srcId="{D8B6A54F-5128-4CD8-A083-B19C55F32E7D}" destId="{F71B38E1-B2DE-4661-9DED-109EBB8E3154}" srcOrd="0" destOrd="0" presId="urn:microsoft.com/office/officeart/2005/8/layout/cycle3"/>
    <dgm:cxn modelId="{8DD522F7-E503-4D2F-9981-04FBB6ED9AE2}" type="presParOf" srcId="{D8B6A54F-5128-4CD8-A083-B19C55F32E7D}" destId="{F7F5DB5B-9D1E-4753-829A-1082DA04A32C}" srcOrd="1" destOrd="0" presId="urn:microsoft.com/office/officeart/2005/8/layout/cycle3"/>
    <dgm:cxn modelId="{27424062-40BF-440F-8625-EBEACA450248}" type="presParOf" srcId="{D8B6A54F-5128-4CD8-A083-B19C55F32E7D}" destId="{AF41E192-A427-4E60-A3A9-73430936E870}" srcOrd="2" destOrd="0" presId="urn:microsoft.com/office/officeart/2005/8/layout/cycle3"/>
    <dgm:cxn modelId="{59347614-772C-480E-8DF1-8072B5C55AF0}" type="presParOf" srcId="{D8B6A54F-5128-4CD8-A083-B19C55F32E7D}" destId="{664BC961-F32C-41EA-9BC3-FFBD83858186}" srcOrd="3" destOrd="0" presId="urn:microsoft.com/office/officeart/2005/8/layout/cycle3"/>
    <dgm:cxn modelId="{F8715453-E526-4AD5-AB52-F043D86C9576}" type="presParOf" srcId="{D8B6A54F-5128-4CD8-A083-B19C55F32E7D}" destId="{63B633D9-4FC2-45A7-990D-57F88C6AE10C}" srcOrd="4" destOrd="0" presId="urn:microsoft.com/office/officeart/2005/8/layout/cycle3"/>
    <dgm:cxn modelId="{5B87CE7C-072E-4AAB-8477-FD0BDCB318EA}" type="presParOf" srcId="{D8B6A54F-5128-4CD8-A083-B19C55F32E7D}" destId="{F7AEB48F-2EAD-4CCB-836C-646796A07FE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8ED302-58A1-4473-BDFF-CEABEE40B7C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US"/>
        </a:p>
      </dgm:t>
    </dgm:pt>
    <dgm:pt modelId="{0034D804-A2AE-4E4E-AB6F-D5E1B9D5F69F}">
      <dgm:prSet phldrT="[Texto]"/>
      <dgm:spPr/>
      <dgm:t>
        <a:bodyPr/>
        <a:lstStyle/>
        <a:p>
          <a:pPr algn="just"/>
          <a:r>
            <a:rPr lang="es-US" baseline="0" dirty="0" smtClean="0"/>
            <a:t>Ínfima cuantía y régimen especial</a:t>
          </a:r>
          <a:endParaRPr lang="es-US" dirty="0"/>
        </a:p>
      </dgm:t>
    </dgm:pt>
    <dgm:pt modelId="{9191F71E-84F8-442D-9680-F95898672A1E}" type="parTrans" cxnId="{E3B52DC6-0CA2-4ECF-A735-C759A5B873A0}">
      <dgm:prSet/>
      <dgm:spPr/>
      <dgm:t>
        <a:bodyPr/>
        <a:lstStyle/>
        <a:p>
          <a:endParaRPr lang="es-US"/>
        </a:p>
      </dgm:t>
    </dgm:pt>
    <dgm:pt modelId="{9BE5E2BA-3CCF-4FEA-ACD8-090F0D794FFF}" type="sibTrans" cxnId="{E3B52DC6-0CA2-4ECF-A735-C759A5B873A0}">
      <dgm:prSet/>
      <dgm:spPr/>
      <dgm:t>
        <a:bodyPr/>
        <a:lstStyle/>
        <a:p>
          <a:endParaRPr lang="es-US"/>
        </a:p>
      </dgm:t>
    </dgm:pt>
    <dgm:pt modelId="{ACC1B187-99C7-4CEC-9F70-9D6CAC92AF60}">
      <dgm:prSet phldrT="[Texto]"/>
      <dgm:spPr/>
      <dgm:t>
        <a:bodyPr/>
        <a:lstStyle/>
        <a:p>
          <a:pPr algn="just"/>
          <a:r>
            <a:rPr lang="es-US" smtClean="0"/>
            <a:t>No normalizado, Forma </a:t>
          </a:r>
          <a:r>
            <a:rPr lang="es-US" dirty="0" smtClean="0"/>
            <a:t>directa con un proveedor</a:t>
          </a:r>
          <a:endParaRPr lang="es-US" dirty="0"/>
        </a:p>
      </dgm:t>
    </dgm:pt>
    <dgm:pt modelId="{816FFAA2-C63B-4A1A-B06C-B09F95EBBE66}" type="parTrans" cxnId="{8094DA9C-0F04-4F5B-AE15-8A1F92767ACE}">
      <dgm:prSet/>
      <dgm:spPr/>
      <dgm:t>
        <a:bodyPr/>
        <a:lstStyle/>
        <a:p>
          <a:endParaRPr lang="es-US"/>
        </a:p>
      </dgm:t>
    </dgm:pt>
    <dgm:pt modelId="{B1D08E7C-363B-49F9-9044-0E9524BDA718}" type="sibTrans" cxnId="{8094DA9C-0F04-4F5B-AE15-8A1F92767ACE}">
      <dgm:prSet/>
      <dgm:spPr/>
      <dgm:t>
        <a:bodyPr/>
        <a:lstStyle/>
        <a:p>
          <a:endParaRPr lang="es-US"/>
        </a:p>
      </dgm:t>
    </dgm:pt>
    <dgm:pt modelId="{08DE2544-7B95-41AF-9E60-B4CC83F601BA}">
      <dgm:prSet phldrT="[Texto]"/>
      <dgm:spPr/>
      <dgm:t>
        <a:bodyPr/>
        <a:lstStyle/>
        <a:p>
          <a:pPr algn="just"/>
          <a:r>
            <a:rPr lang="es-US" dirty="0" smtClean="0"/>
            <a:t>No podrán emplearse como medio de elusión de los procedimientos</a:t>
          </a:r>
          <a:endParaRPr lang="es-US" dirty="0"/>
        </a:p>
      </dgm:t>
    </dgm:pt>
    <dgm:pt modelId="{84D7CA9E-C67F-443B-98E6-B8125E1C30B9}" type="parTrans" cxnId="{ECF5AE90-0280-4DB7-81EA-DFD2A57D3C53}">
      <dgm:prSet/>
      <dgm:spPr/>
      <dgm:t>
        <a:bodyPr/>
        <a:lstStyle/>
        <a:p>
          <a:endParaRPr lang="es-US"/>
        </a:p>
      </dgm:t>
    </dgm:pt>
    <dgm:pt modelId="{04C5BDA1-55D4-4BA0-A35C-163A01589BCB}" type="sibTrans" cxnId="{ECF5AE90-0280-4DB7-81EA-DFD2A57D3C53}">
      <dgm:prSet/>
      <dgm:spPr/>
      <dgm:t>
        <a:bodyPr/>
        <a:lstStyle/>
        <a:p>
          <a:endParaRPr lang="es-US"/>
        </a:p>
      </dgm:t>
    </dgm:pt>
    <dgm:pt modelId="{6A760C1E-1E4A-4F4F-849F-6DCD24BDD113}">
      <dgm:prSet phldrT="[Texto]"/>
      <dgm:spPr/>
      <dgm:t>
        <a:bodyPr/>
        <a:lstStyle/>
        <a:p>
          <a:pPr algn="just"/>
          <a:r>
            <a:rPr lang="es-US" dirty="0" smtClean="0"/>
            <a:t>Régimen especial, </a:t>
          </a:r>
          <a:r>
            <a:rPr lang="es-EC" b="0" i="0" dirty="0" smtClean="0"/>
            <a:t>Dicte el Presidente de la República en el Reglamento General</a:t>
          </a:r>
          <a:endParaRPr lang="es-US" dirty="0"/>
        </a:p>
      </dgm:t>
    </dgm:pt>
    <dgm:pt modelId="{20182BCF-E066-4D03-AA2D-758F0CFC8015}" type="parTrans" cxnId="{C21956AB-FAD7-4C3E-B597-18BA43EF7A5C}">
      <dgm:prSet/>
      <dgm:spPr/>
      <dgm:t>
        <a:bodyPr/>
        <a:lstStyle/>
        <a:p>
          <a:endParaRPr lang="es-US"/>
        </a:p>
      </dgm:t>
    </dgm:pt>
    <dgm:pt modelId="{B27F8862-3EF4-4148-9CD2-761C9AC625F5}" type="sibTrans" cxnId="{C21956AB-FAD7-4C3E-B597-18BA43EF7A5C}">
      <dgm:prSet/>
      <dgm:spPr/>
      <dgm:t>
        <a:bodyPr/>
        <a:lstStyle/>
        <a:p>
          <a:endParaRPr lang="es-US"/>
        </a:p>
      </dgm:t>
    </dgm:pt>
    <dgm:pt modelId="{AC0BA304-3BA8-44E4-8F45-BAA84994B200}">
      <dgm:prSet phldrT="[Texto]"/>
      <dgm:spPr/>
      <dgm:t>
        <a:bodyPr/>
        <a:lstStyle/>
        <a:p>
          <a:pPr algn="just"/>
          <a:r>
            <a:rPr lang="es-US" b="0" i="0" dirty="0" smtClean="0"/>
            <a:t>Fármacos, seguridad interna, actividades de comunicación social, </a:t>
          </a:r>
          <a:r>
            <a:rPr lang="pt-BR" b="0" i="0" dirty="0" smtClean="0"/>
            <a:t>obra artística o científica, etc.</a:t>
          </a:r>
          <a:endParaRPr lang="es-US" dirty="0"/>
        </a:p>
      </dgm:t>
    </dgm:pt>
    <dgm:pt modelId="{EB9A5FC8-E47E-44EC-8203-4CFC27DDC1B0}" type="parTrans" cxnId="{A6C1645E-BE5D-4A6C-B934-E43222727A6A}">
      <dgm:prSet/>
      <dgm:spPr/>
      <dgm:t>
        <a:bodyPr/>
        <a:lstStyle/>
        <a:p>
          <a:endParaRPr lang="es-US"/>
        </a:p>
      </dgm:t>
    </dgm:pt>
    <dgm:pt modelId="{55194E13-4436-4FC9-B724-4B4FA92E3DC6}" type="sibTrans" cxnId="{A6C1645E-BE5D-4A6C-B934-E43222727A6A}">
      <dgm:prSet/>
      <dgm:spPr/>
      <dgm:t>
        <a:bodyPr/>
        <a:lstStyle/>
        <a:p>
          <a:endParaRPr lang="es-US"/>
        </a:p>
      </dgm:t>
    </dgm:pt>
    <dgm:pt modelId="{C45F5404-BA1A-495F-A7E4-61392D9CA505}" type="pres">
      <dgm:prSet presAssocID="{368ED302-58A1-4473-BDFF-CEABEE40B7C6}" presName="Name0" presStyleCnt="0">
        <dgm:presLayoutVars>
          <dgm:dir/>
          <dgm:resizeHandles val="exact"/>
        </dgm:presLayoutVars>
      </dgm:prSet>
      <dgm:spPr/>
      <dgm:t>
        <a:bodyPr/>
        <a:lstStyle/>
        <a:p>
          <a:endParaRPr lang="es-US"/>
        </a:p>
      </dgm:t>
    </dgm:pt>
    <dgm:pt modelId="{D8B6A54F-5128-4CD8-A083-B19C55F32E7D}" type="pres">
      <dgm:prSet presAssocID="{368ED302-58A1-4473-BDFF-CEABEE40B7C6}" presName="cycle" presStyleCnt="0"/>
      <dgm:spPr/>
    </dgm:pt>
    <dgm:pt modelId="{F71B38E1-B2DE-4661-9DED-109EBB8E3154}" type="pres">
      <dgm:prSet presAssocID="{0034D804-A2AE-4E4E-AB6F-D5E1B9D5F69F}" presName="nodeFirstNode" presStyleLbl="node1" presStyleIdx="0" presStyleCnt="5">
        <dgm:presLayoutVars>
          <dgm:bulletEnabled val="1"/>
        </dgm:presLayoutVars>
      </dgm:prSet>
      <dgm:spPr/>
      <dgm:t>
        <a:bodyPr/>
        <a:lstStyle/>
        <a:p>
          <a:endParaRPr lang="es-US"/>
        </a:p>
      </dgm:t>
    </dgm:pt>
    <dgm:pt modelId="{F7F5DB5B-9D1E-4753-829A-1082DA04A32C}" type="pres">
      <dgm:prSet presAssocID="{9BE5E2BA-3CCF-4FEA-ACD8-090F0D794FFF}" presName="sibTransFirstNode" presStyleLbl="bgShp" presStyleIdx="0" presStyleCnt="1"/>
      <dgm:spPr/>
      <dgm:t>
        <a:bodyPr/>
        <a:lstStyle/>
        <a:p>
          <a:endParaRPr lang="es-US"/>
        </a:p>
      </dgm:t>
    </dgm:pt>
    <dgm:pt modelId="{664BC961-F32C-41EA-9BC3-FFBD83858186}" type="pres">
      <dgm:prSet presAssocID="{ACC1B187-99C7-4CEC-9F70-9D6CAC92AF60}" presName="nodeFollowingNodes" presStyleLbl="node1" presStyleIdx="1" presStyleCnt="5">
        <dgm:presLayoutVars>
          <dgm:bulletEnabled val="1"/>
        </dgm:presLayoutVars>
      </dgm:prSet>
      <dgm:spPr/>
      <dgm:t>
        <a:bodyPr/>
        <a:lstStyle/>
        <a:p>
          <a:endParaRPr lang="es-US"/>
        </a:p>
      </dgm:t>
    </dgm:pt>
    <dgm:pt modelId="{63B633D9-4FC2-45A7-990D-57F88C6AE10C}" type="pres">
      <dgm:prSet presAssocID="{08DE2544-7B95-41AF-9E60-B4CC83F601BA}" presName="nodeFollowingNodes" presStyleLbl="node1" presStyleIdx="2" presStyleCnt="5">
        <dgm:presLayoutVars>
          <dgm:bulletEnabled val="1"/>
        </dgm:presLayoutVars>
      </dgm:prSet>
      <dgm:spPr/>
      <dgm:t>
        <a:bodyPr/>
        <a:lstStyle/>
        <a:p>
          <a:endParaRPr lang="es-US"/>
        </a:p>
      </dgm:t>
    </dgm:pt>
    <dgm:pt modelId="{6FD719A6-E006-42FE-BA27-EFC28A85D639}" type="pres">
      <dgm:prSet presAssocID="{6A760C1E-1E4A-4F4F-849F-6DCD24BDD113}" presName="nodeFollowingNodes" presStyleLbl="node1" presStyleIdx="3" presStyleCnt="5">
        <dgm:presLayoutVars>
          <dgm:bulletEnabled val="1"/>
        </dgm:presLayoutVars>
      </dgm:prSet>
      <dgm:spPr/>
      <dgm:t>
        <a:bodyPr/>
        <a:lstStyle/>
        <a:p>
          <a:endParaRPr lang="es-US"/>
        </a:p>
      </dgm:t>
    </dgm:pt>
    <dgm:pt modelId="{F450901E-F254-4711-BD03-DC03716FFB88}" type="pres">
      <dgm:prSet presAssocID="{AC0BA304-3BA8-44E4-8F45-BAA84994B200}" presName="nodeFollowingNodes" presStyleLbl="node1" presStyleIdx="4" presStyleCnt="5">
        <dgm:presLayoutVars>
          <dgm:bulletEnabled val="1"/>
        </dgm:presLayoutVars>
      </dgm:prSet>
      <dgm:spPr/>
      <dgm:t>
        <a:bodyPr/>
        <a:lstStyle/>
        <a:p>
          <a:endParaRPr lang="es-US"/>
        </a:p>
      </dgm:t>
    </dgm:pt>
  </dgm:ptLst>
  <dgm:cxnLst>
    <dgm:cxn modelId="{E95DC472-1A86-4613-8850-EE6805EAD4FD}" type="presOf" srcId="{368ED302-58A1-4473-BDFF-CEABEE40B7C6}" destId="{C45F5404-BA1A-495F-A7E4-61392D9CA505}" srcOrd="0" destOrd="0" presId="urn:microsoft.com/office/officeart/2005/8/layout/cycle3"/>
    <dgm:cxn modelId="{8A2BBD9F-8275-4A2A-AFC1-CAA9E3FFC200}" type="presOf" srcId="{ACC1B187-99C7-4CEC-9F70-9D6CAC92AF60}" destId="{664BC961-F32C-41EA-9BC3-FFBD83858186}" srcOrd="0" destOrd="0" presId="urn:microsoft.com/office/officeart/2005/8/layout/cycle3"/>
    <dgm:cxn modelId="{C21956AB-FAD7-4C3E-B597-18BA43EF7A5C}" srcId="{368ED302-58A1-4473-BDFF-CEABEE40B7C6}" destId="{6A760C1E-1E4A-4F4F-849F-6DCD24BDD113}" srcOrd="3" destOrd="0" parTransId="{20182BCF-E066-4D03-AA2D-758F0CFC8015}" sibTransId="{B27F8862-3EF4-4148-9CD2-761C9AC625F5}"/>
    <dgm:cxn modelId="{A6D9EFCD-657A-43B2-87F8-45D12E22345F}" type="presOf" srcId="{AC0BA304-3BA8-44E4-8F45-BAA84994B200}" destId="{F450901E-F254-4711-BD03-DC03716FFB88}" srcOrd="0" destOrd="0" presId="urn:microsoft.com/office/officeart/2005/8/layout/cycle3"/>
    <dgm:cxn modelId="{521EB1FC-68C7-4EE2-AF6B-E2387DE00BC1}" type="presOf" srcId="{08DE2544-7B95-41AF-9E60-B4CC83F601BA}" destId="{63B633D9-4FC2-45A7-990D-57F88C6AE10C}" srcOrd="0" destOrd="0" presId="urn:microsoft.com/office/officeart/2005/8/layout/cycle3"/>
    <dgm:cxn modelId="{E5AFD4F3-0BF3-4F9C-926D-52C3BA9C73A3}" type="presOf" srcId="{6A760C1E-1E4A-4F4F-849F-6DCD24BDD113}" destId="{6FD719A6-E006-42FE-BA27-EFC28A85D639}" srcOrd="0" destOrd="0" presId="urn:microsoft.com/office/officeart/2005/8/layout/cycle3"/>
    <dgm:cxn modelId="{0F815C55-DA5A-4797-BFBF-B85F4E288EC1}" type="presOf" srcId="{9BE5E2BA-3CCF-4FEA-ACD8-090F0D794FFF}" destId="{F7F5DB5B-9D1E-4753-829A-1082DA04A32C}" srcOrd="0" destOrd="0" presId="urn:microsoft.com/office/officeart/2005/8/layout/cycle3"/>
    <dgm:cxn modelId="{E3B52DC6-0CA2-4ECF-A735-C759A5B873A0}" srcId="{368ED302-58A1-4473-BDFF-CEABEE40B7C6}" destId="{0034D804-A2AE-4E4E-AB6F-D5E1B9D5F69F}" srcOrd="0" destOrd="0" parTransId="{9191F71E-84F8-442D-9680-F95898672A1E}" sibTransId="{9BE5E2BA-3CCF-4FEA-ACD8-090F0D794FFF}"/>
    <dgm:cxn modelId="{8094DA9C-0F04-4F5B-AE15-8A1F92767ACE}" srcId="{368ED302-58A1-4473-BDFF-CEABEE40B7C6}" destId="{ACC1B187-99C7-4CEC-9F70-9D6CAC92AF60}" srcOrd="1" destOrd="0" parTransId="{816FFAA2-C63B-4A1A-B06C-B09F95EBBE66}" sibTransId="{B1D08E7C-363B-49F9-9044-0E9524BDA718}"/>
    <dgm:cxn modelId="{A6C1645E-BE5D-4A6C-B934-E43222727A6A}" srcId="{368ED302-58A1-4473-BDFF-CEABEE40B7C6}" destId="{AC0BA304-3BA8-44E4-8F45-BAA84994B200}" srcOrd="4" destOrd="0" parTransId="{EB9A5FC8-E47E-44EC-8203-4CFC27DDC1B0}" sibTransId="{55194E13-4436-4FC9-B724-4B4FA92E3DC6}"/>
    <dgm:cxn modelId="{193BF0B3-1A0E-4E71-A2D9-5DF275DAA6D2}" type="presOf" srcId="{0034D804-A2AE-4E4E-AB6F-D5E1B9D5F69F}" destId="{F71B38E1-B2DE-4661-9DED-109EBB8E3154}" srcOrd="0" destOrd="0" presId="urn:microsoft.com/office/officeart/2005/8/layout/cycle3"/>
    <dgm:cxn modelId="{ECF5AE90-0280-4DB7-81EA-DFD2A57D3C53}" srcId="{368ED302-58A1-4473-BDFF-CEABEE40B7C6}" destId="{08DE2544-7B95-41AF-9E60-B4CC83F601BA}" srcOrd="2" destOrd="0" parTransId="{84D7CA9E-C67F-443B-98E6-B8125E1C30B9}" sibTransId="{04C5BDA1-55D4-4BA0-A35C-163A01589BCB}"/>
    <dgm:cxn modelId="{A26EEB59-7BC6-4D8C-9329-48E2F16774C7}" type="presParOf" srcId="{C45F5404-BA1A-495F-A7E4-61392D9CA505}" destId="{D8B6A54F-5128-4CD8-A083-B19C55F32E7D}" srcOrd="0" destOrd="0" presId="urn:microsoft.com/office/officeart/2005/8/layout/cycle3"/>
    <dgm:cxn modelId="{5F43E375-4DB3-4DC3-B9E0-D0CABE5011DD}" type="presParOf" srcId="{D8B6A54F-5128-4CD8-A083-B19C55F32E7D}" destId="{F71B38E1-B2DE-4661-9DED-109EBB8E3154}" srcOrd="0" destOrd="0" presId="urn:microsoft.com/office/officeart/2005/8/layout/cycle3"/>
    <dgm:cxn modelId="{BA6A2850-D929-458D-8A7C-B8EA618168BC}" type="presParOf" srcId="{D8B6A54F-5128-4CD8-A083-B19C55F32E7D}" destId="{F7F5DB5B-9D1E-4753-829A-1082DA04A32C}" srcOrd="1" destOrd="0" presId="urn:microsoft.com/office/officeart/2005/8/layout/cycle3"/>
    <dgm:cxn modelId="{36D9AD72-63E3-40E6-A374-F5CD5C70C4E0}" type="presParOf" srcId="{D8B6A54F-5128-4CD8-A083-B19C55F32E7D}" destId="{664BC961-F32C-41EA-9BC3-FFBD83858186}" srcOrd="2" destOrd="0" presId="urn:microsoft.com/office/officeart/2005/8/layout/cycle3"/>
    <dgm:cxn modelId="{94E56F4D-F5C5-4405-9A44-0D250353C5F5}" type="presParOf" srcId="{D8B6A54F-5128-4CD8-A083-B19C55F32E7D}" destId="{63B633D9-4FC2-45A7-990D-57F88C6AE10C}" srcOrd="3" destOrd="0" presId="urn:microsoft.com/office/officeart/2005/8/layout/cycle3"/>
    <dgm:cxn modelId="{ACC3B221-3243-44A3-9B33-01319069916F}" type="presParOf" srcId="{D8B6A54F-5128-4CD8-A083-B19C55F32E7D}" destId="{6FD719A6-E006-42FE-BA27-EFC28A85D639}" srcOrd="4" destOrd="0" presId="urn:microsoft.com/office/officeart/2005/8/layout/cycle3"/>
    <dgm:cxn modelId="{99BDA947-AD13-4650-9578-5B4A929E8D23}" type="presParOf" srcId="{D8B6A54F-5128-4CD8-A083-B19C55F32E7D}" destId="{F450901E-F254-4711-BD03-DC03716FFB8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0CCE5-D829-4A48-BED1-2A74B7663987}">
      <dsp:nvSpPr>
        <dsp:cNvPr id="0" name=""/>
        <dsp:cNvSpPr/>
      </dsp:nvSpPr>
      <dsp:spPr>
        <a:xfrm>
          <a:off x="7006" y="1135986"/>
          <a:ext cx="2094030" cy="1256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Análisis </a:t>
          </a:r>
          <a:endParaRPr lang="es-US" sz="2100" kern="1200" dirty="0"/>
        </a:p>
      </dsp:txBody>
      <dsp:txXfrm>
        <a:off x="43805" y="1172785"/>
        <a:ext cx="2020432" cy="1182820"/>
      </dsp:txXfrm>
    </dsp:sp>
    <dsp:sp modelId="{703C92C6-3FE3-48D8-B9BA-DA9DC26807EC}">
      <dsp:nvSpPr>
        <dsp:cNvPr id="0" name=""/>
        <dsp:cNvSpPr/>
      </dsp:nvSpPr>
      <dsp:spPr>
        <a:xfrm>
          <a:off x="2310439" y="1504535"/>
          <a:ext cx="443934" cy="519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US" sz="1700" kern="1200"/>
        </a:p>
      </dsp:txBody>
      <dsp:txXfrm>
        <a:off x="2310439" y="1608399"/>
        <a:ext cx="310754" cy="311591"/>
      </dsp:txXfrm>
    </dsp:sp>
    <dsp:sp modelId="{6185478C-CCF5-431C-B617-D3357FAA8DA7}">
      <dsp:nvSpPr>
        <dsp:cNvPr id="0" name=""/>
        <dsp:cNvSpPr/>
      </dsp:nvSpPr>
      <dsp:spPr>
        <a:xfrm>
          <a:off x="2938649" y="1135986"/>
          <a:ext cx="2094030" cy="1256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US" sz="2100" kern="1200" dirty="0" smtClean="0"/>
            <a:t>SERCOP</a:t>
          </a:r>
          <a:endParaRPr lang="es-US" sz="2100" kern="1200" dirty="0"/>
        </a:p>
      </dsp:txBody>
      <dsp:txXfrm>
        <a:off x="2975448" y="1172785"/>
        <a:ext cx="2020432" cy="1182820"/>
      </dsp:txXfrm>
    </dsp:sp>
    <dsp:sp modelId="{E3720B87-F8B2-4741-8EDA-ABFB533E207E}">
      <dsp:nvSpPr>
        <dsp:cNvPr id="0" name=""/>
        <dsp:cNvSpPr/>
      </dsp:nvSpPr>
      <dsp:spPr>
        <a:xfrm>
          <a:off x="5242082" y="1504535"/>
          <a:ext cx="443934" cy="519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US" sz="1700" kern="1200"/>
        </a:p>
      </dsp:txBody>
      <dsp:txXfrm>
        <a:off x="5242082" y="1608399"/>
        <a:ext cx="310754" cy="311591"/>
      </dsp:txXfrm>
    </dsp:sp>
    <dsp:sp modelId="{6A27A00B-17F5-4A11-A9AD-DF92ED026B6D}">
      <dsp:nvSpPr>
        <dsp:cNvPr id="0" name=""/>
        <dsp:cNvSpPr/>
      </dsp:nvSpPr>
      <dsp:spPr>
        <a:xfrm>
          <a:off x="5870292" y="1135986"/>
          <a:ext cx="2094030" cy="1256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Procesos, causas</a:t>
          </a:r>
        </a:p>
        <a:p>
          <a:pPr lvl="0" algn="ctr" defTabSz="933450">
            <a:lnSpc>
              <a:spcPct val="90000"/>
            </a:lnSpc>
            <a:spcBef>
              <a:spcPct val="0"/>
            </a:spcBef>
            <a:spcAft>
              <a:spcPct val="35000"/>
            </a:spcAft>
          </a:pPr>
          <a:r>
            <a:rPr lang="es-ES" sz="2100" kern="1200" dirty="0" smtClean="0"/>
            <a:t> </a:t>
          </a:r>
          <a:endParaRPr lang="es-US" sz="2100" kern="1200" dirty="0"/>
        </a:p>
      </dsp:txBody>
      <dsp:txXfrm>
        <a:off x="5907091" y="1172785"/>
        <a:ext cx="2020432" cy="1182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B301-53C4-4203-BF4A-99F13036D5A9}">
      <dsp:nvSpPr>
        <dsp:cNvPr id="0" name=""/>
        <dsp:cNvSpPr/>
      </dsp:nvSpPr>
      <dsp:spPr>
        <a:xfrm rot="5400000">
          <a:off x="-255416" y="257813"/>
          <a:ext cx="1702778" cy="1191944"/>
        </a:xfrm>
        <a:prstGeom prst="chevron">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US" sz="3200" kern="1200" dirty="0"/>
        </a:p>
      </dsp:txBody>
      <dsp:txXfrm rot="-5400000">
        <a:off x="1" y="598368"/>
        <a:ext cx="1191944" cy="510834"/>
      </dsp:txXfrm>
    </dsp:sp>
    <dsp:sp modelId="{5B6C0A39-8BE6-4237-B38A-143A38BF0131}">
      <dsp:nvSpPr>
        <dsp:cNvPr id="0" name=""/>
        <dsp:cNvSpPr/>
      </dsp:nvSpPr>
      <dsp:spPr>
        <a:xfrm rot="5400000">
          <a:off x="3551652" y="-2357310"/>
          <a:ext cx="1106806" cy="58262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ES" sz="2800" kern="1200" dirty="0" smtClean="0"/>
            <a:t>3 periodos, 2013, 2014, 2015</a:t>
          </a:r>
          <a:endParaRPr lang="es-US" sz="2800" kern="1200" dirty="0"/>
        </a:p>
        <a:p>
          <a:pPr marL="285750" lvl="1" indent="-285750" algn="just" defTabSz="1244600">
            <a:lnSpc>
              <a:spcPct val="90000"/>
            </a:lnSpc>
            <a:spcBef>
              <a:spcPct val="0"/>
            </a:spcBef>
            <a:spcAft>
              <a:spcPct val="15000"/>
            </a:spcAft>
            <a:buChar char="••"/>
          </a:pPr>
          <a:r>
            <a:rPr lang="es-ES" sz="2800" kern="1200" dirty="0" smtClean="0"/>
            <a:t>Subasta inversa electrónica, Menor cuantía, Publicación especial</a:t>
          </a:r>
          <a:endParaRPr lang="es-US" sz="2800" kern="1200" dirty="0"/>
        </a:p>
      </dsp:txBody>
      <dsp:txXfrm rot="-5400000">
        <a:off x="1191944" y="56428"/>
        <a:ext cx="5772192" cy="998746"/>
      </dsp:txXfrm>
    </dsp:sp>
    <dsp:sp modelId="{3B312AEF-0F2E-467D-9919-5922E4C0418E}">
      <dsp:nvSpPr>
        <dsp:cNvPr id="0" name=""/>
        <dsp:cNvSpPr/>
      </dsp:nvSpPr>
      <dsp:spPr>
        <a:xfrm rot="5400000">
          <a:off x="-255416" y="2341341"/>
          <a:ext cx="1702778" cy="11919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s-US" sz="3200" kern="1200"/>
        </a:p>
      </dsp:txBody>
      <dsp:txXfrm rot="-5400000">
        <a:off x="1" y="2681896"/>
        <a:ext cx="1191944" cy="510834"/>
      </dsp:txXfrm>
    </dsp:sp>
    <dsp:sp modelId="{A1D2AE0E-4509-42FB-A3F4-B70DE1220E6E}">
      <dsp:nvSpPr>
        <dsp:cNvPr id="0" name=""/>
        <dsp:cNvSpPr/>
      </dsp:nvSpPr>
      <dsp:spPr>
        <a:xfrm rot="5400000">
          <a:off x="2931808" y="-273783"/>
          <a:ext cx="2346495" cy="58262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s-US" sz="2000" kern="1200" dirty="0"/>
        </a:p>
      </dsp:txBody>
      <dsp:txXfrm rot="-5400000">
        <a:off x="1191945" y="1580626"/>
        <a:ext cx="5711676" cy="2117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DB5B-9D1E-4753-829A-1082DA04A32C}">
      <dsp:nvSpPr>
        <dsp:cNvPr id="0" name=""/>
        <dsp:cNvSpPr/>
      </dsp:nvSpPr>
      <dsp:spPr>
        <a:xfrm>
          <a:off x="1754898" y="-31273"/>
          <a:ext cx="5177002" cy="5177002"/>
        </a:xfrm>
        <a:prstGeom prst="circularArrow">
          <a:avLst>
            <a:gd name="adj1" fmla="val 5544"/>
            <a:gd name="adj2" fmla="val 330680"/>
            <a:gd name="adj3" fmla="val 13761832"/>
            <a:gd name="adj4" fmla="val 1739454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B38E1-B2DE-4661-9DED-109EBB8E3154}">
      <dsp:nvSpPr>
        <dsp:cNvPr id="0" name=""/>
        <dsp:cNvSpPr/>
      </dsp:nvSpPr>
      <dsp:spPr>
        <a:xfrm>
          <a:off x="3123939" y="2128"/>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US" sz="2100" kern="1200" dirty="0" smtClean="0"/>
            <a:t>Normalizado , no está en Catálogo Electrónico </a:t>
          </a:r>
          <a:endParaRPr lang="es-US" sz="2100" kern="1200" dirty="0"/>
        </a:p>
      </dsp:txBody>
      <dsp:txXfrm>
        <a:off x="3183468" y="61657"/>
        <a:ext cx="2319862" cy="1100402"/>
      </dsp:txXfrm>
    </dsp:sp>
    <dsp:sp modelId="{664BC961-F32C-41EA-9BC3-FFBD83858186}">
      <dsp:nvSpPr>
        <dsp:cNvPr id="0" name=""/>
        <dsp:cNvSpPr/>
      </dsp:nvSpPr>
      <dsp:spPr>
        <a:xfrm>
          <a:off x="5223565" y="1527595"/>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US" sz="2100" kern="1200" dirty="0" smtClean="0"/>
            <a:t>Invitaciones a Nivel Nacional, proveedores</a:t>
          </a:r>
          <a:endParaRPr lang="es-US" sz="2100" kern="1200" dirty="0"/>
        </a:p>
      </dsp:txBody>
      <dsp:txXfrm>
        <a:off x="5283094" y="1587124"/>
        <a:ext cx="2319862" cy="1100402"/>
      </dsp:txXfrm>
    </dsp:sp>
    <dsp:sp modelId="{63B633D9-4FC2-45A7-990D-57F88C6AE10C}">
      <dsp:nvSpPr>
        <dsp:cNvPr id="0" name=""/>
        <dsp:cNvSpPr/>
      </dsp:nvSpPr>
      <dsp:spPr>
        <a:xfrm>
          <a:off x="4421579" y="3995853"/>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US" sz="2100" kern="1200" dirty="0" smtClean="0"/>
            <a:t>Subir acta de calificación </a:t>
          </a:r>
          <a:endParaRPr lang="es-US" sz="2100" kern="1200" dirty="0"/>
        </a:p>
      </dsp:txBody>
      <dsp:txXfrm>
        <a:off x="4481108" y="4055382"/>
        <a:ext cx="2319862" cy="1100402"/>
      </dsp:txXfrm>
    </dsp:sp>
    <dsp:sp modelId="{6FD719A6-E006-42FE-BA27-EFC28A85D639}">
      <dsp:nvSpPr>
        <dsp:cNvPr id="0" name=""/>
        <dsp:cNvSpPr/>
      </dsp:nvSpPr>
      <dsp:spPr>
        <a:xfrm>
          <a:off x="1826299" y="3995853"/>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US" sz="2100" b="1" kern="1200" dirty="0" smtClean="0"/>
            <a:t>Puja, más de un oferente calificado, precio bajo</a:t>
          </a:r>
          <a:endParaRPr lang="es-US" sz="2100" kern="1200" dirty="0"/>
        </a:p>
      </dsp:txBody>
      <dsp:txXfrm>
        <a:off x="1885828" y="4055382"/>
        <a:ext cx="2319862" cy="1100402"/>
      </dsp:txXfrm>
    </dsp:sp>
    <dsp:sp modelId="{8C34BBC2-4E25-473D-B87A-EC299026DA33}">
      <dsp:nvSpPr>
        <dsp:cNvPr id="0" name=""/>
        <dsp:cNvSpPr/>
      </dsp:nvSpPr>
      <dsp:spPr>
        <a:xfrm>
          <a:off x="1024313" y="1527595"/>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US" sz="2100" kern="1200" dirty="0" smtClean="0"/>
            <a:t>Negociación, rebaja al menos 5%</a:t>
          </a:r>
          <a:endParaRPr lang="es-US" sz="2100" kern="1200" dirty="0"/>
        </a:p>
      </dsp:txBody>
      <dsp:txXfrm>
        <a:off x="1083842" y="1587124"/>
        <a:ext cx="2319862" cy="1100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DB5B-9D1E-4753-829A-1082DA04A32C}">
      <dsp:nvSpPr>
        <dsp:cNvPr id="0" name=""/>
        <dsp:cNvSpPr/>
      </dsp:nvSpPr>
      <dsp:spPr>
        <a:xfrm>
          <a:off x="1754898" y="-31273"/>
          <a:ext cx="5177002" cy="5177002"/>
        </a:xfrm>
        <a:prstGeom prst="circularArrow">
          <a:avLst>
            <a:gd name="adj1" fmla="val 5544"/>
            <a:gd name="adj2" fmla="val 330680"/>
            <a:gd name="adj3" fmla="val 13761832"/>
            <a:gd name="adj4" fmla="val 1739454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B38E1-B2DE-4661-9DED-109EBB8E3154}">
      <dsp:nvSpPr>
        <dsp:cNvPr id="0" name=""/>
        <dsp:cNvSpPr/>
      </dsp:nvSpPr>
      <dsp:spPr>
        <a:xfrm>
          <a:off x="3123939" y="2128"/>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US" sz="1800" kern="1200" dirty="0" smtClean="0"/>
            <a:t>Adquirir bienes y contratar servicios no Normalizado</a:t>
          </a:r>
          <a:endParaRPr lang="es-US" sz="1800" kern="1200" dirty="0"/>
        </a:p>
      </dsp:txBody>
      <dsp:txXfrm>
        <a:off x="3183468" y="61657"/>
        <a:ext cx="2319862" cy="1100402"/>
      </dsp:txXfrm>
    </dsp:sp>
    <dsp:sp modelId="{AF41E192-A427-4E60-A3A9-73430936E870}">
      <dsp:nvSpPr>
        <dsp:cNvPr id="0" name=""/>
        <dsp:cNvSpPr/>
      </dsp:nvSpPr>
      <dsp:spPr>
        <a:xfrm>
          <a:off x="5223565" y="1527595"/>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US" sz="1800" kern="1200" dirty="0" smtClean="0"/>
            <a:t>Economía popular y solidaria, micro y pequeñas empresas (local)</a:t>
          </a:r>
          <a:endParaRPr lang="es-US" sz="1800" kern="1200" dirty="0"/>
        </a:p>
      </dsp:txBody>
      <dsp:txXfrm>
        <a:off x="5283094" y="1587124"/>
        <a:ext cx="2319862" cy="1100402"/>
      </dsp:txXfrm>
    </dsp:sp>
    <dsp:sp modelId="{664BC961-F32C-41EA-9BC3-FFBD83858186}">
      <dsp:nvSpPr>
        <dsp:cNvPr id="0" name=""/>
        <dsp:cNvSpPr/>
      </dsp:nvSpPr>
      <dsp:spPr>
        <a:xfrm>
          <a:off x="4421579" y="3995853"/>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US" sz="1800" kern="1200" dirty="0" smtClean="0"/>
            <a:t>Proveedores deben enviar aceptación, mínimo 3</a:t>
          </a:r>
        </a:p>
      </dsp:txBody>
      <dsp:txXfrm>
        <a:off x="4481108" y="4055382"/>
        <a:ext cx="2319862" cy="1100402"/>
      </dsp:txXfrm>
    </dsp:sp>
    <dsp:sp modelId="{63B633D9-4FC2-45A7-990D-57F88C6AE10C}">
      <dsp:nvSpPr>
        <dsp:cNvPr id="0" name=""/>
        <dsp:cNvSpPr/>
      </dsp:nvSpPr>
      <dsp:spPr>
        <a:xfrm>
          <a:off x="1826299" y="3995853"/>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US" sz="1800" b="0" kern="1200" dirty="0" smtClean="0"/>
            <a:t>Selección del proveedor o re-selección de proveedores, sistema elije</a:t>
          </a:r>
        </a:p>
      </dsp:txBody>
      <dsp:txXfrm>
        <a:off x="1885828" y="4055382"/>
        <a:ext cx="2319862" cy="1100402"/>
      </dsp:txXfrm>
    </dsp:sp>
    <dsp:sp modelId="{F7AEB48F-2EAD-4CCB-836C-646796A07FE0}">
      <dsp:nvSpPr>
        <dsp:cNvPr id="0" name=""/>
        <dsp:cNvSpPr/>
      </dsp:nvSpPr>
      <dsp:spPr>
        <a:xfrm>
          <a:off x="1024313" y="1527595"/>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US" sz="1800" b="0" kern="1200" dirty="0" smtClean="0"/>
            <a:t>Nivel nacional</a:t>
          </a:r>
        </a:p>
      </dsp:txBody>
      <dsp:txXfrm>
        <a:off x="1083842" y="1587124"/>
        <a:ext cx="2319862" cy="1100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DB5B-9D1E-4753-829A-1082DA04A32C}">
      <dsp:nvSpPr>
        <dsp:cNvPr id="0" name=""/>
        <dsp:cNvSpPr/>
      </dsp:nvSpPr>
      <dsp:spPr>
        <a:xfrm>
          <a:off x="1754898" y="-31273"/>
          <a:ext cx="5177002" cy="5177002"/>
        </a:xfrm>
        <a:prstGeom prst="circularArrow">
          <a:avLst>
            <a:gd name="adj1" fmla="val 5544"/>
            <a:gd name="adj2" fmla="val 330680"/>
            <a:gd name="adj3" fmla="val 13761832"/>
            <a:gd name="adj4" fmla="val 1739454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B38E1-B2DE-4661-9DED-109EBB8E3154}">
      <dsp:nvSpPr>
        <dsp:cNvPr id="0" name=""/>
        <dsp:cNvSpPr/>
      </dsp:nvSpPr>
      <dsp:spPr>
        <a:xfrm>
          <a:off x="3123939" y="2128"/>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US" sz="1600" kern="1200" baseline="0" dirty="0" smtClean="0"/>
            <a:t>Ínfima cuantía y régimen especial</a:t>
          </a:r>
          <a:endParaRPr lang="es-US" sz="1600" kern="1200" dirty="0"/>
        </a:p>
      </dsp:txBody>
      <dsp:txXfrm>
        <a:off x="3183468" y="61657"/>
        <a:ext cx="2319862" cy="1100402"/>
      </dsp:txXfrm>
    </dsp:sp>
    <dsp:sp modelId="{664BC961-F32C-41EA-9BC3-FFBD83858186}">
      <dsp:nvSpPr>
        <dsp:cNvPr id="0" name=""/>
        <dsp:cNvSpPr/>
      </dsp:nvSpPr>
      <dsp:spPr>
        <a:xfrm>
          <a:off x="5223565" y="1527595"/>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US" sz="1600" kern="1200" smtClean="0"/>
            <a:t>No normalizado, Forma </a:t>
          </a:r>
          <a:r>
            <a:rPr lang="es-US" sz="1600" kern="1200" dirty="0" smtClean="0"/>
            <a:t>directa con un proveedor</a:t>
          </a:r>
          <a:endParaRPr lang="es-US" sz="1600" kern="1200" dirty="0"/>
        </a:p>
      </dsp:txBody>
      <dsp:txXfrm>
        <a:off x="5283094" y="1587124"/>
        <a:ext cx="2319862" cy="1100402"/>
      </dsp:txXfrm>
    </dsp:sp>
    <dsp:sp modelId="{63B633D9-4FC2-45A7-990D-57F88C6AE10C}">
      <dsp:nvSpPr>
        <dsp:cNvPr id="0" name=""/>
        <dsp:cNvSpPr/>
      </dsp:nvSpPr>
      <dsp:spPr>
        <a:xfrm>
          <a:off x="4421579" y="3995853"/>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US" sz="1600" kern="1200" dirty="0" smtClean="0"/>
            <a:t>No podrán emplearse como medio de elusión de los procedimientos</a:t>
          </a:r>
          <a:endParaRPr lang="es-US" sz="1600" kern="1200" dirty="0"/>
        </a:p>
      </dsp:txBody>
      <dsp:txXfrm>
        <a:off x="4481108" y="4055382"/>
        <a:ext cx="2319862" cy="1100402"/>
      </dsp:txXfrm>
    </dsp:sp>
    <dsp:sp modelId="{6FD719A6-E006-42FE-BA27-EFC28A85D639}">
      <dsp:nvSpPr>
        <dsp:cNvPr id="0" name=""/>
        <dsp:cNvSpPr/>
      </dsp:nvSpPr>
      <dsp:spPr>
        <a:xfrm>
          <a:off x="1826299" y="3995853"/>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US" sz="1600" kern="1200" dirty="0" smtClean="0"/>
            <a:t>Régimen especial, </a:t>
          </a:r>
          <a:r>
            <a:rPr lang="es-EC" sz="1600" b="0" i="0" kern="1200" dirty="0" smtClean="0"/>
            <a:t>Dicte el Presidente de la República en el Reglamento General</a:t>
          </a:r>
          <a:endParaRPr lang="es-US" sz="1600" kern="1200" dirty="0"/>
        </a:p>
      </dsp:txBody>
      <dsp:txXfrm>
        <a:off x="1885828" y="4055382"/>
        <a:ext cx="2319862" cy="1100402"/>
      </dsp:txXfrm>
    </dsp:sp>
    <dsp:sp modelId="{F450901E-F254-4711-BD03-DC03716FFB88}">
      <dsp:nvSpPr>
        <dsp:cNvPr id="0" name=""/>
        <dsp:cNvSpPr/>
      </dsp:nvSpPr>
      <dsp:spPr>
        <a:xfrm>
          <a:off x="1024313" y="1527595"/>
          <a:ext cx="2438920" cy="1219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US" sz="1600" b="0" i="0" kern="1200" dirty="0" smtClean="0"/>
            <a:t>Fármacos, seguridad interna, actividades de comunicación social, </a:t>
          </a:r>
          <a:r>
            <a:rPr lang="pt-BR" sz="1600" b="0" i="0" kern="1200" dirty="0" smtClean="0"/>
            <a:t>obra artística o científica, etc.</a:t>
          </a:r>
          <a:endParaRPr lang="es-US" sz="1600" kern="1200" dirty="0"/>
        </a:p>
      </dsp:txBody>
      <dsp:txXfrm>
        <a:off x="1083842" y="1587124"/>
        <a:ext cx="2319862" cy="11004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05/12/2016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C" alt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3 </a:t>
            </a:r>
            <a:r>
              <a:rPr lang="es-EC" dirty="0" err="1" smtClean="0"/>
              <a:t>dias</a:t>
            </a:r>
            <a:endParaRPr lang="es-EC" dirty="0" smtClean="0"/>
          </a:p>
          <a:p>
            <a:endParaRPr lang="es-EC" dirty="0" smtClean="0"/>
          </a:p>
          <a:p>
            <a:r>
              <a:rPr lang="es-EC" dirty="0" smtClean="0"/>
              <a:t>3.2.2.	Subasta inversa electrónica. Esta   ejercicio de  subasta  inversa se  da  principalmente   por   entidades  que   desean  contratar  un    bien  o  servicio, y que el  precio  del proceso   sea  mayor  al 0.0000002 %  del  presupuesto del  estado, estos  procesos   al   ser   de  mayor  escala  no  encontramos  proveedores  que  brinden   estas   necesidades, los   proveedores que  pugnen  por   adjudicarse  estos  procesos tendrán  que  ir  ofertando  sus  servicios  tendiendo a  la  baja.</a:t>
            </a:r>
          </a:p>
          <a:p>
            <a:r>
              <a:rPr lang="es-EC" dirty="0" smtClean="0"/>
              <a:t>Una   vez  presentadas  las  ofertas siempre   se les   realiza   una  calificación   técnica  por  parte  de  una  comisión técnica, </a:t>
            </a:r>
          </a:p>
          <a:p>
            <a:r>
              <a:rPr lang="es-EC" dirty="0" smtClean="0"/>
              <a:t>Dentro  de  esta proceso existe  una  negociación entre  la  entidad  contratante  y  el  proveedor, solo  en  el  caso   de  que  existe   una   sola  oferta  aprobada  por  las  autoridades,  si  la  oferta  cumple  con el presupuesto establecido.</a:t>
            </a:r>
          </a:p>
          <a:p>
            <a:r>
              <a:rPr lang="es-EC" dirty="0" smtClean="0"/>
              <a:t>Dentro de la  negociación  se  tomara   estudios  de  mercado  como precios  de  adquisición </a:t>
            </a:r>
          </a:p>
          <a:p>
            <a:r>
              <a:rPr lang="es-EC" dirty="0" smtClean="0"/>
              <a:t>* Precios     de   adjudicación</a:t>
            </a:r>
          </a:p>
          <a:p>
            <a:r>
              <a:rPr lang="es-EC" dirty="0" smtClean="0"/>
              <a:t>* Proformas</a:t>
            </a:r>
          </a:p>
          <a:p>
            <a:r>
              <a:rPr lang="es-EC" dirty="0" smtClean="0"/>
              <a:t>* Información   de  cómo   se puede  obtener  el producto como  en  internet</a:t>
            </a:r>
          </a:p>
          <a:p>
            <a:endParaRPr lang="es-US"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159483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Clasificador central de productos</a:t>
            </a:r>
          </a:p>
          <a:p>
            <a:endParaRPr lang="es-EC" dirty="0" smtClean="0"/>
          </a:p>
          <a:p>
            <a:r>
              <a:rPr lang="es-EC" dirty="0" smtClean="0"/>
              <a:t>2.7.6	Menor Cuantía. Es el  proceso  mediante  el  cual  el  proveedor  puede  brindar sus  bienes  y   servicios que  cumplen  con  los  requerimientos de  la unidad  contratante y  que  su  monto  no  superen los $ 72.634,23, la  invitación  se realiza  a  proveedores de  la  parroquia  rural, si no  responden la   invitación, se invita   los  proveedores  de  cantón, después  a los   de  provincia y  si no hay  respuesta  se  genera  una  invitación  a  todos  los  proveedores  a  nivel  nacional.</a:t>
            </a:r>
          </a:p>
          <a:p>
            <a:r>
              <a:rPr lang="es-EC" dirty="0" smtClean="0"/>
              <a:t>Este  proceso  es  de  beneficio  para las pequeños  comerciantes  radicados  en  el cantos  donde  se  necesita  la  adquisición,  esto  se  utiliza  como  medio para   hacer  crecer  el mercado  de  estos   pequeños  comerciantes  de  manera  que  puedan  competir  con las   grandes   empresas  y  no  queden   rezagados. (Almeida, 2008)</a:t>
            </a:r>
          </a:p>
          <a:p>
            <a:endParaRPr lang="es-US"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361955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S" dirty="0" smtClean="0"/>
              <a:t>En caso</a:t>
            </a:r>
            <a:r>
              <a:rPr lang="es-US" baseline="0" dirty="0" smtClean="0"/>
              <a:t> de ínfima cuantía y régimen especial</a:t>
            </a:r>
          </a:p>
          <a:p>
            <a:r>
              <a:rPr lang="es-US" baseline="0" dirty="0" smtClean="0"/>
              <a:t>Nueva </a:t>
            </a:r>
            <a:r>
              <a:rPr lang="es-US" baseline="0" dirty="0" err="1" smtClean="0"/>
              <a:t>contratacion</a:t>
            </a:r>
            <a:r>
              <a:rPr lang="es-US" baseline="0" dirty="0" smtClean="0"/>
              <a:t>, tipo de </a:t>
            </a:r>
            <a:r>
              <a:rPr lang="es-US" baseline="0" dirty="0" err="1" smtClean="0"/>
              <a:t>adquisicion</a:t>
            </a:r>
            <a:r>
              <a:rPr lang="es-US" baseline="0" dirty="0" smtClean="0"/>
              <a:t> </a:t>
            </a:r>
          </a:p>
          <a:p>
            <a:r>
              <a:rPr lang="es-US" baseline="0" dirty="0" err="1" smtClean="0"/>
              <a:t>Infima</a:t>
            </a:r>
            <a:r>
              <a:rPr lang="es-US" baseline="0" dirty="0" smtClean="0"/>
              <a:t> </a:t>
            </a:r>
            <a:r>
              <a:rPr lang="es-US" baseline="0" dirty="0" err="1" smtClean="0"/>
              <a:t>cuantia</a:t>
            </a:r>
            <a:r>
              <a:rPr lang="es-US" baseline="0" dirty="0" smtClean="0"/>
              <a:t>--- </a:t>
            </a:r>
            <a:r>
              <a:rPr lang="es-US" baseline="0" dirty="0" err="1" smtClean="0"/>
              <a:t>publicacion</a:t>
            </a:r>
            <a:r>
              <a:rPr lang="es-US" baseline="0" dirty="0" smtClean="0"/>
              <a:t> especial</a:t>
            </a:r>
          </a:p>
          <a:p>
            <a:endParaRPr lang="es-US" dirty="0"/>
          </a:p>
        </p:txBody>
      </p:sp>
      <p:sp>
        <p:nvSpPr>
          <p:cNvPr id="4" name="3 Marcador de número de diapositiva"/>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397178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046BDB8-07FE-4991-B1B0-1272E055F12C}" type="datetime1">
              <a:rPr lang="es-EC" smtClean="0"/>
              <a:t>05/12/2016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A3CCCB4-0ED3-4B30-A9B9-83BD03C8E0C9}" type="datetime1">
              <a:rPr lang="es-EC" smtClean="0"/>
              <a:t>05/12/2016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6395C36-700D-4B63-B553-D76659C644AE}" type="datetime1">
              <a:rPr lang="es-EC" smtClean="0"/>
              <a:t>05/12/2016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83" y="0"/>
            <a:ext cx="9163583" cy="695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a:spLocks noChangeArrowheads="1"/>
          </p:cNvSpPr>
          <p:nvPr userDrawn="1"/>
        </p:nvSpPr>
        <p:spPr bwMode="auto">
          <a:xfrm>
            <a:off x="108281" y="116417"/>
            <a:ext cx="3239220" cy="350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3884" tIns="36942" rIns="73884" bIns="36942">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defRPr/>
            </a:pPr>
            <a:endParaRPr lang="es-EC" altLang="es-EC" smtClean="0"/>
          </a:p>
        </p:txBody>
      </p:sp>
      <p:sp>
        <p:nvSpPr>
          <p:cNvPr id="4" name="object 20"/>
          <p:cNvSpPr>
            <a:spLocks noChangeArrowheads="1"/>
          </p:cNvSpPr>
          <p:nvPr userDrawn="1"/>
        </p:nvSpPr>
        <p:spPr bwMode="auto">
          <a:xfrm>
            <a:off x="323692" y="188988"/>
            <a:ext cx="2556127" cy="71966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defRPr/>
            </a:pPr>
            <a:endParaRPr lang="es-EC" altLang="es-EC" smtClean="0"/>
          </a:p>
        </p:txBody>
      </p:sp>
    </p:spTree>
    <p:extLst>
      <p:ext uri="{BB962C8B-B14F-4D97-AF65-F5344CB8AC3E}">
        <p14:creationId xmlns:p14="http://schemas.microsoft.com/office/powerpoint/2010/main" val="420733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8A6D486-6A7D-4C1B-A6D4-DD4EFFE6BBCA}" type="datetime1">
              <a:rPr lang="es-EC" smtClean="0"/>
              <a:t>05/12/2016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123E8EB-637F-4F96-A381-E3F03564FD84}" type="datetime1">
              <a:rPr lang="es-EC" smtClean="0"/>
              <a:t>05/12/2016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9660F8D-8155-4660-8B3F-CC88345D5C7E}" type="datetime1">
              <a:rPr lang="es-EC" smtClean="0"/>
              <a:t>05/12/2016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F6D40E6-B642-4FA6-BB7C-E16895062E96}" type="datetime1">
              <a:rPr lang="es-EC" smtClean="0"/>
              <a:t>05/12/2016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6A71195-A1E1-4788-89C0-A5D3642C3101}" type="datetime1">
              <a:rPr lang="es-EC" smtClean="0"/>
              <a:t>05/12/2016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051C2FFD-A55D-4404-9632-837735BCC06C}" type="datetime1">
              <a:rPr lang="es-EC" smtClean="0"/>
              <a:t>05/12/2016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518C133-9FC6-468B-B632-CD76CF884802}" type="datetime1">
              <a:rPr lang="es-EC" smtClean="0"/>
              <a:t>05/12/2016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68A3A78-6CC5-4D13-8DCF-143418236943}" type="datetime1">
              <a:rPr lang="es-EC" smtClean="0"/>
              <a:t>05/12/2016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3025387" y="3348914"/>
            <a:ext cx="6831501"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Onda"/>
          <p:cNvSpPr/>
          <p:nvPr userDrawn="1"/>
        </p:nvSpPr>
        <p:spPr>
          <a:xfrm rot="5400000">
            <a:off x="-3178633" y="3286114"/>
            <a:ext cx="6858027" cy="285752"/>
          </a:xfrm>
          <a:prstGeom prst="wav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wip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5198" y="43846"/>
            <a:ext cx="684245" cy="87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1 Rectángulo"/>
          <p:cNvSpPr>
            <a:spLocks noChangeArrowheads="1"/>
          </p:cNvSpPr>
          <p:nvPr/>
        </p:nvSpPr>
        <p:spPr bwMode="auto">
          <a:xfrm>
            <a:off x="1279792" y="923775"/>
            <a:ext cx="7829650" cy="506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84" tIns="36942" rIns="73884" bIns="36942">
            <a:spAutoFit/>
          </a:bodyPr>
          <a:lstStyle/>
          <a:p>
            <a:pPr algn="ctr"/>
            <a:r>
              <a:rPr lang="es-EC" altLang="es-EC" sz="1600" b="1" dirty="0">
                <a:cs typeface="Arial" charset="0"/>
              </a:rPr>
              <a:t>DEPARTAMENTO DE SEGURIDAD Y DEFENSA</a:t>
            </a:r>
          </a:p>
          <a:p>
            <a:pPr algn="ctr"/>
            <a:r>
              <a:rPr lang="es-EC" altLang="es-EC" sz="1600" b="1" dirty="0">
                <a:cs typeface="Arial" charset="0"/>
              </a:rPr>
              <a:t>CARRERA LICENCIATURA EN </a:t>
            </a:r>
            <a:r>
              <a:rPr lang="es-EC" altLang="es-EC" sz="1600" b="1" dirty="0" smtClean="0">
                <a:cs typeface="Arial" charset="0"/>
              </a:rPr>
              <a:t>LOGÍSTICA NAVAL</a:t>
            </a:r>
            <a:endParaRPr lang="es-EC" altLang="es-EC" sz="1600" b="1" dirty="0">
              <a:cs typeface="Arial" charset="0"/>
            </a:endParaRPr>
          </a:p>
          <a:p>
            <a:pPr algn="ctr"/>
            <a:r>
              <a:rPr lang="es-EC" altLang="es-EC" sz="1600" b="1" dirty="0">
                <a:cs typeface="Arial" charset="0"/>
              </a:rPr>
              <a:t> </a:t>
            </a:r>
          </a:p>
          <a:p>
            <a:pPr algn="ctr"/>
            <a:r>
              <a:rPr lang="es-EC" altLang="es-EC" sz="1600" b="1" dirty="0">
                <a:cs typeface="Arial" charset="0"/>
              </a:rPr>
              <a:t>PROYECTO DE TITULACIÓN PREVIO A LA OBTENCIÓN DE TÍTULO DE:</a:t>
            </a:r>
          </a:p>
          <a:p>
            <a:pPr algn="ctr"/>
            <a:r>
              <a:rPr lang="es-EC" altLang="es-EC" sz="1600" b="1" dirty="0">
                <a:cs typeface="Arial" charset="0"/>
              </a:rPr>
              <a:t>LICENCIADO EN CIENCIAS NAVALES </a:t>
            </a:r>
          </a:p>
          <a:p>
            <a:pPr algn="ctr"/>
            <a:r>
              <a:rPr lang="es-EC" altLang="es-EC" sz="1600" b="1" dirty="0">
                <a:cs typeface="Arial" charset="0"/>
              </a:rPr>
              <a:t> </a:t>
            </a:r>
          </a:p>
          <a:p>
            <a:pPr algn="ctr"/>
            <a:r>
              <a:rPr lang="es-EC" altLang="es-EC" sz="1600" b="1" dirty="0">
                <a:cs typeface="Arial" charset="0"/>
              </a:rPr>
              <a:t>TEMA</a:t>
            </a:r>
          </a:p>
          <a:p>
            <a:pPr algn="ctr"/>
            <a:r>
              <a:rPr lang="es-EC" altLang="es-EC" sz="1600" b="1" dirty="0">
                <a:cs typeface="Arial" charset="0"/>
              </a:rPr>
              <a:t>“EL PROCESO DE CONTRATACIÓN PÚBLICA EN EL APOYO LOGÍSTICO DE LOS REPARTOS NAVALES DE LA PLAZA DE SALINAS EN EL PERIODO 2013 AL 2015”</a:t>
            </a:r>
          </a:p>
          <a:p>
            <a:pPr algn="ctr"/>
            <a:endParaRPr lang="es-EC" altLang="es-EC" sz="1600" b="1" dirty="0">
              <a:cs typeface="Arial" charset="0"/>
            </a:endParaRPr>
          </a:p>
          <a:p>
            <a:pPr algn="ctr"/>
            <a:r>
              <a:rPr lang="es-EC" altLang="es-EC" sz="1600" b="1" dirty="0">
                <a:cs typeface="Arial" charset="0"/>
              </a:rPr>
              <a:t>AUTORES</a:t>
            </a:r>
          </a:p>
          <a:p>
            <a:pPr algn="ctr"/>
            <a:r>
              <a:rPr lang="es-EC" sz="1600" b="1" dirty="0">
                <a:cs typeface="Arial" charset="0"/>
              </a:rPr>
              <a:t>RONNY ADRIAN RUIZ ARAUJO</a:t>
            </a:r>
          </a:p>
          <a:p>
            <a:pPr algn="ctr"/>
            <a:r>
              <a:rPr lang="es-EC" sz="1600" b="1" dirty="0">
                <a:cs typeface="Arial" charset="0"/>
              </a:rPr>
              <a:t>ERICK MOISES CARLÓ RODRIGUEZ</a:t>
            </a:r>
          </a:p>
          <a:p>
            <a:pPr algn="ctr"/>
            <a:r>
              <a:rPr lang="es-EC" altLang="es-EC" sz="1600" b="1" dirty="0">
                <a:cs typeface="Arial" charset="0"/>
              </a:rPr>
              <a:t/>
            </a:r>
            <a:br>
              <a:rPr lang="es-EC" altLang="es-EC" sz="1600" b="1" dirty="0">
                <a:cs typeface="Arial" charset="0"/>
              </a:rPr>
            </a:br>
            <a:r>
              <a:rPr lang="es-EC" altLang="es-EC" sz="1600" b="1" dirty="0">
                <a:cs typeface="Arial" charset="0"/>
              </a:rPr>
              <a:t>DIRECTOR</a:t>
            </a:r>
            <a:br>
              <a:rPr lang="es-EC" altLang="es-EC" sz="1600" b="1" dirty="0">
                <a:cs typeface="Arial" charset="0"/>
              </a:rPr>
            </a:br>
            <a:r>
              <a:rPr lang="es-ES" sz="1600" b="1" dirty="0"/>
              <a:t>DIRECTOR: CPNV-SP. JORGE MARIO ÁLVAREZ  </a:t>
            </a:r>
            <a:endParaRPr lang="es-US" sz="1600" dirty="0"/>
          </a:p>
          <a:p>
            <a:pPr algn="ctr"/>
            <a:r>
              <a:rPr lang="es-ES" sz="1600" b="1" dirty="0"/>
              <a:t>CODIRECTOR: </a:t>
            </a:r>
            <a:r>
              <a:rPr lang="es-ES" sz="1600" b="1" dirty="0" err="1"/>
              <a:t>Msc</a:t>
            </a:r>
            <a:r>
              <a:rPr lang="es-ES" sz="1600" b="1" dirty="0"/>
              <a:t>. CESAR REYES</a:t>
            </a:r>
            <a:endParaRPr lang="es-US" sz="1600" dirty="0"/>
          </a:p>
          <a:p>
            <a:pPr algn="ctr"/>
            <a:r>
              <a:rPr lang="es-EC" altLang="es-EC" sz="1600" b="1" dirty="0">
                <a:cs typeface="Arial" charset="0"/>
              </a:rPr>
              <a:t/>
            </a:r>
            <a:br>
              <a:rPr lang="es-EC" altLang="es-EC" sz="1600" b="1" dirty="0">
                <a:cs typeface="Arial" charset="0"/>
              </a:rPr>
            </a:br>
            <a:r>
              <a:rPr lang="es-EC" altLang="es-EC" sz="1600" b="1" dirty="0">
                <a:cs typeface="Arial" charset="0"/>
              </a:rPr>
              <a:t/>
            </a:r>
            <a:br>
              <a:rPr lang="es-EC" altLang="es-EC" sz="1600" b="1" dirty="0">
                <a:cs typeface="Arial" charset="0"/>
              </a:rPr>
            </a:br>
            <a:r>
              <a:rPr lang="es-EC" altLang="es-EC" sz="1600" b="1" dirty="0">
                <a:cs typeface="Arial" charset="0"/>
              </a:rPr>
              <a:t>SALINAS, DICIEMBRE  2015</a:t>
            </a:r>
          </a:p>
        </p:txBody>
      </p:sp>
    </p:spTree>
    <p:extLst>
      <p:ext uri="{BB962C8B-B14F-4D97-AF65-F5344CB8AC3E}">
        <p14:creationId xmlns:p14="http://schemas.microsoft.com/office/powerpoint/2010/main" val="3036201958"/>
      </p:ext>
    </p:extLst>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S"/>
          </a:p>
        </p:txBody>
      </p:sp>
      <p:sp>
        <p:nvSpPr>
          <p:cNvPr id="3" name="2 Marcador de contenido"/>
          <p:cNvSpPr>
            <a:spLocks noGrp="1"/>
          </p:cNvSpPr>
          <p:nvPr>
            <p:ph idx="1"/>
          </p:nvPr>
        </p:nvSpPr>
        <p:spPr/>
        <p:txBody>
          <a:bodyPr/>
          <a:lstStyle/>
          <a:p>
            <a:endParaRPr lang="es-US"/>
          </a:p>
        </p:txBody>
      </p:sp>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10</a:t>
            </a:fld>
            <a:endParaRPr lang="es-EC" sz="2800" b="1"/>
          </a:p>
        </p:txBody>
      </p:sp>
      <p:pic>
        <p:nvPicPr>
          <p:cNvPr id="7" name="6 Imagen" descr="C:\Users\RAQUEL2013\Desktop\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678"/>
            <a:ext cx="8280920" cy="6362650"/>
          </a:xfrm>
          <a:prstGeom prst="rect">
            <a:avLst/>
          </a:prstGeom>
          <a:noFill/>
          <a:ln>
            <a:noFill/>
          </a:ln>
        </p:spPr>
      </p:pic>
    </p:spTree>
    <p:extLst>
      <p:ext uri="{BB962C8B-B14F-4D97-AF65-F5344CB8AC3E}">
        <p14:creationId xmlns:p14="http://schemas.microsoft.com/office/powerpoint/2010/main" val="19281620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S"/>
          </a:p>
        </p:txBody>
      </p:sp>
      <p:sp>
        <p:nvSpPr>
          <p:cNvPr id="3" name="2 Marcador de contenido"/>
          <p:cNvSpPr>
            <a:spLocks noGrp="1"/>
          </p:cNvSpPr>
          <p:nvPr>
            <p:ph idx="1"/>
          </p:nvPr>
        </p:nvSpPr>
        <p:spPr/>
        <p:txBody>
          <a:bodyPr/>
          <a:lstStyle/>
          <a:p>
            <a:endParaRPr lang="es-US"/>
          </a:p>
        </p:txBody>
      </p:sp>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11</a:t>
            </a:fld>
            <a:endParaRPr lang="es-EC" sz="2800" b="1"/>
          </a:p>
        </p:txBody>
      </p:sp>
      <p:pic>
        <p:nvPicPr>
          <p:cNvPr id="7" name="6 Imagen" descr="C:\Users\RAQUEL2013\Desktop\3.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280920" cy="6120680"/>
          </a:xfrm>
          <a:prstGeom prst="rect">
            <a:avLst/>
          </a:prstGeom>
          <a:noFill/>
          <a:ln>
            <a:noFill/>
          </a:ln>
        </p:spPr>
      </p:pic>
    </p:spTree>
    <p:extLst>
      <p:ext uri="{BB962C8B-B14F-4D97-AF65-F5344CB8AC3E}">
        <p14:creationId xmlns:p14="http://schemas.microsoft.com/office/powerpoint/2010/main" val="19281620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S"/>
          </a:p>
        </p:txBody>
      </p:sp>
      <p:sp>
        <p:nvSpPr>
          <p:cNvPr id="3" name="2 Marcador de contenido"/>
          <p:cNvSpPr>
            <a:spLocks noGrp="1"/>
          </p:cNvSpPr>
          <p:nvPr>
            <p:ph idx="1"/>
          </p:nvPr>
        </p:nvSpPr>
        <p:spPr/>
        <p:txBody>
          <a:bodyPr/>
          <a:lstStyle/>
          <a:p>
            <a:endParaRPr lang="es-US"/>
          </a:p>
        </p:txBody>
      </p:sp>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12</a:t>
            </a:fld>
            <a:endParaRPr lang="es-EC" sz="2800" b="1"/>
          </a:p>
        </p:txBody>
      </p:sp>
      <p:pic>
        <p:nvPicPr>
          <p:cNvPr id="7" name="6 Imagen" descr="C:\Users\RAQUEL2013\Desktop\2.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7560840" cy="6120680"/>
          </a:xfrm>
          <a:prstGeom prst="rect">
            <a:avLst/>
          </a:prstGeom>
          <a:noFill/>
          <a:ln>
            <a:noFill/>
          </a:ln>
        </p:spPr>
      </p:pic>
    </p:spTree>
    <p:extLst>
      <p:ext uri="{BB962C8B-B14F-4D97-AF65-F5344CB8AC3E}">
        <p14:creationId xmlns:p14="http://schemas.microsoft.com/office/powerpoint/2010/main" val="192816207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4525963"/>
          </a:xfrm>
        </p:spPr>
        <p:txBody>
          <a:bodyPr/>
          <a:lstStyle/>
          <a:p>
            <a:pPr lvl="0" algn="just"/>
            <a:r>
              <a:rPr lang="es-EC" sz="2400" dirty="0"/>
              <a:t>El análisis estadístico en los procesos de contratación de los periodos 2013, 2014, 2015  ayudo a observar los problemas dentro del proceso de subasta inversa electrónica que es el que  tiene los porcentajes más altos en procesos desiertos con 11,42%, 35% y 27% respectivamente.</a:t>
            </a:r>
            <a:endParaRPr lang="es-US" sz="2400" dirty="0"/>
          </a:p>
          <a:p>
            <a:pPr algn="just"/>
            <a:endParaRPr lang="es-US" sz="2400" dirty="0"/>
          </a:p>
          <a:p>
            <a:pPr lvl="0" algn="just"/>
            <a:r>
              <a:rPr lang="es-EC" sz="2400" dirty="0"/>
              <a:t>El correcto cumplimiento de los objetivos de la LOSNCP contribuyo a que los procesos de contratación pública se ejecuten en un promedio del 73% de todos los procesos realizados</a:t>
            </a:r>
            <a:endParaRPr lang="es-US" sz="2400" dirty="0"/>
          </a:p>
          <a:p>
            <a:pPr marL="0" indent="0" algn="just">
              <a:buNone/>
            </a:pPr>
            <a:endParaRPr lang="es-US" sz="2400" dirty="0"/>
          </a:p>
          <a:p>
            <a:pPr lvl="0" algn="just"/>
            <a:r>
              <a:rPr lang="es-EC" sz="2400" dirty="0"/>
              <a:t>La falta de información, digitalización de procesos con pocos detalles por parte del ente contratante no permitió que los procesos lleguen a finalizarse</a:t>
            </a:r>
            <a:endParaRPr lang="es-US" sz="2400" dirty="0"/>
          </a:p>
          <a:p>
            <a:endParaRPr lang="es-EC" dirty="0"/>
          </a:p>
        </p:txBody>
      </p:sp>
      <p:sp>
        <p:nvSpPr>
          <p:cNvPr id="5" name="4 Marcador de número de diapositiva"/>
          <p:cNvSpPr>
            <a:spLocks noGrp="1"/>
          </p:cNvSpPr>
          <p:nvPr>
            <p:ph type="sldNum" sz="quarter" idx="12"/>
          </p:nvPr>
        </p:nvSpPr>
        <p:spPr/>
        <p:txBody>
          <a:bodyPr/>
          <a:lstStyle/>
          <a:p>
            <a:pPr algn="r"/>
            <a:fld id="{9C45796D-F81B-42E6-8076-DF0575147E93}" type="slidenum">
              <a:rPr lang="es-EC" sz="2800" b="1"/>
              <a:pPr algn="r"/>
              <a:t>13</a:t>
            </a:fld>
            <a:endParaRPr lang="es-EC" sz="2800" b="1"/>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solidFill>
            <a:schemeClr val="tx2">
              <a:lumMod val="40000"/>
              <a:lumOff val="6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s-ES" sz="2800" b="1" dirty="0" smtClean="0">
                <a:solidFill>
                  <a:srgbClr val="152B47"/>
                </a:solidFill>
                <a:latin typeface="Arial" panose="020B0604020202020204" pitchFamily="34" charset="0"/>
                <a:cs typeface="Arial" panose="020B0604020202020204" pitchFamily="34" charset="0"/>
              </a:rPr>
              <a:t>CONCLUSIONES</a:t>
            </a:r>
            <a:endParaRPr lang="es-ES" sz="2800" b="1" dirty="0">
              <a:solidFill>
                <a:srgbClr val="152B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68204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pPr lvl="0" algn="just"/>
            <a:r>
              <a:rPr lang="es-EC" sz="2400" dirty="0"/>
              <a:t>Evaluar por medio de análisis los procesos de contratación pública de periodos posteriores con el fin de establecer cambios al momento de digitalizar procesos</a:t>
            </a:r>
            <a:endParaRPr lang="es-US" sz="2400" dirty="0"/>
          </a:p>
          <a:p>
            <a:pPr algn="just"/>
            <a:endParaRPr lang="es-US" sz="2400" dirty="0"/>
          </a:p>
          <a:p>
            <a:pPr lvl="0" algn="just"/>
            <a:r>
              <a:rPr lang="es-EC" sz="2400" dirty="0"/>
              <a:t>Utilizar la normativa vigente actualizada debido a que es importante estar al día con la ley por sus constante modificaciones </a:t>
            </a:r>
            <a:endParaRPr lang="es-US" sz="2400" dirty="0"/>
          </a:p>
          <a:p>
            <a:pPr algn="just"/>
            <a:endParaRPr lang="es-US" sz="2400" dirty="0"/>
          </a:p>
          <a:p>
            <a:pPr lvl="0" algn="just"/>
            <a:r>
              <a:rPr lang="es-EC" sz="2400" dirty="0"/>
              <a:t>Realizar la propuesta de un instructivo con el fin de evitar errores por parte del ente contratante, además de </a:t>
            </a:r>
            <a:r>
              <a:rPr lang="es-EC" sz="2400" dirty="0" smtClean="0"/>
              <a:t>sanciones </a:t>
            </a:r>
            <a:r>
              <a:rPr lang="es-EC" sz="2400" dirty="0"/>
              <a:t>por parte del estado</a:t>
            </a:r>
            <a:endParaRPr lang="es-US" sz="2400" dirty="0"/>
          </a:p>
          <a:p>
            <a:endParaRPr lang="es-EC" dirty="0"/>
          </a:p>
        </p:txBody>
      </p:sp>
      <p:sp>
        <p:nvSpPr>
          <p:cNvPr id="5" name="4 Marcador de número de diapositiva"/>
          <p:cNvSpPr>
            <a:spLocks noGrp="1"/>
          </p:cNvSpPr>
          <p:nvPr>
            <p:ph type="sldNum" sz="quarter" idx="12"/>
          </p:nvPr>
        </p:nvSpPr>
        <p:spPr/>
        <p:txBody>
          <a:bodyPr/>
          <a:lstStyle/>
          <a:p>
            <a:pPr algn="r"/>
            <a:fld id="{9C45796D-F81B-42E6-8076-DF0575147E93}" type="slidenum">
              <a:rPr lang="es-EC" sz="2800" b="1"/>
              <a:pPr algn="r"/>
              <a:t>14</a:t>
            </a:fld>
            <a:endParaRPr lang="es-EC" sz="2800" b="1"/>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solidFill>
            <a:schemeClr val="tx2">
              <a:lumMod val="40000"/>
              <a:lumOff val="6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s-ES" sz="2800" b="1" dirty="0" smtClean="0">
                <a:solidFill>
                  <a:srgbClr val="152B47"/>
                </a:solidFill>
                <a:latin typeface="Arial" panose="020B0604020202020204" pitchFamily="34" charset="0"/>
                <a:cs typeface="Arial" panose="020B0604020202020204" pitchFamily="34" charset="0"/>
              </a:rPr>
              <a:t>RECOMENDACIONES</a:t>
            </a:r>
            <a:endParaRPr lang="es-ES" sz="2800" b="1" dirty="0">
              <a:solidFill>
                <a:srgbClr val="152B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6820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3156"/>
            <a:ext cx="8928992" cy="6024844"/>
          </a:xfrm>
        </p:spPr>
        <p:txBody>
          <a:bodyPr/>
          <a:lstStyle/>
          <a:p>
            <a:r>
              <a:rPr lang="es-EC" sz="2000" i="1" dirty="0"/>
              <a:t>Manual de Logística del Ejército.</a:t>
            </a:r>
            <a:r>
              <a:rPr lang="es-EC" sz="2000" dirty="0"/>
              <a:t> (2011). Quito.</a:t>
            </a:r>
            <a:endParaRPr lang="es-US" sz="2000" dirty="0"/>
          </a:p>
          <a:p>
            <a:r>
              <a:rPr lang="es-EC" sz="2000" dirty="0"/>
              <a:t>Armada de Chile. (2007). </a:t>
            </a:r>
            <a:r>
              <a:rPr lang="es-EC" sz="2000" i="1" dirty="0"/>
              <a:t>Cartilla de Logística.</a:t>
            </a:r>
            <a:r>
              <a:rPr lang="es-EC" sz="2000" dirty="0"/>
              <a:t> Valparaíso, Chile: Academia de Guerra Naval.</a:t>
            </a:r>
            <a:endParaRPr lang="es-US" sz="2000" dirty="0"/>
          </a:p>
          <a:p>
            <a:r>
              <a:rPr lang="es-EC" sz="2000" dirty="0"/>
              <a:t>Cobos </a:t>
            </a:r>
            <a:r>
              <a:rPr lang="es-EC" sz="2000" dirty="0" err="1"/>
              <a:t>Santillan</a:t>
            </a:r>
            <a:r>
              <a:rPr lang="es-EC" sz="2000" dirty="0"/>
              <a:t>, F. E. (2015). </a:t>
            </a:r>
            <a:r>
              <a:rPr lang="es-EC" sz="2000" i="1" dirty="0"/>
              <a:t>Capacidades logísticas de la Base Naval de Salinas para el apoyo a las unidades de superficie, submarinas y guardacostas.</a:t>
            </a:r>
            <a:r>
              <a:rPr lang="es-EC" sz="2000" dirty="0"/>
              <a:t> Salinas: ESPE.</a:t>
            </a:r>
            <a:endParaRPr lang="es-US" sz="2000" dirty="0"/>
          </a:p>
          <a:p>
            <a:r>
              <a:rPr lang="es-EC" sz="2000" i="1" dirty="0"/>
              <a:t>compras publicas</a:t>
            </a:r>
            <a:r>
              <a:rPr lang="es-EC" sz="2000" dirty="0"/>
              <a:t>. (s.f.). Obtenido de http://portal.compraspublicas.gob.ec/incop/que-es-el-rup-2/</a:t>
            </a:r>
            <a:endParaRPr lang="es-US" sz="2000" dirty="0"/>
          </a:p>
          <a:p>
            <a:r>
              <a:rPr lang="es-EC" sz="2000" dirty="0" err="1"/>
              <a:t>Faundez</a:t>
            </a:r>
            <a:r>
              <a:rPr lang="es-EC" sz="2000" dirty="0"/>
              <a:t>, H. F. (2007). </a:t>
            </a:r>
            <a:r>
              <a:rPr lang="es-EC" sz="2000" i="1" dirty="0"/>
              <a:t>Apoyo logístico en las operaciones.</a:t>
            </a:r>
            <a:r>
              <a:rPr lang="es-EC" sz="2000" dirty="0"/>
              <a:t> Valparaíso: Academia de Guerra Naval de Chile.</a:t>
            </a:r>
            <a:endParaRPr lang="es-US" sz="2000" dirty="0"/>
          </a:p>
          <a:p>
            <a:r>
              <a:rPr lang="es-EC" sz="2000" dirty="0" err="1"/>
              <a:t>Faúndez</a:t>
            </a:r>
            <a:r>
              <a:rPr lang="es-EC" sz="2000" dirty="0"/>
              <a:t>, H. F. (2008). </a:t>
            </a:r>
            <a:r>
              <a:rPr lang="es-EC" sz="2000" i="1" dirty="0"/>
              <a:t>Proposición para una definición de Logística.</a:t>
            </a:r>
            <a:r>
              <a:rPr lang="es-EC" sz="2000" dirty="0"/>
              <a:t> </a:t>
            </a:r>
            <a:endParaRPr lang="es-US" sz="2000" dirty="0"/>
          </a:p>
          <a:p>
            <a:r>
              <a:rPr lang="es-EC" sz="2000" dirty="0"/>
              <a:t>LEÓN PARRA, V. F. (2014). ANÁLISIS DE LOS PROCESOS DE CONTRATACIÓN PÚBLICA EN LOS GOBIERNOS AUTÓNOMOS DESCENTRALIZADOS PARROQUIALES DEL CANTÓN SANTIAGO DE MÉNDEZ, CASO PRÁCTICO EN EL GAD PARROQUIAL DE COPAL. Cuenca.</a:t>
            </a:r>
            <a:endParaRPr lang="es-US" sz="2000" dirty="0"/>
          </a:p>
          <a:p>
            <a:r>
              <a:rPr lang="es-EC" sz="2000" dirty="0"/>
              <a:t>Ley Orgánica del sistema nacional de contratación pública del Ecuador, A. 6. (2008). </a:t>
            </a:r>
            <a:r>
              <a:rPr lang="es-EC" sz="2000" i="1" dirty="0"/>
              <a:t>servicio de compras publicas.</a:t>
            </a:r>
            <a:r>
              <a:rPr lang="es-EC" sz="2000" dirty="0"/>
              <a:t> Obtenido de www.compraspublicas.gob.ec</a:t>
            </a:r>
            <a:endParaRPr lang="es-US" sz="2000" dirty="0"/>
          </a:p>
          <a:p>
            <a:r>
              <a:rPr lang="es-EC" sz="2000" dirty="0"/>
              <a:t>Reglamento General de la LOSNCP . (s.f.). </a:t>
            </a:r>
            <a:r>
              <a:rPr lang="es-EC" sz="2000" i="1" dirty="0"/>
              <a:t>Art 5</a:t>
            </a:r>
            <a:r>
              <a:rPr lang="es-EC" sz="2000" dirty="0"/>
              <a:t>.</a:t>
            </a:r>
            <a:endParaRPr lang="es-US" sz="2000" dirty="0"/>
          </a:p>
          <a:p>
            <a:endParaRPr lang="es-EC" dirty="0"/>
          </a:p>
        </p:txBody>
      </p:sp>
      <p:sp>
        <p:nvSpPr>
          <p:cNvPr id="5" name="4 Marcador de número de diapositiva"/>
          <p:cNvSpPr>
            <a:spLocks noGrp="1"/>
          </p:cNvSpPr>
          <p:nvPr>
            <p:ph type="sldNum" sz="quarter" idx="12"/>
          </p:nvPr>
        </p:nvSpPr>
        <p:spPr/>
        <p:txBody>
          <a:bodyPr/>
          <a:lstStyle/>
          <a:p>
            <a:pPr algn="r"/>
            <a:fld id="{9C45796D-F81B-42E6-8076-DF0575147E93}" type="slidenum">
              <a:rPr lang="es-EC" sz="2800" b="1"/>
              <a:pPr algn="r"/>
              <a:t>15</a:t>
            </a:fld>
            <a:endParaRPr lang="es-EC" sz="2800" b="1"/>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solidFill>
            <a:schemeClr val="tx2">
              <a:lumMod val="40000"/>
              <a:lumOff val="6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s-ES" sz="2800" b="1" dirty="0" smtClean="0">
                <a:solidFill>
                  <a:srgbClr val="152B47"/>
                </a:solidFill>
                <a:latin typeface="Arial" panose="020B0604020202020204" pitchFamily="34" charset="0"/>
                <a:cs typeface="Arial" panose="020B0604020202020204" pitchFamily="34" charset="0"/>
              </a:rPr>
              <a:t>BIBLIOGRAFIA</a:t>
            </a:r>
            <a:endParaRPr lang="es-EC" sz="2800" b="1" dirty="0">
              <a:solidFill>
                <a:srgbClr val="152B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68204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S"/>
          </a:p>
        </p:txBody>
      </p:sp>
      <p:sp>
        <p:nvSpPr>
          <p:cNvPr id="3" name="2 Marcador de contenido"/>
          <p:cNvSpPr>
            <a:spLocks noGrp="1"/>
          </p:cNvSpPr>
          <p:nvPr>
            <p:ph idx="1"/>
          </p:nvPr>
        </p:nvSpPr>
        <p:spPr/>
        <p:txBody>
          <a:bodyPr/>
          <a:lstStyle/>
          <a:p>
            <a:endParaRPr lang="es-US" dirty="0"/>
          </a:p>
        </p:txBody>
      </p:sp>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16</a:t>
            </a:fld>
            <a:endParaRPr lang="es-EC" sz="2800" b="1"/>
          </a:p>
        </p:txBody>
      </p:sp>
      <p:sp>
        <p:nvSpPr>
          <p:cNvPr id="5" name="4 Rectángulo"/>
          <p:cNvSpPr/>
          <p:nvPr/>
        </p:nvSpPr>
        <p:spPr>
          <a:xfrm>
            <a:off x="1331640" y="2966879"/>
            <a:ext cx="6480720" cy="1862048"/>
          </a:xfrm>
          <a:prstGeom prst="rect">
            <a:avLst/>
          </a:prstGeom>
          <a:noFill/>
        </p:spPr>
        <p:txBody>
          <a:bodyPr wrap="square" lIns="91440" tIns="45720" rIns="91440" bIns="45720">
            <a:spAutoFit/>
          </a:bodyPr>
          <a:lstStyle/>
          <a:p>
            <a:pPr algn="ctr"/>
            <a:r>
              <a:rPr lang="es-ES" sz="11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GRACIAS</a:t>
            </a:r>
            <a:endParaRPr lang="es-ES" sz="115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7383451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8614"/>
            <a:ext cx="8229600" cy="1143000"/>
          </a:xfrm>
        </p:spPr>
        <p:txBody>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4804263"/>
              </p:ext>
            </p:extLst>
          </p:nvPr>
        </p:nvGraphicFramePr>
        <p:xfrm>
          <a:off x="467544" y="-243408"/>
          <a:ext cx="7971329" cy="3528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pPr algn="r"/>
            <a:fld id="{9C45796D-F81B-42E6-8076-DF0575147E93}" type="slidenum">
              <a:rPr lang="es-EC" sz="2800" b="1"/>
              <a:pPr algn="r"/>
              <a:t>2</a:t>
            </a:fld>
            <a:endParaRPr lang="es-EC" sz="2800" b="1" dirty="0"/>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solidFill>
            <a:schemeClr val="tx2">
              <a:lumMod val="40000"/>
              <a:lumOff val="6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s-ES" sz="2800" b="1" dirty="0">
                <a:solidFill>
                  <a:srgbClr val="152B47"/>
                </a:solidFill>
                <a:latin typeface="Arial" panose="020B0604020202020204" pitchFamily="34" charset="0"/>
                <a:cs typeface="Arial" panose="020B0604020202020204" pitchFamily="34" charset="0"/>
              </a:rPr>
              <a:t>MARCO METODOLÓGICO</a:t>
            </a:r>
          </a:p>
        </p:txBody>
      </p:sp>
      <p:graphicFrame>
        <p:nvGraphicFramePr>
          <p:cNvPr id="7" name="6 Diagrama"/>
          <p:cNvGraphicFramePr/>
          <p:nvPr>
            <p:extLst>
              <p:ext uri="{D42A27DB-BD31-4B8C-83A1-F6EECF244321}">
                <p14:modId xmlns:p14="http://schemas.microsoft.com/office/powerpoint/2010/main" val="3316438506"/>
              </p:ext>
            </p:extLst>
          </p:nvPr>
        </p:nvGraphicFramePr>
        <p:xfrm>
          <a:off x="660267" y="3043028"/>
          <a:ext cx="7018167" cy="38149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Flecha abajo"/>
          <p:cNvSpPr/>
          <p:nvPr/>
        </p:nvSpPr>
        <p:spPr>
          <a:xfrm>
            <a:off x="7020272" y="2492896"/>
            <a:ext cx="129614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26" name="Picture 2" descr="C:\Users\RAQUEL2013\Desktop\pc\123\identificacion2.jpg"/>
          <p:cNvPicPr>
            <a:picLocks noChangeAspect="1" noChangeArrowheads="1"/>
          </p:cNvPicPr>
          <p:nvPr/>
        </p:nvPicPr>
        <p:blipFill rotWithShape="1">
          <a:blip r:embed="rId12">
            <a:extLst>
              <a:ext uri="{28A0092B-C50C-407E-A947-70E740481C1C}">
                <a14:useLocalDpi xmlns:a14="http://schemas.microsoft.com/office/drawing/2010/main" val="0"/>
              </a:ext>
            </a:extLst>
          </a:blip>
          <a:srcRect l="2484" t="11515" r="1980" b="56768"/>
          <a:stretch/>
        </p:blipFill>
        <p:spPr bwMode="auto">
          <a:xfrm>
            <a:off x="502196" y="4509120"/>
            <a:ext cx="5769496"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0" name="9 Conector recto de flecha"/>
          <p:cNvCxnSpPr/>
          <p:nvPr/>
        </p:nvCxnSpPr>
        <p:spPr>
          <a:xfrm flipH="1" flipV="1">
            <a:off x="6588224" y="5379876"/>
            <a:ext cx="864096" cy="3103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11 Conector recto de flecha"/>
          <p:cNvCxnSpPr/>
          <p:nvPr/>
        </p:nvCxnSpPr>
        <p:spPr>
          <a:xfrm flipH="1">
            <a:off x="6444208" y="5690220"/>
            <a:ext cx="10081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Conector recto de flecha"/>
          <p:cNvCxnSpPr/>
          <p:nvPr/>
        </p:nvCxnSpPr>
        <p:spPr>
          <a:xfrm flipH="1">
            <a:off x="6519952" y="5690220"/>
            <a:ext cx="932368" cy="3377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2 Rectángulo"/>
          <p:cNvSpPr/>
          <p:nvPr/>
        </p:nvSpPr>
        <p:spPr>
          <a:xfrm>
            <a:off x="7812360" y="518401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Monto</a:t>
            </a:r>
            <a:endParaRPr lang="es-US" dirty="0"/>
          </a:p>
        </p:txBody>
      </p:sp>
    </p:spTree>
    <p:extLst>
      <p:ext uri="{BB962C8B-B14F-4D97-AF65-F5344CB8AC3E}">
        <p14:creationId xmlns:p14="http://schemas.microsoft.com/office/powerpoint/2010/main" val="166323418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smtClean="0"/>
              <a:t>SUBASTA INVERSA ELECTRÓNICA</a:t>
            </a:r>
            <a:br>
              <a:rPr lang="es-US" dirty="0" smtClean="0"/>
            </a:br>
            <a:endParaRPr lang="es-U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35749094"/>
              </p:ext>
            </p:extLst>
          </p:nvPr>
        </p:nvGraphicFramePr>
        <p:xfrm>
          <a:off x="0" y="1052736"/>
          <a:ext cx="868680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3</a:t>
            </a:fld>
            <a:endParaRPr lang="es-EC" sz="2800" b="1"/>
          </a:p>
        </p:txBody>
      </p:sp>
      <p:sp>
        <p:nvSpPr>
          <p:cNvPr id="3" name="2 Rectángulo"/>
          <p:cNvSpPr/>
          <p:nvPr/>
        </p:nvSpPr>
        <p:spPr>
          <a:xfrm>
            <a:off x="683568" y="1340768"/>
            <a:ext cx="13681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smtClean="0"/>
              <a:t>Art 47, Reglamento General LOSNCP</a:t>
            </a:r>
            <a:endParaRPr lang="es-US" dirty="0"/>
          </a:p>
        </p:txBody>
      </p:sp>
    </p:spTree>
    <p:extLst>
      <p:ext uri="{BB962C8B-B14F-4D97-AF65-F5344CB8AC3E}">
        <p14:creationId xmlns:p14="http://schemas.microsoft.com/office/powerpoint/2010/main" val="283314895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smtClean="0"/>
              <a:t>MENOR CUANTÍA </a:t>
            </a:r>
            <a:endParaRPr lang="es-U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60921304"/>
              </p:ext>
            </p:extLst>
          </p:nvPr>
        </p:nvGraphicFramePr>
        <p:xfrm>
          <a:off x="0" y="1052736"/>
          <a:ext cx="868680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4</a:t>
            </a:fld>
            <a:endParaRPr lang="es-EC" sz="2800" b="1"/>
          </a:p>
        </p:txBody>
      </p:sp>
    </p:spTree>
    <p:extLst>
      <p:ext uri="{BB962C8B-B14F-4D97-AF65-F5344CB8AC3E}">
        <p14:creationId xmlns:p14="http://schemas.microsoft.com/office/powerpoint/2010/main" val="281469891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smtClean="0"/>
              <a:t>PUBLICACIÓN ESPECIAL</a:t>
            </a:r>
            <a:endParaRPr lang="es-U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116583646"/>
              </p:ext>
            </p:extLst>
          </p:nvPr>
        </p:nvGraphicFramePr>
        <p:xfrm>
          <a:off x="0" y="1052736"/>
          <a:ext cx="868680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5</a:t>
            </a:fld>
            <a:endParaRPr lang="es-EC" sz="2800" b="1"/>
          </a:p>
        </p:txBody>
      </p:sp>
    </p:spTree>
    <p:extLst>
      <p:ext uri="{BB962C8B-B14F-4D97-AF65-F5344CB8AC3E}">
        <p14:creationId xmlns:p14="http://schemas.microsoft.com/office/powerpoint/2010/main" val="28146989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3942" y="-19050"/>
            <a:ext cx="8496944" cy="4061048"/>
          </a:xfrm>
        </p:spPr>
        <p:txBody>
          <a:bodyPr/>
          <a:lstStyle/>
          <a:p>
            <a:pPr marL="0" lvl="0" indent="0" algn="ctr">
              <a:buNone/>
            </a:pPr>
            <a:r>
              <a:rPr lang="es-ES" sz="2800" dirty="0" smtClean="0"/>
              <a:t>CAUSAS</a:t>
            </a:r>
          </a:p>
          <a:p>
            <a:pPr lvl="0" algn="just"/>
            <a:endParaRPr lang="es-ES" sz="2800" dirty="0" smtClean="0"/>
          </a:p>
          <a:p>
            <a:pPr lvl="0" algn="just"/>
            <a:r>
              <a:rPr lang="es-ES" sz="2400" dirty="0" smtClean="0"/>
              <a:t>Declarar </a:t>
            </a:r>
            <a:r>
              <a:rPr lang="es-ES" sz="2400" dirty="0"/>
              <a:t>desierta por observaciones del SERCOP</a:t>
            </a:r>
            <a:endParaRPr lang="es-ES" sz="2400" dirty="0" smtClean="0"/>
          </a:p>
          <a:p>
            <a:pPr lvl="0" algn="just"/>
            <a:r>
              <a:rPr lang="es-ES" sz="2400" dirty="0" smtClean="0"/>
              <a:t>Por </a:t>
            </a:r>
            <a:r>
              <a:rPr lang="es-ES" sz="2400" dirty="0"/>
              <a:t>no haberse presentado oferta alguna </a:t>
            </a:r>
            <a:endParaRPr lang="es-ES" sz="2400" dirty="0" smtClean="0"/>
          </a:p>
          <a:p>
            <a:pPr lvl="0" algn="just"/>
            <a:r>
              <a:rPr lang="es-ES" sz="2400" dirty="0"/>
              <a:t>Por error del único oferente que participo, al no subir su oferta técnica por medio del portal</a:t>
            </a:r>
            <a:endParaRPr lang="es-US" sz="2400" dirty="0"/>
          </a:p>
          <a:p>
            <a:pPr lvl="0" algn="just"/>
            <a:r>
              <a:rPr lang="es-ES" sz="2400" dirty="0" smtClean="0"/>
              <a:t>Por </a:t>
            </a:r>
            <a:r>
              <a:rPr lang="es-ES" sz="2400" dirty="0"/>
              <a:t>aplicación errada de proceso de </a:t>
            </a:r>
            <a:r>
              <a:rPr lang="es-ES" sz="2400" dirty="0" smtClean="0"/>
              <a:t>contratación</a:t>
            </a:r>
            <a:endParaRPr lang="es-US" sz="2400" dirty="0"/>
          </a:p>
          <a:p>
            <a:pPr marL="0" indent="0">
              <a:buNone/>
            </a:pPr>
            <a:endParaRPr lang="es-US" dirty="0" smtClean="0"/>
          </a:p>
          <a:p>
            <a:pPr marL="0" indent="0">
              <a:buNone/>
            </a:pPr>
            <a:endParaRPr lang="es-US" dirty="0"/>
          </a:p>
        </p:txBody>
      </p:sp>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6</a:t>
            </a:fld>
            <a:endParaRPr lang="es-EC" sz="2800" b="1"/>
          </a:p>
        </p:txBody>
      </p:sp>
      <p:graphicFrame>
        <p:nvGraphicFramePr>
          <p:cNvPr id="2" name="1 Tabla"/>
          <p:cNvGraphicFramePr>
            <a:graphicFrameLocks noGrp="1"/>
          </p:cNvGraphicFramePr>
          <p:nvPr>
            <p:extLst>
              <p:ext uri="{D42A27DB-BD31-4B8C-83A1-F6EECF244321}">
                <p14:modId xmlns:p14="http://schemas.microsoft.com/office/powerpoint/2010/main" val="862868032"/>
              </p:ext>
            </p:extLst>
          </p:nvPr>
        </p:nvGraphicFramePr>
        <p:xfrm>
          <a:off x="611560" y="3140968"/>
          <a:ext cx="7992888" cy="3331205"/>
        </p:xfrm>
        <a:graphic>
          <a:graphicData uri="http://schemas.openxmlformats.org/drawingml/2006/table">
            <a:tbl>
              <a:tblPr firstRow="1" firstCol="1" bandRow="1">
                <a:tableStyleId>{5C22544A-7EE6-4342-B048-85BDC9FD1C3A}</a:tableStyleId>
              </a:tblPr>
              <a:tblGrid>
                <a:gridCol w="2193810"/>
                <a:gridCol w="5799078"/>
              </a:tblGrid>
              <a:tr h="2138675">
                <a:tc>
                  <a:txBody>
                    <a:bodyPr/>
                    <a:lstStyle/>
                    <a:p>
                      <a:pPr marL="0" marR="0" indent="269875" algn="l">
                        <a:lnSpc>
                          <a:spcPct val="150000"/>
                        </a:lnSpc>
                        <a:spcBef>
                          <a:spcPts val="0"/>
                        </a:spcBef>
                        <a:spcAft>
                          <a:spcPts val="0"/>
                        </a:spcAft>
                      </a:pPr>
                      <a:r>
                        <a:rPr lang="es-EC" sz="1600" dirty="0">
                          <a:effectLst/>
                        </a:rPr>
                        <a:t>Estado del Proceso:</a:t>
                      </a:r>
                      <a:endParaRPr lang="es-US" sz="2800" dirty="0">
                        <a:effectLst/>
                        <a:latin typeface="Arial"/>
                        <a:ea typeface="Calibri"/>
                        <a:cs typeface="Times New Roman"/>
                      </a:endParaRPr>
                    </a:p>
                  </a:txBody>
                  <a:tcPr marL="190500" marR="9525" marT="9525" marB="9525" anchor="ctr"/>
                </a:tc>
                <a:tc>
                  <a:txBody>
                    <a:bodyPr/>
                    <a:lstStyle/>
                    <a:p>
                      <a:pPr marL="0" marR="0" indent="269875" algn="l">
                        <a:lnSpc>
                          <a:spcPct val="150000"/>
                        </a:lnSpc>
                        <a:spcBef>
                          <a:spcPts val="0"/>
                        </a:spcBef>
                        <a:spcAft>
                          <a:spcPts val="0"/>
                        </a:spcAft>
                      </a:pPr>
                      <a:r>
                        <a:rPr lang="es-EC" sz="1600" dirty="0">
                          <a:effectLst/>
                        </a:rPr>
                        <a:t>Desierta</a:t>
                      </a:r>
                      <a:br>
                        <a:rPr lang="es-EC" sz="1600" dirty="0">
                          <a:effectLst/>
                        </a:rPr>
                      </a:br>
                      <a:r>
                        <a:rPr lang="es-EC" sz="1600" dirty="0">
                          <a:effectLst/>
                        </a:rPr>
                        <a:t>Razón: POR NO HABERSE PRESENTADO OFERTA ECONOMICA PARA SU PROCESO DE CALIFICACION RESPECTIVA</a:t>
                      </a:r>
                      <a:br>
                        <a:rPr lang="es-EC" sz="1600" dirty="0">
                          <a:effectLst/>
                        </a:rPr>
                      </a:br>
                      <a:r>
                        <a:rPr lang="es-EC" sz="1600" dirty="0">
                          <a:effectLst/>
                        </a:rPr>
                        <a:t>Fecha: 2013-09-30 15:29:42</a:t>
                      </a:r>
                      <a:br>
                        <a:rPr lang="es-EC" sz="1600" dirty="0">
                          <a:effectLst/>
                        </a:rPr>
                      </a:br>
                      <a:r>
                        <a:rPr lang="es-EC" sz="1600" dirty="0">
                          <a:effectLst/>
                        </a:rPr>
                        <a:t>Justificación: Por no haberse presentado oferta alguna</a:t>
                      </a:r>
                      <a:endParaRPr lang="es-US" sz="2800" dirty="0">
                        <a:effectLst/>
                        <a:latin typeface="Arial"/>
                        <a:ea typeface="Calibri"/>
                        <a:cs typeface="Times New Roman"/>
                      </a:endParaRPr>
                    </a:p>
                  </a:txBody>
                  <a:tcPr marL="95250" marR="95250" marT="47625" marB="47625" anchor="ctr"/>
                </a:tc>
              </a:tr>
              <a:tr h="885661">
                <a:tc>
                  <a:txBody>
                    <a:bodyPr/>
                    <a:lstStyle/>
                    <a:p>
                      <a:pPr marL="0" marR="0" indent="269875" algn="l">
                        <a:lnSpc>
                          <a:spcPct val="150000"/>
                        </a:lnSpc>
                        <a:spcBef>
                          <a:spcPts val="0"/>
                        </a:spcBef>
                        <a:spcAft>
                          <a:spcPts val="0"/>
                        </a:spcAft>
                      </a:pPr>
                      <a:r>
                        <a:rPr lang="es-EC" sz="1600" dirty="0">
                          <a:effectLst/>
                        </a:rPr>
                        <a:t>Descripción:</a:t>
                      </a:r>
                      <a:endParaRPr lang="es-US" sz="2800" dirty="0">
                        <a:effectLst/>
                        <a:latin typeface="Arial"/>
                        <a:ea typeface="Calibri"/>
                        <a:cs typeface="Times New Roman"/>
                      </a:endParaRPr>
                    </a:p>
                  </a:txBody>
                  <a:tcPr marL="190500" marR="9525" marT="9525" marB="9525" anchor="ctr"/>
                </a:tc>
                <a:tc>
                  <a:txBody>
                    <a:bodyPr/>
                    <a:lstStyle/>
                    <a:p>
                      <a:pPr marL="0" marR="0" indent="269875" algn="l">
                        <a:lnSpc>
                          <a:spcPct val="150000"/>
                        </a:lnSpc>
                        <a:spcBef>
                          <a:spcPts val="0"/>
                        </a:spcBef>
                        <a:spcAft>
                          <a:spcPts val="0"/>
                        </a:spcAft>
                      </a:pPr>
                      <a:r>
                        <a:rPr lang="es-EC" sz="1600" dirty="0">
                          <a:effectLst/>
                        </a:rPr>
                        <a:t>MANTENIMIENTO Y REPARACION DEL INGRESO DE VEHICULOS DEL AREA DE OFICINAS ADMINISTRATIVA Y CAMINERA DETRAS DE LOS TANQUES CIRCULARES DE ESGRUM</a:t>
                      </a:r>
                      <a:endParaRPr lang="es-US" sz="2800" dirty="0">
                        <a:effectLst/>
                        <a:latin typeface="Arial"/>
                        <a:ea typeface="Calibri"/>
                        <a:cs typeface="Times New Roman"/>
                      </a:endParaRPr>
                    </a:p>
                  </a:txBody>
                  <a:tcPr marL="95250" marR="95250" marT="47625" marB="47625" anchor="ctr"/>
                </a:tc>
              </a:tr>
            </a:tbl>
          </a:graphicData>
        </a:graphic>
      </p:graphicFrame>
    </p:spTree>
    <p:extLst>
      <p:ext uri="{BB962C8B-B14F-4D97-AF65-F5344CB8AC3E}">
        <p14:creationId xmlns:p14="http://schemas.microsoft.com/office/powerpoint/2010/main" val="187057521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C" dirty="0"/>
              <a:t>Instructivo para la optimización de los procesos de contratación publica </a:t>
            </a:r>
            <a:endParaRPr lang="es-EC" dirty="0" smtClean="0"/>
          </a:p>
          <a:p>
            <a:pPr algn="just"/>
            <a:endParaRPr lang="es-EC" dirty="0" smtClean="0"/>
          </a:p>
          <a:p>
            <a:pPr lvl="0"/>
            <a:r>
              <a:rPr lang="es-ES" dirty="0"/>
              <a:t>Contribuir al desempeño de la Institución.</a:t>
            </a:r>
            <a:endParaRPr lang="es-US" dirty="0"/>
          </a:p>
          <a:p>
            <a:pPr lvl="0"/>
            <a:r>
              <a:rPr lang="es-ES" dirty="0"/>
              <a:t>Disminuir la cantidad de procesos desiertos.</a:t>
            </a:r>
            <a:endParaRPr lang="es-US" dirty="0"/>
          </a:p>
          <a:p>
            <a:pPr algn="just"/>
            <a:endParaRPr lang="es-US" dirty="0"/>
          </a:p>
          <a:p>
            <a:pPr marL="0" indent="0">
              <a:buNone/>
            </a:pPr>
            <a:endParaRPr lang="es-EC" dirty="0" smtClean="0"/>
          </a:p>
          <a:p>
            <a:pPr marL="0" indent="0">
              <a:buNone/>
            </a:pPr>
            <a:endParaRPr lang="es-EC" dirty="0"/>
          </a:p>
        </p:txBody>
      </p:sp>
      <p:sp>
        <p:nvSpPr>
          <p:cNvPr id="5" name="4 Marcador de número de diapositiva"/>
          <p:cNvSpPr>
            <a:spLocks noGrp="1"/>
          </p:cNvSpPr>
          <p:nvPr>
            <p:ph type="sldNum" sz="quarter" idx="12"/>
          </p:nvPr>
        </p:nvSpPr>
        <p:spPr/>
        <p:txBody>
          <a:bodyPr/>
          <a:lstStyle/>
          <a:p>
            <a:pPr algn="r"/>
            <a:fld id="{9C45796D-F81B-42E6-8076-DF0575147E93}" type="slidenum">
              <a:rPr lang="es-EC" sz="2800" b="1" smtClean="0"/>
              <a:pPr algn="r"/>
              <a:t>7</a:t>
            </a:fld>
            <a:endParaRPr lang="es-EC" sz="2800" b="1" dirty="0"/>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solidFill>
            <a:schemeClr val="tx2">
              <a:lumMod val="40000"/>
              <a:lumOff val="6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s-ES" sz="2800" b="1" dirty="0" smtClean="0">
                <a:solidFill>
                  <a:srgbClr val="152B47"/>
                </a:solidFill>
                <a:latin typeface="Arial" panose="020B0604020202020204" pitchFamily="34" charset="0"/>
                <a:cs typeface="Arial" panose="020B0604020202020204" pitchFamily="34" charset="0"/>
              </a:rPr>
              <a:t> </a:t>
            </a:r>
            <a:r>
              <a:rPr lang="es-ES" sz="2800" b="1" dirty="0" smtClean="0">
                <a:solidFill>
                  <a:srgbClr val="152B47"/>
                </a:solidFill>
                <a:latin typeface="Arial" panose="020B0604020202020204" pitchFamily="34" charset="0"/>
                <a:cs typeface="Arial" panose="020B0604020202020204" pitchFamily="34" charset="0"/>
              </a:rPr>
              <a:t>PROPUESTA</a:t>
            </a:r>
            <a:endParaRPr lang="es-ES" sz="2800" b="1" dirty="0">
              <a:solidFill>
                <a:srgbClr val="152B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067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8</a:t>
            </a:fld>
            <a:endParaRPr lang="es-EC" sz="2800" b="1"/>
          </a:p>
        </p:txBody>
      </p:sp>
      <p:pic>
        <p:nvPicPr>
          <p:cNvPr id="5" name="4 Marcador de contenido" descr="C:\Users\user\Desktop\control-de-gestin-y-balanced-scorecard-en-estomatologa-75-638.jpg"/>
          <p:cNvPicPr>
            <a:picLocks noGrp="1"/>
          </p:cNvPicPr>
          <p:nvPr>
            <p:ph idx="1"/>
          </p:nvPr>
        </p:nvPicPr>
        <p:blipFill rotWithShape="1">
          <a:blip r:embed="rId2">
            <a:extLst>
              <a:ext uri="{28A0092B-C50C-407E-A947-70E740481C1C}">
                <a14:useLocalDpi xmlns:a14="http://schemas.microsoft.com/office/drawing/2010/main" val="0"/>
              </a:ext>
            </a:extLst>
          </a:blip>
          <a:srcRect t="29553" r="1307"/>
          <a:stretch/>
        </p:blipFill>
        <p:spPr bwMode="auto">
          <a:xfrm>
            <a:off x="683568" y="-93566"/>
            <a:ext cx="3744416" cy="3096344"/>
          </a:xfrm>
          <a:prstGeom prst="rect">
            <a:avLst/>
          </a:prstGeom>
          <a:noFill/>
          <a:ln>
            <a:noFill/>
          </a:ln>
          <a:extLst>
            <a:ext uri="{53640926-AAD7-44D8-BBD7-CCE9431645EC}">
              <a14:shadowObscured xmlns:a14="http://schemas.microsoft.com/office/drawing/2010/main"/>
            </a:ext>
          </a:extLst>
        </p:spPr>
      </p:pic>
      <p:sp>
        <p:nvSpPr>
          <p:cNvPr id="7" name="1 Elipse"/>
          <p:cNvSpPr/>
          <p:nvPr/>
        </p:nvSpPr>
        <p:spPr>
          <a:xfrm>
            <a:off x="6008688" y="10893425"/>
            <a:ext cx="215900" cy="215900"/>
          </a:xfrm>
          <a:prstGeom prst="ellipse">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a:p>
        </p:txBody>
      </p:sp>
      <p:sp>
        <p:nvSpPr>
          <p:cNvPr id="3" name="2 Flecha derecha"/>
          <p:cNvSpPr/>
          <p:nvPr/>
        </p:nvSpPr>
        <p:spPr>
          <a:xfrm>
            <a:off x="4427984" y="1628800"/>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9 Llamada de flecha a la izquierda"/>
          <p:cNvSpPr/>
          <p:nvPr/>
        </p:nvSpPr>
        <p:spPr>
          <a:xfrm>
            <a:off x="6116638" y="3861048"/>
            <a:ext cx="1008112" cy="93610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nvGrpSpPr>
          <p:cNvPr id="11" name="4 Grupo"/>
          <p:cNvGrpSpPr/>
          <p:nvPr/>
        </p:nvGrpSpPr>
        <p:grpSpPr>
          <a:xfrm>
            <a:off x="5035867" y="1191026"/>
            <a:ext cx="3683636" cy="1451611"/>
            <a:chOff x="0" y="-11575"/>
            <a:chExt cx="3683983" cy="1451735"/>
          </a:xfrm>
        </p:grpSpPr>
        <p:sp>
          <p:nvSpPr>
            <p:cNvPr id="13" name="12 Rectángulo redondeado"/>
            <p:cNvSpPr/>
            <p:nvPr/>
          </p:nvSpPr>
          <p:spPr>
            <a:xfrm>
              <a:off x="0" y="504056"/>
              <a:ext cx="1552503"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69875" algn="ctr">
                <a:spcBef>
                  <a:spcPts val="0"/>
                </a:spcBef>
                <a:spcAft>
                  <a:spcPts val="0"/>
                </a:spcAft>
              </a:pPr>
              <a:r>
                <a:rPr lang="es-EC" sz="1800" kern="1200" dirty="0">
                  <a:solidFill>
                    <a:srgbClr val="000000"/>
                  </a:solidFill>
                  <a:effectLst/>
                  <a:ea typeface="Times New Roman"/>
                  <a:cs typeface="Times New Roman"/>
                </a:rPr>
                <a:t>Umbrales</a:t>
              </a:r>
              <a:endParaRPr lang="es-US" sz="1200" dirty="0">
                <a:effectLst/>
                <a:latin typeface="Times New Roman"/>
                <a:ea typeface="Times New Roman"/>
              </a:endParaRPr>
            </a:p>
          </p:txBody>
        </p:sp>
        <p:grpSp>
          <p:nvGrpSpPr>
            <p:cNvPr id="14" name="3 Grupo"/>
            <p:cNvGrpSpPr/>
            <p:nvPr/>
          </p:nvGrpSpPr>
          <p:grpSpPr>
            <a:xfrm>
              <a:off x="1440160" y="-11575"/>
              <a:ext cx="2243823" cy="1451735"/>
              <a:chOff x="1440160" y="-11575"/>
              <a:chExt cx="2243823" cy="1451735"/>
            </a:xfrm>
          </p:grpSpPr>
          <p:sp>
            <p:nvSpPr>
              <p:cNvPr id="15" name="14 Rectángulo redondeado"/>
              <p:cNvSpPr/>
              <p:nvPr/>
            </p:nvSpPr>
            <p:spPr>
              <a:xfrm>
                <a:off x="3035911" y="-11575"/>
                <a:ext cx="648072" cy="14401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s-US"/>
              </a:p>
            </p:txBody>
          </p:sp>
          <p:sp>
            <p:nvSpPr>
              <p:cNvPr id="16" name="15 Elipse"/>
              <p:cNvSpPr/>
              <p:nvPr/>
            </p:nvSpPr>
            <p:spPr>
              <a:xfrm>
                <a:off x="3168352" y="72008"/>
                <a:ext cx="342038" cy="3600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a:p>
            </p:txBody>
          </p:sp>
          <p:sp>
            <p:nvSpPr>
              <p:cNvPr id="17" name="20 Elipse"/>
              <p:cNvSpPr/>
              <p:nvPr/>
            </p:nvSpPr>
            <p:spPr>
              <a:xfrm>
                <a:off x="3168352" y="504056"/>
                <a:ext cx="342038" cy="36004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a:p>
            </p:txBody>
          </p:sp>
          <p:sp>
            <p:nvSpPr>
              <p:cNvPr id="18" name="21 Elipse"/>
              <p:cNvSpPr/>
              <p:nvPr/>
            </p:nvSpPr>
            <p:spPr>
              <a:xfrm>
                <a:off x="3168352" y="936104"/>
                <a:ext cx="342038"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US"/>
              </a:p>
            </p:txBody>
          </p:sp>
          <p:sp>
            <p:nvSpPr>
              <p:cNvPr id="19" name="17 Abrir llave"/>
              <p:cNvSpPr/>
              <p:nvPr/>
            </p:nvSpPr>
            <p:spPr>
              <a:xfrm>
                <a:off x="1440160" y="0"/>
                <a:ext cx="432048"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es-US"/>
              </a:p>
            </p:txBody>
          </p:sp>
        </p:grpSp>
      </p:grpSp>
      <p:sp>
        <p:nvSpPr>
          <p:cNvPr id="12" name="Cuadro de texto 2"/>
          <p:cNvSpPr txBox="1">
            <a:spLocks noChangeArrowheads="1"/>
          </p:cNvSpPr>
          <p:nvPr/>
        </p:nvSpPr>
        <p:spPr bwMode="auto">
          <a:xfrm>
            <a:off x="6912292" y="1275481"/>
            <a:ext cx="858520" cy="1424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indent="269875" algn="just">
              <a:lnSpc>
                <a:spcPct val="150000"/>
              </a:lnSpc>
              <a:spcBef>
                <a:spcPts val="0"/>
              </a:spcBef>
              <a:spcAft>
                <a:spcPts val="1200"/>
              </a:spcAft>
            </a:pPr>
            <a:r>
              <a:rPr lang="es-EC" sz="1200">
                <a:effectLst/>
                <a:latin typeface="Arial"/>
                <a:ea typeface="Calibri"/>
                <a:cs typeface="Arial"/>
              </a:rPr>
              <a:t>&lt;25</a:t>
            </a:r>
            <a:endParaRPr lang="es-US" sz="1200">
              <a:effectLst/>
              <a:latin typeface="Arial"/>
              <a:ea typeface="Calibri"/>
              <a:cs typeface="Times New Roman"/>
            </a:endParaRPr>
          </a:p>
          <a:p>
            <a:pPr marL="0" marR="0" indent="269875" algn="just">
              <a:lnSpc>
                <a:spcPct val="150000"/>
              </a:lnSpc>
              <a:spcBef>
                <a:spcPts val="0"/>
              </a:spcBef>
              <a:spcAft>
                <a:spcPts val="1200"/>
              </a:spcAft>
            </a:pPr>
            <a:r>
              <a:rPr lang="es-EC" sz="1200">
                <a:effectLst/>
                <a:latin typeface="Arial"/>
                <a:ea typeface="Calibri"/>
                <a:cs typeface="Arial"/>
              </a:rPr>
              <a:t>=25</a:t>
            </a:r>
            <a:endParaRPr lang="es-US" sz="1200">
              <a:effectLst/>
              <a:latin typeface="Arial"/>
              <a:ea typeface="Calibri"/>
              <a:cs typeface="Times New Roman"/>
            </a:endParaRPr>
          </a:p>
          <a:p>
            <a:pPr marL="0" marR="0" indent="269875" algn="just">
              <a:lnSpc>
                <a:spcPct val="150000"/>
              </a:lnSpc>
              <a:spcBef>
                <a:spcPts val="0"/>
              </a:spcBef>
              <a:spcAft>
                <a:spcPts val="1200"/>
              </a:spcAft>
            </a:pPr>
            <a:r>
              <a:rPr lang="es-EC" sz="1200">
                <a:effectLst/>
                <a:latin typeface="Arial"/>
                <a:ea typeface="Calibri"/>
                <a:cs typeface="Arial"/>
              </a:rPr>
              <a:t>&gt;25</a:t>
            </a:r>
            <a:endParaRPr lang="es-US" sz="1200">
              <a:effectLst/>
              <a:latin typeface="Arial"/>
              <a:ea typeface="Calibri"/>
              <a:cs typeface="Times New Roman"/>
            </a:endParaRPr>
          </a:p>
          <a:p>
            <a:pPr marL="0" marR="0" indent="269875" algn="just">
              <a:lnSpc>
                <a:spcPct val="150000"/>
              </a:lnSpc>
              <a:spcBef>
                <a:spcPts val="0"/>
              </a:spcBef>
              <a:spcAft>
                <a:spcPts val="1200"/>
              </a:spcAft>
            </a:pPr>
            <a:r>
              <a:rPr lang="es-EC" sz="1200">
                <a:effectLst/>
                <a:latin typeface="Arial"/>
                <a:ea typeface="Calibri"/>
                <a:cs typeface="Times New Roman"/>
              </a:rPr>
              <a:t> </a:t>
            </a:r>
            <a:endParaRPr lang="es-US" sz="1200">
              <a:effectLst/>
              <a:latin typeface="Arial"/>
              <a:ea typeface="Calibri"/>
              <a:cs typeface="Times New Roman"/>
            </a:endParaRPr>
          </a:p>
        </p:txBody>
      </p:sp>
      <p:graphicFrame>
        <p:nvGraphicFramePr>
          <p:cNvPr id="20" name="19 Tabla"/>
          <p:cNvGraphicFramePr>
            <a:graphicFrameLocks noGrp="1"/>
          </p:cNvGraphicFramePr>
          <p:nvPr>
            <p:extLst>
              <p:ext uri="{D42A27DB-BD31-4B8C-83A1-F6EECF244321}">
                <p14:modId xmlns:p14="http://schemas.microsoft.com/office/powerpoint/2010/main" val="1811669269"/>
              </p:ext>
            </p:extLst>
          </p:nvPr>
        </p:nvGraphicFramePr>
        <p:xfrm>
          <a:off x="683568" y="2834640"/>
          <a:ext cx="4464496" cy="4023360"/>
        </p:xfrm>
        <a:graphic>
          <a:graphicData uri="http://schemas.openxmlformats.org/drawingml/2006/table">
            <a:tbl>
              <a:tblPr firstRow="1" firstCol="1" bandRow="1">
                <a:tableStyleId>{5C22544A-7EE6-4342-B048-85BDC9FD1C3A}</a:tableStyleId>
              </a:tblPr>
              <a:tblGrid>
                <a:gridCol w="1432410"/>
                <a:gridCol w="3032086"/>
              </a:tblGrid>
              <a:tr h="635405">
                <a:tc>
                  <a:txBody>
                    <a:bodyPr/>
                    <a:lstStyle/>
                    <a:p>
                      <a:pPr indent="269875" algn="just">
                        <a:lnSpc>
                          <a:spcPct val="150000"/>
                        </a:lnSpc>
                      </a:pPr>
                      <a:r>
                        <a:rPr lang="es-ES" sz="1600" dirty="0"/>
                        <a:t>Indicador</a:t>
                      </a:r>
                      <a:endParaRPr lang="es-US" sz="1600" dirty="0"/>
                    </a:p>
                  </a:txBody>
                  <a:tcPr marL="44450" marR="44450" marT="0" marB="0" anchor="ctr"/>
                </a:tc>
                <a:tc>
                  <a:txBody>
                    <a:bodyPr/>
                    <a:lstStyle/>
                    <a:p>
                      <a:pPr indent="2540" algn="just">
                        <a:lnSpc>
                          <a:spcPct val="150000"/>
                        </a:lnSpc>
                      </a:pPr>
                      <a:r>
                        <a:rPr lang="es-ES" sz="1600" dirty="0"/>
                        <a:t>Porcentaje de Procesos declarados desiertos - 2015</a:t>
                      </a:r>
                      <a:endParaRPr lang="es-US" sz="1600" dirty="0"/>
                    </a:p>
                  </a:txBody>
                  <a:tcPr marL="44450" marR="44450" marT="0" marB="0" anchor="ctr"/>
                </a:tc>
              </a:tr>
              <a:tr h="317703">
                <a:tc>
                  <a:txBody>
                    <a:bodyPr/>
                    <a:lstStyle/>
                    <a:p>
                      <a:pPr indent="269875" algn="just">
                        <a:lnSpc>
                          <a:spcPct val="150000"/>
                        </a:lnSpc>
                      </a:pPr>
                      <a:r>
                        <a:rPr lang="es-ES" sz="1600"/>
                        <a:t>Dimensión</a:t>
                      </a:r>
                      <a:endParaRPr lang="es-US" sz="1600"/>
                    </a:p>
                  </a:txBody>
                  <a:tcPr marL="44450" marR="44450" marT="0" marB="0" anchor="ctr"/>
                </a:tc>
                <a:tc>
                  <a:txBody>
                    <a:bodyPr/>
                    <a:lstStyle/>
                    <a:p>
                      <a:pPr indent="269875" algn="ctr">
                        <a:lnSpc>
                          <a:spcPct val="150000"/>
                        </a:lnSpc>
                      </a:pPr>
                      <a:r>
                        <a:rPr lang="es-ES" sz="1600"/>
                        <a:t>Planificación-Gestión</a:t>
                      </a:r>
                      <a:endParaRPr lang="es-US" sz="1600"/>
                    </a:p>
                  </a:txBody>
                  <a:tcPr marL="44450" marR="44450" marT="0" marB="0" anchor="ctr"/>
                </a:tc>
              </a:tr>
              <a:tr h="953108">
                <a:tc>
                  <a:txBody>
                    <a:bodyPr/>
                    <a:lstStyle/>
                    <a:p>
                      <a:pPr marL="254635" indent="0" algn="just">
                        <a:lnSpc>
                          <a:spcPct val="150000"/>
                        </a:lnSpc>
                      </a:pPr>
                      <a:r>
                        <a:rPr lang="es-ES" sz="1600"/>
                        <a:t>Método de   Cálculo</a:t>
                      </a:r>
                      <a:endParaRPr lang="es-US" sz="1600"/>
                    </a:p>
                  </a:txBody>
                  <a:tcPr marL="44450" marR="44450" marT="0" marB="0" anchor="ctr"/>
                </a:tc>
                <a:tc>
                  <a:txBody>
                    <a:bodyPr/>
                    <a:lstStyle/>
                    <a:p>
                      <a:pPr indent="269875" algn="ctr">
                        <a:lnSpc>
                          <a:spcPct val="150000"/>
                        </a:lnSpc>
                      </a:pPr>
                      <a:r>
                        <a:rPr lang="es-ES" sz="1600"/>
                        <a:t>(# Procesos desiertos de subasta inversa/ # Procesos publicados)*100%</a:t>
                      </a:r>
                      <a:endParaRPr lang="es-US" sz="1600"/>
                    </a:p>
                  </a:txBody>
                  <a:tcPr marL="44450" marR="44450" marT="0" marB="0" anchor="ctr"/>
                </a:tc>
              </a:tr>
              <a:tr h="317703">
                <a:tc>
                  <a:txBody>
                    <a:bodyPr/>
                    <a:lstStyle/>
                    <a:p>
                      <a:pPr indent="269875" algn="just">
                        <a:lnSpc>
                          <a:spcPct val="150000"/>
                        </a:lnSpc>
                      </a:pPr>
                      <a:r>
                        <a:rPr lang="es-ES" sz="1600"/>
                        <a:t>Periodo</a:t>
                      </a:r>
                      <a:endParaRPr lang="es-US" sz="1600"/>
                    </a:p>
                  </a:txBody>
                  <a:tcPr marL="44450" marR="44450" marT="0" marB="0" anchor="ctr"/>
                </a:tc>
                <a:tc>
                  <a:txBody>
                    <a:bodyPr/>
                    <a:lstStyle/>
                    <a:p>
                      <a:pPr indent="269875" algn="ctr">
                        <a:lnSpc>
                          <a:spcPct val="150000"/>
                        </a:lnSpc>
                      </a:pPr>
                      <a:r>
                        <a:rPr lang="es-ES" sz="1600"/>
                        <a:t>Anual</a:t>
                      </a:r>
                      <a:endParaRPr lang="es-US" sz="1600"/>
                    </a:p>
                  </a:txBody>
                  <a:tcPr marL="44450" marR="44450" marT="0" marB="0" anchor="ctr"/>
                </a:tc>
              </a:tr>
              <a:tr h="317703">
                <a:tc>
                  <a:txBody>
                    <a:bodyPr/>
                    <a:lstStyle/>
                    <a:p>
                      <a:pPr indent="269875" algn="just">
                        <a:lnSpc>
                          <a:spcPct val="150000"/>
                        </a:lnSpc>
                      </a:pPr>
                      <a:r>
                        <a:rPr lang="es-ES" sz="1600"/>
                        <a:t>Fuente</a:t>
                      </a:r>
                      <a:endParaRPr lang="es-US" sz="1600"/>
                    </a:p>
                  </a:txBody>
                  <a:tcPr marL="44450" marR="44450" marT="0" marB="0" anchor="ctr"/>
                </a:tc>
                <a:tc>
                  <a:txBody>
                    <a:bodyPr/>
                    <a:lstStyle/>
                    <a:p>
                      <a:pPr indent="269875" algn="ctr">
                        <a:lnSpc>
                          <a:spcPct val="150000"/>
                        </a:lnSpc>
                      </a:pPr>
                      <a:r>
                        <a:rPr lang="es-ES" sz="1600"/>
                        <a:t>SOCE</a:t>
                      </a:r>
                      <a:endParaRPr lang="es-US" sz="1600"/>
                    </a:p>
                  </a:txBody>
                  <a:tcPr marL="44450" marR="44450" marT="0" marB="0" anchor="ctr"/>
                </a:tc>
              </a:tr>
              <a:tr h="317703">
                <a:tc>
                  <a:txBody>
                    <a:bodyPr/>
                    <a:lstStyle/>
                    <a:p>
                      <a:pPr indent="269875" algn="just">
                        <a:lnSpc>
                          <a:spcPct val="150000"/>
                        </a:lnSpc>
                      </a:pPr>
                      <a:r>
                        <a:rPr lang="es-ES" sz="1600"/>
                        <a:t>Meta</a:t>
                      </a:r>
                      <a:endParaRPr lang="es-US" sz="1600"/>
                    </a:p>
                  </a:txBody>
                  <a:tcPr marL="44450" marR="44450" marT="0" marB="0" anchor="ctr"/>
                </a:tc>
                <a:tc>
                  <a:txBody>
                    <a:bodyPr/>
                    <a:lstStyle/>
                    <a:p>
                      <a:pPr indent="269875" algn="ctr">
                        <a:lnSpc>
                          <a:spcPct val="150000"/>
                        </a:lnSpc>
                      </a:pPr>
                      <a:r>
                        <a:rPr lang="es-ES" sz="1600" dirty="0"/>
                        <a:t>&lt;</a:t>
                      </a:r>
                      <a:r>
                        <a:rPr lang="es-ES" sz="1600" dirty="0" smtClean="0"/>
                        <a:t>25%</a:t>
                      </a:r>
                      <a:endParaRPr lang="es-US" sz="1600" dirty="0"/>
                    </a:p>
                  </a:txBody>
                  <a:tcPr marL="44450" marR="44450" marT="0" marB="0" anchor="ctr"/>
                </a:tc>
              </a:tr>
              <a:tr h="317703">
                <a:tc>
                  <a:txBody>
                    <a:bodyPr/>
                    <a:lstStyle/>
                    <a:p>
                      <a:pPr indent="269875" algn="just">
                        <a:lnSpc>
                          <a:spcPct val="150000"/>
                        </a:lnSpc>
                      </a:pPr>
                      <a:r>
                        <a:rPr lang="es-ES" sz="1600"/>
                        <a:t>Resultado</a:t>
                      </a:r>
                      <a:endParaRPr lang="es-US" sz="1600"/>
                    </a:p>
                  </a:txBody>
                  <a:tcPr marL="44450" marR="44450" marT="0" marB="0" anchor="ctr"/>
                </a:tc>
                <a:tc>
                  <a:txBody>
                    <a:bodyPr/>
                    <a:lstStyle/>
                    <a:p>
                      <a:pPr indent="269875" algn="ctr">
                        <a:lnSpc>
                          <a:spcPct val="150000"/>
                        </a:lnSpc>
                      </a:pPr>
                      <a:r>
                        <a:rPr lang="es-ES" sz="1600" dirty="0"/>
                        <a:t>36%  (16-60)</a:t>
                      </a:r>
                      <a:endParaRPr lang="es-US" sz="1600" dirty="0"/>
                    </a:p>
                  </a:txBody>
                  <a:tcPr marL="44450" marR="44450" marT="0" marB="0" anchor="ctr"/>
                </a:tc>
              </a:tr>
              <a:tr h="317703">
                <a:tc>
                  <a:txBody>
                    <a:bodyPr/>
                    <a:lstStyle/>
                    <a:p>
                      <a:pPr indent="269875" algn="just">
                        <a:lnSpc>
                          <a:spcPct val="150000"/>
                        </a:lnSpc>
                      </a:pPr>
                      <a:r>
                        <a:rPr lang="es-ES" sz="1600" dirty="0"/>
                        <a:t>Estado</a:t>
                      </a:r>
                      <a:endParaRPr lang="es-US" sz="1600" dirty="0"/>
                    </a:p>
                  </a:txBody>
                  <a:tcPr marL="44450" marR="44450" marT="0" marB="0" anchor="ctr"/>
                </a:tc>
                <a:tc>
                  <a:txBody>
                    <a:bodyPr/>
                    <a:lstStyle/>
                    <a:p>
                      <a:pPr indent="269875" algn="ctr">
                        <a:lnSpc>
                          <a:spcPct val="150000"/>
                        </a:lnSpc>
                      </a:pPr>
                      <a:r>
                        <a:rPr lang="es-ES" sz="1600" dirty="0"/>
                        <a:t> </a:t>
                      </a:r>
                      <a:endParaRPr lang="es-US" sz="1600" dirty="0"/>
                    </a:p>
                  </a:txBody>
                  <a:tcPr marL="44450" marR="44450" marT="0" marB="0"/>
                </a:tc>
              </a:tr>
            </a:tbl>
          </a:graphicData>
        </a:graphic>
      </p:graphicFrame>
      <p:sp>
        <p:nvSpPr>
          <p:cNvPr id="21" name="1 Elipse"/>
          <p:cNvSpPr/>
          <p:nvPr/>
        </p:nvSpPr>
        <p:spPr>
          <a:xfrm>
            <a:off x="3779912" y="6571406"/>
            <a:ext cx="215900" cy="2159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s-US"/>
          </a:p>
        </p:txBody>
      </p:sp>
    </p:spTree>
    <p:extLst>
      <p:ext uri="{BB962C8B-B14F-4D97-AF65-F5344CB8AC3E}">
        <p14:creationId xmlns:p14="http://schemas.microsoft.com/office/powerpoint/2010/main" val="1856473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2"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S"/>
          </a:p>
        </p:txBody>
      </p:sp>
      <p:sp>
        <p:nvSpPr>
          <p:cNvPr id="3" name="2 Marcador de contenido"/>
          <p:cNvSpPr>
            <a:spLocks noGrp="1"/>
          </p:cNvSpPr>
          <p:nvPr>
            <p:ph idx="1"/>
          </p:nvPr>
        </p:nvSpPr>
        <p:spPr/>
        <p:txBody>
          <a:bodyPr/>
          <a:lstStyle/>
          <a:p>
            <a:endParaRPr lang="es-US"/>
          </a:p>
        </p:txBody>
      </p:sp>
      <p:sp>
        <p:nvSpPr>
          <p:cNvPr id="4" name="3 Marcador de número de diapositiva"/>
          <p:cNvSpPr>
            <a:spLocks noGrp="1"/>
          </p:cNvSpPr>
          <p:nvPr>
            <p:ph type="sldNum" sz="quarter" idx="12"/>
          </p:nvPr>
        </p:nvSpPr>
        <p:spPr/>
        <p:txBody>
          <a:bodyPr/>
          <a:lstStyle/>
          <a:p>
            <a:pPr algn="r"/>
            <a:fld id="{9C45796D-F81B-42E6-8076-DF0575147E93}" type="slidenum">
              <a:rPr lang="es-EC" sz="2800" b="1"/>
              <a:pPr algn="r"/>
              <a:t>9</a:t>
            </a:fld>
            <a:endParaRPr lang="es-EC" sz="2800" b="1"/>
          </a:p>
        </p:txBody>
      </p:sp>
      <p:grpSp>
        <p:nvGrpSpPr>
          <p:cNvPr id="5" name="4 Grupo"/>
          <p:cNvGrpSpPr/>
          <p:nvPr/>
        </p:nvGrpSpPr>
        <p:grpSpPr>
          <a:xfrm>
            <a:off x="539552" y="332656"/>
            <a:ext cx="8496944" cy="5904656"/>
            <a:chOff x="539552" y="332656"/>
            <a:chExt cx="8496944" cy="5904656"/>
          </a:xfrm>
        </p:grpSpPr>
        <p:pic>
          <p:nvPicPr>
            <p:cNvPr id="6" name="5 Imagen" descr="C:\Users\RAQUEL2013\Desktop\isntructivo.png"/>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496944" cy="5904656"/>
            </a:xfrm>
            <a:prstGeom prst="rect">
              <a:avLst/>
            </a:prstGeom>
            <a:noFill/>
            <a:ln>
              <a:noFill/>
            </a:ln>
          </p:spPr>
        </p:pic>
        <p:cxnSp>
          <p:nvCxnSpPr>
            <p:cNvPr id="7" name="6 Conector recto de flecha"/>
            <p:cNvCxnSpPr/>
            <p:nvPr/>
          </p:nvCxnSpPr>
          <p:spPr>
            <a:xfrm>
              <a:off x="5436096" y="3429000"/>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894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7466</TotalTime>
  <Words>733</Words>
  <Application>Microsoft Office PowerPoint</Application>
  <PresentationFormat>Presentación en pantalla (4:3)</PresentationFormat>
  <Paragraphs>136</Paragraphs>
  <Slides>16</Slides>
  <Notes>4</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SUBASTA INVERSA ELECTRÓNICA </vt:lpstr>
      <vt:lpstr>MENOR CUANTÍA </vt:lpstr>
      <vt:lpstr>PUBLICACIÓN ESPECIAL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Luffi</cp:lastModifiedBy>
  <cp:revision>451</cp:revision>
  <cp:lastPrinted>2016-08-01T05:52:50Z</cp:lastPrinted>
  <dcterms:created xsi:type="dcterms:W3CDTF">2014-05-07T23:33:20Z</dcterms:created>
  <dcterms:modified xsi:type="dcterms:W3CDTF">2016-12-05T18:03:49Z</dcterms:modified>
</cp:coreProperties>
</file>