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theme/themeOverride1.xml" ContentType="application/vnd.openxmlformats-officedocument.themeOverride+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2">
  <p:sldMasterIdLst>
    <p:sldMasterId id="2147483661" r:id="rId1"/>
  </p:sldMasterIdLst>
  <p:sldIdLst>
    <p:sldId id="363" r:id="rId2"/>
    <p:sldId id="364" r:id="rId3"/>
    <p:sldId id="365" r:id="rId4"/>
    <p:sldId id="366" r:id="rId5"/>
    <p:sldId id="367" r:id="rId6"/>
    <p:sldId id="414" r:id="rId7"/>
    <p:sldId id="418" r:id="rId8"/>
    <p:sldId id="422" r:id="rId9"/>
    <p:sldId id="434" r:id="rId10"/>
    <p:sldId id="435" r:id="rId11"/>
    <p:sldId id="436" r:id="rId12"/>
    <p:sldId id="426" r:id="rId13"/>
    <p:sldId id="420" r:id="rId14"/>
    <p:sldId id="368" r:id="rId15"/>
    <p:sldId id="419" r:id="rId16"/>
    <p:sldId id="427" r:id="rId17"/>
    <p:sldId id="428" r:id="rId18"/>
    <p:sldId id="429" r:id="rId19"/>
    <p:sldId id="430" r:id="rId20"/>
    <p:sldId id="431" r:id="rId21"/>
    <p:sldId id="432" r:id="rId22"/>
    <p:sldId id="433" r:id="rId23"/>
    <p:sldId id="438" r:id="rId24"/>
    <p:sldId id="440" r:id="rId25"/>
    <p:sldId id="439" r:id="rId26"/>
    <p:sldId id="465" r:id="rId27"/>
    <p:sldId id="466" r:id="rId28"/>
    <p:sldId id="476" r:id="rId29"/>
    <p:sldId id="442" r:id="rId30"/>
    <p:sldId id="444" r:id="rId31"/>
    <p:sldId id="445" r:id="rId32"/>
    <p:sldId id="443" r:id="rId33"/>
    <p:sldId id="453" r:id="rId34"/>
    <p:sldId id="450" r:id="rId35"/>
    <p:sldId id="451" r:id="rId36"/>
    <p:sldId id="452" r:id="rId37"/>
    <p:sldId id="468" r:id="rId38"/>
    <p:sldId id="447" r:id="rId39"/>
    <p:sldId id="470" r:id="rId40"/>
    <p:sldId id="454" r:id="rId41"/>
    <p:sldId id="455" r:id="rId42"/>
    <p:sldId id="456" r:id="rId43"/>
    <p:sldId id="477" r:id="rId44"/>
    <p:sldId id="478" r:id="rId45"/>
    <p:sldId id="471" r:id="rId46"/>
    <p:sldId id="448" r:id="rId47"/>
    <p:sldId id="449" r:id="rId48"/>
    <p:sldId id="462" r:id="rId49"/>
    <p:sldId id="457" r:id="rId50"/>
    <p:sldId id="458" r:id="rId51"/>
    <p:sldId id="459" r:id="rId52"/>
    <p:sldId id="460" r:id="rId53"/>
    <p:sldId id="461" r:id="rId54"/>
    <p:sldId id="463" r:id="rId55"/>
    <p:sldId id="474" r:id="rId56"/>
    <p:sldId id="479" r:id="rId57"/>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0" autoAdjust="0"/>
    <p:restoredTop sz="94660"/>
  </p:normalViewPr>
  <p:slideViewPr>
    <p:cSldViewPr snapToGrid="0">
      <p:cViewPr varScale="1">
        <p:scale>
          <a:sx n="64" d="100"/>
          <a:sy n="64" d="100"/>
        </p:scale>
        <p:origin x="130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Leonardo\Desktop\DATOS%20VALIDACION\22\DETERMINACI&#211;N%20DE%20CALCIO%20LLAMA.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TESIS%20AGUA\GRAFICAS%20TESIS1.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TESIS%20AGUA\GRAFICAS%20TESIS1.xlsx" TargetMode="External"/></Relationships>
</file>

<file path=ppt/charts/_rels/chart12.xml.rels><?xml version="1.0" encoding="UTF-8" standalone="yes"?>
<Relationships xmlns="http://schemas.openxmlformats.org/package/2006/relationships"><Relationship Id="rId2" Type="http://schemas.openxmlformats.org/officeDocument/2006/relationships/oleObject" Target="file:///C:\TESIS%20AGUA\GRAFICAS%20TESIS1.xlsx" TargetMode="External"/><Relationship Id="rId1" Type="http://schemas.openxmlformats.org/officeDocument/2006/relationships/themeOverride" Target="../theme/themeOverride1.xml"/></Relationships>
</file>

<file path=ppt/charts/_rels/chart13.xml.rels><?xml version="1.0" encoding="UTF-8" standalone="yes"?>
<Relationships xmlns="http://schemas.openxmlformats.org/package/2006/relationships"><Relationship Id="rId1" Type="http://schemas.openxmlformats.org/officeDocument/2006/relationships/oleObject" Target="file:///C:\TESIS%20AGUA\base%20de%20datos%20correlacion.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TESIS%20AGUA\GRAFICAS%20TESIS1.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TESIS%20AGUA\GRAFICAS%20TESIS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TESIS%20AGUA\GRAFICAS%20TESIS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TESIS%20AGUA\GRAFICAS%20TESIS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TESIS%20AGUA\GRAFICAS%20TESIS1.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TESIS%20AGUA\GRAFICAS%20TESIS1.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TESIS%20AGUA\GRAFICAS%20TESIS1.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TESIS%20AGUA\GRAFICAS%20TESIS1.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TESIS%20AGUA\GRAFICAS%20TESIS1.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TESIS%20AGUA\GRAFICAS%20TESIS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38600968343712"/>
          <c:y val="9.0392659343656132E-2"/>
          <c:w val="0.81523515043197814"/>
          <c:h val="0.78018433411739552"/>
        </c:manualLayout>
      </c:layout>
      <c:scatterChart>
        <c:scatterStyle val="smoothMarker"/>
        <c:varyColors val="0"/>
        <c:ser>
          <c:idx val="0"/>
          <c:order val="0"/>
          <c:tx>
            <c:v>Ca</c:v>
          </c:tx>
          <c:trendline>
            <c:trendlineType val="linear"/>
            <c:dispRSqr val="1"/>
            <c:dispEq val="1"/>
            <c:trendlineLbl>
              <c:layout>
                <c:manualLayout>
                  <c:x val="-0.264394599675703"/>
                  <c:y val="1.5854483473305724E-2"/>
                </c:manualLayout>
              </c:layout>
              <c:tx>
                <c:rich>
                  <a:bodyPr/>
                  <a:lstStyle/>
                  <a:p>
                    <a:pPr>
                      <a:defRPr sz="1400"/>
                    </a:pPr>
                    <a:r>
                      <a:rPr lang="en-US" sz="1400" baseline="0" dirty="0"/>
                      <a:t>A = 0,0055</a:t>
                    </a:r>
                    <a:r>
                      <a:rPr lang="en-US" sz="1400" b="0" i="0" u="none" strike="noStrike" baseline="0" dirty="0">
                        <a:effectLst/>
                      </a:rPr>
                      <a:t>[ ] </a:t>
                    </a:r>
                    <a:r>
                      <a:rPr lang="en-US" sz="1400" baseline="0" dirty="0"/>
                      <a:t> + </a:t>
                    </a:r>
                    <a:r>
                      <a:rPr lang="en-US" sz="1400" baseline="0" dirty="0" smtClean="0"/>
                      <a:t>0,0009</a:t>
                    </a:r>
                    <a:r>
                      <a:rPr lang="en-US" sz="1400" baseline="0" dirty="0"/>
                      <a:t/>
                    </a:r>
                    <a:br>
                      <a:rPr lang="en-US" sz="1400" baseline="0" dirty="0"/>
                    </a:br>
                    <a:r>
                      <a:rPr lang="en-US" sz="1400" baseline="0" dirty="0"/>
                      <a:t>R² = </a:t>
                    </a:r>
                    <a:r>
                      <a:rPr lang="en-US" sz="1400" baseline="0" dirty="0" smtClean="0"/>
                      <a:t>0,99992</a:t>
                    </a:r>
                    <a:endParaRPr lang="en-US" sz="1400" dirty="0"/>
                  </a:p>
                </c:rich>
              </c:tx>
              <c:numFmt formatCode="General" sourceLinked="0"/>
            </c:trendlineLbl>
          </c:trendline>
          <c:xVal>
            <c:numRef>
              <c:f>'DIA 3'!$D$8:$D$13</c:f>
              <c:numCache>
                <c:formatCode>0.00</c:formatCode>
                <c:ptCount val="6"/>
                <c:pt idx="0">
                  <c:v>0.2</c:v>
                </c:pt>
                <c:pt idx="1">
                  <c:v>2</c:v>
                </c:pt>
                <c:pt idx="2">
                  <c:v>5</c:v>
                </c:pt>
                <c:pt idx="3">
                  <c:v>10</c:v>
                </c:pt>
                <c:pt idx="4">
                  <c:v>15</c:v>
                </c:pt>
                <c:pt idx="5">
                  <c:v>20</c:v>
                </c:pt>
              </c:numCache>
            </c:numRef>
          </c:xVal>
          <c:yVal>
            <c:numRef>
              <c:f>'DIA 3'!$E$8:$E$13</c:f>
              <c:numCache>
                <c:formatCode>0.0000</c:formatCode>
                <c:ptCount val="6"/>
                <c:pt idx="0">
                  <c:v>1.2999999999999999E-3</c:v>
                </c:pt>
                <c:pt idx="1">
                  <c:v>1.1000000000000001E-2</c:v>
                </c:pt>
                <c:pt idx="2">
                  <c:v>2.7E-2</c:v>
                </c:pt>
                <c:pt idx="3">
                  <c:v>5.4800000000000001E-2</c:v>
                </c:pt>
                <c:pt idx="4">
                  <c:v>8.2600000000000007E-2</c:v>
                </c:pt>
                <c:pt idx="5">
                  <c:v>0.1089</c:v>
                </c:pt>
              </c:numCache>
            </c:numRef>
          </c:yVal>
          <c:smooth val="1"/>
        </c:ser>
        <c:ser>
          <c:idx val="1"/>
          <c:order val="1"/>
          <c:tx>
            <c:v>MÁXIMO</c:v>
          </c:tx>
          <c:xVal>
            <c:numRef>
              <c:f>'DIA 3'!$C$34:$C$39</c:f>
              <c:numCache>
                <c:formatCode>0.00</c:formatCode>
                <c:ptCount val="6"/>
                <c:pt idx="0">
                  <c:v>0.2</c:v>
                </c:pt>
                <c:pt idx="1">
                  <c:v>2</c:v>
                </c:pt>
                <c:pt idx="2">
                  <c:v>5</c:v>
                </c:pt>
                <c:pt idx="3">
                  <c:v>10</c:v>
                </c:pt>
                <c:pt idx="4">
                  <c:v>15</c:v>
                </c:pt>
                <c:pt idx="5">
                  <c:v>20</c:v>
                </c:pt>
              </c:numCache>
            </c:numRef>
          </c:xVal>
          <c:yVal>
            <c:numRef>
              <c:f>'DIA 3'!$F$34:$F$39</c:f>
              <c:numCache>
                <c:formatCode>0.000</c:formatCode>
                <c:ptCount val="6"/>
                <c:pt idx="0">
                  <c:v>1.9539448502639569E-3</c:v>
                </c:pt>
                <c:pt idx="1">
                  <c:v>1.1903358340828738E-2</c:v>
                </c:pt>
                <c:pt idx="2">
                  <c:v>2.8485714158436704E-2</c:v>
                </c:pt>
                <c:pt idx="3">
                  <c:v>5.6122973854449983E-2</c:v>
                </c:pt>
                <c:pt idx="4">
                  <c:v>8.3760233550463276E-2</c:v>
                </c:pt>
                <c:pt idx="5">
                  <c:v>0.11139749324647655</c:v>
                </c:pt>
              </c:numCache>
            </c:numRef>
          </c:yVal>
          <c:smooth val="1"/>
        </c:ser>
        <c:ser>
          <c:idx val="2"/>
          <c:order val="2"/>
          <c:tx>
            <c:v>MÍNIMO</c:v>
          </c:tx>
          <c:xVal>
            <c:numRef>
              <c:f>'DIA 3'!$C$34:$C$39</c:f>
              <c:numCache>
                <c:formatCode>0.00</c:formatCode>
                <c:ptCount val="6"/>
                <c:pt idx="0">
                  <c:v>0.2</c:v>
                </c:pt>
                <c:pt idx="1">
                  <c:v>2</c:v>
                </c:pt>
                <c:pt idx="2">
                  <c:v>5</c:v>
                </c:pt>
                <c:pt idx="3">
                  <c:v>10</c:v>
                </c:pt>
                <c:pt idx="4">
                  <c:v>15</c:v>
                </c:pt>
                <c:pt idx="5">
                  <c:v>20</c:v>
                </c:pt>
              </c:numCache>
            </c:numRef>
          </c:xVal>
          <c:yVal>
            <c:numRef>
              <c:f>'DIA 3'!$G$34:$G$39</c:f>
              <c:numCache>
                <c:formatCode>0.000</c:formatCode>
                <c:ptCount val="6"/>
                <c:pt idx="0">
                  <c:v>4.2118019141659303E-4</c:v>
                </c:pt>
                <c:pt idx="1">
                  <c:v>1.0128799044966519E-2</c:v>
                </c:pt>
                <c:pt idx="2">
                  <c:v>2.6308163800883064E-2</c:v>
                </c:pt>
                <c:pt idx="3">
                  <c:v>5.3273771727410636E-2</c:v>
                </c:pt>
                <c:pt idx="4">
                  <c:v>8.0239379653938209E-2</c:v>
                </c:pt>
                <c:pt idx="5">
                  <c:v>0.10720498758046577</c:v>
                </c:pt>
              </c:numCache>
            </c:numRef>
          </c:yVal>
          <c:smooth val="1"/>
        </c:ser>
        <c:dLbls>
          <c:showLegendKey val="0"/>
          <c:showVal val="0"/>
          <c:showCatName val="0"/>
          <c:showSerName val="0"/>
          <c:showPercent val="0"/>
          <c:showBubbleSize val="0"/>
        </c:dLbls>
        <c:axId val="306229408"/>
        <c:axId val="306230192"/>
      </c:scatterChart>
      <c:valAx>
        <c:axId val="306229408"/>
        <c:scaling>
          <c:orientation val="minMax"/>
          <c:max val="20"/>
        </c:scaling>
        <c:delete val="0"/>
        <c:axPos val="b"/>
        <c:title>
          <c:tx>
            <c:rich>
              <a:bodyPr/>
              <a:lstStyle/>
              <a:p>
                <a:pPr>
                  <a:defRPr/>
                </a:pPr>
                <a:r>
                  <a:rPr lang="es-EC" dirty="0"/>
                  <a:t>[ ] </a:t>
                </a:r>
                <a:r>
                  <a:rPr lang="es-EC" dirty="0" smtClean="0"/>
                  <a:t>mg/L</a:t>
                </a:r>
                <a:endParaRPr lang="es-EC" dirty="0"/>
              </a:p>
            </c:rich>
          </c:tx>
          <c:layout>
            <c:manualLayout>
              <c:xMode val="edge"/>
              <c:yMode val="edge"/>
              <c:x val="0.90010771089284325"/>
              <c:y val="0.92176648694214081"/>
            </c:manualLayout>
          </c:layout>
          <c:overlay val="0"/>
        </c:title>
        <c:numFmt formatCode="0" sourceLinked="0"/>
        <c:majorTickMark val="none"/>
        <c:minorTickMark val="none"/>
        <c:tickLblPos val="nextTo"/>
        <c:txPr>
          <a:bodyPr/>
          <a:lstStyle/>
          <a:p>
            <a:pPr>
              <a:defRPr sz="1200"/>
            </a:pPr>
            <a:endParaRPr lang="es-EC"/>
          </a:p>
        </c:txPr>
        <c:crossAx val="306230192"/>
        <c:crosses val="autoZero"/>
        <c:crossBetween val="midCat"/>
        <c:majorUnit val="5"/>
        <c:minorUnit val="0.2"/>
      </c:valAx>
      <c:valAx>
        <c:axId val="306230192"/>
        <c:scaling>
          <c:orientation val="minMax"/>
        </c:scaling>
        <c:delete val="0"/>
        <c:axPos val="l"/>
        <c:majorGridlines/>
        <c:title>
          <c:tx>
            <c:rich>
              <a:bodyPr/>
              <a:lstStyle/>
              <a:p>
                <a:pPr>
                  <a:defRPr/>
                </a:pPr>
                <a:r>
                  <a:rPr lang="es-EC"/>
                  <a:t>Abs</a:t>
                </a:r>
              </a:p>
            </c:rich>
          </c:tx>
          <c:layout>
            <c:manualLayout>
              <c:xMode val="edge"/>
              <c:yMode val="edge"/>
              <c:x val="3.1890412320965393E-2"/>
              <c:y val="8.8288065115456074E-2"/>
            </c:manualLayout>
          </c:layout>
          <c:overlay val="0"/>
        </c:title>
        <c:numFmt formatCode="0.0000" sourceLinked="0"/>
        <c:majorTickMark val="none"/>
        <c:minorTickMark val="none"/>
        <c:tickLblPos val="nextTo"/>
        <c:txPr>
          <a:bodyPr/>
          <a:lstStyle/>
          <a:p>
            <a:pPr>
              <a:defRPr sz="1100"/>
            </a:pPr>
            <a:endParaRPr lang="es-EC"/>
          </a:p>
        </c:txPr>
        <c:crossAx val="306229408"/>
        <c:crosses val="autoZero"/>
        <c:crossBetween val="midCat"/>
      </c:valAx>
    </c:plotArea>
    <c:legend>
      <c:legendPos val="r"/>
      <c:layout>
        <c:manualLayout>
          <c:xMode val="edge"/>
          <c:yMode val="edge"/>
          <c:x val="5.1576077262186885E-5"/>
          <c:y val="0.95079831313220675"/>
          <c:w val="0.94658960833779271"/>
          <c:h val="4.9201686867793214E-2"/>
        </c:manualLayout>
      </c:layout>
      <c:overlay val="0"/>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sz="800"/>
              <a:t>pH</a:t>
            </a:r>
            <a:r>
              <a:rPr lang="es-EC" sz="800" baseline="0"/>
              <a:t> EN EL AGUA DEL CANAL</a:t>
            </a:r>
            <a:endParaRPr lang="es-EC" sz="800"/>
          </a:p>
        </c:rich>
      </c:tx>
      <c:layout>
        <c:manualLayout>
          <c:xMode val="edge"/>
          <c:yMode val="edge"/>
          <c:x val="0.38727082035638033"/>
          <c:y val="5.4037873365002922E-3"/>
        </c:manualLayout>
      </c:layout>
      <c:overlay val="0"/>
      <c:spPr>
        <a:noFill/>
        <a:ln>
          <a:noFill/>
        </a:ln>
        <a:effectLst/>
      </c:spPr>
    </c:title>
    <c:autoTitleDeleted val="0"/>
    <c:plotArea>
      <c:layout>
        <c:manualLayout>
          <c:layoutTarget val="inner"/>
          <c:xMode val="edge"/>
          <c:yMode val="edge"/>
          <c:x val="0.13722615301890509"/>
          <c:y val="3.5496668685645077E-2"/>
          <c:w val="0.82036681520286636"/>
          <c:h val="0.76889410458308149"/>
        </c:manualLayout>
      </c:layout>
      <c:scatterChart>
        <c:scatterStyle val="smoothMarker"/>
        <c:varyColors val="0"/>
        <c:ser>
          <c:idx val="0"/>
          <c:order val="0"/>
          <c:tx>
            <c:v>PUNTO 1</c:v>
          </c:tx>
          <c:spPr>
            <a:ln w="19050" cap="rnd" cmpd="sng" algn="ctr">
              <a:solidFill>
                <a:schemeClr val="accent6"/>
              </a:solidFill>
              <a:prstDash val="solid"/>
              <a:round/>
            </a:ln>
            <a:effectLst/>
          </c:spPr>
          <c:marker>
            <c:symbol val="diamond"/>
            <c:size val="6"/>
            <c:spPr>
              <a:solidFill>
                <a:schemeClr val="accent6"/>
              </a:solidFill>
              <a:ln w="6350" cap="flat" cmpd="sng" algn="ctr">
                <a:solidFill>
                  <a:schemeClr val="accent6"/>
                </a:solidFill>
                <a:prstDash val="solid"/>
                <a:round/>
              </a:ln>
              <a:effectLst/>
            </c:spPr>
          </c:marker>
          <c:yVal>
            <c:numRef>
              <c:f>tabla!$N$2:$N$7</c:f>
              <c:numCache>
                <c:formatCode>General</c:formatCode>
                <c:ptCount val="6"/>
                <c:pt idx="0">
                  <c:v>7.6199999999999983</c:v>
                </c:pt>
                <c:pt idx="1">
                  <c:v>7.74</c:v>
                </c:pt>
                <c:pt idx="2">
                  <c:v>7.81</c:v>
                </c:pt>
                <c:pt idx="3" formatCode="0.00">
                  <c:v>8.2000000000000011</c:v>
                </c:pt>
                <c:pt idx="4">
                  <c:v>7.85</c:v>
                </c:pt>
                <c:pt idx="5">
                  <c:v>7.8599999999999985</c:v>
                </c:pt>
              </c:numCache>
            </c:numRef>
          </c:yVal>
          <c:smooth val="1"/>
          <c:extLst xmlns:c16r2="http://schemas.microsoft.com/office/drawing/2015/06/chart">
            <c:ext xmlns:c16="http://schemas.microsoft.com/office/drawing/2014/chart" uri="{C3380CC4-5D6E-409C-BE32-E72D297353CC}">
              <c16:uniqueId val="{00000000-9F62-4836-9C4C-766829A540E1}"/>
            </c:ext>
          </c:extLst>
        </c:ser>
        <c:ser>
          <c:idx val="1"/>
          <c:order val="1"/>
          <c:tx>
            <c:v>PUNTO 2</c:v>
          </c:tx>
          <c:spPr>
            <a:ln w="19050" cap="rnd" cmpd="sng" algn="ctr">
              <a:solidFill>
                <a:schemeClr val="accent5"/>
              </a:solidFill>
              <a:prstDash val="solid"/>
              <a:round/>
            </a:ln>
            <a:effectLst/>
          </c:spPr>
          <c:marker>
            <c:symbol val="square"/>
            <c:size val="6"/>
            <c:spPr>
              <a:solidFill>
                <a:schemeClr val="accent5"/>
              </a:solidFill>
              <a:ln w="6350" cap="flat" cmpd="sng" algn="ctr">
                <a:solidFill>
                  <a:schemeClr val="accent5"/>
                </a:solidFill>
                <a:prstDash val="solid"/>
                <a:round/>
              </a:ln>
              <a:effectLst/>
            </c:spPr>
          </c:marker>
          <c:yVal>
            <c:numRef>
              <c:f>tabla!$N$8:$N$13</c:f>
              <c:numCache>
                <c:formatCode>General</c:formatCode>
                <c:ptCount val="6"/>
                <c:pt idx="0">
                  <c:v>7.67</c:v>
                </c:pt>
                <c:pt idx="1">
                  <c:v>8.1300000000000008</c:v>
                </c:pt>
                <c:pt idx="2" formatCode="0.00">
                  <c:v>8</c:v>
                </c:pt>
                <c:pt idx="3">
                  <c:v>9.57</c:v>
                </c:pt>
                <c:pt idx="4">
                  <c:v>8.08</c:v>
                </c:pt>
                <c:pt idx="5">
                  <c:v>7.96</c:v>
                </c:pt>
              </c:numCache>
            </c:numRef>
          </c:yVal>
          <c:smooth val="1"/>
          <c:extLst xmlns:c16r2="http://schemas.microsoft.com/office/drawing/2015/06/chart">
            <c:ext xmlns:c16="http://schemas.microsoft.com/office/drawing/2014/chart" uri="{C3380CC4-5D6E-409C-BE32-E72D297353CC}">
              <c16:uniqueId val="{00000001-9F62-4836-9C4C-766829A540E1}"/>
            </c:ext>
          </c:extLst>
        </c:ser>
        <c:ser>
          <c:idx val="2"/>
          <c:order val="2"/>
          <c:tx>
            <c:v>PUNTO 3</c:v>
          </c:tx>
          <c:spPr>
            <a:ln w="19050" cap="rnd" cmpd="sng" algn="ctr">
              <a:solidFill>
                <a:schemeClr val="accent4"/>
              </a:solidFill>
              <a:prstDash val="solid"/>
              <a:round/>
            </a:ln>
            <a:effectLst/>
          </c:spPr>
          <c:marker>
            <c:symbol val="triangle"/>
            <c:size val="6"/>
            <c:spPr>
              <a:solidFill>
                <a:schemeClr val="accent4"/>
              </a:solidFill>
              <a:ln w="6350" cap="flat" cmpd="sng" algn="ctr">
                <a:solidFill>
                  <a:schemeClr val="accent4"/>
                </a:solidFill>
                <a:prstDash val="solid"/>
                <a:round/>
              </a:ln>
              <a:effectLst/>
            </c:spPr>
          </c:marker>
          <c:yVal>
            <c:numRef>
              <c:f>tabla!$N$14:$N$19</c:f>
              <c:numCache>
                <c:formatCode>General</c:formatCode>
                <c:ptCount val="6"/>
                <c:pt idx="0" formatCode="0.00">
                  <c:v>7.8</c:v>
                </c:pt>
                <c:pt idx="1">
                  <c:v>8.33</c:v>
                </c:pt>
                <c:pt idx="2">
                  <c:v>7.85</c:v>
                </c:pt>
                <c:pt idx="3">
                  <c:v>8.34</c:v>
                </c:pt>
                <c:pt idx="4">
                  <c:v>7.9700000000000015</c:v>
                </c:pt>
                <c:pt idx="5">
                  <c:v>7.95</c:v>
                </c:pt>
              </c:numCache>
            </c:numRef>
          </c:yVal>
          <c:smooth val="1"/>
          <c:extLst xmlns:c16r2="http://schemas.microsoft.com/office/drawing/2015/06/chart">
            <c:ext xmlns:c16="http://schemas.microsoft.com/office/drawing/2014/chart" uri="{C3380CC4-5D6E-409C-BE32-E72D297353CC}">
              <c16:uniqueId val="{00000002-9F62-4836-9C4C-766829A540E1}"/>
            </c:ext>
          </c:extLst>
        </c:ser>
        <c:dLbls>
          <c:showLegendKey val="0"/>
          <c:showVal val="0"/>
          <c:showCatName val="0"/>
          <c:showSerName val="0"/>
          <c:showPercent val="0"/>
          <c:showBubbleSize val="0"/>
        </c:dLbls>
        <c:axId val="350967920"/>
        <c:axId val="350967136"/>
      </c:scatterChart>
      <c:valAx>
        <c:axId val="350967920"/>
        <c:scaling>
          <c:orientation val="minMax"/>
          <c:max val="6"/>
          <c:min val="1"/>
        </c:scaling>
        <c:delete val="0"/>
        <c:axPos val="b"/>
        <c:title>
          <c:tx>
            <c:rich>
              <a:bodyPr rot="0" spcFirstLastPara="1" vertOverflow="ellipsis" vert="horz" wrap="square" anchor="ctr" anchorCtr="1"/>
              <a:lstStyle/>
              <a:p>
                <a:pPr>
                  <a:defRPr sz="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800"/>
                  <a:t>Dia</a:t>
                </a:r>
              </a:p>
            </c:rich>
          </c:tx>
          <c:layout>
            <c:manualLayout>
              <c:xMode val="edge"/>
              <c:yMode val="edge"/>
              <c:x val="0.53218614407478981"/>
              <c:y val="0.93200754864319646"/>
            </c:manualLayout>
          </c:layout>
          <c:overlay val="0"/>
          <c:spPr>
            <a:noFill/>
            <a:ln>
              <a:noFill/>
            </a:ln>
            <a:effectLst/>
          </c:spPr>
        </c:title>
        <c:majorTickMark val="out"/>
        <c:minorTickMark val="none"/>
        <c:tickLblPos val="nextTo"/>
        <c:spPr>
          <a:noFill/>
          <a:ln w="9525" cap="flat" cmpd="sng" algn="ctr">
            <a:solidFill>
              <a:schemeClr val="tx1"/>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350967136"/>
        <c:crosses val="autoZero"/>
        <c:crossBetween val="midCat"/>
      </c:valAx>
      <c:valAx>
        <c:axId val="350967136"/>
        <c:scaling>
          <c:orientation val="minMax"/>
          <c:min val="7.5"/>
        </c:scaling>
        <c:delete val="0"/>
        <c:axPos val="l"/>
        <c:title>
          <c:tx>
            <c:rich>
              <a:bodyPr rot="-5400000" spcFirstLastPara="1" vertOverflow="ellipsis" vert="horz" wrap="square" anchor="ctr" anchorCtr="1"/>
              <a:lstStyle/>
              <a:p>
                <a:pPr>
                  <a:defRPr sz="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800"/>
                  <a:t>pH</a:t>
                </a:r>
              </a:p>
            </c:rich>
          </c:tx>
          <c:layout>
            <c:manualLayout>
              <c:xMode val="edge"/>
              <c:yMode val="edge"/>
              <c:x val="2.1722487528815494E-2"/>
              <c:y val="0.3740070714301208"/>
            </c:manualLayout>
          </c:layout>
          <c:overlay val="0"/>
          <c:spPr>
            <a:noFill/>
            <a:ln>
              <a:noFill/>
            </a:ln>
            <a:effectLst/>
          </c:spPr>
        </c:title>
        <c:numFmt formatCode="General" sourceLinked="1"/>
        <c:majorTickMark val="out"/>
        <c:minorTickMark val="none"/>
        <c:tickLblPos val="nextTo"/>
        <c:spPr>
          <a:noFill/>
          <a:ln w="9525" cap="flat" cmpd="sng" algn="ctr">
            <a:solidFill>
              <a:schemeClr val="tx1"/>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350967920"/>
        <c:crosses val="autoZero"/>
        <c:crossBetween val="midCat"/>
      </c:valAx>
      <c:spPr>
        <a:noFill/>
        <a:ln>
          <a:noFill/>
        </a:ln>
        <a:effectLst/>
      </c:spPr>
    </c:plotArea>
    <c:legend>
      <c:legendPos val="r"/>
      <c:layout>
        <c:manualLayout>
          <c:xMode val="edge"/>
          <c:yMode val="edge"/>
          <c:x val="0.74347088184243604"/>
          <c:y val="9.0022241195754152E-2"/>
          <c:w val="0.19923751761562836"/>
          <c:h val="0.20206432027321888"/>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noFill/>
    <a:ln w="9525" cap="flat" cmpd="sng" algn="ctr">
      <a:noFill/>
      <a:prstDash val="solid"/>
      <a:round/>
    </a:ln>
    <a:effectLst/>
  </c:spPr>
  <c:txPr>
    <a:bodyPr/>
    <a:lstStyle/>
    <a:p>
      <a:pPr>
        <a:defRPr>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sz="800"/>
              <a:t>PRESENCIA DE CLORUROS EN EL AGUA DELCANAL</a:t>
            </a:r>
          </a:p>
        </c:rich>
      </c:tx>
      <c:layout>
        <c:manualLayout>
          <c:xMode val="edge"/>
          <c:yMode val="edge"/>
          <c:x val="0.2857790503459795"/>
          <c:y val="6.4172294668700003E-2"/>
        </c:manualLayout>
      </c:layout>
      <c:overlay val="0"/>
      <c:spPr>
        <a:noFill/>
        <a:ln>
          <a:noFill/>
        </a:ln>
        <a:effectLst/>
      </c:spPr>
    </c:title>
    <c:autoTitleDeleted val="0"/>
    <c:plotArea>
      <c:layout>
        <c:manualLayout>
          <c:layoutTarget val="inner"/>
          <c:xMode val="edge"/>
          <c:yMode val="edge"/>
          <c:x val="0.18071097112860893"/>
          <c:y val="5.7265363381301462E-2"/>
          <c:w val="0.7882469291338583"/>
          <c:h val="0.75586659426192393"/>
        </c:manualLayout>
      </c:layout>
      <c:scatterChart>
        <c:scatterStyle val="smoothMarker"/>
        <c:varyColors val="0"/>
        <c:ser>
          <c:idx val="0"/>
          <c:order val="0"/>
          <c:tx>
            <c:v>PUNTO 1</c:v>
          </c:tx>
          <c:spPr>
            <a:ln w="19050" cap="rnd" cmpd="sng" algn="ctr">
              <a:solidFill>
                <a:schemeClr val="accent6"/>
              </a:solidFill>
              <a:prstDash val="solid"/>
              <a:round/>
            </a:ln>
            <a:effectLst/>
          </c:spPr>
          <c:marker>
            <c:symbol val="diamond"/>
            <c:size val="6"/>
            <c:spPr>
              <a:solidFill>
                <a:schemeClr val="accent6"/>
              </a:solidFill>
              <a:ln w="6350" cap="flat" cmpd="sng" algn="ctr">
                <a:solidFill>
                  <a:schemeClr val="accent6"/>
                </a:solidFill>
                <a:prstDash val="solid"/>
                <a:round/>
              </a:ln>
              <a:effectLst/>
            </c:spPr>
          </c:marker>
          <c:yVal>
            <c:numRef>
              <c:f>tabla!$M$2:$M$7</c:f>
              <c:numCache>
                <c:formatCode>General</c:formatCode>
                <c:ptCount val="6"/>
                <c:pt idx="0">
                  <c:v>0.16</c:v>
                </c:pt>
                <c:pt idx="1">
                  <c:v>0.17</c:v>
                </c:pt>
                <c:pt idx="2">
                  <c:v>0.17</c:v>
                </c:pt>
                <c:pt idx="3">
                  <c:v>0.16</c:v>
                </c:pt>
                <c:pt idx="4">
                  <c:v>0.15000000000000005</c:v>
                </c:pt>
                <c:pt idx="5">
                  <c:v>0.16</c:v>
                </c:pt>
              </c:numCache>
            </c:numRef>
          </c:yVal>
          <c:smooth val="1"/>
          <c:extLst xmlns:c16r2="http://schemas.microsoft.com/office/drawing/2015/06/chart">
            <c:ext xmlns:c16="http://schemas.microsoft.com/office/drawing/2014/chart" uri="{C3380CC4-5D6E-409C-BE32-E72D297353CC}">
              <c16:uniqueId val="{00000000-F634-4BC5-A6C5-EDBEA1EABD90}"/>
            </c:ext>
          </c:extLst>
        </c:ser>
        <c:ser>
          <c:idx val="1"/>
          <c:order val="1"/>
          <c:tx>
            <c:v>PUNTO 2</c:v>
          </c:tx>
          <c:spPr>
            <a:ln w="19050" cap="rnd" cmpd="sng" algn="ctr">
              <a:solidFill>
                <a:schemeClr val="accent5"/>
              </a:solidFill>
              <a:prstDash val="solid"/>
              <a:round/>
            </a:ln>
            <a:effectLst/>
          </c:spPr>
          <c:marker>
            <c:symbol val="square"/>
            <c:size val="6"/>
            <c:spPr>
              <a:solidFill>
                <a:schemeClr val="accent5"/>
              </a:solidFill>
              <a:ln w="6350" cap="flat" cmpd="sng" algn="ctr">
                <a:solidFill>
                  <a:schemeClr val="accent5"/>
                </a:solidFill>
                <a:prstDash val="solid"/>
                <a:round/>
              </a:ln>
              <a:effectLst/>
            </c:spPr>
          </c:marker>
          <c:yVal>
            <c:numRef>
              <c:f>tabla!$M$8:$M$13</c:f>
              <c:numCache>
                <c:formatCode>General</c:formatCode>
                <c:ptCount val="6"/>
                <c:pt idx="0">
                  <c:v>0.14000000000000001</c:v>
                </c:pt>
                <c:pt idx="1">
                  <c:v>0.16</c:v>
                </c:pt>
                <c:pt idx="2">
                  <c:v>0.17</c:v>
                </c:pt>
                <c:pt idx="3">
                  <c:v>0.17</c:v>
                </c:pt>
                <c:pt idx="4">
                  <c:v>0.15000000000000005</c:v>
                </c:pt>
                <c:pt idx="5">
                  <c:v>0.15000000000000005</c:v>
                </c:pt>
              </c:numCache>
            </c:numRef>
          </c:yVal>
          <c:smooth val="1"/>
          <c:extLst xmlns:c16r2="http://schemas.microsoft.com/office/drawing/2015/06/chart">
            <c:ext xmlns:c16="http://schemas.microsoft.com/office/drawing/2014/chart" uri="{C3380CC4-5D6E-409C-BE32-E72D297353CC}">
              <c16:uniqueId val="{00000001-F634-4BC5-A6C5-EDBEA1EABD90}"/>
            </c:ext>
          </c:extLst>
        </c:ser>
        <c:ser>
          <c:idx val="2"/>
          <c:order val="2"/>
          <c:tx>
            <c:v>PUNTO 3</c:v>
          </c:tx>
          <c:spPr>
            <a:ln w="19050" cap="rnd" cmpd="sng" algn="ctr">
              <a:solidFill>
                <a:schemeClr val="accent4"/>
              </a:solidFill>
              <a:prstDash val="solid"/>
              <a:round/>
            </a:ln>
            <a:effectLst/>
          </c:spPr>
          <c:marker>
            <c:symbol val="triangle"/>
            <c:size val="6"/>
            <c:spPr>
              <a:solidFill>
                <a:schemeClr val="accent4"/>
              </a:solidFill>
              <a:ln w="6350" cap="flat" cmpd="sng" algn="ctr">
                <a:solidFill>
                  <a:schemeClr val="accent4"/>
                </a:solidFill>
                <a:prstDash val="solid"/>
                <a:round/>
              </a:ln>
              <a:effectLst/>
            </c:spPr>
          </c:marker>
          <c:yVal>
            <c:numRef>
              <c:f>tabla!$M$14:$M$19</c:f>
              <c:numCache>
                <c:formatCode>General</c:formatCode>
                <c:ptCount val="6"/>
                <c:pt idx="0">
                  <c:v>0.15000000000000005</c:v>
                </c:pt>
                <c:pt idx="1">
                  <c:v>0.15000000000000005</c:v>
                </c:pt>
                <c:pt idx="2">
                  <c:v>0.23</c:v>
                </c:pt>
                <c:pt idx="3">
                  <c:v>0.33000000000000013</c:v>
                </c:pt>
                <c:pt idx="4">
                  <c:v>0.19</c:v>
                </c:pt>
                <c:pt idx="5">
                  <c:v>0.16</c:v>
                </c:pt>
              </c:numCache>
            </c:numRef>
          </c:yVal>
          <c:smooth val="1"/>
          <c:extLst xmlns:c16r2="http://schemas.microsoft.com/office/drawing/2015/06/chart">
            <c:ext xmlns:c16="http://schemas.microsoft.com/office/drawing/2014/chart" uri="{C3380CC4-5D6E-409C-BE32-E72D297353CC}">
              <c16:uniqueId val="{00000002-F634-4BC5-A6C5-EDBEA1EABD90}"/>
            </c:ext>
          </c:extLst>
        </c:ser>
        <c:dLbls>
          <c:showLegendKey val="0"/>
          <c:showVal val="0"/>
          <c:showCatName val="0"/>
          <c:showSerName val="0"/>
          <c:showPercent val="0"/>
          <c:showBubbleSize val="0"/>
        </c:dLbls>
        <c:axId val="350968312"/>
        <c:axId val="350968704"/>
      </c:scatterChart>
      <c:valAx>
        <c:axId val="350968312"/>
        <c:scaling>
          <c:orientation val="minMax"/>
          <c:max val="6"/>
          <c:min val="1"/>
        </c:scaling>
        <c:delete val="0"/>
        <c:axPos val="b"/>
        <c:title>
          <c:tx>
            <c:rich>
              <a:bodyPr rot="0" spcFirstLastPara="1" vertOverflow="ellipsis" vert="horz" wrap="square" anchor="ctr" anchorCtr="1"/>
              <a:lstStyle/>
              <a:p>
                <a:pPr>
                  <a:defRPr sz="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800"/>
                  <a:t>Dia</a:t>
                </a:r>
              </a:p>
            </c:rich>
          </c:tx>
          <c:layout>
            <c:manualLayout>
              <c:xMode val="edge"/>
              <c:yMode val="edge"/>
              <c:x val="0.53883443569553802"/>
              <c:y val="0.92124822341871293"/>
            </c:manualLayout>
          </c:layout>
          <c:overlay val="0"/>
          <c:spPr>
            <a:noFill/>
            <a:ln>
              <a:noFill/>
            </a:ln>
            <a:effectLst/>
          </c:spPr>
        </c:title>
        <c:majorTickMark val="none"/>
        <c:minorTickMark val="none"/>
        <c:tickLblPos val="nextTo"/>
        <c:spPr>
          <a:noFill/>
          <a:ln w="9525" cap="flat" cmpd="sng" algn="ctr">
            <a:solidFill>
              <a:schemeClr val="tx1"/>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350968704"/>
        <c:crosses val="autoZero"/>
        <c:crossBetween val="midCat"/>
      </c:valAx>
      <c:valAx>
        <c:axId val="350968704"/>
        <c:scaling>
          <c:orientation val="minMax"/>
          <c:max val="0.4"/>
          <c:min val="0.13"/>
        </c:scaling>
        <c:delete val="0"/>
        <c:axPos val="l"/>
        <c:title>
          <c:tx>
            <c:rich>
              <a:bodyPr rot="-5400000" spcFirstLastPara="1" vertOverflow="ellipsis" vert="horz" wrap="square" anchor="ctr" anchorCtr="1"/>
              <a:lstStyle/>
              <a:p>
                <a:pPr>
                  <a:defRPr sz="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800"/>
                  <a:t>Cl- (</a:t>
                </a:r>
                <a:r>
                  <a:rPr lang="en-US" sz="8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rPr>
                  <a:t>meq/L</a:t>
                </a:r>
                <a:r>
                  <a:rPr lang="en-US" sz="800"/>
                  <a:t>)</a:t>
                </a:r>
              </a:p>
            </c:rich>
          </c:tx>
          <c:layout>
            <c:manualLayout>
              <c:xMode val="edge"/>
              <c:yMode val="edge"/>
              <c:x val="5.3491023622047239E-2"/>
              <c:y val="0.31340699013413836"/>
            </c:manualLayout>
          </c:layout>
          <c:overlay val="0"/>
          <c:spPr>
            <a:noFill/>
            <a:ln>
              <a:noFill/>
            </a:ln>
            <a:effectLst/>
          </c:spPr>
        </c:title>
        <c:numFmt formatCode="General" sourceLinked="1"/>
        <c:majorTickMark val="none"/>
        <c:minorTickMark val="none"/>
        <c:tickLblPos val="nextTo"/>
        <c:spPr>
          <a:noFill/>
          <a:ln w="9525" cap="flat" cmpd="sng" algn="ctr">
            <a:solidFill>
              <a:schemeClr val="tx1"/>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350968312"/>
        <c:crosses val="autoZero"/>
        <c:crossBetween val="midCat"/>
      </c:valAx>
      <c:spPr>
        <a:noFill/>
        <a:ln>
          <a:noFill/>
        </a:ln>
        <a:effectLst/>
      </c:spPr>
    </c:plotArea>
    <c:legend>
      <c:legendPos val="r"/>
      <c:layout>
        <c:manualLayout>
          <c:xMode val="edge"/>
          <c:yMode val="edge"/>
          <c:x val="0.80929727464776435"/>
          <c:y val="0.19530002715177838"/>
          <c:w val="0.15015205743910109"/>
          <c:h val="0.19277400669743872"/>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solidFill>
      <a:schemeClr val="lt1"/>
    </a:solidFill>
    <a:ln w="9525" cap="flat" cmpd="sng" algn="ctr">
      <a:noFill/>
      <a:prstDash val="solid"/>
      <a:round/>
    </a:ln>
    <a:effectLst/>
  </c:spPr>
  <c:txPr>
    <a:bodyPr/>
    <a:lstStyle/>
    <a:p>
      <a:pPr>
        <a:defRPr>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sz="800"/>
              <a:t>PRESENCIA DE BICARBONATOS EN EL AGUA</a:t>
            </a:r>
            <a:r>
              <a:rPr lang="es-EC" sz="800" baseline="0"/>
              <a:t> DEL CANAL</a:t>
            </a:r>
            <a:endParaRPr lang="es-EC" sz="800"/>
          </a:p>
        </c:rich>
      </c:tx>
      <c:layout>
        <c:manualLayout>
          <c:xMode val="edge"/>
          <c:yMode val="edge"/>
          <c:x val="0.22427488663709139"/>
          <c:y val="1.0714901896004258E-2"/>
        </c:manualLayout>
      </c:layout>
      <c:overlay val="0"/>
      <c:spPr>
        <a:noFill/>
        <a:ln>
          <a:noFill/>
        </a:ln>
        <a:effectLst/>
      </c:spPr>
    </c:title>
    <c:autoTitleDeleted val="0"/>
    <c:plotArea>
      <c:layout>
        <c:manualLayout>
          <c:layoutTarget val="inner"/>
          <c:xMode val="edge"/>
          <c:yMode val="edge"/>
          <c:x val="0.15364250986298231"/>
          <c:y val="5.0347769028871413E-2"/>
          <c:w val="0.8226542472211763"/>
          <c:h val="0.73120792786807709"/>
        </c:manualLayout>
      </c:layout>
      <c:scatterChart>
        <c:scatterStyle val="smoothMarker"/>
        <c:varyColors val="0"/>
        <c:ser>
          <c:idx val="0"/>
          <c:order val="0"/>
          <c:tx>
            <c:v>PUNTO 1</c:v>
          </c:tx>
          <c:spPr>
            <a:ln w="19050" cap="rnd" cmpd="sng" algn="ctr">
              <a:solidFill>
                <a:schemeClr val="accent6"/>
              </a:solidFill>
              <a:prstDash val="solid"/>
              <a:round/>
            </a:ln>
            <a:effectLst/>
          </c:spPr>
          <c:marker>
            <c:symbol val="diamond"/>
            <c:size val="6"/>
            <c:spPr>
              <a:solidFill>
                <a:schemeClr val="accent6"/>
              </a:solidFill>
              <a:ln w="6350" cap="flat" cmpd="sng" algn="ctr">
                <a:solidFill>
                  <a:schemeClr val="accent6"/>
                </a:solidFill>
                <a:prstDash val="solid"/>
                <a:round/>
              </a:ln>
              <a:effectLst/>
            </c:spPr>
          </c:marker>
          <c:yVal>
            <c:numRef>
              <c:f>tabla!$O$2:$O$7</c:f>
              <c:numCache>
                <c:formatCode>0.00</c:formatCode>
                <c:ptCount val="6"/>
                <c:pt idx="0">
                  <c:v>35</c:v>
                </c:pt>
                <c:pt idx="1">
                  <c:v>40.67</c:v>
                </c:pt>
                <c:pt idx="2">
                  <c:v>33.67</c:v>
                </c:pt>
                <c:pt idx="3">
                  <c:v>33.67</c:v>
                </c:pt>
                <c:pt idx="4">
                  <c:v>31.67</c:v>
                </c:pt>
                <c:pt idx="5">
                  <c:v>41.67</c:v>
                </c:pt>
              </c:numCache>
            </c:numRef>
          </c:yVal>
          <c:smooth val="1"/>
          <c:extLst xmlns:c16r2="http://schemas.microsoft.com/office/drawing/2015/06/chart">
            <c:ext xmlns:c16="http://schemas.microsoft.com/office/drawing/2014/chart" uri="{C3380CC4-5D6E-409C-BE32-E72D297353CC}">
              <c16:uniqueId val="{00000000-67BE-457C-ADE7-A894AFF1589E}"/>
            </c:ext>
          </c:extLst>
        </c:ser>
        <c:ser>
          <c:idx val="1"/>
          <c:order val="1"/>
          <c:tx>
            <c:v>PUNTO 2</c:v>
          </c:tx>
          <c:spPr>
            <a:ln w="19050" cap="rnd" cmpd="sng" algn="ctr">
              <a:solidFill>
                <a:schemeClr val="accent5"/>
              </a:solidFill>
              <a:prstDash val="solid"/>
              <a:round/>
            </a:ln>
            <a:effectLst/>
          </c:spPr>
          <c:marker>
            <c:symbol val="square"/>
            <c:size val="6"/>
            <c:spPr>
              <a:solidFill>
                <a:schemeClr val="accent5"/>
              </a:solidFill>
              <a:ln w="6350" cap="flat" cmpd="sng" algn="ctr">
                <a:solidFill>
                  <a:schemeClr val="accent5"/>
                </a:solidFill>
                <a:prstDash val="solid"/>
                <a:round/>
              </a:ln>
              <a:effectLst/>
            </c:spPr>
          </c:marker>
          <c:yVal>
            <c:numRef>
              <c:f>tabla!$O$8:$O$13</c:f>
              <c:numCache>
                <c:formatCode>0.00</c:formatCode>
                <c:ptCount val="6"/>
                <c:pt idx="0">
                  <c:v>36.67</c:v>
                </c:pt>
                <c:pt idx="1">
                  <c:v>38.33</c:v>
                </c:pt>
                <c:pt idx="2">
                  <c:v>26.67</c:v>
                </c:pt>
                <c:pt idx="3">
                  <c:v>23.330000000000005</c:v>
                </c:pt>
                <c:pt idx="4">
                  <c:v>32</c:v>
                </c:pt>
                <c:pt idx="5">
                  <c:v>38.33</c:v>
                </c:pt>
              </c:numCache>
            </c:numRef>
          </c:yVal>
          <c:smooth val="1"/>
          <c:extLst xmlns:c16r2="http://schemas.microsoft.com/office/drawing/2015/06/chart">
            <c:ext xmlns:c16="http://schemas.microsoft.com/office/drawing/2014/chart" uri="{C3380CC4-5D6E-409C-BE32-E72D297353CC}">
              <c16:uniqueId val="{00000001-67BE-457C-ADE7-A894AFF1589E}"/>
            </c:ext>
          </c:extLst>
        </c:ser>
        <c:ser>
          <c:idx val="2"/>
          <c:order val="2"/>
          <c:tx>
            <c:v>PUNTO 3</c:v>
          </c:tx>
          <c:spPr>
            <a:ln w="19050" cap="rnd" cmpd="sng" algn="ctr">
              <a:solidFill>
                <a:schemeClr val="accent4"/>
              </a:solidFill>
              <a:prstDash val="solid"/>
              <a:round/>
            </a:ln>
            <a:effectLst/>
          </c:spPr>
          <c:marker>
            <c:symbol val="triangle"/>
            <c:size val="6"/>
            <c:spPr>
              <a:solidFill>
                <a:schemeClr val="accent4"/>
              </a:solidFill>
              <a:ln w="6350" cap="flat" cmpd="sng" algn="ctr">
                <a:solidFill>
                  <a:schemeClr val="accent4"/>
                </a:solidFill>
                <a:prstDash val="solid"/>
                <a:round/>
              </a:ln>
              <a:effectLst/>
            </c:spPr>
          </c:marker>
          <c:yVal>
            <c:numRef>
              <c:f>tabla!$O$14:$O$19</c:f>
              <c:numCache>
                <c:formatCode>0.00</c:formatCode>
                <c:ptCount val="6"/>
                <c:pt idx="0">
                  <c:v>33.33</c:v>
                </c:pt>
                <c:pt idx="1">
                  <c:v>37.33</c:v>
                </c:pt>
                <c:pt idx="2">
                  <c:v>42</c:v>
                </c:pt>
                <c:pt idx="3">
                  <c:v>45</c:v>
                </c:pt>
                <c:pt idx="4">
                  <c:v>43</c:v>
                </c:pt>
                <c:pt idx="5">
                  <c:v>53</c:v>
                </c:pt>
              </c:numCache>
            </c:numRef>
          </c:yVal>
          <c:smooth val="1"/>
          <c:extLst xmlns:c16r2="http://schemas.microsoft.com/office/drawing/2015/06/chart">
            <c:ext xmlns:c16="http://schemas.microsoft.com/office/drawing/2014/chart" uri="{C3380CC4-5D6E-409C-BE32-E72D297353CC}">
              <c16:uniqueId val="{00000002-67BE-457C-ADE7-A894AFF1589E}"/>
            </c:ext>
          </c:extLst>
        </c:ser>
        <c:dLbls>
          <c:showLegendKey val="0"/>
          <c:showVal val="0"/>
          <c:showCatName val="0"/>
          <c:showSerName val="0"/>
          <c:showPercent val="0"/>
          <c:showBubbleSize val="0"/>
        </c:dLbls>
        <c:axId val="351277688"/>
        <c:axId val="351277296"/>
      </c:scatterChart>
      <c:valAx>
        <c:axId val="351277688"/>
        <c:scaling>
          <c:orientation val="minMax"/>
          <c:max val="6"/>
          <c:min val="1"/>
        </c:scaling>
        <c:delete val="0"/>
        <c:axPos val="b"/>
        <c:title>
          <c:tx>
            <c:rich>
              <a:bodyPr rot="0" spcFirstLastPara="1" vertOverflow="ellipsis" vert="horz" wrap="square" anchor="ctr" anchorCtr="1"/>
              <a:lstStyle/>
              <a:p>
                <a:pPr>
                  <a:defRPr sz="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800"/>
                  <a:t>Día</a:t>
                </a:r>
              </a:p>
            </c:rich>
          </c:tx>
          <c:layout>
            <c:manualLayout>
              <c:xMode val="edge"/>
              <c:yMode val="edge"/>
              <c:x val="0.54002149939157817"/>
              <c:y val="0.90516895178312506"/>
            </c:manualLayout>
          </c:layout>
          <c:overlay val="0"/>
          <c:spPr>
            <a:noFill/>
            <a:ln>
              <a:noFill/>
            </a:ln>
            <a:effectLst/>
          </c:spPr>
        </c:title>
        <c:majorTickMark val="out"/>
        <c:minorTickMark val="none"/>
        <c:tickLblPos val="nextTo"/>
        <c:spPr>
          <a:noFill/>
          <a:ln w="9525" cap="flat" cmpd="sng" algn="ctr">
            <a:solidFill>
              <a:schemeClr val="tx1"/>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351277296"/>
        <c:crosses val="autoZero"/>
        <c:crossBetween val="midCat"/>
      </c:valAx>
      <c:valAx>
        <c:axId val="351277296"/>
        <c:scaling>
          <c:orientation val="minMax"/>
          <c:min val="20"/>
        </c:scaling>
        <c:delete val="0"/>
        <c:axPos val="l"/>
        <c:title>
          <c:tx>
            <c:rich>
              <a:bodyPr rot="-5400000" spcFirstLastPara="1" vertOverflow="ellipsis" vert="horz" wrap="square" anchor="ctr" anchorCtr="1"/>
              <a:lstStyle/>
              <a:p>
                <a:pPr>
                  <a:defRPr sz="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800"/>
                  <a:t>HCO3- (mg CaCO3/L)</a:t>
                </a:r>
              </a:p>
            </c:rich>
          </c:tx>
          <c:layout>
            <c:manualLayout>
              <c:xMode val="edge"/>
              <c:yMode val="edge"/>
              <c:x val="1.3081233868635442E-2"/>
              <c:y val="0.21963474845364608"/>
            </c:manualLayout>
          </c:layout>
          <c:overlay val="0"/>
          <c:spPr>
            <a:noFill/>
            <a:ln>
              <a:noFill/>
            </a:ln>
            <a:effectLst/>
          </c:spPr>
        </c:title>
        <c:numFmt formatCode="0.00" sourceLinked="1"/>
        <c:majorTickMark val="out"/>
        <c:minorTickMark val="none"/>
        <c:tickLblPos val="nextTo"/>
        <c:spPr>
          <a:noFill/>
          <a:ln w="9525" cap="flat" cmpd="sng" algn="ctr">
            <a:solidFill>
              <a:schemeClr val="tx1"/>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351277688"/>
        <c:crosses val="autoZero"/>
        <c:crossBetween val="midCat"/>
      </c:valAx>
      <c:spPr>
        <a:noFill/>
        <a:ln>
          <a:noFill/>
        </a:ln>
        <a:effectLst/>
      </c:spPr>
    </c:plotArea>
    <c:legend>
      <c:legendPos val="r"/>
      <c:layout>
        <c:manualLayout>
          <c:xMode val="edge"/>
          <c:yMode val="edge"/>
          <c:x val="0.82025923209682483"/>
          <c:y val="0.57826514692656428"/>
          <c:w val="0.14540551453937281"/>
          <c:h val="0.15425141787346514"/>
        </c:manualLayout>
      </c:layout>
      <c:overlay val="0"/>
      <c:spPr>
        <a:noFill/>
        <a:ln>
          <a:noFill/>
        </a:ln>
        <a:effectLst/>
      </c:spPr>
      <c:txPr>
        <a:bodyPr rot="0" spcFirstLastPara="1" vertOverflow="ellipsis" vert="horz" wrap="square" anchor="ctr" anchorCtr="1"/>
        <a:lstStyle/>
        <a:p>
          <a:pPr>
            <a:defRPr sz="55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noFill/>
    <a:ln w="9525" cap="flat" cmpd="sng" algn="ctr">
      <a:noFill/>
      <a:prstDash val="solid"/>
      <a:round/>
    </a:ln>
    <a:effectLst/>
  </c:spPr>
  <c:txPr>
    <a:bodyPr/>
    <a:lstStyle/>
    <a:p>
      <a:pPr>
        <a:defRPr>
          <a:latin typeface="Times New Roman" panose="02020603050405020304" pitchFamily="18" charset="0"/>
          <a:cs typeface="Times New Roman" panose="02020603050405020304" pitchFamily="18" charset="0"/>
        </a:defRPr>
      </a:pPr>
      <a:endParaRPr lang="es-EC"/>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sz="800"/>
              <a:t>PRESENCIA</a:t>
            </a:r>
            <a:r>
              <a:rPr lang="es-EC" sz="800" baseline="0"/>
              <a:t> DE CARBONATOS EN EL AGUA DEL CANAL</a:t>
            </a:r>
            <a:endParaRPr lang="es-EC" sz="800"/>
          </a:p>
        </c:rich>
      </c:tx>
      <c:layout>
        <c:manualLayout>
          <c:xMode val="edge"/>
          <c:yMode val="edge"/>
          <c:x val="0.29114332873339288"/>
          <c:y val="7.4971449179539587E-2"/>
        </c:manualLayout>
      </c:layout>
      <c:overlay val="0"/>
      <c:spPr>
        <a:noFill/>
        <a:ln>
          <a:noFill/>
        </a:ln>
        <a:effectLst/>
      </c:spPr>
    </c:title>
    <c:autoTitleDeleted val="0"/>
    <c:plotArea>
      <c:layout>
        <c:manualLayout>
          <c:layoutTarget val="inner"/>
          <c:xMode val="edge"/>
          <c:yMode val="edge"/>
          <c:x val="0.14751218984224909"/>
          <c:y val="0.11929199057580897"/>
          <c:w val="0.82469551099926941"/>
          <c:h val="0.71336032734267407"/>
        </c:manualLayout>
      </c:layout>
      <c:scatterChart>
        <c:scatterStyle val="smoothMarker"/>
        <c:varyColors val="0"/>
        <c:ser>
          <c:idx val="0"/>
          <c:order val="0"/>
          <c:tx>
            <c:v>PUNTO 1</c:v>
          </c:tx>
          <c:spPr>
            <a:ln w="19050" cap="rnd" cmpd="sng" algn="ctr">
              <a:solidFill>
                <a:schemeClr val="accent6"/>
              </a:solidFill>
              <a:prstDash val="solid"/>
              <a:round/>
            </a:ln>
            <a:effectLst/>
          </c:spPr>
          <c:marker>
            <c:symbol val="diamond"/>
            <c:size val="6"/>
            <c:spPr>
              <a:solidFill>
                <a:schemeClr val="accent6"/>
              </a:solidFill>
              <a:ln w="6350" cap="flat" cmpd="sng" algn="ctr">
                <a:solidFill>
                  <a:schemeClr val="accent6"/>
                </a:solidFill>
                <a:prstDash val="solid"/>
                <a:round/>
              </a:ln>
              <a:effectLst/>
            </c:spPr>
          </c:marker>
          <c:yVal>
            <c:numRef>
              <c:f>'[base de datos correlacion.xlsx]Hoja1'!$P$5,'[base de datos correlacion.xlsx]Hoja1'!$P$8,'[base de datos correlacion.xlsx]Hoja1'!$P$11,'[base de datos correlacion.xlsx]Hoja1'!$P$14,'[base de datos correlacion.xlsx]Hoja1'!$P$17,'[base de datos correlacion.xlsx]Hoja1'!$P$20</c:f>
              <c:numCache>
                <c:formatCode>General</c:formatCode>
                <c:ptCount val="6"/>
                <c:pt idx="0">
                  <c:v>0</c:v>
                </c:pt>
                <c:pt idx="1">
                  <c:v>0</c:v>
                </c:pt>
                <c:pt idx="2">
                  <c:v>0</c:v>
                </c:pt>
                <c:pt idx="3">
                  <c:v>0</c:v>
                </c:pt>
                <c:pt idx="4">
                  <c:v>11.33</c:v>
                </c:pt>
                <c:pt idx="5">
                  <c:v>6.67</c:v>
                </c:pt>
              </c:numCache>
            </c:numRef>
          </c:yVal>
          <c:smooth val="1"/>
          <c:extLst xmlns:c16r2="http://schemas.microsoft.com/office/drawing/2015/06/chart">
            <c:ext xmlns:c16="http://schemas.microsoft.com/office/drawing/2014/chart" uri="{C3380CC4-5D6E-409C-BE32-E72D297353CC}">
              <c16:uniqueId val="{00000000-2847-488F-848C-BF61E1BE0862}"/>
            </c:ext>
          </c:extLst>
        </c:ser>
        <c:ser>
          <c:idx val="1"/>
          <c:order val="1"/>
          <c:tx>
            <c:v>PUNTO 2</c:v>
          </c:tx>
          <c:spPr>
            <a:ln w="19050" cap="rnd" cmpd="sng" algn="ctr">
              <a:solidFill>
                <a:schemeClr val="accent5"/>
              </a:solidFill>
              <a:prstDash val="solid"/>
              <a:round/>
            </a:ln>
            <a:effectLst/>
          </c:spPr>
          <c:marker>
            <c:symbol val="square"/>
            <c:size val="6"/>
            <c:spPr>
              <a:solidFill>
                <a:schemeClr val="accent5"/>
              </a:solidFill>
              <a:ln w="6350" cap="flat" cmpd="sng" algn="ctr">
                <a:solidFill>
                  <a:schemeClr val="accent5"/>
                </a:solidFill>
                <a:prstDash val="solid"/>
                <a:round/>
              </a:ln>
              <a:effectLst/>
            </c:spPr>
          </c:marker>
          <c:yVal>
            <c:numRef>
              <c:f>'[base de datos correlacion.xlsx]Hoja1'!$P$6,'[base de datos correlacion.xlsx]Hoja1'!$P$9,'[base de datos correlacion.xlsx]Hoja1'!$P$12,'[base de datos correlacion.xlsx]Hoja1'!$P$15,'[base de datos correlacion.xlsx]Hoja1'!$P$18,'[base de datos correlacion.xlsx]Hoja1'!$P$21</c:f>
              <c:numCache>
                <c:formatCode>General</c:formatCode>
                <c:ptCount val="6"/>
                <c:pt idx="0">
                  <c:v>0</c:v>
                </c:pt>
                <c:pt idx="1">
                  <c:v>5.33</c:v>
                </c:pt>
                <c:pt idx="2">
                  <c:v>16</c:v>
                </c:pt>
                <c:pt idx="3">
                  <c:v>30.67</c:v>
                </c:pt>
                <c:pt idx="4">
                  <c:v>12.67</c:v>
                </c:pt>
                <c:pt idx="5">
                  <c:v>6.67</c:v>
                </c:pt>
              </c:numCache>
            </c:numRef>
          </c:yVal>
          <c:smooth val="1"/>
          <c:extLst xmlns:c16r2="http://schemas.microsoft.com/office/drawing/2015/06/chart">
            <c:ext xmlns:c16="http://schemas.microsoft.com/office/drawing/2014/chart" uri="{C3380CC4-5D6E-409C-BE32-E72D297353CC}">
              <c16:uniqueId val="{00000001-2847-488F-848C-BF61E1BE0862}"/>
            </c:ext>
          </c:extLst>
        </c:ser>
        <c:ser>
          <c:idx val="2"/>
          <c:order val="2"/>
          <c:tx>
            <c:v>PUNTO 3</c:v>
          </c:tx>
          <c:spPr>
            <a:ln w="19050" cap="rnd" cmpd="sng" algn="ctr">
              <a:solidFill>
                <a:schemeClr val="accent4"/>
              </a:solidFill>
              <a:prstDash val="solid"/>
              <a:round/>
            </a:ln>
            <a:effectLst/>
          </c:spPr>
          <c:marker>
            <c:symbol val="triangle"/>
            <c:size val="6"/>
            <c:spPr>
              <a:solidFill>
                <a:schemeClr val="accent4"/>
              </a:solidFill>
              <a:ln w="6350" cap="flat" cmpd="sng" algn="ctr">
                <a:solidFill>
                  <a:schemeClr val="accent4"/>
                </a:solidFill>
                <a:prstDash val="solid"/>
                <a:round/>
              </a:ln>
              <a:effectLst/>
            </c:spPr>
          </c:marker>
          <c:yVal>
            <c:numRef>
              <c:f>'[base de datos correlacion.xlsx]Hoja1'!$P$4,'[base de datos correlacion.xlsx]Hoja1'!$P$7,'[base de datos correlacion.xlsx]Hoja1'!$P$10,'[base de datos correlacion.xlsx]Hoja1'!$P$13,'[base de datos correlacion.xlsx]Hoja1'!$P$16,'[base de datos correlacion.xlsx]Hoja1'!$P$19</c:f>
              <c:numCache>
                <c:formatCode>General</c:formatCode>
                <c:ptCount val="6"/>
                <c:pt idx="0">
                  <c:v>0</c:v>
                </c:pt>
                <c:pt idx="1">
                  <c:v>4</c:v>
                </c:pt>
                <c:pt idx="2">
                  <c:v>0</c:v>
                </c:pt>
                <c:pt idx="3">
                  <c:v>0</c:v>
                </c:pt>
                <c:pt idx="4">
                  <c:v>6.67</c:v>
                </c:pt>
                <c:pt idx="5">
                  <c:v>0</c:v>
                </c:pt>
              </c:numCache>
            </c:numRef>
          </c:yVal>
          <c:smooth val="1"/>
          <c:extLst xmlns:c16r2="http://schemas.microsoft.com/office/drawing/2015/06/chart">
            <c:ext xmlns:c16="http://schemas.microsoft.com/office/drawing/2014/chart" uri="{C3380CC4-5D6E-409C-BE32-E72D297353CC}">
              <c16:uniqueId val="{00000002-2847-488F-848C-BF61E1BE0862}"/>
            </c:ext>
          </c:extLst>
        </c:ser>
        <c:dLbls>
          <c:showLegendKey val="0"/>
          <c:showVal val="0"/>
          <c:showCatName val="0"/>
          <c:showSerName val="0"/>
          <c:showPercent val="0"/>
          <c:showBubbleSize val="0"/>
        </c:dLbls>
        <c:axId val="351278864"/>
        <c:axId val="351278080"/>
      </c:scatterChart>
      <c:valAx>
        <c:axId val="351278864"/>
        <c:scaling>
          <c:orientation val="minMax"/>
          <c:max val="6"/>
          <c:min val="1"/>
        </c:scaling>
        <c:delete val="0"/>
        <c:axPos val="b"/>
        <c:title>
          <c:tx>
            <c:rich>
              <a:bodyPr rot="0" spcFirstLastPara="1" vertOverflow="ellipsis" vert="horz" wrap="square" anchor="ctr" anchorCtr="1"/>
              <a:lstStyle/>
              <a:p>
                <a:pPr>
                  <a:defRPr sz="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sz="800"/>
                  <a:t>Dia</a:t>
                </a:r>
              </a:p>
            </c:rich>
          </c:tx>
          <c:layout>
            <c:manualLayout>
              <c:xMode val="edge"/>
              <c:yMode val="edge"/>
              <c:x val="0.52961939551370507"/>
              <c:y val="0.9379276671298441"/>
            </c:manualLayout>
          </c:layout>
          <c:overlay val="0"/>
          <c:spPr>
            <a:noFill/>
            <a:ln>
              <a:noFill/>
            </a:ln>
            <a:effectLst/>
          </c:spPr>
        </c:title>
        <c:numFmt formatCode="General" sourceLinked="1"/>
        <c:majorTickMark val="out"/>
        <c:minorTickMark val="none"/>
        <c:tickLblPos val="nextTo"/>
        <c:spPr>
          <a:noFill/>
          <a:ln w="6350" cap="flat" cmpd="sng" algn="ctr">
            <a:solidFill>
              <a:schemeClr val="tx1"/>
            </a:solidFill>
            <a:prstDash val="solid"/>
            <a:round/>
          </a:ln>
          <a:effectLst/>
        </c:spPr>
        <c:txPr>
          <a:bodyPr rot="0" spcFirstLastPara="1" vertOverflow="ellipsis"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351278080"/>
        <c:crosses val="autoZero"/>
        <c:crossBetween val="midCat"/>
      </c:valAx>
      <c:valAx>
        <c:axId val="351278080"/>
        <c:scaling>
          <c:orientation val="minMax"/>
          <c:min val="0"/>
        </c:scaling>
        <c:delete val="0"/>
        <c:axPos val="l"/>
        <c:title>
          <c:tx>
            <c:rich>
              <a:bodyPr rot="-5400000" spcFirstLastPara="1" vertOverflow="ellipsis" vert="horz" wrap="square" anchor="ctr" anchorCtr="1"/>
              <a:lstStyle/>
              <a:p>
                <a:pPr>
                  <a:defRPr sz="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sz="800" b="1"/>
                  <a:t>carbonatos </a:t>
                </a:r>
                <a:r>
                  <a:rPr lang="es-EC" sz="800" b="1" i="0" u="none" strike="noStrike" baseline="0">
                    <a:effectLst/>
                  </a:rPr>
                  <a:t>(mg CaCO</a:t>
                </a:r>
                <a:r>
                  <a:rPr lang="es-EC" sz="800" b="1" i="0" u="none" strike="noStrike" baseline="-25000">
                    <a:effectLst/>
                  </a:rPr>
                  <a:t>3</a:t>
                </a:r>
                <a:r>
                  <a:rPr lang="es-EC" sz="800" b="1" i="0" u="none" strike="noStrike" baseline="0">
                    <a:effectLst/>
                  </a:rPr>
                  <a:t>/l</a:t>
                </a:r>
                <a:r>
                  <a:rPr lang="es-EC" sz="800" b="1"/>
                  <a:t> </a:t>
                </a:r>
              </a:p>
            </c:rich>
          </c:tx>
          <c:layout>
            <c:manualLayout>
              <c:xMode val="edge"/>
              <c:yMode val="edge"/>
              <c:x val="3.9725302378439804E-2"/>
              <c:y val="0.22311754923764296"/>
            </c:manualLayout>
          </c:layout>
          <c:overlay val="0"/>
          <c:spPr>
            <a:noFill/>
            <a:ln>
              <a:noFill/>
            </a:ln>
            <a:effectLst/>
          </c:spPr>
        </c:title>
        <c:numFmt formatCode="General" sourceLinked="1"/>
        <c:majorTickMark val="out"/>
        <c:minorTickMark val="none"/>
        <c:tickLblPos val="nextTo"/>
        <c:spPr>
          <a:noFill/>
          <a:ln w="12700" cap="flat" cmpd="sng" algn="ctr">
            <a:solidFill>
              <a:schemeClr val="tx1"/>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351278864"/>
        <c:crosses val="autoZero"/>
        <c:crossBetween val="midCat"/>
      </c:valAx>
      <c:spPr>
        <a:noFill/>
        <a:ln w="12700">
          <a:noFill/>
        </a:ln>
        <a:effectLst/>
      </c:spPr>
    </c:plotArea>
    <c:legend>
      <c:legendPos val="r"/>
      <c:layout>
        <c:manualLayout>
          <c:xMode val="edge"/>
          <c:yMode val="edge"/>
          <c:x val="0.82081889763779559"/>
          <c:y val="0.29822321122903134"/>
          <c:w val="0.14984246556809264"/>
          <c:h val="0.18497799907364523"/>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solidFill>
      <a:schemeClr val="lt1"/>
    </a:solidFill>
    <a:ln w="3175" cap="flat" cmpd="sng" algn="ctr">
      <a:noFill/>
      <a:prstDash val="solid"/>
      <a:round/>
    </a:ln>
    <a:effectLst/>
  </c:spPr>
  <c:txPr>
    <a:bodyPr/>
    <a:lstStyle/>
    <a:p>
      <a:pPr>
        <a:defRPr>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sz="800"/>
              <a:t>PRESENCIA DE HIERRO</a:t>
            </a:r>
            <a:r>
              <a:rPr lang="es-EC" sz="800" baseline="0"/>
              <a:t> EN EL AGUA DEL CANAL</a:t>
            </a:r>
            <a:endParaRPr lang="es-EC" sz="800"/>
          </a:p>
        </c:rich>
      </c:tx>
      <c:layout>
        <c:manualLayout>
          <c:xMode val="edge"/>
          <c:yMode val="edge"/>
          <c:x val="0.26900193315395149"/>
          <c:y val="2.1531491073121564E-2"/>
        </c:manualLayout>
      </c:layout>
      <c:overlay val="0"/>
      <c:spPr>
        <a:noFill/>
        <a:ln>
          <a:noFill/>
        </a:ln>
        <a:effectLst/>
      </c:spPr>
    </c:title>
    <c:autoTitleDeleted val="0"/>
    <c:plotArea>
      <c:layout>
        <c:manualLayout>
          <c:layoutTarget val="inner"/>
          <c:xMode val="edge"/>
          <c:yMode val="edge"/>
          <c:x val="0.13332819512081384"/>
          <c:y val="7.7685498438170519E-2"/>
          <c:w val="0.84336622688188367"/>
          <c:h val="0.77240641497759543"/>
        </c:manualLayout>
      </c:layout>
      <c:scatterChart>
        <c:scatterStyle val="smoothMarker"/>
        <c:varyColors val="0"/>
        <c:ser>
          <c:idx val="0"/>
          <c:order val="0"/>
          <c:tx>
            <c:v>PUNTO 1</c:v>
          </c:tx>
          <c:spPr>
            <a:ln w="19050" cap="rnd" cmpd="sng" algn="ctr">
              <a:solidFill>
                <a:schemeClr val="accent6"/>
              </a:solidFill>
              <a:prstDash val="solid"/>
              <a:round/>
            </a:ln>
            <a:effectLst/>
          </c:spPr>
          <c:marker>
            <c:symbol val="diamond"/>
            <c:size val="6"/>
            <c:spPr>
              <a:solidFill>
                <a:schemeClr val="accent6"/>
              </a:solidFill>
              <a:ln w="6350" cap="flat" cmpd="sng" algn="ctr">
                <a:solidFill>
                  <a:schemeClr val="accent6"/>
                </a:solidFill>
                <a:prstDash val="solid"/>
                <a:round/>
              </a:ln>
              <a:effectLst/>
            </c:spPr>
          </c:marker>
          <c:yVal>
            <c:numRef>
              <c:f>tabla!$P$2:$P$7</c:f>
              <c:numCache>
                <c:formatCode>General</c:formatCode>
                <c:ptCount val="6"/>
                <c:pt idx="0">
                  <c:v>2.73</c:v>
                </c:pt>
                <c:pt idx="1">
                  <c:v>1.25</c:v>
                </c:pt>
                <c:pt idx="2">
                  <c:v>1.1800000000000004</c:v>
                </c:pt>
                <c:pt idx="3">
                  <c:v>1.1299999999999994</c:v>
                </c:pt>
                <c:pt idx="4">
                  <c:v>1.29</c:v>
                </c:pt>
                <c:pt idx="5">
                  <c:v>0.69000000000000017</c:v>
                </c:pt>
              </c:numCache>
            </c:numRef>
          </c:yVal>
          <c:smooth val="1"/>
          <c:extLst xmlns:c16r2="http://schemas.microsoft.com/office/drawing/2015/06/chart">
            <c:ext xmlns:c16="http://schemas.microsoft.com/office/drawing/2014/chart" uri="{C3380CC4-5D6E-409C-BE32-E72D297353CC}">
              <c16:uniqueId val="{00000000-2050-4C81-BA09-8570ED4AAA61}"/>
            </c:ext>
          </c:extLst>
        </c:ser>
        <c:ser>
          <c:idx val="1"/>
          <c:order val="1"/>
          <c:tx>
            <c:v>PUNTO 2</c:v>
          </c:tx>
          <c:spPr>
            <a:ln w="19050" cap="rnd" cmpd="sng" algn="ctr">
              <a:solidFill>
                <a:schemeClr val="accent5"/>
              </a:solidFill>
              <a:prstDash val="solid"/>
              <a:round/>
            </a:ln>
            <a:effectLst/>
          </c:spPr>
          <c:marker>
            <c:symbol val="square"/>
            <c:size val="6"/>
            <c:spPr>
              <a:solidFill>
                <a:schemeClr val="accent5"/>
              </a:solidFill>
              <a:ln w="6350" cap="flat" cmpd="sng" algn="ctr">
                <a:solidFill>
                  <a:schemeClr val="accent5"/>
                </a:solidFill>
                <a:prstDash val="solid"/>
                <a:round/>
              </a:ln>
              <a:effectLst/>
            </c:spPr>
          </c:marker>
          <c:yVal>
            <c:numRef>
              <c:f>tabla!$P$8:$P$13</c:f>
              <c:numCache>
                <c:formatCode>General</c:formatCode>
                <c:ptCount val="6"/>
                <c:pt idx="0">
                  <c:v>2.5499999999999998</c:v>
                </c:pt>
                <c:pt idx="1">
                  <c:v>0.86000000000000021</c:v>
                </c:pt>
                <c:pt idx="2">
                  <c:v>0.91</c:v>
                </c:pt>
                <c:pt idx="3">
                  <c:v>0.62000000000000022</c:v>
                </c:pt>
                <c:pt idx="4">
                  <c:v>1.21</c:v>
                </c:pt>
                <c:pt idx="5">
                  <c:v>0.7300000000000002</c:v>
                </c:pt>
              </c:numCache>
            </c:numRef>
          </c:yVal>
          <c:smooth val="1"/>
          <c:extLst xmlns:c16r2="http://schemas.microsoft.com/office/drawing/2015/06/chart">
            <c:ext xmlns:c16="http://schemas.microsoft.com/office/drawing/2014/chart" uri="{C3380CC4-5D6E-409C-BE32-E72D297353CC}">
              <c16:uniqueId val="{00000001-2050-4C81-BA09-8570ED4AAA61}"/>
            </c:ext>
          </c:extLst>
        </c:ser>
        <c:ser>
          <c:idx val="2"/>
          <c:order val="2"/>
          <c:tx>
            <c:v>PUNTO 3</c:v>
          </c:tx>
          <c:spPr>
            <a:ln w="19050" cap="rnd" cmpd="sng" algn="ctr">
              <a:solidFill>
                <a:schemeClr val="accent4"/>
              </a:solidFill>
              <a:prstDash val="solid"/>
              <a:round/>
            </a:ln>
            <a:effectLst/>
          </c:spPr>
          <c:marker>
            <c:symbol val="triangle"/>
            <c:size val="6"/>
            <c:spPr>
              <a:solidFill>
                <a:schemeClr val="accent4"/>
              </a:solidFill>
              <a:ln w="6350" cap="flat" cmpd="sng" algn="ctr">
                <a:solidFill>
                  <a:schemeClr val="accent4"/>
                </a:solidFill>
                <a:prstDash val="solid"/>
                <a:round/>
              </a:ln>
              <a:effectLst/>
            </c:spPr>
          </c:marker>
          <c:yVal>
            <c:numRef>
              <c:f>tabla!$P$14:$P$19</c:f>
              <c:numCache>
                <c:formatCode>General</c:formatCode>
                <c:ptCount val="6"/>
                <c:pt idx="0">
                  <c:v>2.7600000000000002</c:v>
                </c:pt>
                <c:pt idx="1">
                  <c:v>0.33000000000000013</c:v>
                </c:pt>
                <c:pt idx="2">
                  <c:v>3.15</c:v>
                </c:pt>
                <c:pt idx="3">
                  <c:v>0.78</c:v>
                </c:pt>
                <c:pt idx="4">
                  <c:v>0.65000000000000024</c:v>
                </c:pt>
                <c:pt idx="5">
                  <c:v>0.4</c:v>
                </c:pt>
              </c:numCache>
            </c:numRef>
          </c:yVal>
          <c:smooth val="1"/>
          <c:extLst xmlns:c16r2="http://schemas.microsoft.com/office/drawing/2015/06/chart">
            <c:ext xmlns:c16="http://schemas.microsoft.com/office/drawing/2014/chart" uri="{C3380CC4-5D6E-409C-BE32-E72D297353CC}">
              <c16:uniqueId val="{00000002-2050-4C81-BA09-8570ED4AAA61}"/>
            </c:ext>
          </c:extLst>
        </c:ser>
        <c:dLbls>
          <c:showLegendKey val="0"/>
          <c:showVal val="0"/>
          <c:showCatName val="0"/>
          <c:showSerName val="0"/>
          <c:showPercent val="0"/>
          <c:showBubbleSize val="0"/>
        </c:dLbls>
        <c:axId val="351280040"/>
        <c:axId val="351278472"/>
      </c:scatterChart>
      <c:valAx>
        <c:axId val="351280040"/>
        <c:scaling>
          <c:orientation val="minMax"/>
          <c:max val="6"/>
          <c:min val="1"/>
        </c:scaling>
        <c:delete val="0"/>
        <c:axPos val="b"/>
        <c:title>
          <c:tx>
            <c:rich>
              <a:bodyPr rot="0" spcFirstLastPara="1" vertOverflow="ellipsis" vert="horz" wrap="square" anchor="ctr" anchorCtr="1"/>
              <a:lstStyle/>
              <a:p>
                <a:pPr>
                  <a:defRPr sz="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800"/>
                  <a:t>Día</a:t>
                </a:r>
              </a:p>
            </c:rich>
          </c:tx>
          <c:layout>
            <c:manualLayout>
              <c:xMode val="edge"/>
              <c:yMode val="edge"/>
              <c:x val="0.49899626683510806"/>
              <c:y val="0.93159243766404176"/>
            </c:manualLayout>
          </c:layout>
          <c:overlay val="0"/>
          <c:spPr>
            <a:noFill/>
            <a:ln>
              <a:noFill/>
            </a:ln>
            <a:effectLst/>
          </c:spPr>
        </c:title>
        <c:majorTickMark val="out"/>
        <c:minorTickMark val="none"/>
        <c:tickLblPos val="nextTo"/>
        <c:spPr>
          <a:noFill/>
          <a:ln w="9525" cap="flat" cmpd="sng" algn="ctr">
            <a:solidFill>
              <a:schemeClr val="tx1"/>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351278472"/>
        <c:crosses val="autoZero"/>
        <c:crossBetween val="midCat"/>
      </c:valAx>
      <c:valAx>
        <c:axId val="351278472"/>
        <c:scaling>
          <c:orientation val="minMax"/>
        </c:scaling>
        <c:delete val="0"/>
        <c:axPos val="l"/>
        <c:title>
          <c:tx>
            <c:rich>
              <a:bodyPr rot="-5400000" spcFirstLastPara="1" vertOverflow="ellipsis" vert="horz" wrap="square" anchor="ctr" anchorCtr="1"/>
              <a:lstStyle/>
              <a:p>
                <a:pPr>
                  <a:defRPr sz="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800"/>
                  <a:t>Fe (mg/L)</a:t>
                </a:r>
              </a:p>
            </c:rich>
          </c:tx>
          <c:layout>
            <c:manualLayout>
              <c:xMode val="edge"/>
              <c:yMode val="edge"/>
              <c:x val="1.2540626680414455E-2"/>
              <c:y val="0.33717114258056147"/>
            </c:manualLayout>
          </c:layout>
          <c:overlay val="0"/>
          <c:spPr>
            <a:noFill/>
            <a:ln>
              <a:noFill/>
            </a:ln>
            <a:effectLst/>
          </c:spPr>
        </c:title>
        <c:numFmt formatCode="General" sourceLinked="1"/>
        <c:majorTickMark val="out"/>
        <c:minorTickMark val="none"/>
        <c:tickLblPos val="nextTo"/>
        <c:spPr>
          <a:noFill/>
          <a:ln w="9525" cap="flat" cmpd="sng" algn="ctr">
            <a:solidFill>
              <a:schemeClr val="tx1"/>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351280040"/>
        <c:crosses val="autoZero"/>
        <c:crossBetween val="midCat"/>
      </c:valAx>
      <c:spPr>
        <a:noFill/>
        <a:ln>
          <a:noFill/>
        </a:ln>
        <a:effectLst/>
      </c:spPr>
    </c:plotArea>
    <c:legend>
      <c:legendPos val="r"/>
      <c:layout>
        <c:manualLayout>
          <c:xMode val="edge"/>
          <c:yMode val="edge"/>
          <c:x val="0.8118125717965945"/>
          <c:y val="0.22822830640574818"/>
          <c:w val="0.17195492622770919"/>
          <c:h val="0.1913080446693213"/>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noFill/>
    <a:ln w="9525" cap="flat" cmpd="sng" algn="ctr">
      <a:noFill/>
      <a:prstDash val="solid"/>
      <a:round/>
    </a:ln>
    <a:effectLst/>
  </c:spPr>
  <c:txPr>
    <a:bodyPr/>
    <a:lstStyle/>
    <a:p>
      <a:pPr>
        <a:defRPr>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sz="800"/>
              <a:t>PRESENCIA</a:t>
            </a:r>
            <a:r>
              <a:rPr lang="es-EC" sz="800" baseline="0"/>
              <a:t> DE MANGANESO EN EL AGUA DEL CANAL</a:t>
            </a:r>
            <a:endParaRPr lang="es-EC" sz="800"/>
          </a:p>
        </c:rich>
      </c:tx>
      <c:layout>
        <c:manualLayout>
          <c:xMode val="edge"/>
          <c:yMode val="edge"/>
          <c:x val="0.24152943844982341"/>
          <c:y val="0"/>
        </c:manualLayout>
      </c:layout>
      <c:overlay val="0"/>
      <c:spPr>
        <a:noFill/>
        <a:ln>
          <a:noFill/>
        </a:ln>
        <a:effectLst/>
      </c:spPr>
    </c:title>
    <c:autoTitleDeleted val="0"/>
    <c:plotArea>
      <c:layout>
        <c:manualLayout>
          <c:layoutTarget val="inner"/>
          <c:xMode val="edge"/>
          <c:yMode val="edge"/>
          <c:x val="0.11588714990873054"/>
          <c:y val="6.0913621752337138E-2"/>
          <c:w val="0.82812715608726584"/>
          <c:h val="0.74058439377542251"/>
        </c:manualLayout>
      </c:layout>
      <c:scatterChart>
        <c:scatterStyle val="smoothMarker"/>
        <c:varyColors val="0"/>
        <c:ser>
          <c:idx val="1"/>
          <c:order val="0"/>
          <c:tx>
            <c:v>PUNTO 1</c:v>
          </c:tx>
          <c:spPr>
            <a:ln w="19050" cap="rnd" cmpd="sng" algn="ctr">
              <a:solidFill>
                <a:schemeClr val="accent5"/>
              </a:solidFill>
              <a:prstDash val="solid"/>
              <a:round/>
            </a:ln>
            <a:effectLst/>
          </c:spPr>
          <c:marker>
            <c:symbol val="square"/>
            <c:size val="6"/>
            <c:spPr>
              <a:solidFill>
                <a:schemeClr val="accent5"/>
              </a:solidFill>
              <a:ln w="6350" cap="flat" cmpd="sng" algn="ctr">
                <a:solidFill>
                  <a:schemeClr val="accent5"/>
                </a:solidFill>
                <a:prstDash val="solid"/>
                <a:round/>
              </a:ln>
              <a:effectLst/>
            </c:spPr>
          </c:marker>
          <c:yVal>
            <c:numRef>
              <c:f>tabla!$Q$2:$Q$7</c:f>
              <c:numCache>
                <c:formatCode>0.00</c:formatCode>
                <c:ptCount val="6"/>
                <c:pt idx="0">
                  <c:v>4.0000000000000015E-2</c:v>
                </c:pt>
                <c:pt idx="1">
                  <c:v>1.0000000000000004E-2</c:v>
                </c:pt>
                <c:pt idx="2">
                  <c:v>0</c:v>
                </c:pt>
                <c:pt idx="3">
                  <c:v>3.0000000000000002E-2</c:v>
                </c:pt>
                <c:pt idx="4">
                  <c:v>0.05</c:v>
                </c:pt>
                <c:pt idx="5">
                  <c:v>0</c:v>
                </c:pt>
              </c:numCache>
            </c:numRef>
          </c:yVal>
          <c:smooth val="1"/>
          <c:extLst xmlns:c16r2="http://schemas.microsoft.com/office/drawing/2015/06/chart">
            <c:ext xmlns:c16="http://schemas.microsoft.com/office/drawing/2014/chart" uri="{C3380CC4-5D6E-409C-BE32-E72D297353CC}">
              <c16:uniqueId val="{00000000-9B82-4C08-A428-1C810C24BC8D}"/>
            </c:ext>
          </c:extLst>
        </c:ser>
        <c:ser>
          <c:idx val="0"/>
          <c:order val="1"/>
          <c:tx>
            <c:v>PUNTO 2</c:v>
          </c:tx>
          <c:spPr>
            <a:ln w="19050" cap="rnd" cmpd="sng" algn="ctr">
              <a:solidFill>
                <a:schemeClr val="accent6"/>
              </a:solidFill>
              <a:prstDash val="solid"/>
              <a:round/>
            </a:ln>
            <a:effectLst/>
          </c:spPr>
          <c:marker>
            <c:symbol val="diamond"/>
            <c:size val="6"/>
            <c:spPr>
              <a:solidFill>
                <a:schemeClr val="accent6"/>
              </a:solidFill>
              <a:ln w="6350" cap="flat" cmpd="sng" algn="ctr">
                <a:solidFill>
                  <a:schemeClr val="accent6"/>
                </a:solidFill>
                <a:prstDash val="solid"/>
                <a:round/>
              </a:ln>
              <a:effectLst/>
            </c:spPr>
          </c:marker>
          <c:yVal>
            <c:numRef>
              <c:f>tabla!$Q$8:$Q$13</c:f>
              <c:numCache>
                <c:formatCode>0.00</c:formatCode>
                <c:ptCount val="6"/>
                <c:pt idx="0">
                  <c:v>4.0000000000000015E-2</c:v>
                </c:pt>
                <c:pt idx="1">
                  <c:v>0</c:v>
                </c:pt>
                <c:pt idx="2">
                  <c:v>0</c:v>
                </c:pt>
                <c:pt idx="3">
                  <c:v>2.0000000000000007E-2</c:v>
                </c:pt>
                <c:pt idx="4">
                  <c:v>6.0000000000000019E-2</c:v>
                </c:pt>
                <c:pt idx="5">
                  <c:v>0</c:v>
                </c:pt>
              </c:numCache>
            </c:numRef>
          </c:yVal>
          <c:smooth val="1"/>
          <c:extLst xmlns:c16r2="http://schemas.microsoft.com/office/drawing/2015/06/chart">
            <c:ext xmlns:c16="http://schemas.microsoft.com/office/drawing/2014/chart" uri="{C3380CC4-5D6E-409C-BE32-E72D297353CC}">
              <c16:uniqueId val="{00000001-9B82-4C08-A428-1C810C24BC8D}"/>
            </c:ext>
          </c:extLst>
        </c:ser>
        <c:ser>
          <c:idx val="2"/>
          <c:order val="2"/>
          <c:tx>
            <c:v>PUNTO 3</c:v>
          </c:tx>
          <c:spPr>
            <a:ln w="19050" cap="rnd" cmpd="sng" algn="ctr">
              <a:solidFill>
                <a:schemeClr val="accent4"/>
              </a:solidFill>
              <a:prstDash val="solid"/>
              <a:round/>
            </a:ln>
            <a:effectLst/>
          </c:spPr>
          <c:marker>
            <c:symbol val="triangle"/>
            <c:size val="6"/>
            <c:spPr>
              <a:solidFill>
                <a:schemeClr val="accent4"/>
              </a:solidFill>
              <a:ln w="6350" cap="flat" cmpd="sng" algn="ctr">
                <a:solidFill>
                  <a:schemeClr val="accent4"/>
                </a:solidFill>
                <a:prstDash val="solid"/>
                <a:round/>
              </a:ln>
              <a:effectLst/>
            </c:spPr>
          </c:marker>
          <c:yVal>
            <c:numRef>
              <c:f>tabla!$Q$14:$Q$19</c:f>
              <c:numCache>
                <c:formatCode>0.00</c:formatCode>
                <c:ptCount val="6"/>
                <c:pt idx="0">
                  <c:v>6.0000000000000019E-2</c:v>
                </c:pt>
                <c:pt idx="1">
                  <c:v>0</c:v>
                </c:pt>
                <c:pt idx="2">
                  <c:v>4.0000000000000015E-2</c:v>
                </c:pt>
                <c:pt idx="3">
                  <c:v>3.0000000000000002E-2</c:v>
                </c:pt>
                <c:pt idx="4">
                  <c:v>7.0000000000000021E-2</c:v>
                </c:pt>
                <c:pt idx="5">
                  <c:v>0</c:v>
                </c:pt>
              </c:numCache>
            </c:numRef>
          </c:yVal>
          <c:smooth val="1"/>
          <c:extLst xmlns:c16r2="http://schemas.microsoft.com/office/drawing/2015/06/chart">
            <c:ext xmlns:c16="http://schemas.microsoft.com/office/drawing/2014/chart" uri="{C3380CC4-5D6E-409C-BE32-E72D297353CC}">
              <c16:uniqueId val="{00000002-9B82-4C08-A428-1C810C24BC8D}"/>
            </c:ext>
          </c:extLst>
        </c:ser>
        <c:dLbls>
          <c:showLegendKey val="0"/>
          <c:showVal val="0"/>
          <c:showCatName val="0"/>
          <c:showSerName val="0"/>
          <c:showPercent val="0"/>
          <c:showBubbleSize val="0"/>
        </c:dLbls>
        <c:axId val="351279648"/>
        <c:axId val="350824440"/>
      </c:scatterChart>
      <c:valAx>
        <c:axId val="351279648"/>
        <c:scaling>
          <c:orientation val="minMax"/>
          <c:max val="6"/>
          <c:min val="1"/>
        </c:scaling>
        <c:delete val="0"/>
        <c:axPos val="b"/>
        <c:title>
          <c:tx>
            <c:rich>
              <a:bodyPr rot="0" spcFirstLastPara="1" vertOverflow="ellipsis" vert="horz" wrap="square" anchor="ctr" anchorCtr="1"/>
              <a:lstStyle/>
              <a:p>
                <a:pPr>
                  <a:defRPr sz="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800"/>
                  <a:t>Día</a:t>
                </a:r>
              </a:p>
            </c:rich>
          </c:tx>
          <c:layout>
            <c:manualLayout>
              <c:xMode val="edge"/>
              <c:yMode val="edge"/>
              <c:x val="0.50207833360237719"/>
              <c:y val="0.92607391887172896"/>
            </c:manualLayout>
          </c:layout>
          <c:overlay val="0"/>
          <c:spPr>
            <a:noFill/>
            <a:ln>
              <a:noFill/>
            </a:ln>
            <a:effectLst/>
          </c:spPr>
        </c:title>
        <c:majorTickMark val="out"/>
        <c:minorTickMark val="none"/>
        <c:tickLblPos val="nextTo"/>
        <c:spPr>
          <a:noFill/>
          <a:ln w="9525" cap="flat" cmpd="sng" algn="ctr">
            <a:solidFill>
              <a:schemeClr val="tx1"/>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350824440"/>
        <c:crosses val="autoZero"/>
        <c:crossBetween val="midCat"/>
      </c:valAx>
      <c:valAx>
        <c:axId val="350824440"/>
        <c:scaling>
          <c:orientation val="minMax"/>
          <c:min val="0"/>
        </c:scaling>
        <c:delete val="0"/>
        <c:axPos val="l"/>
        <c:title>
          <c:tx>
            <c:rich>
              <a:bodyPr rot="-5400000" spcFirstLastPara="1" vertOverflow="ellipsis" vert="horz" wrap="square" anchor="ctr" anchorCtr="1"/>
              <a:lstStyle/>
              <a:p>
                <a:pPr>
                  <a:defRPr sz="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800"/>
                  <a:t>Mn (mg/L)</a:t>
                </a:r>
              </a:p>
            </c:rich>
          </c:tx>
          <c:layout>
            <c:manualLayout>
              <c:xMode val="edge"/>
              <c:yMode val="edge"/>
              <c:x val="2.3429531445243608E-3"/>
              <c:y val="0.31746026128756377"/>
            </c:manualLayout>
          </c:layout>
          <c:overlay val="0"/>
          <c:spPr>
            <a:noFill/>
            <a:ln>
              <a:noFill/>
            </a:ln>
            <a:effectLst/>
          </c:spPr>
        </c:title>
        <c:numFmt formatCode="0.00" sourceLinked="1"/>
        <c:majorTickMark val="out"/>
        <c:minorTickMark val="none"/>
        <c:tickLblPos val="nextTo"/>
        <c:spPr>
          <a:noFill/>
          <a:ln w="9525" cap="flat" cmpd="sng" algn="ctr">
            <a:solidFill>
              <a:schemeClr val="tx1"/>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351279648"/>
        <c:crosses val="autoZero"/>
        <c:crossBetween val="midCat"/>
      </c:valAx>
      <c:spPr>
        <a:noFill/>
        <a:ln>
          <a:noFill/>
        </a:ln>
        <a:effectLst/>
      </c:spPr>
    </c:plotArea>
    <c:legend>
      <c:legendPos val="r"/>
      <c:layout>
        <c:manualLayout>
          <c:xMode val="edge"/>
          <c:yMode val="edge"/>
          <c:x val="0.85028612164220219"/>
          <c:y val="7.3262359059050208E-2"/>
          <c:w val="0.14953414773770562"/>
          <c:h val="0.18844200654693447"/>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noFill/>
    <a:ln w="9525" cap="flat" cmpd="sng" algn="ctr">
      <a:noFill/>
      <a:prstDash val="solid"/>
      <a:round/>
    </a:ln>
    <a:effectLst/>
  </c:spPr>
  <c:txPr>
    <a:bodyPr/>
    <a:lstStyle/>
    <a:p>
      <a:pPr>
        <a:defRPr>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740" b="1" cap="all" baseline="0">
                <a:latin typeface="Times New Roman" panose="02020603050405020304" pitchFamily="18" charset="0"/>
                <a:cs typeface="Times New Roman" panose="02020603050405020304" pitchFamily="18" charset="0"/>
              </a:defRPr>
            </a:pPr>
            <a:r>
              <a:rPr lang="es-EC" sz="740" b="1" cap="all" baseline="0">
                <a:latin typeface="Times New Roman" panose="02020603050405020304" pitchFamily="18" charset="0"/>
                <a:cs typeface="Times New Roman" panose="02020603050405020304" pitchFamily="18" charset="0"/>
              </a:rPr>
              <a:t>Presencia de potasio en el agua del canal</a:t>
            </a:r>
          </a:p>
        </c:rich>
      </c:tx>
      <c:layout>
        <c:manualLayout>
          <c:xMode val="edge"/>
          <c:yMode val="edge"/>
          <c:x val="0.26697066716992063"/>
          <c:y val="3.7699664944313448E-2"/>
        </c:manualLayout>
      </c:layout>
      <c:overlay val="0"/>
    </c:title>
    <c:autoTitleDeleted val="0"/>
    <c:plotArea>
      <c:layout>
        <c:manualLayout>
          <c:layoutTarget val="inner"/>
          <c:xMode val="edge"/>
          <c:yMode val="edge"/>
          <c:x val="0.10285998933511227"/>
          <c:y val="2.410901148294688E-2"/>
          <c:w val="0.85108150840864094"/>
          <c:h val="0.79718515908539445"/>
        </c:manualLayout>
      </c:layout>
      <c:scatterChart>
        <c:scatterStyle val="smoothMarker"/>
        <c:varyColors val="0"/>
        <c:ser>
          <c:idx val="1"/>
          <c:order val="0"/>
          <c:tx>
            <c:v>PUNTO 1</c:v>
          </c:tx>
          <c:spPr>
            <a:ln w="19050" cap="rnd">
              <a:solidFill>
                <a:schemeClr val="accent5"/>
              </a:solidFill>
              <a:round/>
            </a:ln>
            <a:effectLst/>
          </c:spPr>
          <c:marker>
            <c:symbol val="circle"/>
            <c:size val="5"/>
            <c:spPr>
              <a:solidFill>
                <a:schemeClr val="accent5"/>
              </a:solidFill>
              <a:ln w="9525">
                <a:solidFill>
                  <a:schemeClr val="accent5"/>
                </a:solidFill>
              </a:ln>
              <a:effectLst/>
            </c:spPr>
          </c:marker>
          <c:yVal>
            <c:numRef>
              <c:f>tabla!$E$2:$E$7</c:f>
              <c:numCache>
                <c:formatCode>General</c:formatCode>
                <c:ptCount val="6"/>
                <c:pt idx="0">
                  <c:v>1.58</c:v>
                </c:pt>
                <c:pt idx="1">
                  <c:v>1.68</c:v>
                </c:pt>
                <c:pt idx="2">
                  <c:v>1.85</c:v>
                </c:pt>
                <c:pt idx="3">
                  <c:v>1.83</c:v>
                </c:pt>
                <c:pt idx="4">
                  <c:v>1.99</c:v>
                </c:pt>
                <c:pt idx="5">
                  <c:v>1.83</c:v>
                </c:pt>
              </c:numCache>
            </c:numRef>
          </c:yVal>
          <c:smooth val="1"/>
        </c:ser>
        <c:ser>
          <c:idx val="0"/>
          <c:order val="1"/>
          <c:tx>
            <c:v>PUNTO 2</c:v>
          </c:tx>
          <c:spPr>
            <a:ln w="19050" cap="rnd">
              <a:solidFill>
                <a:schemeClr val="accent6"/>
              </a:solidFill>
              <a:round/>
            </a:ln>
            <a:effectLst/>
          </c:spPr>
          <c:marker>
            <c:symbol val="circle"/>
            <c:size val="5"/>
            <c:spPr>
              <a:solidFill>
                <a:schemeClr val="accent6"/>
              </a:solidFill>
              <a:ln w="9525">
                <a:solidFill>
                  <a:schemeClr val="accent6"/>
                </a:solidFill>
              </a:ln>
              <a:effectLst/>
            </c:spPr>
          </c:marker>
          <c:yVal>
            <c:numRef>
              <c:f>tabla!$E$8:$E$13</c:f>
              <c:numCache>
                <c:formatCode>General</c:formatCode>
                <c:ptCount val="6"/>
                <c:pt idx="0" formatCode="0.00">
                  <c:v>1.7</c:v>
                </c:pt>
                <c:pt idx="1">
                  <c:v>1.71</c:v>
                </c:pt>
                <c:pt idx="2">
                  <c:v>1.98</c:v>
                </c:pt>
                <c:pt idx="3">
                  <c:v>3.05</c:v>
                </c:pt>
                <c:pt idx="4" formatCode="0.00">
                  <c:v>2</c:v>
                </c:pt>
                <c:pt idx="5">
                  <c:v>2.21</c:v>
                </c:pt>
              </c:numCache>
            </c:numRef>
          </c:yVal>
          <c:smooth val="1"/>
        </c:ser>
        <c:ser>
          <c:idx val="2"/>
          <c:order val="2"/>
          <c:tx>
            <c:v>PUNTO 3</c:v>
          </c:tx>
          <c:spPr>
            <a:ln w="19050" cap="rnd">
              <a:solidFill>
                <a:schemeClr val="accent4"/>
              </a:solidFill>
              <a:round/>
            </a:ln>
            <a:effectLst/>
          </c:spPr>
          <c:marker>
            <c:symbol val="circle"/>
            <c:size val="5"/>
            <c:spPr>
              <a:solidFill>
                <a:schemeClr val="accent4"/>
              </a:solidFill>
              <a:ln w="9525">
                <a:solidFill>
                  <a:schemeClr val="accent4"/>
                </a:solidFill>
              </a:ln>
              <a:effectLst/>
            </c:spPr>
          </c:marker>
          <c:yVal>
            <c:numRef>
              <c:f>tabla!$E$14:$E$19</c:f>
              <c:numCache>
                <c:formatCode>General</c:formatCode>
                <c:ptCount val="6"/>
                <c:pt idx="0">
                  <c:v>1.79</c:v>
                </c:pt>
                <c:pt idx="1">
                  <c:v>2.02</c:v>
                </c:pt>
                <c:pt idx="2">
                  <c:v>5.12</c:v>
                </c:pt>
                <c:pt idx="3">
                  <c:v>3.94</c:v>
                </c:pt>
                <c:pt idx="4">
                  <c:v>3.1</c:v>
                </c:pt>
                <c:pt idx="5">
                  <c:v>2.67</c:v>
                </c:pt>
              </c:numCache>
            </c:numRef>
          </c:yVal>
          <c:smooth val="1"/>
        </c:ser>
        <c:dLbls>
          <c:showLegendKey val="0"/>
          <c:showVal val="0"/>
          <c:showCatName val="0"/>
          <c:showSerName val="0"/>
          <c:showPercent val="0"/>
          <c:showBubbleSize val="0"/>
        </c:dLbls>
        <c:axId val="321759640"/>
        <c:axId val="321758464"/>
      </c:scatterChart>
      <c:valAx>
        <c:axId val="321759640"/>
        <c:scaling>
          <c:orientation val="minMax"/>
          <c:max val="6"/>
          <c:min val="1"/>
        </c:scaling>
        <c:delete val="0"/>
        <c:axPos val="b"/>
        <c:title>
          <c:tx>
            <c:rich>
              <a:bodyPr rot="0" spcFirstLastPara="1" vertOverflow="ellipsis" vert="horz" wrap="square" anchor="ctr" anchorCtr="1"/>
              <a:lstStyle/>
              <a:p>
                <a:pPr>
                  <a:defRPr sz="8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s-EC" sz="800" b="1">
                    <a:solidFill>
                      <a:sysClr val="windowText" lastClr="000000"/>
                    </a:solidFill>
                    <a:latin typeface="Times New Roman" panose="02020603050405020304" pitchFamily="18" charset="0"/>
                    <a:cs typeface="Times New Roman" panose="02020603050405020304" pitchFamily="18" charset="0"/>
                  </a:rPr>
                  <a:t>Día</a:t>
                </a:r>
              </a:p>
            </c:rich>
          </c:tx>
          <c:layout>
            <c:manualLayout>
              <c:xMode val="edge"/>
              <c:yMode val="edge"/>
              <c:x val="0.49623328832128344"/>
              <c:y val="0.91251521468754004"/>
            </c:manualLayout>
          </c:layout>
          <c:overlay val="0"/>
          <c:spPr>
            <a:noFill/>
            <a:ln>
              <a:noFill/>
            </a:ln>
            <a:effectLst/>
          </c:spPr>
        </c:title>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321758464"/>
        <c:crosses val="autoZero"/>
        <c:crossBetween val="midCat"/>
        <c:majorUnit val="1"/>
      </c:valAx>
      <c:valAx>
        <c:axId val="321758464"/>
        <c:scaling>
          <c:orientation val="minMax"/>
          <c:max val="6"/>
          <c:min val="1.5"/>
        </c:scaling>
        <c:delete val="0"/>
        <c:axPos val="l"/>
        <c:title>
          <c:tx>
            <c:rich>
              <a:bodyPr rot="-5400000" spcFirstLastPara="1" vertOverflow="ellipsis" vert="horz" wrap="square" anchor="ctr" anchorCtr="1"/>
              <a:lstStyle/>
              <a:p>
                <a:pPr>
                  <a:defRPr sz="8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s-EC" sz="800" b="1" dirty="0" smtClean="0">
                    <a:solidFill>
                      <a:sysClr val="windowText" lastClr="000000"/>
                    </a:solidFill>
                    <a:latin typeface="Times New Roman" panose="02020603050405020304" pitchFamily="18" charset="0"/>
                    <a:cs typeface="Times New Roman" panose="02020603050405020304" pitchFamily="18" charset="0"/>
                  </a:rPr>
                  <a:t>K(</a:t>
                </a:r>
                <a:r>
                  <a:rPr lang="es-EC" sz="800" b="1" i="0" u="none" strike="noStrike" kern="1200" baseline="0" dirty="0" smtClean="0">
                    <a:solidFill>
                      <a:sysClr val="windowText" lastClr="000000"/>
                    </a:solidFill>
                    <a:latin typeface="Times New Roman" panose="02020603050405020304" pitchFamily="18" charset="0"/>
                    <a:ea typeface="+mn-ea"/>
                    <a:cs typeface="Times New Roman" panose="02020603050405020304" pitchFamily="18" charset="0"/>
                  </a:rPr>
                  <a:t>mg/L</a:t>
                </a:r>
                <a:r>
                  <a:rPr lang="es-EC" sz="800" b="1" dirty="0" smtClean="0">
                    <a:solidFill>
                      <a:sysClr val="windowText" lastClr="000000"/>
                    </a:solidFill>
                    <a:latin typeface="Times New Roman" panose="02020603050405020304" pitchFamily="18" charset="0"/>
                    <a:cs typeface="Times New Roman" panose="02020603050405020304" pitchFamily="18" charset="0"/>
                  </a:rPr>
                  <a:t>)  </a:t>
                </a:r>
              </a:p>
              <a:p>
                <a:pPr>
                  <a:defRPr sz="8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sz="800" b="1" dirty="0">
                  <a:solidFill>
                    <a:sysClr val="windowText" lastClr="000000"/>
                  </a:solidFill>
                  <a:latin typeface="Times New Roman" panose="02020603050405020304" pitchFamily="18" charset="0"/>
                  <a:cs typeface="Times New Roman" panose="02020603050405020304" pitchFamily="18" charset="0"/>
                </a:endParaRPr>
              </a:p>
            </c:rich>
          </c:tx>
          <c:layout>
            <c:manualLayout>
              <c:xMode val="edge"/>
              <c:yMode val="edge"/>
              <c:x val="9.2089832555924921E-3"/>
              <c:y val="0.35452905260893974"/>
            </c:manualLayout>
          </c:layout>
          <c:overlay val="0"/>
          <c:spPr>
            <a:noFill/>
            <a:ln>
              <a:noFill/>
            </a:ln>
            <a:effectLst/>
          </c:sp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321759640"/>
        <c:crosses val="autoZero"/>
        <c:crossBetween val="midCat"/>
      </c:valAx>
      <c:spPr>
        <a:noFill/>
        <a:ln w="12700">
          <a:noFill/>
        </a:ln>
        <a:effectLst/>
      </c:spPr>
    </c:plotArea>
    <c:legend>
      <c:legendPos val="r"/>
      <c:layout>
        <c:manualLayout>
          <c:xMode val="edge"/>
          <c:yMode val="edge"/>
          <c:x val="0.75954430591039124"/>
          <c:y val="0.16706805850253739"/>
          <c:w val="0.19407356575524759"/>
          <c:h val="0.19455726867698153"/>
        </c:manualLayout>
      </c:layout>
      <c:overlay val="0"/>
      <c:spPr>
        <a:noFill/>
        <a:ln>
          <a:noFill/>
        </a:ln>
        <a:effectLst/>
      </c:spPr>
      <c:txPr>
        <a:bodyPr rot="0" spcFirstLastPara="1" vertOverflow="ellipsis" vert="horz" wrap="square" anchor="ctr" anchorCtr="1"/>
        <a:lstStyle/>
        <a:p>
          <a:pPr>
            <a:defRPr sz="65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noFill/>
    <a:ln w="9525" cap="flat" cmpd="sng" algn="ctr">
      <a:noFill/>
      <a:round/>
    </a:ln>
    <a:effectLst/>
  </c:spPr>
  <c:txPr>
    <a:bodyPr/>
    <a:lstStyle/>
    <a:p>
      <a:pPr>
        <a:defRPr/>
      </a:pPr>
      <a:endParaRPr lang="es-EC"/>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750"/>
            </a:pPr>
            <a:r>
              <a:rPr lang="es-EC" sz="750"/>
              <a:t>PRESENCIA DE CALCIO EN EL AGUA DEL CANAL</a:t>
            </a:r>
          </a:p>
        </c:rich>
      </c:tx>
      <c:layout>
        <c:manualLayout>
          <c:xMode val="edge"/>
          <c:yMode val="edge"/>
          <c:x val="0.28855247932718087"/>
          <c:y val="1.698560407221825E-2"/>
        </c:manualLayout>
      </c:layout>
      <c:overlay val="0"/>
    </c:title>
    <c:autoTitleDeleted val="0"/>
    <c:plotArea>
      <c:layout>
        <c:manualLayout>
          <c:layoutTarget val="inner"/>
          <c:xMode val="edge"/>
          <c:yMode val="edge"/>
          <c:x val="0.12531346484915193"/>
          <c:y val="2.2373737373737372E-2"/>
          <c:w val="0.80736004018688534"/>
          <c:h val="0.88404119939553027"/>
        </c:manualLayout>
      </c:layout>
      <c:scatterChart>
        <c:scatterStyle val="smoothMarker"/>
        <c:varyColors val="0"/>
        <c:ser>
          <c:idx val="0"/>
          <c:order val="0"/>
          <c:tx>
            <c:v>PUNTO 1</c:v>
          </c:tx>
          <c:spPr>
            <a:ln w="22225" cap="rnd">
              <a:solidFill>
                <a:schemeClr val="accent6"/>
              </a:solidFill>
              <a:round/>
            </a:ln>
            <a:effectLst/>
          </c:spPr>
          <c:marker>
            <c:symbol val="diamond"/>
            <c:size val="6"/>
            <c:spPr>
              <a:solidFill>
                <a:schemeClr val="accent6"/>
              </a:solidFill>
              <a:ln w="9525">
                <a:solidFill>
                  <a:schemeClr val="accent6"/>
                </a:solidFill>
                <a:round/>
              </a:ln>
              <a:effectLst/>
            </c:spPr>
          </c:marker>
          <c:yVal>
            <c:numRef>
              <c:f>tabla!$F$2:$F$7</c:f>
              <c:numCache>
                <c:formatCode>General</c:formatCode>
                <c:ptCount val="6"/>
                <c:pt idx="0">
                  <c:v>4.34</c:v>
                </c:pt>
                <c:pt idx="1">
                  <c:v>4.46</c:v>
                </c:pt>
                <c:pt idx="2">
                  <c:v>3.7</c:v>
                </c:pt>
                <c:pt idx="3">
                  <c:v>5.0199999999999996</c:v>
                </c:pt>
                <c:pt idx="4">
                  <c:v>4.29</c:v>
                </c:pt>
                <c:pt idx="5">
                  <c:v>4.51</c:v>
                </c:pt>
              </c:numCache>
            </c:numRef>
          </c:yVal>
          <c:smooth val="1"/>
        </c:ser>
        <c:ser>
          <c:idx val="1"/>
          <c:order val="1"/>
          <c:tx>
            <c:v>PUNTO 2</c:v>
          </c:tx>
          <c:spPr>
            <a:ln w="22225" cap="rnd">
              <a:solidFill>
                <a:schemeClr val="accent5"/>
              </a:solidFill>
              <a:round/>
            </a:ln>
            <a:effectLst/>
          </c:spPr>
          <c:marker>
            <c:symbol val="square"/>
            <c:size val="6"/>
            <c:spPr>
              <a:solidFill>
                <a:schemeClr val="accent5"/>
              </a:solidFill>
              <a:ln w="9525">
                <a:solidFill>
                  <a:schemeClr val="accent5"/>
                </a:solidFill>
                <a:round/>
              </a:ln>
              <a:effectLst/>
            </c:spPr>
          </c:marker>
          <c:yVal>
            <c:numRef>
              <c:f>tabla!$F$8:$F$13</c:f>
              <c:numCache>
                <c:formatCode>General</c:formatCode>
                <c:ptCount val="6"/>
                <c:pt idx="0">
                  <c:v>4.4300000000000015</c:v>
                </c:pt>
                <c:pt idx="1">
                  <c:v>4.1199999999999983</c:v>
                </c:pt>
                <c:pt idx="2">
                  <c:v>3.8699999999999997</c:v>
                </c:pt>
                <c:pt idx="3">
                  <c:v>4.9000000000000004</c:v>
                </c:pt>
                <c:pt idx="4">
                  <c:v>4.07</c:v>
                </c:pt>
                <c:pt idx="5">
                  <c:v>4.28</c:v>
                </c:pt>
              </c:numCache>
            </c:numRef>
          </c:yVal>
          <c:smooth val="1"/>
        </c:ser>
        <c:ser>
          <c:idx val="2"/>
          <c:order val="2"/>
          <c:tx>
            <c:v>PUNTO 3</c:v>
          </c:tx>
          <c:spPr>
            <a:ln w="22225" cap="rnd">
              <a:solidFill>
                <a:schemeClr val="accent4"/>
              </a:solidFill>
              <a:round/>
            </a:ln>
            <a:effectLst/>
          </c:spPr>
          <c:marker>
            <c:symbol val="triangle"/>
            <c:size val="6"/>
            <c:spPr>
              <a:solidFill>
                <a:schemeClr val="accent4"/>
              </a:solidFill>
              <a:ln w="9525">
                <a:solidFill>
                  <a:schemeClr val="accent4"/>
                </a:solidFill>
                <a:round/>
              </a:ln>
              <a:effectLst/>
            </c:spPr>
          </c:marker>
          <c:yVal>
            <c:numRef>
              <c:f>tabla!$F$14:$F$19</c:f>
              <c:numCache>
                <c:formatCode>General</c:formatCode>
                <c:ptCount val="6"/>
                <c:pt idx="0">
                  <c:v>4.79</c:v>
                </c:pt>
                <c:pt idx="1">
                  <c:v>4.3499999999999996</c:v>
                </c:pt>
                <c:pt idx="2">
                  <c:v>5.08</c:v>
                </c:pt>
                <c:pt idx="3">
                  <c:v>7.54</c:v>
                </c:pt>
                <c:pt idx="4">
                  <c:v>6.57</c:v>
                </c:pt>
                <c:pt idx="5">
                  <c:v>5.39</c:v>
                </c:pt>
              </c:numCache>
            </c:numRef>
          </c:yVal>
          <c:smooth val="1"/>
        </c:ser>
        <c:dLbls>
          <c:showLegendKey val="0"/>
          <c:showVal val="0"/>
          <c:showCatName val="0"/>
          <c:showSerName val="0"/>
          <c:showPercent val="0"/>
          <c:showBubbleSize val="0"/>
        </c:dLbls>
        <c:axId val="321757680"/>
        <c:axId val="321759248"/>
      </c:scatterChart>
      <c:valAx>
        <c:axId val="321757680"/>
        <c:scaling>
          <c:orientation val="minMax"/>
          <c:max val="6"/>
          <c:min val="1"/>
        </c:scaling>
        <c:delete val="0"/>
        <c:axPos val="b"/>
        <c:title>
          <c:tx>
            <c:rich>
              <a:bodyPr rot="0" vert="horz"/>
              <a:lstStyle/>
              <a:p>
                <a:pPr>
                  <a:defRPr/>
                </a:pPr>
                <a:r>
                  <a:rPr lang="es-EC"/>
                  <a:t>Día</a:t>
                </a:r>
              </a:p>
            </c:rich>
          </c:tx>
          <c:layout>
            <c:manualLayout>
              <c:xMode val="edge"/>
              <c:yMode val="edge"/>
              <c:x val="0.47705837906625331"/>
              <c:y val="0.91416770861581953"/>
            </c:manualLayout>
          </c:layout>
          <c:overlay val="0"/>
          <c:spPr>
            <a:noFill/>
            <a:ln>
              <a:noFill/>
            </a:ln>
            <a:effectLst/>
          </c:spPr>
        </c:title>
        <c:majorTickMark val="out"/>
        <c:minorTickMark val="none"/>
        <c:tickLblPos val="nextTo"/>
        <c:spPr>
          <a:noFill/>
          <a:ln w="9525" cap="flat" cmpd="sng" algn="ctr">
            <a:solidFill>
              <a:schemeClr val="tx1"/>
            </a:solidFill>
            <a:round/>
          </a:ln>
          <a:effectLst/>
        </c:spPr>
        <c:txPr>
          <a:bodyPr rot="-60000000" vert="horz"/>
          <a:lstStyle/>
          <a:p>
            <a:pPr>
              <a:defRPr/>
            </a:pPr>
            <a:endParaRPr lang="es-EC"/>
          </a:p>
        </c:txPr>
        <c:crossAx val="321759248"/>
        <c:crosses val="autoZero"/>
        <c:crossBetween val="midCat"/>
      </c:valAx>
      <c:valAx>
        <c:axId val="321759248"/>
        <c:scaling>
          <c:orientation val="minMax"/>
          <c:max val="8.5"/>
          <c:min val="3.5"/>
        </c:scaling>
        <c:delete val="0"/>
        <c:axPos val="l"/>
        <c:title>
          <c:tx>
            <c:rich>
              <a:bodyPr rot="-5400000" vert="horz"/>
              <a:lstStyle/>
              <a:p>
                <a:pPr>
                  <a:defRPr/>
                </a:pPr>
                <a:r>
                  <a:rPr lang="es-EC"/>
                  <a:t>Ca (mg/L)</a:t>
                </a:r>
              </a:p>
            </c:rich>
          </c:tx>
          <c:layout>
            <c:manualLayout>
              <c:xMode val="edge"/>
              <c:yMode val="edge"/>
              <c:x val="2.3502384782547348E-2"/>
              <c:y val="0.29887536785174579"/>
            </c:manualLayout>
          </c:layout>
          <c:overlay val="0"/>
          <c:spPr>
            <a:solidFill>
              <a:schemeClr val="bg1"/>
            </a:solidFill>
            <a:ln>
              <a:noFill/>
            </a:ln>
            <a:effectLst/>
          </c:spPr>
        </c:title>
        <c:numFmt formatCode="General" sourceLinked="1"/>
        <c:majorTickMark val="out"/>
        <c:minorTickMark val="none"/>
        <c:tickLblPos val="nextTo"/>
        <c:spPr>
          <a:noFill/>
          <a:ln w="9525" cap="flat" cmpd="sng" algn="ctr">
            <a:solidFill>
              <a:schemeClr val="tx1"/>
            </a:solidFill>
            <a:round/>
          </a:ln>
          <a:effectLst/>
        </c:spPr>
        <c:txPr>
          <a:bodyPr rot="-60000000" vert="horz"/>
          <a:lstStyle/>
          <a:p>
            <a:pPr>
              <a:defRPr/>
            </a:pPr>
            <a:endParaRPr lang="es-EC"/>
          </a:p>
        </c:txPr>
        <c:crossAx val="321757680"/>
        <c:crosses val="autoZero"/>
        <c:crossBetween val="midCat"/>
      </c:valAx>
      <c:spPr>
        <a:noFill/>
        <a:ln w="12700">
          <a:noFill/>
        </a:ln>
        <a:effectLst/>
      </c:spPr>
    </c:plotArea>
    <c:legend>
      <c:legendPos val="r"/>
      <c:layout>
        <c:manualLayout>
          <c:xMode val="edge"/>
          <c:yMode val="edge"/>
          <c:x val="0.78197431772641324"/>
          <c:y val="0.12830259853881901"/>
          <c:w val="0.15040871503965231"/>
          <c:h val="0.18225721784776905"/>
        </c:manualLayout>
      </c:layout>
      <c:overlay val="0"/>
      <c:spPr>
        <a:noFill/>
        <a:ln>
          <a:noFill/>
        </a:ln>
        <a:effectLst/>
      </c:spPr>
      <c:txPr>
        <a:bodyPr rot="0" vert="horz"/>
        <a:lstStyle/>
        <a:p>
          <a:pPr>
            <a:defRPr sz="550"/>
          </a:pPr>
          <a:endParaRPr lang="es-EC"/>
        </a:p>
      </c:txPr>
    </c:legend>
    <c:plotVisOnly val="1"/>
    <c:dispBlanksAs val="gap"/>
    <c:showDLblsOverMax val="0"/>
  </c:chart>
  <c:spPr>
    <a:noFill/>
    <a:ln w="9525" cap="flat" cmpd="sng" algn="ctr">
      <a:noFill/>
      <a:round/>
    </a:ln>
    <a:effectLst/>
  </c:spPr>
  <c:txPr>
    <a:bodyPr/>
    <a:lstStyle/>
    <a:p>
      <a:pPr>
        <a:defRPr sz="800" baseline="0">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sz="800"/>
              <a:t>PRESENCIA DE MAGNESIO EN EL CANAL</a:t>
            </a:r>
          </a:p>
        </c:rich>
      </c:tx>
      <c:layout>
        <c:manualLayout>
          <c:xMode val="edge"/>
          <c:yMode val="edge"/>
          <c:x val="0.26932088712791497"/>
          <c:y val="2.0062804649418824E-2"/>
        </c:manualLayout>
      </c:layout>
      <c:overlay val="0"/>
      <c:spPr>
        <a:noFill/>
        <a:ln>
          <a:noFill/>
        </a:ln>
        <a:effectLst/>
      </c:spPr>
    </c:title>
    <c:autoTitleDeleted val="0"/>
    <c:plotArea>
      <c:layout>
        <c:manualLayout>
          <c:layoutTarget val="inner"/>
          <c:xMode val="edge"/>
          <c:yMode val="edge"/>
          <c:x val="9.8801351381448299E-2"/>
          <c:y val="3.7478908886389203E-2"/>
          <c:w val="0.86151830823763609"/>
          <c:h val="0.73717656012176569"/>
        </c:manualLayout>
      </c:layout>
      <c:scatterChart>
        <c:scatterStyle val="smoothMarker"/>
        <c:varyColors val="0"/>
        <c:ser>
          <c:idx val="0"/>
          <c:order val="0"/>
          <c:tx>
            <c:v>PUNTO 1</c:v>
          </c:tx>
          <c:spPr>
            <a:ln w="19050" cap="rnd" cmpd="sng" algn="ctr">
              <a:solidFill>
                <a:schemeClr val="accent6"/>
              </a:solidFill>
              <a:prstDash val="solid"/>
              <a:round/>
            </a:ln>
            <a:effectLst/>
          </c:spPr>
          <c:marker>
            <c:symbol val="circle"/>
            <c:size val="5"/>
            <c:spPr>
              <a:solidFill>
                <a:schemeClr val="accent6"/>
              </a:solidFill>
              <a:ln w="6350" cap="flat" cmpd="sng" algn="ctr">
                <a:solidFill>
                  <a:schemeClr val="accent6"/>
                </a:solidFill>
                <a:prstDash val="solid"/>
                <a:round/>
              </a:ln>
              <a:effectLst/>
            </c:spPr>
          </c:marker>
          <c:yVal>
            <c:numRef>
              <c:f>tabla!$G$2:$G$7</c:f>
              <c:numCache>
                <c:formatCode>General</c:formatCode>
                <c:ptCount val="6"/>
                <c:pt idx="0">
                  <c:v>3.06</c:v>
                </c:pt>
                <c:pt idx="1">
                  <c:v>3.18</c:v>
                </c:pt>
                <c:pt idx="2">
                  <c:v>2.69</c:v>
                </c:pt>
                <c:pt idx="3">
                  <c:v>2.9699999999999998</c:v>
                </c:pt>
                <c:pt idx="4">
                  <c:v>2.9699999999999998</c:v>
                </c:pt>
                <c:pt idx="5">
                  <c:v>3.59</c:v>
                </c:pt>
              </c:numCache>
            </c:numRef>
          </c:yVal>
          <c:smooth val="1"/>
        </c:ser>
        <c:ser>
          <c:idx val="1"/>
          <c:order val="1"/>
          <c:tx>
            <c:v>PUNTO 2</c:v>
          </c:tx>
          <c:spPr>
            <a:ln w="19050" cap="rnd" cmpd="sng" algn="ctr">
              <a:solidFill>
                <a:schemeClr val="accent5"/>
              </a:solidFill>
              <a:prstDash val="solid"/>
              <a:round/>
            </a:ln>
            <a:effectLst/>
          </c:spPr>
          <c:marker>
            <c:symbol val="circle"/>
            <c:size val="5"/>
            <c:spPr>
              <a:solidFill>
                <a:schemeClr val="accent5"/>
              </a:solidFill>
              <a:ln w="6350" cap="flat" cmpd="sng" algn="ctr">
                <a:solidFill>
                  <a:schemeClr val="accent5"/>
                </a:solidFill>
                <a:prstDash val="solid"/>
                <a:round/>
              </a:ln>
              <a:effectLst/>
            </c:spPr>
          </c:marker>
          <c:yVal>
            <c:numRef>
              <c:f>tabla!$G$8:$G$13</c:f>
              <c:numCache>
                <c:formatCode>General</c:formatCode>
                <c:ptCount val="6"/>
                <c:pt idx="0">
                  <c:v>3.1</c:v>
                </c:pt>
                <c:pt idx="1">
                  <c:v>2.9099999999999997</c:v>
                </c:pt>
                <c:pt idx="2">
                  <c:v>2.84</c:v>
                </c:pt>
                <c:pt idx="3">
                  <c:v>2.56</c:v>
                </c:pt>
                <c:pt idx="4">
                  <c:v>2.7600000000000002</c:v>
                </c:pt>
                <c:pt idx="5">
                  <c:v>3.23</c:v>
                </c:pt>
              </c:numCache>
            </c:numRef>
          </c:yVal>
          <c:smooth val="1"/>
        </c:ser>
        <c:ser>
          <c:idx val="2"/>
          <c:order val="2"/>
          <c:tx>
            <c:v>PUNTO 3</c:v>
          </c:tx>
          <c:spPr>
            <a:ln w="19050" cap="rnd" cmpd="sng" algn="ctr">
              <a:solidFill>
                <a:schemeClr val="accent4"/>
              </a:solidFill>
              <a:prstDash val="solid"/>
              <a:round/>
            </a:ln>
            <a:effectLst/>
          </c:spPr>
          <c:marker>
            <c:symbol val="circle"/>
            <c:size val="5"/>
            <c:spPr>
              <a:solidFill>
                <a:schemeClr val="accent4"/>
              </a:solidFill>
              <a:ln w="6350" cap="flat" cmpd="sng" algn="ctr">
                <a:solidFill>
                  <a:schemeClr val="accent4"/>
                </a:solidFill>
                <a:prstDash val="solid"/>
                <a:round/>
              </a:ln>
              <a:effectLst/>
            </c:spPr>
          </c:marker>
          <c:yVal>
            <c:numRef>
              <c:f>tabla!$G$14:$G$19</c:f>
              <c:numCache>
                <c:formatCode>General</c:formatCode>
                <c:ptCount val="6"/>
                <c:pt idx="0">
                  <c:v>2.9099999999999997</c:v>
                </c:pt>
                <c:pt idx="1">
                  <c:v>2.79</c:v>
                </c:pt>
                <c:pt idx="2">
                  <c:v>3.17</c:v>
                </c:pt>
                <c:pt idx="3">
                  <c:v>3.61</c:v>
                </c:pt>
                <c:pt idx="4">
                  <c:v>3.2</c:v>
                </c:pt>
                <c:pt idx="5">
                  <c:v>3.73</c:v>
                </c:pt>
              </c:numCache>
            </c:numRef>
          </c:yVal>
          <c:smooth val="1"/>
        </c:ser>
        <c:dLbls>
          <c:showLegendKey val="0"/>
          <c:showVal val="0"/>
          <c:showCatName val="0"/>
          <c:showSerName val="0"/>
          <c:showPercent val="0"/>
          <c:showBubbleSize val="0"/>
        </c:dLbls>
        <c:axId val="321760424"/>
        <c:axId val="321760816"/>
      </c:scatterChart>
      <c:valAx>
        <c:axId val="321760424"/>
        <c:scaling>
          <c:orientation val="minMax"/>
          <c:max val="6"/>
          <c:min val="1"/>
        </c:scaling>
        <c:delete val="0"/>
        <c:axPos val="b"/>
        <c:title>
          <c:tx>
            <c:rich>
              <a:bodyPr rot="0" spcFirstLastPara="1" vertOverflow="ellipsis" vert="horz" wrap="square" anchor="ctr" anchorCtr="1"/>
              <a:lstStyle/>
              <a:p>
                <a:pPr>
                  <a:defRPr sz="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sz="800" b="1"/>
                  <a:t>Día</a:t>
                </a:r>
              </a:p>
            </c:rich>
          </c:tx>
          <c:layout>
            <c:manualLayout>
              <c:xMode val="edge"/>
              <c:yMode val="edge"/>
              <c:x val="0.50107281365948664"/>
              <c:y val="0.92202990251218586"/>
            </c:manualLayout>
          </c:layout>
          <c:overlay val="0"/>
          <c:spPr>
            <a:noFill/>
            <a:ln>
              <a:noFill/>
            </a:ln>
            <a:effectLst/>
          </c:spPr>
        </c:title>
        <c:majorTickMark val="out"/>
        <c:minorTickMark val="none"/>
        <c:tickLblPos val="nextTo"/>
        <c:spPr>
          <a:noFill/>
          <a:ln w="9525" cap="flat" cmpd="sng" algn="ctr">
            <a:solidFill>
              <a:schemeClr val="tx1"/>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321760816"/>
        <c:crosses val="autoZero"/>
        <c:crossBetween val="midCat"/>
        <c:majorUnit val="1"/>
      </c:valAx>
      <c:valAx>
        <c:axId val="321760816"/>
        <c:scaling>
          <c:orientation val="minMax"/>
          <c:max val="4"/>
          <c:min val="2.5"/>
        </c:scaling>
        <c:delete val="0"/>
        <c:axPos val="l"/>
        <c:title>
          <c:tx>
            <c:rich>
              <a:bodyPr rot="-5400000" spcFirstLastPara="1" vertOverflow="ellipsis" vert="horz" wrap="square" anchor="ctr" anchorCtr="1"/>
              <a:lstStyle/>
              <a:p>
                <a:pPr>
                  <a:defRPr sz="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sz="800"/>
                  <a:t>Mg (mg/L)</a:t>
                </a:r>
              </a:p>
            </c:rich>
          </c:tx>
          <c:layout>
            <c:manualLayout>
              <c:xMode val="edge"/>
              <c:yMode val="edge"/>
              <c:x val="2.4805108316684299E-3"/>
              <c:y val="0.28901715410573681"/>
            </c:manualLayout>
          </c:layout>
          <c:overlay val="0"/>
          <c:spPr>
            <a:solidFill>
              <a:sysClr val="window" lastClr="FFFFFF"/>
            </a:solidFill>
            <a:ln>
              <a:noFill/>
            </a:ln>
            <a:effectLst/>
          </c:spPr>
        </c:title>
        <c:numFmt formatCode="General" sourceLinked="1"/>
        <c:majorTickMark val="out"/>
        <c:minorTickMark val="none"/>
        <c:tickLblPos val="nextTo"/>
        <c:spPr>
          <a:noFill/>
          <a:ln w="9525" cap="flat" cmpd="sng" algn="ctr">
            <a:solidFill>
              <a:schemeClr val="tx1"/>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321760424"/>
        <c:crosses val="autoZero"/>
        <c:crossBetween val="midCat"/>
      </c:valAx>
      <c:spPr>
        <a:noFill/>
        <a:ln w="12700">
          <a:noFill/>
        </a:ln>
        <a:effectLst/>
      </c:spPr>
    </c:plotArea>
    <c:legend>
      <c:legendPos val="r"/>
      <c:layout>
        <c:manualLayout>
          <c:xMode val="edge"/>
          <c:yMode val="edge"/>
          <c:x val="0.73005881727470645"/>
          <c:y val="9.8239595050618675E-2"/>
          <c:w val="0.14912591149986848"/>
          <c:h val="0.19719633406479931"/>
        </c:manualLayout>
      </c:layout>
      <c:overlay val="0"/>
      <c:spPr>
        <a:noFill/>
        <a:ln>
          <a:noFill/>
        </a:ln>
        <a:effectLst/>
      </c:spPr>
      <c:txPr>
        <a:bodyPr rot="0" spcFirstLastPara="1" vertOverflow="ellipsis" vert="horz" wrap="square" anchor="ctr" anchorCtr="1"/>
        <a:lstStyle/>
        <a:p>
          <a:pPr>
            <a:defRPr sz="55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noFill/>
    <a:ln w="9525" cap="flat" cmpd="sng" algn="ctr">
      <a:noFill/>
      <a:prstDash val="solid"/>
      <a:round/>
    </a:ln>
    <a:effectLst/>
  </c:spPr>
  <c:txPr>
    <a:bodyPr/>
    <a:lstStyle/>
    <a:p>
      <a:pPr>
        <a:defRPr>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1" i="0" u="none" strike="noStrike" kern="1200" baseline="0">
                <a:ln>
                  <a:noFill/>
                </a:ln>
                <a:solidFill>
                  <a:schemeClr val="tx1"/>
                </a:solidFill>
                <a:latin typeface="Times New Roman" panose="02020603050405020304" pitchFamily="18" charset="0"/>
                <a:ea typeface="+mn-ea"/>
                <a:cs typeface="Times New Roman" panose="02020603050405020304" pitchFamily="18" charset="0"/>
              </a:defRPr>
            </a:pPr>
            <a:r>
              <a:rPr lang="es-EC" sz="800"/>
              <a:t>PRESENCIA DE SODIO EN EL CANAL</a:t>
            </a:r>
          </a:p>
        </c:rich>
      </c:tx>
      <c:layout>
        <c:manualLayout>
          <c:xMode val="edge"/>
          <c:yMode val="edge"/>
          <c:x val="0.33123583910985488"/>
          <c:y val="2.3345744572626097E-2"/>
        </c:manualLayout>
      </c:layout>
      <c:overlay val="0"/>
      <c:spPr>
        <a:noFill/>
        <a:ln>
          <a:noFill/>
        </a:ln>
        <a:effectLst/>
      </c:spPr>
    </c:title>
    <c:autoTitleDeleted val="0"/>
    <c:plotArea>
      <c:layout>
        <c:manualLayout>
          <c:layoutTarget val="inner"/>
          <c:xMode val="edge"/>
          <c:yMode val="edge"/>
          <c:x val="0.13804641396652301"/>
          <c:y val="3.3568400281431175E-2"/>
          <c:w val="0.83414899059843228"/>
          <c:h val="0.81802350354493714"/>
        </c:manualLayout>
      </c:layout>
      <c:scatterChart>
        <c:scatterStyle val="smoothMarker"/>
        <c:varyColors val="0"/>
        <c:ser>
          <c:idx val="0"/>
          <c:order val="0"/>
          <c:tx>
            <c:v>PUNTO 1</c:v>
          </c:tx>
          <c:spPr>
            <a:ln w="19050" cap="rnd" cmpd="sng" algn="ctr">
              <a:solidFill>
                <a:schemeClr val="accent6"/>
              </a:solidFill>
              <a:prstDash val="solid"/>
              <a:round/>
            </a:ln>
            <a:effectLst/>
          </c:spPr>
          <c:marker>
            <c:symbol val="diamond"/>
            <c:size val="6"/>
            <c:spPr>
              <a:solidFill>
                <a:schemeClr val="accent6"/>
              </a:solidFill>
              <a:ln w="6350" cap="flat" cmpd="sng" algn="ctr">
                <a:solidFill>
                  <a:schemeClr val="accent6"/>
                </a:solidFill>
                <a:prstDash val="solid"/>
                <a:round/>
              </a:ln>
              <a:effectLst/>
            </c:spPr>
          </c:marker>
          <c:yVal>
            <c:numRef>
              <c:f>tabla!$L$2:$L$7</c:f>
              <c:numCache>
                <c:formatCode>General</c:formatCode>
                <c:ptCount val="6"/>
                <c:pt idx="0">
                  <c:v>3.66</c:v>
                </c:pt>
                <c:pt idx="1">
                  <c:v>3.51</c:v>
                </c:pt>
                <c:pt idx="2">
                  <c:v>4.8099999999999996</c:v>
                </c:pt>
                <c:pt idx="3">
                  <c:v>4.7699999999999996</c:v>
                </c:pt>
                <c:pt idx="4">
                  <c:v>5.04</c:v>
                </c:pt>
                <c:pt idx="5">
                  <c:v>6.6599999999999984</c:v>
                </c:pt>
              </c:numCache>
            </c:numRef>
          </c:yVal>
          <c:smooth val="1"/>
          <c:extLst xmlns:c16r2="http://schemas.microsoft.com/office/drawing/2015/06/chart">
            <c:ext xmlns:c16="http://schemas.microsoft.com/office/drawing/2014/chart" uri="{C3380CC4-5D6E-409C-BE32-E72D297353CC}">
              <c16:uniqueId val="{00000000-A446-45E7-B534-EB08AEE19CBE}"/>
            </c:ext>
          </c:extLst>
        </c:ser>
        <c:ser>
          <c:idx val="1"/>
          <c:order val="1"/>
          <c:tx>
            <c:v>PUNTO 2</c:v>
          </c:tx>
          <c:spPr>
            <a:ln w="19050" cap="rnd" cmpd="sng" algn="ctr">
              <a:solidFill>
                <a:schemeClr val="accent5"/>
              </a:solidFill>
              <a:prstDash val="solid"/>
              <a:round/>
            </a:ln>
            <a:effectLst/>
          </c:spPr>
          <c:marker>
            <c:symbol val="square"/>
            <c:size val="6"/>
            <c:spPr>
              <a:solidFill>
                <a:schemeClr val="accent5"/>
              </a:solidFill>
              <a:ln w="6350" cap="flat" cmpd="sng" algn="ctr">
                <a:solidFill>
                  <a:schemeClr val="accent5"/>
                </a:solidFill>
                <a:prstDash val="solid"/>
                <a:round/>
              </a:ln>
              <a:effectLst/>
            </c:spPr>
          </c:marker>
          <c:yVal>
            <c:numRef>
              <c:f>tabla!$L$8:$L$13</c:f>
              <c:numCache>
                <c:formatCode>General</c:formatCode>
                <c:ptCount val="6"/>
                <c:pt idx="0">
                  <c:v>3.64</c:v>
                </c:pt>
                <c:pt idx="1">
                  <c:v>3.34</c:v>
                </c:pt>
                <c:pt idx="2">
                  <c:v>4.99</c:v>
                </c:pt>
                <c:pt idx="3">
                  <c:v>5.4700000000000015</c:v>
                </c:pt>
                <c:pt idx="4">
                  <c:v>5.59</c:v>
                </c:pt>
                <c:pt idx="5">
                  <c:v>5.9700000000000015</c:v>
                </c:pt>
              </c:numCache>
            </c:numRef>
          </c:yVal>
          <c:smooth val="1"/>
          <c:extLst xmlns:c16r2="http://schemas.microsoft.com/office/drawing/2015/06/chart">
            <c:ext xmlns:c16="http://schemas.microsoft.com/office/drawing/2014/chart" uri="{C3380CC4-5D6E-409C-BE32-E72D297353CC}">
              <c16:uniqueId val="{00000001-A446-45E7-B534-EB08AEE19CBE}"/>
            </c:ext>
          </c:extLst>
        </c:ser>
        <c:ser>
          <c:idx val="2"/>
          <c:order val="2"/>
          <c:tx>
            <c:v>PUNTO 3</c:v>
          </c:tx>
          <c:spPr>
            <a:ln w="19050" cap="rnd" cmpd="sng" algn="ctr">
              <a:solidFill>
                <a:schemeClr val="accent4"/>
              </a:solidFill>
              <a:prstDash val="solid"/>
              <a:round/>
            </a:ln>
            <a:effectLst/>
          </c:spPr>
          <c:marker>
            <c:symbol val="triangle"/>
            <c:size val="6"/>
            <c:spPr>
              <a:solidFill>
                <a:schemeClr val="accent4"/>
              </a:solidFill>
              <a:ln w="6350" cap="flat" cmpd="sng" algn="ctr">
                <a:solidFill>
                  <a:schemeClr val="accent4"/>
                </a:solidFill>
                <a:prstDash val="solid"/>
                <a:round/>
              </a:ln>
              <a:effectLst/>
            </c:spPr>
          </c:marker>
          <c:yVal>
            <c:numRef>
              <c:f>tabla!$L$14:$L$19</c:f>
              <c:numCache>
                <c:formatCode>General</c:formatCode>
                <c:ptCount val="6"/>
                <c:pt idx="0" formatCode="0.00">
                  <c:v>3.6</c:v>
                </c:pt>
                <c:pt idx="1">
                  <c:v>3.55</c:v>
                </c:pt>
                <c:pt idx="2">
                  <c:v>6.57</c:v>
                </c:pt>
                <c:pt idx="3">
                  <c:v>7.1499999999999995</c:v>
                </c:pt>
                <c:pt idx="4">
                  <c:v>6.8599999999999985</c:v>
                </c:pt>
                <c:pt idx="5">
                  <c:v>6.46</c:v>
                </c:pt>
              </c:numCache>
            </c:numRef>
          </c:yVal>
          <c:smooth val="1"/>
          <c:extLst xmlns:c16r2="http://schemas.microsoft.com/office/drawing/2015/06/chart">
            <c:ext xmlns:c16="http://schemas.microsoft.com/office/drawing/2014/chart" uri="{C3380CC4-5D6E-409C-BE32-E72D297353CC}">
              <c16:uniqueId val="{00000002-A446-45E7-B534-EB08AEE19CBE}"/>
            </c:ext>
          </c:extLst>
        </c:ser>
        <c:dLbls>
          <c:showLegendKey val="0"/>
          <c:showVal val="0"/>
          <c:showCatName val="0"/>
          <c:showSerName val="0"/>
          <c:showPercent val="0"/>
          <c:showBubbleSize val="0"/>
        </c:dLbls>
        <c:axId val="321761208"/>
        <c:axId val="350585736"/>
      </c:scatterChart>
      <c:valAx>
        <c:axId val="321761208"/>
        <c:scaling>
          <c:orientation val="minMax"/>
          <c:max val="6"/>
          <c:min val="1"/>
        </c:scaling>
        <c:delete val="0"/>
        <c:axPos val="b"/>
        <c:title>
          <c:tx>
            <c:rich>
              <a:bodyPr rot="0" spcFirstLastPara="1" vertOverflow="ellipsis" vert="horz" wrap="square" anchor="ctr" anchorCtr="1"/>
              <a:lstStyle/>
              <a:p>
                <a:pPr>
                  <a:defRPr sz="800" b="1" i="0" u="none" strike="noStrike" kern="1200" baseline="0">
                    <a:ln>
                      <a:noFill/>
                    </a:ln>
                    <a:solidFill>
                      <a:schemeClr val="tx1"/>
                    </a:solidFill>
                    <a:latin typeface="Times New Roman" panose="02020603050405020304" pitchFamily="18" charset="0"/>
                    <a:ea typeface="+mn-ea"/>
                    <a:cs typeface="Times New Roman" panose="02020603050405020304" pitchFamily="18" charset="0"/>
                  </a:defRPr>
                </a:pPr>
                <a:r>
                  <a:rPr lang="en-US" sz="800"/>
                  <a:t>Día</a:t>
                </a:r>
              </a:p>
            </c:rich>
          </c:tx>
          <c:layout>
            <c:manualLayout>
              <c:xMode val="edge"/>
              <c:yMode val="edge"/>
              <c:x val="0.51485788635394947"/>
              <c:y val="0.9271806140511506"/>
            </c:manualLayout>
          </c:layout>
          <c:overlay val="0"/>
          <c:spPr>
            <a:noFill/>
            <a:ln>
              <a:noFill/>
            </a:ln>
            <a:effectLst/>
          </c:spPr>
        </c:title>
        <c:majorTickMark val="out"/>
        <c:minorTickMark val="none"/>
        <c:tickLblPos val="nextTo"/>
        <c:spPr>
          <a:noFill/>
          <a:ln w="9525" cap="flat" cmpd="sng" algn="ctr">
            <a:solidFill>
              <a:schemeClr val="tx1"/>
            </a:solidFill>
            <a:prstDash val="solid"/>
            <a:round/>
          </a:ln>
          <a:effectLst/>
        </c:spPr>
        <c:txPr>
          <a:bodyPr rot="-60000000" spcFirstLastPara="1" vertOverflow="ellipsis" vert="horz" wrap="square" anchor="ctr" anchorCtr="1"/>
          <a:lstStyle/>
          <a:p>
            <a:pPr>
              <a:defRPr sz="1000" b="0" i="0" u="none" strike="noStrike" kern="1200" baseline="0">
                <a:ln>
                  <a:noFill/>
                </a:ln>
                <a:solidFill>
                  <a:schemeClr val="tx1"/>
                </a:solidFill>
                <a:latin typeface="Times New Roman" panose="02020603050405020304" pitchFamily="18" charset="0"/>
                <a:ea typeface="+mn-ea"/>
                <a:cs typeface="Times New Roman" panose="02020603050405020304" pitchFamily="18" charset="0"/>
              </a:defRPr>
            </a:pPr>
            <a:endParaRPr lang="es-EC"/>
          </a:p>
        </c:txPr>
        <c:crossAx val="350585736"/>
        <c:crosses val="autoZero"/>
        <c:crossBetween val="midCat"/>
        <c:majorUnit val="1"/>
      </c:valAx>
      <c:valAx>
        <c:axId val="350585736"/>
        <c:scaling>
          <c:orientation val="minMax"/>
          <c:min val="3"/>
        </c:scaling>
        <c:delete val="0"/>
        <c:axPos val="l"/>
        <c:title>
          <c:tx>
            <c:rich>
              <a:bodyPr rot="-5400000" spcFirstLastPara="1" vertOverflow="ellipsis" vert="horz" wrap="square" anchor="ctr" anchorCtr="1"/>
              <a:lstStyle/>
              <a:p>
                <a:pPr>
                  <a:defRPr sz="800" b="1" i="0" u="none" strike="noStrike" kern="1200" baseline="0">
                    <a:ln>
                      <a:noFill/>
                    </a:ln>
                    <a:solidFill>
                      <a:sysClr val="windowText" lastClr="000000"/>
                    </a:solidFill>
                    <a:latin typeface="Times New Roman" panose="02020603050405020304" pitchFamily="18" charset="0"/>
                    <a:ea typeface="+mn-ea"/>
                    <a:cs typeface="Times New Roman" panose="02020603050405020304" pitchFamily="18" charset="0"/>
                  </a:defRPr>
                </a:pPr>
                <a:r>
                  <a:rPr lang="en-US" sz="800">
                    <a:solidFill>
                      <a:sysClr val="windowText" lastClr="000000"/>
                    </a:solidFill>
                  </a:rPr>
                  <a:t>Na (mg/L)</a:t>
                </a:r>
              </a:p>
            </c:rich>
          </c:tx>
          <c:layout>
            <c:manualLayout>
              <c:xMode val="edge"/>
              <c:yMode val="edge"/>
              <c:x val="5.4651593197945153E-3"/>
              <c:y val="0.35438891652749471"/>
            </c:manualLayout>
          </c:layout>
          <c:overlay val="0"/>
          <c:spPr>
            <a:noFill/>
            <a:ln>
              <a:noFill/>
            </a:ln>
            <a:effectLst/>
          </c:spPr>
        </c:title>
        <c:numFmt formatCode="General" sourceLinked="1"/>
        <c:majorTickMark val="out"/>
        <c:minorTickMark val="none"/>
        <c:tickLblPos val="nextTo"/>
        <c:spPr>
          <a:noFill/>
          <a:ln w="9525" cap="flat" cmpd="sng" algn="ctr">
            <a:solidFill>
              <a:schemeClr val="tx1"/>
            </a:solidFill>
            <a:prstDash val="solid"/>
            <a:round/>
          </a:ln>
          <a:effectLst/>
        </c:spPr>
        <c:txPr>
          <a:bodyPr rot="-60000000" spcFirstLastPara="1" vertOverflow="ellipsis" vert="horz" wrap="square" anchor="ctr" anchorCtr="1"/>
          <a:lstStyle/>
          <a:p>
            <a:pPr>
              <a:defRPr sz="1000" b="0" i="0" u="none" strike="noStrike" kern="1200" baseline="0">
                <a:ln>
                  <a:noFill/>
                </a:ln>
                <a:solidFill>
                  <a:schemeClr val="tx1"/>
                </a:solidFill>
                <a:latin typeface="Times New Roman" panose="02020603050405020304" pitchFamily="18" charset="0"/>
                <a:ea typeface="+mn-ea"/>
                <a:cs typeface="Times New Roman" panose="02020603050405020304" pitchFamily="18" charset="0"/>
              </a:defRPr>
            </a:pPr>
            <a:endParaRPr lang="es-EC"/>
          </a:p>
        </c:txPr>
        <c:crossAx val="321761208"/>
        <c:crosses val="autoZero"/>
        <c:crossBetween val="midCat"/>
      </c:valAx>
      <c:spPr>
        <a:noFill/>
        <a:ln>
          <a:noFill/>
        </a:ln>
        <a:effectLst/>
      </c:spPr>
    </c:plotArea>
    <c:legend>
      <c:legendPos val="r"/>
      <c:layout>
        <c:manualLayout>
          <c:xMode val="edge"/>
          <c:yMode val="edge"/>
          <c:x val="0.81562173318078834"/>
          <c:y val="0.59844350851492401"/>
          <c:w val="0.14944455660991093"/>
          <c:h val="0.18649575779771718"/>
        </c:manualLayout>
      </c:layout>
      <c:overlay val="0"/>
      <c:spPr>
        <a:noFill/>
        <a:ln>
          <a:noFill/>
        </a:ln>
        <a:effectLst/>
      </c:spPr>
      <c:txPr>
        <a:bodyPr rot="0" spcFirstLastPara="1" vertOverflow="ellipsis" vert="horz" wrap="square" anchor="ctr" anchorCtr="1"/>
        <a:lstStyle/>
        <a:p>
          <a:pPr>
            <a:defRPr sz="550" b="0" i="0" u="none" strike="noStrike" kern="1200" baseline="0">
              <a:ln>
                <a:noFill/>
              </a:ln>
              <a:solidFill>
                <a:schemeClr val="tx1"/>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solidFill>
      <a:schemeClr val="lt1"/>
    </a:solidFill>
    <a:ln w="9525" cap="flat" cmpd="sng" algn="ctr">
      <a:noFill/>
      <a:prstDash val="solid"/>
      <a:round/>
    </a:ln>
    <a:effectLst/>
  </c:spPr>
  <c:txPr>
    <a:bodyPr/>
    <a:lstStyle/>
    <a:p>
      <a:pPr>
        <a:defRPr>
          <a:ln>
            <a:noFill/>
          </a:ln>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sz="800"/>
              <a:t>PRESENCIA DE DUREZA EN EL AGUA DEL CANAL</a:t>
            </a:r>
          </a:p>
        </c:rich>
      </c:tx>
      <c:layout>
        <c:manualLayout>
          <c:xMode val="edge"/>
          <c:yMode val="edge"/>
          <c:x val="0.22829242281509393"/>
          <c:y val="3.6643993968839002E-2"/>
        </c:manualLayout>
      </c:layout>
      <c:overlay val="0"/>
      <c:spPr>
        <a:noFill/>
        <a:ln>
          <a:noFill/>
        </a:ln>
        <a:effectLst/>
      </c:spPr>
    </c:title>
    <c:autoTitleDeleted val="0"/>
    <c:plotArea>
      <c:layout>
        <c:manualLayout>
          <c:layoutTarget val="inner"/>
          <c:xMode val="edge"/>
          <c:yMode val="edge"/>
          <c:x val="9.6591426071741038E-2"/>
          <c:y val="7.1466804354373734E-2"/>
          <c:w val="0.87822338874307382"/>
          <c:h val="0.782343787701959"/>
        </c:manualLayout>
      </c:layout>
      <c:scatterChart>
        <c:scatterStyle val="smoothMarker"/>
        <c:varyColors val="0"/>
        <c:ser>
          <c:idx val="0"/>
          <c:order val="0"/>
          <c:tx>
            <c:v>PUNTO 1</c:v>
          </c:tx>
          <c:spPr>
            <a:ln w="19050" cap="rnd" cmpd="sng" algn="ctr">
              <a:solidFill>
                <a:schemeClr val="accent6"/>
              </a:solidFill>
              <a:prstDash val="solid"/>
              <a:round/>
            </a:ln>
            <a:effectLst/>
          </c:spPr>
          <c:marker>
            <c:symbol val="circle"/>
            <c:size val="5"/>
            <c:spPr>
              <a:solidFill>
                <a:schemeClr val="accent6"/>
              </a:solidFill>
              <a:ln w="6350" cap="flat" cmpd="sng" algn="ctr">
                <a:solidFill>
                  <a:schemeClr val="accent6"/>
                </a:solidFill>
                <a:prstDash val="solid"/>
                <a:round/>
              </a:ln>
              <a:effectLst/>
            </c:spPr>
          </c:marker>
          <c:yVal>
            <c:numRef>
              <c:f>tabla!$H$2:$H$7</c:f>
              <c:numCache>
                <c:formatCode>General</c:formatCode>
                <c:ptCount val="6"/>
                <c:pt idx="0">
                  <c:v>23.43</c:v>
                </c:pt>
                <c:pt idx="1">
                  <c:v>24.22</c:v>
                </c:pt>
                <c:pt idx="2">
                  <c:v>20.34</c:v>
                </c:pt>
                <c:pt idx="3">
                  <c:v>24.74</c:v>
                </c:pt>
                <c:pt idx="4">
                  <c:v>22.93</c:v>
                </c:pt>
                <c:pt idx="5">
                  <c:v>26.04</c:v>
                </c:pt>
              </c:numCache>
            </c:numRef>
          </c:yVal>
          <c:smooth val="1"/>
        </c:ser>
        <c:ser>
          <c:idx val="1"/>
          <c:order val="1"/>
          <c:tx>
            <c:v>PUNTO 2</c:v>
          </c:tx>
          <c:spPr>
            <a:ln w="19050" cap="rnd" cmpd="sng" algn="ctr">
              <a:solidFill>
                <a:schemeClr val="accent5"/>
              </a:solidFill>
              <a:prstDash val="solid"/>
              <a:round/>
            </a:ln>
            <a:effectLst/>
          </c:spPr>
          <c:marker>
            <c:symbol val="circle"/>
            <c:size val="5"/>
            <c:spPr>
              <a:solidFill>
                <a:schemeClr val="accent5"/>
              </a:solidFill>
              <a:ln w="6350" cap="flat" cmpd="sng" algn="ctr">
                <a:solidFill>
                  <a:schemeClr val="accent5"/>
                </a:solidFill>
                <a:prstDash val="solid"/>
                <a:round/>
              </a:ln>
              <a:effectLst/>
            </c:spPr>
          </c:marker>
          <c:yVal>
            <c:numRef>
              <c:f>tabla!$H$8:$H$13</c:f>
              <c:numCache>
                <c:formatCode>General</c:formatCode>
                <c:ptCount val="6"/>
                <c:pt idx="0">
                  <c:v>23.959999999999994</c:v>
                </c:pt>
                <c:pt idx="1">
                  <c:v>22.29</c:v>
                </c:pt>
                <c:pt idx="2">
                  <c:v>21.36</c:v>
                </c:pt>
                <c:pt idx="3">
                  <c:v>22.759999999999994</c:v>
                </c:pt>
                <c:pt idx="4">
                  <c:v>21.54</c:v>
                </c:pt>
                <c:pt idx="5">
                  <c:v>23.99</c:v>
                </c:pt>
              </c:numCache>
            </c:numRef>
          </c:yVal>
          <c:smooth val="1"/>
        </c:ser>
        <c:ser>
          <c:idx val="2"/>
          <c:order val="2"/>
          <c:tx>
            <c:v>PUNTO 3</c:v>
          </c:tx>
          <c:spPr>
            <a:ln w="19050" cap="rnd" cmpd="sng" algn="ctr">
              <a:solidFill>
                <a:schemeClr val="accent4"/>
              </a:solidFill>
              <a:prstDash val="solid"/>
              <a:round/>
            </a:ln>
            <a:effectLst/>
          </c:spPr>
          <c:marker>
            <c:symbol val="circle"/>
            <c:size val="5"/>
            <c:spPr>
              <a:solidFill>
                <a:schemeClr val="accent4"/>
              </a:solidFill>
              <a:ln w="6350" cap="flat" cmpd="sng" algn="ctr">
                <a:solidFill>
                  <a:schemeClr val="accent4"/>
                </a:solidFill>
                <a:prstDash val="solid"/>
                <a:round/>
              </a:ln>
              <a:effectLst/>
            </c:spPr>
          </c:marker>
          <c:yVal>
            <c:numRef>
              <c:f>tabla!$H$14:$H$19</c:f>
              <c:numCache>
                <c:formatCode>General</c:formatCode>
                <c:ptCount val="6"/>
                <c:pt idx="0">
                  <c:v>23.919999999999995</c:v>
                </c:pt>
                <c:pt idx="1">
                  <c:v>22.35</c:v>
                </c:pt>
                <c:pt idx="2">
                  <c:v>25.74</c:v>
                </c:pt>
                <c:pt idx="3">
                  <c:v>33.68</c:v>
                </c:pt>
                <c:pt idx="4">
                  <c:v>29.57</c:v>
                </c:pt>
                <c:pt idx="5" formatCode="0.00">
                  <c:v>28.8</c:v>
                </c:pt>
              </c:numCache>
            </c:numRef>
          </c:yVal>
          <c:smooth val="1"/>
        </c:ser>
        <c:dLbls>
          <c:showLegendKey val="0"/>
          <c:showVal val="0"/>
          <c:showCatName val="0"/>
          <c:showSerName val="0"/>
          <c:showPercent val="0"/>
          <c:showBubbleSize val="0"/>
        </c:dLbls>
        <c:axId val="350585344"/>
        <c:axId val="350587696"/>
      </c:scatterChart>
      <c:valAx>
        <c:axId val="350585344"/>
        <c:scaling>
          <c:orientation val="minMax"/>
          <c:max val="6"/>
          <c:min val="1"/>
        </c:scaling>
        <c:delete val="0"/>
        <c:axPos val="b"/>
        <c:title>
          <c:tx>
            <c:rich>
              <a:bodyPr rot="0" spcFirstLastPara="1" vertOverflow="ellipsis" vert="horz" wrap="square" anchor="ctr" anchorCtr="1"/>
              <a:lstStyle/>
              <a:p>
                <a:pPr>
                  <a:defRPr sz="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sz="800"/>
                  <a:t>Día</a:t>
                </a:r>
              </a:p>
            </c:rich>
          </c:tx>
          <c:layout>
            <c:manualLayout>
              <c:xMode val="edge"/>
              <c:yMode val="edge"/>
              <c:x val="0.5119081898058454"/>
              <c:y val="0.9331762832924575"/>
            </c:manualLayout>
          </c:layout>
          <c:overlay val="0"/>
          <c:spPr>
            <a:noFill/>
            <a:ln>
              <a:noFill/>
            </a:ln>
            <a:effectLst/>
          </c:spPr>
        </c:title>
        <c:majorTickMark val="out"/>
        <c:minorTickMark val="none"/>
        <c:tickLblPos val="nextTo"/>
        <c:spPr>
          <a:noFill/>
          <a:ln w="9525" cap="flat" cmpd="sng" algn="ctr">
            <a:solidFill>
              <a:schemeClr val="tx1"/>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350587696"/>
        <c:crosses val="autoZero"/>
        <c:crossBetween val="midCat"/>
      </c:valAx>
      <c:valAx>
        <c:axId val="350587696"/>
        <c:scaling>
          <c:orientation val="minMax"/>
          <c:max val="40"/>
          <c:min val="20"/>
        </c:scaling>
        <c:delete val="0"/>
        <c:axPos val="l"/>
        <c:title>
          <c:tx>
            <c:rich>
              <a:bodyPr rot="-5400000" spcFirstLastPara="1" vertOverflow="ellipsis" vert="horz" wrap="square" anchor="ctr" anchorCtr="1"/>
              <a:lstStyle/>
              <a:p>
                <a:pPr>
                  <a:defRPr sz="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sz="800"/>
                  <a:t>Dureza (mg CaCO3/L)</a:t>
                </a:r>
              </a:p>
            </c:rich>
          </c:tx>
          <c:layout>
            <c:manualLayout>
              <c:xMode val="edge"/>
              <c:yMode val="edge"/>
              <c:x val="5.4374267046406475E-3"/>
              <c:y val="0.17430135960959853"/>
            </c:manualLayout>
          </c:layout>
          <c:overlay val="0"/>
          <c:spPr>
            <a:noFill/>
            <a:ln>
              <a:noFill/>
            </a:ln>
            <a:effectLst/>
          </c:spPr>
        </c:title>
        <c:numFmt formatCode="General" sourceLinked="1"/>
        <c:majorTickMark val="out"/>
        <c:minorTickMark val="none"/>
        <c:tickLblPos val="nextTo"/>
        <c:spPr>
          <a:noFill/>
          <a:ln w="9525" cap="flat" cmpd="sng" algn="ctr">
            <a:solidFill>
              <a:schemeClr val="tx1"/>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350585344"/>
        <c:crosses val="autoZero"/>
        <c:crossBetween val="midCat"/>
      </c:valAx>
      <c:spPr>
        <a:noFill/>
        <a:ln w="12700">
          <a:noFill/>
        </a:ln>
        <a:effectLst/>
      </c:spPr>
    </c:plotArea>
    <c:legend>
      <c:legendPos val="r"/>
      <c:layout>
        <c:manualLayout>
          <c:xMode val="edge"/>
          <c:yMode val="edge"/>
          <c:x val="0.82835405148824492"/>
          <c:y val="0.17158139196965635"/>
          <c:w val="0.16149687955672207"/>
          <c:h val="0.2062049825738996"/>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noFill/>
    <a:ln w="9525" cap="flat" cmpd="sng" algn="ctr">
      <a:noFill/>
      <a:prstDash val="solid"/>
      <a:round/>
    </a:ln>
    <a:effectLst/>
  </c:spPr>
  <c:txPr>
    <a:bodyPr/>
    <a:lstStyle/>
    <a:p>
      <a:pPr>
        <a:defRPr>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sz="800"/>
              <a:t>PRESENCIA</a:t>
            </a:r>
            <a:r>
              <a:rPr lang="es-EC" sz="800" baseline="0"/>
              <a:t> DE RAS EN EL AGUA DEL CANAL</a:t>
            </a:r>
            <a:endParaRPr lang="es-EC" sz="800"/>
          </a:p>
        </c:rich>
      </c:tx>
      <c:layout>
        <c:manualLayout>
          <c:xMode val="edge"/>
          <c:yMode val="edge"/>
          <c:x val="0.2785394952016807"/>
          <c:y val="4.6382535516393791E-2"/>
        </c:manualLayout>
      </c:layout>
      <c:overlay val="0"/>
      <c:spPr>
        <a:noFill/>
        <a:ln>
          <a:noFill/>
        </a:ln>
        <a:effectLst/>
      </c:spPr>
    </c:title>
    <c:autoTitleDeleted val="0"/>
    <c:plotArea>
      <c:layout>
        <c:manualLayout>
          <c:layoutTarget val="inner"/>
          <c:xMode val="edge"/>
          <c:yMode val="edge"/>
          <c:x val="0.147392263328503"/>
          <c:y val="6.4797709776857088E-2"/>
          <c:w val="0.82335294562680772"/>
          <c:h val="0.75132532494871584"/>
        </c:manualLayout>
      </c:layout>
      <c:scatterChart>
        <c:scatterStyle val="smoothMarker"/>
        <c:varyColors val="0"/>
        <c:ser>
          <c:idx val="0"/>
          <c:order val="0"/>
          <c:tx>
            <c:v>PUNTO 1</c:v>
          </c:tx>
          <c:spPr>
            <a:ln w="19050" cap="rnd" cmpd="sng" algn="ctr">
              <a:solidFill>
                <a:schemeClr val="accent6"/>
              </a:solidFill>
              <a:prstDash val="solid"/>
              <a:round/>
            </a:ln>
            <a:effectLst/>
          </c:spPr>
          <c:marker>
            <c:symbol val="circle"/>
            <c:size val="5"/>
            <c:spPr>
              <a:solidFill>
                <a:schemeClr val="accent6"/>
              </a:solidFill>
              <a:ln w="6350" cap="flat" cmpd="sng" algn="ctr">
                <a:solidFill>
                  <a:schemeClr val="accent6"/>
                </a:solidFill>
                <a:prstDash val="solid"/>
                <a:round/>
              </a:ln>
              <a:effectLst/>
            </c:spPr>
          </c:marker>
          <c:yVal>
            <c:numRef>
              <c:f>tabla!$J$2:$J$7</c:f>
              <c:numCache>
                <c:formatCode>General</c:formatCode>
                <c:ptCount val="6"/>
                <c:pt idx="0">
                  <c:v>0.33000000000000013</c:v>
                </c:pt>
                <c:pt idx="1">
                  <c:v>0.31000000000000011</c:v>
                </c:pt>
                <c:pt idx="2">
                  <c:v>0.46</c:v>
                </c:pt>
                <c:pt idx="3">
                  <c:v>0.4200000000000001</c:v>
                </c:pt>
                <c:pt idx="4">
                  <c:v>0.46</c:v>
                </c:pt>
                <c:pt idx="5">
                  <c:v>0.56999999999999995</c:v>
                </c:pt>
              </c:numCache>
            </c:numRef>
          </c:yVal>
          <c:smooth val="1"/>
          <c:extLst xmlns:c16r2="http://schemas.microsoft.com/office/drawing/2015/06/chart">
            <c:ext xmlns:c16="http://schemas.microsoft.com/office/drawing/2014/chart" uri="{C3380CC4-5D6E-409C-BE32-E72D297353CC}">
              <c16:uniqueId val="{00000000-B9FD-40DA-B16C-89F8AE0DF659}"/>
            </c:ext>
          </c:extLst>
        </c:ser>
        <c:ser>
          <c:idx val="1"/>
          <c:order val="1"/>
          <c:tx>
            <c:v>PUNTO 2</c:v>
          </c:tx>
          <c:spPr>
            <a:ln w="19050" cap="rnd" cmpd="sng" algn="ctr">
              <a:solidFill>
                <a:schemeClr val="accent5"/>
              </a:solidFill>
              <a:prstDash val="solid"/>
              <a:round/>
            </a:ln>
            <a:effectLst/>
          </c:spPr>
          <c:marker>
            <c:symbol val="circle"/>
            <c:size val="5"/>
            <c:spPr>
              <a:solidFill>
                <a:schemeClr val="accent5"/>
              </a:solidFill>
              <a:ln w="6350" cap="flat" cmpd="sng" algn="ctr">
                <a:solidFill>
                  <a:schemeClr val="accent5"/>
                </a:solidFill>
                <a:prstDash val="solid"/>
                <a:round/>
              </a:ln>
              <a:effectLst/>
            </c:spPr>
          </c:marker>
          <c:yVal>
            <c:numRef>
              <c:f>tabla!$J$8:$J$13</c:f>
              <c:numCache>
                <c:formatCode>General</c:formatCode>
                <c:ptCount val="6"/>
                <c:pt idx="0">
                  <c:v>0.32000000000000012</c:v>
                </c:pt>
                <c:pt idx="1">
                  <c:v>0.31000000000000011</c:v>
                </c:pt>
                <c:pt idx="2">
                  <c:v>0.47000000000000008</c:v>
                </c:pt>
                <c:pt idx="3">
                  <c:v>0.4900000000000001</c:v>
                </c:pt>
                <c:pt idx="4">
                  <c:v>0.52</c:v>
                </c:pt>
                <c:pt idx="5">
                  <c:v>0.53</c:v>
                </c:pt>
              </c:numCache>
            </c:numRef>
          </c:yVal>
          <c:smooth val="1"/>
          <c:extLst xmlns:c16r2="http://schemas.microsoft.com/office/drawing/2015/06/chart">
            <c:ext xmlns:c16="http://schemas.microsoft.com/office/drawing/2014/chart" uri="{C3380CC4-5D6E-409C-BE32-E72D297353CC}">
              <c16:uniqueId val="{00000001-B9FD-40DA-B16C-89F8AE0DF659}"/>
            </c:ext>
          </c:extLst>
        </c:ser>
        <c:ser>
          <c:idx val="2"/>
          <c:order val="2"/>
          <c:tx>
            <c:v>PUNTO 3</c:v>
          </c:tx>
          <c:spPr>
            <a:ln w="19050" cap="rnd" cmpd="sng" algn="ctr">
              <a:solidFill>
                <a:schemeClr val="accent4"/>
              </a:solidFill>
              <a:prstDash val="solid"/>
              <a:round/>
            </a:ln>
            <a:effectLst/>
          </c:spPr>
          <c:marker>
            <c:symbol val="circle"/>
            <c:size val="5"/>
            <c:spPr>
              <a:solidFill>
                <a:schemeClr val="accent4"/>
              </a:solidFill>
              <a:ln w="6350" cap="flat" cmpd="sng" algn="ctr">
                <a:solidFill>
                  <a:schemeClr val="accent4"/>
                </a:solidFill>
                <a:prstDash val="solid"/>
                <a:round/>
              </a:ln>
              <a:effectLst/>
            </c:spPr>
          </c:marker>
          <c:yVal>
            <c:numRef>
              <c:f>tabla!$J$14:$J$19</c:f>
              <c:numCache>
                <c:formatCode>General</c:formatCode>
                <c:ptCount val="6"/>
                <c:pt idx="0">
                  <c:v>0.32000000000000012</c:v>
                </c:pt>
                <c:pt idx="1">
                  <c:v>0.33000000000000013</c:v>
                </c:pt>
                <c:pt idx="2">
                  <c:v>0.56000000000000005</c:v>
                </c:pt>
                <c:pt idx="3">
                  <c:v>0.53</c:v>
                </c:pt>
                <c:pt idx="4">
                  <c:v>0.55000000000000004</c:v>
                </c:pt>
                <c:pt idx="5">
                  <c:v>0.56000000000000005</c:v>
                </c:pt>
              </c:numCache>
            </c:numRef>
          </c:yVal>
          <c:smooth val="1"/>
          <c:extLst xmlns:c16r2="http://schemas.microsoft.com/office/drawing/2015/06/chart">
            <c:ext xmlns:c16="http://schemas.microsoft.com/office/drawing/2014/chart" uri="{C3380CC4-5D6E-409C-BE32-E72D297353CC}">
              <c16:uniqueId val="{00000002-B9FD-40DA-B16C-89F8AE0DF659}"/>
            </c:ext>
          </c:extLst>
        </c:ser>
        <c:dLbls>
          <c:showLegendKey val="0"/>
          <c:showVal val="0"/>
          <c:showCatName val="0"/>
          <c:showSerName val="0"/>
          <c:showPercent val="0"/>
          <c:showBubbleSize val="0"/>
        </c:dLbls>
        <c:axId val="350586520"/>
        <c:axId val="350586912"/>
      </c:scatterChart>
      <c:valAx>
        <c:axId val="350586520"/>
        <c:scaling>
          <c:orientation val="minMax"/>
          <c:max val="6"/>
          <c:min val="1"/>
        </c:scaling>
        <c:delete val="0"/>
        <c:axPos val="b"/>
        <c:title>
          <c:tx>
            <c:rich>
              <a:bodyPr rot="0" spcFirstLastPara="1" vertOverflow="ellipsis" vert="horz" wrap="square" anchor="ctr" anchorCtr="1"/>
              <a:lstStyle/>
              <a:p>
                <a:pPr>
                  <a:defRPr sz="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800"/>
                  <a:t>Día</a:t>
                </a:r>
              </a:p>
            </c:rich>
          </c:tx>
          <c:layout>
            <c:manualLayout>
              <c:xMode val="edge"/>
              <c:yMode val="edge"/>
              <c:x val="0.50024873276649728"/>
              <c:y val="0.93303712035995501"/>
            </c:manualLayout>
          </c:layout>
          <c:overlay val="0"/>
          <c:spPr>
            <a:noFill/>
            <a:ln>
              <a:noFill/>
            </a:ln>
            <a:effectLst/>
          </c:spPr>
        </c:title>
        <c:majorTickMark val="out"/>
        <c:minorTickMark val="none"/>
        <c:tickLblPos val="nextTo"/>
        <c:spPr>
          <a:noFill/>
          <a:ln w="9525" cap="flat" cmpd="sng" algn="ctr">
            <a:solidFill>
              <a:schemeClr val="tx1"/>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350586912"/>
        <c:crosses val="autoZero"/>
        <c:crossBetween val="midCat"/>
      </c:valAx>
      <c:valAx>
        <c:axId val="350586912"/>
        <c:scaling>
          <c:orientation val="minMax"/>
          <c:max val="0.60000000000000031"/>
          <c:min val="0.30000000000000016"/>
        </c:scaling>
        <c:delete val="0"/>
        <c:axPos val="l"/>
        <c:title>
          <c:tx>
            <c:rich>
              <a:bodyPr rot="-5400000" spcFirstLastPara="1" vertOverflow="ellipsis" vert="horz" wrap="square" anchor="ctr" anchorCtr="1"/>
              <a:lstStyle/>
              <a:p>
                <a:pPr>
                  <a:defRPr sz="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sz="800"/>
                  <a:t>RAS</a:t>
                </a:r>
              </a:p>
            </c:rich>
          </c:tx>
          <c:layout>
            <c:manualLayout>
              <c:xMode val="edge"/>
              <c:yMode val="edge"/>
              <c:x val="2.8797696184305254E-3"/>
              <c:y val="0.42770506974659511"/>
            </c:manualLayout>
          </c:layout>
          <c:overlay val="0"/>
          <c:spPr>
            <a:noFill/>
            <a:ln>
              <a:noFill/>
            </a:ln>
            <a:effectLst/>
          </c:spPr>
        </c:title>
        <c:numFmt formatCode="General" sourceLinked="1"/>
        <c:majorTickMark val="out"/>
        <c:minorTickMark val="none"/>
        <c:tickLblPos val="nextTo"/>
        <c:spPr>
          <a:noFill/>
          <a:ln w="9525" cap="flat" cmpd="sng" algn="ctr">
            <a:solidFill>
              <a:schemeClr val="tx1"/>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350586520"/>
        <c:crosses val="autoZero"/>
        <c:crossBetween val="midCat"/>
      </c:valAx>
      <c:spPr>
        <a:noFill/>
        <a:ln w="12700">
          <a:noFill/>
        </a:ln>
        <a:effectLst/>
      </c:spPr>
    </c:plotArea>
    <c:legend>
      <c:legendPos val="r"/>
      <c:layout>
        <c:manualLayout>
          <c:xMode val="edge"/>
          <c:yMode val="edge"/>
          <c:x val="0.8173499789954437"/>
          <c:y val="0.58260639774976919"/>
          <c:w val="0.16113879334927925"/>
          <c:h val="0.19965879265091865"/>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noFill/>
    <a:ln w="9525" cap="flat" cmpd="sng" algn="ctr">
      <a:noFill/>
      <a:prstDash val="solid"/>
      <a:round/>
    </a:ln>
    <a:effectLst/>
  </c:spPr>
  <c:txPr>
    <a:bodyPr/>
    <a:lstStyle/>
    <a:p>
      <a:pPr>
        <a:defRPr>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sz="800"/>
              <a:t>PRESENCIA DE CONDUCTIVIDAD ELÉCTRICA</a:t>
            </a:r>
            <a:r>
              <a:rPr lang="es-EC" sz="800" baseline="0"/>
              <a:t> EN EL CANAL </a:t>
            </a:r>
            <a:endParaRPr lang="es-EC" sz="800"/>
          </a:p>
        </c:rich>
      </c:tx>
      <c:layout>
        <c:manualLayout>
          <c:xMode val="edge"/>
          <c:yMode val="edge"/>
          <c:x val="0.21440225035161745"/>
          <c:y val="6.1078769648175997E-2"/>
        </c:manualLayout>
      </c:layout>
      <c:overlay val="0"/>
      <c:spPr>
        <a:noFill/>
        <a:ln>
          <a:noFill/>
        </a:ln>
        <a:effectLst/>
      </c:spPr>
    </c:title>
    <c:autoTitleDeleted val="0"/>
    <c:plotArea>
      <c:layout>
        <c:manualLayout>
          <c:layoutTarget val="inner"/>
          <c:xMode val="edge"/>
          <c:yMode val="edge"/>
          <c:x val="0.13926752826782729"/>
          <c:y val="2.7652835530390163E-2"/>
          <c:w val="0.81953198888113665"/>
          <c:h val="0.81830349857953155"/>
        </c:manualLayout>
      </c:layout>
      <c:scatterChart>
        <c:scatterStyle val="smoothMarker"/>
        <c:varyColors val="0"/>
        <c:ser>
          <c:idx val="0"/>
          <c:order val="0"/>
          <c:tx>
            <c:v>PUNTO 1</c:v>
          </c:tx>
          <c:spPr>
            <a:ln w="19050" cap="rnd" cmpd="sng" algn="ctr">
              <a:solidFill>
                <a:schemeClr val="accent6"/>
              </a:solidFill>
              <a:prstDash val="solid"/>
              <a:round/>
            </a:ln>
            <a:effectLst/>
          </c:spPr>
          <c:marker>
            <c:symbol val="diamond"/>
            <c:size val="6"/>
            <c:spPr>
              <a:solidFill>
                <a:schemeClr val="accent6"/>
              </a:solidFill>
              <a:ln w="6350" cap="flat" cmpd="sng" algn="ctr">
                <a:solidFill>
                  <a:schemeClr val="accent6"/>
                </a:solidFill>
                <a:prstDash val="solid"/>
                <a:round/>
              </a:ln>
              <a:effectLst/>
            </c:spPr>
          </c:marker>
          <c:yVal>
            <c:numRef>
              <c:f>tabla!$D$2:$D$7</c:f>
              <c:numCache>
                <c:formatCode>General</c:formatCode>
                <c:ptCount val="6"/>
                <c:pt idx="0">
                  <c:v>8.0000000000000029E-2</c:v>
                </c:pt>
                <c:pt idx="1">
                  <c:v>8.0000000000000029E-2</c:v>
                </c:pt>
                <c:pt idx="2">
                  <c:v>7.0000000000000021E-2</c:v>
                </c:pt>
                <c:pt idx="3">
                  <c:v>7.0000000000000021E-2</c:v>
                </c:pt>
                <c:pt idx="4">
                  <c:v>8.0000000000000029E-2</c:v>
                </c:pt>
                <c:pt idx="5">
                  <c:v>0.11</c:v>
                </c:pt>
              </c:numCache>
            </c:numRef>
          </c:yVal>
          <c:smooth val="1"/>
        </c:ser>
        <c:ser>
          <c:idx val="1"/>
          <c:order val="1"/>
          <c:tx>
            <c:v>PUNTO 2</c:v>
          </c:tx>
          <c:spPr>
            <a:ln w="19050" cap="rnd" cmpd="sng" algn="ctr">
              <a:solidFill>
                <a:schemeClr val="accent5"/>
              </a:solidFill>
              <a:prstDash val="solid"/>
              <a:round/>
            </a:ln>
            <a:effectLst/>
          </c:spPr>
          <c:marker>
            <c:symbol val="square"/>
            <c:size val="6"/>
            <c:spPr>
              <a:solidFill>
                <a:schemeClr val="accent5"/>
              </a:solidFill>
              <a:ln w="6350" cap="flat" cmpd="sng" algn="ctr">
                <a:solidFill>
                  <a:schemeClr val="accent5"/>
                </a:solidFill>
                <a:prstDash val="solid"/>
                <a:round/>
              </a:ln>
              <a:effectLst/>
            </c:spPr>
          </c:marker>
          <c:yVal>
            <c:numRef>
              <c:f>tabla!$D$8:$D$13</c:f>
              <c:numCache>
                <c:formatCode>General</c:formatCode>
                <c:ptCount val="6"/>
                <c:pt idx="0">
                  <c:v>8.0000000000000029E-2</c:v>
                </c:pt>
                <c:pt idx="1">
                  <c:v>8.0000000000000029E-2</c:v>
                </c:pt>
                <c:pt idx="2">
                  <c:v>8.0000000000000029E-2</c:v>
                </c:pt>
                <c:pt idx="3">
                  <c:v>8.0000000000000029E-2</c:v>
                </c:pt>
                <c:pt idx="4">
                  <c:v>8.0000000000000029E-2</c:v>
                </c:pt>
                <c:pt idx="5">
                  <c:v>0.1</c:v>
                </c:pt>
              </c:numCache>
            </c:numRef>
          </c:yVal>
          <c:smooth val="1"/>
        </c:ser>
        <c:ser>
          <c:idx val="2"/>
          <c:order val="2"/>
          <c:tx>
            <c:v>PUNTO 3</c:v>
          </c:tx>
          <c:spPr>
            <a:ln w="19050" cap="rnd" cmpd="sng" algn="ctr">
              <a:solidFill>
                <a:schemeClr val="accent4"/>
              </a:solidFill>
              <a:prstDash val="solid"/>
              <a:round/>
            </a:ln>
            <a:effectLst/>
          </c:spPr>
          <c:marker>
            <c:symbol val="triangle"/>
            <c:size val="6"/>
            <c:spPr>
              <a:solidFill>
                <a:schemeClr val="accent4"/>
              </a:solidFill>
              <a:ln w="6350" cap="flat" cmpd="sng" algn="ctr">
                <a:solidFill>
                  <a:schemeClr val="accent4"/>
                </a:solidFill>
                <a:prstDash val="solid"/>
                <a:round/>
              </a:ln>
              <a:effectLst/>
            </c:spPr>
          </c:marker>
          <c:yVal>
            <c:numRef>
              <c:f>tabla!$D$14:$D$19</c:f>
              <c:numCache>
                <c:formatCode>General</c:formatCode>
                <c:ptCount val="6"/>
                <c:pt idx="0">
                  <c:v>8.0000000000000029E-2</c:v>
                </c:pt>
                <c:pt idx="1">
                  <c:v>9.0000000000000024E-2</c:v>
                </c:pt>
                <c:pt idx="2">
                  <c:v>0.1</c:v>
                </c:pt>
                <c:pt idx="3">
                  <c:v>0.12000000000000002</c:v>
                </c:pt>
                <c:pt idx="4">
                  <c:v>0.1</c:v>
                </c:pt>
                <c:pt idx="5">
                  <c:v>0.13</c:v>
                </c:pt>
              </c:numCache>
            </c:numRef>
          </c:yVal>
          <c:smooth val="1"/>
        </c:ser>
        <c:dLbls>
          <c:showLegendKey val="0"/>
          <c:showVal val="0"/>
          <c:showCatName val="0"/>
          <c:showSerName val="0"/>
          <c:showPercent val="0"/>
          <c:showBubbleSize val="0"/>
        </c:dLbls>
        <c:axId val="350588088"/>
        <c:axId val="350588480"/>
      </c:scatterChart>
      <c:valAx>
        <c:axId val="350588088"/>
        <c:scaling>
          <c:orientation val="minMax"/>
          <c:max val="6"/>
          <c:min val="1"/>
        </c:scaling>
        <c:delete val="0"/>
        <c:axPos val="b"/>
        <c:title>
          <c:tx>
            <c:rich>
              <a:bodyPr rot="0" spcFirstLastPara="1" vertOverflow="ellipsis" vert="horz" wrap="square" anchor="ctr" anchorCtr="1"/>
              <a:lstStyle/>
              <a:p>
                <a:pPr>
                  <a:defRPr sz="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sz="800"/>
                  <a:t>Dia</a:t>
                </a:r>
              </a:p>
            </c:rich>
          </c:tx>
          <c:layout>
            <c:manualLayout>
              <c:xMode val="edge"/>
              <c:yMode val="edge"/>
              <c:x val="0.49472961449439073"/>
              <c:y val="0.92901330130343873"/>
            </c:manualLayout>
          </c:layout>
          <c:overlay val="0"/>
          <c:spPr>
            <a:noFill/>
            <a:ln>
              <a:noFill/>
            </a:ln>
            <a:effectLst/>
          </c:spPr>
        </c:title>
        <c:majorTickMark val="out"/>
        <c:minorTickMark val="none"/>
        <c:tickLblPos val="nextTo"/>
        <c:spPr>
          <a:noFill/>
          <a:ln w="9525" cap="flat" cmpd="sng" algn="ctr">
            <a:solidFill>
              <a:schemeClr val="tx1"/>
            </a:solidFill>
            <a:prstDash val="solid"/>
            <a:round/>
          </a:ln>
          <a:effectLst/>
        </c:spPr>
        <c:txPr>
          <a:bodyPr rot="0" spcFirstLastPara="1" vertOverflow="ellipsis"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350588480"/>
        <c:crosses val="autoZero"/>
        <c:crossBetween val="midCat"/>
        <c:majorUnit val="1"/>
        <c:minorUnit val="1"/>
      </c:valAx>
      <c:valAx>
        <c:axId val="350588480"/>
        <c:scaling>
          <c:orientation val="minMax"/>
          <c:max val="0.16000000000000003"/>
          <c:min val="6.0000000000000026E-2"/>
        </c:scaling>
        <c:delete val="0"/>
        <c:axPos val="l"/>
        <c:title>
          <c:tx>
            <c:rich>
              <a:bodyPr rot="-5400000" spcFirstLastPara="1" vertOverflow="ellipsis" vert="horz" wrap="square" anchor="ctr" anchorCtr="1"/>
              <a:lstStyle/>
              <a:p>
                <a:pPr>
                  <a:defRPr sz="8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sz="800">
                    <a:solidFill>
                      <a:sysClr val="windowText" lastClr="000000"/>
                    </a:solidFill>
                  </a:rPr>
                  <a:t>CE (dS/m)</a:t>
                </a:r>
              </a:p>
            </c:rich>
          </c:tx>
          <c:layout>
            <c:manualLayout>
              <c:xMode val="edge"/>
              <c:yMode val="edge"/>
              <c:x val="5.0692714043655924E-3"/>
              <c:y val="0.32769340273143821"/>
            </c:manualLayout>
          </c:layout>
          <c:overlay val="0"/>
          <c:spPr>
            <a:noFill/>
            <a:ln>
              <a:noFill/>
            </a:ln>
            <a:effectLst/>
          </c:spPr>
        </c:title>
        <c:numFmt formatCode="General" sourceLinked="1"/>
        <c:majorTickMark val="out"/>
        <c:minorTickMark val="none"/>
        <c:tickLblPos val="nextTo"/>
        <c:spPr>
          <a:noFill/>
          <a:ln w="9525" cap="flat" cmpd="sng" algn="ctr">
            <a:solidFill>
              <a:schemeClr val="tx1"/>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350588088"/>
        <c:crossesAt val="4.0000000000000022E-2"/>
        <c:crossBetween val="midCat"/>
        <c:majorUnit val="2.0000000000000011E-2"/>
      </c:valAx>
      <c:spPr>
        <a:noFill/>
        <a:ln w="12700">
          <a:noFill/>
        </a:ln>
        <a:effectLst>
          <a:outerShdw blurRad="50800" dist="50800" dir="5400000" algn="ctr" rotWithShape="0">
            <a:schemeClr val="bg1"/>
          </a:outerShdw>
        </a:effectLst>
      </c:spPr>
    </c:plotArea>
    <c:legend>
      <c:legendPos val="r"/>
      <c:layout>
        <c:manualLayout>
          <c:xMode val="edge"/>
          <c:yMode val="edge"/>
          <c:x val="0.72590340764366468"/>
          <c:y val="0.19215979358512389"/>
          <c:w val="0.15331982236397665"/>
          <c:h val="0.18844200654693447"/>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legend>
    <c:plotVisOnly val="1"/>
    <c:dispBlanksAs val="zero"/>
    <c:showDLblsOverMax val="0"/>
  </c:chart>
  <c:spPr>
    <a:noFill/>
    <a:ln w="9525" cap="flat" cmpd="sng" algn="ctr">
      <a:noFill/>
      <a:prstDash val="solid"/>
      <a:round/>
    </a:ln>
    <a:effectLst/>
  </c:spPr>
  <c:txPr>
    <a:bodyPr/>
    <a:lstStyle/>
    <a:p>
      <a:pPr>
        <a:defRPr>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sz="800"/>
              <a:t>PRESENCIA DE STD EN EL CANAL</a:t>
            </a:r>
          </a:p>
        </c:rich>
      </c:tx>
      <c:layout>
        <c:manualLayout>
          <c:xMode val="edge"/>
          <c:yMode val="edge"/>
          <c:x val="0.3592953564701033"/>
          <c:y val="2.1334716881320069E-2"/>
        </c:manualLayout>
      </c:layout>
      <c:overlay val="0"/>
      <c:spPr>
        <a:noFill/>
        <a:ln>
          <a:noFill/>
        </a:ln>
        <a:effectLst/>
      </c:spPr>
    </c:title>
    <c:autoTitleDeleted val="0"/>
    <c:plotArea>
      <c:layout>
        <c:manualLayout>
          <c:layoutTarget val="inner"/>
          <c:xMode val="edge"/>
          <c:yMode val="edge"/>
          <c:x val="0.15245993853154041"/>
          <c:y val="2.5154195799693541E-2"/>
          <c:w val="0.70254546213532454"/>
          <c:h val="0.88013037573278463"/>
        </c:manualLayout>
      </c:layout>
      <c:scatterChart>
        <c:scatterStyle val="smoothMarker"/>
        <c:varyColors val="0"/>
        <c:ser>
          <c:idx val="0"/>
          <c:order val="0"/>
          <c:tx>
            <c:v>PUNTO 1</c:v>
          </c:tx>
          <c:spPr>
            <a:ln w="19050" cap="rnd" cmpd="sng" algn="ctr">
              <a:solidFill>
                <a:schemeClr val="accent6"/>
              </a:solidFill>
              <a:prstDash val="solid"/>
              <a:round/>
            </a:ln>
            <a:effectLst/>
          </c:spPr>
          <c:marker>
            <c:symbol val="diamond"/>
            <c:size val="6"/>
            <c:spPr>
              <a:solidFill>
                <a:schemeClr val="accent6"/>
              </a:solidFill>
              <a:ln w="6350" cap="flat" cmpd="sng" algn="ctr">
                <a:solidFill>
                  <a:schemeClr val="accent6"/>
                </a:solidFill>
                <a:prstDash val="solid"/>
                <a:round/>
              </a:ln>
              <a:effectLst/>
            </c:spPr>
          </c:marker>
          <c:yVal>
            <c:numRef>
              <c:f>tabla!$I$2:$I$7</c:f>
              <c:numCache>
                <c:formatCode>General</c:formatCode>
                <c:ptCount val="6"/>
                <c:pt idx="0" formatCode="0.00">
                  <c:v>51.2</c:v>
                </c:pt>
                <c:pt idx="1">
                  <c:v>48.64</c:v>
                </c:pt>
                <c:pt idx="2">
                  <c:v>46.93</c:v>
                </c:pt>
                <c:pt idx="3">
                  <c:v>42.67</c:v>
                </c:pt>
                <c:pt idx="4">
                  <c:v>52.91</c:v>
                </c:pt>
                <c:pt idx="5">
                  <c:v>71.47</c:v>
                </c:pt>
              </c:numCache>
            </c:numRef>
          </c:yVal>
          <c:smooth val="1"/>
        </c:ser>
        <c:ser>
          <c:idx val="1"/>
          <c:order val="1"/>
          <c:tx>
            <c:v>PUNTO 2</c:v>
          </c:tx>
          <c:spPr>
            <a:ln w="19050" cap="rnd" cmpd="sng" algn="ctr">
              <a:solidFill>
                <a:schemeClr val="accent5"/>
              </a:solidFill>
              <a:prstDash val="solid"/>
              <a:round/>
            </a:ln>
            <a:effectLst/>
          </c:spPr>
          <c:marker>
            <c:symbol val="square"/>
            <c:size val="6"/>
            <c:spPr>
              <a:solidFill>
                <a:schemeClr val="accent5"/>
              </a:solidFill>
              <a:ln w="6350" cap="flat" cmpd="sng" algn="ctr">
                <a:solidFill>
                  <a:schemeClr val="accent5"/>
                </a:solidFill>
                <a:prstDash val="solid"/>
                <a:round/>
              </a:ln>
              <a:effectLst/>
            </c:spPr>
          </c:marker>
          <c:yVal>
            <c:numRef>
              <c:f>tabla!$I$8:$I$13</c:f>
              <c:numCache>
                <c:formatCode>General</c:formatCode>
                <c:ptCount val="6"/>
                <c:pt idx="0">
                  <c:v>51.84</c:v>
                </c:pt>
                <c:pt idx="1">
                  <c:v>50.77</c:v>
                </c:pt>
                <c:pt idx="2" formatCode="0.00">
                  <c:v>51.2</c:v>
                </c:pt>
                <c:pt idx="3">
                  <c:v>49.92</c:v>
                </c:pt>
                <c:pt idx="4">
                  <c:v>50.99</c:v>
                </c:pt>
                <c:pt idx="5">
                  <c:v>66.56</c:v>
                </c:pt>
              </c:numCache>
            </c:numRef>
          </c:yVal>
          <c:smooth val="1"/>
        </c:ser>
        <c:ser>
          <c:idx val="2"/>
          <c:order val="2"/>
          <c:tx>
            <c:v>PUNTO 3</c:v>
          </c:tx>
          <c:spPr>
            <a:ln w="19050" cap="rnd" cmpd="sng" algn="ctr">
              <a:solidFill>
                <a:schemeClr val="accent4"/>
              </a:solidFill>
              <a:prstDash val="solid"/>
              <a:round/>
            </a:ln>
            <a:effectLst/>
          </c:spPr>
          <c:marker>
            <c:symbol val="triangle"/>
            <c:size val="6"/>
            <c:spPr>
              <a:solidFill>
                <a:schemeClr val="accent4"/>
              </a:solidFill>
              <a:ln w="6350" cap="flat" cmpd="sng" algn="ctr">
                <a:solidFill>
                  <a:schemeClr val="accent4"/>
                </a:solidFill>
                <a:prstDash val="solid"/>
                <a:round/>
              </a:ln>
              <a:effectLst/>
            </c:spPr>
          </c:marker>
          <c:yVal>
            <c:numRef>
              <c:f>tabla!$I$14:$I$19</c:f>
              <c:numCache>
                <c:formatCode>General</c:formatCode>
                <c:ptCount val="6"/>
                <c:pt idx="0">
                  <c:v>53.760000000000012</c:v>
                </c:pt>
                <c:pt idx="1">
                  <c:v>55.89</c:v>
                </c:pt>
                <c:pt idx="2" formatCode="0.00">
                  <c:v>67.2</c:v>
                </c:pt>
                <c:pt idx="3">
                  <c:v>77.23</c:v>
                </c:pt>
                <c:pt idx="4">
                  <c:v>64.209999999999994</c:v>
                </c:pt>
                <c:pt idx="5">
                  <c:v>81.489999999999995</c:v>
                </c:pt>
              </c:numCache>
            </c:numRef>
          </c:yVal>
          <c:smooth val="1"/>
        </c:ser>
        <c:dLbls>
          <c:showLegendKey val="0"/>
          <c:showVal val="0"/>
          <c:showCatName val="0"/>
          <c:showSerName val="0"/>
          <c:showPercent val="0"/>
          <c:showBubbleSize val="0"/>
        </c:dLbls>
        <c:axId val="350966352"/>
        <c:axId val="350969488"/>
      </c:scatterChart>
      <c:valAx>
        <c:axId val="350966352"/>
        <c:scaling>
          <c:orientation val="minMax"/>
          <c:max val="6"/>
          <c:min val="1"/>
        </c:scaling>
        <c:delete val="0"/>
        <c:axPos val="b"/>
        <c:title>
          <c:tx>
            <c:rich>
              <a:bodyPr rot="0" spcFirstLastPara="1" vertOverflow="ellipsis" vert="horz" wrap="square" anchor="ctr" anchorCtr="1"/>
              <a:lstStyle/>
              <a:p>
                <a:pPr>
                  <a:defRPr sz="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800"/>
                  <a:t>Día</a:t>
                </a:r>
              </a:p>
            </c:rich>
          </c:tx>
          <c:layout>
            <c:manualLayout>
              <c:xMode val="edge"/>
              <c:yMode val="edge"/>
              <c:x val="0.51196986062626859"/>
              <c:y val="0.93246332580520463"/>
            </c:manualLayout>
          </c:layout>
          <c:overlay val="0"/>
          <c:spPr>
            <a:noFill/>
            <a:ln>
              <a:noFill/>
            </a:ln>
            <a:effectLst/>
          </c:spPr>
        </c:title>
        <c:majorTickMark val="out"/>
        <c:minorTickMark val="none"/>
        <c:tickLblPos val="nextTo"/>
        <c:spPr>
          <a:noFill/>
          <a:ln w="12700" cap="flat" cmpd="sng" algn="ctr">
            <a:solidFill>
              <a:schemeClr val="tx1"/>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350969488"/>
        <c:crosses val="autoZero"/>
        <c:crossBetween val="midCat"/>
      </c:valAx>
      <c:valAx>
        <c:axId val="350969488"/>
        <c:scaling>
          <c:orientation val="minMax"/>
          <c:min val="40"/>
        </c:scaling>
        <c:delete val="0"/>
        <c:axPos val="l"/>
        <c:title>
          <c:tx>
            <c:rich>
              <a:bodyPr rot="-5400000" spcFirstLastPara="1" vertOverflow="ellipsis" vert="horz" wrap="square" anchor="ctr" anchorCtr="1"/>
              <a:lstStyle/>
              <a:p>
                <a:pPr>
                  <a:defRPr sz="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sz="800"/>
                  <a:t>STD (mg/L)</a:t>
                </a:r>
              </a:p>
            </c:rich>
          </c:tx>
          <c:layout>
            <c:manualLayout>
              <c:xMode val="edge"/>
              <c:yMode val="edge"/>
              <c:x val="2.5156725539177735E-2"/>
              <c:y val="0.33724970276151378"/>
            </c:manualLayout>
          </c:layout>
          <c:overlay val="0"/>
          <c:spPr>
            <a:noFill/>
            <a:ln>
              <a:noFill/>
            </a:ln>
            <a:effectLst/>
          </c:spPr>
        </c:title>
        <c:numFmt formatCode="0.00" sourceLinked="1"/>
        <c:majorTickMark val="out"/>
        <c:minorTickMark val="none"/>
        <c:tickLblPos val="nextTo"/>
        <c:spPr>
          <a:noFill/>
          <a:ln w="12700" cap="flat" cmpd="sng" algn="ctr">
            <a:solidFill>
              <a:schemeClr val="tx1"/>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350966352"/>
        <c:crosses val="autoZero"/>
        <c:crossBetween val="midCat"/>
      </c:valAx>
      <c:spPr>
        <a:noFill/>
        <a:ln w="12700">
          <a:noFill/>
        </a:ln>
        <a:effectLst/>
      </c:spPr>
    </c:plotArea>
    <c:legend>
      <c:legendPos val="r"/>
      <c:layout>
        <c:manualLayout>
          <c:xMode val="edge"/>
          <c:yMode val="edge"/>
          <c:x val="0.74979018278778775"/>
          <c:y val="0.58509327884529727"/>
          <c:w val="0.14448030974259429"/>
          <c:h val="0.18467964760218927"/>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noFill/>
    <a:ln w="9525" cap="flat" cmpd="sng" algn="ctr">
      <a:noFill/>
      <a:prstDash val="solid"/>
      <a:round/>
    </a:ln>
    <a:effectLst/>
  </c:spPr>
  <c:txPr>
    <a:bodyPr/>
    <a:lstStyle/>
    <a:p>
      <a:pPr>
        <a:defRPr>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image" Target="../media/image6.png"/><Relationship Id="rId4" Type="http://schemas.openxmlformats.org/officeDocument/2006/relationships/image" Target="../media/image9.png"/></Relationships>
</file>

<file path=ppt/diagrams/_rels/data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 Id="rId4" Type="http://schemas.openxmlformats.org/officeDocument/2006/relationships/image" Target="../media/image26.png"/></Relationships>
</file>

<file path=ppt/diagrams/_rels/data16.xml.rels><?xml version="1.0" encoding="UTF-8" standalone="yes"?>
<Relationships xmlns="http://schemas.openxmlformats.org/package/2006/relationships"><Relationship Id="rId1" Type="http://schemas.openxmlformats.org/officeDocument/2006/relationships/image" Target="../media/image2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image" Target="../media/image6.png"/><Relationship Id="rId4" Type="http://schemas.openxmlformats.org/officeDocument/2006/relationships/image" Target="../media/image9.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 Id="rId4" Type="http://schemas.openxmlformats.org/officeDocument/2006/relationships/image" Target="../media/image26.png"/></Relationships>
</file>

<file path=ppt/diagrams/_rels/drawing16.xml.rels><?xml version="1.0" encoding="UTF-8" standalone="yes"?>
<Relationships xmlns="http://schemas.openxmlformats.org/package/2006/relationships"><Relationship Id="rId1"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7A5068-F5D4-4EE3-AB46-DE2EF57E9E84}" type="doc">
      <dgm:prSet loTypeId="urn:microsoft.com/office/officeart/2005/8/layout/vList3#1" loCatId="list" qsTypeId="urn:microsoft.com/office/officeart/2005/8/quickstyle/simple1" qsCatId="simple" csTypeId="urn:microsoft.com/office/officeart/2005/8/colors/accent1_1" csCatId="accent1" phldr="1"/>
      <dgm:spPr/>
      <dgm:t>
        <a:bodyPr/>
        <a:lstStyle/>
        <a:p>
          <a:endParaRPr lang="es-EC"/>
        </a:p>
      </dgm:t>
    </dgm:pt>
    <dgm:pt modelId="{F079AA9A-23A0-4C96-A97B-DD751F9746FF}">
      <dgm:prSet phldrT="[Texto]" custT="1"/>
      <dgm:spPr/>
      <dgm:t>
        <a:bodyPr/>
        <a:lstStyle/>
        <a:p>
          <a:pPr algn="just"/>
          <a:r>
            <a:rPr lang="es-ES" sz="1800" dirty="0" smtClean="0"/>
            <a:t>En el Ecuador la mayor parte del consumo del agua, se  destina al riego,  estimándose su uso en un 80%. E</a:t>
          </a:r>
          <a:r>
            <a:rPr lang="es-EC" sz="1800" b="0" i="0" dirty="0" smtClean="0"/>
            <a:t>l 97% de las UPA del país tiene una superficie &lt;50 ha y utiliza el 49% del agua disponible para riego, mientras que las UPA &gt; 200 ha, que representan el 1%, ocupan casi el 30% del agua de riego.</a:t>
          </a:r>
          <a:endParaRPr lang="es-EC" sz="1800" dirty="0">
            <a:solidFill>
              <a:srgbClr val="FF0000"/>
            </a:solidFill>
          </a:endParaRPr>
        </a:p>
      </dgm:t>
    </dgm:pt>
    <dgm:pt modelId="{1E78D53C-F4EA-4D73-BA66-51C6A417E85C}" type="parTrans" cxnId="{9FA3702F-B5F0-494C-92E9-ADE87F270181}">
      <dgm:prSet/>
      <dgm:spPr/>
      <dgm:t>
        <a:bodyPr/>
        <a:lstStyle/>
        <a:p>
          <a:endParaRPr lang="es-EC"/>
        </a:p>
      </dgm:t>
    </dgm:pt>
    <dgm:pt modelId="{F48C6FF5-DBFD-4E46-9F09-87354576EFA9}" type="sibTrans" cxnId="{9FA3702F-B5F0-494C-92E9-ADE87F270181}">
      <dgm:prSet/>
      <dgm:spPr/>
      <dgm:t>
        <a:bodyPr/>
        <a:lstStyle/>
        <a:p>
          <a:endParaRPr lang="es-EC"/>
        </a:p>
      </dgm:t>
    </dgm:pt>
    <dgm:pt modelId="{B3A0B7A0-47B9-4212-8967-CFD44C34A737}">
      <dgm:prSet phldrT="[Texto]" custT="1"/>
      <dgm:spPr/>
      <dgm:t>
        <a:bodyPr/>
        <a:lstStyle/>
        <a:p>
          <a:r>
            <a:rPr lang="es-EC" sz="1800" b="0" dirty="0" smtClean="0"/>
            <a:t>La JGUSRP  es la encargada de </a:t>
          </a:r>
          <a:r>
            <a:rPr lang="es-ES" sz="1800" b="0" dirty="0" smtClean="0"/>
            <a:t>garantizar el suministro de agua necesaria para impulsar la productividad agrícola, conservando el medio ambiente y combatiendo la contaminación desde la parroquia de Otón hasta Puembo.</a:t>
          </a:r>
          <a:endParaRPr lang="es-EC" sz="1800" b="0" dirty="0">
            <a:solidFill>
              <a:srgbClr val="FF0000"/>
            </a:solidFill>
          </a:endParaRPr>
        </a:p>
      </dgm:t>
    </dgm:pt>
    <dgm:pt modelId="{3C28A04A-62DF-48FB-91A8-B0F4427CC5C0}" type="parTrans" cxnId="{32D7A5F2-84EE-4F5C-8DBA-EE497B8DE4F2}">
      <dgm:prSet/>
      <dgm:spPr/>
      <dgm:t>
        <a:bodyPr/>
        <a:lstStyle/>
        <a:p>
          <a:endParaRPr lang="es-EC"/>
        </a:p>
      </dgm:t>
    </dgm:pt>
    <dgm:pt modelId="{994B87EF-B441-433C-A427-C3D8A81D28AA}" type="sibTrans" cxnId="{32D7A5F2-84EE-4F5C-8DBA-EE497B8DE4F2}">
      <dgm:prSet/>
      <dgm:spPr/>
      <dgm:t>
        <a:bodyPr/>
        <a:lstStyle/>
        <a:p>
          <a:endParaRPr lang="es-EC"/>
        </a:p>
      </dgm:t>
    </dgm:pt>
    <dgm:pt modelId="{B860FCF6-F1FD-4129-AD3F-95D3DE59CE19}">
      <dgm:prSet phldrT="[Texto]" custT="1"/>
      <dgm:spPr/>
      <dgm:t>
        <a:bodyPr/>
        <a:lstStyle/>
        <a:p>
          <a:r>
            <a:rPr lang="es-ES" sz="1800" dirty="0" smtClean="0"/>
            <a:t>El agua de riego debe conservar características físicas, químicas y biológicas que no afecten el </a:t>
          </a:r>
          <a:r>
            <a:rPr lang="es-ES" sz="1800" dirty="0" smtClean="0">
              <a:solidFill>
                <a:schemeClr val="tx1"/>
              </a:solidFill>
            </a:rPr>
            <a:t>suelo y el </a:t>
          </a:r>
          <a:r>
            <a:rPr lang="es-ES" sz="1800" dirty="0" smtClean="0"/>
            <a:t>desarrollo de las plantas.</a:t>
          </a:r>
          <a:endParaRPr lang="es-EC" sz="1800" strike="sngStrike" dirty="0">
            <a:solidFill>
              <a:srgbClr val="FF0000"/>
            </a:solidFill>
          </a:endParaRPr>
        </a:p>
      </dgm:t>
    </dgm:pt>
    <dgm:pt modelId="{99A1540B-8CA0-4C8B-8A27-0362A9654877}" type="parTrans" cxnId="{A8A73015-7687-4896-AAD5-07450BF052DC}">
      <dgm:prSet/>
      <dgm:spPr/>
      <dgm:t>
        <a:bodyPr/>
        <a:lstStyle/>
        <a:p>
          <a:endParaRPr lang="es-EC"/>
        </a:p>
      </dgm:t>
    </dgm:pt>
    <dgm:pt modelId="{AA2850FA-3272-4393-B995-8BCFC995DD95}" type="sibTrans" cxnId="{A8A73015-7687-4896-AAD5-07450BF052DC}">
      <dgm:prSet/>
      <dgm:spPr/>
      <dgm:t>
        <a:bodyPr/>
        <a:lstStyle/>
        <a:p>
          <a:endParaRPr lang="es-EC"/>
        </a:p>
      </dgm:t>
    </dgm:pt>
    <dgm:pt modelId="{170B5622-CA6C-48C8-87F0-46589D900633}">
      <dgm:prSet custT="1"/>
      <dgm:spPr/>
      <dgm:t>
        <a:bodyPr/>
        <a:lstStyle/>
        <a:p>
          <a:r>
            <a:rPr lang="es-EC" sz="1800" dirty="0" smtClean="0"/>
            <a:t>La determinación de macro y microelementos en aguas usa métodos analíticos validados que garanticen la confiabilidad de los resultados.</a:t>
          </a:r>
          <a:endParaRPr lang="es-EC" sz="1800" dirty="0"/>
        </a:p>
      </dgm:t>
    </dgm:pt>
    <dgm:pt modelId="{507A2C36-7EF9-4034-BC85-55E9ECE37324}" type="parTrans" cxnId="{713D18D1-FE3D-4015-A5E7-33F55D11F40F}">
      <dgm:prSet/>
      <dgm:spPr/>
      <dgm:t>
        <a:bodyPr/>
        <a:lstStyle/>
        <a:p>
          <a:endParaRPr lang="es-EC"/>
        </a:p>
      </dgm:t>
    </dgm:pt>
    <dgm:pt modelId="{F2338FB9-EA35-40EB-AFE9-232E26615234}" type="sibTrans" cxnId="{713D18D1-FE3D-4015-A5E7-33F55D11F40F}">
      <dgm:prSet/>
      <dgm:spPr/>
      <dgm:t>
        <a:bodyPr/>
        <a:lstStyle/>
        <a:p>
          <a:endParaRPr lang="es-EC"/>
        </a:p>
      </dgm:t>
    </dgm:pt>
    <dgm:pt modelId="{2390D4E7-4BF6-43B6-BFE4-83D30D20A9AC}" type="pres">
      <dgm:prSet presAssocID="{4D7A5068-F5D4-4EE3-AB46-DE2EF57E9E84}" presName="linearFlow" presStyleCnt="0">
        <dgm:presLayoutVars>
          <dgm:dir/>
          <dgm:resizeHandles val="exact"/>
        </dgm:presLayoutVars>
      </dgm:prSet>
      <dgm:spPr/>
      <dgm:t>
        <a:bodyPr/>
        <a:lstStyle/>
        <a:p>
          <a:endParaRPr lang="es-EC"/>
        </a:p>
      </dgm:t>
    </dgm:pt>
    <dgm:pt modelId="{61563C90-5A07-468F-AA9F-C451BAFDD811}" type="pres">
      <dgm:prSet presAssocID="{F079AA9A-23A0-4C96-A97B-DD751F9746FF}" presName="composite" presStyleCnt="0"/>
      <dgm:spPr/>
    </dgm:pt>
    <dgm:pt modelId="{6086624D-BF15-4507-94BA-939636277A8E}" type="pres">
      <dgm:prSet presAssocID="{F079AA9A-23A0-4C96-A97B-DD751F9746FF}" presName="imgShp" presStyleLbl="fgImgPlace1" presStyleIdx="0" presStyleCnt="4" custAng="10800000" custFlipVert="1" custFlipHor="1" custScaleX="272329" custScaleY="246854" custLinFactX="-29472" custLinFactNeighborX="-100000" custLinFactNeighborY="2515"/>
      <dgm:spPr>
        <a:blipFill rotWithShape="0">
          <a:blip xmlns:r="http://schemas.openxmlformats.org/officeDocument/2006/relationships" r:embed="rId1"/>
          <a:stretch>
            <a:fillRect/>
          </a:stretch>
        </a:blipFill>
      </dgm:spPr>
      <dgm:t>
        <a:bodyPr/>
        <a:lstStyle/>
        <a:p>
          <a:endParaRPr lang="es-EC"/>
        </a:p>
      </dgm:t>
    </dgm:pt>
    <dgm:pt modelId="{294D29B3-E2C4-4181-91F3-AB70240CE515}" type="pres">
      <dgm:prSet presAssocID="{F079AA9A-23A0-4C96-A97B-DD751F9746FF}" presName="txShp" presStyleLbl="node1" presStyleIdx="0" presStyleCnt="4" custScaleX="116743" custScaleY="247130" custLinFactNeighborX="9663" custLinFactNeighborY="12038">
        <dgm:presLayoutVars>
          <dgm:bulletEnabled val="1"/>
        </dgm:presLayoutVars>
      </dgm:prSet>
      <dgm:spPr/>
      <dgm:t>
        <a:bodyPr/>
        <a:lstStyle/>
        <a:p>
          <a:endParaRPr lang="es-EC"/>
        </a:p>
      </dgm:t>
    </dgm:pt>
    <dgm:pt modelId="{958FBE88-B619-449C-873F-5628AA4ABEB0}" type="pres">
      <dgm:prSet presAssocID="{F48C6FF5-DBFD-4E46-9F09-87354576EFA9}" presName="spacing" presStyleCnt="0"/>
      <dgm:spPr/>
    </dgm:pt>
    <dgm:pt modelId="{6161DFB7-3BC6-4302-9851-9D58518DEE2A}" type="pres">
      <dgm:prSet presAssocID="{B3A0B7A0-47B9-4212-8967-CFD44C34A737}" presName="composite" presStyleCnt="0"/>
      <dgm:spPr/>
    </dgm:pt>
    <dgm:pt modelId="{18658D8D-58A0-4F21-BAB3-7D226E192BCD}" type="pres">
      <dgm:prSet presAssocID="{B3A0B7A0-47B9-4212-8967-CFD44C34A737}" presName="imgShp" presStyleLbl="fgImgPlace1" presStyleIdx="1" presStyleCnt="4" custScaleX="297270" custScaleY="220249" custLinFactX="-39311" custLinFactNeighborX="-100000" custLinFactNeighborY="-2852"/>
      <dgm:spPr>
        <a:blipFill rotWithShape="0">
          <a:blip xmlns:r="http://schemas.openxmlformats.org/officeDocument/2006/relationships" r:embed="rId2"/>
          <a:stretch>
            <a:fillRect/>
          </a:stretch>
        </a:blipFill>
      </dgm:spPr>
      <dgm:t>
        <a:bodyPr/>
        <a:lstStyle/>
        <a:p>
          <a:endParaRPr lang="es-EC"/>
        </a:p>
      </dgm:t>
    </dgm:pt>
    <dgm:pt modelId="{27B3B096-2B9B-40B8-AA56-7686C3064BCB}" type="pres">
      <dgm:prSet presAssocID="{B3A0B7A0-47B9-4212-8967-CFD44C34A737}" presName="txShp" presStyleLbl="node1" presStyleIdx="1" presStyleCnt="4" custScaleX="116696" custScaleY="239469" custLinFactNeighborX="10142" custLinFactNeighborY="700">
        <dgm:presLayoutVars>
          <dgm:bulletEnabled val="1"/>
        </dgm:presLayoutVars>
      </dgm:prSet>
      <dgm:spPr/>
      <dgm:t>
        <a:bodyPr/>
        <a:lstStyle/>
        <a:p>
          <a:endParaRPr lang="es-EC"/>
        </a:p>
      </dgm:t>
    </dgm:pt>
    <dgm:pt modelId="{982364B1-931B-48EA-9F8B-A6BE31CA13D4}" type="pres">
      <dgm:prSet presAssocID="{994B87EF-B441-433C-A427-C3D8A81D28AA}" presName="spacing" presStyleCnt="0"/>
      <dgm:spPr/>
    </dgm:pt>
    <dgm:pt modelId="{E3BB05C4-DA2B-451F-B76A-DC8BA9C92254}" type="pres">
      <dgm:prSet presAssocID="{B860FCF6-F1FD-4129-AD3F-95D3DE59CE19}" presName="composite" presStyleCnt="0"/>
      <dgm:spPr/>
    </dgm:pt>
    <dgm:pt modelId="{3283FFFF-F8DF-401D-B2E2-BA777933A622}" type="pres">
      <dgm:prSet presAssocID="{B860FCF6-F1FD-4129-AD3F-95D3DE59CE19}" presName="imgShp" presStyleLbl="fgImgPlace1" presStyleIdx="2" presStyleCnt="4" custScaleX="299675" custScaleY="233774" custLinFactX="-18375" custLinFactNeighborX="-100000" custLinFactNeighborY="-5705"/>
      <dgm:spPr>
        <a:blipFill rotWithShape="0">
          <a:blip xmlns:r="http://schemas.openxmlformats.org/officeDocument/2006/relationships" r:embed="rId3"/>
          <a:stretch>
            <a:fillRect/>
          </a:stretch>
        </a:blipFill>
      </dgm:spPr>
    </dgm:pt>
    <dgm:pt modelId="{F9EC47BB-ECB4-41AB-9AC3-0D7DED2A85A7}" type="pres">
      <dgm:prSet presAssocID="{B860FCF6-F1FD-4129-AD3F-95D3DE59CE19}" presName="txShp" presStyleLbl="node1" presStyleIdx="2" presStyleCnt="4" custScaleX="113509" custScaleY="189756" custLinFactNeighborX="11064" custLinFactNeighborY="-4421">
        <dgm:presLayoutVars>
          <dgm:bulletEnabled val="1"/>
        </dgm:presLayoutVars>
      </dgm:prSet>
      <dgm:spPr/>
      <dgm:t>
        <a:bodyPr/>
        <a:lstStyle/>
        <a:p>
          <a:endParaRPr lang="es-EC"/>
        </a:p>
      </dgm:t>
    </dgm:pt>
    <dgm:pt modelId="{9A1F8CAA-0752-43CF-BF6B-15E33DAE1B2F}" type="pres">
      <dgm:prSet presAssocID="{AA2850FA-3272-4393-B995-8BCFC995DD95}" presName="spacing" presStyleCnt="0"/>
      <dgm:spPr/>
    </dgm:pt>
    <dgm:pt modelId="{B390A570-421A-41A0-B931-EB43C2E89A60}" type="pres">
      <dgm:prSet presAssocID="{170B5622-CA6C-48C8-87F0-46589D900633}" presName="composite" presStyleCnt="0"/>
      <dgm:spPr/>
    </dgm:pt>
    <dgm:pt modelId="{2BC5B711-44C4-424F-B415-30488A1633CC}" type="pres">
      <dgm:prSet presAssocID="{170B5622-CA6C-48C8-87F0-46589D900633}" presName="imgShp" presStyleLbl="fgImgPlace1" presStyleIdx="3" presStyleCnt="4" custScaleX="275370" custScaleY="234813" custLinFactX="-22938" custLinFactNeighborX="-100000" custLinFactNeighborY="-2853"/>
      <dgm:spPr>
        <a:blipFill rotWithShape="0">
          <a:blip xmlns:r="http://schemas.openxmlformats.org/officeDocument/2006/relationships" r:embed="rId4"/>
          <a:stretch>
            <a:fillRect/>
          </a:stretch>
        </a:blipFill>
      </dgm:spPr>
    </dgm:pt>
    <dgm:pt modelId="{B6947118-C68A-480C-A622-A6E5F68A2287}" type="pres">
      <dgm:prSet presAssocID="{170B5622-CA6C-48C8-87F0-46589D900633}" presName="txShp" presStyleLbl="node1" presStyleIdx="3" presStyleCnt="4" custScaleX="116245" custScaleY="220301" custLinFactNeighborX="10276" custLinFactNeighborY="-14263">
        <dgm:presLayoutVars>
          <dgm:bulletEnabled val="1"/>
        </dgm:presLayoutVars>
      </dgm:prSet>
      <dgm:spPr/>
      <dgm:t>
        <a:bodyPr/>
        <a:lstStyle/>
        <a:p>
          <a:endParaRPr lang="es-EC"/>
        </a:p>
      </dgm:t>
    </dgm:pt>
  </dgm:ptLst>
  <dgm:cxnLst>
    <dgm:cxn modelId="{502FA32F-2DED-456A-9BE3-848DB2D78B7D}" type="presOf" srcId="{B860FCF6-F1FD-4129-AD3F-95D3DE59CE19}" destId="{F9EC47BB-ECB4-41AB-9AC3-0D7DED2A85A7}" srcOrd="0" destOrd="0" presId="urn:microsoft.com/office/officeart/2005/8/layout/vList3#1"/>
    <dgm:cxn modelId="{00B4B171-6278-409D-96BE-F6F7BAF556E7}" type="presOf" srcId="{4D7A5068-F5D4-4EE3-AB46-DE2EF57E9E84}" destId="{2390D4E7-4BF6-43B6-BFE4-83D30D20A9AC}" srcOrd="0" destOrd="0" presId="urn:microsoft.com/office/officeart/2005/8/layout/vList3#1"/>
    <dgm:cxn modelId="{45529062-8DCD-40B0-9923-9459773237E7}" type="presOf" srcId="{F079AA9A-23A0-4C96-A97B-DD751F9746FF}" destId="{294D29B3-E2C4-4181-91F3-AB70240CE515}" srcOrd="0" destOrd="0" presId="urn:microsoft.com/office/officeart/2005/8/layout/vList3#1"/>
    <dgm:cxn modelId="{713D18D1-FE3D-4015-A5E7-33F55D11F40F}" srcId="{4D7A5068-F5D4-4EE3-AB46-DE2EF57E9E84}" destId="{170B5622-CA6C-48C8-87F0-46589D900633}" srcOrd="3" destOrd="0" parTransId="{507A2C36-7EF9-4034-BC85-55E9ECE37324}" sibTransId="{F2338FB9-EA35-40EB-AFE9-232E26615234}"/>
    <dgm:cxn modelId="{9FA3702F-B5F0-494C-92E9-ADE87F270181}" srcId="{4D7A5068-F5D4-4EE3-AB46-DE2EF57E9E84}" destId="{F079AA9A-23A0-4C96-A97B-DD751F9746FF}" srcOrd="0" destOrd="0" parTransId="{1E78D53C-F4EA-4D73-BA66-51C6A417E85C}" sibTransId="{F48C6FF5-DBFD-4E46-9F09-87354576EFA9}"/>
    <dgm:cxn modelId="{A8A73015-7687-4896-AAD5-07450BF052DC}" srcId="{4D7A5068-F5D4-4EE3-AB46-DE2EF57E9E84}" destId="{B860FCF6-F1FD-4129-AD3F-95D3DE59CE19}" srcOrd="2" destOrd="0" parTransId="{99A1540B-8CA0-4C8B-8A27-0362A9654877}" sibTransId="{AA2850FA-3272-4393-B995-8BCFC995DD95}"/>
    <dgm:cxn modelId="{683DBD02-39BC-4F36-B1D3-5D0D0E26177D}" type="presOf" srcId="{170B5622-CA6C-48C8-87F0-46589D900633}" destId="{B6947118-C68A-480C-A622-A6E5F68A2287}" srcOrd="0" destOrd="0" presId="urn:microsoft.com/office/officeart/2005/8/layout/vList3#1"/>
    <dgm:cxn modelId="{32D7A5F2-84EE-4F5C-8DBA-EE497B8DE4F2}" srcId="{4D7A5068-F5D4-4EE3-AB46-DE2EF57E9E84}" destId="{B3A0B7A0-47B9-4212-8967-CFD44C34A737}" srcOrd="1" destOrd="0" parTransId="{3C28A04A-62DF-48FB-91A8-B0F4427CC5C0}" sibTransId="{994B87EF-B441-433C-A427-C3D8A81D28AA}"/>
    <dgm:cxn modelId="{C28947E6-7EBF-4F59-ABCA-6D5805EFC5C1}" type="presOf" srcId="{B3A0B7A0-47B9-4212-8967-CFD44C34A737}" destId="{27B3B096-2B9B-40B8-AA56-7686C3064BCB}" srcOrd="0" destOrd="0" presId="urn:microsoft.com/office/officeart/2005/8/layout/vList3#1"/>
    <dgm:cxn modelId="{B5037319-433F-4911-B782-047386A7E0A5}" type="presParOf" srcId="{2390D4E7-4BF6-43B6-BFE4-83D30D20A9AC}" destId="{61563C90-5A07-468F-AA9F-C451BAFDD811}" srcOrd="0" destOrd="0" presId="urn:microsoft.com/office/officeart/2005/8/layout/vList3#1"/>
    <dgm:cxn modelId="{32B513B9-41E7-47C4-A670-8B08798220C2}" type="presParOf" srcId="{61563C90-5A07-468F-AA9F-C451BAFDD811}" destId="{6086624D-BF15-4507-94BA-939636277A8E}" srcOrd="0" destOrd="0" presId="urn:microsoft.com/office/officeart/2005/8/layout/vList3#1"/>
    <dgm:cxn modelId="{5F100F84-5794-459F-89F4-4B1928FD6BED}" type="presParOf" srcId="{61563C90-5A07-468F-AA9F-C451BAFDD811}" destId="{294D29B3-E2C4-4181-91F3-AB70240CE515}" srcOrd="1" destOrd="0" presId="urn:microsoft.com/office/officeart/2005/8/layout/vList3#1"/>
    <dgm:cxn modelId="{0F5F9E9B-EBCD-4375-9D55-686C1B5C376A}" type="presParOf" srcId="{2390D4E7-4BF6-43B6-BFE4-83D30D20A9AC}" destId="{958FBE88-B619-449C-873F-5628AA4ABEB0}" srcOrd="1" destOrd="0" presId="urn:microsoft.com/office/officeart/2005/8/layout/vList3#1"/>
    <dgm:cxn modelId="{47327864-4077-4615-8CDC-FED61C73607C}" type="presParOf" srcId="{2390D4E7-4BF6-43B6-BFE4-83D30D20A9AC}" destId="{6161DFB7-3BC6-4302-9851-9D58518DEE2A}" srcOrd="2" destOrd="0" presId="urn:microsoft.com/office/officeart/2005/8/layout/vList3#1"/>
    <dgm:cxn modelId="{D9C0B2EC-1F1F-4727-A18B-53C24EB007C1}" type="presParOf" srcId="{6161DFB7-3BC6-4302-9851-9D58518DEE2A}" destId="{18658D8D-58A0-4F21-BAB3-7D226E192BCD}" srcOrd="0" destOrd="0" presId="urn:microsoft.com/office/officeart/2005/8/layout/vList3#1"/>
    <dgm:cxn modelId="{451503E1-B4A4-40D9-9CB1-51365662B194}" type="presParOf" srcId="{6161DFB7-3BC6-4302-9851-9D58518DEE2A}" destId="{27B3B096-2B9B-40B8-AA56-7686C3064BCB}" srcOrd="1" destOrd="0" presId="urn:microsoft.com/office/officeart/2005/8/layout/vList3#1"/>
    <dgm:cxn modelId="{3BC902D2-3871-49D4-98FE-BA7DA0A648C9}" type="presParOf" srcId="{2390D4E7-4BF6-43B6-BFE4-83D30D20A9AC}" destId="{982364B1-931B-48EA-9F8B-A6BE31CA13D4}" srcOrd="3" destOrd="0" presId="urn:microsoft.com/office/officeart/2005/8/layout/vList3#1"/>
    <dgm:cxn modelId="{8B25BA75-30A3-401A-BFF1-A96A05CD81B0}" type="presParOf" srcId="{2390D4E7-4BF6-43B6-BFE4-83D30D20A9AC}" destId="{E3BB05C4-DA2B-451F-B76A-DC8BA9C92254}" srcOrd="4" destOrd="0" presId="urn:microsoft.com/office/officeart/2005/8/layout/vList3#1"/>
    <dgm:cxn modelId="{5E778BAE-9D90-42A8-9000-CAEA4DA97A3A}" type="presParOf" srcId="{E3BB05C4-DA2B-451F-B76A-DC8BA9C92254}" destId="{3283FFFF-F8DF-401D-B2E2-BA777933A622}" srcOrd="0" destOrd="0" presId="urn:microsoft.com/office/officeart/2005/8/layout/vList3#1"/>
    <dgm:cxn modelId="{E0A53B1B-5EA0-4EC9-AE3C-E0E085417373}" type="presParOf" srcId="{E3BB05C4-DA2B-451F-B76A-DC8BA9C92254}" destId="{F9EC47BB-ECB4-41AB-9AC3-0D7DED2A85A7}" srcOrd="1" destOrd="0" presId="urn:microsoft.com/office/officeart/2005/8/layout/vList3#1"/>
    <dgm:cxn modelId="{849879C8-DE34-48BF-AA15-5F73980E792B}" type="presParOf" srcId="{2390D4E7-4BF6-43B6-BFE4-83D30D20A9AC}" destId="{9A1F8CAA-0752-43CF-BF6B-15E33DAE1B2F}" srcOrd="5" destOrd="0" presId="urn:microsoft.com/office/officeart/2005/8/layout/vList3#1"/>
    <dgm:cxn modelId="{EC5C883E-5251-4A33-895B-2EED56AF1B67}" type="presParOf" srcId="{2390D4E7-4BF6-43B6-BFE4-83D30D20A9AC}" destId="{B390A570-421A-41A0-B931-EB43C2E89A60}" srcOrd="6" destOrd="0" presId="urn:microsoft.com/office/officeart/2005/8/layout/vList3#1"/>
    <dgm:cxn modelId="{D1043914-F9E0-436F-AB0F-70FCDC6AEADC}" type="presParOf" srcId="{B390A570-421A-41A0-B931-EB43C2E89A60}" destId="{2BC5B711-44C4-424F-B415-30488A1633CC}" srcOrd="0" destOrd="0" presId="urn:microsoft.com/office/officeart/2005/8/layout/vList3#1"/>
    <dgm:cxn modelId="{EC7C4629-A4A3-4E68-BC29-92246DDE23CB}" type="presParOf" srcId="{B390A570-421A-41A0-B931-EB43C2E89A60}" destId="{B6947118-C68A-480C-A622-A6E5F68A2287}" srcOrd="1" destOrd="0" presId="urn:microsoft.com/office/officeart/2005/8/layout/vList3#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ECE6746-3D77-4F7C-9A45-F90CE4BCB83D}"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s-EC"/>
        </a:p>
      </dgm:t>
    </dgm:pt>
    <dgm:pt modelId="{95CC62F8-EE67-4D35-853D-CF9571FE2021}">
      <dgm:prSet/>
      <dgm:spPr/>
      <dgm:t>
        <a:bodyPr/>
        <a:lstStyle/>
        <a:p>
          <a:pPr rtl="0"/>
          <a:r>
            <a:rPr lang="es-EC" dirty="0" smtClean="0"/>
            <a:t>CALIDAD DEL AGUA</a:t>
          </a:r>
          <a:endParaRPr lang="es-EC" dirty="0"/>
        </a:p>
      </dgm:t>
    </dgm:pt>
    <dgm:pt modelId="{B0FD1E3E-4DC0-4297-AAFC-44FF8AAADE25}" type="parTrans" cxnId="{DBF6E679-3D2C-4273-8116-3B049736F133}">
      <dgm:prSet/>
      <dgm:spPr/>
      <dgm:t>
        <a:bodyPr/>
        <a:lstStyle/>
        <a:p>
          <a:endParaRPr lang="es-EC"/>
        </a:p>
      </dgm:t>
    </dgm:pt>
    <dgm:pt modelId="{898C30CA-E11D-4263-8541-0D5572E56388}" type="sibTrans" cxnId="{DBF6E679-3D2C-4273-8116-3B049736F133}">
      <dgm:prSet/>
      <dgm:spPr/>
      <dgm:t>
        <a:bodyPr/>
        <a:lstStyle/>
        <a:p>
          <a:endParaRPr lang="es-EC"/>
        </a:p>
      </dgm:t>
    </dgm:pt>
    <dgm:pt modelId="{9D321978-9354-424A-8427-5950C419F4B3}" type="pres">
      <dgm:prSet presAssocID="{3ECE6746-3D77-4F7C-9A45-F90CE4BCB83D}" presName="compositeShape" presStyleCnt="0">
        <dgm:presLayoutVars>
          <dgm:chMax val="7"/>
          <dgm:dir/>
          <dgm:resizeHandles val="exact"/>
        </dgm:presLayoutVars>
      </dgm:prSet>
      <dgm:spPr/>
      <dgm:t>
        <a:bodyPr/>
        <a:lstStyle/>
        <a:p>
          <a:endParaRPr lang="es-EC"/>
        </a:p>
      </dgm:t>
    </dgm:pt>
    <dgm:pt modelId="{0306DBF7-631D-4460-9107-28C1DAE7E3C8}" type="pres">
      <dgm:prSet presAssocID="{95CC62F8-EE67-4D35-853D-CF9571FE2021}" presName="circ1TxSh" presStyleLbl="vennNode1" presStyleIdx="0" presStyleCnt="1" custScaleX="131376"/>
      <dgm:spPr/>
      <dgm:t>
        <a:bodyPr/>
        <a:lstStyle/>
        <a:p>
          <a:endParaRPr lang="es-EC"/>
        </a:p>
      </dgm:t>
    </dgm:pt>
  </dgm:ptLst>
  <dgm:cxnLst>
    <dgm:cxn modelId="{4DD9F1D4-818F-42C6-940F-0271A7160729}" type="presOf" srcId="{95CC62F8-EE67-4D35-853D-CF9571FE2021}" destId="{0306DBF7-631D-4460-9107-28C1DAE7E3C8}" srcOrd="0" destOrd="0" presId="urn:microsoft.com/office/officeart/2005/8/layout/venn1"/>
    <dgm:cxn modelId="{F19560B8-5787-4665-897E-1B83ADA78FE0}" type="presOf" srcId="{3ECE6746-3D77-4F7C-9A45-F90CE4BCB83D}" destId="{9D321978-9354-424A-8427-5950C419F4B3}" srcOrd="0" destOrd="0" presId="urn:microsoft.com/office/officeart/2005/8/layout/venn1"/>
    <dgm:cxn modelId="{DBF6E679-3D2C-4273-8116-3B049736F133}" srcId="{3ECE6746-3D77-4F7C-9A45-F90CE4BCB83D}" destId="{95CC62F8-EE67-4D35-853D-CF9571FE2021}" srcOrd="0" destOrd="0" parTransId="{B0FD1E3E-4DC0-4297-AAFC-44FF8AAADE25}" sibTransId="{898C30CA-E11D-4263-8541-0D5572E56388}"/>
    <dgm:cxn modelId="{BC21D956-CE4C-4B08-BF4B-1BF87ED4460E}" type="presParOf" srcId="{9D321978-9354-424A-8427-5950C419F4B3}" destId="{0306DBF7-631D-4460-9107-28C1DAE7E3C8}" srcOrd="0" destOrd="0" presId="urn:microsoft.com/office/officeart/2005/8/layout/venn1"/>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128D799-6F75-4C96-AFC6-754758C5C3F9}" type="doc">
      <dgm:prSet loTypeId="urn:microsoft.com/office/officeart/2005/8/layout/hList6" loCatId="list" qsTypeId="urn:microsoft.com/office/officeart/2005/8/quickstyle/simple3" qsCatId="simple" csTypeId="urn:microsoft.com/office/officeart/2005/8/colors/accent4_4" csCatId="accent4" phldr="1"/>
      <dgm:spPr/>
      <dgm:t>
        <a:bodyPr/>
        <a:lstStyle/>
        <a:p>
          <a:endParaRPr lang="es-EC"/>
        </a:p>
      </dgm:t>
    </dgm:pt>
    <dgm:pt modelId="{9BD2AEAE-E9FD-4410-A121-20C3DF0B5A08}">
      <dgm:prSet phldrT="[Texto]"/>
      <dgm:spPr/>
      <dgm:t>
        <a:bodyPr/>
        <a:lstStyle/>
        <a:p>
          <a:r>
            <a:rPr lang="es-EC" dirty="0" smtClean="0"/>
            <a:t>Salinidad</a:t>
          </a:r>
          <a:endParaRPr lang="es-EC" dirty="0"/>
        </a:p>
      </dgm:t>
    </dgm:pt>
    <dgm:pt modelId="{230F7A24-A755-4EE6-AB2C-5A7960A5C066}" type="parTrans" cxnId="{0F5A9C78-E421-4C7A-82C8-0080E323B305}">
      <dgm:prSet/>
      <dgm:spPr/>
      <dgm:t>
        <a:bodyPr/>
        <a:lstStyle/>
        <a:p>
          <a:endParaRPr lang="es-EC"/>
        </a:p>
      </dgm:t>
    </dgm:pt>
    <dgm:pt modelId="{75DB07F9-2774-4E85-A161-56FDE55E2C90}" type="sibTrans" cxnId="{0F5A9C78-E421-4C7A-82C8-0080E323B305}">
      <dgm:prSet/>
      <dgm:spPr/>
      <dgm:t>
        <a:bodyPr/>
        <a:lstStyle/>
        <a:p>
          <a:endParaRPr lang="es-EC"/>
        </a:p>
      </dgm:t>
    </dgm:pt>
    <dgm:pt modelId="{A30EB922-DBE4-4FD4-8AFB-3AE97008D3E2}">
      <dgm:prSet phldrT="[Texto]"/>
      <dgm:spPr/>
      <dgm:t>
        <a:bodyPr/>
        <a:lstStyle/>
        <a:p>
          <a:endParaRPr lang="es-EC" dirty="0"/>
        </a:p>
      </dgm:t>
    </dgm:pt>
    <dgm:pt modelId="{4C66120A-271F-4A49-A682-05B279621E97}" type="parTrans" cxnId="{60B9E93E-FD67-4BD5-9A59-7FEA92107233}">
      <dgm:prSet/>
      <dgm:spPr/>
      <dgm:t>
        <a:bodyPr/>
        <a:lstStyle/>
        <a:p>
          <a:endParaRPr lang="es-EC"/>
        </a:p>
      </dgm:t>
    </dgm:pt>
    <dgm:pt modelId="{4E197D9A-8D39-4EF3-938A-19F013AED768}" type="sibTrans" cxnId="{60B9E93E-FD67-4BD5-9A59-7FEA92107233}">
      <dgm:prSet/>
      <dgm:spPr/>
      <dgm:t>
        <a:bodyPr/>
        <a:lstStyle/>
        <a:p>
          <a:endParaRPr lang="es-EC"/>
        </a:p>
      </dgm:t>
    </dgm:pt>
    <dgm:pt modelId="{9A41A952-C2A1-4F2E-AF26-06104FEF9CA6}">
      <dgm:prSet phldrT="[Texto]"/>
      <dgm:spPr/>
      <dgm:t>
        <a:bodyPr/>
        <a:lstStyle/>
        <a:p>
          <a:r>
            <a:rPr lang="es-EC" dirty="0" smtClean="0"/>
            <a:t>CE </a:t>
          </a:r>
          <a:r>
            <a:rPr lang="es-EC" dirty="0" err="1" smtClean="0"/>
            <a:t>ó</a:t>
          </a:r>
          <a:endParaRPr lang="es-EC" dirty="0"/>
        </a:p>
      </dgm:t>
    </dgm:pt>
    <dgm:pt modelId="{F1F5DE86-2D77-4F58-953F-377221E9562F}" type="parTrans" cxnId="{F7483DFC-B6A5-4FAA-A63D-5921064C2C2B}">
      <dgm:prSet/>
      <dgm:spPr/>
      <dgm:t>
        <a:bodyPr/>
        <a:lstStyle/>
        <a:p>
          <a:endParaRPr lang="es-EC"/>
        </a:p>
      </dgm:t>
    </dgm:pt>
    <dgm:pt modelId="{FCB0D733-7CDE-48E3-9019-1D830FEFA719}" type="sibTrans" cxnId="{F7483DFC-B6A5-4FAA-A63D-5921064C2C2B}">
      <dgm:prSet/>
      <dgm:spPr/>
      <dgm:t>
        <a:bodyPr/>
        <a:lstStyle/>
        <a:p>
          <a:endParaRPr lang="es-EC"/>
        </a:p>
      </dgm:t>
    </dgm:pt>
    <dgm:pt modelId="{2FF0CC0E-5B30-42FF-81CB-DE2C8E3B1B15}">
      <dgm:prSet phldrT="[Texto]"/>
      <dgm:spPr/>
      <dgm:t>
        <a:bodyPr/>
        <a:lstStyle/>
        <a:p>
          <a:r>
            <a:rPr lang="es-EC" dirty="0" smtClean="0"/>
            <a:t>Infiltración</a:t>
          </a:r>
        </a:p>
        <a:p>
          <a:endParaRPr lang="es-EC" dirty="0"/>
        </a:p>
      </dgm:t>
    </dgm:pt>
    <dgm:pt modelId="{88B266DA-E8B2-4AB8-B115-76B36E4851BF}" type="parTrans" cxnId="{90408ECA-7124-4CC1-8B0D-83C66B1BBB04}">
      <dgm:prSet/>
      <dgm:spPr/>
      <dgm:t>
        <a:bodyPr/>
        <a:lstStyle/>
        <a:p>
          <a:endParaRPr lang="es-EC"/>
        </a:p>
      </dgm:t>
    </dgm:pt>
    <dgm:pt modelId="{5DCDE7D8-8E35-4A82-9795-FDB78D06E802}" type="sibTrans" cxnId="{90408ECA-7124-4CC1-8B0D-83C66B1BBB04}">
      <dgm:prSet/>
      <dgm:spPr/>
      <dgm:t>
        <a:bodyPr/>
        <a:lstStyle/>
        <a:p>
          <a:endParaRPr lang="es-EC"/>
        </a:p>
      </dgm:t>
    </dgm:pt>
    <dgm:pt modelId="{BD7D354E-3A51-4936-9F0E-45774B3BF9F5}">
      <dgm:prSet phldrT="[Texto]"/>
      <dgm:spPr/>
      <dgm:t>
        <a:bodyPr/>
        <a:lstStyle/>
        <a:p>
          <a:r>
            <a:rPr lang="es-EC" dirty="0" smtClean="0"/>
            <a:t>RAS</a:t>
          </a:r>
          <a:endParaRPr lang="es-EC" dirty="0"/>
        </a:p>
      </dgm:t>
    </dgm:pt>
    <dgm:pt modelId="{D682A96C-CFA7-4C55-9947-A36F950D1FC1}" type="parTrans" cxnId="{6CB19E8A-9563-4F07-80DF-3FFEC0D38D0C}">
      <dgm:prSet/>
      <dgm:spPr/>
      <dgm:t>
        <a:bodyPr/>
        <a:lstStyle/>
        <a:p>
          <a:endParaRPr lang="es-EC"/>
        </a:p>
      </dgm:t>
    </dgm:pt>
    <dgm:pt modelId="{D3B0A13E-6AD8-4EA9-A099-8955483E03AB}" type="sibTrans" cxnId="{6CB19E8A-9563-4F07-80DF-3FFEC0D38D0C}">
      <dgm:prSet/>
      <dgm:spPr/>
      <dgm:t>
        <a:bodyPr/>
        <a:lstStyle/>
        <a:p>
          <a:endParaRPr lang="es-EC"/>
        </a:p>
      </dgm:t>
    </dgm:pt>
    <dgm:pt modelId="{973DDFFC-660E-4BC2-A467-6766296AD263}">
      <dgm:prSet phldrT="[Texto]"/>
      <dgm:spPr/>
      <dgm:t>
        <a:bodyPr/>
        <a:lstStyle/>
        <a:p>
          <a:r>
            <a:rPr lang="es-EC" dirty="0" smtClean="0"/>
            <a:t>CE</a:t>
          </a:r>
          <a:endParaRPr lang="es-EC" dirty="0"/>
        </a:p>
      </dgm:t>
    </dgm:pt>
    <dgm:pt modelId="{DFB2FCDF-81B5-4050-813F-9F01C73C37CE}" type="parTrans" cxnId="{765B01D8-05C8-4B7C-8B53-03D0160C8B52}">
      <dgm:prSet/>
      <dgm:spPr/>
      <dgm:t>
        <a:bodyPr/>
        <a:lstStyle/>
        <a:p>
          <a:endParaRPr lang="es-EC"/>
        </a:p>
      </dgm:t>
    </dgm:pt>
    <dgm:pt modelId="{6ACECB1A-6196-4B5B-BDBB-301A7D0A60BA}" type="sibTrans" cxnId="{765B01D8-05C8-4B7C-8B53-03D0160C8B52}">
      <dgm:prSet/>
      <dgm:spPr/>
      <dgm:t>
        <a:bodyPr/>
        <a:lstStyle/>
        <a:p>
          <a:endParaRPr lang="es-EC"/>
        </a:p>
      </dgm:t>
    </dgm:pt>
    <dgm:pt modelId="{D311BFC8-AA42-4353-BD07-8606F15C2306}">
      <dgm:prSet phldrT="[Texto]"/>
      <dgm:spPr/>
      <dgm:t>
        <a:bodyPr/>
        <a:lstStyle/>
        <a:p>
          <a:r>
            <a:rPr lang="es-EC" dirty="0" smtClean="0"/>
            <a:t>Toxicidad</a:t>
          </a:r>
        </a:p>
        <a:p>
          <a:endParaRPr lang="es-EC" dirty="0"/>
        </a:p>
      </dgm:t>
    </dgm:pt>
    <dgm:pt modelId="{FCBE605B-19EE-4C5D-855E-4FE288860EC4}" type="parTrans" cxnId="{9EE96F5D-B9A2-4536-A063-EFD64495CBFC}">
      <dgm:prSet/>
      <dgm:spPr/>
      <dgm:t>
        <a:bodyPr/>
        <a:lstStyle/>
        <a:p>
          <a:endParaRPr lang="es-EC"/>
        </a:p>
      </dgm:t>
    </dgm:pt>
    <dgm:pt modelId="{0D5EF8D7-3385-42DB-9F82-491390DDBADC}" type="sibTrans" cxnId="{9EE96F5D-B9A2-4536-A063-EFD64495CBFC}">
      <dgm:prSet/>
      <dgm:spPr/>
      <dgm:t>
        <a:bodyPr/>
        <a:lstStyle/>
        <a:p>
          <a:endParaRPr lang="es-EC"/>
        </a:p>
      </dgm:t>
    </dgm:pt>
    <dgm:pt modelId="{AF69C1F4-B518-4FD5-9CDC-922C11D5B25E}">
      <dgm:prSet phldrT="[Texto]"/>
      <dgm:spPr/>
      <dgm:t>
        <a:bodyPr/>
        <a:lstStyle/>
        <a:p>
          <a:r>
            <a:rPr lang="es-EC" dirty="0" smtClean="0"/>
            <a:t>Misceláneos</a:t>
          </a:r>
        </a:p>
        <a:p>
          <a:r>
            <a:rPr lang="es-EC" dirty="0" smtClean="0"/>
            <a:t> </a:t>
          </a:r>
          <a:endParaRPr lang="es-EC" dirty="0"/>
        </a:p>
      </dgm:t>
    </dgm:pt>
    <dgm:pt modelId="{C37438F5-CEF1-4AC6-9E16-C41F6A3B05A9}" type="parTrans" cxnId="{BD82AC05-F6B1-49A1-80CD-9F36449B7AD8}">
      <dgm:prSet/>
      <dgm:spPr/>
      <dgm:t>
        <a:bodyPr/>
        <a:lstStyle/>
        <a:p>
          <a:endParaRPr lang="es-EC"/>
        </a:p>
      </dgm:t>
    </dgm:pt>
    <dgm:pt modelId="{3BF49E59-3102-4C23-BE89-6BFFEF885B0D}" type="sibTrans" cxnId="{BD82AC05-F6B1-49A1-80CD-9F36449B7AD8}">
      <dgm:prSet/>
      <dgm:spPr/>
      <dgm:t>
        <a:bodyPr/>
        <a:lstStyle/>
        <a:p>
          <a:endParaRPr lang="es-EC"/>
        </a:p>
      </dgm:t>
    </dgm:pt>
    <dgm:pt modelId="{971CE3F3-B01D-4474-8D59-E2FEB951EA0A}">
      <dgm:prSet phldrT="[Texto]"/>
      <dgm:spPr/>
      <dgm:t>
        <a:bodyPr/>
        <a:lstStyle/>
        <a:p>
          <a:r>
            <a:rPr lang="es-EC" dirty="0" smtClean="0"/>
            <a:t>Bicarbonatos</a:t>
          </a:r>
          <a:endParaRPr lang="es-EC" dirty="0"/>
        </a:p>
      </dgm:t>
    </dgm:pt>
    <dgm:pt modelId="{E14FDAA5-7B07-4901-9D66-9D3389EB5468}" type="parTrans" cxnId="{0F52EDE0-B5A8-439F-A493-1AF4B45A3B05}">
      <dgm:prSet/>
      <dgm:spPr/>
      <dgm:t>
        <a:bodyPr/>
        <a:lstStyle/>
        <a:p>
          <a:endParaRPr lang="es-EC"/>
        </a:p>
      </dgm:t>
    </dgm:pt>
    <dgm:pt modelId="{7672AD3E-841F-489C-8006-B8D185CCB503}" type="sibTrans" cxnId="{0F52EDE0-B5A8-439F-A493-1AF4B45A3B05}">
      <dgm:prSet/>
      <dgm:spPr/>
      <dgm:t>
        <a:bodyPr/>
        <a:lstStyle/>
        <a:p>
          <a:endParaRPr lang="es-EC"/>
        </a:p>
      </dgm:t>
    </dgm:pt>
    <dgm:pt modelId="{2D16D0FE-5F70-4C33-A7BF-D0312CE27932}">
      <dgm:prSet phldrT="[Texto]"/>
      <dgm:spPr/>
      <dgm:t>
        <a:bodyPr/>
        <a:lstStyle/>
        <a:p>
          <a:r>
            <a:rPr lang="es-EC" dirty="0" smtClean="0"/>
            <a:t>STD</a:t>
          </a:r>
          <a:endParaRPr lang="es-EC" dirty="0"/>
        </a:p>
      </dgm:t>
    </dgm:pt>
    <dgm:pt modelId="{851B022E-83A0-420C-9747-3209B6053953}" type="parTrans" cxnId="{0999AC78-C369-4102-A7E4-8DF249B25670}">
      <dgm:prSet/>
      <dgm:spPr/>
      <dgm:t>
        <a:bodyPr/>
        <a:lstStyle/>
        <a:p>
          <a:endParaRPr lang="es-EC"/>
        </a:p>
      </dgm:t>
    </dgm:pt>
    <dgm:pt modelId="{C1277371-EE1E-47DD-866B-EE226BFA0091}" type="sibTrans" cxnId="{0999AC78-C369-4102-A7E4-8DF249B25670}">
      <dgm:prSet/>
      <dgm:spPr/>
      <dgm:t>
        <a:bodyPr/>
        <a:lstStyle/>
        <a:p>
          <a:endParaRPr lang="es-EC"/>
        </a:p>
      </dgm:t>
    </dgm:pt>
    <dgm:pt modelId="{3217FEAA-5028-4ED9-BF67-CD644FD634D3}">
      <dgm:prSet phldrT="[Texto]"/>
      <dgm:spPr/>
      <dgm:t>
        <a:bodyPr/>
        <a:lstStyle/>
        <a:p>
          <a:endParaRPr lang="es-EC" dirty="0"/>
        </a:p>
      </dgm:t>
    </dgm:pt>
    <dgm:pt modelId="{FAEB246E-86E0-42FB-9410-EE4AC7647E49}" type="parTrans" cxnId="{CB8DE567-0CE0-48EE-9DF5-20C39E292652}">
      <dgm:prSet/>
      <dgm:spPr/>
      <dgm:t>
        <a:bodyPr/>
        <a:lstStyle/>
        <a:p>
          <a:endParaRPr lang="es-EC"/>
        </a:p>
      </dgm:t>
    </dgm:pt>
    <dgm:pt modelId="{CAED263D-A140-4C2E-A04C-15EDD4FD0A1C}" type="sibTrans" cxnId="{CB8DE567-0CE0-48EE-9DF5-20C39E292652}">
      <dgm:prSet/>
      <dgm:spPr/>
      <dgm:t>
        <a:bodyPr/>
        <a:lstStyle/>
        <a:p>
          <a:endParaRPr lang="es-EC"/>
        </a:p>
      </dgm:t>
    </dgm:pt>
    <dgm:pt modelId="{F00A67C1-4B57-4A58-976E-9C0E2DCAB8C3}">
      <dgm:prSet phldrT="[Texto]"/>
      <dgm:spPr/>
      <dgm:t>
        <a:bodyPr/>
        <a:lstStyle/>
        <a:p>
          <a:r>
            <a:rPr lang="es-EC" dirty="0" err="1" smtClean="0"/>
            <a:t>Na</a:t>
          </a:r>
          <a:r>
            <a:rPr lang="es-EC" dirty="0" smtClean="0"/>
            <a:t>+</a:t>
          </a:r>
          <a:endParaRPr lang="es-EC" dirty="0"/>
        </a:p>
      </dgm:t>
    </dgm:pt>
    <dgm:pt modelId="{116B718F-19F7-4CDE-A384-25C291258DE2}" type="sibTrans" cxnId="{6B0389D6-6F2A-4A2F-9EE9-23AD227BBCF0}">
      <dgm:prSet/>
      <dgm:spPr/>
      <dgm:t>
        <a:bodyPr/>
        <a:lstStyle/>
        <a:p>
          <a:endParaRPr lang="es-EC"/>
        </a:p>
      </dgm:t>
    </dgm:pt>
    <dgm:pt modelId="{0CAE5C46-6A57-4876-90D7-1D30269D9B56}" type="parTrans" cxnId="{6B0389D6-6F2A-4A2F-9EE9-23AD227BBCF0}">
      <dgm:prSet/>
      <dgm:spPr/>
      <dgm:t>
        <a:bodyPr/>
        <a:lstStyle/>
        <a:p>
          <a:endParaRPr lang="es-EC"/>
        </a:p>
      </dgm:t>
    </dgm:pt>
    <dgm:pt modelId="{B131BDA8-E15F-4CED-88F3-CACC13BDC459}">
      <dgm:prSet phldrT="[Texto]"/>
      <dgm:spPr/>
      <dgm:t>
        <a:bodyPr/>
        <a:lstStyle/>
        <a:p>
          <a:r>
            <a:rPr lang="es-EC" dirty="0" smtClean="0"/>
            <a:t>Cl-</a:t>
          </a:r>
          <a:endParaRPr lang="es-EC" dirty="0"/>
        </a:p>
      </dgm:t>
    </dgm:pt>
    <dgm:pt modelId="{8E70B63D-7ADB-43E6-930F-5C1A1A094EB0}" type="parTrans" cxnId="{003CFEBC-211B-4E4D-850D-479282B9B8F9}">
      <dgm:prSet/>
      <dgm:spPr/>
      <dgm:t>
        <a:bodyPr/>
        <a:lstStyle/>
        <a:p>
          <a:endParaRPr lang="es-EC"/>
        </a:p>
      </dgm:t>
    </dgm:pt>
    <dgm:pt modelId="{EE84DA3F-589F-4B01-9221-D66090B3F6C9}" type="sibTrans" cxnId="{003CFEBC-211B-4E4D-850D-479282B9B8F9}">
      <dgm:prSet/>
      <dgm:spPr/>
      <dgm:t>
        <a:bodyPr/>
        <a:lstStyle/>
        <a:p>
          <a:endParaRPr lang="es-EC"/>
        </a:p>
      </dgm:t>
    </dgm:pt>
    <dgm:pt modelId="{4DDA8699-3032-43EE-AC97-545B8368B407}">
      <dgm:prSet phldrT="[Texto]"/>
      <dgm:spPr/>
      <dgm:t>
        <a:bodyPr/>
        <a:lstStyle/>
        <a:p>
          <a:r>
            <a:rPr lang="es-EC" dirty="0" smtClean="0"/>
            <a:t>pH</a:t>
          </a:r>
          <a:endParaRPr lang="es-EC" dirty="0"/>
        </a:p>
      </dgm:t>
    </dgm:pt>
    <dgm:pt modelId="{AF3E22D6-0CDE-4BED-BDC6-FA626526842D}" type="parTrans" cxnId="{CB777F9B-B30E-4583-B255-E66F1E36A8DA}">
      <dgm:prSet/>
      <dgm:spPr/>
      <dgm:t>
        <a:bodyPr/>
        <a:lstStyle/>
        <a:p>
          <a:endParaRPr lang="es-EC"/>
        </a:p>
      </dgm:t>
    </dgm:pt>
    <dgm:pt modelId="{CAB309CE-C3B3-4849-AF25-191EB3B6027A}" type="sibTrans" cxnId="{CB777F9B-B30E-4583-B255-E66F1E36A8DA}">
      <dgm:prSet/>
      <dgm:spPr/>
      <dgm:t>
        <a:bodyPr/>
        <a:lstStyle/>
        <a:p>
          <a:endParaRPr lang="es-EC"/>
        </a:p>
      </dgm:t>
    </dgm:pt>
    <dgm:pt modelId="{427F94CA-CC07-44CB-9374-B6899F4886E1}" type="pres">
      <dgm:prSet presAssocID="{E128D799-6F75-4C96-AFC6-754758C5C3F9}" presName="Name0" presStyleCnt="0">
        <dgm:presLayoutVars>
          <dgm:dir/>
          <dgm:resizeHandles val="exact"/>
        </dgm:presLayoutVars>
      </dgm:prSet>
      <dgm:spPr/>
      <dgm:t>
        <a:bodyPr/>
        <a:lstStyle/>
        <a:p>
          <a:endParaRPr lang="es-EC"/>
        </a:p>
      </dgm:t>
    </dgm:pt>
    <dgm:pt modelId="{B9F72049-97AA-418E-95F9-36B0B63AF160}" type="pres">
      <dgm:prSet presAssocID="{9BD2AEAE-E9FD-4410-A121-20C3DF0B5A08}" presName="node" presStyleLbl="node1" presStyleIdx="0" presStyleCnt="4">
        <dgm:presLayoutVars>
          <dgm:bulletEnabled val="1"/>
        </dgm:presLayoutVars>
      </dgm:prSet>
      <dgm:spPr/>
      <dgm:t>
        <a:bodyPr/>
        <a:lstStyle/>
        <a:p>
          <a:endParaRPr lang="es-EC"/>
        </a:p>
      </dgm:t>
    </dgm:pt>
    <dgm:pt modelId="{92C009C3-B250-4ACF-B455-49A3B8E5459A}" type="pres">
      <dgm:prSet presAssocID="{75DB07F9-2774-4E85-A161-56FDE55E2C90}" presName="sibTrans" presStyleCnt="0"/>
      <dgm:spPr/>
      <dgm:t>
        <a:bodyPr/>
        <a:lstStyle/>
        <a:p>
          <a:endParaRPr lang="es-EC"/>
        </a:p>
      </dgm:t>
    </dgm:pt>
    <dgm:pt modelId="{4652ECFD-2A08-4958-A730-9BCD30F45AF7}" type="pres">
      <dgm:prSet presAssocID="{2FF0CC0E-5B30-42FF-81CB-DE2C8E3B1B15}" presName="node" presStyleLbl="node1" presStyleIdx="1" presStyleCnt="4">
        <dgm:presLayoutVars>
          <dgm:bulletEnabled val="1"/>
        </dgm:presLayoutVars>
      </dgm:prSet>
      <dgm:spPr/>
      <dgm:t>
        <a:bodyPr/>
        <a:lstStyle/>
        <a:p>
          <a:endParaRPr lang="es-EC"/>
        </a:p>
      </dgm:t>
    </dgm:pt>
    <dgm:pt modelId="{1915B546-9AB0-46CA-BE22-492D5FED7254}" type="pres">
      <dgm:prSet presAssocID="{5DCDE7D8-8E35-4A82-9795-FDB78D06E802}" presName="sibTrans" presStyleCnt="0"/>
      <dgm:spPr/>
      <dgm:t>
        <a:bodyPr/>
        <a:lstStyle/>
        <a:p>
          <a:endParaRPr lang="es-EC"/>
        </a:p>
      </dgm:t>
    </dgm:pt>
    <dgm:pt modelId="{0EC44959-4EE0-42C5-9033-89570AEE1B17}" type="pres">
      <dgm:prSet presAssocID="{D311BFC8-AA42-4353-BD07-8606F15C2306}" presName="node" presStyleLbl="node1" presStyleIdx="2" presStyleCnt="4">
        <dgm:presLayoutVars>
          <dgm:bulletEnabled val="1"/>
        </dgm:presLayoutVars>
      </dgm:prSet>
      <dgm:spPr/>
      <dgm:t>
        <a:bodyPr/>
        <a:lstStyle/>
        <a:p>
          <a:endParaRPr lang="es-EC"/>
        </a:p>
      </dgm:t>
    </dgm:pt>
    <dgm:pt modelId="{BBB743A1-01C0-46CB-BBAE-26ABACC88471}" type="pres">
      <dgm:prSet presAssocID="{0D5EF8D7-3385-42DB-9F82-491390DDBADC}" presName="sibTrans" presStyleCnt="0"/>
      <dgm:spPr/>
      <dgm:t>
        <a:bodyPr/>
        <a:lstStyle/>
        <a:p>
          <a:endParaRPr lang="es-EC"/>
        </a:p>
      </dgm:t>
    </dgm:pt>
    <dgm:pt modelId="{EDC3EE5C-CA54-4FDD-A90A-C85D4530CB10}" type="pres">
      <dgm:prSet presAssocID="{AF69C1F4-B518-4FD5-9CDC-922C11D5B25E}" presName="node" presStyleLbl="node1" presStyleIdx="3" presStyleCnt="4">
        <dgm:presLayoutVars>
          <dgm:bulletEnabled val="1"/>
        </dgm:presLayoutVars>
      </dgm:prSet>
      <dgm:spPr/>
      <dgm:t>
        <a:bodyPr/>
        <a:lstStyle/>
        <a:p>
          <a:endParaRPr lang="es-EC"/>
        </a:p>
      </dgm:t>
    </dgm:pt>
  </dgm:ptLst>
  <dgm:cxnLst>
    <dgm:cxn modelId="{CB777F9B-B30E-4583-B255-E66F1E36A8DA}" srcId="{AF69C1F4-B518-4FD5-9CDC-922C11D5B25E}" destId="{4DDA8699-3032-43EE-AC97-545B8368B407}" srcOrd="1" destOrd="0" parTransId="{AF3E22D6-0CDE-4BED-BDC6-FA626526842D}" sibTransId="{CAB309CE-C3B3-4849-AF25-191EB3B6027A}"/>
    <dgm:cxn modelId="{6BCB2097-1563-4697-92F5-0F69D03BE658}" type="presOf" srcId="{E128D799-6F75-4C96-AFC6-754758C5C3F9}" destId="{427F94CA-CC07-44CB-9374-B6899F4886E1}" srcOrd="0" destOrd="0" presId="urn:microsoft.com/office/officeart/2005/8/layout/hList6"/>
    <dgm:cxn modelId="{FA055CE6-A53A-43DA-844C-F5176B9D7415}" type="presOf" srcId="{A30EB922-DBE4-4FD4-8AFB-3AE97008D3E2}" destId="{B9F72049-97AA-418E-95F9-36B0B63AF160}" srcOrd="0" destOrd="2" presId="urn:microsoft.com/office/officeart/2005/8/layout/hList6"/>
    <dgm:cxn modelId="{0F52EDE0-B5A8-439F-A493-1AF4B45A3B05}" srcId="{AF69C1F4-B518-4FD5-9CDC-922C11D5B25E}" destId="{971CE3F3-B01D-4474-8D59-E2FEB951EA0A}" srcOrd="0" destOrd="0" parTransId="{E14FDAA5-7B07-4901-9D66-9D3389EB5468}" sibTransId="{7672AD3E-841F-489C-8006-B8D185CCB503}"/>
    <dgm:cxn modelId="{BD82AC05-F6B1-49A1-80CD-9F36449B7AD8}" srcId="{E128D799-6F75-4C96-AFC6-754758C5C3F9}" destId="{AF69C1F4-B518-4FD5-9CDC-922C11D5B25E}" srcOrd="3" destOrd="0" parTransId="{C37438F5-CEF1-4AC6-9E16-C41F6A3B05A9}" sibTransId="{3BF49E59-3102-4C23-BE89-6BFFEF885B0D}"/>
    <dgm:cxn modelId="{208CBD22-C5C0-4CD4-A236-EBE0C23DE603}" type="presOf" srcId="{F00A67C1-4B57-4A58-976E-9C0E2DCAB8C3}" destId="{0EC44959-4EE0-42C5-9033-89570AEE1B17}" srcOrd="0" destOrd="1" presId="urn:microsoft.com/office/officeart/2005/8/layout/hList6"/>
    <dgm:cxn modelId="{CB8DE567-0CE0-48EE-9DF5-20C39E292652}" srcId="{9BD2AEAE-E9FD-4410-A121-20C3DF0B5A08}" destId="{3217FEAA-5028-4ED9-BF67-CD644FD634D3}" srcOrd="0" destOrd="0" parTransId="{FAEB246E-86E0-42FB-9410-EE4AC7647E49}" sibTransId="{CAED263D-A140-4C2E-A04C-15EDD4FD0A1C}"/>
    <dgm:cxn modelId="{0F5A9C78-E421-4C7A-82C8-0080E323B305}" srcId="{E128D799-6F75-4C96-AFC6-754758C5C3F9}" destId="{9BD2AEAE-E9FD-4410-A121-20C3DF0B5A08}" srcOrd="0" destOrd="0" parTransId="{230F7A24-A755-4EE6-AB2C-5A7960A5C066}" sibTransId="{75DB07F9-2774-4E85-A161-56FDE55E2C90}"/>
    <dgm:cxn modelId="{003CFEBC-211B-4E4D-850D-479282B9B8F9}" srcId="{D311BFC8-AA42-4353-BD07-8606F15C2306}" destId="{B131BDA8-E15F-4CED-88F3-CACC13BDC459}" srcOrd="1" destOrd="0" parTransId="{8E70B63D-7ADB-43E6-930F-5C1A1A094EB0}" sibTransId="{EE84DA3F-589F-4B01-9221-D66090B3F6C9}"/>
    <dgm:cxn modelId="{C53E2B02-6E7D-4171-9D53-32FCC1AAF70E}" type="presOf" srcId="{B131BDA8-E15F-4CED-88F3-CACC13BDC459}" destId="{0EC44959-4EE0-42C5-9033-89570AEE1B17}" srcOrd="0" destOrd="2" presId="urn:microsoft.com/office/officeart/2005/8/layout/hList6"/>
    <dgm:cxn modelId="{6CB19E8A-9563-4F07-80DF-3FFEC0D38D0C}" srcId="{2FF0CC0E-5B30-42FF-81CB-DE2C8E3B1B15}" destId="{BD7D354E-3A51-4936-9F0E-45774B3BF9F5}" srcOrd="0" destOrd="0" parTransId="{D682A96C-CFA7-4C55-9947-A36F950D1FC1}" sibTransId="{D3B0A13E-6AD8-4EA9-A099-8955483E03AB}"/>
    <dgm:cxn modelId="{90408ECA-7124-4CC1-8B0D-83C66B1BBB04}" srcId="{E128D799-6F75-4C96-AFC6-754758C5C3F9}" destId="{2FF0CC0E-5B30-42FF-81CB-DE2C8E3B1B15}" srcOrd="1" destOrd="0" parTransId="{88B266DA-E8B2-4AB8-B115-76B36E4851BF}" sibTransId="{5DCDE7D8-8E35-4A82-9795-FDB78D06E802}"/>
    <dgm:cxn modelId="{9EE96F5D-B9A2-4536-A063-EFD64495CBFC}" srcId="{E128D799-6F75-4C96-AFC6-754758C5C3F9}" destId="{D311BFC8-AA42-4353-BD07-8606F15C2306}" srcOrd="2" destOrd="0" parTransId="{FCBE605B-19EE-4C5D-855E-4FE288860EC4}" sibTransId="{0D5EF8D7-3385-42DB-9F82-491390DDBADC}"/>
    <dgm:cxn modelId="{0999AC78-C369-4102-A7E4-8DF249B25670}" srcId="{9BD2AEAE-E9FD-4410-A121-20C3DF0B5A08}" destId="{2D16D0FE-5F70-4C33-A7BF-D0312CE27932}" srcOrd="3" destOrd="0" parTransId="{851B022E-83A0-420C-9747-3209B6053953}" sibTransId="{C1277371-EE1E-47DD-866B-EE226BFA0091}"/>
    <dgm:cxn modelId="{765B01D8-05C8-4B7C-8B53-03D0160C8B52}" srcId="{2FF0CC0E-5B30-42FF-81CB-DE2C8E3B1B15}" destId="{973DDFFC-660E-4BC2-A467-6766296AD263}" srcOrd="1" destOrd="0" parTransId="{DFB2FCDF-81B5-4050-813F-9F01C73C37CE}" sibTransId="{6ACECB1A-6196-4B5B-BDBB-301A7D0A60BA}"/>
    <dgm:cxn modelId="{253922F6-C76A-4CEE-9EFC-A21FA27E707D}" type="presOf" srcId="{3217FEAA-5028-4ED9-BF67-CD644FD634D3}" destId="{B9F72049-97AA-418E-95F9-36B0B63AF160}" srcOrd="0" destOrd="1" presId="urn:microsoft.com/office/officeart/2005/8/layout/hList6"/>
    <dgm:cxn modelId="{5F8EC434-1E71-4908-A858-6C1F139EAC7B}" type="presOf" srcId="{9A41A952-C2A1-4F2E-AF26-06104FEF9CA6}" destId="{B9F72049-97AA-418E-95F9-36B0B63AF160}" srcOrd="0" destOrd="3" presId="urn:microsoft.com/office/officeart/2005/8/layout/hList6"/>
    <dgm:cxn modelId="{A85397B8-70A8-4F13-B716-EA74A63438D1}" type="presOf" srcId="{BD7D354E-3A51-4936-9F0E-45774B3BF9F5}" destId="{4652ECFD-2A08-4958-A730-9BCD30F45AF7}" srcOrd="0" destOrd="1" presId="urn:microsoft.com/office/officeart/2005/8/layout/hList6"/>
    <dgm:cxn modelId="{EAF30073-533A-499D-876A-17602BC9CB7C}" type="presOf" srcId="{973DDFFC-660E-4BC2-A467-6766296AD263}" destId="{4652ECFD-2A08-4958-A730-9BCD30F45AF7}" srcOrd="0" destOrd="2" presId="urn:microsoft.com/office/officeart/2005/8/layout/hList6"/>
    <dgm:cxn modelId="{F7483DFC-B6A5-4FAA-A63D-5921064C2C2B}" srcId="{9BD2AEAE-E9FD-4410-A121-20C3DF0B5A08}" destId="{9A41A952-C2A1-4F2E-AF26-06104FEF9CA6}" srcOrd="2" destOrd="0" parTransId="{F1F5DE86-2D77-4F58-953F-377221E9562F}" sibTransId="{FCB0D733-7CDE-48E3-9019-1D830FEFA719}"/>
    <dgm:cxn modelId="{77406A28-A281-40E7-8FB1-1F07756C14B1}" type="presOf" srcId="{AF69C1F4-B518-4FD5-9CDC-922C11D5B25E}" destId="{EDC3EE5C-CA54-4FDD-A90A-C85D4530CB10}" srcOrd="0" destOrd="0" presId="urn:microsoft.com/office/officeart/2005/8/layout/hList6"/>
    <dgm:cxn modelId="{14782052-9F2B-44BA-BF3C-BCC248F334D2}" type="presOf" srcId="{971CE3F3-B01D-4474-8D59-E2FEB951EA0A}" destId="{EDC3EE5C-CA54-4FDD-A90A-C85D4530CB10}" srcOrd="0" destOrd="1" presId="urn:microsoft.com/office/officeart/2005/8/layout/hList6"/>
    <dgm:cxn modelId="{27C370B6-74C6-41A5-9B17-E59932E921BA}" type="presOf" srcId="{2FF0CC0E-5B30-42FF-81CB-DE2C8E3B1B15}" destId="{4652ECFD-2A08-4958-A730-9BCD30F45AF7}" srcOrd="0" destOrd="0" presId="urn:microsoft.com/office/officeart/2005/8/layout/hList6"/>
    <dgm:cxn modelId="{45D512A3-88B7-426A-A353-9ED28E952513}" type="presOf" srcId="{D311BFC8-AA42-4353-BD07-8606F15C2306}" destId="{0EC44959-4EE0-42C5-9033-89570AEE1B17}" srcOrd="0" destOrd="0" presId="urn:microsoft.com/office/officeart/2005/8/layout/hList6"/>
    <dgm:cxn modelId="{A5A83E27-2BD3-458F-8C49-9CCC784C5F07}" type="presOf" srcId="{4DDA8699-3032-43EE-AC97-545B8368B407}" destId="{EDC3EE5C-CA54-4FDD-A90A-C85D4530CB10}" srcOrd="0" destOrd="2" presId="urn:microsoft.com/office/officeart/2005/8/layout/hList6"/>
    <dgm:cxn modelId="{60B9E93E-FD67-4BD5-9A59-7FEA92107233}" srcId="{9BD2AEAE-E9FD-4410-A121-20C3DF0B5A08}" destId="{A30EB922-DBE4-4FD4-8AFB-3AE97008D3E2}" srcOrd="1" destOrd="0" parTransId="{4C66120A-271F-4A49-A682-05B279621E97}" sibTransId="{4E197D9A-8D39-4EF3-938A-19F013AED768}"/>
    <dgm:cxn modelId="{DF5CC8B4-EF82-457C-A914-961F73096AF4}" type="presOf" srcId="{9BD2AEAE-E9FD-4410-A121-20C3DF0B5A08}" destId="{B9F72049-97AA-418E-95F9-36B0B63AF160}" srcOrd="0" destOrd="0" presId="urn:microsoft.com/office/officeart/2005/8/layout/hList6"/>
    <dgm:cxn modelId="{D6F959A2-4F16-44BC-B393-DA6F06A8E1E0}" type="presOf" srcId="{2D16D0FE-5F70-4C33-A7BF-D0312CE27932}" destId="{B9F72049-97AA-418E-95F9-36B0B63AF160}" srcOrd="0" destOrd="4" presId="urn:microsoft.com/office/officeart/2005/8/layout/hList6"/>
    <dgm:cxn modelId="{6B0389D6-6F2A-4A2F-9EE9-23AD227BBCF0}" srcId="{D311BFC8-AA42-4353-BD07-8606F15C2306}" destId="{F00A67C1-4B57-4A58-976E-9C0E2DCAB8C3}" srcOrd="0" destOrd="0" parTransId="{0CAE5C46-6A57-4876-90D7-1D30269D9B56}" sibTransId="{116B718F-19F7-4CDE-A384-25C291258DE2}"/>
    <dgm:cxn modelId="{BD83FA71-E32F-4413-8CB0-BCAAB68C7ADD}" type="presParOf" srcId="{427F94CA-CC07-44CB-9374-B6899F4886E1}" destId="{B9F72049-97AA-418E-95F9-36B0B63AF160}" srcOrd="0" destOrd="0" presId="urn:microsoft.com/office/officeart/2005/8/layout/hList6"/>
    <dgm:cxn modelId="{32CD4D2A-1BF4-4B53-A432-CD6B4CC6EB19}" type="presParOf" srcId="{427F94CA-CC07-44CB-9374-B6899F4886E1}" destId="{92C009C3-B250-4ACF-B455-49A3B8E5459A}" srcOrd="1" destOrd="0" presId="urn:microsoft.com/office/officeart/2005/8/layout/hList6"/>
    <dgm:cxn modelId="{1C4CF7F9-55F6-444A-B137-E0A2BBDA3CDF}" type="presParOf" srcId="{427F94CA-CC07-44CB-9374-B6899F4886E1}" destId="{4652ECFD-2A08-4958-A730-9BCD30F45AF7}" srcOrd="2" destOrd="0" presId="urn:microsoft.com/office/officeart/2005/8/layout/hList6"/>
    <dgm:cxn modelId="{E52C9723-8BE8-4C74-905D-15F680729E6F}" type="presParOf" srcId="{427F94CA-CC07-44CB-9374-B6899F4886E1}" destId="{1915B546-9AB0-46CA-BE22-492D5FED7254}" srcOrd="3" destOrd="0" presId="urn:microsoft.com/office/officeart/2005/8/layout/hList6"/>
    <dgm:cxn modelId="{63BD3DF7-7E75-40B7-A57D-4FB7BE353EF7}" type="presParOf" srcId="{427F94CA-CC07-44CB-9374-B6899F4886E1}" destId="{0EC44959-4EE0-42C5-9033-89570AEE1B17}" srcOrd="4" destOrd="0" presId="urn:microsoft.com/office/officeart/2005/8/layout/hList6"/>
    <dgm:cxn modelId="{91566305-A810-41EC-852A-73B4AC7FC2AD}" type="presParOf" srcId="{427F94CA-CC07-44CB-9374-B6899F4886E1}" destId="{BBB743A1-01C0-46CB-BBAE-26ABACC88471}" srcOrd="5" destOrd="0" presId="urn:microsoft.com/office/officeart/2005/8/layout/hList6"/>
    <dgm:cxn modelId="{C0386F0C-C0DE-4CB9-A76B-64944CCFFAF1}" type="presParOf" srcId="{427F94CA-CC07-44CB-9374-B6899F4886E1}" destId="{EDC3EE5C-CA54-4FDD-A90A-C85D4530CB10}" srcOrd="6"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818CB6A-B0ED-4CF4-A8D0-EB92C434E67F}" type="doc">
      <dgm:prSet loTypeId="urn:microsoft.com/office/officeart/2008/layout/AlternatingHexagons" loCatId="list" qsTypeId="urn:microsoft.com/office/officeart/2005/8/quickstyle/simple3" qsCatId="simple" csTypeId="urn:microsoft.com/office/officeart/2005/8/colors/accent2_4" csCatId="accent2" phldr="1"/>
      <dgm:spPr/>
      <dgm:t>
        <a:bodyPr/>
        <a:lstStyle/>
        <a:p>
          <a:endParaRPr lang="es-EC"/>
        </a:p>
      </dgm:t>
    </dgm:pt>
    <dgm:pt modelId="{591A4892-4E9C-40E9-B93F-1605E0DE3657}">
      <dgm:prSet phldrT="[Texto]"/>
      <dgm:spPr/>
      <dgm:t>
        <a:bodyPr/>
        <a:lstStyle/>
        <a:p>
          <a:r>
            <a:rPr lang="es-EC" dirty="0" smtClean="0"/>
            <a:t>Cu</a:t>
          </a:r>
          <a:endParaRPr lang="es-EC" dirty="0"/>
        </a:p>
      </dgm:t>
    </dgm:pt>
    <dgm:pt modelId="{B793DA7C-BE6C-47FE-A21A-073225EDF589}" type="parTrans" cxnId="{16D547BC-7689-42D1-A817-4EDCD00B006C}">
      <dgm:prSet/>
      <dgm:spPr/>
      <dgm:t>
        <a:bodyPr/>
        <a:lstStyle/>
        <a:p>
          <a:endParaRPr lang="es-EC"/>
        </a:p>
      </dgm:t>
    </dgm:pt>
    <dgm:pt modelId="{ABC099D2-B7B2-45EA-95A5-4880CDFA8202}" type="sibTrans" cxnId="{16D547BC-7689-42D1-A817-4EDCD00B006C}">
      <dgm:prSet/>
      <dgm:spPr/>
      <dgm:t>
        <a:bodyPr/>
        <a:lstStyle/>
        <a:p>
          <a:r>
            <a:rPr lang="es-EC" dirty="0" smtClean="0"/>
            <a:t>Fe</a:t>
          </a:r>
          <a:endParaRPr lang="es-EC" dirty="0"/>
        </a:p>
      </dgm:t>
    </dgm:pt>
    <dgm:pt modelId="{2B7B14C9-1043-4754-9E59-C58EC492B4F6}">
      <dgm:prSet phldrT="[Texto]"/>
      <dgm:spPr/>
      <dgm:t>
        <a:bodyPr/>
        <a:lstStyle/>
        <a:p>
          <a:r>
            <a:rPr lang="es-EC" dirty="0" smtClean="0"/>
            <a:t>Elementos traza</a:t>
          </a:r>
          <a:endParaRPr lang="es-EC" dirty="0"/>
        </a:p>
      </dgm:t>
    </dgm:pt>
    <dgm:pt modelId="{E2AA5204-2145-46F7-B753-3568924FEC56}" type="parTrans" cxnId="{EF49040D-2B62-4FF9-AA57-57462A91B9B0}">
      <dgm:prSet/>
      <dgm:spPr/>
      <dgm:t>
        <a:bodyPr/>
        <a:lstStyle/>
        <a:p>
          <a:endParaRPr lang="es-EC"/>
        </a:p>
      </dgm:t>
    </dgm:pt>
    <dgm:pt modelId="{E075DA21-1EAA-4892-88B6-F29CF1A08F8D}" type="sibTrans" cxnId="{EF49040D-2B62-4FF9-AA57-57462A91B9B0}">
      <dgm:prSet/>
      <dgm:spPr/>
      <dgm:t>
        <a:bodyPr/>
        <a:lstStyle/>
        <a:p>
          <a:endParaRPr lang="es-EC"/>
        </a:p>
      </dgm:t>
    </dgm:pt>
    <dgm:pt modelId="{4080F1EF-9D11-469E-A8EC-F3CCE263EEEC}">
      <dgm:prSet phldrT="[Texto]"/>
      <dgm:spPr/>
      <dgm:t>
        <a:bodyPr/>
        <a:lstStyle/>
        <a:p>
          <a:r>
            <a:rPr lang="es-EC" dirty="0" smtClean="0"/>
            <a:t>Mn</a:t>
          </a:r>
          <a:endParaRPr lang="es-EC" dirty="0"/>
        </a:p>
      </dgm:t>
    </dgm:pt>
    <dgm:pt modelId="{EBFCE563-D550-47D9-9392-C1B3C5F6E7C3}" type="parTrans" cxnId="{475D47A6-F7ED-4268-B68F-20D30DE1D198}">
      <dgm:prSet/>
      <dgm:spPr/>
      <dgm:t>
        <a:bodyPr/>
        <a:lstStyle/>
        <a:p>
          <a:endParaRPr lang="es-EC"/>
        </a:p>
      </dgm:t>
    </dgm:pt>
    <dgm:pt modelId="{F771ADDC-185B-41DD-9E01-6D1E84B7D13A}" type="sibTrans" cxnId="{475D47A6-F7ED-4268-B68F-20D30DE1D198}">
      <dgm:prSet/>
      <dgm:spPr/>
      <dgm:t>
        <a:bodyPr/>
        <a:lstStyle/>
        <a:p>
          <a:r>
            <a:rPr lang="es-EC" dirty="0" smtClean="0"/>
            <a:t>Zn</a:t>
          </a:r>
          <a:endParaRPr lang="es-EC" dirty="0"/>
        </a:p>
      </dgm:t>
    </dgm:pt>
    <dgm:pt modelId="{EF7761A7-17E5-40C4-8A1D-67E626E09EBE}">
      <dgm:prSet phldrT="[Texto]"/>
      <dgm:spPr/>
      <dgm:t>
        <a:bodyPr/>
        <a:lstStyle/>
        <a:p>
          <a:r>
            <a:rPr lang="es-EC" dirty="0" smtClean="0"/>
            <a:t>E. </a:t>
          </a:r>
          <a:r>
            <a:rPr lang="es-EC" dirty="0" err="1" smtClean="0"/>
            <a:t>coli</a:t>
          </a:r>
          <a:endParaRPr lang="es-EC" dirty="0"/>
        </a:p>
      </dgm:t>
    </dgm:pt>
    <dgm:pt modelId="{48F0630D-0A87-4298-BE25-CE792AD2F25D}" type="parTrans" cxnId="{ED896D9F-2960-48FB-A3AA-49AB3DDE3684}">
      <dgm:prSet/>
      <dgm:spPr/>
      <dgm:t>
        <a:bodyPr/>
        <a:lstStyle/>
        <a:p>
          <a:endParaRPr lang="es-EC"/>
        </a:p>
      </dgm:t>
    </dgm:pt>
    <dgm:pt modelId="{8F824951-D639-4A60-A2B4-FC2AAD8CC1CE}" type="sibTrans" cxnId="{ED896D9F-2960-48FB-A3AA-49AB3DDE3684}">
      <dgm:prSet/>
      <dgm:spPr/>
      <dgm:t>
        <a:bodyPr/>
        <a:lstStyle/>
        <a:p>
          <a:r>
            <a:rPr lang="es-EC" dirty="0" smtClean="0"/>
            <a:t>Coliformes totales</a:t>
          </a:r>
          <a:endParaRPr lang="es-EC" dirty="0"/>
        </a:p>
      </dgm:t>
    </dgm:pt>
    <dgm:pt modelId="{79C7C611-CB3C-4E3F-9BA2-447761C256A7}">
      <dgm:prSet phldrT="[Texto]"/>
      <dgm:spPr/>
      <dgm:t>
        <a:bodyPr/>
        <a:lstStyle/>
        <a:p>
          <a:r>
            <a:rPr lang="es-EC" dirty="0" smtClean="0"/>
            <a:t>Microbiológico</a:t>
          </a:r>
          <a:endParaRPr lang="es-EC" dirty="0"/>
        </a:p>
      </dgm:t>
    </dgm:pt>
    <dgm:pt modelId="{AD9273AE-03DF-48F5-9D72-0AFF44B5E4DC}" type="parTrans" cxnId="{D0152D12-C6AF-4DD6-B1A5-9FC5312E338B}">
      <dgm:prSet/>
      <dgm:spPr/>
      <dgm:t>
        <a:bodyPr/>
        <a:lstStyle/>
        <a:p>
          <a:endParaRPr lang="es-EC"/>
        </a:p>
      </dgm:t>
    </dgm:pt>
    <dgm:pt modelId="{5A7820E6-63BF-46CA-951B-2E5CF8198F2E}" type="sibTrans" cxnId="{D0152D12-C6AF-4DD6-B1A5-9FC5312E338B}">
      <dgm:prSet/>
      <dgm:spPr/>
      <dgm:t>
        <a:bodyPr/>
        <a:lstStyle/>
        <a:p>
          <a:endParaRPr lang="es-EC"/>
        </a:p>
      </dgm:t>
    </dgm:pt>
    <dgm:pt modelId="{EC4AA3E4-C2DC-40DD-99FA-2B21C29EF605}">
      <dgm:prSet phldrT="[Texto]"/>
      <dgm:spPr/>
      <dgm:t>
        <a:bodyPr/>
        <a:lstStyle/>
        <a:p>
          <a:r>
            <a:rPr lang="es-EC" dirty="0" smtClean="0"/>
            <a:t>Elementos traza</a:t>
          </a:r>
          <a:endParaRPr lang="es-EC" dirty="0"/>
        </a:p>
      </dgm:t>
    </dgm:pt>
    <dgm:pt modelId="{B08E9BD7-93A8-4D1F-9347-3E26D0BBE500}" type="sibTrans" cxnId="{F7264B69-F71E-4CCF-9D42-A1BB96F916E1}">
      <dgm:prSet/>
      <dgm:spPr/>
      <dgm:t>
        <a:bodyPr/>
        <a:lstStyle/>
        <a:p>
          <a:endParaRPr lang="es-EC"/>
        </a:p>
      </dgm:t>
    </dgm:pt>
    <dgm:pt modelId="{AF44761A-AFB0-435F-8A08-B90B05A46583}" type="parTrans" cxnId="{F7264B69-F71E-4CCF-9D42-A1BB96F916E1}">
      <dgm:prSet/>
      <dgm:spPr/>
      <dgm:t>
        <a:bodyPr/>
        <a:lstStyle/>
        <a:p>
          <a:endParaRPr lang="es-EC"/>
        </a:p>
      </dgm:t>
    </dgm:pt>
    <dgm:pt modelId="{B45417AD-DABB-4CC4-B3DD-3E0610341F5F}" type="pres">
      <dgm:prSet presAssocID="{0818CB6A-B0ED-4CF4-A8D0-EB92C434E67F}" presName="Name0" presStyleCnt="0">
        <dgm:presLayoutVars>
          <dgm:chMax/>
          <dgm:chPref/>
          <dgm:dir/>
          <dgm:animLvl val="lvl"/>
        </dgm:presLayoutVars>
      </dgm:prSet>
      <dgm:spPr/>
      <dgm:t>
        <a:bodyPr/>
        <a:lstStyle/>
        <a:p>
          <a:endParaRPr lang="es-EC"/>
        </a:p>
      </dgm:t>
    </dgm:pt>
    <dgm:pt modelId="{C2612914-09DD-4AF6-8ADA-77B8E94CCC2A}" type="pres">
      <dgm:prSet presAssocID="{591A4892-4E9C-40E9-B93F-1605E0DE3657}" presName="composite" presStyleCnt="0"/>
      <dgm:spPr/>
      <dgm:t>
        <a:bodyPr/>
        <a:lstStyle/>
        <a:p>
          <a:endParaRPr lang="es-EC"/>
        </a:p>
      </dgm:t>
    </dgm:pt>
    <dgm:pt modelId="{3025572B-63DB-406A-AC32-783AB88AF1A2}" type="pres">
      <dgm:prSet presAssocID="{591A4892-4E9C-40E9-B93F-1605E0DE3657}" presName="Parent1" presStyleLbl="node1" presStyleIdx="0" presStyleCnt="6">
        <dgm:presLayoutVars>
          <dgm:chMax val="1"/>
          <dgm:chPref val="1"/>
          <dgm:bulletEnabled val="1"/>
        </dgm:presLayoutVars>
      </dgm:prSet>
      <dgm:spPr/>
      <dgm:t>
        <a:bodyPr/>
        <a:lstStyle/>
        <a:p>
          <a:endParaRPr lang="es-EC"/>
        </a:p>
      </dgm:t>
    </dgm:pt>
    <dgm:pt modelId="{05DD2FB2-192D-4878-9C38-9E6875589B2A}" type="pres">
      <dgm:prSet presAssocID="{591A4892-4E9C-40E9-B93F-1605E0DE3657}" presName="Childtext1" presStyleLbl="revTx" presStyleIdx="0" presStyleCnt="3">
        <dgm:presLayoutVars>
          <dgm:chMax val="0"/>
          <dgm:chPref val="0"/>
          <dgm:bulletEnabled val="1"/>
        </dgm:presLayoutVars>
      </dgm:prSet>
      <dgm:spPr/>
      <dgm:t>
        <a:bodyPr/>
        <a:lstStyle/>
        <a:p>
          <a:endParaRPr lang="es-EC"/>
        </a:p>
      </dgm:t>
    </dgm:pt>
    <dgm:pt modelId="{F4E7B60F-09FF-4772-8D1F-D6FD07F5E3AE}" type="pres">
      <dgm:prSet presAssocID="{591A4892-4E9C-40E9-B93F-1605E0DE3657}" presName="BalanceSpacing" presStyleCnt="0"/>
      <dgm:spPr/>
      <dgm:t>
        <a:bodyPr/>
        <a:lstStyle/>
        <a:p>
          <a:endParaRPr lang="es-EC"/>
        </a:p>
      </dgm:t>
    </dgm:pt>
    <dgm:pt modelId="{F2593EDC-7DC2-4ADD-9FBC-2C2E823354E1}" type="pres">
      <dgm:prSet presAssocID="{591A4892-4E9C-40E9-B93F-1605E0DE3657}" presName="BalanceSpacing1" presStyleCnt="0"/>
      <dgm:spPr/>
      <dgm:t>
        <a:bodyPr/>
        <a:lstStyle/>
        <a:p>
          <a:endParaRPr lang="es-EC"/>
        </a:p>
      </dgm:t>
    </dgm:pt>
    <dgm:pt modelId="{565D6C99-F7B4-46CC-9737-291ECD523AE7}" type="pres">
      <dgm:prSet presAssocID="{ABC099D2-B7B2-45EA-95A5-4880CDFA8202}" presName="Accent1Text" presStyleLbl="node1" presStyleIdx="1" presStyleCnt="6"/>
      <dgm:spPr/>
      <dgm:t>
        <a:bodyPr/>
        <a:lstStyle/>
        <a:p>
          <a:endParaRPr lang="es-EC"/>
        </a:p>
      </dgm:t>
    </dgm:pt>
    <dgm:pt modelId="{8C3A2E10-4CFF-4F1F-A482-BB90D943A3E6}" type="pres">
      <dgm:prSet presAssocID="{ABC099D2-B7B2-45EA-95A5-4880CDFA8202}" presName="spaceBetweenRectangles" presStyleCnt="0"/>
      <dgm:spPr/>
      <dgm:t>
        <a:bodyPr/>
        <a:lstStyle/>
        <a:p>
          <a:endParaRPr lang="es-EC"/>
        </a:p>
      </dgm:t>
    </dgm:pt>
    <dgm:pt modelId="{C3A9927D-A20B-409E-A44D-A3F84544E81B}" type="pres">
      <dgm:prSet presAssocID="{4080F1EF-9D11-469E-A8EC-F3CCE263EEEC}" presName="composite" presStyleCnt="0"/>
      <dgm:spPr/>
      <dgm:t>
        <a:bodyPr/>
        <a:lstStyle/>
        <a:p>
          <a:endParaRPr lang="es-EC"/>
        </a:p>
      </dgm:t>
    </dgm:pt>
    <dgm:pt modelId="{C511B185-3FDD-4FB2-9618-5F84EAF5B50E}" type="pres">
      <dgm:prSet presAssocID="{4080F1EF-9D11-469E-A8EC-F3CCE263EEEC}" presName="Parent1" presStyleLbl="node1" presStyleIdx="2" presStyleCnt="6">
        <dgm:presLayoutVars>
          <dgm:chMax val="1"/>
          <dgm:chPref val="1"/>
          <dgm:bulletEnabled val="1"/>
        </dgm:presLayoutVars>
      </dgm:prSet>
      <dgm:spPr/>
      <dgm:t>
        <a:bodyPr/>
        <a:lstStyle/>
        <a:p>
          <a:endParaRPr lang="es-EC"/>
        </a:p>
      </dgm:t>
    </dgm:pt>
    <dgm:pt modelId="{7A27468B-CD29-44C5-A02B-43FE63CB4377}" type="pres">
      <dgm:prSet presAssocID="{4080F1EF-9D11-469E-A8EC-F3CCE263EEEC}" presName="Childtext1" presStyleLbl="revTx" presStyleIdx="1" presStyleCnt="3">
        <dgm:presLayoutVars>
          <dgm:chMax val="0"/>
          <dgm:chPref val="0"/>
          <dgm:bulletEnabled val="1"/>
        </dgm:presLayoutVars>
      </dgm:prSet>
      <dgm:spPr/>
      <dgm:t>
        <a:bodyPr/>
        <a:lstStyle/>
        <a:p>
          <a:endParaRPr lang="es-EC"/>
        </a:p>
      </dgm:t>
    </dgm:pt>
    <dgm:pt modelId="{0492D1AA-22A3-462E-9014-F9DB3DD6BFEF}" type="pres">
      <dgm:prSet presAssocID="{4080F1EF-9D11-469E-A8EC-F3CCE263EEEC}" presName="BalanceSpacing" presStyleCnt="0"/>
      <dgm:spPr/>
      <dgm:t>
        <a:bodyPr/>
        <a:lstStyle/>
        <a:p>
          <a:endParaRPr lang="es-EC"/>
        </a:p>
      </dgm:t>
    </dgm:pt>
    <dgm:pt modelId="{9BE15B64-72EE-48F7-BDA2-AB548BAED456}" type="pres">
      <dgm:prSet presAssocID="{4080F1EF-9D11-469E-A8EC-F3CCE263EEEC}" presName="BalanceSpacing1" presStyleCnt="0"/>
      <dgm:spPr/>
      <dgm:t>
        <a:bodyPr/>
        <a:lstStyle/>
        <a:p>
          <a:endParaRPr lang="es-EC"/>
        </a:p>
      </dgm:t>
    </dgm:pt>
    <dgm:pt modelId="{7D84ECE5-44BA-45BB-A2D4-1A9907694B71}" type="pres">
      <dgm:prSet presAssocID="{F771ADDC-185B-41DD-9E01-6D1E84B7D13A}" presName="Accent1Text" presStyleLbl="node1" presStyleIdx="3" presStyleCnt="6"/>
      <dgm:spPr/>
      <dgm:t>
        <a:bodyPr/>
        <a:lstStyle/>
        <a:p>
          <a:endParaRPr lang="es-EC"/>
        </a:p>
      </dgm:t>
    </dgm:pt>
    <dgm:pt modelId="{81204196-3F77-4895-80AF-10F13E9C7A18}" type="pres">
      <dgm:prSet presAssocID="{F771ADDC-185B-41DD-9E01-6D1E84B7D13A}" presName="spaceBetweenRectangles" presStyleCnt="0"/>
      <dgm:spPr/>
      <dgm:t>
        <a:bodyPr/>
        <a:lstStyle/>
        <a:p>
          <a:endParaRPr lang="es-EC"/>
        </a:p>
      </dgm:t>
    </dgm:pt>
    <dgm:pt modelId="{4AA1A45F-223E-448C-9EB1-B63CC4FCE12E}" type="pres">
      <dgm:prSet presAssocID="{EF7761A7-17E5-40C4-8A1D-67E626E09EBE}" presName="composite" presStyleCnt="0"/>
      <dgm:spPr/>
      <dgm:t>
        <a:bodyPr/>
        <a:lstStyle/>
        <a:p>
          <a:endParaRPr lang="es-EC"/>
        </a:p>
      </dgm:t>
    </dgm:pt>
    <dgm:pt modelId="{E70190E0-3BF9-42E1-B669-859E1D0EA6FC}" type="pres">
      <dgm:prSet presAssocID="{EF7761A7-17E5-40C4-8A1D-67E626E09EBE}" presName="Parent1" presStyleLbl="node1" presStyleIdx="4" presStyleCnt="6">
        <dgm:presLayoutVars>
          <dgm:chMax val="1"/>
          <dgm:chPref val="1"/>
          <dgm:bulletEnabled val="1"/>
        </dgm:presLayoutVars>
      </dgm:prSet>
      <dgm:spPr/>
      <dgm:t>
        <a:bodyPr/>
        <a:lstStyle/>
        <a:p>
          <a:endParaRPr lang="es-EC"/>
        </a:p>
      </dgm:t>
    </dgm:pt>
    <dgm:pt modelId="{CA28BCC5-3986-481F-A62B-C5EDC6ECD456}" type="pres">
      <dgm:prSet presAssocID="{EF7761A7-17E5-40C4-8A1D-67E626E09EBE}" presName="Childtext1" presStyleLbl="revTx" presStyleIdx="2" presStyleCnt="3">
        <dgm:presLayoutVars>
          <dgm:chMax val="0"/>
          <dgm:chPref val="0"/>
          <dgm:bulletEnabled val="1"/>
        </dgm:presLayoutVars>
      </dgm:prSet>
      <dgm:spPr/>
      <dgm:t>
        <a:bodyPr/>
        <a:lstStyle/>
        <a:p>
          <a:endParaRPr lang="es-EC"/>
        </a:p>
      </dgm:t>
    </dgm:pt>
    <dgm:pt modelId="{03B07D04-C541-4735-9067-34EBDE3F40D1}" type="pres">
      <dgm:prSet presAssocID="{EF7761A7-17E5-40C4-8A1D-67E626E09EBE}" presName="BalanceSpacing" presStyleCnt="0"/>
      <dgm:spPr/>
      <dgm:t>
        <a:bodyPr/>
        <a:lstStyle/>
        <a:p>
          <a:endParaRPr lang="es-EC"/>
        </a:p>
      </dgm:t>
    </dgm:pt>
    <dgm:pt modelId="{C2C7E4CF-7311-4C6D-9128-80FAFE3F9936}" type="pres">
      <dgm:prSet presAssocID="{EF7761A7-17E5-40C4-8A1D-67E626E09EBE}" presName="BalanceSpacing1" presStyleCnt="0"/>
      <dgm:spPr/>
      <dgm:t>
        <a:bodyPr/>
        <a:lstStyle/>
        <a:p>
          <a:endParaRPr lang="es-EC"/>
        </a:p>
      </dgm:t>
    </dgm:pt>
    <dgm:pt modelId="{BC5874D0-59BB-4B99-984E-A097D5C4E9CA}" type="pres">
      <dgm:prSet presAssocID="{8F824951-D639-4A60-A2B4-FC2AAD8CC1CE}" presName="Accent1Text" presStyleLbl="node1" presStyleIdx="5" presStyleCnt="6"/>
      <dgm:spPr/>
      <dgm:t>
        <a:bodyPr/>
        <a:lstStyle/>
        <a:p>
          <a:endParaRPr lang="es-EC"/>
        </a:p>
      </dgm:t>
    </dgm:pt>
  </dgm:ptLst>
  <dgm:cxnLst>
    <dgm:cxn modelId="{475D47A6-F7ED-4268-B68F-20D30DE1D198}" srcId="{0818CB6A-B0ED-4CF4-A8D0-EB92C434E67F}" destId="{4080F1EF-9D11-469E-A8EC-F3CCE263EEEC}" srcOrd="1" destOrd="0" parTransId="{EBFCE563-D550-47D9-9392-C1B3C5F6E7C3}" sibTransId="{F771ADDC-185B-41DD-9E01-6D1E84B7D13A}"/>
    <dgm:cxn modelId="{EF750DE2-4280-410D-AB02-95F7D3A4931A}" type="presOf" srcId="{8F824951-D639-4A60-A2B4-FC2AAD8CC1CE}" destId="{BC5874D0-59BB-4B99-984E-A097D5C4E9CA}" srcOrd="0" destOrd="0" presId="urn:microsoft.com/office/officeart/2008/layout/AlternatingHexagons"/>
    <dgm:cxn modelId="{ED896D9F-2960-48FB-A3AA-49AB3DDE3684}" srcId="{0818CB6A-B0ED-4CF4-A8D0-EB92C434E67F}" destId="{EF7761A7-17E5-40C4-8A1D-67E626E09EBE}" srcOrd="2" destOrd="0" parTransId="{48F0630D-0A87-4298-BE25-CE792AD2F25D}" sibTransId="{8F824951-D639-4A60-A2B4-FC2AAD8CC1CE}"/>
    <dgm:cxn modelId="{EF49040D-2B62-4FF9-AA57-57462A91B9B0}" srcId="{591A4892-4E9C-40E9-B93F-1605E0DE3657}" destId="{2B7B14C9-1043-4754-9E59-C58EC492B4F6}" srcOrd="0" destOrd="0" parTransId="{E2AA5204-2145-46F7-B753-3568924FEC56}" sibTransId="{E075DA21-1EAA-4892-88B6-F29CF1A08F8D}"/>
    <dgm:cxn modelId="{FBE32247-D699-4C6E-A20F-CC6F4503140D}" type="presOf" srcId="{EF7761A7-17E5-40C4-8A1D-67E626E09EBE}" destId="{E70190E0-3BF9-42E1-B669-859E1D0EA6FC}" srcOrd="0" destOrd="0" presId="urn:microsoft.com/office/officeart/2008/layout/AlternatingHexagons"/>
    <dgm:cxn modelId="{F7264B69-F71E-4CCF-9D42-A1BB96F916E1}" srcId="{4080F1EF-9D11-469E-A8EC-F3CCE263EEEC}" destId="{EC4AA3E4-C2DC-40DD-99FA-2B21C29EF605}" srcOrd="0" destOrd="0" parTransId="{AF44761A-AFB0-435F-8A08-B90B05A46583}" sibTransId="{B08E9BD7-93A8-4D1F-9347-3E26D0BBE500}"/>
    <dgm:cxn modelId="{76BAB317-1245-48C6-BFF5-432EEDA8B5B6}" type="presOf" srcId="{ABC099D2-B7B2-45EA-95A5-4880CDFA8202}" destId="{565D6C99-F7B4-46CC-9737-291ECD523AE7}" srcOrd="0" destOrd="0" presId="urn:microsoft.com/office/officeart/2008/layout/AlternatingHexagons"/>
    <dgm:cxn modelId="{8A0C0F24-EDC9-4181-A62E-BA454747816C}" type="presOf" srcId="{79C7C611-CB3C-4E3F-9BA2-447761C256A7}" destId="{CA28BCC5-3986-481F-A62B-C5EDC6ECD456}" srcOrd="0" destOrd="0" presId="urn:microsoft.com/office/officeart/2008/layout/AlternatingHexagons"/>
    <dgm:cxn modelId="{A045E69C-DE22-40C5-B43E-9F0B00253E62}" type="presOf" srcId="{0818CB6A-B0ED-4CF4-A8D0-EB92C434E67F}" destId="{B45417AD-DABB-4CC4-B3DD-3E0610341F5F}" srcOrd="0" destOrd="0" presId="urn:microsoft.com/office/officeart/2008/layout/AlternatingHexagons"/>
    <dgm:cxn modelId="{D0152D12-C6AF-4DD6-B1A5-9FC5312E338B}" srcId="{EF7761A7-17E5-40C4-8A1D-67E626E09EBE}" destId="{79C7C611-CB3C-4E3F-9BA2-447761C256A7}" srcOrd="0" destOrd="0" parTransId="{AD9273AE-03DF-48F5-9D72-0AFF44B5E4DC}" sibTransId="{5A7820E6-63BF-46CA-951B-2E5CF8198F2E}"/>
    <dgm:cxn modelId="{94A3C93F-66B6-45B1-9F2A-0A6905E00EF0}" type="presOf" srcId="{591A4892-4E9C-40E9-B93F-1605E0DE3657}" destId="{3025572B-63DB-406A-AC32-783AB88AF1A2}" srcOrd="0" destOrd="0" presId="urn:microsoft.com/office/officeart/2008/layout/AlternatingHexagons"/>
    <dgm:cxn modelId="{16D547BC-7689-42D1-A817-4EDCD00B006C}" srcId="{0818CB6A-B0ED-4CF4-A8D0-EB92C434E67F}" destId="{591A4892-4E9C-40E9-B93F-1605E0DE3657}" srcOrd="0" destOrd="0" parTransId="{B793DA7C-BE6C-47FE-A21A-073225EDF589}" sibTransId="{ABC099D2-B7B2-45EA-95A5-4880CDFA8202}"/>
    <dgm:cxn modelId="{55ADF72B-4F8B-403B-BE42-8EAFD11C36FB}" type="presOf" srcId="{EC4AA3E4-C2DC-40DD-99FA-2B21C29EF605}" destId="{7A27468B-CD29-44C5-A02B-43FE63CB4377}" srcOrd="0" destOrd="0" presId="urn:microsoft.com/office/officeart/2008/layout/AlternatingHexagons"/>
    <dgm:cxn modelId="{9E793ED1-9B2C-415E-9FA4-A284D783BEE7}" type="presOf" srcId="{2B7B14C9-1043-4754-9E59-C58EC492B4F6}" destId="{05DD2FB2-192D-4878-9C38-9E6875589B2A}" srcOrd="0" destOrd="0" presId="urn:microsoft.com/office/officeart/2008/layout/AlternatingHexagons"/>
    <dgm:cxn modelId="{7CDBCB2E-CAD5-4EA5-B2CA-1EEFB2D3CF9D}" type="presOf" srcId="{4080F1EF-9D11-469E-A8EC-F3CCE263EEEC}" destId="{C511B185-3FDD-4FB2-9618-5F84EAF5B50E}" srcOrd="0" destOrd="0" presId="urn:microsoft.com/office/officeart/2008/layout/AlternatingHexagons"/>
    <dgm:cxn modelId="{929E8545-B4B9-466A-93AB-23DB16337B4F}" type="presOf" srcId="{F771ADDC-185B-41DD-9E01-6D1E84B7D13A}" destId="{7D84ECE5-44BA-45BB-A2D4-1A9907694B71}" srcOrd="0" destOrd="0" presId="urn:microsoft.com/office/officeart/2008/layout/AlternatingHexagons"/>
    <dgm:cxn modelId="{37FD64B1-EE99-4A78-AB31-E6219027944E}" type="presParOf" srcId="{B45417AD-DABB-4CC4-B3DD-3E0610341F5F}" destId="{C2612914-09DD-4AF6-8ADA-77B8E94CCC2A}" srcOrd="0" destOrd="0" presId="urn:microsoft.com/office/officeart/2008/layout/AlternatingHexagons"/>
    <dgm:cxn modelId="{EDC55A82-3CCA-44B6-A265-633E7CDCB335}" type="presParOf" srcId="{C2612914-09DD-4AF6-8ADA-77B8E94CCC2A}" destId="{3025572B-63DB-406A-AC32-783AB88AF1A2}" srcOrd="0" destOrd="0" presId="urn:microsoft.com/office/officeart/2008/layout/AlternatingHexagons"/>
    <dgm:cxn modelId="{6564822C-21D7-4CAB-A36D-B370035707D3}" type="presParOf" srcId="{C2612914-09DD-4AF6-8ADA-77B8E94CCC2A}" destId="{05DD2FB2-192D-4878-9C38-9E6875589B2A}" srcOrd="1" destOrd="0" presId="urn:microsoft.com/office/officeart/2008/layout/AlternatingHexagons"/>
    <dgm:cxn modelId="{42FF7109-73F5-44C8-A06B-DF92042018D9}" type="presParOf" srcId="{C2612914-09DD-4AF6-8ADA-77B8E94CCC2A}" destId="{F4E7B60F-09FF-4772-8D1F-D6FD07F5E3AE}" srcOrd="2" destOrd="0" presId="urn:microsoft.com/office/officeart/2008/layout/AlternatingHexagons"/>
    <dgm:cxn modelId="{D6EE0B76-A561-4FBE-8A98-179A4E14EFAE}" type="presParOf" srcId="{C2612914-09DD-4AF6-8ADA-77B8E94CCC2A}" destId="{F2593EDC-7DC2-4ADD-9FBC-2C2E823354E1}" srcOrd="3" destOrd="0" presId="urn:microsoft.com/office/officeart/2008/layout/AlternatingHexagons"/>
    <dgm:cxn modelId="{45481704-2F96-4E0D-BA47-AA2767D4BE03}" type="presParOf" srcId="{C2612914-09DD-4AF6-8ADA-77B8E94CCC2A}" destId="{565D6C99-F7B4-46CC-9737-291ECD523AE7}" srcOrd="4" destOrd="0" presId="urn:microsoft.com/office/officeart/2008/layout/AlternatingHexagons"/>
    <dgm:cxn modelId="{12105E31-7300-4954-9A8C-B67257008D0F}" type="presParOf" srcId="{B45417AD-DABB-4CC4-B3DD-3E0610341F5F}" destId="{8C3A2E10-4CFF-4F1F-A482-BB90D943A3E6}" srcOrd="1" destOrd="0" presId="urn:microsoft.com/office/officeart/2008/layout/AlternatingHexagons"/>
    <dgm:cxn modelId="{2DA6791A-4D43-462C-89E7-E7807AC679A3}" type="presParOf" srcId="{B45417AD-DABB-4CC4-B3DD-3E0610341F5F}" destId="{C3A9927D-A20B-409E-A44D-A3F84544E81B}" srcOrd="2" destOrd="0" presId="urn:microsoft.com/office/officeart/2008/layout/AlternatingHexagons"/>
    <dgm:cxn modelId="{6068CA91-67A1-4A83-B24E-AA4863D9DE09}" type="presParOf" srcId="{C3A9927D-A20B-409E-A44D-A3F84544E81B}" destId="{C511B185-3FDD-4FB2-9618-5F84EAF5B50E}" srcOrd="0" destOrd="0" presId="urn:microsoft.com/office/officeart/2008/layout/AlternatingHexagons"/>
    <dgm:cxn modelId="{2BEF3563-DAD8-4635-8760-CFFE6FD6446F}" type="presParOf" srcId="{C3A9927D-A20B-409E-A44D-A3F84544E81B}" destId="{7A27468B-CD29-44C5-A02B-43FE63CB4377}" srcOrd="1" destOrd="0" presId="urn:microsoft.com/office/officeart/2008/layout/AlternatingHexagons"/>
    <dgm:cxn modelId="{E2BDFC34-7CAC-4863-B5B3-6119A24E6D1E}" type="presParOf" srcId="{C3A9927D-A20B-409E-A44D-A3F84544E81B}" destId="{0492D1AA-22A3-462E-9014-F9DB3DD6BFEF}" srcOrd="2" destOrd="0" presId="urn:microsoft.com/office/officeart/2008/layout/AlternatingHexagons"/>
    <dgm:cxn modelId="{64A091A0-E46D-40ED-BAB5-3A3B9CD97012}" type="presParOf" srcId="{C3A9927D-A20B-409E-A44D-A3F84544E81B}" destId="{9BE15B64-72EE-48F7-BDA2-AB548BAED456}" srcOrd="3" destOrd="0" presId="urn:microsoft.com/office/officeart/2008/layout/AlternatingHexagons"/>
    <dgm:cxn modelId="{BF50285D-D3CC-4BE3-81DD-52442F999E46}" type="presParOf" srcId="{C3A9927D-A20B-409E-A44D-A3F84544E81B}" destId="{7D84ECE5-44BA-45BB-A2D4-1A9907694B71}" srcOrd="4" destOrd="0" presId="urn:microsoft.com/office/officeart/2008/layout/AlternatingHexagons"/>
    <dgm:cxn modelId="{253E7AE2-509A-4682-B996-1EBD5FAB66E3}" type="presParOf" srcId="{B45417AD-DABB-4CC4-B3DD-3E0610341F5F}" destId="{81204196-3F77-4895-80AF-10F13E9C7A18}" srcOrd="3" destOrd="0" presId="urn:microsoft.com/office/officeart/2008/layout/AlternatingHexagons"/>
    <dgm:cxn modelId="{541B7449-7EBC-40D0-ABA2-E792DF9EEB52}" type="presParOf" srcId="{B45417AD-DABB-4CC4-B3DD-3E0610341F5F}" destId="{4AA1A45F-223E-448C-9EB1-B63CC4FCE12E}" srcOrd="4" destOrd="0" presId="urn:microsoft.com/office/officeart/2008/layout/AlternatingHexagons"/>
    <dgm:cxn modelId="{F28E1D54-A68D-49F4-AA84-F475514D9359}" type="presParOf" srcId="{4AA1A45F-223E-448C-9EB1-B63CC4FCE12E}" destId="{E70190E0-3BF9-42E1-B669-859E1D0EA6FC}" srcOrd="0" destOrd="0" presId="urn:microsoft.com/office/officeart/2008/layout/AlternatingHexagons"/>
    <dgm:cxn modelId="{74CFF09D-A449-4300-A12C-672C48664A07}" type="presParOf" srcId="{4AA1A45F-223E-448C-9EB1-B63CC4FCE12E}" destId="{CA28BCC5-3986-481F-A62B-C5EDC6ECD456}" srcOrd="1" destOrd="0" presId="urn:microsoft.com/office/officeart/2008/layout/AlternatingHexagons"/>
    <dgm:cxn modelId="{D3CC8747-B0BE-4C89-9279-50DB84FEF81D}" type="presParOf" srcId="{4AA1A45F-223E-448C-9EB1-B63CC4FCE12E}" destId="{03B07D04-C541-4735-9067-34EBDE3F40D1}" srcOrd="2" destOrd="0" presId="urn:microsoft.com/office/officeart/2008/layout/AlternatingHexagons"/>
    <dgm:cxn modelId="{F7F25A15-10CB-4C0C-86E4-BE2D90BD1B62}" type="presParOf" srcId="{4AA1A45F-223E-448C-9EB1-B63CC4FCE12E}" destId="{C2C7E4CF-7311-4C6D-9128-80FAFE3F9936}" srcOrd="3" destOrd="0" presId="urn:microsoft.com/office/officeart/2008/layout/AlternatingHexagons"/>
    <dgm:cxn modelId="{26B3552E-560A-4302-9196-6A525856AD90}" type="presParOf" srcId="{4AA1A45F-223E-448C-9EB1-B63CC4FCE12E}" destId="{BC5874D0-59BB-4B99-984E-A097D5C4E9CA}"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0896F51-60AB-46DF-9B4C-AEFDE67D8E2A}" type="doc">
      <dgm:prSet loTypeId="urn:microsoft.com/office/officeart/2005/8/layout/hList7#1" loCatId="list" qsTypeId="urn:microsoft.com/office/officeart/2005/8/quickstyle/simple1" qsCatId="simple" csTypeId="urn:microsoft.com/office/officeart/2005/8/colors/colorful3" csCatId="colorful" phldr="1"/>
      <dgm:spPr/>
    </dgm:pt>
    <dgm:pt modelId="{962D054A-5BB1-4AA7-9E42-0A33E513CB00}">
      <dgm:prSet phldrT="[Texto]" custT="1"/>
      <dgm:spPr/>
      <dgm:t>
        <a:bodyPr/>
        <a:lstStyle/>
        <a:p>
          <a:r>
            <a:rPr lang="es-MX" sz="2400" dirty="0" smtClean="0">
              <a:latin typeface="Maiandra GD" pitchFamily="34" charset="0"/>
            </a:rPr>
            <a:t>Intestino del hombre</a:t>
          </a:r>
          <a:endParaRPr lang="es-MX" sz="2400" dirty="0"/>
        </a:p>
      </dgm:t>
    </dgm:pt>
    <dgm:pt modelId="{F12957CD-D264-4248-B036-127101F26FC3}" type="parTrans" cxnId="{5E711B7C-0CFD-40C6-83C2-2CF60C009B6F}">
      <dgm:prSet/>
      <dgm:spPr/>
      <dgm:t>
        <a:bodyPr/>
        <a:lstStyle/>
        <a:p>
          <a:endParaRPr lang="es-MX"/>
        </a:p>
      </dgm:t>
    </dgm:pt>
    <dgm:pt modelId="{7D5FB064-54D7-41E9-87BA-1E64E29FCB21}" type="sibTrans" cxnId="{5E711B7C-0CFD-40C6-83C2-2CF60C009B6F}">
      <dgm:prSet/>
      <dgm:spPr/>
      <dgm:t>
        <a:bodyPr/>
        <a:lstStyle/>
        <a:p>
          <a:endParaRPr lang="es-MX"/>
        </a:p>
      </dgm:t>
    </dgm:pt>
    <dgm:pt modelId="{33363923-FC92-4BED-9C8E-8E1214A9219D}">
      <dgm:prSet phldrT="[Texto]" custT="1"/>
      <dgm:spPr/>
      <dgm:t>
        <a:bodyPr/>
        <a:lstStyle/>
        <a:p>
          <a:r>
            <a:rPr lang="es-MX" sz="2400" dirty="0" smtClean="0">
              <a:latin typeface="Maiandra GD" pitchFamily="34" charset="0"/>
            </a:rPr>
            <a:t>Intestino de animales</a:t>
          </a:r>
          <a:endParaRPr lang="es-MX" sz="2400" dirty="0"/>
        </a:p>
      </dgm:t>
    </dgm:pt>
    <dgm:pt modelId="{AA4FD9BE-45A9-4552-8DB4-945C709E92ED}" type="parTrans" cxnId="{D5CE0D70-AF97-4B6E-BFD1-EDB663D3CE0B}">
      <dgm:prSet/>
      <dgm:spPr/>
      <dgm:t>
        <a:bodyPr/>
        <a:lstStyle/>
        <a:p>
          <a:endParaRPr lang="es-MX"/>
        </a:p>
      </dgm:t>
    </dgm:pt>
    <dgm:pt modelId="{17114FCB-3B1F-4030-8180-EA44A6D2166A}" type="sibTrans" cxnId="{D5CE0D70-AF97-4B6E-BFD1-EDB663D3CE0B}">
      <dgm:prSet/>
      <dgm:spPr/>
      <dgm:t>
        <a:bodyPr/>
        <a:lstStyle/>
        <a:p>
          <a:endParaRPr lang="es-MX"/>
        </a:p>
      </dgm:t>
    </dgm:pt>
    <dgm:pt modelId="{8300A922-62C7-4348-BC8B-497B75EB3691}">
      <dgm:prSet phldrT="[Texto]" custT="1"/>
      <dgm:spPr/>
      <dgm:t>
        <a:bodyPr/>
        <a:lstStyle/>
        <a:p>
          <a:r>
            <a:rPr lang="es-MX" sz="2400" dirty="0" smtClean="0">
              <a:latin typeface="Maiandra GD" pitchFamily="34" charset="0"/>
            </a:rPr>
            <a:t>Agua</a:t>
          </a:r>
          <a:endParaRPr lang="es-MX" sz="2400" dirty="0"/>
        </a:p>
      </dgm:t>
    </dgm:pt>
    <dgm:pt modelId="{E987873D-2A2F-44E1-A8AD-8BF24DA78351}" type="parTrans" cxnId="{82F1070F-20F0-4B41-B006-698DF453E69D}">
      <dgm:prSet/>
      <dgm:spPr/>
      <dgm:t>
        <a:bodyPr/>
        <a:lstStyle/>
        <a:p>
          <a:endParaRPr lang="es-MX"/>
        </a:p>
      </dgm:t>
    </dgm:pt>
    <dgm:pt modelId="{FBB27ADE-7B32-4E56-B05B-FE8AE5491E8A}" type="sibTrans" cxnId="{82F1070F-20F0-4B41-B006-698DF453E69D}">
      <dgm:prSet/>
      <dgm:spPr/>
      <dgm:t>
        <a:bodyPr/>
        <a:lstStyle/>
        <a:p>
          <a:endParaRPr lang="es-MX"/>
        </a:p>
      </dgm:t>
    </dgm:pt>
    <dgm:pt modelId="{EE95DF1A-C20A-4259-BF95-5BB484033CF3}">
      <dgm:prSet phldrT="[Texto]" custT="1"/>
      <dgm:spPr/>
      <dgm:t>
        <a:bodyPr/>
        <a:lstStyle/>
        <a:p>
          <a:r>
            <a:rPr lang="es-MX" sz="2400" dirty="0" smtClean="0">
              <a:latin typeface="Maiandra GD" pitchFamily="34" charset="0"/>
            </a:rPr>
            <a:t>Suelo</a:t>
          </a:r>
          <a:endParaRPr lang="es-MX" sz="2400" dirty="0"/>
        </a:p>
      </dgm:t>
    </dgm:pt>
    <dgm:pt modelId="{BE35A416-AAF8-4516-8706-8D67F5E52A10}" type="parTrans" cxnId="{76FE769F-89F2-4FA5-8534-69EC76AF2BB1}">
      <dgm:prSet/>
      <dgm:spPr/>
      <dgm:t>
        <a:bodyPr/>
        <a:lstStyle/>
        <a:p>
          <a:endParaRPr lang="es-MX"/>
        </a:p>
      </dgm:t>
    </dgm:pt>
    <dgm:pt modelId="{A73C15EC-0B8F-4B10-A8EF-059541D86792}" type="sibTrans" cxnId="{76FE769F-89F2-4FA5-8534-69EC76AF2BB1}">
      <dgm:prSet/>
      <dgm:spPr/>
      <dgm:t>
        <a:bodyPr/>
        <a:lstStyle/>
        <a:p>
          <a:endParaRPr lang="es-MX"/>
        </a:p>
      </dgm:t>
    </dgm:pt>
    <dgm:pt modelId="{358B959A-6B7A-467B-8090-A10571B02626}" type="pres">
      <dgm:prSet presAssocID="{E0896F51-60AB-46DF-9B4C-AEFDE67D8E2A}" presName="Name0" presStyleCnt="0">
        <dgm:presLayoutVars>
          <dgm:dir/>
          <dgm:resizeHandles val="exact"/>
        </dgm:presLayoutVars>
      </dgm:prSet>
      <dgm:spPr/>
    </dgm:pt>
    <dgm:pt modelId="{9BC94648-996C-4AD5-A1AA-2252E8250101}" type="pres">
      <dgm:prSet presAssocID="{E0896F51-60AB-46DF-9B4C-AEFDE67D8E2A}" presName="fgShape" presStyleLbl="fgShp" presStyleIdx="0" presStyleCnt="1" custScaleY="173302" custLinFactNeighborX="2109" custLinFactNeighborY="-12817"/>
      <dgm:spPr/>
    </dgm:pt>
    <dgm:pt modelId="{BEFC509E-63E4-48E4-B6C5-32541284E8DE}" type="pres">
      <dgm:prSet presAssocID="{E0896F51-60AB-46DF-9B4C-AEFDE67D8E2A}" presName="linComp" presStyleCnt="0"/>
      <dgm:spPr/>
    </dgm:pt>
    <dgm:pt modelId="{40CB1F40-C32D-411B-8B65-9F3EA2367E01}" type="pres">
      <dgm:prSet presAssocID="{962D054A-5BB1-4AA7-9E42-0A33E513CB00}" presName="compNode" presStyleCnt="0"/>
      <dgm:spPr/>
    </dgm:pt>
    <dgm:pt modelId="{A4FF41BD-D76A-4DB5-B201-2A627772D71F}" type="pres">
      <dgm:prSet presAssocID="{962D054A-5BB1-4AA7-9E42-0A33E513CB00}" presName="bkgdShape" presStyleLbl="node1" presStyleIdx="0" presStyleCnt="4"/>
      <dgm:spPr/>
      <dgm:t>
        <a:bodyPr/>
        <a:lstStyle/>
        <a:p>
          <a:endParaRPr lang="es-MX"/>
        </a:p>
      </dgm:t>
    </dgm:pt>
    <dgm:pt modelId="{4C72FCE6-6EE7-483C-9FF6-DD978666DF01}" type="pres">
      <dgm:prSet presAssocID="{962D054A-5BB1-4AA7-9E42-0A33E513CB00}" presName="nodeTx" presStyleLbl="node1" presStyleIdx="0" presStyleCnt="4">
        <dgm:presLayoutVars>
          <dgm:bulletEnabled val="1"/>
        </dgm:presLayoutVars>
      </dgm:prSet>
      <dgm:spPr/>
      <dgm:t>
        <a:bodyPr/>
        <a:lstStyle/>
        <a:p>
          <a:endParaRPr lang="es-MX"/>
        </a:p>
      </dgm:t>
    </dgm:pt>
    <dgm:pt modelId="{75B30E5E-F638-4063-AE80-81A8DF174343}" type="pres">
      <dgm:prSet presAssocID="{962D054A-5BB1-4AA7-9E42-0A33E513CB00}" presName="invisiNode" presStyleLbl="node1" presStyleIdx="0" presStyleCnt="4"/>
      <dgm:spPr/>
    </dgm:pt>
    <dgm:pt modelId="{B13A60FD-9872-423D-A8C1-83676DE39A4A}" type="pres">
      <dgm:prSet presAssocID="{962D054A-5BB1-4AA7-9E42-0A33E513CB00}" presName="imagNode" presStyleLbl="fgImgPlace1" presStyleIdx="0" presStyleCnt="4"/>
      <dgm:spPr>
        <a:blipFill rotWithShape="0">
          <a:blip xmlns:r="http://schemas.openxmlformats.org/officeDocument/2006/relationships" r:embed="rId1"/>
          <a:stretch>
            <a:fillRect/>
          </a:stretch>
        </a:blipFill>
      </dgm:spPr>
    </dgm:pt>
    <dgm:pt modelId="{D51AADF2-3682-4EDF-A557-740EB3E97D38}" type="pres">
      <dgm:prSet presAssocID="{7D5FB064-54D7-41E9-87BA-1E64E29FCB21}" presName="sibTrans" presStyleLbl="sibTrans2D1" presStyleIdx="0" presStyleCnt="0"/>
      <dgm:spPr/>
      <dgm:t>
        <a:bodyPr/>
        <a:lstStyle/>
        <a:p>
          <a:endParaRPr lang="es-ES_tradnl"/>
        </a:p>
      </dgm:t>
    </dgm:pt>
    <dgm:pt modelId="{5B7ACD9B-B7C7-4FEA-BE19-123B2F410A16}" type="pres">
      <dgm:prSet presAssocID="{33363923-FC92-4BED-9C8E-8E1214A9219D}" presName="compNode" presStyleCnt="0"/>
      <dgm:spPr/>
    </dgm:pt>
    <dgm:pt modelId="{4D7AA3E5-9E02-4B20-A62D-48CDBB9B33F9}" type="pres">
      <dgm:prSet presAssocID="{33363923-FC92-4BED-9C8E-8E1214A9219D}" presName="bkgdShape" presStyleLbl="node1" presStyleIdx="1" presStyleCnt="4"/>
      <dgm:spPr/>
      <dgm:t>
        <a:bodyPr/>
        <a:lstStyle/>
        <a:p>
          <a:endParaRPr lang="es-MX"/>
        </a:p>
      </dgm:t>
    </dgm:pt>
    <dgm:pt modelId="{510B7299-50D3-43D1-8F1C-1EA180D3ACC7}" type="pres">
      <dgm:prSet presAssocID="{33363923-FC92-4BED-9C8E-8E1214A9219D}" presName="nodeTx" presStyleLbl="node1" presStyleIdx="1" presStyleCnt="4">
        <dgm:presLayoutVars>
          <dgm:bulletEnabled val="1"/>
        </dgm:presLayoutVars>
      </dgm:prSet>
      <dgm:spPr/>
      <dgm:t>
        <a:bodyPr/>
        <a:lstStyle/>
        <a:p>
          <a:endParaRPr lang="es-MX"/>
        </a:p>
      </dgm:t>
    </dgm:pt>
    <dgm:pt modelId="{E516965F-6E81-4A7E-9B43-AC9B284C1A0D}" type="pres">
      <dgm:prSet presAssocID="{33363923-FC92-4BED-9C8E-8E1214A9219D}" presName="invisiNode" presStyleLbl="node1" presStyleIdx="1" presStyleCnt="4"/>
      <dgm:spPr/>
    </dgm:pt>
    <dgm:pt modelId="{4FC3D993-B5B2-49D0-A42D-559415A3B464}" type="pres">
      <dgm:prSet presAssocID="{33363923-FC92-4BED-9C8E-8E1214A9219D}" presName="imagNode" presStyleLbl="fgImgPlace1" presStyleIdx="1" presStyleCnt="4"/>
      <dgm:spPr>
        <a:blipFill rotWithShape="0">
          <a:blip xmlns:r="http://schemas.openxmlformats.org/officeDocument/2006/relationships" r:embed="rId2"/>
          <a:stretch>
            <a:fillRect/>
          </a:stretch>
        </a:blipFill>
      </dgm:spPr>
    </dgm:pt>
    <dgm:pt modelId="{91FC19EC-FA2B-41EF-B93B-BABE8786D8E3}" type="pres">
      <dgm:prSet presAssocID="{17114FCB-3B1F-4030-8180-EA44A6D2166A}" presName="sibTrans" presStyleLbl="sibTrans2D1" presStyleIdx="0" presStyleCnt="0"/>
      <dgm:spPr/>
      <dgm:t>
        <a:bodyPr/>
        <a:lstStyle/>
        <a:p>
          <a:endParaRPr lang="es-ES_tradnl"/>
        </a:p>
      </dgm:t>
    </dgm:pt>
    <dgm:pt modelId="{47D04E90-C735-44D4-82B2-6E2CE0BF6220}" type="pres">
      <dgm:prSet presAssocID="{8300A922-62C7-4348-BC8B-497B75EB3691}" presName="compNode" presStyleCnt="0"/>
      <dgm:spPr/>
    </dgm:pt>
    <dgm:pt modelId="{78E68FE1-B616-4FF1-B73E-20B24CA87EAF}" type="pres">
      <dgm:prSet presAssocID="{8300A922-62C7-4348-BC8B-497B75EB3691}" presName="bkgdShape" presStyleLbl="node1" presStyleIdx="2" presStyleCnt="4"/>
      <dgm:spPr/>
      <dgm:t>
        <a:bodyPr/>
        <a:lstStyle/>
        <a:p>
          <a:endParaRPr lang="es-MX"/>
        </a:p>
      </dgm:t>
    </dgm:pt>
    <dgm:pt modelId="{1A4E0B72-D700-424B-BF87-91AD36EA6FDA}" type="pres">
      <dgm:prSet presAssocID="{8300A922-62C7-4348-BC8B-497B75EB3691}" presName="nodeTx" presStyleLbl="node1" presStyleIdx="2" presStyleCnt="4">
        <dgm:presLayoutVars>
          <dgm:bulletEnabled val="1"/>
        </dgm:presLayoutVars>
      </dgm:prSet>
      <dgm:spPr/>
      <dgm:t>
        <a:bodyPr/>
        <a:lstStyle/>
        <a:p>
          <a:endParaRPr lang="es-MX"/>
        </a:p>
      </dgm:t>
    </dgm:pt>
    <dgm:pt modelId="{6FE4BD3F-C894-46E6-A094-C68D21601AE6}" type="pres">
      <dgm:prSet presAssocID="{8300A922-62C7-4348-BC8B-497B75EB3691}" presName="invisiNode" presStyleLbl="node1" presStyleIdx="2" presStyleCnt="4"/>
      <dgm:spPr/>
    </dgm:pt>
    <dgm:pt modelId="{4FA7E756-8B6C-412B-B75C-7A7AF19B5C56}" type="pres">
      <dgm:prSet presAssocID="{8300A922-62C7-4348-BC8B-497B75EB3691}" presName="imagNode" presStyleLbl="fgImgPlace1" presStyleIdx="2" presStyleCnt="4"/>
      <dgm:spPr>
        <a:blipFill rotWithShape="0">
          <a:blip xmlns:r="http://schemas.openxmlformats.org/officeDocument/2006/relationships" r:embed="rId3"/>
          <a:stretch>
            <a:fillRect/>
          </a:stretch>
        </a:blipFill>
      </dgm:spPr>
    </dgm:pt>
    <dgm:pt modelId="{74417750-1E22-407D-B842-8969D108D6AF}" type="pres">
      <dgm:prSet presAssocID="{FBB27ADE-7B32-4E56-B05B-FE8AE5491E8A}" presName="sibTrans" presStyleLbl="sibTrans2D1" presStyleIdx="0" presStyleCnt="0"/>
      <dgm:spPr/>
      <dgm:t>
        <a:bodyPr/>
        <a:lstStyle/>
        <a:p>
          <a:endParaRPr lang="es-ES_tradnl"/>
        </a:p>
      </dgm:t>
    </dgm:pt>
    <dgm:pt modelId="{4E2128A2-C9E5-4C00-84A0-6540A9583470}" type="pres">
      <dgm:prSet presAssocID="{EE95DF1A-C20A-4259-BF95-5BB484033CF3}" presName="compNode" presStyleCnt="0"/>
      <dgm:spPr/>
    </dgm:pt>
    <dgm:pt modelId="{9B031F9C-01FF-4CC9-8B76-847E90357F93}" type="pres">
      <dgm:prSet presAssocID="{EE95DF1A-C20A-4259-BF95-5BB484033CF3}" presName="bkgdShape" presStyleLbl="node1" presStyleIdx="3" presStyleCnt="4"/>
      <dgm:spPr/>
      <dgm:t>
        <a:bodyPr/>
        <a:lstStyle/>
        <a:p>
          <a:endParaRPr lang="es-MX"/>
        </a:p>
      </dgm:t>
    </dgm:pt>
    <dgm:pt modelId="{F8FBF1E9-127C-4500-B8C9-449A2953106F}" type="pres">
      <dgm:prSet presAssocID="{EE95DF1A-C20A-4259-BF95-5BB484033CF3}" presName="nodeTx" presStyleLbl="node1" presStyleIdx="3" presStyleCnt="4">
        <dgm:presLayoutVars>
          <dgm:bulletEnabled val="1"/>
        </dgm:presLayoutVars>
      </dgm:prSet>
      <dgm:spPr/>
      <dgm:t>
        <a:bodyPr/>
        <a:lstStyle/>
        <a:p>
          <a:endParaRPr lang="es-MX"/>
        </a:p>
      </dgm:t>
    </dgm:pt>
    <dgm:pt modelId="{AE108BB5-A1E2-42BB-9CFD-7FF1C65CE417}" type="pres">
      <dgm:prSet presAssocID="{EE95DF1A-C20A-4259-BF95-5BB484033CF3}" presName="invisiNode" presStyleLbl="node1" presStyleIdx="3" presStyleCnt="4"/>
      <dgm:spPr/>
    </dgm:pt>
    <dgm:pt modelId="{1D6D5574-0F58-4774-8962-28159F6C0721}" type="pres">
      <dgm:prSet presAssocID="{EE95DF1A-C20A-4259-BF95-5BB484033CF3}" presName="imagNode" presStyleLbl="fgImgPlace1" presStyleIdx="3" presStyleCnt="4" custLinFactNeighborX="4786" custLinFactNeighborY="-5619"/>
      <dgm:spPr>
        <a:blipFill rotWithShape="0">
          <a:blip xmlns:r="http://schemas.openxmlformats.org/officeDocument/2006/relationships" r:embed="rId4"/>
          <a:stretch>
            <a:fillRect/>
          </a:stretch>
        </a:blipFill>
      </dgm:spPr>
    </dgm:pt>
  </dgm:ptLst>
  <dgm:cxnLst>
    <dgm:cxn modelId="{D7DB2EEB-3771-40CA-BB1F-4E790BD92131}" type="presOf" srcId="{33363923-FC92-4BED-9C8E-8E1214A9219D}" destId="{510B7299-50D3-43D1-8F1C-1EA180D3ACC7}" srcOrd="1" destOrd="0" presId="urn:microsoft.com/office/officeart/2005/8/layout/hList7#1"/>
    <dgm:cxn modelId="{BE8D82E1-792B-4DAF-AC7E-CF2B7A7D2925}" type="presOf" srcId="{962D054A-5BB1-4AA7-9E42-0A33E513CB00}" destId="{A4FF41BD-D76A-4DB5-B201-2A627772D71F}" srcOrd="0" destOrd="0" presId="urn:microsoft.com/office/officeart/2005/8/layout/hList7#1"/>
    <dgm:cxn modelId="{61B303AE-7726-433C-820F-2E5EB5F7C58E}" type="presOf" srcId="{962D054A-5BB1-4AA7-9E42-0A33E513CB00}" destId="{4C72FCE6-6EE7-483C-9FF6-DD978666DF01}" srcOrd="1" destOrd="0" presId="urn:microsoft.com/office/officeart/2005/8/layout/hList7#1"/>
    <dgm:cxn modelId="{D28970D2-F2DE-4A03-A845-1B778FE74355}" type="presOf" srcId="{E0896F51-60AB-46DF-9B4C-AEFDE67D8E2A}" destId="{358B959A-6B7A-467B-8090-A10571B02626}" srcOrd="0" destOrd="0" presId="urn:microsoft.com/office/officeart/2005/8/layout/hList7#1"/>
    <dgm:cxn modelId="{E2430693-1526-48F7-BBA0-2070018FCFBB}" type="presOf" srcId="{FBB27ADE-7B32-4E56-B05B-FE8AE5491E8A}" destId="{74417750-1E22-407D-B842-8969D108D6AF}" srcOrd="0" destOrd="0" presId="urn:microsoft.com/office/officeart/2005/8/layout/hList7#1"/>
    <dgm:cxn modelId="{D5CE0D70-AF97-4B6E-BFD1-EDB663D3CE0B}" srcId="{E0896F51-60AB-46DF-9B4C-AEFDE67D8E2A}" destId="{33363923-FC92-4BED-9C8E-8E1214A9219D}" srcOrd="1" destOrd="0" parTransId="{AA4FD9BE-45A9-4552-8DB4-945C709E92ED}" sibTransId="{17114FCB-3B1F-4030-8180-EA44A6D2166A}"/>
    <dgm:cxn modelId="{2A8FFA66-5F35-4C5E-A4F4-AC1A958143C1}" type="presOf" srcId="{17114FCB-3B1F-4030-8180-EA44A6D2166A}" destId="{91FC19EC-FA2B-41EF-B93B-BABE8786D8E3}" srcOrd="0" destOrd="0" presId="urn:microsoft.com/office/officeart/2005/8/layout/hList7#1"/>
    <dgm:cxn modelId="{B08FC97C-86EC-4A04-9C61-FE77BE745A7C}" type="presOf" srcId="{7D5FB064-54D7-41E9-87BA-1E64E29FCB21}" destId="{D51AADF2-3682-4EDF-A557-740EB3E97D38}" srcOrd="0" destOrd="0" presId="urn:microsoft.com/office/officeart/2005/8/layout/hList7#1"/>
    <dgm:cxn modelId="{5196C87F-0540-40BA-92A4-C969F0FB4D3B}" type="presOf" srcId="{8300A922-62C7-4348-BC8B-497B75EB3691}" destId="{78E68FE1-B616-4FF1-B73E-20B24CA87EAF}" srcOrd="0" destOrd="0" presId="urn:microsoft.com/office/officeart/2005/8/layout/hList7#1"/>
    <dgm:cxn modelId="{7576683E-1991-4C45-8BC1-845308AA0031}" type="presOf" srcId="{EE95DF1A-C20A-4259-BF95-5BB484033CF3}" destId="{F8FBF1E9-127C-4500-B8C9-449A2953106F}" srcOrd="1" destOrd="0" presId="urn:microsoft.com/office/officeart/2005/8/layout/hList7#1"/>
    <dgm:cxn modelId="{8B6C7F1E-B311-412A-AD49-CDC5694C3B4E}" type="presOf" srcId="{EE95DF1A-C20A-4259-BF95-5BB484033CF3}" destId="{9B031F9C-01FF-4CC9-8B76-847E90357F93}" srcOrd="0" destOrd="0" presId="urn:microsoft.com/office/officeart/2005/8/layout/hList7#1"/>
    <dgm:cxn modelId="{5E711B7C-0CFD-40C6-83C2-2CF60C009B6F}" srcId="{E0896F51-60AB-46DF-9B4C-AEFDE67D8E2A}" destId="{962D054A-5BB1-4AA7-9E42-0A33E513CB00}" srcOrd="0" destOrd="0" parTransId="{F12957CD-D264-4248-B036-127101F26FC3}" sibTransId="{7D5FB064-54D7-41E9-87BA-1E64E29FCB21}"/>
    <dgm:cxn modelId="{82F1070F-20F0-4B41-B006-698DF453E69D}" srcId="{E0896F51-60AB-46DF-9B4C-AEFDE67D8E2A}" destId="{8300A922-62C7-4348-BC8B-497B75EB3691}" srcOrd="2" destOrd="0" parTransId="{E987873D-2A2F-44E1-A8AD-8BF24DA78351}" sibTransId="{FBB27ADE-7B32-4E56-B05B-FE8AE5491E8A}"/>
    <dgm:cxn modelId="{76FE769F-89F2-4FA5-8534-69EC76AF2BB1}" srcId="{E0896F51-60AB-46DF-9B4C-AEFDE67D8E2A}" destId="{EE95DF1A-C20A-4259-BF95-5BB484033CF3}" srcOrd="3" destOrd="0" parTransId="{BE35A416-AAF8-4516-8706-8D67F5E52A10}" sibTransId="{A73C15EC-0B8F-4B10-A8EF-059541D86792}"/>
    <dgm:cxn modelId="{20C49057-9FA7-455F-B292-49EC1A9F0361}" type="presOf" srcId="{33363923-FC92-4BED-9C8E-8E1214A9219D}" destId="{4D7AA3E5-9E02-4B20-A62D-48CDBB9B33F9}" srcOrd="0" destOrd="0" presId="urn:microsoft.com/office/officeart/2005/8/layout/hList7#1"/>
    <dgm:cxn modelId="{B1BB39D1-E0EA-4924-BEB8-9E346A441FFE}" type="presOf" srcId="{8300A922-62C7-4348-BC8B-497B75EB3691}" destId="{1A4E0B72-D700-424B-BF87-91AD36EA6FDA}" srcOrd="1" destOrd="0" presId="urn:microsoft.com/office/officeart/2005/8/layout/hList7#1"/>
    <dgm:cxn modelId="{1050840C-5EB3-4840-80F5-177E38D1194A}" type="presParOf" srcId="{358B959A-6B7A-467B-8090-A10571B02626}" destId="{9BC94648-996C-4AD5-A1AA-2252E8250101}" srcOrd="0" destOrd="0" presId="urn:microsoft.com/office/officeart/2005/8/layout/hList7#1"/>
    <dgm:cxn modelId="{2B0BC00F-4B4D-44E3-A743-087F596364F8}" type="presParOf" srcId="{358B959A-6B7A-467B-8090-A10571B02626}" destId="{BEFC509E-63E4-48E4-B6C5-32541284E8DE}" srcOrd="1" destOrd="0" presId="urn:microsoft.com/office/officeart/2005/8/layout/hList7#1"/>
    <dgm:cxn modelId="{7A867511-D0BC-4430-AB82-F847380AD7C0}" type="presParOf" srcId="{BEFC509E-63E4-48E4-B6C5-32541284E8DE}" destId="{40CB1F40-C32D-411B-8B65-9F3EA2367E01}" srcOrd="0" destOrd="0" presId="urn:microsoft.com/office/officeart/2005/8/layout/hList7#1"/>
    <dgm:cxn modelId="{CB630FFE-32EE-4BD0-9ECF-BE400E124429}" type="presParOf" srcId="{40CB1F40-C32D-411B-8B65-9F3EA2367E01}" destId="{A4FF41BD-D76A-4DB5-B201-2A627772D71F}" srcOrd="0" destOrd="0" presId="urn:microsoft.com/office/officeart/2005/8/layout/hList7#1"/>
    <dgm:cxn modelId="{9F8840D3-50CF-41E5-B550-5C5A367395D8}" type="presParOf" srcId="{40CB1F40-C32D-411B-8B65-9F3EA2367E01}" destId="{4C72FCE6-6EE7-483C-9FF6-DD978666DF01}" srcOrd="1" destOrd="0" presId="urn:microsoft.com/office/officeart/2005/8/layout/hList7#1"/>
    <dgm:cxn modelId="{14FE1486-4F27-4127-B978-726D04E7A910}" type="presParOf" srcId="{40CB1F40-C32D-411B-8B65-9F3EA2367E01}" destId="{75B30E5E-F638-4063-AE80-81A8DF174343}" srcOrd="2" destOrd="0" presId="urn:microsoft.com/office/officeart/2005/8/layout/hList7#1"/>
    <dgm:cxn modelId="{659568DE-68DC-46A3-AA34-24234FCC9F63}" type="presParOf" srcId="{40CB1F40-C32D-411B-8B65-9F3EA2367E01}" destId="{B13A60FD-9872-423D-A8C1-83676DE39A4A}" srcOrd="3" destOrd="0" presId="urn:microsoft.com/office/officeart/2005/8/layout/hList7#1"/>
    <dgm:cxn modelId="{EAFC77DD-1754-408C-B538-873757227FBA}" type="presParOf" srcId="{BEFC509E-63E4-48E4-B6C5-32541284E8DE}" destId="{D51AADF2-3682-4EDF-A557-740EB3E97D38}" srcOrd="1" destOrd="0" presId="urn:microsoft.com/office/officeart/2005/8/layout/hList7#1"/>
    <dgm:cxn modelId="{4D887656-71B2-4154-A320-0E26423284F0}" type="presParOf" srcId="{BEFC509E-63E4-48E4-B6C5-32541284E8DE}" destId="{5B7ACD9B-B7C7-4FEA-BE19-123B2F410A16}" srcOrd="2" destOrd="0" presId="urn:microsoft.com/office/officeart/2005/8/layout/hList7#1"/>
    <dgm:cxn modelId="{7649E26B-715C-4313-B512-ADF86EF08FE7}" type="presParOf" srcId="{5B7ACD9B-B7C7-4FEA-BE19-123B2F410A16}" destId="{4D7AA3E5-9E02-4B20-A62D-48CDBB9B33F9}" srcOrd="0" destOrd="0" presId="urn:microsoft.com/office/officeart/2005/8/layout/hList7#1"/>
    <dgm:cxn modelId="{D2ABFCD5-53F5-4F86-9DD6-C3C6DE151485}" type="presParOf" srcId="{5B7ACD9B-B7C7-4FEA-BE19-123B2F410A16}" destId="{510B7299-50D3-43D1-8F1C-1EA180D3ACC7}" srcOrd="1" destOrd="0" presId="urn:microsoft.com/office/officeart/2005/8/layout/hList7#1"/>
    <dgm:cxn modelId="{C831046B-1798-47B3-9C0D-2ADE126F4A7E}" type="presParOf" srcId="{5B7ACD9B-B7C7-4FEA-BE19-123B2F410A16}" destId="{E516965F-6E81-4A7E-9B43-AC9B284C1A0D}" srcOrd="2" destOrd="0" presId="urn:microsoft.com/office/officeart/2005/8/layout/hList7#1"/>
    <dgm:cxn modelId="{5F1CED71-3CE3-4969-B9A2-5CF39624D096}" type="presParOf" srcId="{5B7ACD9B-B7C7-4FEA-BE19-123B2F410A16}" destId="{4FC3D993-B5B2-49D0-A42D-559415A3B464}" srcOrd="3" destOrd="0" presId="urn:microsoft.com/office/officeart/2005/8/layout/hList7#1"/>
    <dgm:cxn modelId="{16BE13F0-8513-4104-87B3-0CA65F308865}" type="presParOf" srcId="{BEFC509E-63E4-48E4-B6C5-32541284E8DE}" destId="{91FC19EC-FA2B-41EF-B93B-BABE8786D8E3}" srcOrd="3" destOrd="0" presId="urn:microsoft.com/office/officeart/2005/8/layout/hList7#1"/>
    <dgm:cxn modelId="{6E805E4A-7857-46EC-A22C-703B3E676F02}" type="presParOf" srcId="{BEFC509E-63E4-48E4-B6C5-32541284E8DE}" destId="{47D04E90-C735-44D4-82B2-6E2CE0BF6220}" srcOrd="4" destOrd="0" presId="urn:microsoft.com/office/officeart/2005/8/layout/hList7#1"/>
    <dgm:cxn modelId="{9C1C5BC5-0B25-4788-9545-50D0A41A455A}" type="presParOf" srcId="{47D04E90-C735-44D4-82B2-6E2CE0BF6220}" destId="{78E68FE1-B616-4FF1-B73E-20B24CA87EAF}" srcOrd="0" destOrd="0" presId="urn:microsoft.com/office/officeart/2005/8/layout/hList7#1"/>
    <dgm:cxn modelId="{C3398010-E5EA-4A49-A8BB-4D5D831F74CC}" type="presParOf" srcId="{47D04E90-C735-44D4-82B2-6E2CE0BF6220}" destId="{1A4E0B72-D700-424B-BF87-91AD36EA6FDA}" srcOrd="1" destOrd="0" presId="urn:microsoft.com/office/officeart/2005/8/layout/hList7#1"/>
    <dgm:cxn modelId="{75A6D095-744F-469C-AD79-743CFDB81534}" type="presParOf" srcId="{47D04E90-C735-44D4-82B2-6E2CE0BF6220}" destId="{6FE4BD3F-C894-46E6-A094-C68D21601AE6}" srcOrd="2" destOrd="0" presId="urn:microsoft.com/office/officeart/2005/8/layout/hList7#1"/>
    <dgm:cxn modelId="{1C51AE66-1DB6-4502-9E31-F1217E510614}" type="presParOf" srcId="{47D04E90-C735-44D4-82B2-6E2CE0BF6220}" destId="{4FA7E756-8B6C-412B-B75C-7A7AF19B5C56}" srcOrd="3" destOrd="0" presId="urn:microsoft.com/office/officeart/2005/8/layout/hList7#1"/>
    <dgm:cxn modelId="{52494C11-0653-4FBA-BE9F-4B18EC2B326E}" type="presParOf" srcId="{BEFC509E-63E4-48E4-B6C5-32541284E8DE}" destId="{74417750-1E22-407D-B842-8969D108D6AF}" srcOrd="5" destOrd="0" presId="urn:microsoft.com/office/officeart/2005/8/layout/hList7#1"/>
    <dgm:cxn modelId="{1926BFE5-927F-4850-A30B-43B7E165D979}" type="presParOf" srcId="{BEFC509E-63E4-48E4-B6C5-32541284E8DE}" destId="{4E2128A2-C9E5-4C00-84A0-6540A9583470}" srcOrd="6" destOrd="0" presId="urn:microsoft.com/office/officeart/2005/8/layout/hList7#1"/>
    <dgm:cxn modelId="{3AC90A2B-AA1C-4FB5-B761-F6571EEEA8B5}" type="presParOf" srcId="{4E2128A2-C9E5-4C00-84A0-6540A9583470}" destId="{9B031F9C-01FF-4CC9-8B76-847E90357F93}" srcOrd="0" destOrd="0" presId="urn:microsoft.com/office/officeart/2005/8/layout/hList7#1"/>
    <dgm:cxn modelId="{14A5AD54-ED6C-4465-B9A3-FB0211AC8554}" type="presParOf" srcId="{4E2128A2-C9E5-4C00-84A0-6540A9583470}" destId="{F8FBF1E9-127C-4500-B8C9-449A2953106F}" srcOrd="1" destOrd="0" presId="urn:microsoft.com/office/officeart/2005/8/layout/hList7#1"/>
    <dgm:cxn modelId="{D5A760A7-3DFF-4E3D-95B0-A4BA8925E381}" type="presParOf" srcId="{4E2128A2-C9E5-4C00-84A0-6540A9583470}" destId="{AE108BB5-A1E2-42BB-9CFD-7FF1C65CE417}" srcOrd="2" destOrd="0" presId="urn:microsoft.com/office/officeart/2005/8/layout/hList7#1"/>
    <dgm:cxn modelId="{E9ADED9B-2995-4B8A-99A5-C7B6A0041B9E}" type="presParOf" srcId="{4E2128A2-C9E5-4C00-84A0-6540A9583470}" destId="{1D6D5574-0F58-4774-8962-28159F6C0721}" srcOrd="3" destOrd="0" presId="urn:microsoft.com/office/officeart/2005/8/layout/hList7#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BC4F255-53D0-415F-8D0E-0C5E6EA141E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s-EC"/>
        </a:p>
      </dgm:t>
    </dgm:pt>
    <dgm:pt modelId="{D015B506-5BF0-4DA9-A1CF-8AC6F47201E0}">
      <dgm:prSet/>
      <dgm:spPr/>
      <dgm:t>
        <a:bodyPr/>
        <a:lstStyle/>
        <a:p>
          <a:pPr rtl="0"/>
          <a:r>
            <a:rPr lang="es-EC" dirty="0" err="1" smtClean="0"/>
            <a:t>Klebsiella</a:t>
          </a:r>
          <a:r>
            <a:rPr lang="es-EC" dirty="0" smtClean="0"/>
            <a:t>, Salmonella, </a:t>
          </a:r>
          <a:r>
            <a:rPr lang="es-EC" dirty="0" err="1" smtClean="0"/>
            <a:t>Proteus</a:t>
          </a:r>
          <a:r>
            <a:rPr lang="es-EC" dirty="0" smtClean="0"/>
            <a:t>, </a:t>
          </a:r>
          <a:r>
            <a:rPr lang="es-EC" dirty="0" err="1" smtClean="0"/>
            <a:t>Shigella</a:t>
          </a:r>
          <a:r>
            <a:rPr lang="es-EC" dirty="0" smtClean="0"/>
            <a:t>, </a:t>
          </a:r>
          <a:r>
            <a:rPr lang="es-EC" dirty="0" err="1" smtClean="0"/>
            <a:t>Escherichia</a:t>
          </a:r>
          <a:endParaRPr lang="es-EC" dirty="0"/>
        </a:p>
      </dgm:t>
    </dgm:pt>
    <dgm:pt modelId="{0FAA5D39-756A-440A-BCB0-5C9C23941389}" type="parTrans" cxnId="{CBF1AD68-2B7C-4D49-A377-080D10D92154}">
      <dgm:prSet/>
      <dgm:spPr/>
      <dgm:t>
        <a:bodyPr/>
        <a:lstStyle/>
        <a:p>
          <a:endParaRPr lang="es-EC"/>
        </a:p>
      </dgm:t>
    </dgm:pt>
    <dgm:pt modelId="{C29B7FED-F0FE-4DC2-AADA-525D0C946A81}" type="sibTrans" cxnId="{CBF1AD68-2B7C-4D49-A377-080D10D92154}">
      <dgm:prSet/>
      <dgm:spPr/>
      <dgm:t>
        <a:bodyPr/>
        <a:lstStyle/>
        <a:p>
          <a:endParaRPr lang="es-EC"/>
        </a:p>
      </dgm:t>
    </dgm:pt>
    <dgm:pt modelId="{16CAC515-0300-4A22-9D1C-F0463AC4267E}" type="pres">
      <dgm:prSet presAssocID="{DBC4F255-53D0-415F-8D0E-0C5E6EA141EB}" presName="linear" presStyleCnt="0">
        <dgm:presLayoutVars>
          <dgm:animLvl val="lvl"/>
          <dgm:resizeHandles val="exact"/>
        </dgm:presLayoutVars>
      </dgm:prSet>
      <dgm:spPr/>
      <dgm:t>
        <a:bodyPr/>
        <a:lstStyle/>
        <a:p>
          <a:endParaRPr lang="es-EC"/>
        </a:p>
      </dgm:t>
    </dgm:pt>
    <dgm:pt modelId="{0EB150EB-5B08-4039-8ED0-973B29C9A262}" type="pres">
      <dgm:prSet presAssocID="{D015B506-5BF0-4DA9-A1CF-8AC6F47201E0}" presName="parentText" presStyleLbl="node1" presStyleIdx="0" presStyleCnt="1" custLinFactX="60298" custLinFactNeighborX="100000" custLinFactNeighborY="6841">
        <dgm:presLayoutVars>
          <dgm:chMax val="0"/>
          <dgm:bulletEnabled val="1"/>
        </dgm:presLayoutVars>
      </dgm:prSet>
      <dgm:spPr/>
      <dgm:t>
        <a:bodyPr/>
        <a:lstStyle/>
        <a:p>
          <a:endParaRPr lang="es-EC"/>
        </a:p>
      </dgm:t>
    </dgm:pt>
  </dgm:ptLst>
  <dgm:cxnLst>
    <dgm:cxn modelId="{5FD3DAAF-89D7-4AC5-9F34-50328BBF8D19}" type="presOf" srcId="{DBC4F255-53D0-415F-8D0E-0C5E6EA141EB}" destId="{16CAC515-0300-4A22-9D1C-F0463AC4267E}" srcOrd="0" destOrd="0" presId="urn:microsoft.com/office/officeart/2005/8/layout/vList2"/>
    <dgm:cxn modelId="{CBF1AD68-2B7C-4D49-A377-080D10D92154}" srcId="{DBC4F255-53D0-415F-8D0E-0C5E6EA141EB}" destId="{D015B506-5BF0-4DA9-A1CF-8AC6F47201E0}" srcOrd="0" destOrd="0" parTransId="{0FAA5D39-756A-440A-BCB0-5C9C23941389}" sibTransId="{C29B7FED-F0FE-4DC2-AADA-525D0C946A81}"/>
    <dgm:cxn modelId="{1A6174BE-8136-497B-84C8-1C6E05A0476E}" type="presOf" srcId="{D015B506-5BF0-4DA9-A1CF-8AC6F47201E0}" destId="{0EB150EB-5B08-4039-8ED0-973B29C9A262}" srcOrd="0" destOrd="0" presId="urn:microsoft.com/office/officeart/2005/8/layout/vList2"/>
    <dgm:cxn modelId="{8E7EE48D-B0D2-4E55-91AD-9115DC47BB38}" type="presParOf" srcId="{16CAC515-0300-4A22-9D1C-F0463AC4267E}" destId="{0EB150EB-5B08-4039-8ED0-973B29C9A262}"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B058783-BBB2-471B-BD22-1B83D33C9CA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s-EC"/>
        </a:p>
      </dgm:t>
    </dgm:pt>
    <dgm:pt modelId="{AC04C6B6-AAFE-4E6B-A72B-90D7CC2F08D1}">
      <dgm:prSet/>
      <dgm:spPr/>
      <dgm:t>
        <a:bodyPr/>
        <a:lstStyle/>
        <a:p>
          <a:pPr rtl="0"/>
          <a:r>
            <a:rPr lang="es-EC" dirty="0" err="1" smtClean="0"/>
            <a:t>Disenteria</a:t>
          </a:r>
          <a:r>
            <a:rPr lang="es-EC" dirty="0" smtClean="0"/>
            <a:t>, tifoidea, infecciones urinarias, </a:t>
          </a:r>
          <a:r>
            <a:rPr lang="es-EC" dirty="0" err="1" smtClean="0"/>
            <a:t>neumonia</a:t>
          </a:r>
          <a:r>
            <a:rPr lang="es-EC" dirty="0" smtClean="0"/>
            <a:t>, infecciones gastrointestinales</a:t>
          </a:r>
          <a:endParaRPr lang="es-EC" dirty="0"/>
        </a:p>
      </dgm:t>
    </dgm:pt>
    <dgm:pt modelId="{22C78FC1-2DC0-4AFC-8F41-4319806DB00F}" type="parTrans" cxnId="{886EA87D-0C87-4D89-A00A-C6A108521945}">
      <dgm:prSet/>
      <dgm:spPr/>
      <dgm:t>
        <a:bodyPr/>
        <a:lstStyle/>
        <a:p>
          <a:endParaRPr lang="es-EC"/>
        </a:p>
      </dgm:t>
    </dgm:pt>
    <dgm:pt modelId="{1D0A2F0C-EE15-4D76-A921-5BEADE4E2CAA}" type="sibTrans" cxnId="{886EA87D-0C87-4D89-A00A-C6A108521945}">
      <dgm:prSet/>
      <dgm:spPr/>
      <dgm:t>
        <a:bodyPr/>
        <a:lstStyle/>
        <a:p>
          <a:endParaRPr lang="es-EC"/>
        </a:p>
      </dgm:t>
    </dgm:pt>
    <dgm:pt modelId="{BD5D539D-E8BF-487D-BA35-7725FA721C48}" type="pres">
      <dgm:prSet presAssocID="{5B058783-BBB2-471B-BD22-1B83D33C9CAA}" presName="linear" presStyleCnt="0">
        <dgm:presLayoutVars>
          <dgm:animLvl val="lvl"/>
          <dgm:resizeHandles val="exact"/>
        </dgm:presLayoutVars>
      </dgm:prSet>
      <dgm:spPr/>
      <dgm:t>
        <a:bodyPr/>
        <a:lstStyle/>
        <a:p>
          <a:endParaRPr lang="es-EC"/>
        </a:p>
      </dgm:t>
    </dgm:pt>
    <dgm:pt modelId="{233BFC6A-1B30-4A4E-894B-530FAD086DDB}" type="pres">
      <dgm:prSet presAssocID="{AC04C6B6-AAFE-4E6B-A72B-90D7CC2F08D1}" presName="parentText" presStyleLbl="node1" presStyleIdx="0" presStyleCnt="1" custLinFactNeighborX="11911" custLinFactNeighborY="23162">
        <dgm:presLayoutVars>
          <dgm:chMax val="0"/>
          <dgm:bulletEnabled val="1"/>
        </dgm:presLayoutVars>
      </dgm:prSet>
      <dgm:spPr/>
      <dgm:t>
        <a:bodyPr/>
        <a:lstStyle/>
        <a:p>
          <a:endParaRPr lang="es-EC"/>
        </a:p>
      </dgm:t>
    </dgm:pt>
  </dgm:ptLst>
  <dgm:cxnLst>
    <dgm:cxn modelId="{5375071A-AB60-4776-AF29-5390B1B51E2A}" type="presOf" srcId="{5B058783-BBB2-471B-BD22-1B83D33C9CAA}" destId="{BD5D539D-E8BF-487D-BA35-7725FA721C48}" srcOrd="0" destOrd="0" presId="urn:microsoft.com/office/officeart/2005/8/layout/vList2"/>
    <dgm:cxn modelId="{4B622EB1-939D-4513-BD30-6754195BDD70}" type="presOf" srcId="{AC04C6B6-AAFE-4E6B-A72B-90D7CC2F08D1}" destId="{233BFC6A-1B30-4A4E-894B-530FAD086DDB}" srcOrd="0" destOrd="0" presId="urn:microsoft.com/office/officeart/2005/8/layout/vList2"/>
    <dgm:cxn modelId="{886EA87D-0C87-4D89-A00A-C6A108521945}" srcId="{5B058783-BBB2-471B-BD22-1B83D33C9CAA}" destId="{AC04C6B6-AAFE-4E6B-A72B-90D7CC2F08D1}" srcOrd="0" destOrd="0" parTransId="{22C78FC1-2DC0-4AFC-8F41-4319806DB00F}" sibTransId="{1D0A2F0C-EE15-4D76-A921-5BEADE4E2CAA}"/>
    <dgm:cxn modelId="{C9B082FC-7152-4C78-A8BB-071A60AD1AA1}" type="presParOf" srcId="{BD5D539D-E8BF-487D-BA35-7725FA721C48}" destId="{233BFC6A-1B30-4A4E-894B-530FAD086DDB}"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F35199A-D754-4E1E-B6F5-5A0E742DA1B3}" type="doc">
      <dgm:prSet loTypeId="urn:microsoft.com/office/officeart/2005/8/layout/hList7#2" loCatId="list" qsTypeId="urn:microsoft.com/office/officeart/2005/8/quickstyle/simple1" qsCatId="simple" csTypeId="urn:microsoft.com/office/officeart/2005/8/colors/accent1_2" csCatId="accent1" phldr="1"/>
      <dgm:spPr/>
      <dgm:t>
        <a:bodyPr/>
        <a:lstStyle/>
        <a:p>
          <a:endParaRPr lang="es-EC"/>
        </a:p>
      </dgm:t>
    </dgm:pt>
    <dgm:pt modelId="{254F2E40-02F3-4311-9E46-2C49B988063A}">
      <dgm:prSet/>
      <dgm:spPr/>
      <dgm:t>
        <a:bodyPr/>
        <a:lstStyle/>
        <a:p>
          <a:pPr rtl="0"/>
          <a:endParaRPr lang="es-ES" dirty="0" smtClean="0"/>
        </a:p>
        <a:p>
          <a:pPr rtl="0"/>
          <a:r>
            <a:rPr lang="es-ES" dirty="0" smtClean="0"/>
            <a:t>infecciones gastrointestinales, neumonía, meningitis, enfermedades de las vías urinarias: cistitis, diarreas acuosas y diarreas con sangre</a:t>
          </a:r>
          <a:endParaRPr lang="es-EC" dirty="0"/>
        </a:p>
      </dgm:t>
    </dgm:pt>
    <dgm:pt modelId="{32646A30-86F8-45F4-B37A-31711576A207}" type="parTrans" cxnId="{421AEDB5-C941-4074-A7C5-FFD014F99D37}">
      <dgm:prSet/>
      <dgm:spPr/>
      <dgm:t>
        <a:bodyPr/>
        <a:lstStyle/>
        <a:p>
          <a:endParaRPr lang="es-EC"/>
        </a:p>
      </dgm:t>
    </dgm:pt>
    <dgm:pt modelId="{83C32155-F24D-4100-A439-9CB75F6D0E45}" type="sibTrans" cxnId="{421AEDB5-C941-4074-A7C5-FFD014F99D37}">
      <dgm:prSet/>
      <dgm:spPr/>
      <dgm:t>
        <a:bodyPr/>
        <a:lstStyle/>
        <a:p>
          <a:endParaRPr lang="es-EC"/>
        </a:p>
      </dgm:t>
    </dgm:pt>
    <dgm:pt modelId="{0C485016-4E36-4927-AD9B-43B64968AFC0}" type="pres">
      <dgm:prSet presAssocID="{7F35199A-D754-4E1E-B6F5-5A0E742DA1B3}" presName="Name0" presStyleCnt="0">
        <dgm:presLayoutVars>
          <dgm:dir/>
          <dgm:resizeHandles val="exact"/>
        </dgm:presLayoutVars>
      </dgm:prSet>
      <dgm:spPr/>
      <dgm:t>
        <a:bodyPr/>
        <a:lstStyle/>
        <a:p>
          <a:endParaRPr lang="es-EC"/>
        </a:p>
      </dgm:t>
    </dgm:pt>
    <dgm:pt modelId="{7DAF3DD5-03BE-4D1C-8071-2C55762D72D0}" type="pres">
      <dgm:prSet presAssocID="{7F35199A-D754-4E1E-B6F5-5A0E742DA1B3}" presName="fgShape" presStyleLbl="fgShp" presStyleIdx="0" presStyleCnt="1"/>
      <dgm:spPr/>
    </dgm:pt>
    <dgm:pt modelId="{908B644A-347D-46D1-B49A-3F992BF6FB65}" type="pres">
      <dgm:prSet presAssocID="{7F35199A-D754-4E1E-B6F5-5A0E742DA1B3}" presName="linComp" presStyleCnt="0"/>
      <dgm:spPr/>
    </dgm:pt>
    <dgm:pt modelId="{BB488CE9-2DC2-45E5-BC4B-352BF0345193}" type="pres">
      <dgm:prSet presAssocID="{254F2E40-02F3-4311-9E46-2C49B988063A}" presName="compNode" presStyleCnt="0"/>
      <dgm:spPr/>
    </dgm:pt>
    <dgm:pt modelId="{57F3F2CA-D1D2-4795-8FF4-9E1573457F36}" type="pres">
      <dgm:prSet presAssocID="{254F2E40-02F3-4311-9E46-2C49B988063A}" presName="bkgdShape" presStyleLbl="node1" presStyleIdx="0" presStyleCnt="1"/>
      <dgm:spPr/>
      <dgm:t>
        <a:bodyPr/>
        <a:lstStyle/>
        <a:p>
          <a:endParaRPr lang="es-EC"/>
        </a:p>
      </dgm:t>
    </dgm:pt>
    <dgm:pt modelId="{E0B66A8E-343B-4538-A62B-1000F4421849}" type="pres">
      <dgm:prSet presAssocID="{254F2E40-02F3-4311-9E46-2C49B988063A}" presName="nodeTx" presStyleLbl="node1" presStyleIdx="0" presStyleCnt="1">
        <dgm:presLayoutVars>
          <dgm:bulletEnabled val="1"/>
        </dgm:presLayoutVars>
      </dgm:prSet>
      <dgm:spPr/>
      <dgm:t>
        <a:bodyPr/>
        <a:lstStyle/>
        <a:p>
          <a:endParaRPr lang="es-EC"/>
        </a:p>
      </dgm:t>
    </dgm:pt>
    <dgm:pt modelId="{F1B497B6-03C6-43B0-81E9-A7F092ECCF37}" type="pres">
      <dgm:prSet presAssocID="{254F2E40-02F3-4311-9E46-2C49B988063A}" presName="invisiNode" presStyleLbl="node1" presStyleIdx="0" presStyleCnt="1"/>
      <dgm:spPr/>
    </dgm:pt>
    <dgm:pt modelId="{C4791655-D567-4B2F-ABAD-C00814E5775C}" type="pres">
      <dgm:prSet presAssocID="{254F2E40-02F3-4311-9E46-2C49B988063A}" presName="imagNode" presStyleLbl="fgImgPlace1" presStyleIdx="0" presStyleCnt="1" custScaleX="134932" custScaleY="132259" custLinFactNeighborX="-7760" custLinFactNeighborY="21714"/>
      <dgm:spPr>
        <a:blipFill rotWithShape="0">
          <a:blip xmlns:r="http://schemas.openxmlformats.org/officeDocument/2006/relationships" r:embed="rId1"/>
          <a:stretch>
            <a:fillRect/>
          </a:stretch>
        </a:blipFill>
      </dgm:spPr>
    </dgm:pt>
  </dgm:ptLst>
  <dgm:cxnLst>
    <dgm:cxn modelId="{9B30B6B1-D546-4354-B0B5-91AD028C42A9}" type="presOf" srcId="{7F35199A-D754-4E1E-B6F5-5A0E742DA1B3}" destId="{0C485016-4E36-4927-AD9B-43B64968AFC0}" srcOrd="0" destOrd="0" presId="urn:microsoft.com/office/officeart/2005/8/layout/hList7#2"/>
    <dgm:cxn modelId="{421AEDB5-C941-4074-A7C5-FFD014F99D37}" srcId="{7F35199A-D754-4E1E-B6F5-5A0E742DA1B3}" destId="{254F2E40-02F3-4311-9E46-2C49B988063A}" srcOrd="0" destOrd="0" parTransId="{32646A30-86F8-45F4-B37A-31711576A207}" sibTransId="{83C32155-F24D-4100-A439-9CB75F6D0E45}"/>
    <dgm:cxn modelId="{A22E4B48-A5BA-4A78-B8D5-1C7C63784402}" type="presOf" srcId="{254F2E40-02F3-4311-9E46-2C49B988063A}" destId="{E0B66A8E-343B-4538-A62B-1000F4421849}" srcOrd="1" destOrd="0" presId="urn:microsoft.com/office/officeart/2005/8/layout/hList7#2"/>
    <dgm:cxn modelId="{C99B5363-3773-4093-A7B6-70485AB56F6C}" type="presOf" srcId="{254F2E40-02F3-4311-9E46-2C49B988063A}" destId="{57F3F2CA-D1D2-4795-8FF4-9E1573457F36}" srcOrd="0" destOrd="0" presId="urn:microsoft.com/office/officeart/2005/8/layout/hList7#2"/>
    <dgm:cxn modelId="{99A6321D-5828-41A3-BF57-5F74E3033BC2}" type="presParOf" srcId="{0C485016-4E36-4927-AD9B-43B64968AFC0}" destId="{7DAF3DD5-03BE-4D1C-8071-2C55762D72D0}" srcOrd="0" destOrd="0" presId="urn:microsoft.com/office/officeart/2005/8/layout/hList7#2"/>
    <dgm:cxn modelId="{45B52315-0536-49C1-BADA-ED59C2D4657F}" type="presParOf" srcId="{0C485016-4E36-4927-AD9B-43B64968AFC0}" destId="{908B644A-347D-46D1-B49A-3F992BF6FB65}" srcOrd="1" destOrd="0" presId="urn:microsoft.com/office/officeart/2005/8/layout/hList7#2"/>
    <dgm:cxn modelId="{627B0791-7BD9-454F-8B09-ADE97F923BE3}" type="presParOf" srcId="{908B644A-347D-46D1-B49A-3F992BF6FB65}" destId="{BB488CE9-2DC2-45E5-BC4B-352BF0345193}" srcOrd="0" destOrd="0" presId="urn:microsoft.com/office/officeart/2005/8/layout/hList7#2"/>
    <dgm:cxn modelId="{200AFECF-ABD5-4C68-9818-62904E151117}" type="presParOf" srcId="{BB488CE9-2DC2-45E5-BC4B-352BF0345193}" destId="{57F3F2CA-D1D2-4795-8FF4-9E1573457F36}" srcOrd="0" destOrd="0" presId="urn:microsoft.com/office/officeart/2005/8/layout/hList7#2"/>
    <dgm:cxn modelId="{12164D40-94C2-4316-BC7A-473A22578ED7}" type="presParOf" srcId="{BB488CE9-2DC2-45E5-BC4B-352BF0345193}" destId="{E0B66A8E-343B-4538-A62B-1000F4421849}" srcOrd="1" destOrd="0" presId="urn:microsoft.com/office/officeart/2005/8/layout/hList7#2"/>
    <dgm:cxn modelId="{A8D505E0-C5D9-43E9-8ACC-07EDE5227A39}" type="presParOf" srcId="{BB488CE9-2DC2-45E5-BC4B-352BF0345193}" destId="{F1B497B6-03C6-43B0-81E9-A7F092ECCF37}" srcOrd="2" destOrd="0" presId="urn:microsoft.com/office/officeart/2005/8/layout/hList7#2"/>
    <dgm:cxn modelId="{DC2262EB-3F62-46FC-A8F0-4EBA3497FE1D}" type="presParOf" srcId="{BB488CE9-2DC2-45E5-BC4B-352BF0345193}" destId="{C4791655-D567-4B2F-ABAD-C00814E5775C}" srcOrd="3" destOrd="0" presId="urn:microsoft.com/office/officeart/2005/8/layout/hList7#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1F95DC0-54D6-460D-A07D-4375289C1B24}" type="doc">
      <dgm:prSet loTypeId="urn:microsoft.com/office/officeart/2005/8/layout/arrow2" loCatId="process" qsTypeId="urn:microsoft.com/office/officeart/2005/8/quickstyle/simple1" qsCatId="simple" csTypeId="urn:microsoft.com/office/officeart/2005/8/colors/accent1_2" csCatId="accent1" phldr="1"/>
      <dgm:spPr/>
    </dgm:pt>
    <dgm:pt modelId="{4795A8EA-2804-4824-AF90-E1E9972933A1}">
      <dgm:prSet phldrT="[Texto]"/>
      <dgm:spPr/>
      <dgm:t>
        <a:bodyPr/>
        <a:lstStyle/>
        <a:p>
          <a:endParaRPr lang="es-EC" dirty="0"/>
        </a:p>
      </dgm:t>
    </dgm:pt>
    <dgm:pt modelId="{97DF95F3-A586-4F9F-A802-44E7A6FD7301}" type="sibTrans" cxnId="{E24E90E6-F203-4D1D-8DC5-EB1F0F14A782}">
      <dgm:prSet/>
      <dgm:spPr/>
      <dgm:t>
        <a:bodyPr/>
        <a:lstStyle/>
        <a:p>
          <a:endParaRPr lang="es-EC"/>
        </a:p>
      </dgm:t>
    </dgm:pt>
    <dgm:pt modelId="{E239F220-41C3-4A8A-88C0-A4512454BFB1}" type="parTrans" cxnId="{E24E90E6-F203-4D1D-8DC5-EB1F0F14A782}">
      <dgm:prSet/>
      <dgm:spPr/>
      <dgm:t>
        <a:bodyPr/>
        <a:lstStyle/>
        <a:p>
          <a:endParaRPr lang="es-EC"/>
        </a:p>
      </dgm:t>
    </dgm:pt>
    <dgm:pt modelId="{210EF651-FEC5-445B-9F31-1BC9C9BDA1B5}" type="pres">
      <dgm:prSet presAssocID="{41F95DC0-54D6-460D-A07D-4375289C1B24}" presName="arrowDiagram" presStyleCnt="0">
        <dgm:presLayoutVars>
          <dgm:chMax val="5"/>
          <dgm:dir/>
          <dgm:resizeHandles val="exact"/>
        </dgm:presLayoutVars>
      </dgm:prSet>
      <dgm:spPr/>
    </dgm:pt>
    <dgm:pt modelId="{F059E901-797D-446A-88F1-5FB53770678B}" type="pres">
      <dgm:prSet presAssocID="{41F95DC0-54D6-460D-A07D-4375289C1B24}" presName="arrow" presStyleLbl="bgShp" presStyleIdx="0" presStyleCnt="1" custAng="409555" custLinFactNeighborX="-68277" custLinFactNeighborY="-25070"/>
      <dgm:spPr/>
    </dgm:pt>
    <dgm:pt modelId="{E50C1B96-885E-4F26-9943-D137C12957C4}" type="pres">
      <dgm:prSet presAssocID="{41F95DC0-54D6-460D-A07D-4375289C1B24}" presName="arrowDiagram1" presStyleCnt="0">
        <dgm:presLayoutVars>
          <dgm:bulletEnabled val="1"/>
        </dgm:presLayoutVars>
      </dgm:prSet>
      <dgm:spPr/>
    </dgm:pt>
    <dgm:pt modelId="{F7B17F4B-097C-4A67-A6C0-F830BE2EDEE9}" type="pres">
      <dgm:prSet presAssocID="{4795A8EA-2804-4824-AF90-E1E9972933A1}" presName="bullet1" presStyleLbl="node1" presStyleIdx="0" presStyleCnt="1" custLinFactX="72435" custLinFactY="400000" custLinFactNeighborX="100000" custLinFactNeighborY="421177"/>
      <dgm:spPr>
        <a:solidFill>
          <a:schemeClr val="bg1"/>
        </a:solidFill>
      </dgm:spPr>
    </dgm:pt>
    <dgm:pt modelId="{098F3476-5338-402B-9F3A-9BA42189C9C8}" type="pres">
      <dgm:prSet presAssocID="{4795A8EA-2804-4824-AF90-E1E9972933A1}" presName="textBox1" presStyleLbl="revTx" presStyleIdx="0" presStyleCnt="1" custFlipHor="1" custScaleX="14602" custScaleY="14247">
        <dgm:presLayoutVars>
          <dgm:bulletEnabled val="1"/>
        </dgm:presLayoutVars>
      </dgm:prSet>
      <dgm:spPr/>
      <dgm:t>
        <a:bodyPr/>
        <a:lstStyle/>
        <a:p>
          <a:endParaRPr lang="es-EC"/>
        </a:p>
      </dgm:t>
    </dgm:pt>
  </dgm:ptLst>
  <dgm:cxnLst>
    <dgm:cxn modelId="{3297CBF3-05D7-4CE7-BAC4-0262B4888DC4}" type="presOf" srcId="{4795A8EA-2804-4824-AF90-E1E9972933A1}" destId="{098F3476-5338-402B-9F3A-9BA42189C9C8}" srcOrd="0" destOrd="0" presId="urn:microsoft.com/office/officeart/2005/8/layout/arrow2"/>
    <dgm:cxn modelId="{E24E90E6-F203-4D1D-8DC5-EB1F0F14A782}" srcId="{41F95DC0-54D6-460D-A07D-4375289C1B24}" destId="{4795A8EA-2804-4824-AF90-E1E9972933A1}" srcOrd="0" destOrd="0" parTransId="{E239F220-41C3-4A8A-88C0-A4512454BFB1}" sibTransId="{97DF95F3-A586-4F9F-A802-44E7A6FD7301}"/>
    <dgm:cxn modelId="{2A44FB30-4119-4ECC-A24C-59E46C2DE6A2}" type="presOf" srcId="{41F95DC0-54D6-460D-A07D-4375289C1B24}" destId="{210EF651-FEC5-445B-9F31-1BC9C9BDA1B5}" srcOrd="0" destOrd="0" presId="urn:microsoft.com/office/officeart/2005/8/layout/arrow2"/>
    <dgm:cxn modelId="{F12639A9-35A0-418E-B790-8ADDEB8E8B7B}" type="presParOf" srcId="{210EF651-FEC5-445B-9F31-1BC9C9BDA1B5}" destId="{F059E901-797D-446A-88F1-5FB53770678B}" srcOrd="0" destOrd="0" presId="urn:microsoft.com/office/officeart/2005/8/layout/arrow2"/>
    <dgm:cxn modelId="{45A8ED24-881E-4B5E-874B-2F238B5C54AA}" type="presParOf" srcId="{210EF651-FEC5-445B-9F31-1BC9C9BDA1B5}" destId="{E50C1B96-885E-4F26-9943-D137C12957C4}" srcOrd="1" destOrd="0" presId="urn:microsoft.com/office/officeart/2005/8/layout/arrow2"/>
    <dgm:cxn modelId="{1A7ACD94-2D67-4686-860C-EC1C606BEB1F}" type="presParOf" srcId="{E50C1B96-885E-4F26-9943-D137C12957C4}" destId="{F7B17F4B-097C-4A67-A6C0-F830BE2EDEE9}" srcOrd="0" destOrd="0" presId="urn:microsoft.com/office/officeart/2005/8/layout/arrow2"/>
    <dgm:cxn modelId="{ED2E2992-895C-4250-B860-A5119B8FC449}" type="presParOf" srcId="{E50C1B96-885E-4F26-9943-D137C12957C4}" destId="{098F3476-5338-402B-9F3A-9BA42189C9C8}" srcOrd="1"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EE67ABA-6B6D-4D26-A821-FCEFE604EDA7}" type="doc">
      <dgm:prSet loTypeId="urn:microsoft.com/office/officeart/2005/8/layout/bProcess2" loCatId="process" qsTypeId="urn:microsoft.com/office/officeart/2005/8/quickstyle/3d3" qsCatId="3D" csTypeId="urn:microsoft.com/office/officeart/2005/8/colors/colorful1#1" csCatId="colorful" phldr="1"/>
      <dgm:spPr/>
      <dgm:t>
        <a:bodyPr/>
        <a:lstStyle/>
        <a:p>
          <a:endParaRPr lang="es-EC"/>
        </a:p>
      </dgm:t>
    </dgm:pt>
    <dgm:pt modelId="{E9CA769D-BF25-458C-9D30-F25EAD498994}">
      <dgm:prSet phldrT="[Texto]" custT="1"/>
      <dgm:spPr/>
      <dgm:t>
        <a:bodyPr/>
        <a:lstStyle/>
        <a:p>
          <a:r>
            <a:rPr lang="es-EC" sz="1600" dirty="0" smtClean="0"/>
            <a:t>Muestreo</a:t>
          </a:r>
          <a:endParaRPr lang="es-EC" sz="1600" dirty="0"/>
        </a:p>
      </dgm:t>
    </dgm:pt>
    <dgm:pt modelId="{9C216329-75B5-4EFB-9952-D804301E61FB}" type="parTrans" cxnId="{0087FEA0-6B9B-4899-83F8-2334F244D615}">
      <dgm:prSet/>
      <dgm:spPr/>
      <dgm:t>
        <a:bodyPr/>
        <a:lstStyle/>
        <a:p>
          <a:endParaRPr lang="es-EC" sz="1600"/>
        </a:p>
      </dgm:t>
    </dgm:pt>
    <dgm:pt modelId="{F83940CE-3E82-4C69-9F9E-7E0DEB75B200}" type="sibTrans" cxnId="{0087FEA0-6B9B-4899-83F8-2334F244D615}">
      <dgm:prSet/>
      <dgm:spPr/>
      <dgm:t>
        <a:bodyPr/>
        <a:lstStyle/>
        <a:p>
          <a:endParaRPr lang="es-EC" sz="1600"/>
        </a:p>
      </dgm:t>
    </dgm:pt>
    <dgm:pt modelId="{7BFEE335-7DDE-430A-AE16-93DE4D86FE6A}">
      <dgm:prSet phldrT="[Texto]" custT="1"/>
      <dgm:spPr/>
      <dgm:t>
        <a:bodyPr/>
        <a:lstStyle/>
        <a:p>
          <a:r>
            <a:rPr lang="es-EC" sz="1600" dirty="0" smtClean="0"/>
            <a:t>Preservación: + 5 </a:t>
          </a:r>
          <a:r>
            <a:rPr lang="es-EC" sz="1600" dirty="0" err="1" smtClean="0"/>
            <a:t>mL</a:t>
          </a:r>
          <a:r>
            <a:rPr lang="es-EC" sz="1600" dirty="0" smtClean="0"/>
            <a:t> de HNO3 y se refrigeró</a:t>
          </a:r>
          <a:endParaRPr lang="es-EC" sz="1600" dirty="0"/>
        </a:p>
      </dgm:t>
    </dgm:pt>
    <dgm:pt modelId="{0B6A06BC-BCB7-4942-A85D-BD4108991D7A}" type="parTrans" cxnId="{B69532B5-7643-4ECA-B522-599FBEBCFECC}">
      <dgm:prSet/>
      <dgm:spPr/>
      <dgm:t>
        <a:bodyPr/>
        <a:lstStyle/>
        <a:p>
          <a:endParaRPr lang="es-EC" sz="1600"/>
        </a:p>
      </dgm:t>
    </dgm:pt>
    <dgm:pt modelId="{C2D7E8CD-3F01-4714-91AE-AB566A5A8C6B}" type="sibTrans" cxnId="{B69532B5-7643-4ECA-B522-599FBEBCFECC}">
      <dgm:prSet/>
      <dgm:spPr/>
      <dgm:t>
        <a:bodyPr/>
        <a:lstStyle/>
        <a:p>
          <a:endParaRPr lang="es-EC" sz="1600"/>
        </a:p>
      </dgm:t>
    </dgm:pt>
    <dgm:pt modelId="{AAE3D9B2-2859-4178-A5EF-1A627D24F513}">
      <dgm:prSet phldrT="[Texto]" custT="1"/>
      <dgm:spPr/>
      <dgm:t>
        <a:bodyPr/>
        <a:lstStyle/>
        <a:p>
          <a:r>
            <a:rPr lang="es-EC" sz="1600" dirty="0" smtClean="0"/>
            <a:t>Se </a:t>
          </a:r>
          <a:r>
            <a:rPr lang="es-EC" sz="1600" dirty="0" err="1" smtClean="0"/>
            <a:t>reflujó</a:t>
          </a:r>
          <a:r>
            <a:rPr lang="es-EC" sz="1600" dirty="0" smtClean="0"/>
            <a:t>  a 95 °C </a:t>
          </a:r>
          <a:endParaRPr lang="es-EC" sz="1600" dirty="0"/>
        </a:p>
      </dgm:t>
    </dgm:pt>
    <dgm:pt modelId="{3FA30CC1-C464-4C19-A612-2C8B9C5C664C}" type="parTrans" cxnId="{A1F0141C-0025-4C15-AA0F-B80CA7FF140A}">
      <dgm:prSet/>
      <dgm:spPr/>
      <dgm:t>
        <a:bodyPr/>
        <a:lstStyle/>
        <a:p>
          <a:endParaRPr lang="es-EC" sz="1600"/>
        </a:p>
      </dgm:t>
    </dgm:pt>
    <dgm:pt modelId="{9729EDBF-5E1F-49FF-B084-A98E7D90A9FA}" type="sibTrans" cxnId="{A1F0141C-0025-4C15-AA0F-B80CA7FF140A}">
      <dgm:prSet/>
      <dgm:spPr/>
      <dgm:t>
        <a:bodyPr/>
        <a:lstStyle/>
        <a:p>
          <a:endParaRPr lang="es-EC" sz="1600"/>
        </a:p>
      </dgm:t>
    </dgm:pt>
    <dgm:pt modelId="{756AE6B5-C1A7-4344-B787-4DB4B6B6964F}">
      <dgm:prSet phldrT="[Texto]" custT="1"/>
      <dgm:spPr/>
      <dgm:t>
        <a:bodyPr/>
        <a:lstStyle/>
        <a:p>
          <a:r>
            <a:rPr lang="es-EC" sz="1600" dirty="0" smtClean="0"/>
            <a:t>Se filtró y aforó a 100 </a:t>
          </a:r>
          <a:r>
            <a:rPr lang="es-EC" sz="1600" dirty="0" err="1" smtClean="0"/>
            <a:t>mL</a:t>
          </a:r>
          <a:r>
            <a:rPr lang="es-EC" sz="1600" dirty="0" smtClean="0"/>
            <a:t> la muestra</a:t>
          </a:r>
          <a:endParaRPr lang="es-EC" sz="1600" dirty="0"/>
        </a:p>
      </dgm:t>
    </dgm:pt>
    <dgm:pt modelId="{3146B04B-857C-4685-AC9B-8855F30649AB}" type="parTrans" cxnId="{5270887B-8092-48AD-B2E1-57AFED7DD9AD}">
      <dgm:prSet/>
      <dgm:spPr/>
      <dgm:t>
        <a:bodyPr/>
        <a:lstStyle/>
        <a:p>
          <a:endParaRPr lang="es-EC" sz="1600"/>
        </a:p>
      </dgm:t>
    </dgm:pt>
    <dgm:pt modelId="{E3C9B035-002C-47C9-9580-03DE22C3E6A9}" type="sibTrans" cxnId="{5270887B-8092-48AD-B2E1-57AFED7DD9AD}">
      <dgm:prSet/>
      <dgm:spPr/>
      <dgm:t>
        <a:bodyPr/>
        <a:lstStyle/>
        <a:p>
          <a:endParaRPr lang="es-EC" sz="1600"/>
        </a:p>
      </dgm:t>
    </dgm:pt>
    <dgm:pt modelId="{49A3EFD2-ECC7-4F36-AE65-DC237C7BBBE5}">
      <dgm:prSet phldrT="[Texto]" custT="1"/>
      <dgm:spPr/>
      <dgm:t>
        <a:bodyPr/>
        <a:lstStyle/>
        <a:p>
          <a:r>
            <a:rPr lang="es-EC" sz="1600" dirty="0" smtClean="0"/>
            <a:t>+ Solución para eliminar interferencias</a:t>
          </a:r>
          <a:endParaRPr lang="es-EC" sz="1600" dirty="0"/>
        </a:p>
      </dgm:t>
    </dgm:pt>
    <dgm:pt modelId="{2335A49E-4721-40CC-B498-9E867CF651CE}" type="parTrans" cxnId="{16359430-3C7A-4910-AB37-079F7B3349DF}">
      <dgm:prSet/>
      <dgm:spPr/>
      <dgm:t>
        <a:bodyPr/>
        <a:lstStyle/>
        <a:p>
          <a:endParaRPr lang="es-EC" sz="1600"/>
        </a:p>
      </dgm:t>
    </dgm:pt>
    <dgm:pt modelId="{40A067A6-A045-4672-A079-A14CC992E1A9}" type="sibTrans" cxnId="{16359430-3C7A-4910-AB37-079F7B3349DF}">
      <dgm:prSet/>
      <dgm:spPr/>
      <dgm:t>
        <a:bodyPr/>
        <a:lstStyle/>
        <a:p>
          <a:endParaRPr lang="es-EC" sz="1600"/>
        </a:p>
      </dgm:t>
    </dgm:pt>
    <dgm:pt modelId="{1EEF27E1-55E3-4557-B9AA-FF3DDB0D774A}">
      <dgm:prSet phldrT="[Texto]" custT="1"/>
      <dgm:spPr/>
      <dgm:t>
        <a:bodyPr/>
        <a:lstStyle/>
        <a:p>
          <a:r>
            <a:rPr lang="es-EC" sz="1600" dirty="0" smtClean="0"/>
            <a:t>Se calibró con la serie de estándares  </a:t>
          </a:r>
          <a:endParaRPr lang="es-EC" sz="1600" dirty="0"/>
        </a:p>
      </dgm:t>
    </dgm:pt>
    <dgm:pt modelId="{09CA7877-640B-42D3-B1F2-EB9C77AE141B}" type="parTrans" cxnId="{FA56344E-0F8B-46E3-85AC-423C61244FA6}">
      <dgm:prSet/>
      <dgm:spPr/>
      <dgm:t>
        <a:bodyPr/>
        <a:lstStyle/>
        <a:p>
          <a:endParaRPr lang="es-EC" sz="1600"/>
        </a:p>
      </dgm:t>
    </dgm:pt>
    <dgm:pt modelId="{B49B747A-C12D-47C7-BB10-DB9E820D6D70}" type="sibTrans" cxnId="{FA56344E-0F8B-46E3-85AC-423C61244FA6}">
      <dgm:prSet/>
      <dgm:spPr/>
      <dgm:t>
        <a:bodyPr/>
        <a:lstStyle/>
        <a:p>
          <a:endParaRPr lang="es-EC" sz="1600"/>
        </a:p>
      </dgm:t>
    </dgm:pt>
    <dgm:pt modelId="{8BC16196-A0FF-4D8F-9A97-E3304CA2C7E9}">
      <dgm:prSet phldrT="[Texto]" custT="1"/>
      <dgm:spPr/>
      <dgm:t>
        <a:bodyPr/>
        <a:lstStyle/>
        <a:p>
          <a:r>
            <a:rPr lang="es-EC" sz="1600" dirty="0" smtClean="0"/>
            <a:t>Se calibró el equipo  de AA</a:t>
          </a:r>
          <a:endParaRPr lang="es-EC" sz="1600" dirty="0"/>
        </a:p>
      </dgm:t>
    </dgm:pt>
    <dgm:pt modelId="{C46486E1-4342-44AF-8362-484CEDDF4CE7}" type="parTrans" cxnId="{43F13178-C514-41CE-B36A-DEF972408FB2}">
      <dgm:prSet/>
      <dgm:spPr/>
      <dgm:t>
        <a:bodyPr/>
        <a:lstStyle/>
        <a:p>
          <a:endParaRPr lang="es-EC" sz="1600"/>
        </a:p>
      </dgm:t>
    </dgm:pt>
    <dgm:pt modelId="{4D6F0465-A20F-4F35-BDDF-231E9A46A359}" type="sibTrans" cxnId="{43F13178-C514-41CE-B36A-DEF972408FB2}">
      <dgm:prSet/>
      <dgm:spPr/>
      <dgm:t>
        <a:bodyPr/>
        <a:lstStyle/>
        <a:p>
          <a:endParaRPr lang="es-EC" sz="1600"/>
        </a:p>
      </dgm:t>
    </dgm:pt>
    <dgm:pt modelId="{3681B602-1F6C-49BB-8346-C228F9437F46}">
      <dgm:prSet phldrT="[Texto]" custT="1"/>
      <dgm:spPr/>
      <dgm:t>
        <a:bodyPr/>
        <a:lstStyle/>
        <a:p>
          <a:r>
            <a:rPr lang="es-EC" sz="1600" dirty="0" smtClean="0"/>
            <a:t>Lee los blancos y las muestras</a:t>
          </a:r>
          <a:endParaRPr lang="es-EC" sz="1600" dirty="0"/>
        </a:p>
      </dgm:t>
    </dgm:pt>
    <dgm:pt modelId="{6884B44E-8D29-4B2E-93D2-71EAF3C2399F}" type="parTrans" cxnId="{0A034731-834E-40E8-99AF-6EF9F28A2080}">
      <dgm:prSet/>
      <dgm:spPr/>
      <dgm:t>
        <a:bodyPr/>
        <a:lstStyle/>
        <a:p>
          <a:endParaRPr lang="es-EC" sz="1600"/>
        </a:p>
      </dgm:t>
    </dgm:pt>
    <dgm:pt modelId="{B1008EF9-0DF1-454E-AD47-EF0D2B76FB49}" type="sibTrans" cxnId="{0A034731-834E-40E8-99AF-6EF9F28A2080}">
      <dgm:prSet/>
      <dgm:spPr/>
      <dgm:t>
        <a:bodyPr/>
        <a:lstStyle/>
        <a:p>
          <a:endParaRPr lang="es-EC" sz="1600"/>
        </a:p>
      </dgm:t>
    </dgm:pt>
    <dgm:pt modelId="{560366CC-AD48-4081-8A6D-AC1780B65296}">
      <dgm:prSet phldrT="[Texto]" custT="1"/>
      <dgm:spPr/>
      <dgm:t>
        <a:bodyPr/>
        <a:lstStyle/>
        <a:p>
          <a:r>
            <a:rPr lang="es-EC" sz="1600" dirty="0" smtClean="0"/>
            <a:t>Se calculó e informó</a:t>
          </a:r>
          <a:endParaRPr lang="es-EC" sz="1600" dirty="0"/>
        </a:p>
      </dgm:t>
    </dgm:pt>
    <dgm:pt modelId="{072644A3-EBE3-4B3E-B923-AB1B26C91BE1}" type="parTrans" cxnId="{C6D3701D-F4FE-41F2-AFB8-AB85D86275CE}">
      <dgm:prSet/>
      <dgm:spPr/>
      <dgm:t>
        <a:bodyPr/>
        <a:lstStyle/>
        <a:p>
          <a:endParaRPr lang="es-EC" sz="1600"/>
        </a:p>
      </dgm:t>
    </dgm:pt>
    <dgm:pt modelId="{53BF8284-B1F1-4737-8A5D-EFE90E57F29B}" type="sibTrans" cxnId="{C6D3701D-F4FE-41F2-AFB8-AB85D86275CE}">
      <dgm:prSet/>
      <dgm:spPr/>
      <dgm:t>
        <a:bodyPr/>
        <a:lstStyle/>
        <a:p>
          <a:endParaRPr lang="es-EC" sz="1600"/>
        </a:p>
      </dgm:t>
    </dgm:pt>
    <dgm:pt modelId="{6768DB3D-C667-4DCE-836B-04DA435E0E83}" type="pres">
      <dgm:prSet presAssocID="{AEE67ABA-6B6D-4D26-A821-FCEFE604EDA7}" presName="diagram" presStyleCnt="0">
        <dgm:presLayoutVars>
          <dgm:dir/>
          <dgm:resizeHandles/>
        </dgm:presLayoutVars>
      </dgm:prSet>
      <dgm:spPr/>
      <dgm:t>
        <a:bodyPr/>
        <a:lstStyle/>
        <a:p>
          <a:endParaRPr lang="es-EC"/>
        </a:p>
      </dgm:t>
    </dgm:pt>
    <dgm:pt modelId="{15ABB76F-D5CF-4E2D-A3DA-DE56ADEC4A86}" type="pres">
      <dgm:prSet presAssocID="{E9CA769D-BF25-458C-9D30-F25EAD498994}" presName="firstNode" presStyleLbl="node1" presStyleIdx="0" presStyleCnt="9" custScaleX="122480" custScaleY="117621">
        <dgm:presLayoutVars>
          <dgm:bulletEnabled val="1"/>
        </dgm:presLayoutVars>
      </dgm:prSet>
      <dgm:spPr/>
      <dgm:t>
        <a:bodyPr/>
        <a:lstStyle/>
        <a:p>
          <a:endParaRPr lang="es-EC"/>
        </a:p>
      </dgm:t>
    </dgm:pt>
    <dgm:pt modelId="{1F83A4C7-8495-4724-89AA-4582BCADD1D2}" type="pres">
      <dgm:prSet presAssocID="{F83940CE-3E82-4C69-9F9E-7E0DEB75B200}" presName="sibTrans" presStyleLbl="sibTrans2D1" presStyleIdx="0" presStyleCnt="8"/>
      <dgm:spPr/>
      <dgm:t>
        <a:bodyPr/>
        <a:lstStyle/>
        <a:p>
          <a:endParaRPr lang="es-EC"/>
        </a:p>
      </dgm:t>
    </dgm:pt>
    <dgm:pt modelId="{196F3926-30CE-426A-A7FD-17487BE142D2}" type="pres">
      <dgm:prSet presAssocID="{7BFEE335-7DDE-430A-AE16-93DE4D86FE6A}" presName="middleNode" presStyleCnt="0"/>
      <dgm:spPr/>
    </dgm:pt>
    <dgm:pt modelId="{8A9FD047-A98A-4CF5-8174-FA880993FADD}" type="pres">
      <dgm:prSet presAssocID="{7BFEE335-7DDE-430A-AE16-93DE4D86FE6A}" presName="padding" presStyleLbl="node1" presStyleIdx="0" presStyleCnt="9"/>
      <dgm:spPr/>
    </dgm:pt>
    <dgm:pt modelId="{3F93238F-35F1-4391-B1B2-166755EC231C}" type="pres">
      <dgm:prSet presAssocID="{7BFEE335-7DDE-430A-AE16-93DE4D86FE6A}" presName="shape" presStyleLbl="node1" presStyleIdx="1" presStyleCnt="9" custScaleX="193746" custScaleY="147494">
        <dgm:presLayoutVars>
          <dgm:bulletEnabled val="1"/>
        </dgm:presLayoutVars>
      </dgm:prSet>
      <dgm:spPr/>
      <dgm:t>
        <a:bodyPr/>
        <a:lstStyle/>
        <a:p>
          <a:endParaRPr lang="es-EC"/>
        </a:p>
      </dgm:t>
    </dgm:pt>
    <dgm:pt modelId="{82767DA6-7D6E-48E7-B78A-5681671A1B7B}" type="pres">
      <dgm:prSet presAssocID="{C2D7E8CD-3F01-4714-91AE-AB566A5A8C6B}" presName="sibTrans" presStyleLbl="sibTrans2D1" presStyleIdx="1" presStyleCnt="8"/>
      <dgm:spPr/>
      <dgm:t>
        <a:bodyPr/>
        <a:lstStyle/>
        <a:p>
          <a:endParaRPr lang="es-EC"/>
        </a:p>
      </dgm:t>
    </dgm:pt>
    <dgm:pt modelId="{D24D0DE0-8D14-41B2-AECB-E47325940611}" type="pres">
      <dgm:prSet presAssocID="{AAE3D9B2-2859-4178-A5EF-1A627D24F513}" presName="middleNode" presStyleCnt="0"/>
      <dgm:spPr/>
    </dgm:pt>
    <dgm:pt modelId="{48882435-DE90-4D80-8CE9-80EE1D050A7B}" type="pres">
      <dgm:prSet presAssocID="{AAE3D9B2-2859-4178-A5EF-1A627D24F513}" presName="padding" presStyleLbl="node1" presStyleIdx="1" presStyleCnt="9"/>
      <dgm:spPr/>
    </dgm:pt>
    <dgm:pt modelId="{14B0C545-748C-41F2-885E-9D666ECA0B1E}" type="pres">
      <dgm:prSet presAssocID="{AAE3D9B2-2859-4178-A5EF-1A627D24F513}" presName="shape" presStyleLbl="node1" presStyleIdx="2" presStyleCnt="9" custScaleX="139687" custScaleY="129078">
        <dgm:presLayoutVars>
          <dgm:bulletEnabled val="1"/>
        </dgm:presLayoutVars>
      </dgm:prSet>
      <dgm:spPr/>
      <dgm:t>
        <a:bodyPr/>
        <a:lstStyle/>
        <a:p>
          <a:endParaRPr lang="es-EC"/>
        </a:p>
      </dgm:t>
    </dgm:pt>
    <dgm:pt modelId="{197F5A29-29B2-4352-9F48-B68C183EA3DE}" type="pres">
      <dgm:prSet presAssocID="{9729EDBF-5E1F-49FF-B084-A98E7D90A9FA}" presName="sibTrans" presStyleLbl="sibTrans2D1" presStyleIdx="2" presStyleCnt="8"/>
      <dgm:spPr/>
      <dgm:t>
        <a:bodyPr/>
        <a:lstStyle/>
        <a:p>
          <a:endParaRPr lang="es-EC"/>
        </a:p>
      </dgm:t>
    </dgm:pt>
    <dgm:pt modelId="{12DFB480-6265-47FC-AD91-DFDF80228604}" type="pres">
      <dgm:prSet presAssocID="{756AE6B5-C1A7-4344-B787-4DB4B6B6964F}" presName="middleNode" presStyleCnt="0"/>
      <dgm:spPr/>
    </dgm:pt>
    <dgm:pt modelId="{9DF98CDA-E50F-440C-91A4-DA8BA378509A}" type="pres">
      <dgm:prSet presAssocID="{756AE6B5-C1A7-4344-B787-4DB4B6B6964F}" presName="padding" presStyleLbl="node1" presStyleIdx="2" presStyleCnt="9"/>
      <dgm:spPr/>
    </dgm:pt>
    <dgm:pt modelId="{5A7F668E-519F-423C-BA8C-167060E55823}" type="pres">
      <dgm:prSet presAssocID="{756AE6B5-C1A7-4344-B787-4DB4B6B6964F}" presName="shape" presStyleLbl="node1" presStyleIdx="3" presStyleCnt="9" custScaleX="149896" custScaleY="122017">
        <dgm:presLayoutVars>
          <dgm:bulletEnabled val="1"/>
        </dgm:presLayoutVars>
      </dgm:prSet>
      <dgm:spPr/>
      <dgm:t>
        <a:bodyPr/>
        <a:lstStyle/>
        <a:p>
          <a:endParaRPr lang="es-EC"/>
        </a:p>
      </dgm:t>
    </dgm:pt>
    <dgm:pt modelId="{DBB5452B-201C-43D3-A33E-6AB1620F97B8}" type="pres">
      <dgm:prSet presAssocID="{E3C9B035-002C-47C9-9580-03DE22C3E6A9}" presName="sibTrans" presStyleLbl="sibTrans2D1" presStyleIdx="3" presStyleCnt="8"/>
      <dgm:spPr/>
      <dgm:t>
        <a:bodyPr/>
        <a:lstStyle/>
        <a:p>
          <a:endParaRPr lang="es-EC"/>
        </a:p>
      </dgm:t>
    </dgm:pt>
    <dgm:pt modelId="{FAD9A087-E36C-44AA-9B22-E5DD4E972C9F}" type="pres">
      <dgm:prSet presAssocID="{49A3EFD2-ECC7-4F36-AE65-DC237C7BBBE5}" presName="middleNode" presStyleCnt="0"/>
      <dgm:spPr/>
    </dgm:pt>
    <dgm:pt modelId="{0C32C897-79E8-48FD-AD7E-18C018BCE09C}" type="pres">
      <dgm:prSet presAssocID="{49A3EFD2-ECC7-4F36-AE65-DC237C7BBBE5}" presName="padding" presStyleLbl="node1" presStyleIdx="3" presStyleCnt="9"/>
      <dgm:spPr/>
    </dgm:pt>
    <dgm:pt modelId="{DF6EFD58-73E8-4676-AA50-29A79FF726B6}" type="pres">
      <dgm:prSet presAssocID="{49A3EFD2-ECC7-4F36-AE65-DC237C7BBBE5}" presName="shape" presStyleLbl="node1" presStyleIdx="4" presStyleCnt="9" custScaleX="197737" custScaleY="169647">
        <dgm:presLayoutVars>
          <dgm:bulletEnabled val="1"/>
        </dgm:presLayoutVars>
      </dgm:prSet>
      <dgm:spPr/>
      <dgm:t>
        <a:bodyPr/>
        <a:lstStyle/>
        <a:p>
          <a:endParaRPr lang="es-EC"/>
        </a:p>
      </dgm:t>
    </dgm:pt>
    <dgm:pt modelId="{A5CEAC93-656C-46BF-B475-1E37CB0E26C6}" type="pres">
      <dgm:prSet presAssocID="{40A067A6-A045-4672-A079-A14CC992E1A9}" presName="sibTrans" presStyleLbl="sibTrans2D1" presStyleIdx="4" presStyleCnt="8"/>
      <dgm:spPr/>
      <dgm:t>
        <a:bodyPr/>
        <a:lstStyle/>
        <a:p>
          <a:endParaRPr lang="es-EC"/>
        </a:p>
      </dgm:t>
    </dgm:pt>
    <dgm:pt modelId="{2057747D-5AB2-4033-90B5-1BBD80FF3DB2}" type="pres">
      <dgm:prSet presAssocID="{1EEF27E1-55E3-4557-B9AA-FF3DDB0D774A}" presName="middleNode" presStyleCnt="0"/>
      <dgm:spPr/>
    </dgm:pt>
    <dgm:pt modelId="{E313E3A2-F651-4B9A-9D1E-18ADC4DE15DF}" type="pres">
      <dgm:prSet presAssocID="{1EEF27E1-55E3-4557-B9AA-FF3DDB0D774A}" presName="padding" presStyleLbl="node1" presStyleIdx="4" presStyleCnt="9"/>
      <dgm:spPr/>
    </dgm:pt>
    <dgm:pt modelId="{1F9AFE7C-5A83-4D87-896B-D77CE9856268}" type="pres">
      <dgm:prSet presAssocID="{1EEF27E1-55E3-4557-B9AA-FF3DDB0D774A}" presName="shape" presStyleLbl="node1" presStyleIdx="5" presStyleCnt="9" custScaleX="205474" custScaleY="152659">
        <dgm:presLayoutVars>
          <dgm:bulletEnabled val="1"/>
        </dgm:presLayoutVars>
      </dgm:prSet>
      <dgm:spPr/>
      <dgm:t>
        <a:bodyPr/>
        <a:lstStyle/>
        <a:p>
          <a:endParaRPr lang="es-EC"/>
        </a:p>
      </dgm:t>
    </dgm:pt>
    <dgm:pt modelId="{355985B0-0E22-4C5F-BCF2-3419C837AE78}" type="pres">
      <dgm:prSet presAssocID="{B49B747A-C12D-47C7-BB10-DB9E820D6D70}" presName="sibTrans" presStyleLbl="sibTrans2D1" presStyleIdx="5" presStyleCnt="8"/>
      <dgm:spPr/>
      <dgm:t>
        <a:bodyPr/>
        <a:lstStyle/>
        <a:p>
          <a:endParaRPr lang="es-EC"/>
        </a:p>
      </dgm:t>
    </dgm:pt>
    <dgm:pt modelId="{707D09CF-07C5-4797-BBC4-D1E5AEC534FA}" type="pres">
      <dgm:prSet presAssocID="{8BC16196-A0FF-4D8F-9A97-E3304CA2C7E9}" presName="middleNode" presStyleCnt="0"/>
      <dgm:spPr/>
    </dgm:pt>
    <dgm:pt modelId="{414770F8-BCB5-47BF-AEFB-0D4F31A1B3B9}" type="pres">
      <dgm:prSet presAssocID="{8BC16196-A0FF-4D8F-9A97-E3304CA2C7E9}" presName="padding" presStyleLbl="node1" presStyleIdx="5" presStyleCnt="9"/>
      <dgm:spPr/>
    </dgm:pt>
    <dgm:pt modelId="{62496246-F8A2-46F6-8FDB-F9521D3E4F7D}" type="pres">
      <dgm:prSet presAssocID="{8BC16196-A0FF-4D8F-9A97-E3304CA2C7E9}" presName="shape" presStyleLbl="node1" presStyleIdx="6" presStyleCnt="9" custScaleX="164037" custScaleY="158806">
        <dgm:presLayoutVars>
          <dgm:bulletEnabled val="1"/>
        </dgm:presLayoutVars>
      </dgm:prSet>
      <dgm:spPr/>
      <dgm:t>
        <a:bodyPr/>
        <a:lstStyle/>
        <a:p>
          <a:endParaRPr lang="es-EC"/>
        </a:p>
      </dgm:t>
    </dgm:pt>
    <dgm:pt modelId="{EE02EA39-655E-4D96-88B9-1584F03BEFED}" type="pres">
      <dgm:prSet presAssocID="{4D6F0465-A20F-4F35-BDDF-231E9A46A359}" presName="sibTrans" presStyleLbl="sibTrans2D1" presStyleIdx="6" presStyleCnt="8"/>
      <dgm:spPr/>
      <dgm:t>
        <a:bodyPr/>
        <a:lstStyle/>
        <a:p>
          <a:endParaRPr lang="es-EC"/>
        </a:p>
      </dgm:t>
    </dgm:pt>
    <dgm:pt modelId="{C8DDA5CD-5909-4669-9FA2-3957A5958C08}" type="pres">
      <dgm:prSet presAssocID="{3681B602-1F6C-49BB-8346-C228F9437F46}" presName="middleNode" presStyleCnt="0"/>
      <dgm:spPr/>
    </dgm:pt>
    <dgm:pt modelId="{141807D2-8CAB-4401-B771-EAE49B27019A}" type="pres">
      <dgm:prSet presAssocID="{3681B602-1F6C-49BB-8346-C228F9437F46}" presName="padding" presStyleLbl="node1" presStyleIdx="6" presStyleCnt="9"/>
      <dgm:spPr/>
    </dgm:pt>
    <dgm:pt modelId="{640B703D-2431-4194-919A-EAE3D414B32B}" type="pres">
      <dgm:prSet presAssocID="{3681B602-1F6C-49BB-8346-C228F9437F46}" presName="shape" presStyleLbl="node1" presStyleIdx="7" presStyleCnt="9" custScaleX="160898" custScaleY="122713">
        <dgm:presLayoutVars>
          <dgm:bulletEnabled val="1"/>
        </dgm:presLayoutVars>
      </dgm:prSet>
      <dgm:spPr/>
      <dgm:t>
        <a:bodyPr/>
        <a:lstStyle/>
        <a:p>
          <a:endParaRPr lang="es-EC"/>
        </a:p>
      </dgm:t>
    </dgm:pt>
    <dgm:pt modelId="{2EEBFA1B-3F94-4F06-9E08-F6C8C9B17646}" type="pres">
      <dgm:prSet presAssocID="{B1008EF9-0DF1-454E-AD47-EF0D2B76FB49}" presName="sibTrans" presStyleLbl="sibTrans2D1" presStyleIdx="7" presStyleCnt="8"/>
      <dgm:spPr/>
      <dgm:t>
        <a:bodyPr/>
        <a:lstStyle/>
        <a:p>
          <a:endParaRPr lang="es-EC"/>
        </a:p>
      </dgm:t>
    </dgm:pt>
    <dgm:pt modelId="{5203C292-50A9-467B-B5D3-AC8B15C5A2A5}" type="pres">
      <dgm:prSet presAssocID="{560366CC-AD48-4081-8A6D-AC1780B65296}" presName="lastNode" presStyleLbl="node1" presStyleIdx="8" presStyleCnt="9">
        <dgm:presLayoutVars>
          <dgm:bulletEnabled val="1"/>
        </dgm:presLayoutVars>
      </dgm:prSet>
      <dgm:spPr/>
      <dgm:t>
        <a:bodyPr/>
        <a:lstStyle/>
        <a:p>
          <a:endParaRPr lang="es-EC"/>
        </a:p>
      </dgm:t>
    </dgm:pt>
  </dgm:ptLst>
  <dgm:cxnLst>
    <dgm:cxn modelId="{CF49501F-0C49-40B8-9DEF-D2A505A9D088}" type="presOf" srcId="{E3C9B035-002C-47C9-9580-03DE22C3E6A9}" destId="{DBB5452B-201C-43D3-A33E-6AB1620F97B8}" srcOrd="0" destOrd="0" presId="urn:microsoft.com/office/officeart/2005/8/layout/bProcess2"/>
    <dgm:cxn modelId="{A1F0141C-0025-4C15-AA0F-B80CA7FF140A}" srcId="{AEE67ABA-6B6D-4D26-A821-FCEFE604EDA7}" destId="{AAE3D9B2-2859-4178-A5EF-1A627D24F513}" srcOrd="2" destOrd="0" parTransId="{3FA30CC1-C464-4C19-A612-2C8B9C5C664C}" sibTransId="{9729EDBF-5E1F-49FF-B084-A98E7D90A9FA}"/>
    <dgm:cxn modelId="{7E808A5A-70C4-43C3-825E-11FAABFB3252}" type="presOf" srcId="{40A067A6-A045-4672-A079-A14CC992E1A9}" destId="{A5CEAC93-656C-46BF-B475-1E37CB0E26C6}" srcOrd="0" destOrd="0" presId="urn:microsoft.com/office/officeart/2005/8/layout/bProcess2"/>
    <dgm:cxn modelId="{E9A77589-16BE-407D-A2F4-8624908C8E9E}" type="presOf" srcId="{756AE6B5-C1A7-4344-B787-4DB4B6B6964F}" destId="{5A7F668E-519F-423C-BA8C-167060E55823}" srcOrd="0" destOrd="0" presId="urn:microsoft.com/office/officeart/2005/8/layout/bProcess2"/>
    <dgm:cxn modelId="{D5BCC0D2-A77F-461A-A7BB-F2D54EF91BDA}" type="presOf" srcId="{7BFEE335-7DDE-430A-AE16-93DE4D86FE6A}" destId="{3F93238F-35F1-4391-B1B2-166755EC231C}" srcOrd="0" destOrd="0" presId="urn:microsoft.com/office/officeart/2005/8/layout/bProcess2"/>
    <dgm:cxn modelId="{14894796-9BCB-4ECA-B4BF-0DFB99A5BAF0}" type="presOf" srcId="{3681B602-1F6C-49BB-8346-C228F9437F46}" destId="{640B703D-2431-4194-919A-EAE3D414B32B}" srcOrd="0" destOrd="0" presId="urn:microsoft.com/office/officeart/2005/8/layout/bProcess2"/>
    <dgm:cxn modelId="{43F13178-C514-41CE-B36A-DEF972408FB2}" srcId="{AEE67ABA-6B6D-4D26-A821-FCEFE604EDA7}" destId="{8BC16196-A0FF-4D8F-9A97-E3304CA2C7E9}" srcOrd="6" destOrd="0" parTransId="{C46486E1-4342-44AF-8362-484CEDDF4CE7}" sibTransId="{4D6F0465-A20F-4F35-BDDF-231E9A46A359}"/>
    <dgm:cxn modelId="{613079C4-2200-423E-BC97-C5E7CF17423D}" type="presOf" srcId="{1EEF27E1-55E3-4557-B9AA-FF3DDB0D774A}" destId="{1F9AFE7C-5A83-4D87-896B-D77CE9856268}" srcOrd="0" destOrd="0" presId="urn:microsoft.com/office/officeart/2005/8/layout/bProcess2"/>
    <dgm:cxn modelId="{259B438E-B41C-446C-97D8-9153DC3325D3}" type="presOf" srcId="{9729EDBF-5E1F-49FF-B084-A98E7D90A9FA}" destId="{197F5A29-29B2-4352-9F48-B68C183EA3DE}" srcOrd="0" destOrd="0" presId="urn:microsoft.com/office/officeart/2005/8/layout/bProcess2"/>
    <dgm:cxn modelId="{B6A256C4-FEF9-42ED-B31F-34B068358F08}" type="presOf" srcId="{560366CC-AD48-4081-8A6D-AC1780B65296}" destId="{5203C292-50A9-467B-B5D3-AC8B15C5A2A5}" srcOrd="0" destOrd="0" presId="urn:microsoft.com/office/officeart/2005/8/layout/bProcess2"/>
    <dgm:cxn modelId="{01449759-552A-4567-A703-04099BFFFBF5}" type="presOf" srcId="{AEE67ABA-6B6D-4D26-A821-FCEFE604EDA7}" destId="{6768DB3D-C667-4DCE-836B-04DA435E0E83}" srcOrd="0" destOrd="0" presId="urn:microsoft.com/office/officeart/2005/8/layout/bProcess2"/>
    <dgm:cxn modelId="{5E35E4ED-0FCB-4AF5-BF0D-CA4F2DCB23FD}" type="presOf" srcId="{8BC16196-A0FF-4D8F-9A97-E3304CA2C7E9}" destId="{62496246-F8A2-46F6-8FDB-F9521D3E4F7D}" srcOrd="0" destOrd="0" presId="urn:microsoft.com/office/officeart/2005/8/layout/bProcess2"/>
    <dgm:cxn modelId="{FA56344E-0F8B-46E3-85AC-423C61244FA6}" srcId="{AEE67ABA-6B6D-4D26-A821-FCEFE604EDA7}" destId="{1EEF27E1-55E3-4557-B9AA-FF3DDB0D774A}" srcOrd="5" destOrd="0" parTransId="{09CA7877-640B-42D3-B1F2-EB9C77AE141B}" sibTransId="{B49B747A-C12D-47C7-BB10-DB9E820D6D70}"/>
    <dgm:cxn modelId="{FFFB8F46-5606-487B-B5BB-5219A557FA6B}" type="presOf" srcId="{C2D7E8CD-3F01-4714-91AE-AB566A5A8C6B}" destId="{82767DA6-7D6E-48E7-B78A-5681671A1B7B}" srcOrd="0" destOrd="0" presId="urn:microsoft.com/office/officeart/2005/8/layout/bProcess2"/>
    <dgm:cxn modelId="{16359430-3C7A-4910-AB37-079F7B3349DF}" srcId="{AEE67ABA-6B6D-4D26-A821-FCEFE604EDA7}" destId="{49A3EFD2-ECC7-4F36-AE65-DC237C7BBBE5}" srcOrd="4" destOrd="0" parTransId="{2335A49E-4721-40CC-B498-9E867CF651CE}" sibTransId="{40A067A6-A045-4672-A079-A14CC992E1A9}"/>
    <dgm:cxn modelId="{2A7C7CD7-47C5-4E92-A22E-720086F4DCA8}" type="presOf" srcId="{49A3EFD2-ECC7-4F36-AE65-DC237C7BBBE5}" destId="{DF6EFD58-73E8-4676-AA50-29A79FF726B6}" srcOrd="0" destOrd="0" presId="urn:microsoft.com/office/officeart/2005/8/layout/bProcess2"/>
    <dgm:cxn modelId="{F305FFFF-8609-4894-A599-769BDE3FBB7A}" type="presOf" srcId="{4D6F0465-A20F-4F35-BDDF-231E9A46A359}" destId="{EE02EA39-655E-4D96-88B9-1584F03BEFED}" srcOrd="0" destOrd="0" presId="urn:microsoft.com/office/officeart/2005/8/layout/bProcess2"/>
    <dgm:cxn modelId="{4B4FF919-3391-47F4-84C0-B759B74F2B11}" type="presOf" srcId="{F83940CE-3E82-4C69-9F9E-7E0DEB75B200}" destId="{1F83A4C7-8495-4724-89AA-4582BCADD1D2}" srcOrd="0" destOrd="0" presId="urn:microsoft.com/office/officeart/2005/8/layout/bProcess2"/>
    <dgm:cxn modelId="{0087FEA0-6B9B-4899-83F8-2334F244D615}" srcId="{AEE67ABA-6B6D-4D26-A821-FCEFE604EDA7}" destId="{E9CA769D-BF25-458C-9D30-F25EAD498994}" srcOrd="0" destOrd="0" parTransId="{9C216329-75B5-4EFB-9952-D804301E61FB}" sibTransId="{F83940CE-3E82-4C69-9F9E-7E0DEB75B200}"/>
    <dgm:cxn modelId="{3003D3BD-A97F-4C02-BC24-36F38C156CA1}" type="presOf" srcId="{B49B747A-C12D-47C7-BB10-DB9E820D6D70}" destId="{355985B0-0E22-4C5F-BCF2-3419C837AE78}" srcOrd="0" destOrd="0" presId="urn:microsoft.com/office/officeart/2005/8/layout/bProcess2"/>
    <dgm:cxn modelId="{5F1C2265-F4EF-4340-B08F-B1F468FFFDCE}" type="presOf" srcId="{AAE3D9B2-2859-4178-A5EF-1A627D24F513}" destId="{14B0C545-748C-41F2-885E-9D666ECA0B1E}" srcOrd="0" destOrd="0" presId="urn:microsoft.com/office/officeart/2005/8/layout/bProcess2"/>
    <dgm:cxn modelId="{B69532B5-7643-4ECA-B522-599FBEBCFECC}" srcId="{AEE67ABA-6B6D-4D26-A821-FCEFE604EDA7}" destId="{7BFEE335-7DDE-430A-AE16-93DE4D86FE6A}" srcOrd="1" destOrd="0" parTransId="{0B6A06BC-BCB7-4942-A85D-BD4108991D7A}" sibTransId="{C2D7E8CD-3F01-4714-91AE-AB566A5A8C6B}"/>
    <dgm:cxn modelId="{5270887B-8092-48AD-B2E1-57AFED7DD9AD}" srcId="{AEE67ABA-6B6D-4D26-A821-FCEFE604EDA7}" destId="{756AE6B5-C1A7-4344-B787-4DB4B6B6964F}" srcOrd="3" destOrd="0" parTransId="{3146B04B-857C-4685-AC9B-8855F30649AB}" sibTransId="{E3C9B035-002C-47C9-9580-03DE22C3E6A9}"/>
    <dgm:cxn modelId="{5BF970E2-0A6B-4F24-8945-1530519B7064}" type="presOf" srcId="{B1008EF9-0DF1-454E-AD47-EF0D2B76FB49}" destId="{2EEBFA1B-3F94-4F06-9E08-F6C8C9B17646}" srcOrd="0" destOrd="0" presId="urn:microsoft.com/office/officeart/2005/8/layout/bProcess2"/>
    <dgm:cxn modelId="{C6D3701D-F4FE-41F2-AFB8-AB85D86275CE}" srcId="{AEE67ABA-6B6D-4D26-A821-FCEFE604EDA7}" destId="{560366CC-AD48-4081-8A6D-AC1780B65296}" srcOrd="8" destOrd="0" parTransId="{072644A3-EBE3-4B3E-B923-AB1B26C91BE1}" sibTransId="{53BF8284-B1F1-4737-8A5D-EFE90E57F29B}"/>
    <dgm:cxn modelId="{609A5994-07A7-4C5F-97BE-D7F2A48E66CD}" type="presOf" srcId="{E9CA769D-BF25-458C-9D30-F25EAD498994}" destId="{15ABB76F-D5CF-4E2D-A3DA-DE56ADEC4A86}" srcOrd="0" destOrd="0" presId="urn:microsoft.com/office/officeart/2005/8/layout/bProcess2"/>
    <dgm:cxn modelId="{0A034731-834E-40E8-99AF-6EF9F28A2080}" srcId="{AEE67ABA-6B6D-4D26-A821-FCEFE604EDA7}" destId="{3681B602-1F6C-49BB-8346-C228F9437F46}" srcOrd="7" destOrd="0" parTransId="{6884B44E-8D29-4B2E-93D2-71EAF3C2399F}" sibTransId="{B1008EF9-0DF1-454E-AD47-EF0D2B76FB49}"/>
    <dgm:cxn modelId="{8E5E72E8-3EBE-4E87-9E8E-4A2549731650}" type="presParOf" srcId="{6768DB3D-C667-4DCE-836B-04DA435E0E83}" destId="{15ABB76F-D5CF-4E2D-A3DA-DE56ADEC4A86}" srcOrd="0" destOrd="0" presId="urn:microsoft.com/office/officeart/2005/8/layout/bProcess2"/>
    <dgm:cxn modelId="{14303197-A921-46A9-857B-8DBABF3273F5}" type="presParOf" srcId="{6768DB3D-C667-4DCE-836B-04DA435E0E83}" destId="{1F83A4C7-8495-4724-89AA-4582BCADD1D2}" srcOrd="1" destOrd="0" presId="urn:microsoft.com/office/officeart/2005/8/layout/bProcess2"/>
    <dgm:cxn modelId="{CEBF50EF-0AAD-4F34-83F0-7A8482868C8E}" type="presParOf" srcId="{6768DB3D-C667-4DCE-836B-04DA435E0E83}" destId="{196F3926-30CE-426A-A7FD-17487BE142D2}" srcOrd="2" destOrd="0" presId="urn:microsoft.com/office/officeart/2005/8/layout/bProcess2"/>
    <dgm:cxn modelId="{46054B88-EAAE-4A58-A41C-93FD9A713663}" type="presParOf" srcId="{196F3926-30CE-426A-A7FD-17487BE142D2}" destId="{8A9FD047-A98A-4CF5-8174-FA880993FADD}" srcOrd="0" destOrd="0" presId="urn:microsoft.com/office/officeart/2005/8/layout/bProcess2"/>
    <dgm:cxn modelId="{4680A815-32F5-424E-9D73-89C5319486BF}" type="presParOf" srcId="{196F3926-30CE-426A-A7FD-17487BE142D2}" destId="{3F93238F-35F1-4391-B1B2-166755EC231C}" srcOrd="1" destOrd="0" presId="urn:microsoft.com/office/officeart/2005/8/layout/bProcess2"/>
    <dgm:cxn modelId="{53994135-D4A4-47A1-97F0-3F8C303A9FB1}" type="presParOf" srcId="{6768DB3D-C667-4DCE-836B-04DA435E0E83}" destId="{82767DA6-7D6E-48E7-B78A-5681671A1B7B}" srcOrd="3" destOrd="0" presId="urn:microsoft.com/office/officeart/2005/8/layout/bProcess2"/>
    <dgm:cxn modelId="{E9C7F346-15DC-4747-B081-1D4A723A0E02}" type="presParOf" srcId="{6768DB3D-C667-4DCE-836B-04DA435E0E83}" destId="{D24D0DE0-8D14-41B2-AECB-E47325940611}" srcOrd="4" destOrd="0" presId="urn:microsoft.com/office/officeart/2005/8/layout/bProcess2"/>
    <dgm:cxn modelId="{2547C3D2-F366-48B3-ABD1-164E2AB9431B}" type="presParOf" srcId="{D24D0DE0-8D14-41B2-AECB-E47325940611}" destId="{48882435-DE90-4D80-8CE9-80EE1D050A7B}" srcOrd="0" destOrd="0" presId="urn:microsoft.com/office/officeart/2005/8/layout/bProcess2"/>
    <dgm:cxn modelId="{33D0D5CF-A470-477F-B57D-C4F5DC17D28E}" type="presParOf" srcId="{D24D0DE0-8D14-41B2-AECB-E47325940611}" destId="{14B0C545-748C-41F2-885E-9D666ECA0B1E}" srcOrd="1" destOrd="0" presId="urn:microsoft.com/office/officeart/2005/8/layout/bProcess2"/>
    <dgm:cxn modelId="{FB723519-F6EE-4E84-89B7-E36C51DA3A93}" type="presParOf" srcId="{6768DB3D-C667-4DCE-836B-04DA435E0E83}" destId="{197F5A29-29B2-4352-9F48-B68C183EA3DE}" srcOrd="5" destOrd="0" presId="urn:microsoft.com/office/officeart/2005/8/layout/bProcess2"/>
    <dgm:cxn modelId="{5EE71BE8-FC30-43B5-85A9-373969BA139D}" type="presParOf" srcId="{6768DB3D-C667-4DCE-836B-04DA435E0E83}" destId="{12DFB480-6265-47FC-AD91-DFDF80228604}" srcOrd="6" destOrd="0" presId="urn:microsoft.com/office/officeart/2005/8/layout/bProcess2"/>
    <dgm:cxn modelId="{E3F025CF-1F53-40B6-AFB9-7D431416708A}" type="presParOf" srcId="{12DFB480-6265-47FC-AD91-DFDF80228604}" destId="{9DF98CDA-E50F-440C-91A4-DA8BA378509A}" srcOrd="0" destOrd="0" presId="urn:microsoft.com/office/officeart/2005/8/layout/bProcess2"/>
    <dgm:cxn modelId="{F6DC8013-2F34-4B2F-9FD1-AD25BED3B36D}" type="presParOf" srcId="{12DFB480-6265-47FC-AD91-DFDF80228604}" destId="{5A7F668E-519F-423C-BA8C-167060E55823}" srcOrd="1" destOrd="0" presId="urn:microsoft.com/office/officeart/2005/8/layout/bProcess2"/>
    <dgm:cxn modelId="{6438F852-515E-48C1-A1DF-90A381409CC9}" type="presParOf" srcId="{6768DB3D-C667-4DCE-836B-04DA435E0E83}" destId="{DBB5452B-201C-43D3-A33E-6AB1620F97B8}" srcOrd="7" destOrd="0" presId="urn:microsoft.com/office/officeart/2005/8/layout/bProcess2"/>
    <dgm:cxn modelId="{F31017EF-B149-49C2-BEB1-C1333BB7FDCB}" type="presParOf" srcId="{6768DB3D-C667-4DCE-836B-04DA435E0E83}" destId="{FAD9A087-E36C-44AA-9B22-E5DD4E972C9F}" srcOrd="8" destOrd="0" presId="urn:microsoft.com/office/officeart/2005/8/layout/bProcess2"/>
    <dgm:cxn modelId="{6488CE1C-BDE8-4397-B7E8-3A99CD952975}" type="presParOf" srcId="{FAD9A087-E36C-44AA-9B22-E5DD4E972C9F}" destId="{0C32C897-79E8-48FD-AD7E-18C018BCE09C}" srcOrd="0" destOrd="0" presId="urn:microsoft.com/office/officeart/2005/8/layout/bProcess2"/>
    <dgm:cxn modelId="{29107DE7-9AF8-4371-9135-0E32D9FB5456}" type="presParOf" srcId="{FAD9A087-E36C-44AA-9B22-E5DD4E972C9F}" destId="{DF6EFD58-73E8-4676-AA50-29A79FF726B6}" srcOrd="1" destOrd="0" presId="urn:microsoft.com/office/officeart/2005/8/layout/bProcess2"/>
    <dgm:cxn modelId="{2C6865A9-B33F-4CAD-B1BD-680490B7E566}" type="presParOf" srcId="{6768DB3D-C667-4DCE-836B-04DA435E0E83}" destId="{A5CEAC93-656C-46BF-B475-1E37CB0E26C6}" srcOrd="9" destOrd="0" presId="urn:microsoft.com/office/officeart/2005/8/layout/bProcess2"/>
    <dgm:cxn modelId="{FE76CB8E-8C90-47B8-BC0A-A00F813C29FA}" type="presParOf" srcId="{6768DB3D-C667-4DCE-836B-04DA435E0E83}" destId="{2057747D-5AB2-4033-90B5-1BBD80FF3DB2}" srcOrd="10" destOrd="0" presId="urn:microsoft.com/office/officeart/2005/8/layout/bProcess2"/>
    <dgm:cxn modelId="{94924867-7E0D-4FEA-95E2-777BE10B4BA7}" type="presParOf" srcId="{2057747D-5AB2-4033-90B5-1BBD80FF3DB2}" destId="{E313E3A2-F651-4B9A-9D1E-18ADC4DE15DF}" srcOrd="0" destOrd="0" presId="urn:microsoft.com/office/officeart/2005/8/layout/bProcess2"/>
    <dgm:cxn modelId="{285CA33E-3B37-4617-93B2-FA0A4664BA13}" type="presParOf" srcId="{2057747D-5AB2-4033-90B5-1BBD80FF3DB2}" destId="{1F9AFE7C-5A83-4D87-896B-D77CE9856268}" srcOrd="1" destOrd="0" presId="urn:microsoft.com/office/officeart/2005/8/layout/bProcess2"/>
    <dgm:cxn modelId="{9369695B-620E-47D4-B70A-C609C883FD35}" type="presParOf" srcId="{6768DB3D-C667-4DCE-836B-04DA435E0E83}" destId="{355985B0-0E22-4C5F-BCF2-3419C837AE78}" srcOrd="11" destOrd="0" presId="urn:microsoft.com/office/officeart/2005/8/layout/bProcess2"/>
    <dgm:cxn modelId="{CE804009-FFF9-43D9-B2D6-47202A748B57}" type="presParOf" srcId="{6768DB3D-C667-4DCE-836B-04DA435E0E83}" destId="{707D09CF-07C5-4797-BBC4-D1E5AEC534FA}" srcOrd="12" destOrd="0" presId="urn:microsoft.com/office/officeart/2005/8/layout/bProcess2"/>
    <dgm:cxn modelId="{6D47D66A-267D-4C50-A65F-7765D6022A93}" type="presParOf" srcId="{707D09CF-07C5-4797-BBC4-D1E5AEC534FA}" destId="{414770F8-BCB5-47BF-AEFB-0D4F31A1B3B9}" srcOrd="0" destOrd="0" presId="urn:microsoft.com/office/officeart/2005/8/layout/bProcess2"/>
    <dgm:cxn modelId="{0E9A428C-AE7D-4688-8CCD-C25F3D726235}" type="presParOf" srcId="{707D09CF-07C5-4797-BBC4-D1E5AEC534FA}" destId="{62496246-F8A2-46F6-8FDB-F9521D3E4F7D}" srcOrd="1" destOrd="0" presId="urn:microsoft.com/office/officeart/2005/8/layout/bProcess2"/>
    <dgm:cxn modelId="{4CBDA261-3294-4401-A399-89CF7E7AB3D2}" type="presParOf" srcId="{6768DB3D-C667-4DCE-836B-04DA435E0E83}" destId="{EE02EA39-655E-4D96-88B9-1584F03BEFED}" srcOrd="13" destOrd="0" presId="urn:microsoft.com/office/officeart/2005/8/layout/bProcess2"/>
    <dgm:cxn modelId="{B31C6E0F-55D2-4624-9846-3E7AE65A4472}" type="presParOf" srcId="{6768DB3D-C667-4DCE-836B-04DA435E0E83}" destId="{C8DDA5CD-5909-4669-9FA2-3957A5958C08}" srcOrd="14" destOrd="0" presId="urn:microsoft.com/office/officeart/2005/8/layout/bProcess2"/>
    <dgm:cxn modelId="{1ED5415C-F8E0-4E4C-B835-235A884C7782}" type="presParOf" srcId="{C8DDA5CD-5909-4669-9FA2-3957A5958C08}" destId="{141807D2-8CAB-4401-B771-EAE49B27019A}" srcOrd="0" destOrd="0" presId="urn:microsoft.com/office/officeart/2005/8/layout/bProcess2"/>
    <dgm:cxn modelId="{B381E0CF-8372-41B3-9D46-3EFA73D1BF93}" type="presParOf" srcId="{C8DDA5CD-5909-4669-9FA2-3957A5958C08}" destId="{640B703D-2431-4194-919A-EAE3D414B32B}" srcOrd="1" destOrd="0" presId="urn:microsoft.com/office/officeart/2005/8/layout/bProcess2"/>
    <dgm:cxn modelId="{070E0261-8E58-489F-A4A9-22830DE17625}" type="presParOf" srcId="{6768DB3D-C667-4DCE-836B-04DA435E0E83}" destId="{2EEBFA1B-3F94-4F06-9E08-F6C8C9B17646}" srcOrd="15" destOrd="0" presId="urn:microsoft.com/office/officeart/2005/8/layout/bProcess2"/>
    <dgm:cxn modelId="{F4759411-B33D-4A91-BBDE-E37999BC0012}" type="presParOf" srcId="{6768DB3D-C667-4DCE-836B-04DA435E0E83}" destId="{5203C292-50A9-467B-B5D3-AC8B15C5A2A5}" srcOrd="16" destOrd="0" presId="urn:microsoft.com/office/officeart/2005/8/layout/b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4D0B9C6-443C-4B8A-B33C-323151A4A095}" type="doc">
      <dgm:prSet loTypeId="urn:microsoft.com/office/officeart/2005/8/layout/hierarchy1" loCatId="hierarchy" qsTypeId="urn:microsoft.com/office/officeart/2005/8/quickstyle/simple1" qsCatId="simple" csTypeId="urn:microsoft.com/office/officeart/2005/8/colors/colorful3" csCatId="colorful" phldr="1"/>
      <dgm:spPr/>
      <dgm:t>
        <a:bodyPr/>
        <a:lstStyle/>
        <a:p>
          <a:endParaRPr lang="es-EC"/>
        </a:p>
      </dgm:t>
    </dgm:pt>
    <dgm:pt modelId="{E8CF39C0-031E-476B-A20D-0ABA2FE3E49A}">
      <dgm:prSet phldrT="[Texto]" custT="1"/>
      <dgm:spPr/>
      <dgm:t>
        <a:bodyPr/>
        <a:lstStyle/>
        <a:p>
          <a:r>
            <a:rPr lang="es-EC" sz="1600" b="1" dirty="0" smtClean="0"/>
            <a:t>Análisis físico químico de aguas</a:t>
          </a:r>
          <a:endParaRPr lang="es-EC" sz="1600" b="1" dirty="0"/>
        </a:p>
      </dgm:t>
    </dgm:pt>
    <dgm:pt modelId="{C9570465-B65C-4389-8851-430545A6659A}" type="parTrans" cxnId="{7231CA0D-F9E2-4C48-AF4C-EBB601490F77}">
      <dgm:prSet/>
      <dgm:spPr/>
      <dgm:t>
        <a:bodyPr/>
        <a:lstStyle/>
        <a:p>
          <a:endParaRPr lang="es-EC" sz="1400"/>
        </a:p>
      </dgm:t>
    </dgm:pt>
    <dgm:pt modelId="{9CB4A222-F53F-492C-8E33-C02A26C5BD22}" type="sibTrans" cxnId="{7231CA0D-F9E2-4C48-AF4C-EBB601490F77}">
      <dgm:prSet/>
      <dgm:spPr/>
      <dgm:t>
        <a:bodyPr/>
        <a:lstStyle/>
        <a:p>
          <a:endParaRPr lang="es-EC" sz="1400"/>
        </a:p>
      </dgm:t>
    </dgm:pt>
    <dgm:pt modelId="{900E1E75-B706-4292-BFB6-813F7AAA683E}">
      <dgm:prSet phldrT="[Texto]" custT="1"/>
      <dgm:spPr/>
      <dgm:t>
        <a:bodyPr/>
        <a:lstStyle/>
        <a:p>
          <a:r>
            <a:rPr lang="es-EC" sz="1600" dirty="0" smtClean="0"/>
            <a:t>CE</a:t>
          </a:r>
          <a:endParaRPr lang="es-EC" sz="1600" dirty="0"/>
        </a:p>
      </dgm:t>
    </dgm:pt>
    <dgm:pt modelId="{DFAECE71-DBBB-411C-8E81-FA5179E618D6}" type="parTrans" cxnId="{037D933D-56A4-442A-9212-4E5589E17073}">
      <dgm:prSet/>
      <dgm:spPr/>
      <dgm:t>
        <a:bodyPr/>
        <a:lstStyle/>
        <a:p>
          <a:endParaRPr lang="es-EC" sz="1400"/>
        </a:p>
      </dgm:t>
    </dgm:pt>
    <dgm:pt modelId="{94A61784-6D84-48F1-AF69-34104FD86A6C}" type="sibTrans" cxnId="{037D933D-56A4-442A-9212-4E5589E17073}">
      <dgm:prSet/>
      <dgm:spPr/>
      <dgm:t>
        <a:bodyPr/>
        <a:lstStyle/>
        <a:p>
          <a:endParaRPr lang="es-EC" sz="1400"/>
        </a:p>
      </dgm:t>
    </dgm:pt>
    <dgm:pt modelId="{B63FDFE3-EFE1-45E1-AF7A-F69599D35E43}">
      <dgm:prSet phldrT="[Texto]" custT="1"/>
      <dgm:spPr/>
      <dgm:t>
        <a:bodyPr/>
        <a:lstStyle/>
        <a:p>
          <a:r>
            <a:rPr lang="es-EC" sz="1400" dirty="0" err="1" smtClean="0"/>
            <a:t>Conductivímetro</a:t>
          </a:r>
          <a:endParaRPr lang="es-EC" sz="1400" dirty="0"/>
        </a:p>
      </dgm:t>
    </dgm:pt>
    <dgm:pt modelId="{C75D129A-5166-4714-B912-6A53AF4BCC0E}" type="parTrans" cxnId="{E207CB18-2413-45A0-9464-BB59C9AECB07}">
      <dgm:prSet/>
      <dgm:spPr/>
      <dgm:t>
        <a:bodyPr/>
        <a:lstStyle/>
        <a:p>
          <a:endParaRPr lang="es-EC" sz="1400"/>
        </a:p>
      </dgm:t>
    </dgm:pt>
    <dgm:pt modelId="{B01735CB-2262-44A6-80C7-F5CA2DF277D1}" type="sibTrans" cxnId="{E207CB18-2413-45A0-9464-BB59C9AECB07}">
      <dgm:prSet/>
      <dgm:spPr/>
      <dgm:t>
        <a:bodyPr/>
        <a:lstStyle/>
        <a:p>
          <a:endParaRPr lang="es-EC" sz="1400"/>
        </a:p>
      </dgm:t>
    </dgm:pt>
    <dgm:pt modelId="{A9D7B39A-3EF5-4F1E-A21B-C320892607C6}">
      <dgm:prSet custT="1"/>
      <dgm:spPr/>
      <dgm:t>
        <a:bodyPr/>
        <a:lstStyle/>
        <a:p>
          <a:r>
            <a:rPr lang="es-EC" sz="1600" dirty="0" smtClean="0"/>
            <a:t>STD</a:t>
          </a:r>
          <a:endParaRPr lang="es-EC" sz="1600" dirty="0"/>
        </a:p>
      </dgm:t>
    </dgm:pt>
    <dgm:pt modelId="{667B544C-201E-4A0E-89AC-8C4DF3BFA3E7}" type="parTrans" cxnId="{BD9F72BE-1B77-47B7-896F-ED1C340AC7E6}">
      <dgm:prSet/>
      <dgm:spPr/>
      <dgm:t>
        <a:bodyPr/>
        <a:lstStyle/>
        <a:p>
          <a:endParaRPr lang="es-EC" sz="1400"/>
        </a:p>
      </dgm:t>
    </dgm:pt>
    <dgm:pt modelId="{A73FAD09-56C2-4237-936C-ED4507E5EF53}" type="sibTrans" cxnId="{BD9F72BE-1B77-47B7-896F-ED1C340AC7E6}">
      <dgm:prSet/>
      <dgm:spPr/>
      <dgm:t>
        <a:bodyPr/>
        <a:lstStyle/>
        <a:p>
          <a:endParaRPr lang="es-EC" sz="1400"/>
        </a:p>
      </dgm:t>
    </dgm:pt>
    <dgm:pt modelId="{5B0EF1A0-7911-45D8-9035-E6187DC57010}">
      <dgm:prSet phldrT="[Texto]"/>
      <dgm:spPr/>
      <dgm:t>
        <a:bodyPr/>
        <a:lstStyle/>
        <a:p>
          <a:r>
            <a:rPr lang="es-EC" dirty="0" smtClean="0"/>
            <a:t>Método gravimétrico</a:t>
          </a:r>
          <a:endParaRPr lang="es-EC" dirty="0"/>
        </a:p>
      </dgm:t>
    </dgm:pt>
    <dgm:pt modelId="{5E2B7FCD-338F-4C20-BE02-65E205336C27}" type="parTrans" cxnId="{FD5AF58D-78E3-4941-AB87-159716FA2C97}">
      <dgm:prSet/>
      <dgm:spPr/>
      <dgm:t>
        <a:bodyPr/>
        <a:lstStyle/>
        <a:p>
          <a:endParaRPr lang="es-EC"/>
        </a:p>
      </dgm:t>
    </dgm:pt>
    <dgm:pt modelId="{C956D1A6-D997-4A2A-8462-B25D9F542DDD}" type="sibTrans" cxnId="{FD5AF58D-78E3-4941-AB87-159716FA2C97}">
      <dgm:prSet/>
      <dgm:spPr/>
      <dgm:t>
        <a:bodyPr/>
        <a:lstStyle/>
        <a:p>
          <a:endParaRPr lang="es-EC"/>
        </a:p>
      </dgm:t>
    </dgm:pt>
    <dgm:pt modelId="{53E76A1C-8188-48FA-AF16-1976E485D448}">
      <dgm:prSet/>
      <dgm:spPr/>
      <dgm:t>
        <a:bodyPr/>
        <a:lstStyle/>
        <a:p>
          <a:r>
            <a:rPr lang="es-EC" dirty="0" smtClean="0"/>
            <a:t>Filtración con bomba de vacio y papel filtro </a:t>
          </a:r>
          <a:endParaRPr lang="es-EC" dirty="0"/>
        </a:p>
      </dgm:t>
    </dgm:pt>
    <dgm:pt modelId="{C1CD1C00-0976-48D5-850F-6ABA02229994}" type="parTrans" cxnId="{2FC32B81-2B30-4E35-A30E-54207AD4D929}">
      <dgm:prSet/>
      <dgm:spPr/>
      <dgm:t>
        <a:bodyPr/>
        <a:lstStyle/>
        <a:p>
          <a:endParaRPr lang="es-EC"/>
        </a:p>
      </dgm:t>
    </dgm:pt>
    <dgm:pt modelId="{4D48E951-7458-4A83-A404-B3B5C0D73378}" type="sibTrans" cxnId="{2FC32B81-2B30-4E35-A30E-54207AD4D929}">
      <dgm:prSet/>
      <dgm:spPr/>
      <dgm:t>
        <a:bodyPr/>
        <a:lstStyle/>
        <a:p>
          <a:endParaRPr lang="es-EC"/>
        </a:p>
      </dgm:t>
    </dgm:pt>
    <dgm:pt modelId="{44A94144-537D-4780-A621-8955DDB81631}">
      <dgm:prSet/>
      <dgm:spPr/>
      <dgm:t>
        <a:bodyPr/>
        <a:lstStyle/>
        <a:p>
          <a:r>
            <a:rPr lang="es-EC" dirty="0" smtClean="0"/>
            <a:t>Se evaporó la muestra</a:t>
          </a:r>
          <a:endParaRPr lang="es-EC" dirty="0"/>
        </a:p>
      </dgm:t>
    </dgm:pt>
    <dgm:pt modelId="{1278BE06-1F03-403E-BC1A-EECA3BD57512}" type="parTrans" cxnId="{44B9A2DD-E2B8-4FB2-B793-D22CEB2BB968}">
      <dgm:prSet/>
      <dgm:spPr/>
      <dgm:t>
        <a:bodyPr/>
        <a:lstStyle/>
        <a:p>
          <a:endParaRPr lang="es-EC"/>
        </a:p>
      </dgm:t>
    </dgm:pt>
    <dgm:pt modelId="{2E6BD77A-BE19-482A-9558-11D8CCDB4D15}" type="sibTrans" cxnId="{44B9A2DD-E2B8-4FB2-B793-D22CEB2BB968}">
      <dgm:prSet/>
      <dgm:spPr/>
      <dgm:t>
        <a:bodyPr/>
        <a:lstStyle/>
        <a:p>
          <a:endParaRPr lang="es-EC"/>
        </a:p>
      </dgm:t>
    </dgm:pt>
    <dgm:pt modelId="{2ECBE51A-C190-4675-9EF8-7F6DA10F4230}">
      <dgm:prSet/>
      <dgm:spPr/>
      <dgm:t>
        <a:bodyPr/>
        <a:lstStyle/>
        <a:p>
          <a:r>
            <a:rPr lang="es-EC" dirty="0" smtClean="0"/>
            <a:t>Se pesó el residuo</a:t>
          </a:r>
          <a:endParaRPr lang="es-EC" dirty="0"/>
        </a:p>
      </dgm:t>
    </dgm:pt>
    <dgm:pt modelId="{BF418BC0-E455-4252-A3D2-B09A3AF7407F}" type="parTrans" cxnId="{36BD1200-8165-4F64-ACFA-23A293A7E3C1}">
      <dgm:prSet/>
      <dgm:spPr/>
      <dgm:t>
        <a:bodyPr/>
        <a:lstStyle/>
        <a:p>
          <a:endParaRPr lang="es-EC"/>
        </a:p>
      </dgm:t>
    </dgm:pt>
    <dgm:pt modelId="{BE8E34ED-30A1-4792-99FC-F97C1755181B}" type="sibTrans" cxnId="{36BD1200-8165-4F64-ACFA-23A293A7E3C1}">
      <dgm:prSet/>
      <dgm:spPr/>
      <dgm:t>
        <a:bodyPr/>
        <a:lstStyle/>
        <a:p>
          <a:endParaRPr lang="es-EC"/>
        </a:p>
      </dgm:t>
    </dgm:pt>
    <dgm:pt modelId="{2ED11FC9-03C2-449A-9772-20EE66721C11}">
      <dgm:prSet/>
      <dgm:spPr/>
      <dgm:t>
        <a:bodyPr/>
        <a:lstStyle/>
        <a:p>
          <a:r>
            <a:rPr lang="es-EC" dirty="0" smtClean="0"/>
            <a:t>Dureza</a:t>
          </a:r>
          <a:endParaRPr lang="es-EC" dirty="0"/>
        </a:p>
      </dgm:t>
    </dgm:pt>
    <dgm:pt modelId="{5E0AFA44-8783-4FF9-8DAC-821BDA6A19D5}" type="parTrans" cxnId="{9753D8AA-C730-44F1-B00C-ADF3E50511CF}">
      <dgm:prSet/>
      <dgm:spPr/>
      <dgm:t>
        <a:bodyPr/>
        <a:lstStyle/>
        <a:p>
          <a:endParaRPr lang="es-EC"/>
        </a:p>
      </dgm:t>
    </dgm:pt>
    <dgm:pt modelId="{E87C94F7-3A24-46CC-8776-60A354FFF19B}" type="sibTrans" cxnId="{9753D8AA-C730-44F1-B00C-ADF3E50511CF}">
      <dgm:prSet/>
      <dgm:spPr/>
      <dgm:t>
        <a:bodyPr/>
        <a:lstStyle/>
        <a:p>
          <a:endParaRPr lang="es-EC"/>
        </a:p>
      </dgm:t>
    </dgm:pt>
    <dgm:pt modelId="{1BAAD4B2-47C0-43AD-A1DF-115004C5C6E6}">
      <dgm:prSet/>
      <dgm:spPr/>
      <dgm:t>
        <a:bodyPr/>
        <a:lstStyle/>
        <a:p>
          <a:r>
            <a:rPr lang="es-EC" dirty="0" smtClean="0"/>
            <a:t>Cálculo</a:t>
          </a:r>
          <a:endParaRPr lang="es-EC" dirty="0"/>
        </a:p>
      </dgm:t>
    </dgm:pt>
    <dgm:pt modelId="{0DBE05B8-0928-43F1-8E45-D4CE0FC3BBC5}" type="parTrans" cxnId="{814EDF69-6789-4674-BE6C-73359D1D170B}">
      <dgm:prSet/>
      <dgm:spPr/>
      <dgm:t>
        <a:bodyPr/>
        <a:lstStyle/>
        <a:p>
          <a:endParaRPr lang="es-EC"/>
        </a:p>
      </dgm:t>
    </dgm:pt>
    <dgm:pt modelId="{27A214A3-E4CE-4721-ABDA-C10E50D1DD57}" type="sibTrans" cxnId="{814EDF69-6789-4674-BE6C-73359D1D170B}">
      <dgm:prSet/>
      <dgm:spPr/>
      <dgm:t>
        <a:bodyPr/>
        <a:lstStyle/>
        <a:p>
          <a:endParaRPr lang="es-EC"/>
        </a:p>
      </dgm:t>
    </dgm:pt>
    <dgm:pt modelId="{3FFE5E2A-EE3C-4B61-9DBB-A9090EF65CE3}">
      <dgm:prSet/>
      <dgm:spPr/>
      <dgm:t>
        <a:bodyPr/>
        <a:lstStyle/>
        <a:p>
          <a:endParaRPr lang="es-EC"/>
        </a:p>
      </dgm:t>
    </dgm:pt>
    <dgm:pt modelId="{972E07CB-3F60-4464-BC1D-1DD7183EAEE0}" type="parTrans" cxnId="{FC7C854C-F82D-486F-B0B9-DD0D279117F6}">
      <dgm:prSet/>
      <dgm:spPr/>
      <dgm:t>
        <a:bodyPr/>
        <a:lstStyle/>
        <a:p>
          <a:endParaRPr lang="es-EC"/>
        </a:p>
      </dgm:t>
    </dgm:pt>
    <dgm:pt modelId="{A7D9EB3C-B5A7-4853-BE41-E8B75B617C31}" type="sibTrans" cxnId="{FC7C854C-F82D-486F-B0B9-DD0D279117F6}">
      <dgm:prSet/>
      <dgm:spPr/>
      <dgm:t>
        <a:bodyPr/>
        <a:lstStyle/>
        <a:p>
          <a:endParaRPr lang="es-EC"/>
        </a:p>
      </dgm:t>
    </dgm:pt>
    <dgm:pt modelId="{4F4743AE-EA60-4C2E-91AC-9A70515905F0}">
      <dgm:prSet/>
      <dgm:spPr/>
      <dgm:t>
        <a:bodyPr/>
        <a:lstStyle/>
        <a:p>
          <a:r>
            <a:rPr lang="es-EC" dirty="0" smtClean="0"/>
            <a:t>Relación Adsorción sodio</a:t>
          </a:r>
          <a:endParaRPr lang="es-EC" dirty="0"/>
        </a:p>
      </dgm:t>
    </dgm:pt>
    <dgm:pt modelId="{A5EA7235-6F8B-497D-88E6-15827E9064FF}" type="parTrans" cxnId="{601FCB92-D9A8-443B-B4E4-89ED71556392}">
      <dgm:prSet/>
      <dgm:spPr/>
      <dgm:t>
        <a:bodyPr/>
        <a:lstStyle/>
        <a:p>
          <a:endParaRPr lang="es-EC"/>
        </a:p>
      </dgm:t>
    </dgm:pt>
    <dgm:pt modelId="{1E300AEC-F136-42D9-A30B-994EF300CCB2}" type="sibTrans" cxnId="{601FCB92-D9A8-443B-B4E4-89ED71556392}">
      <dgm:prSet/>
      <dgm:spPr/>
      <dgm:t>
        <a:bodyPr/>
        <a:lstStyle/>
        <a:p>
          <a:endParaRPr lang="es-EC"/>
        </a:p>
      </dgm:t>
    </dgm:pt>
    <dgm:pt modelId="{39D861BF-1DCB-4046-8252-3841A0268964}">
      <dgm:prSet/>
      <dgm:spPr/>
      <dgm:t>
        <a:bodyPr/>
        <a:lstStyle/>
        <a:p>
          <a:r>
            <a:rPr lang="es-EC" dirty="0" smtClean="0"/>
            <a:t>Cálculo</a:t>
          </a:r>
          <a:endParaRPr lang="es-EC" dirty="0"/>
        </a:p>
      </dgm:t>
    </dgm:pt>
    <dgm:pt modelId="{3B4D09A2-5276-4C82-BC37-ED32DA660661}" type="parTrans" cxnId="{64BC30E4-189A-4601-94B0-01FEC4980B9C}">
      <dgm:prSet/>
      <dgm:spPr/>
      <dgm:t>
        <a:bodyPr/>
        <a:lstStyle/>
        <a:p>
          <a:endParaRPr lang="es-EC"/>
        </a:p>
      </dgm:t>
    </dgm:pt>
    <dgm:pt modelId="{929504B3-862B-4544-B1F7-ADC9A1C3E3B1}" type="sibTrans" cxnId="{64BC30E4-189A-4601-94B0-01FEC4980B9C}">
      <dgm:prSet/>
      <dgm:spPr/>
      <dgm:t>
        <a:bodyPr/>
        <a:lstStyle/>
        <a:p>
          <a:endParaRPr lang="es-EC"/>
        </a:p>
      </dgm:t>
    </dgm:pt>
    <dgm:pt modelId="{3D23B107-4C8C-4FC1-9A79-328CDA8CED5B}">
      <dgm:prSet/>
      <dgm:spPr/>
      <dgm:t>
        <a:bodyPr/>
        <a:lstStyle/>
        <a:p>
          <a:endParaRPr lang="es-EC" dirty="0"/>
        </a:p>
      </dgm:t>
    </dgm:pt>
    <dgm:pt modelId="{06D22A5E-9165-40ED-8B0F-561BD5B75249}" type="parTrans" cxnId="{10401A34-3D7D-4313-A976-05A590FD9C32}">
      <dgm:prSet/>
      <dgm:spPr/>
      <dgm:t>
        <a:bodyPr/>
        <a:lstStyle/>
        <a:p>
          <a:endParaRPr lang="es-EC"/>
        </a:p>
      </dgm:t>
    </dgm:pt>
    <dgm:pt modelId="{5C94F678-631F-416B-A04D-F994E5FBEEBD}" type="sibTrans" cxnId="{10401A34-3D7D-4313-A976-05A590FD9C32}">
      <dgm:prSet/>
      <dgm:spPr/>
      <dgm:t>
        <a:bodyPr/>
        <a:lstStyle/>
        <a:p>
          <a:endParaRPr lang="es-EC"/>
        </a:p>
      </dgm:t>
    </dgm:pt>
    <dgm:pt modelId="{11DBE36D-C58B-47CD-839E-3C0C43A4C740}" type="pres">
      <dgm:prSet presAssocID="{14D0B9C6-443C-4B8A-B33C-323151A4A095}" presName="hierChild1" presStyleCnt="0">
        <dgm:presLayoutVars>
          <dgm:chPref val="1"/>
          <dgm:dir/>
          <dgm:animOne val="branch"/>
          <dgm:animLvl val="lvl"/>
          <dgm:resizeHandles/>
        </dgm:presLayoutVars>
      </dgm:prSet>
      <dgm:spPr/>
      <dgm:t>
        <a:bodyPr/>
        <a:lstStyle/>
        <a:p>
          <a:endParaRPr lang="es-EC"/>
        </a:p>
      </dgm:t>
    </dgm:pt>
    <dgm:pt modelId="{3C7BC5EC-DEBB-44E2-AA85-7B9BF80D0236}" type="pres">
      <dgm:prSet presAssocID="{E8CF39C0-031E-476B-A20D-0ABA2FE3E49A}" presName="hierRoot1" presStyleCnt="0"/>
      <dgm:spPr/>
      <dgm:t>
        <a:bodyPr/>
        <a:lstStyle/>
        <a:p>
          <a:endParaRPr lang="es-EC"/>
        </a:p>
      </dgm:t>
    </dgm:pt>
    <dgm:pt modelId="{1FE9CCC9-1BC1-4827-8AC7-0F0155F2BABF}" type="pres">
      <dgm:prSet presAssocID="{E8CF39C0-031E-476B-A20D-0ABA2FE3E49A}" presName="composite" presStyleCnt="0"/>
      <dgm:spPr/>
      <dgm:t>
        <a:bodyPr/>
        <a:lstStyle/>
        <a:p>
          <a:endParaRPr lang="es-EC"/>
        </a:p>
      </dgm:t>
    </dgm:pt>
    <dgm:pt modelId="{33B8F6F1-5F52-45C7-BA95-8B55EA99DFCE}" type="pres">
      <dgm:prSet presAssocID="{E8CF39C0-031E-476B-A20D-0ABA2FE3E49A}" presName="background" presStyleLbl="node0" presStyleIdx="0" presStyleCnt="1"/>
      <dgm:spPr/>
      <dgm:t>
        <a:bodyPr/>
        <a:lstStyle/>
        <a:p>
          <a:endParaRPr lang="es-EC"/>
        </a:p>
      </dgm:t>
    </dgm:pt>
    <dgm:pt modelId="{8F70CE92-E0A7-442B-8629-76EF3FEAC82F}" type="pres">
      <dgm:prSet presAssocID="{E8CF39C0-031E-476B-A20D-0ABA2FE3E49A}" presName="text" presStyleLbl="fgAcc0" presStyleIdx="0" presStyleCnt="1" custScaleX="795059" custScaleY="164672" custLinFactNeighborX="-2594" custLinFactNeighborY="-28591">
        <dgm:presLayoutVars>
          <dgm:chPref val="3"/>
        </dgm:presLayoutVars>
      </dgm:prSet>
      <dgm:spPr/>
      <dgm:t>
        <a:bodyPr/>
        <a:lstStyle/>
        <a:p>
          <a:endParaRPr lang="es-EC"/>
        </a:p>
      </dgm:t>
    </dgm:pt>
    <dgm:pt modelId="{C2FCF2F2-9954-4028-A565-1ED68947DFD5}" type="pres">
      <dgm:prSet presAssocID="{E8CF39C0-031E-476B-A20D-0ABA2FE3E49A}" presName="hierChild2" presStyleCnt="0"/>
      <dgm:spPr/>
      <dgm:t>
        <a:bodyPr/>
        <a:lstStyle/>
        <a:p>
          <a:endParaRPr lang="es-EC"/>
        </a:p>
      </dgm:t>
    </dgm:pt>
    <dgm:pt modelId="{A443593B-8E10-464B-994B-F36C020D6E5D}" type="pres">
      <dgm:prSet presAssocID="{DFAECE71-DBBB-411C-8E81-FA5179E618D6}" presName="Name10" presStyleLbl="parChTrans1D2" presStyleIdx="0" presStyleCnt="4" custSzX="4450122" custSzY="295472"/>
      <dgm:spPr/>
      <dgm:t>
        <a:bodyPr/>
        <a:lstStyle/>
        <a:p>
          <a:endParaRPr lang="es-EC"/>
        </a:p>
      </dgm:t>
    </dgm:pt>
    <dgm:pt modelId="{C9F49404-8FCF-4300-A9AE-C9B3713A1E40}" type="pres">
      <dgm:prSet presAssocID="{900E1E75-B706-4292-BFB6-813F7AAA683E}" presName="hierRoot2" presStyleCnt="0"/>
      <dgm:spPr/>
      <dgm:t>
        <a:bodyPr/>
        <a:lstStyle/>
        <a:p>
          <a:endParaRPr lang="es-EC"/>
        </a:p>
      </dgm:t>
    </dgm:pt>
    <dgm:pt modelId="{2FA95F11-7D8F-46F0-A744-F9AFCC66AB29}" type="pres">
      <dgm:prSet presAssocID="{900E1E75-B706-4292-BFB6-813F7AAA683E}" presName="composite2" presStyleCnt="0"/>
      <dgm:spPr/>
      <dgm:t>
        <a:bodyPr/>
        <a:lstStyle/>
        <a:p>
          <a:endParaRPr lang="es-EC"/>
        </a:p>
      </dgm:t>
    </dgm:pt>
    <dgm:pt modelId="{9B7A076A-7F1A-4285-8454-93A7D173448C}" type="pres">
      <dgm:prSet presAssocID="{900E1E75-B706-4292-BFB6-813F7AAA683E}" presName="background2" presStyleLbl="node2" presStyleIdx="0" presStyleCnt="4"/>
      <dgm:spPr/>
      <dgm:t>
        <a:bodyPr/>
        <a:lstStyle/>
        <a:p>
          <a:endParaRPr lang="es-EC"/>
        </a:p>
      </dgm:t>
    </dgm:pt>
    <dgm:pt modelId="{68635666-097E-47C4-8340-A2E66456563F}" type="pres">
      <dgm:prSet presAssocID="{900E1E75-B706-4292-BFB6-813F7AAA683E}" presName="text2" presStyleLbl="fgAcc2" presStyleIdx="0" presStyleCnt="4" custScaleX="221829" custScaleY="190132">
        <dgm:presLayoutVars>
          <dgm:chPref val="3"/>
        </dgm:presLayoutVars>
      </dgm:prSet>
      <dgm:spPr/>
      <dgm:t>
        <a:bodyPr/>
        <a:lstStyle/>
        <a:p>
          <a:endParaRPr lang="es-EC"/>
        </a:p>
      </dgm:t>
    </dgm:pt>
    <dgm:pt modelId="{643F0C9C-DBD4-422F-96EE-548852E703AE}" type="pres">
      <dgm:prSet presAssocID="{900E1E75-B706-4292-BFB6-813F7AAA683E}" presName="hierChild3" presStyleCnt="0"/>
      <dgm:spPr/>
      <dgm:t>
        <a:bodyPr/>
        <a:lstStyle/>
        <a:p>
          <a:endParaRPr lang="es-EC"/>
        </a:p>
      </dgm:t>
    </dgm:pt>
    <dgm:pt modelId="{75CB1AAD-F8CE-4C2E-A1A8-E329D2C4E6BD}" type="pres">
      <dgm:prSet presAssocID="{C75D129A-5166-4714-B912-6A53AF4BCC0E}" presName="Name17" presStyleLbl="parChTrans1D3" presStyleIdx="0" presStyleCnt="4" custSzX="119456" custSzY="295472"/>
      <dgm:spPr/>
      <dgm:t>
        <a:bodyPr/>
        <a:lstStyle/>
        <a:p>
          <a:endParaRPr lang="es-EC"/>
        </a:p>
      </dgm:t>
    </dgm:pt>
    <dgm:pt modelId="{747656E9-E98A-4EEF-BD70-E9A8508D06C8}" type="pres">
      <dgm:prSet presAssocID="{B63FDFE3-EFE1-45E1-AF7A-F69599D35E43}" presName="hierRoot3" presStyleCnt="0"/>
      <dgm:spPr/>
      <dgm:t>
        <a:bodyPr/>
        <a:lstStyle/>
        <a:p>
          <a:endParaRPr lang="es-EC"/>
        </a:p>
      </dgm:t>
    </dgm:pt>
    <dgm:pt modelId="{A2C4DFCE-CD01-4D06-AF76-B412D63F851C}" type="pres">
      <dgm:prSet presAssocID="{B63FDFE3-EFE1-45E1-AF7A-F69599D35E43}" presName="composite3" presStyleCnt="0"/>
      <dgm:spPr/>
      <dgm:t>
        <a:bodyPr/>
        <a:lstStyle/>
        <a:p>
          <a:endParaRPr lang="es-EC"/>
        </a:p>
      </dgm:t>
    </dgm:pt>
    <dgm:pt modelId="{0493259D-8609-45C2-87C3-642FE45710C9}" type="pres">
      <dgm:prSet presAssocID="{B63FDFE3-EFE1-45E1-AF7A-F69599D35E43}" presName="background3" presStyleLbl="node3" presStyleIdx="0" presStyleCnt="4"/>
      <dgm:spPr/>
      <dgm:t>
        <a:bodyPr/>
        <a:lstStyle/>
        <a:p>
          <a:endParaRPr lang="es-EC"/>
        </a:p>
      </dgm:t>
    </dgm:pt>
    <dgm:pt modelId="{61116111-29BF-47B7-9DF1-9FC597D8D678}" type="pres">
      <dgm:prSet presAssocID="{B63FDFE3-EFE1-45E1-AF7A-F69599D35E43}" presName="text3" presStyleLbl="fgAcc3" presStyleIdx="0" presStyleCnt="4" custScaleX="248661" custScaleY="184203">
        <dgm:presLayoutVars>
          <dgm:chPref val="3"/>
        </dgm:presLayoutVars>
      </dgm:prSet>
      <dgm:spPr/>
      <dgm:t>
        <a:bodyPr/>
        <a:lstStyle/>
        <a:p>
          <a:endParaRPr lang="es-EC"/>
        </a:p>
      </dgm:t>
    </dgm:pt>
    <dgm:pt modelId="{5EAFCF18-949D-4B42-9301-994493280F89}" type="pres">
      <dgm:prSet presAssocID="{B63FDFE3-EFE1-45E1-AF7A-F69599D35E43}" presName="hierChild4" presStyleCnt="0"/>
      <dgm:spPr/>
      <dgm:t>
        <a:bodyPr/>
        <a:lstStyle/>
        <a:p>
          <a:endParaRPr lang="es-EC"/>
        </a:p>
      </dgm:t>
    </dgm:pt>
    <dgm:pt modelId="{1793A18D-68CB-4AB5-BF83-C6F93C11836C}" type="pres">
      <dgm:prSet presAssocID="{667B544C-201E-4A0E-89AC-8C4DF3BFA3E7}" presName="Name10" presStyleLbl="parChTrans1D2" presStyleIdx="1" presStyleCnt="4" custSzX="2225061" custSzY="295472"/>
      <dgm:spPr/>
      <dgm:t>
        <a:bodyPr/>
        <a:lstStyle/>
        <a:p>
          <a:endParaRPr lang="es-EC"/>
        </a:p>
      </dgm:t>
    </dgm:pt>
    <dgm:pt modelId="{49F99EE8-D40B-446A-A3FF-F78BB86A445E}" type="pres">
      <dgm:prSet presAssocID="{A9D7B39A-3EF5-4F1E-A21B-C320892607C6}" presName="hierRoot2" presStyleCnt="0"/>
      <dgm:spPr/>
      <dgm:t>
        <a:bodyPr/>
        <a:lstStyle/>
        <a:p>
          <a:endParaRPr lang="es-EC"/>
        </a:p>
      </dgm:t>
    </dgm:pt>
    <dgm:pt modelId="{9767C9C5-713A-4CEB-A1D2-4A0722BFC601}" type="pres">
      <dgm:prSet presAssocID="{A9D7B39A-3EF5-4F1E-A21B-C320892607C6}" presName="composite2" presStyleCnt="0"/>
      <dgm:spPr/>
      <dgm:t>
        <a:bodyPr/>
        <a:lstStyle/>
        <a:p>
          <a:endParaRPr lang="es-EC"/>
        </a:p>
      </dgm:t>
    </dgm:pt>
    <dgm:pt modelId="{88CFE82E-5FCC-4F90-8CA8-B8F20F366A6D}" type="pres">
      <dgm:prSet presAssocID="{A9D7B39A-3EF5-4F1E-A21B-C320892607C6}" presName="background2" presStyleLbl="node2" presStyleIdx="1" presStyleCnt="4"/>
      <dgm:spPr/>
      <dgm:t>
        <a:bodyPr/>
        <a:lstStyle/>
        <a:p>
          <a:endParaRPr lang="es-EC"/>
        </a:p>
      </dgm:t>
    </dgm:pt>
    <dgm:pt modelId="{0DB7FCFD-0735-4EB6-ACDB-86C2C29E62FE}" type="pres">
      <dgm:prSet presAssocID="{A9D7B39A-3EF5-4F1E-A21B-C320892607C6}" presName="text2" presStyleLbl="fgAcc2" presStyleIdx="1" presStyleCnt="4" custScaleX="289795" custScaleY="193539">
        <dgm:presLayoutVars>
          <dgm:chPref val="3"/>
        </dgm:presLayoutVars>
      </dgm:prSet>
      <dgm:spPr/>
      <dgm:t>
        <a:bodyPr/>
        <a:lstStyle/>
        <a:p>
          <a:endParaRPr lang="es-EC"/>
        </a:p>
      </dgm:t>
    </dgm:pt>
    <dgm:pt modelId="{75FADC95-0889-462B-B565-391ABF6E0E57}" type="pres">
      <dgm:prSet presAssocID="{A9D7B39A-3EF5-4F1E-A21B-C320892607C6}" presName="hierChild3" presStyleCnt="0"/>
      <dgm:spPr/>
      <dgm:t>
        <a:bodyPr/>
        <a:lstStyle/>
        <a:p>
          <a:endParaRPr lang="es-EC"/>
        </a:p>
      </dgm:t>
    </dgm:pt>
    <dgm:pt modelId="{7FBEE044-495F-4D71-B2CE-5D18F90DA19C}" type="pres">
      <dgm:prSet presAssocID="{5E2B7FCD-338F-4C20-BE02-65E205336C27}" presName="Name17" presStyleLbl="parChTrans1D3" presStyleIdx="1" presStyleCnt="4" custSzX="119456" custSzY="295472"/>
      <dgm:spPr/>
      <dgm:t>
        <a:bodyPr/>
        <a:lstStyle/>
        <a:p>
          <a:endParaRPr lang="es-EC"/>
        </a:p>
      </dgm:t>
    </dgm:pt>
    <dgm:pt modelId="{575EEFD5-DF8E-469F-B7EC-3C27A87E969E}" type="pres">
      <dgm:prSet presAssocID="{5B0EF1A0-7911-45D8-9035-E6187DC57010}" presName="hierRoot3" presStyleCnt="0"/>
      <dgm:spPr/>
    </dgm:pt>
    <dgm:pt modelId="{3055DB65-A36A-4461-8D41-556262156080}" type="pres">
      <dgm:prSet presAssocID="{5B0EF1A0-7911-45D8-9035-E6187DC57010}" presName="composite3" presStyleCnt="0"/>
      <dgm:spPr/>
    </dgm:pt>
    <dgm:pt modelId="{AF1BC9C2-3714-4ADE-9AD8-9737581A77E5}" type="pres">
      <dgm:prSet presAssocID="{5B0EF1A0-7911-45D8-9035-E6187DC57010}" presName="background3" presStyleLbl="node3" presStyleIdx="1" presStyleCnt="4"/>
      <dgm:spPr/>
    </dgm:pt>
    <dgm:pt modelId="{98433EAF-87DF-4568-A9E3-C803A0F167F6}" type="pres">
      <dgm:prSet presAssocID="{5B0EF1A0-7911-45D8-9035-E6187DC57010}" presName="text3" presStyleLbl="fgAcc3" presStyleIdx="1" presStyleCnt="4" custScaleX="318692" custScaleY="184203">
        <dgm:presLayoutVars>
          <dgm:chPref val="3"/>
        </dgm:presLayoutVars>
      </dgm:prSet>
      <dgm:spPr/>
      <dgm:t>
        <a:bodyPr/>
        <a:lstStyle/>
        <a:p>
          <a:endParaRPr lang="es-EC"/>
        </a:p>
      </dgm:t>
    </dgm:pt>
    <dgm:pt modelId="{9828F8A0-FBA6-4BD8-8520-514610156DC8}" type="pres">
      <dgm:prSet presAssocID="{5B0EF1A0-7911-45D8-9035-E6187DC57010}" presName="hierChild4" presStyleCnt="0"/>
      <dgm:spPr/>
    </dgm:pt>
    <dgm:pt modelId="{8781C03E-5396-43C4-9BF8-C4E0B1FB20A3}" type="pres">
      <dgm:prSet presAssocID="{C1CD1C00-0976-48D5-850F-6ABA02229994}" presName="Name23" presStyleLbl="parChTrans1D4" presStyleIdx="0" presStyleCnt="5"/>
      <dgm:spPr/>
      <dgm:t>
        <a:bodyPr/>
        <a:lstStyle/>
        <a:p>
          <a:endParaRPr lang="es-EC"/>
        </a:p>
      </dgm:t>
    </dgm:pt>
    <dgm:pt modelId="{DC1AA89D-BC32-4975-B878-6C4BD5052B17}" type="pres">
      <dgm:prSet presAssocID="{53E76A1C-8188-48FA-AF16-1976E485D448}" presName="hierRoot4" presStyleCnt="0"/>
      <dgm:spPr/>
    </dgm:pt>
    <dgm:pt modelId="{7870EF6A-19C8-4F28-B13A-FC8AB7811FD4}" type="pres">
      <dgm:prSet presAssocID="{53E76A1C-8188-48FA-AF16-1976E485D448}" presName="composite4" presStyleCnt="0"/>
      <dgm:spPr/>
    </dgm:pt>
    <dgm:pt modelId="{88E434BF-4AD5-440F-9DE1-7BB855214705}" type="pres">
      <dgm:prSet presAssocID="{53E76A1C-8188-48FA-AF16-1976E485D448}" presName="background4" presStyleLbl="node4" presStyleIdx="0" presStyleCnt="5"/>
      <dgm:spPr/>
    </dgm:pt>
    <dgm:pt modelId="{6C2666FD-1EF9-4FD7-8C11-A355A41E0678}" type="pres">
      <dgm:prSet presAssocID="{53E76A1C-8188-48FA-AF16-1976E485D448}" presName="text4" presStyleLbl="fgAcc4" presStyleIdx="0" presStyleCnt="5" custScaleX="324195" custScaleY="207399">
        <dgm:presLayoutVars>
          <dgm:chPref val="3"/>
        </dgm:presLayoutVars>
      </dgm:prSet>
      <dgm:spPr/>
      <dgm:t>
        <a:bodyPr/>
        <a:lstStyle/>
        <a:p>
          <a:endParaRPr lang="es-EC"/>
        </a:p>
      </dgm:t>
    </dgm:pt>
    <dgm:pt modelId="{8B60A609-A48C-48F5-A97F-E8258D74CDCD}" type="pres">
      <dgm:prSet presAssocID="{53E76A1C-8188-48FA-AF16-1976E485D448}" presName="hierChild5" presStyleCnt="0"/>
      <dgm:spPr/>
    </dgm:pt>
    <dgm:pt modelId="{13CE09C6-BCBA-4285-BE2A-7B4B5613F2DE}" type="pres">
      <dgm:prSet presAssocID="{1278BE06-1F03-403E-BC1A-EECA3BD57512}" presName="Name23" presStyleLbl="parChTrans1D4" presStyleIdx="1" presStyleCnt="5"/>
      <dgm:spPr/>
      <dgm:t>
        <a:bodyPr/>
        <a:lstStyle/>
        <a:p>
          <a:endParaRPr lang="es-EC"/>
        </a:p>
      </dgm:t>
    </dgm:pt>
    <dgm:pt modelId="{669475E3-FB0A-4869-80D7-30A821A37A9C}" type="pres">
      <dgm:prSet presAssocID="{44A94144-537D-4780-A621-8955DDB81631}" presName="hierRoot4" presStyleCnt="0"/>
      <dgm:spPr/>
    </dgm:pt>
    <dgm:pt modelId="{9BF8D97D-CEDE-4B7F-BD34-AA690CBE2E19}" type="pres">
      <dgm:prSet presAssocID="{44A94144-537D-4780-A621-8955DDB81631}" presName="composite4" presStyleCnt="0"/>
      <dgm:spPr/>
    </dgm:pt>
    <dgm:pt modelId="{A831BE61-B72F-4721-9329-2437509F289D}" type="pres">
      <dgm:prSet presAssocID="{44A94144-537D-4780-A621-8955DDB81631}" presName="background4" presStyleLbl="node4" presStyleIdx="1" presStyleCnt="5"/>
      <dgm:spPr/>
    </dgm:pt>
    <dgm:pt modelId="{F6D53C9F-D16D-43DD-A7B0-767EA9230E29}" type="pres">
      <dgm:prSet presAssocID="{44A94144-537D-4780-A621-8955DDB81631}" presName="text4" presStyleLbl="fgAcc4" presStyleIdx="1" presStyleCnt="5" custScaleX="340176">
        <dgm:presLayoutVars>
          <dgm:chPref val="3"/>
        </dgm:presLayoutVars>
      </dgm:prSet>
      <dgm:spPr/>
      <dgm:t>
        <a:bodyPr/>
        <a:lstStyle/>
        <a:p>
          <a:endParaRPr lang="es-EC"/>
        </a:p>
      </dgm:t>
    </dgm:pt>
    <dgm:pt modelId="{AF28977D-7B5B-4538-AFA5-05607D7154C0}" type="pres">
      <dgm:prSet presAssocID="{44A94144-537D-4780-A621-8955DDB81631}" presName="hierChild5" presStyleCnt="0"/>
      <dgm:spPr/>
    </dgm:pt>
    <dgm:pt modelId="{8E4CD66B-4140-4C23-977E-0BFC6EE900D3}" type="pres">
      <dgm:prSet presAssocID="{BF418BC0-E455-4252-A3D2-B09A3AF7407F}" presName="Name23" presStyleLbl="parChTrans1D4" presStyleIdx="2" presStyleCnt="5"/>
      <dgm:spPr/>
      <dgm:t>
        <a:bodyPr/>
        <a:lstStyle/>
        <a:p>
          <a:endParaRPr lang="es-EC"/>
        </a:p>
      </dgm:t>
    </dgm:pt>
    <dgm:pt modelId="{684D897B-3E28-408D-9D71-B46873F9C99F}" type="pres">
      <dgm:prSet presAssocID="{2ECBE51A-C190-4675-9EF8-7F6DA10F4230}" presName="hierRoot4" presStyleCnt="0"/>
      <dgm:spPr/>
    </dgm:pt>
    <dgm:pt modelId="{73F972AC-FB17-427E-B80C-C30D5ADD950E}" type="pres">
      <dgm:prSet presAssocID="{2ECBE51A-C190-4675-9EF8-7F6DA10F4230}" presName="composite4" presStyleCnt="0"/>
      <dgm:spPr/>
    </dgm:pt>
    <dgm:pt modelId="{FB48027E-117D-480D-A53E-70C0D44A57EF}" type="pres">
      <dgm:prSet presAssocID="{2ECBE51A-C190-4675-9EF8-7F6DA10F4230}" presName="background4" presStyleLbl="node4" presStyleIdx="2" presStyleCnt="5"/>
      <dgm:spPr/>
    </dgm:pt>
    <dgm:pt modelId="{355AA0E6-9A44-43EF-AD67-3DDEF7121DDE}" type="pres">
      <dgm:prSet presAssocID="{2ECBE51A-C190-4675-9EF8-7F6DA10F4230}" presName="text4" presStyleLbl="fgAcc4" presStyleIdx="2" presStyleCnt="5" custScaleX="302775" custScaleY="191408">
        <dgm:presLayoutVars>
          <dgm:chPref val="3"/>
        </dgm:presLayoutVars>
      </dgm:prSet>
      <dgm:spPr/>
      <dgm:t>
        <a:bodyPr/>
        <a:lstStyle/>
        <a:p>
          <a:endParaRPr lang="es-EC"/>
        </a:p>
      </dgm:t>
    </dgm:pt>
    <dgm:pt modelId="{80322758-4BEC-40C7-A278-09295F6771B6}" type="pres">
      <dgm:prSet presAssocID="{2ECBE51A-C190-4675-9EF8-7F6DA10F4230}" presName="hierChild5" presStyleCnt="0"/>
      <dgm:spPr/>
    </dgm:pt>
    <dgm:pt modelId="{9942E695-D366-40FF-AC9C-ECE06A9A4D80}" type="pres">
      <dgm:prSet presAssocID="{5E0AFA44-8783-4FF9-8DAC-821BDA6A19D5}" presName="Name10" presStyleLbl="parChTrans1D2" presStyleIdx="2" presStyleCnt="4" custSzX="2225061" custSzY="295472"/>
      <dgm:spPr/>
      <dgm:t>
        <a:bodyPr/>
        <a:lstStyle/>
        <a:p>
          <a:endParaRPr lang="es-EC"/>
        </a:p>
      </dgm:t>
    </dgm:pt>
    <dgm:pt modelId="{11024C32-F34E-41FD-A1A8-67B6DD241906}" type="pres">
      <dgm:prSet presAssocID="{2ED11FC9-03C2-449A-9772-20EE66721C11}" presName="hierRoot2" presStyleCnt="0"/>
      <dgm:spPr/>
    </dgm:pt>
    <dgm:pt modelId="{72C97F34-657B-465B-9CDB-07AA7595413C}" type="pres">
      <dgm:prSet presAssocID="{2ED11FC9-03C2-449A-9772-20EE66721C11}" presName="composite2" presStyleCnt="0"/>
      <dgm:spPr/>
    </dgm:pt>
    <dgm:pt modelId="{E9EDEE61-D8AB-4220-B024-1C684D284B5D}" type="pres">
      <dgm:prSet presAssocID="{2ED11FC9-03C2-449A-9772-20EE66721C11}" presName="background2" presStyleLbl="node2" presStyleIdx="2" presStyleCnt="4"/>
      <dgm:spPr/>
    </dgm:pt>
    <dgm:pt modelId="{863B54EA-8C05-4928-8C04-3EAA53BC1617}" type="pres">
      <dgm:prSet presAssocID="{2ED11FC9-03C2-449A-9772-20EE66721C11}" presName="text2" presStyleLbl="fgAcc2" presStyleIdx="2" presStyleCnt="4" custScaleX="289795" custScaleY="193539">
        <dgm:presLayoutVars>
          <dgm:chPref val="3"/>
        </dgm:presLayoutVars>
      </dgm:prSet>
      <dgm:spPr/>
      <dgm:t>
        <a:bodyPr/>
        <a:lstStyle/>
        <a:p>
          <a:endParaRPr lang="es-EC"/>
        </a:p>
      </dgm:t>
    </dgm:pt>
    <dgm:pt modelId="{C1D94C96-CEB3-4206-AB8D-09DEB954946B}" type="pres">
      <dgm:prSet presAssocID="{2ED11FC9-03C2-449A-9772-20EE66721C11}" presName="hierChild3" presStyleCnt="0"/>
      <dgm:spPr/>
    </dgm:pt>
    <dgm:pt modelId="{73EF3F92-0BF8-4EED-B689-F9CF63B67944}" type="pres">
      <dgm:prSet presAssocID="{0DBE05B8-0928-43F1-8E45-D4CE0FC3BBC5}" presName="Name17" presStyleLbl="parChTrans1D3" presStyleIdx="2" presStyleCnt="4" custSzX="119456" custSzY="295472"/>
      <dgm:spPr/>
      <dgm:t>
        <a:bodyPr/>
        <a:lstStyle/>
        <a:p>
          <a:endParaRPr lang="es-EC"/>
        </a:p>
      </dgm:t>
    </dgm:pt>
    <dgm:pt modelId="{DA32E457-E73C-4636-8356-0E5FDCDADEF0}" type="pres">
      <dgm:prSet presAssocID="{1BAAD4B2-47C0-43AD-A1DF-115004C5C6E6}" presName="hierRoot3" presStyleCnt="0"/>
      <dgm:spPr/>
    </dgm:pt>
    <dgm:pt modelId="{6900A2D8-2491-4409-B757-3A85604AB2AC}" type="pres">
      <dgm:prSet presAssocID="{1BAAD4B2-47C0-43AD-A1DF-115004C5C6E6}" presName="composite3" presStyleCnt="0"/>
      <dgm:spPr/>
    </dgm:pt>
    <dgm:pt modelId="{A97F2F04-FA8C-476C-AE72-AD8BC3D6065B}" type="pres">
      <dgm:prSet presAssocID="{1BAAD4B2-47C0-43AD-A1DF-115004C5C6E6}" presName="background3" presStyleLbl="node3" presStyleIdx="2" presStyleCnt="4"/>
      <dgm:spPr/>
    </dgm:pt>
    <dgm:pt modelId="{1181B4C1-2B83-489A-8350-DBDFC6260A81}" type="pres">
      <dgm:prSet presAssocID="{1BAAD4B2-47C0-43AD-A1DF-115004C5C6E6}" presName="text3" presStyleLbl="fgAcc3" presStyleIdx="2" presStyleCnt="4" custScaleX="261541" custScaleY="127203" custLinFactNeighborX="5985" custLinFactNeighborY="-17750">
        <dgm:presLayoutVars>
          <dgm:chPref val="3"/>
        </dgm:presLayoutVars>
      </dgm:prSet>
      <dgm:spPr/>
      <dgm:t>
        <a:bodyPr/>
        <a:lstStyle/>
        <a:p>
          <a:endParaRPr lang="es-EC"/>
        </a:p>
      </dgm:t>
    </dgm:pt>
    <dgm:pt modelId="{95EC34CE-F56B-4A7E-ADB0-021D181E19CC}" type="pres">
      <dgm:prSet presAssocID="{1BAAD4B2-47C0-43AD-A1DF-115004C5C6E6}" presName="hierChild4" presStyleCnt="0"/>
      <dgm:spPr/>
    </dgm:pt>
    <dgm:pt modelId="{19635EB4-3A7F-4E52-AB98-B946C6602563}" type="pres">
      <dgm:prSet presAssocID="{972E07CB-3F60-4464-BC1D-1DD7183EAEE0}" presName="Name23" presStyleLbl="parChTrans1D4" presStyleIdx="3" presStyleCnt="5"/>
      <dgm:spPr/>
      <dgm:t>
        <a:bodyPr/>
        <a:lstStyle/>
        <a:p>
          <a:endParaRPr lang="es-EC"/>
        </a:p>
      </dgm:t>
    </dgm:pt>
    <dgm:pt modelId="{8DD4B0BF-30D6-4E65-85C5-A7C8D9DE038A}" type="pres">
      <dgm:prSet presAssocID="{3FFE5E2A-EE3C-4B61-9DBB-A9090EF65CE3}" presName="hierRoot4" presStyleCnt="0"/>
      <dgm:spPr/>
    </dgm:pt>
    <dgm:pt modelId="{20F07D1B-D4A9-4DDF-B6D2-8A2F98B2CDCB}" type="pres">
      <dgm:prSet presAssocID="{3FFE5E2A-EE3C-4B61-9DBB-A9090EF65CE3}" presName="composite4" presStyleCnt="0"/>
      <dgm:spPr/>
    </dgm:pt>
    <dgm:pt modelId="{9E6184D6-87A5-46F4-A4C8-2FFC659C5C27}" type="pres">
      <dgm:prSet presAssocID="{3FFE5E2A-EE3C-4B61-9DBB-A9090EF65CE3}" presName="background4" presStyleLbl="node4" presStyleIdx="3" presStyleCnt="5"/>
      <dgm:spPr/>
    </dgm:pt>
    <dgm:pt modelId="{84CB5A64-3E87-4FF8-945C-DB1984680433}" type="pres">
      <dgm:prSet presAssocID="{3FFE5E2A-EE3C-4B61-9DBB-A9090EF65CE3}" presName="text4" presStyleLbl="fgAcc4" presStyleIdx="3" presStyleCnt="5" custScaleX="292304" custScaleY="190699">
        <dgm:presLayoutVars>
          <dgm:chPref val="3"/>
        </dgm:presLayoutVars>
      </dgm:prSet>
      <dgm:spPr/>
      <dgm:t>
        <a:bodyPr/>
        <a:lstStyle/>
        <a:p>
          <a:endParaRPr lang="es-EC"/>
        </a:p>
      </dgm:t>
    </dgm:pt>
    <dgm:pt modelId="{A3F6A93C-B20E-4D81-A3DD-61EAB37E0C0D}" type="pres">
      <dgm:prSet presAssocID="{3FFE5E2A-EE3C-4B61-9DBB-A9090EF65CE3}" presName="hierChild5" presStyleCnt="0"/>
      <dgm:spPr/>
    </dgm:pt>
    <dgm:pt modelId="{FE8A5D00-E9DB-412B-AB22-1B40B0E08D9A}" type="pres">
      <dgm:prSet presAssocID="{A5EA7235-6F8B-497D-88E6-15827E9064FF}" presName="Name10" presStyleLbl="parChTrans1D2" presStyleIdx="3" presStyleCnt="4" custSzX="119456" custSzY="295472"/>
      <dgm:spPr/>
      <dgm:t>
        <a:bodyPr/>
        <a:lstStyle/>
        <a:p>
          <a:endParaRPr lang="es-EC"/>
        </a:p>
      </dgm:t>
    </dgm:pt>
    <dgm:pt modelId="{51D21EB2-34AF-4AD5-8E65-B10547D2FF25}" type="pres">
      <dgm:prSet presAssocID="{4F4743AE-EA60-4C2E-91AC-9A70515905F0}" presName="hierRoot2" presStyleCnt="0"/>
      <dgm:spPr/>
    </dgm:pt>
    <dgm:pt modelId="{F5169603-F66C-49C8-80E2-9CE23B18C978}" type="pres">
      <dgm:prSet presAssocID="{4F4743AE-EA60-4C2E-91AC-9A70515905F0}" presName="composite2" presStyleCnt="0"/>
      <dgm:spPr/>
    </dgm:pt>
    <dgm:pt modelId="{42EF0AE8-AB85-4B27-855F-A7A35C9FC44F}" type="pres">
      <dgm:prSet presAssocID="{4F4743AE-EA60-4C2E-91AC-9A70515905F0}" presName="background2" presStyleLbl="node2" presStyleIdx="3" presStyleCnt="4"/>
      <dgm:spPr/>
    </dgm:pt>
    <dgm:pt modelId="{C34951AF-C9E3-45B4-85CA-D5C4E617561F}" type="pres">
      <dgm:prSet presAssocID="{4F4743AE-EA60-4C2E-91AC-9A70515905F0}" presName="text2" presStyleLbl="fgAcc2" presStyleIdx="3" presStyleCnt="4" custScaleX="289795" custScaleY="193539">
        <dgm:presLayoutVars>
          <dgm:chPref val="3"/>
        </dgm:presLayoutVars>
      </dgm:prSet>
      <dgm:spPr/>
      <dgm:t>
        <a:bodyPr/>
        <a:lstStyle/>
        <a:p>
          <a:endParaRPr lang="es-EC"/>
        </a:p>
      </dgm:t>
    </dgm:pt>
    <dgm:pt modelId="{A6F905A0-8181-4502-BF3D-6842AC0244A9}" type="pres">
      <dgm:prSet presAssocID="{4F4743AE-EA60-4C2E-91AC-9A70515905F0}" presName="hierChild3" presStyleCnt="0"/>
      <dgm:spPr/>
    </dgm:pt>
    <dgm:pt modelId="{90640BE1-C949-42D9-AC88-1B99A5F29E0B}" type="pres">
      <dgm:prSet presAssocID="{3B4D09A2-5276-4C82-BC37-ED32DA660661}" presName="Name17" presStyleLbl="parChTrans1D3" presStyleIdx="3" presStyleCnt="4" custSzX="119456" custSzY="295472"/>
      <dgm:spPr/>
      <dgm:t>
        <a:bodyPr/>
        <a:lstStyle/>
        <a:p>
          <a:endParaRPr lang="es-EC"/>
        </a:p>
      </dgm:t>
    </dgm:pt>
    <dgm:pt modelId="{1CC21F07-AA19-4449-90C4-AF57AA86A597}" type="pres">
      <dgm:prSet presAssocID="{39D861BF-1DCB-4046-8252-3841A0268964}" presName="hierRoot3" presStyleCnt="0"/>
      <dgm:spPr/>
    </dgm:pt>
    <dgm:pt modelId="{B84EB900-92F4-48BA-8485-9949059D4C2D}" type="pres">
      <dgm:prSet presAssocID="{39D861BF-1DCB-4046-8252-3841A0268964}" presName="composite3" presStyleCnt="0"/>
      <dgm:spPr/>
    </dgm:pt>
    <dgm:pt modelId="{9CD94C28-39A4-4119-A2F4-FDEDBC3E6957}" type="pres">
      <dgm:prSet presAssocID="{39D861BF-1DCB-4046-8252-3841A0268964}" presName="background3" presStyleLbl="node3" presStyleIdx="3" presStyleCnt="4"/>
      <dgm:spPr/>
    </dgm:pt>
    <dgm:pt modelId="{48A90BDE-0D3D-4C89-B6EF-4CA44E22B3A0}" type="pres">
      <dgm:prSet presAssocID="{39D861BF-1DCB-4046-8252-3841A0268964}" presName="text3" presStyleLbl="fgAcc3" presStyleIdx="3" presStyleCnt="4" custScaleX="242439" custScaleY="135892" custLinFactNeighborY="-11537">
        <dgm:presLayoutVars>
          <dgm:chPref val="3"/>
        </dgm:presLayoutVars>
      </dgm:prSet>
      <dgm:spPr/>
      <dgm:t>
        <a:bodyPr/>
        <a:lstStyle/>
        <a:p>
          <a:endParaRPr lang="es-EC"/>
        </a:p>
      </dgm:t>
    </dgm:pt>
    <dgm:pt modelId="{B0D2C8F5-5BCB-4D86-ABAD-88ACBB1B0871}" type="pres">
      <dgm:prSet presAssocID="{39D861BF-1DCB-4046-8252-3841A0268964}" presName="hierChild4" presStyleCnt="0"/>
      <dgm:spPr/>
    </dgm:pt>
    <dgm:pt modelId="{1156401E-2051-4CFF-87B9-8309C6E9848B}" type="pres">
      <dgm:prSet presAssocID="{06D22A5E-9165-40ED-8B0F-561BD5B75249}" presName="Name23" presStyleLbl="parChTrans1D4" presStyleIdx="4" presStyleCnt="5" custSzX="119456" custSzY="295472"/>
      <dgm:spPr/>
      <dgm:t>
        <a:bodyPr/>
        <a:lstStyle/>
        <a:p>
          <a:endParaRPr lang="es-EC"/>
        </a:p>
      </dgm:t>
    </dgm:pt>
    <dgm:pt modelId="{28D5FF94-AE02-41E0-9936-D07B26FBBE00}" type="pres">
      <dgm:prSet presAssocID="{3D23B107-4C8C-4FC1-9A79-328CDA8CED5B}" presName="hierRoot4" presStyleCnt="0"/>
      <dgm:spPr/>
    </dgm:pt>
    <dgm:pt modelId="{46DB6933-EF25-4FA1-BD44-88516F991C9E}" type="pres">
      <dgm:prSet presAssocID="{3D23B107-4C8C-4FC1-9A79-328CDA8CED5B}" presName="composite4" presStyleCnt="0"/>
      <dgm:spPr/>
    </dgm:pt>
    <dgm:pt modelId="{09019917-8640-4D2B-915C-1CDBAD92918B}" type="pres">
      <dgm:prSet presAssocID="{3D23B107-4C8C-4FC1-9A79-328CDA8CED5B}" presName="background4" presStyleLbl="node4" presStyleIdx="4" presStyleCnt="5"/>
      <dgm:spPr/>
    </dgm:pt>
    <dgm:pt modelId="{2AAE31D7-6E49-445B-BB95-EA8767260572}" type="pres">
      <dgm:prSet presAssocID="{3D23B107-4C8C-4FC1-9A79-328CDA8CED5B}" presName="text4" presStyleLbl="fgAcc4" presStyleIdx="4" presStyleCnt="5" custScaleX="289795" custScaleY="193539">
        <dgm:presLayoutVars>
          <dgm:chPref val="3"/>
        </dgm:presLayoutVars>
      </dgm:prSet>
      <dgm:spPr/>
      <dgm:t>
        <a:bodyPr/>
        <a:lstStyle/>
        <a:p>
          <a:endParaRPr lang="es-EC"/>
        </a:p>
      </dgm:t>
    </dgm:pt>
    <dgm:pt modelId="{14F8B11E-29D6-48DB-928E-A01D855F4C7C}" type="pres">
      <dgm:prSet presAssocID="{3D23B107-4C8C-4FC1-9A79-328CDA8CED5B}" presName="hierChild5" presStyleCnt="0"/>
      <dgm:spPr/>
    </dgm:pt>
  </dgm:ptLst>
  <dgm:cxnLst>
    <dgm:cxn modelId="{FF1F5325-E3FA-4724-8700-ACD554874C58}" type="presOf" srcId="{900E1E75-B706-4292-BFB6-813F7AAA683E}" destId="{68635666-097E-47C4-8340-A2E66456563F}" srcOrd="0" destOrd="0" presId="urn:microsoft.com/office/officeart/2005/8/layout/hierarchy1"/>
    <dgm:cxn modelId="{9FA14E50-9AB7-4E65-BC41-C7E81733637D}" type="presOf" srcId="{B63FDFE3-EFE1-45E1-AF7A-F69599D35E43}" destId="{61116111-29BF-47B7-9DF1-9FC597D8D678}" srcOrd="0" destOrd="0" presId="urn:microsoft.com/office/officeart/2005/8/layout/hierarchy1"/>
    <dgm:cxn modelId="{601FCB92-D9A8-443B-B4E4-89ED71556392}" srcId="{E8CF39C0-031E-476B-A20D-0ABA2FE3E49A}" destId="{4F4743AE-EA60-4C2E-91AC-9A70515905F0}" srcOrd="3" destOrd="0" parTransId="{A5EA7235-6F8B-497D-88E6-15827E9064FF}" sibTransId="{1E300AEC-F136-42D9-A30B-994EF300CCB2}"/>
    <dgm:cxn modelId="{8530A1E7-B4A7-4FC6-AD1B-117E5A7543FC}" type="presOf" srcId="{5E2B7FCD-338F-4C20-BE02-65E205336C27}" destId="{7FBEE044-495F-4D71-B2CE-5D18F90DA19C}" srcOrd="0" destOrd="0" presId="urn:microsoft.com/office/officeart/2005/8/layout/hierarchy1"/>
    <dgm:cxn modelId="{FC7C854C-F82D-486F-B0B9-DD0D279117F6}" srcId="{1BAAD4B2-47C0-43AD-A1DF-115004C5C6E6}" destId="{3FFE5E2A-EE3C-4B61-9DBB-A9090EF65CE3}" srcOrd="0" destOrd="0" parTransId="{972E07CB-3F60-4464-BC1D-1DD7183EAEE0}" sibTransId="{A7D9EB3C-B5A7-4853-BE41-E8B75B617C31}"/>
    <dgm:cxn modelId="{36BD1200-8165-4F64-ACFA-23A293A7E3C1}" srcId="{44A94144-537D-4780-A621-8955DDB81631}" destId="{2ECBE51A-C190-4675-9EF8-7F6DA10F4230}" srcOrd="0" destOrd="0" parTransId="{BF418BC0-E455-4252-A3D2-B09A3AF7407F}" sibTransId="{BE8E34ED-30A1-4792-99FC-F97C1755181B}"/>
    <dgm:cxn modelId="{44B9A2DD-E2B8-4FB2-B793-D22CEB2BB968}" srcId="{53E76A1C-8188-48FA-AF16-1976E485D448}" destId="{44A94144-537D-4780-A621-8955DDB81631}" srcOrd="0" destOrd="0" parTransId="{1278BE06-1F03-403E-BC1A-EECA3BD57512}" sibTransId="{2E6BD77A-BE19-482A-9558-11D8CCDB4D15}"/>
    <dgm:cxn modelId="{A24AB177-43A2-433B-8D03-907CB2270B66}" type="presOf" srcId="{0DBE05B8-0928-43F1-8E45-D4CE0FC3BBC5}" destId="{73EF3F92-0BF8-4EED-B689-F9CF63B67944}" srcOrd="0" destOrd="0" presId="urn:microsoft.com/office/officeart/2005/8/layout/hierarchy1"/>
    <dgm:cxn modelId="{12BCA0D2-DB9B-4044-BB1D-9E452F87A9D2}" type="presOf" srcId="{C75D129A-5166-4714-B912-6A53AF4BCC0E}" destId="{75CB1AAD-F8CE-4C2E-A1A8-E329D2C4E6BD}" srcOrd="0" destOrd="0" presId="urn:microsoft.com/office/officeart/2005/8/layout/hierarchy1"/>
    <dgm:cxn modelId="{7A5804EB-9FC4-4596-8968-E4206F0A95CA}" type="presOf" srcId="{E8CF39C0-031E-476B-A20D-0ABA2FE3E49A}" destId="{8F70CE92-E0A7-442B-8629-76EF3FEAC82F}" srcOrd="0" destOrd="0" presId="urn:microsoft.com/office/officeart/2005/8/layout/hierarchy1"/>
    <dgm:cxn modelId="{DA5B67B3-0C97-467E-A77D-DF7A941CF491}" type="presOf" srcId="{06D22A5E-9165-40ED-8B0F-561BD5B75249}" destId="{1156401E-2051-4CFF-87B9-8309C6E9848B}" srcOrd="0" destOrd="0" presId="urn:microsoft.com/office/officeart/2005/8/layout/hierarchy1"/>
    <dgm:cxn modelId="{814EDF69-6789-4674-BE6C-73359D1D170B}" srcId="{2ED11FC9-03C2-449A-9772-20EE66721C11}" destId="{1BAAD4B2-47C0-43AD-A1DF-115004C5C6E6}" srcOrd="0" destOrd="0" parTransId="{0DBE05B8-0928-43F1-8E45-D4CE0FC3BBC5}" sibTransId="{27A214A3-E4CE-4721-ABDA-C10E50D1DD57}"/>
    <dgm:cxn modelId="{B7CFF722-D02F-441A-84B5-D5ED6A646098}" type="presOf" srcId="{3FFE5E2A-EE3C-4B61-9DBB-A9090EF65CE3}" destId="{84CB5A64-3E87-4FF8-945C-DB1984680433}" srcOrd="0" destOrd="0" presId="urn:microsoft.com/office/officeart/2005/8/layout/hierarchy1"/>
    <dgm:cxn modelId="{9A2F6D6E-0265-439B-854C-E59749F308A7}" type="presOf" srcId="{3D23B107-4C8C-4FC1-9A79-328CDA8CED5B}" destId="{2AAE31D7-6E49-445B-BB95-EA8767260572}" srcOrd="0" destOrd="0" presId="urn:microsoft.com/office/officeart/2005/8/layout/hierarchy1"/>
    <dgm:cxn modelId="{6527B7A6-615A-4F6D-BB5C-F81CE83487E0}" type="presOf" srcId="{5B0EF1A0-7911-45D8-9035-E6187DC57010}" destId="{98433EAF-87DF-4568-A9E3-C803A0F167F6}" srcOrd="0" destOrd="0" presId="urn:microsoft.com/office/officeart/2005/8/layout/hierarchy1"/>
    <dgm:cxn modelId="{FD5AF58D-78E3-4941-AB87-159716FA2C97}" srcId="{A9D7B39A-3EF5-4F1E-A21B-C320892607C6}" destId="{5B0EF1A0-7911-45D8-9035-E6187DC57010}" srcOrd="0" destOrd="0" parTransId="{5E2B7FCD-338F-4C20-BE02-65E205336C27}" sibTransId="{C956D1A6-D997-4A2A-8462-B25D9F542DDD}"/>
    <dgm:cxn modelId="{44BA6185-BE0C-41E9-BEC3-A9D203C75165}" type="presOf" srcId="{A5EA7235-6F8B-497D-88E6-15827E9064FF}" destId="{FE8A5D00-E9DB-412B-AB22-1B40B0E08D9A}" srcOrd="0" destOrd="0" presId="urn:microsoft.com/office/officeart/2005/8/layout/hierarchy1"/>
    <dgm:cxn modelId="{83763DB5-6AC9-4981-9426-23E3E4C5837B}" type="presOf" srcId="{A9D7B39A-3EF5-4F1E-A21B-C320892607C6}" destId="{0DB7FCFD-0735-4EB6-ACDB-86C2C29E62FE}" srcOrd="0" destOrd="0" presId="urn:microsoft.com/office/officeart/2005/8/layout/hierarchy1"/>
    <dgm:cxn modelId="{B6000284-C84E-48FE-A8F2-34F9979A4293}" type="presOf" srcId="{972E07CB-3F60-4464-BC1D-1DD7183EAEE0}" destId="{19635EB4-3A7F-4E52-AB98-B946C6602563}" srcOrd="0" destOrd="0" presId="urn:microsoft.com/office/officeart/2005/8/layout/hierarchy1"/>
    <dgm:cxn modelId="{8E9D8A88-EA38-4806-9509-F18A2EDA4F11}" type="presOf" srcId="{3B4D09A2-5276-4C82-BC37-ED32DA660661}" destId="{90640BE1-C949-42D9-AC88-1B99A5F29E0B}" srcOrd="0" destOrd="0" presId="urn:microsoft.com/office/officeart/2005/8/layout/hierarchy1"/>
    <dgm:cxn modelId="{9753D8AA-C730-44F1-B00C-ADF3E50511CF}" srcId="{E8CF39C0-031E-476B-A20D-0ABA2FE3E49A}" destId="{2ED11FC9-03C2-449A-9772-20EE66721C11}" srcOrd="2" destOrd="0" parTransId="{5E0AFA44-8783-4FF9-8DAC-821BDA6A19D5}" sibTransId="{E87C94F7-3A24-46CC-8776-60A354FFF19B}"/>
    <dgm:cxn modelId="{70877421-3496-41DE-BCDC-684E9E763987}" type="presOf" srcId="{DFAECE71-DBBB-411C-8E81-FA5179E618D6}" destId="{A443593B-8E10-464B-994B-F36C020D6E5D}" srcOrd="0" destOrd="0" presId="urn:microsoft.com/office/officeart/2005/8/layout/hierarchy1"/>
    <dgm:cxn modelId="{037D933D-56A4-442A-9212-4E5589E17073}" srcId="{E8CF39C0-031E-476B-A20D-0ABA2FE3E49A}" destId="{900E1E75-B706-4292-BFB6-813F7AAA683E}" srcOrd="0" destOrd="0" parTransId="{DFAECE71-DBBB-411C-8E81-FA5179E618D6}" sibTransId="{94A61784-6D84-48F1-AF69-34104FD86A6C}"/>
    <dgm:cxn modelId="{64BC30E4-189A-4601-94B0-01FEC4980B9C}" srcId="{4F4743AE-EA60-4C2E-91AC-9A70515905F0}" destId="{39D861BF-1DCB-4046-8252-3841A0268964}" srcOrd="0" destOrd="0" parTransId="{3B4D09A2-5276-4C82-BC37-ED32DA660661}" sibTransId="{929504B3-862B-4544-B1F7-ADC9A1C3E3B1}"/>
    <dgm:cxn modelId="{00F34361-C3B1-4286-9B93-4DD93D4E293C}" type="presOf" srcId="{C1CD1C00-0976-48D5-850F-6ABA02229994}" destId="{8781C03E-5396-43C4-9BF8-C4E0B1FB20A3}" srcOrd="0" destOrd="0" presId="urn:microsoft.com/office/officeart/2005/8/layout/hierarchy1"/>
    <dgm:cxn modelId="{18E021B2-6DEB-49E6-A30E-F8868516757B}" type="presOf" srcId="{2ED11FC9-03C2-449A-9772-20EE66721C11}" destId="{863B54EA-8C05-4928-8C04-3EAA53BC1617}" srcOrd="0" destOrd="0" presId="urn:microsoft.com/office/officeart/2005/8/layout/hierarchy1"/>
    <dgm:cxn modelId="{BD9F72BE-1B77-47B7-896F-ED1C340AC7E6}" srcId="{E8CF39C0-031E-476B-A20D-0ABA2FE3E49A}" destId="{A9D7B39A-3EF5-4F1E-A21B-C320892607C6}" srcOrd="1" destOrd="0" parTransId="{667B544C-201E-4A0E-89AC-8C4DF3BFA3E7}" sibTransId="{A73FAD09-56C2-4237-936C-ED4507E5EF53}"/>
    <dgm:cxn modelId="{A6AEDFC1-529D-45B9-A2A5-4C823B409820}" type="presOf" srcId="{4F4743AE-EA60-4C2E-91AC-9A70515905F0}" destId="{C34951AF-C9E3-45B4-85CA-D5C4E617561F}" srcOrd="0" destOrd="0" presId="urn:microsoft.com/office/officeart/2005/8/layout/hierarchy1"/>
    <dgm:cxn modelId="{10401A34-3D7D-4313-A976-05A590FD9C32}" srcId="{39D861BF-1DCB-4046-8252-3841A0268964}" destId="{3D23B107-4C8C-4FC1-9A79-328CDA8CED5B}" srcOrd="0" destOrd="0" parTransId="{06D22A5E-9165-40ED-8B0F-561BD5B75249}" sibTransId="{5C94F678-631F-416B-A04D-F994E5FBEEBD}"/>
    <dgm:cxn modelId="{4856577A-035B-4D11-90CD-14EDDBDA25F8}" type="presOf" srcId="{1278BE06-1F03-403E-BC1A-EECA3BD57512}" destId="{13CE09C6-BCBA-4285-BE2A-7B4B5613F2DE}" srcOrd="0" destOrd="0" presId="urn:microsoft.com/office/officeart/2005/8/layout/hierarchy1"/>
    <dgm:cxn modelId="{CA14C1B8-27D6-421F-B6AE-EC416431BF29}" type="presOf" srcId="{5E0AFA44-8783-4FF9-8DAC-821BDA6A19D5}" destId="{9942E695-D366-40FF-AC9C-ECE06A9A4D80}" srcOrd="0" destOrd="0" presId="urn:microsoft.com/office/officeart/2005/8/layout/hierarchy1"/>
    <dgm:cxn modelId="{4E017577-C62A-4665-BACA-E074A23E6CFD}" type="presOf" srcId="{BF418BC0-E455-4252-A3D2-B09A3AF7407F}" destId="{8E4CD66B-4140-4C23-977E-0BFC6EE900D3}" srcOrd="0" destOrd="0" presId="urn:microsoft.com/office/officeart/2005/8/layout/hierarchy1"/>
    <dgm:cxn modelId="{83BEB6D1-D8D7-4F21-BEEA-BE9136821627}" type="presOf" srcId="{2ECBE51A-C190-4675-9EF8-7F6DA10F4230}" destId="{355AA0E6-9A44-43EF-AD67-3DDEF7121DDE}" srcOrd="0" destOrd="0" presId="urn:microsoft.com/office/officeart/2005/8/layout/hierarchy1"/>
    <dgm:cxn modelId="{F42E4EE1-F39A-4876-B228-029E9A03564D}" type="presOf" srcId="{44A94144-537D-4780-A621-8955DDB81631}" destId="{F6D53C9F-D16D-43DD-A7B0-767EA9230E29}" srcOrd="0" destOrd="0" presId="urn:microsoft.com/office/officeart/2005/8/layout/hierarchy1"/>
    <dgm:cxn modelId="{2FC32B81-2B30-4E35-A30E-54207AD4D929}" srcId="{5B0EF1A0-7911-45D8-9035-E6187DC57010}" destId="{53E76A1C-8188-48FA-AF16-1976E485D448}" srcOrd="0" destOrd="0" parTransId="{C1CD1C00-0976-48D5-850F-6ABA02229994}" sibTransId="{4D48E951-7458-4A83-A404-B3B5C0D73378}"/>
    <dgm:cxn modelId="{E207CB18-2413-45A0-9464-BB59C9AECB07}" srcId="{900E1E75-B706-4292-BFB6-813F7AAA683E}" destId="{B63FDFE3-EFE1-45E1-AF7A-F69599D35E43}" srcOrd="0" destOrd="0" parTransId="{C75D129A-5166-4714-B912-6A53AF4BCC0E}" sibTransId="{B01735CB-2262-44A6-80C7-F5CA2DF277D1}"/>
    <dgm:cxn modelId="{7231CA0D-F9E2-4C48-AF4C-EBB601490F77}" srcId="{14D0B9C6-443C-4B8A-B33C-323151A4A095}" destId="{E8CF39C0-031E-476B-A20D-0ABA2FE3E49A}" srcOrd="0" destOrd="0" parTransId="{C9570465-B65C-4389-8851-430545A6659A}" sibTransId="{9CB4A222-F53F-492C-8E33-C02A26C5BD22}"/>
    <dgm:cxn modelId="{C96AB7F0-192F-4D58-A76A-B2D3F15F223A}" type="presOf" srcId="{667B544C-201E-4A0E-89AC-8C4DF3BFA3E7}" destId="{1793A18D-68CB-4AB5-BF83-C6F93C11836C}" srcOrd="0" destOrd="0" presId="urn:microsoft.com/office/officeart/2005/8/layout/hierarchy1"/>
    <dgm:cxn modelId="{F081F917-25F3-4C07-A6AB-305E2CFB6C14}" type="presOf" srcId="{1BAAD4B2-47C0-43AD-A1DF-115004C5C6E6}" destId="{1181B4C1-2B83-489A-8350-DBDFC6260A81}" srcOrd="0" destOrd="0" presId="urn:microsoft.com/office/officeart/2005/8/layout/hierarchy1"/>
    <dgm:cxn modelId="{C924E84F-69F4-48A9-923C-EBA42A6358CF}" type="presOf" srcId="{53E76A1C-8188-48FA-AF16-1976E485D448}" destId="{6C2666FD-1EF9-4FD7-8C11-A355A41E0678}" srcOrd="0" destOrd="0" presId="urn:microsoft.com/office/officeart/2005/8/layout/hierarchy1"/>
    <dgm:cxn modelId="{BBE8F5CF-7506-4290-9EAB-809B98A7F28D}" type="presOf" srcId="{14D0B9C6-443C-4B8A-B33C-323151A4A095}" destId="{11DBE36D-C58B-47CD-839E-3C0C43A4C740}" srcOrd="0" destOrd="0" presId="urn:microsoft.com/office/officeart/2005/8/layout/hierarchy1"/>
    <dgm:cxn modelId="{55A8D36D-3350-4FCD-BA01-C797B7588314}" type="presOf" srcId="{39D861BF-1DCB-4046-8252-3841A0268964}" destId="{48A90BDE-0D3D-4C89-B6EF-4CA44E22B3A0}" srcOrd="0" destOrd="0" presId="urn:microsoft.com/office/officeart/2005/8/layout/hierarchy1"/>
    <dgm:cxn modelId="{56431DB4-B215-476F-9EE7-3BC2BD6648BE}" type="presParOf" srcId="{11DBE36D-C58B-47CD-839E-3C0C43A4C740}" destId="{3C7BC5EC-DEBB-44E2-AA85-7B9BF80D0236}" srcOrd="0" destOrd="0" presId="urn:microsoft.com/office/officeart/2005/8/layout/hierarchy1"/>
    <dgm:cxn modelId="{173F96F2-C400-468B-B96E-780EE4038BD2}" type="presParOf" srcId="{3C7BC5EC-DEBB-44E2-AA85-7B9BF80D0236}" destId="{1FE9CCC9-1BC1-4827-8AC7-0F0155F2BABF}" srcOrd="0" destOrd="0" presId="urn:microsoft.com/office/officeart/2005/8/layout/hierarchy1"/>
    <dgm:cxn modelId="{3FDB0E3A-B0DC-489D-962E-1E9F81A60712}" type="presParOf" srcId="{1FE9CCC9-1BC1-4827-8AC7-0F0155F2BABF}" destId="{33B8F6F1-5F52-45C7-BA95-8B55EA99DFCE}" srcOrd="0" destOrd="0" presId="urn:microsoft.com/office/officeart/2005/8/layout/hierarchy1"/>
    <dgm:cxn modelId="{82766212-D5C2-4C1C-B06D-3170CD66598D}" type="presParOf" srcId="{1FE9CCC9-1BC1-4827-8AC7-0F0155F2BABF}" destId="{8F70CE92-E0A7-442B-8629-76EF3FEAC82F}" srcOrd="1" destOrd="0" presId="urn:microsoft.com/office/officeart/2005/8/layout/hierarchy1"/>
    <dgm:cxn modelId="{A57F3879-790C-48A3-A6E9-748A648AAD9C}" type="presParOf" srcId="{3C7BC5EC-DEBB-44E2-AA85-7B9BF80D0236}" destId="{C2FCF2F2-9954-4028-A565-1ED68947DFD5}" srcOrd="1" destOrd="0" presId="urn:microsoft.com/office/officeart/2005/8/layout/hierarchy1"/>
    <dgm:cxn modelId="{8516FDBB-6909-40D4-B6C7-D944FED123C8}" type="presParOf" srcId="{C2FCF2F2-9954-4028-A565-1ED68947DFD5}" destId="{A443593B-8E10-464B-994B-F36C020D6E5D}" srcOrd="0" destOrd="0" presId="urn:microsoft.com/office/officeart/2005/8/layout/hierarchy1"/>
    <dgm:cxn modelId="{2D66194F-CE32-4414-B997-E68547D4E353}" type="presParOf" srcId="{C2FCF2F2-9954-4028-A565-1ED68947DFD5}" destId="{C9F49404-8FCF-4300-A9AE-C9B3713A1E40}" srcOrd="1" destOrd="0" presId="urn:microsoft.com/office/officeart/2005/8/layout/hierarchy1"/>
    <dgm:cxn modelId="{04883468-770F-4449-BD27-B1940E0274BD}" type="presParOf" srcId="{C9F49404-8FCF-4300-A9AE-C9B3713A1E40}" destId="{2FA95F11-7D8F-46F0-A744-F9AFCC66AB29}" srcOrd="0" destOrd="0" presId="urn:microsoft.com/office/officeart/2005/8/layout/hierarchy1"/>
    <dgm:cxn modelId="{93042211-1C15-4135-B68A-04BE5D57E1F1}" type="presParOf" srcId="{2FA95F11-7D8F-46F0-A744-F9AFCC66AB29}" destId="{9B7A076A-7F1A-4285-8454-93A7D173448C}" srcOrd="0" destOrd="0" presId="urn:microsoft.com/office/officeart/2005/8/layout/hierarchy1"/>
    <dgm:cxn modelId="{7ABE6F43-C635-4F54-93CE-2F82052638FE}" type="presParOf" srcId="{2FA95F11-7D8F-46F0-A744-F9AFCC66AB29}" destId="{68635666-097E-47C4-8340-A2E66456563F}" srcOrd="1" destOrd="0" presId="urn:microsoft.com/office/officeart/2005/8/layout/hierarchy1"/>
    <dgm:cxn modelId="{FFA1AB13-C126-4918-8C95-FEF808258B68}" type="presParOf" srcId="{C9F49404-8FCF-4300-A9AE-C9B3713A1E40}" destId="{643F0C9C-DBD4-422F-96EE-548852E703AE}" srcOrd="1" destOrd="0" presId="urn:microsoft.com/office/officeart/2005/8/layout/hierarchy1"/>
    <dgm:cxn modelId="{4BCD255A-22FD-405F-9FEE-E32F2D59FC00}" type="presParOf" srcId="{643F0C9C-DBD4-422F-96EE-548852E703AE}" destId="{75CB1AAD-F8CE-4C2E-A1A8-E329D2C4E6BD}" srcOrd="0" destOrd="0" presId="urn:microsoft.com/office/officeart/2005/8/layout/hierarchy1"/>
    <dgm:cxn modelId="{FF0FEA4D-2F5B-4698-9ED5-775DACF89287}" type="presParOf" srcId="{643F0C9C-DBD4-422F-96EE-548852E703AE}" destId="{747656E9-E98A-4EEF-BD70-E9A8508D06C8}" srcOrd="1" destOrd="0" presId="urn:microsoft.com/office/officeart/2005/8/layout/hierarchy1"/>
    <dgm:cxn modelId="{D963CE71-DF42-411A-B2FC-894A7911AC49}" type="presParOf" srcId="{747656E9-E98A-4EEF-BD70-E9A8508D06C8}" destId="{A2C4DFCE-CD01-4D06-AF76-B412D63F851C}" srcOrd="0" destOrd="0" presId="urn:microsoft.com/office/officeart/2005/8/layout/hierarchy1"/>
    <dgm:cxn modelId="{AF6A9E22-7546-4BF9-9BC2-0F3979507BAD}" type="presParOf" srcId="{A2C4DFCE-CD01-4D06-AF76-B412D63F851C}" destId="{0493259D-8609-45C2-87C3-642FE45710C9}" srcOrd="0" destOrd="0" presId="urn:microsoft.com/office/officeart/2005/8/layout/hierarchy1"/>
    <dgm:cxn modelId="{266BEA2D-0DDA-4F66-A8B9-4989C5BC2373}" type="presParOf" srcId="{A2C4DFCE-CD01-4D06-AF76-B412D63F851C}" destId="{61116111-29BF-47B7-9DF1-9FC597D8D678}" srcOrd="1" destOrd="0" presId="urn:microsoft.com/office/officeart/2005/8/layout/hierarchy1"/>
    <dgm:cxn modelId="{7B5456DA-2A43-4603-B1AB-2EF6779434C1}" type="presParOf" srcId="{747656E9-E98A-4EEF-BD70-E9A8508D06C8}" destId="{5EAFCF18-949D-4B42-9301-994493280F89}" srcOrd="1" destOrd="0" presId="urn:microsoft.com/office/officeart/2005/8/layout/hierarchy1"/>
    <dgm:cxn modelId="{5A875525-C75B-46E4-977B-3F90B8F87C4D}" type="presParOf" srcId="{C2FCF2F2-9954-4028-A565-1ED68947DFD5}" destId="{1793A18D-68CB-4AB5-BF83-C6F93C11836C}" srcOrd="2" destOrd="0" presId="urn:microsoft.com/office/officeart/2005/8/layout/hierarchy1"/>
    <dgm:cxn modelId="{4044F3CB-5CA4-4713-A574-79F331DACEE3}" type="presParOf" srcId="{C2FCF2F2-9954-4028-A565-1ED68947DFD5}" destId="{49F99EE8-D40B-446A-A3FF-F78BB86A445E}" srcOrd="3" destOrd="0" presId="urn:microsoft.com/office/officeart/2005/8/layout/hierarchy1"/>
    <dgm:cxn modelId="{6796B0C1-6E9A-4C29-A7B7-9F72B99AF9F8}" type="presParOf" srcId="{49F99EE8-D40B-446A-A3FF-F78BB86A445E}" destId="{9767C9C5-713A-4CEB-A1D2-4A0722BFC601}" srcOrd="0" destOrd="0" presId="urn:microsoft.com/office/officeart/2005/8/layout/hierarchy1"/>
    <dgm:cxn modelId="{9A293132-8B61-4E63-8D98-1D04D793B491}" type="presParOf" srcId="{9767C9C5-713A-4CEB-A1D2-4A0722BFC601}" destId="{88CFE82E-5FCC-4F90-8CA8-B8F20F366A6D}" srcOrd="0" destOrd="0" presId="urn:microsoft.com/office/officeart/2005/8/layout/hierarchy1"/>
    <dgm:cxn modelId="{FCF43B6E-2885-4B6D-B6F1-38B2BEF6752A}" type="presParOf" srcId="{9767C9C5-713A-4CEB-A1D2-4A0722BFC601}" destId="{0DB7FCFD-0735-4EB6-ACDB-86C2C29E62FE}" srcOrd="1" destOrd="0" presId="urn:microsoft.com/office/officeart/2005/8/layout/hierarchy1"/>
    <dgm:cxn modelId="{EFECC5F6-86B8-4295-A623-A06A182B73C0}" type="presParOf" srcId="{49F99EE8-D40B-446A-A3FF-F78BB86A445E}" destId="{75FADC95-0889-462B-B565-391ABF6E0E57}" srcOrd="1" destOrd="0" presId="urn:microsoft.com/office/officeart/2005/8/layout/hierarchy1"/>
    <dgm:cxn modelId="{DA17FFAC-E82E-4ED3-BBF5-7A45A6883957}" type="presParOf" srcId="{75FADC95-0889-462B-B565-391ABF6E0E57}" destId="{7FBEE044-495F-4D71-B2CE-5D18F90DA19C}" srcOrd="0" destOrd="0" presId="urn:microsoft.com/office/officeart/2005/8/layout/hierarchy1"/>
    <dgm:cxn modelId="{8C3AB779-34A4-4446-9804-A608FA163789}" type="presParOf" srcId="{75FADC95-0889-462B-B565-391ABF6E0E57}" destId="{575EEFD5-DF8E-469F-B7EC-3C27A87E969E}" srcOrd="1" destOrd="0" presId="urn:microsoft.com/office/officeart/2005/8/layout/hierarchy1"/>
    <dgm:cxn modelId="{15D81284-8488-4F60-9AEC-488A5CF6F853}" type="presParOf" srcId="{575EEFD5-DF8E-469F-B7EC-3C27A87E969E}" destId="{3055DB65-A36A-4461-8D41-556262156080}" srcOrd="0" destOrd="0" presId="urn:microsoft.com/office/officeart/2005/8/layout/hierarchy1"/>
    <dgm:cxn modelId="{76D09C7C-B3C6-4618-BEB0-9D7F4AC7E803}" type="presParOf" srcId="{3055DB65-A36A-4461-8D41-556262156080}" destId="{AF1BC9C2-3714-4ADE-9AD8-9737581A77E5}" srcOrd="0" destOrd="0" presId="urn:microsoft.com/office/officeart/2005/8/layout/hierarchy1"/>
    <dgm:cxn modelId="{6FEACEEB-9CC2-4926-92A4-E63E2256814F}" type="presParOf" srcId="{3055DB65-A36A-4461-8D41-556262156080}" destId="{98433EAF-87DF-4568-A9E3-C803A0F167F6}" srcOrd="1" destOrd="0" presId="urn:microsoft.com/office/officeart/2005/8/layout/hierarchy1"/>
    <dgm:cxn modelId="{294B83B8-A133-4501-AEA5-0797F2112CE6}" type="presParOf" srcId="{575EEFD5-DF8E-469F-B7EC-3C27A87E969E}" destId="{9828F8A0-FBA6-4BD8-8520-514610156DC8}" srcOrd="1" destOrd="0" presId="urn:microsoft.com/office/officeart/2005/8/layout/hierarchy1"/>
    <dgm:cxn modelId="{AC83DACD-7652-48D5-B88B-0E6A9F6FA0C2}" type="presParOf" srcId="{9828F8A0-FBA6-4BD8-8520-514610156DC8}" destId="{8781C03E-5396-43C4-9BF8-C4E0B1FB20A3}" srcOrd="0" destOrd="0" presId="urn:microsoft.com/office/officeart/2005/8/layout/hierarchy1"/>
    <dgm:cxn modelId="{8E598518-260B-44D4-94A8-26711421D237}" type="presParOf" srcId="{9828F8A0-FBA6-4BD8-8520-514610156DC8}" destId="{DC1AA89D-BC32-4975-B878-6C4BD5052B17}" srcOrd="1" destOrd="0" presId="urn:microsoft.com/office/officeart/2005/8/layout/hierarchy1"/>
    <dgm:cxn modelId="{9558AB7F-B142-4445-8B02-718CE91ADFF9}" type="presParOf" srcId="{DC1AA89D-BC32-4975-B878-6C4BD5052B17}" destId="{7870EF6A-19C8-4F28-B13A-FC8AB7811FD4}" srcOrd="0" destOrd="0" presId="urn:microsoft.com/office/officeart/2005/8/layout/hierarchy1"/>
    <dgm:cxn modelId="{323889AD-E894-4481-913A-35EA7381C022}" type="presParOf" srcId="{7870EF6A-19C8-4F28-B13A-FC8AB7811FD4}" destId="{88E434BF-4AD5-440F-9DE1-7BB855214705}" srcOrd="0" destOrd="0" presId="urn:microsoft.com/office/officeart/2005/8/layout/hierarchy1"/>
    <dgm:cxn modelId="{C2C47EB9-43E0-4085-975C-011C59948C3F}" type="presParOf" srcId="{7870EF6A-19C8-4F28-B13A-FC8AB7811FD4}" destId="{6C2666FD-1EF9-4FD7-8C11-A355A41E0678}" srcOrd="1" destOrd="0" presId="urn:microsoft.com/office/officeart/2005/8/layout/hierarchy1"/>
    <dgm:cxn modelId="{1CFF45E4-A0FA-4E4D-9823-56DA6C1F938A}" type="presParOf" srcId="{DC1AA89D-BC32-4975-B878-6C4BD5052B17}" destId="{8B60A609-A48C-48F5-A97F-E8258D74CDCD}" srcOrd="1" destOrd="0" presId="urn:microsoft.com/office/officeart/2005/8/layout/hierarchy1"/>
    <dgm:cxn modelId="{4CD1DF7A-1270-457B-B67F-B01196AA57F6}" type="presParOf" srcId="{8B60A609-A48C-48F5-A97F-E8258D74CDCD}" destId="{13CE09C6-BCBA-4285-BE2A-7B4B5613F2DE}" srcOrd="0" destOrd="0" presId="urn:microsoft.com/office/officeart/2005/8/layout/hierarchy1"/>
    <dgm:cxn modelId="{1CE86AAB-ED90-47F3-B9D1-6659C1F212A7}" type="presParOf" srcId="{8B60A609-A48C-48F5-A97F-E8258D74CDCD}" destId="{669475E3-FB0A-4869-80D7-30A821A37A9C}" srcOrd="1" destOrd="0" presId="urn:microsoft.com/office/officeart/2005/8/layout/hierarchy1"/>
    <dgm:cxn modelId="{F7F0A1A4-0603-4F9B-B18C-A3D55E4CD0CC}" type="presParOf" srcId="{669475E3-FB0A-4869-80D7-30A821A37A9C}" destId="{9BF8D97D-CEDE-4B7F-BD34-AA690CBE2E19}" srcOrd="0" destOrd="0" presId="urn:microsoft.com/office/officeart/2005/8/layout/hierarchy1"/>
    <dgm:cxn modelId="{E585886C-0A65-4A8C-BE2D-5BBB93C1241C}" type="presParOf" srcId="{9BF8D97D-CEDE-4B7F-BD34-AA690CBE2E19}" destId="{A831BE61-B72F-4721-9329-2437509F289D}" srcOrd="0" destOrd="0" presId="urn:microsoft.com/office/officeart/2005/8/layout/hierarchy1"/>
    <dgm:cxn modelId="{A5AF87F4-E3BC-44BD-853B-9B6EE5ADF83E}" type="presParOf" srcId="{9BF8D97D-CEDE-4B7F-BD34-AA690CBE2E19}" destId="{F6D53C9F-D16D-43DD-A7B0-767EA9230E29}" srcOrd="1" destOrd="0" presId="urn:microsoft.com/office/officeart/2005/8/layout/hierarchy1"/>
    <dgm:cxn modelId="{D210F9B5-0D1C-453E-9ED5-4CC8761CDAEC}" type="presParOf" srcId="{669475E3-FB0A-4869-80D7-30A821A37A9C}" destId="{AF28977D-7B5B-4538-AFA5-05607D7154C0}" srcOrd="1" destOrd="0" presId="urn:microsoft.com/office/officeart/2005/8/layout/hierarchy1"/>
    <dgm:cxn modelId="{68C17A65-DB8E-40E8-9B95-7A75FCDFBBB2}" type="presParOf" srcId="{AF28977D-7B5B-4538-AFA5-05607D7154C0}" destId="{8E4CD66B-4140-4C23-977E-0BFC6EE900D3}" srcOrd="0" destOrd="0" presId="urn:microsoft.com/office/officeart/2005/8/layout/hierarchy1"/>
    <dgm:cxn modelId="{BD4104E0-EBD4-4B44-A167-3161AC9D5D37}" type="presParOf" srcId="{AF28977D-7B5B-4538-AFA5-05607D7154C0}" destId="{684D897B-3E28-408D-9D71-B46873F9C99F}" srcOrd="1" destOrd="0" presId="urn:microsoft.com/office/officeart/2005/8/layout/hierarchy1"/>
    <dgm:cxn modelId="{20E0B90C-D8E4-49B6-8D97-4CA5F1D8F88D}" type="presParOf" srcId="{684D897B-3E28-408D-9D71-B46873F9C99F}" destId="{73F972AC-FB17-427E-B80C-C30D5ADD950E}" srcOrd="0" destOrd="0" presId="urn:microsoft.com/office/officeart/2005/8/layout/hierarchy1"/>
    <dgm:cxn modelId="{EB8EBC17-870C-4A77-A24B-15FE88CF08C1}" type="presParOf" srcId="{73F972AC-FB17-427E-B80C-C30D5ADD950E}" destId="{FB48027E-117D-480D-A53E-70C0D44A57EF}" srcOrd="0" destOrd="0" presId="urn:microsoft.com/office/officeart/2005/8/layout/hierarchy1"/>
    <dgm:cxn modelId="{A1B9301C-02B7-433D-AFED-3622BE055B2D}" type="presParOf" srcId="{73F972AC-FB17-427E-B80C-C30D5ADD950E}" destId="{355AA0E6-9A44-43EF-AD67-3DDEF7121DDE}" srcOrd="1" destOrd="0" presId="urn:microsoft.com/office/officeart/2005/8/layout/hierarchy1"/>
    <dgm:cxn modelId="{5660C88E-1C7F-4CA5-BFFF-15CC8AC89C6C}" type="presParOf" srcId="{684D897B-3E28-408D-9D71-B46873F9C99F}" destId="{80322758-4BEC-40C7-A278-09295F6771B6}" srcOrd="1" destOrd="0" presId="urn:microsoft.com/office/officeart/2005/8/layout/hierarchy1"/>
    <dgm:cxn modelId="{DA71AD4A-17E0-484C-8E2E-C3C9F702B4F6}" type="presParOf" srcId="{C2FCF2F2-9954-4028-A565-1ED68947DFD5}" destId="{9942E695-D366-40FF-AC9C-ECE06A9A4D80}" srcOrd="4" destOrd="0" presId="urn:microsoft.com/office/officeart/2005/8/layout/hierarchy1"/>
    <dgm:cxn modelId="{B452B97A-CB9F-43FE-BC86-2EDC73D47056}" type="presParOf" srcId="{C2FCF2F2-9954-4028-A565-1ED68947DFD5}" destId="{11024C32-F34E-41FD-A1A8-67B6DD241906}" srcOrd="5" destOrd="0" presId="urn:microsoft.com/office/officeart/2005/8/layout/hierarchy1"/>
    <dgm:cxn modelId="{0A130B4D-B982-4430-B888-CD083FA673CD}" type="presParOf" srcId="{11024C32-F34E-41FD-A1A8-67B6DD241906}" destId="{72C97F34-657B-465B-9CDB-07AA7595413C}" srcOrd="0" destOrd="0" presId="urn:microsoft.com/office/officeart/2005/8/layout/hierarchy1"/>
    <dgm:cxn modelId="{4712CB7E-E7DB-4836-935C-EAA1A5423475}" type="presParOf" srcId="{72C97F34-657B-465B-9CDB-07AA7595413C}" destId="{E9EDEE61-D8AB-4220-B024-1C684D284B5D}" srcOrd="0" destOrd="0" presId="urn:microsoft.com/office/officeart/2005/8/layout/hierarchy1"/>
    <dgm:cxn modelId="{E9C9EBF7-8BE8-4C82-BE59-EBA8E6C7547F}" type="presParOf" srcId="{72C97F34-657B-465B-9CDB-07AA7595413C}" destId="{863B54EA-8C05-4928-8C04-3EAA53BC1617}" srcOrd="1" destOrd="0" presId="urn:microsoft.com/office/officeart/2005/8/layout/hierarchy1"/>
    <dgm:cxn modelId="{CD4C4D5A-3827-40AE-982C-F161047AC77A}" type="presParOf" srcId="{11024C32-F34E-41FD-A1A8-67B6DD241906}" destId="{C1D94C96-CEB3-4206-AB8D-09DEB954946B}" srcOrd="1" destOrd="0" presId="urn:microsoft.com/office/officeart/2005/8/layout/hierarchy1"/>
    <dgm:cxn modelId="{A5937946-1FC8-4571-9019-2C341F1F872F}" type="presParOf" srcId="{C1D94C96-CEB3-4206-AB8D-09DEB954946B}" destId="{73EF3F92-0BF8-4EED-B689-F9CF63B67944}" srcOrd="0" destOrd="0" presId="urn:microsoft.com/office/officeart/2005/8/layout/hierarchy1"/>
    <dgm:cxn modelId="{84E87787-3838-462F-A109-87C83EC26B00}" type="presParOf" srcId="{C1D94C96-CEB3-4206-AB8D-09DEB954946B}" destId="{DA32E457-E73C-4636-8356-0E5FDCDADEF0}" srcOrd="1" destOrd="0" presId="urn:microsoft.com/office/officeart/2005/8/layout/hierarchy1"/>
    <dgm:cxn modelId="{F3D9EB11-4A31-4C2B-9144-C20F73883CCC}" type="presParOf" srcId="{DA32E457-E73C-4636-8356-0E5FDCDADEF0}" destId="{6900A2D8-2491-4409-B757-3A85604AB2AC}" srcOrd="0" destOrd="0" presId="urn:microsoft.com/office/officeart/2005/8/layout/hierarchy1"/>
    <dgm:cxn modelId="{A8215465-8D43-486C-9272-53588D8C6B8B}" type="presParOf" srcId="{6900A2D8-2491-4409-B757-3A85604AB2AC}" destId="{A97F2F04-FA8C-476C-AE72-AD8BC3D6065B}" srcOrd="0" destOrd="0" presId="urn:microsoft.com/office/officeart/2005/8/layout/hierarchy1"/>
    <dgm:cxn modelId="{211AE3A8-3081-44EA-AE91-78BB3548CD49}" type="presParOf" srcId="{6900A2D8-2491-4409-B757-3A85604AB2AC}" destId="{1181B4C1-2B83-489A-8350-DBDFC6260A81}" srcOrd="1" destOrd="0" presId="urn:microsoft.com/office/officeart/2005/8/layout/hierarchy1"/>
    <dgm:cxn modelId="{888E0EDA-7CF3-41E1-8DEB-86DA6A61CBFF}" type="presParOf" srcId="{DA32E457-E73C-4636-8356-0E5FDCDADEF0}" destId="{95EC34CE-F56B-4A7E-ADB0-021D181E19CC}" srcOrd="1" destOrd="0" presId="urn:microsoft.com/office/officeart/2005/8/layout/hierarchy1"/>
    <dgm:cxn modelId="{C7D2D8E4-6AE5-4ABF-910C-C0994DB46748}" type="presParOf" srcId="{95EC34CE-F56B-4A7E-ADB0-021D181E19CC}" destId="{19635EB4-3A7F-4E52-AB98-B946C6602563}" srcOrd="0" destOrd="0" presId="urn:microsoft.com/office/officeart/2005/8/layout/hierarchy1"/>
    <dgm:cxn modelId="{E2C0CE07-5E49-4C0D-95FE-7C8FC5402DFA}" type="presParOf" srcId="{95EC34CE-F56B-4A7E-ADB0-021D181E19CC}" destId="{8DD4B0BF-30D6-4E65-85C5-A7C8D9DE038A}" srcOrd="1" destOrd="0" presId="urn:microsoft.com/office/officeart/2005/8/layout/hierarchy1"/>
    <dgm:cxn modelId="{CD9A76B2-1A27-4A2A-990D-637BFA786F2A}" type="presParOf" srcId="{8DD4B0BF-30D6-4E65-85C5-A7C8D9DE038A}" destId="{20F07D1B-D4A9-4DDF-B6D2-8A2F98B2CDCB}" srcOrd="0" destOrd="0" presId="urn:microsoft.com/office/officeart/2005/8/layout/hierarchy1"/>
    <dgm:cxn modelId="{B4D29142-6C5D-4C11-A190-D91D488E994F}" type="presParOf" srcId="{20F07D1B-D4A9-4DDF-B6D2-8A2F98B2CDCB}" destId="{9E6184D6-87A5-46F4-A4C8-2FFC659C5C27}" srcOrd="0" destOrd="0" presId="urn:microsoft.com/office/officeart/2005/8/layout/hierarchy1"/>
    <dgm:cxn modelId="{2CEC1F2D-DFC8-459D-A319-9F52BAD07860}" type="presParOf" srcId="{20F07D1B-D4A9-4DDF-B6D2-8A2F98B2CDCB}" destId="{84CB5A64-3E87-4FF8-945C-DB1984680433}" srcOrd="1" destOrd="0" presId="urn:microsoft.com/office/officeart/2005/8/layout/hierarchy1"/>
    <dgm:cxn modelId="{B1107388-DA3E-46C0-883C-DCB9A33CCD58}" type="presParOf" srcId="{8DD4B0BF-30D6-4E65-85C5-A7C8D9DE038A}" destId="{A3F6A93C-B20E-4D81-A3DD-61EAB37E0C0D}" srcOrd="1" destOrd="0" presId="urn:microsoft.com/office/officeart/2005/8/layout/hierarchy1"/>
    <dgm:cxn modelId="{BEFC5947-BC7B-4D9D-B563-63A1EB1E14B5}" type="presParOf" srcId="{C2FCF2F2-9954-4028-A565-1ED68947DFD5}" destId="{FE8A5D00-E9DB-412B-AB22-1B40B0E08D9A}" srcOrd="6" destOrd="0" presId="urn:microsoft.com/office/officeart/2005/8/layout/hierarchy1"/>
    <dgm:cxn modelId="{9104299A-7C89-4E12-A809-A96C21CA5A0B}" type="presParOf" srcId="{C2FCF2F2-9954-4028-A565-1ED68947DFD5}" destId="{51D21EB2-34AF-4AD5-8E65-B10547D2FF25}" srcOrd="7" destOrd="0" presId="urn:microsoft.com/office/officeart/2005/8/layout/hierarchy1"/>
    <dgm:cxn modelId="{ED9F921F-34A6-4970-AF1B-E237F5D25C47}" type="presParOf" srcId="{51D21EB2-34AF-4AD5-8E65-B10547D2FF25}" destId="{F5169603-F66C-49C8-80E2-9CE23B18C978}" srcOrd="0" destOrd="0" presId="urn:microsoft.com/office/officeart/2005/8/layout/hierarchy1"/>
    <dgm:cxn modelId="{BDD8C1C8-EF38-4153-800D-640C5D302593}" type="presParOf" srcId="{F5169603-F66C-49C8-80E2-9CE23B18C978}" destId="{42EF0AE8-AB85-4B27-855F-A7A35C9FC44F}" srcOrd="0" destOrd="0" presId="urn:microsoft.com/office/officeart/2005/8/layout/hierarchy1"/>
    <dgm:cxn modelId="{D626D62E-0401-4457-BC63-D6FA70A0EC14}" type="presParOf" srcId="{F5169603-F66C-49C8-80E2-9CE23B18C978}" destId="{C34951AF-C9E3-45B4-85CA-D5C4E617561F}" srcOrd="1" destOrd="0" presId="urn:microsoft.com/office/officeart/2005/8/layout/hierarchy1"/>
    <dgm:cxn modelId="{39F11776-DCA0-44B8-8D65-83E8EEC0A2BE}" type="presParOf" srcId="{51D21EB2-34AF-4AD5-8E65-B10547D2FF25}" destId="{A6F905A0-8181-4502-BF3D-6842AC0244A9}" srcOrd="1" destOrd="0" presId="urn:microsoft.com/office/officeart/2005/8/layout/hierarchy1"/>
    <dgm:cxn modelId="{0FE645D2-F7BC-49BB-B421-2BB17624C774}" type="presParOf" srcId="{A6F905A0-8181-4502-BF3D-6842AC0244A9}" destId="{90640BE1-C949-42D9-AC88-1B99A5F29E0B}" srcOrd="0" destOrd="0" presId="urn:microsoft.com/office/officeart/2005/8/layout/hierarchy1"/>
    <dgm:cxn modelId="{C19C4694-262C-4540-B5D0-266E378C9DD1}" type="presParOf" srcId="{A6F905A0-8181-4502-BF3D-6842AC0244A9}" destId="{1CC21F07-AA19-4449-90C4-AF57AA86A597}" srcOrd="1" destOrd="0" presId="urn:microsoft.com/office/officeart/2005/8/layout/hierarchy1"/>
    <dgm:cxn modelId="{FFA6757A-064E-479F-8C18-2094ACE4F281}" type="presParOf" srcId="{1CC21F07-AA19-4449-90C4-AF57AA86A597}" destId="{B84EB900-92F4-48BA-8485-9949059D4C2D}" srcOrd="0" destOrd="0" presId="urn:microsoft.com/office/officeart/2005/8/layout/hierarchy1"/>
    <dgm:cxn modelId="{01189CF6-E5E6-4BFD-8D0F-0759CBD1F4CE}" type="presParOf" srcId="{B84EB900-92F4-48BA-8485-9949059D4C2D}" destId="{9CD94C28-39A4-4119-A2F4-FDEDBC3E6957}" srcOrd="0" destOrd="0" presId="urn:microsoft.com/office/officeart/2005/8/layout/hierarchy1"/>
    <dgm:cxn modelId="{29E8565D-D30F-4E40-AC9B-A9E77D5C1F89}" type="presParOf" srcId="{B84EB900-92F4-48BA-8485-9949059D4C2D}" destId="{48A90BDE-0D3D-4C89-B6EF-4CA44E22B3A0}" srcOrd="1" destOrd="0" presId="urn:microsoft.com/office/officeart/2005/8/layout/hierarchy1"/>
    <dgm:cxn modelId="{5E892FFD-F051-4A51-BFF3-8FFBC5A1DC92}" type="presParOf" srcId="{1CC21F07-AA19-4449-90C4-AF57AA86A597}" destId="{B0D2C8F5-5BCB-4D86-ABAD-88ACBB1B0871}" srcOrd="1" destOrd="0" presId="urn:microsoft.com/office/officeart/2005/8/layout/hierarchy1"/>
    <dgm:cxn modelId="{E11046EE-D64A-43C3-A80B-DC6E47B7FD8F}" type="presParOf" srcId="{B0D2C8F5-5BCB-4D86-ABAD-88ACBB1B0871}" destId="{1156401E-2051-4CFF-87B9-8309C6E9848B}" srcOrd="0" destOrd="0" presId="urn:microsoft.com/office/officeart/2005/8/layout/hierarchy1"/>
    <dgm:cxn modelId="{F88F7E4A-C20F-4273-BD61-B84ED743D6F0}" type="presParOf" srcId="{B0D2C8F5-5BCB-4D86-ABAD-88ACBB1B0871}" destId="{28D5FF94-AE02-41E0-9936-D07B26FBBE00}" srcOrd="1" destOrd="0" presId="urn:microsoft.com/office/officeart/2005/8/layout/hierarchy1"/>
    <dgm:cxn modelId="{2E36B56D-8580-4DA9-8A35-A074F0E04899}" type="presParOf" srcId="{28D5FF94-AE02-41E0-9936-D07B26FBBE00}" destId="{46DB6933-EF25-4FA1-BD44-88516F991C9E}" srcOrd="0" destOrd="0" presId="urn:microsoft.com/office/officeart/2005/8/layout/hierarchy1"/>
    <dgm:cxn modelId="{C73C119B-48E1-40F5-8A4B-71F61AB9D778}" type="presParOf" srcId="{46DB6933-EF25-4FA1-BD44-88516F991C9E}" destId="{09019917-8640-4D2B-915C-1CDBAD92918B}" srcOrd="0" destOrd="0" presId="urn:microsoft.com/office/officeart/2005/8/layout/hierarchy1"/>
    <dgm:cxn modelId="{67E25F35-259D-49D1-B477-A77769B47953}" type="presParOf" srcId="{46DB6933-EF25-4FA1-BD44-88516F991C9E}" destId="{2AAE31D7-6E49-445B-BB95-EA8767260572}" srcOrd="1" destOrd="0" presId="urn:microsoft.com/office/officeart/2005/8/layout/hierarchy1"/>
    <dgm:cxn modelId="{A353BDA9-A665-487C-93AA-4969ED89B770}" type="presParOf" srcId="{28D5FF94-AE02-41E0-9936-D07B26FBBE00}" destId="{14F8B11E-29D6-48DB-928E-A01D855F4C7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55CB93-2358-4B43-B3F9-13C7B6C7161C}" type="doc">
      <dgm:prSet loTypeId="urn:microsoft.com/office/officeart/2005/8/layout/vProcess5" loCatId="process" qsTypeId="urn:microsoft.com/office/officeart/2005/8/quickstyle/simple5" qsCatId="simple" csTypeId="urn:microsoft.com/office/officeart/2005/8/colors/accent0_1" csCatId="mainScheme" phldr="1"/>
      <dgm:spPr/>
      <dgm:t>
        <a:bodyPr/>
        <a:lstStyle/>
        <a:p>
          <a:endParaRPr lang="es-EC"/>
        </a:p>
      </dgm:t>
    </dgm:pt>
    <dgm:pt modelId="{7F14A544-B494-40B0-9D18-02DE978BDE4B}">
      <dgm:prSet phldrT="[Texto]" custT="1"/>
      <dgm:spPr/>
      <dgm:t>
        <a:bodyPr/>
        <a:lstStyle/>
        <a:p>
          <a:pPr algn="just"/>
          <a:r>
            <a:rPr lang="es-ES" sz="2000" dirty="0" smtClean="0"/>
            <a:t>El agua es el elemento más importante en la producción de alimentos para el consumo interno y productos de exportación como las fresas y las flores.</a:t>
          </a:r>
          <a:endParaRPr lang="es-EC" sz="2000" dirty="0"/>
        </a:p>
      </dgm:t>
    </dgm:pt>
    <dgm:pt modelId="{9C5AD829-159A-47B9-887C-FE704AC39471}" type="parTrans" cxnId="{E50980E9-F353-4FCA-88E4-FC89D3C9E914}">
      <dgm:prSet/>
      <dgm:spPr/>
      <dgm:t>
        <a:bodyPr/>
        <a:lstStyle/>
        <a:p>
          <a:endParaRPr lang="es-EC"/>
        </a:p>
      </dgm:t>
    </dgm:pt>
    <dgm:pt modelId="{514D6C69-9667-4373-BD38-08C2092266C6}" type="sibTrans" cxnId="{E50980E9-F353-4FCA-88E4-FC89D3C9E914}">
      <dgm:prSet>
        <dgm:style>
          <a:lnRef idx="0">
            <a:schemeClr val="accent4"/>
          </a:lnRef>
          <a:fillRef idx="3">
            <a:schemeClr val="accent4"/>
          </a:fillRef>
          <a:effectRef idx="3">
            <a:schemeClr val="accent4"/>
          </a:effectRef>
          <a:fontRef idx="minor">
            <a:schemeClr val="lt1"/>
          </a:fontRef>
        </dgm:style>
      </dgm:prSet>
      <dgm:spPr/>
      <dgm:t>
        <a:bodyPr/>
        <a:lstStyle/>
        <a:p>
          <a:endParaRPr lang="es-EC"/>
        </a:p>
      </dgm:t>
    </dgm:pt>
    <dgm:pt modelId="{C4FFC1B0-FC15-4F93-805F-2AC1D5180305}">
      <dgm:prSet phldrT="[Texto]" custT="1"/>
      <dgm:spPr/>
      <dgm:t>
        <a:bodyPr/>
        <a:lstStyle/>
        <a:p>
          <a:pPr algn="just"/>
          <a:r>
            <a:rPr lang="es-EC" sz="2000" dirty="0" smtClean="0"/>
            <a:t>Los niveles de contaminación de los cuerpos hídricos aumentan continuamente debido al sistema productivo que se instaura con el crecimiento de la población.</a:t>
          </a:r>
          <a:endParaRPr lang="es-EC" sz="2000" dirty="0"/>
        </a:p>
      </dgm:t>
    </dgm:pt>
    <dgm:pt modelId="{7703515C-135B-4B39-89AB-25439C9E7A61}" type="parTrans" cxnId="{3255F60D-B84C-4F32-B0A5-A471593BE661}">
      <dgm:prSet/>
      <dgm:spPr/>
      <dgm:t>
        <a:bodyPr/>
        <a:lstStyle/>
        <a:p>
          <a:endParaRPr lang="es-EC"/>
        </a:p>
      </dgm:t>
    </dgm:pt>
    <dgm:pt modelId="{62FB5ED8-CE1B-4A35-8090-8DD0477EB99A}" type="sibTrans" cxnId="{3255F60D-B84C-4F32-B0A5-A471593BE661}">
      <dgm:prSet>
        <dgm:style>
          <a:lnRef idx="0">
            <a:schemeClr val="accent4"/>
          </a:lnRef>
          <a:fillRef idx="3">
            <a:schemeClr val="accent4"/>
          </a:fillRef>
          <a:effectRef idx="3">
            <a:schemeClr val="accent4"/>
          </a:effectRef>
          <a:fontRef idx="minor">
            <a:schemeClr val="lt1"/>
          </a:fontRef>
        </dgm:style>
      </dgm:prSet>
      <dgm:spPr/>
      <dgm:t>
        <a:bodyPr/>
        <a:lstStyle/>
        <a:p>
          <a:endParaRPr lang="es-EC"/>
        </a:p>
      </dgm:t>
    </dgm:pt>
    <dgm:pt modelId="{AC0C5C3D-C29A-4661-9152-251F9C1B8ED6}">
      <dgm:prSet phldrT="[Texto]" custT="1"/>
      <dgm:spPr/>
      <dgm:t>
        <a:bodyPr/>
        <a:lstStyle/>
        <a:p>
          <a:pPr algn="just"/>
          <a:r>
            <a:rPr lang="es-ES" sz="1900" dirty="0" smtClean="0"/>
            <a:t>Por esta razón, es fundamental conocer la calidad del agua que se utiliza para el riego de estos cultivos para su óptima producción y salud alimentaria en las parroquias de </a:t>
          </a:r>
          <a:r>
            <a:rPr lang="es-ES" sz="1900" dirty="0" err="1" smtClean="0"/>
            <a:t>Pifo</a:t>
          </a:r>
          <a:r>
            <a:rPr lang="es-ES" sz="1900" dirty="0" smtClean="0"/>
            <a:t> y Puembo</a:t>
          </a:r>
          <a:r>
            <a:rPr lang="es-ES" sz="2000" dirty="0" smtClean="0"/>
            <a:t>. </a:t>
          </a:r>
          <a:endParaRPr lang="es-EC" sz="2000" dirty="0"/>
        </a:p>
      </dgm:t>
    </dgm:pt>
    <dgm:pt modelId="{6E177CA3-CF39-4F91-968C-91A8D9EB7C34}" type="parTrans" cxnId="{26F637C2-6D91-4826-B897-E911C9DF9EC2}">
      <dgm:prSet/>
      <dgm:spPr/>
      <dgm:t>
        <a:bodyPr/>
        <a:lstStyle/>
        <a:p>
          <a:endParaRPr lang="es-EC"/>
        </a:p>
      </dgm:t>
    </dgm:pt>
    <dgm:pt modelId="{704F8C91-BDB0-4BBC-AAB4-06E5D020863D}" type="sibTrans" cxnId="{26F637C2-6D91-4826-B897-E911C9DF9EC2}">
      <dgm:prSet/>
      <dgm:spPr/>
      <dgm:t>
        <a:bodyPr/>
        <a:lstStyle/>
        <a:p>
          <a:endParaRPr lang="es-EC"/>
        </a:p>
      </dgm:t>
    </dgm:pt>
    <dgm:pt modelId="{B6CB0B93-62D9-441F-BC73-4160ECADEDCC}" type="pres">
      <dgm:prSet presAssocID="{0C55CB93-2358-4B43-B3F9-13C7B6C7161C}" presName="outerComposite" presStyleCnt="0">
        <dgm:presLayoutVars>
          <dgm:chMax val="5"/>
          <dgm:dir/>
          <dgm:resizeHandles val="exact"/>
        </dgm:presLayoutVars>
      </dgm:prSet>
      <dgm:spPr/>
      <dgm:t>
        <a:bodyPr/>
        <a:lstStyle/>
        <a:p>
          <a:endParaRPr lang="es-EC"/>
        </a:p>
      </dgm:t>
    </dgm:pt>
    <dgm:pt modelId="{1EC43FF1-3576-4AEC-A6E6-BEE42E730941}" type="pres">
      <dgm:prSet presAssocID="{0C55CB93-2358-4B43-B3F9-13C7B6C7161C}" presName="dummyMaxCanvas" presStyleCnt="0">
        <dgm:presLayoutVars/>
      </dgm:prSet>
      <dgm:spPr/>
    </dgm:pt>
    <dgm:pt modelId="{082C3D92-D587-430B-B5C6-3C38326826A4}" type="pres">
      <dgm:prSet presAssocID="{0C55CB93-2358-4B43-B3F9-13C7B6C7161C}" presName="ThreeNodes_1" presStyleLbl="node1" presStyleIdx="0" presStyleCnt="3" custScaleX="105336" custLinFactNeighborX="11211" custLinFactNeighborY="11850">
        <dgm:presLayoutVars>
          <dgm:bulletEnabled val="1"/>
        </dgm:presLayoutVars>
      </dgm:prSet>
      <dgm:spPr/>
      <dgm:t>
        <a:bodyPr/>
        <a:lstStyle/>
        <a:p>
          <a:endParaRPr lang="es-EC"/>
        </a:p>
      </dgm:t>
    </dgm:pt>
    <dgm:pt modelId="{126D6AC9-2492-406F-9628-329C2AD3A647}" type="pres">
      <dgm:prSet presAssocID="{0C55CB93-2358-4B43-B3F9-13C7B6C7161C}" presName="ThreeNodes_2" presStyleLbl="node1" presStyleIdx="1" presStyleCnt="3" custScaleX="106061" custLinFactNeighborX="2576" custLinFactNeighborY="6820">
        <dgm:presLayoutVars>
          <dgm:bulletEnabled val="1"/>
        </dgm:presLayoutVars>
      </dgm:prSet>
      <dgm:spPr/>
      <dgm:t>
        <a:bodyPr/>
        <a:lstStyle/>
        <a:p>
          <a:endParaRPr lang="es-EC"/>
        </a:p>
      </dgm:t>
    </dgm:pt>
    <dgm:pt modelId="{383EC519-A020-437A-ABDE-C92E6BD2B7A7}" type="pres">
      <dgm:prSet presAssocID="{0C55CB93-2358-4B43-B3F9-13C7B6C7161C}" presName="ThreeNodes_3" presStyleLbl="node1" presStyleIdx="2" presStyleCnt="3" custScaleX="107441" custScaleY="103511" custLinFactNeighborX="-6927" custLinFactNeighborY="-2633">
        <dgm:presLayoutVars>
          <dgm:bulletEnabled val="1"/>
        </dgm:presLayoutVars>
      </dgm:prSet>
      <dgm:spPr/>
      <dgm:t>
        <a:bodyPr/>
        <a:lstStyle/>
        <a:p>
          <a:endParaRPr lang="es-EC"/>
        </a:p>
      </dgm:t>
    </dgm:pt>
    <dgm:pt modelId="{C7EEB193-744E-482B-9840-EC503D06DCEE}" type="pres">
      <dgm:prSet presAssocID="{0C55CB93-2358-4B43-B3F9-13C7B6C7161C}" presName="ThreeConn_1-2" presStyleLbl="fgAccFollowNode1" presStyleIdx="0" presStyleCnt="2" custLinFactNeighborX="15414" custLinFactNeighborY="1667">
        <dgm:presLayoutVars>
          <dgm:bulletEnabled val="1"/>
        </dgm:presLayoutVars>
      </dgm:prSet>
      <dgm:spPr/>
      <dgm:t>
        <a:bodyPr/>
        <a:lstStyle/>
        <a:p>
          <a:endParaRPr lang="es-EC"/>
        </a:p>
      </dgm:t>
    </dgm:pt>
    <dgm:pt modelId="{B65CDD08-B4FD-453F-9D07-06F1B621702F}" type="pres">
      <dgm:prSet presAssocID="{0C55CB93-2358-4B43-B3F9-13C7B6C7161C}" presName="ThreeConn_2-3" presStyleLbl="fgAccFollowNode1" presStyleIdx="1" presStyleCnt="2" custLinFactNeighborX="-20085" custLinFactNeighborY="5797">
        <dgm:presLayoutVars>
          <dgm:bulletEnabled val="1"/>
        </dgm:presLayoutVars>
      </dgm:prSet>
      <dgm:spPr/>
      <dgm:t>
        <a:bodyPr/>
        <a:lstStyle/>
        <a:p>
          <a:endParaRPr lang="es-EC"/>
        </a:p>
      </dgm:t>
    </dgm:pt>
    <dgm:pt modelId="{B3EEC41F-2C9B-43EE-9FE2-6EC692E2AA3B}" type="pres">
      <dgm:prSet presAssocID="{0C55CB93-2358-4B43-B3F9-13C7B6C7161C}" presName="ThreeNodes_1_text" presStyleLbl="node1" presStyleIdx="2" presStyleCnt="3">
        <dgm:presLayoutVars>
          <dgm:bulletEnabled val="1"/>
        </dgm:presLayoutVars>
      </dgm:prSet>
      <dgm:spPr/>
      <dgm:t>
        <a:bodyPr/>
        <a:lstStyle/>
        <a:p>
          <a:endParaRPr lang="es-EC"/>
        </a:p>
      </dgm:t>
    </dgm:pt>
    <dgm:pt modelId="{1FD8AF4B-6348-4413-93A1-926EEDB896C4}" type="pres">
      <dgm:prSet presAssocID="{0C55CB93-2358-4B43-B3F9-13C7B6C7161C}" presName="ThreeNodes_2_text" presStyleLbl="node1" presStyleIdx="2" presStyleCnt="3">
        <dgm:presLayoutVars>
          <dgm:bulletEnabled val="1"/>
        </dgm:presLayoutVars>
      </dgm:prSet>
      <dgm:spPr/>
      <dgm:t>
        <a:bodyPr/>
        <a:lstStyle/>
        <a:p>
          <a:endParaRPr lang="es-EC"/>
        </a:p>
      </dgm:t>
    </dgm:pt>
    <dgm:pt modelId="{02D39C8F-C4B2-4F39-8F3A-C4815C58286D}" type="pres">
      <dgm:prSet presAssocID="{0C55CB93-2358-4B43-B3F9-13C7B6C7161C}" presName="ThreeNodes_3_text" presStyleLbl="node1" presStyleIdx="2" presStyleCnt="3">
        <dgm:presLayoutVars>
          <dgm:bulletEnabled val="1"/>
        </dgm:presLayoutVars>
      </dgm:prSet>
      <dgm:spPr/>
      <dgm:t>
        <a:bodyPr/>
        <a:lstStyle/>
        <a:p>
          <a:endParaRPr lang="es-EC"/>
        </a:p>
      </dgm:t>
    </dgm:pt>
  </dgm:ptLst>
  <dgm:cxnLst>
    <dgm:cxn modelId="{D9EFB3EC-8CCE-40E4-A3D4-0F14490DBD08}" type="presOf" srcId="{AC0C5C3D-C29A-4661-9152-251F9C1B8ED6}" destId="{383EC519-A020-437A-ABDE-C92E6BD2B7A7}" srcOrd="0" destOrd="0" presId="urn:microsoft.com/office/officeart/2005/8/layout/vProcess5"/>
    <dgm:cxn modelId="{268C04B9-54F4-4172-AD6E-AFD3552892D8}" type="presOf" srcId="{0C55CB93-2358-4B43-B3F9-13C7B6C7161C}" destId="{B6CB0B93-62D9-441F-BC73-4160ECADEDCC}" srcOrd="0" destOrd="0" presId="urn:microsoft.com/office/officeart/2005/8/layout/vProcess5"/>
    <dgm:cxn modelId="{FA9EB6E8-4C05-4D2D-A196-0B4E7F5B23E2}" type="presOf" srcId="{C4FFC1B0-FC15-4F93-805F-2AC1D5180305}" destId="{1FD8AF4B-6348-4413-93A1-926EEDB896C4}" srcOrd="1" destOrd="0" presId="urn:microsoft.com/office/officeart/2005/8/layout/vProcess5"/>
    <dgm:cxn modelId="{A9CCCE62-F6C1-413A-9BF6-78A19EC7AED2}" type="presOf" srcId="{7F14A544-B494-40B0-9D18-02DE978BDE4B}" destId="{082C3D92-D587-430B-B5C6-3C38326826A4}" srcOrd="0" destOrd="0" presId="urn:microsoft.com/office/officeart/2005/8/layout/vProcess5"/>
    <dgm:cxn modelId="{9F55478A-7E38-4A7C-9CE1-0F0756978F70}" type="presOf" srcId="{514D6C69-9667-4373-BD38-08C2092266C6}" destId="{C7EEB193-744E-482B-9840-EC503D06DCEE}" srcOrd="0" destOrd="0" presId="urn:microsoft.com/office/officeart/2005/8/layout/vProcess5"/>
    <dgm:cxn modelId="{AE2B7281-5AFA-470A-8AAC-1B0C94677331}" type="presOf" srcId="{62FB5ED8-CE1B-4A35-8090-8DD0477EB99A}" destId="{B65CDD08-B4FD-453F-9D07-06F1B621702F}" srcOrd="0" destOrd="0" presId="urn:microsoft.com/office/officeart/2005/8/layout/vProcess5"/>
    <dgm:cxn modelId="{3255F60D-B84C-4F32-B0A5-A471593BE661}" srcId="{0C55CB93-2358-4B43-B3F9-13C7B6C7161C}" destId="{C4FFC1B0-FC15-4F93-805F-2AC1D5180305}" srcOrd="1" destOrd="0" parTransId="{7703515C-135B-4B39-89AB-25439C9E7A61}" sibTransId="{62FB5ED8-CE1B-4A35-8090-8DD0477EB99A}"/>
    <dgm:cxn modelId="{068B6F52-2FC8-4E81-A6D6-5C558C68B54D}" type="presOf" srcId="{C4FFC1B0-FC15-4F93-805F-2AC1D5180305}" destId="{126D6AC9-2492-406F-9628-329C2AD3A647}" srcOrd="0" destOrd="0" presId="urn:microsoft.com/office/officeart/2005/8/layout/vProcess5"/>
    <dgm:cxn modelId="{E50980E9-F353-4FCA-88E4-FC89D3C9E914}" srcId="{0C55CB93-2358-4B43-B3F9-13C7B6C7161C}" destId="{7F14A544-B494-40B0-9D18-02DE978BDE4B}" srcOrd="0" destOrd="0" parTransId="{9C5AD829-159A-47B9-887C-FE704AC39471}" sibTransId="{514D6C69-9667-4373-BD38-08C2092266C6}"/>
    <dgm:cxn modelId="{7DE1B310-F417-4D99-8F10-7DD660714BE1}" type="presOf" srcId="{7F14A544-B494-40B0-9D18-02DE978BDE4B}" destId="{B3EEC41F-2C9B-43EE-9FE2-6EC692E2AA3B}" srcOrd="1" destOrd="0" presId="urn:microsoft.com/office/officeart/2005/8/layout/vProcess5"/>
    <dgm:cxn modelId="{26F637C2-6D91-4826-B897-E911C9DF9EC2}" srcId="{0C55CB93-2358-4B43-B3F9-13C7B6C7161C}" destId="{AC0C5C3D-C29A-4661-9152-251F9C1B8ED6}" srcOrd="2" destOrd="0" parTransId="{6E177CA3-CF39-4F91-968C-91A8D9EB7C34}" sibTransId="{704F8C91-BDB0-4BBC-AAB4-06E5D020863D}"/>
    <dgm:cxn modelId="{CE3ECF86-93A6-45A7-932F-CFF59D8A4067}" type="presOf" srcId="{AC0C5C3D-C29A-4661-9152-251F9C1B8ED6}" destId="{02D39C8F-C4B2-4F39-8F3A-C4815C58286D}" srcOrd="1" destOrd="0" presId="urn:microsoft.com/office/officeart/2005/8/layout/vProcess5"/>
    <dgm:cxn modelId="{FD6E656A-34C5-421E-A3A7-92DEAB181856}" type="presParOf" srcId="{B6CB0B93-62D9-441F-BC73-4160ECADEDCC}" destId="{1EC43FF1-3576-4AEC-A6E6-BEE42E730941}" srcOrd="0" destOrd="0" presId="urn:microsoft.com/office/officeart/2005/8/layout/vProcess5"/>
    <dgm:cxn modelId="{144A419E-5419-4B87-B62A-5DF5F0630D12}" type="presParOf" srcId="{B6CB0B93-62D9-441F-BC73-4160ECADEDCC}" destId="{082C3D92-D587-430B-B5C6-3C38326826A4}" srcOrd="1" destOrd="0" presId="urn:microsoft.com/office/officeart/2005/8/layout/vProcess5"/>
    <dgm:cxn modelId="{EC42A257-7ACB-4ECE-A841-C712DF7BFEA5}" type="presParOf" srcId="{B6CB0B93-62D9-441F-BC73-4160ECADEDCC}" destId="{126D6AC9-2492-406F-9628-329C2AD3A647}" srcOrd="2" destOrd="0" presId="urn:microsoft.com/office/officeart/2005/8/layout/vProcess5"/>
    <dgm:cxn modelId="{B2D66566-AB74-4D87-A9FB-D6ABD504FB8F}" type="presParOf" srcId="{B6CB0B93-62D9-441F-BC73-4160ECADEDCC}" destId="{383EC519-A020-437A-ABDE-C92E6BD2B7A7}" srcOrd="3" destOrd="0" presId="urn:microsoft.com/office/officeart/2005/8/layout/vProcess5"/>
    <dgm:cxn modelId="{42A00336-7F2B-4EB2-93A3-BBE1A9960D4A}" type="presParOf" srcId="{B6CB0B93-62D9-441F-BC73-4160ECADEDCC}" destId="{C7EEB193-744E-482B-9840-EC503D06DCEE}" srcOrd="4" destOrd="0" presId="urn:microsoft.com/office/officeart/2005/8/layout/vProcess5"/>
    <dgm:cxn modelId="{8958F8C4-8CCE-4FE5-9650-6E37CBB08B61}" type="presParOf" srcId="{B6CB0B93-62D9-441F-BC73-4160ECADEDCC}" destId="{B65CDD08-B4FD-453F-9D07-06F1B621702F}" srcOrd="5" destOrd="0" presId="urn:microsoft.com/office/officeart/2005/8/layout/vProcess5"/>
    <dgm:cxn modelId="{3987C3C8-A8A4-4406-81BD-C01DE4D86868}" type="presParOf" srcId="{B6CB0B93-62D9-441F-BC73-4160ECADEDCC}" destId="{B3EEC41F-2C9B-43EE-9FE2-6EC692E2AA3B}" srcOrd="6" destOrd="0" presId="urn:microsoft.com/office/officeart/2005/8/layout/vProcess5"/>
    <dgm:cxn modelId="{7F0404A0-414E-4511-92D1-BCABCD90D615}" type="presParOf" srcId="{B6CB0B93-62D9-441F-BC73-4160ECADEDCC}" destId="{1FD8AF4B-6348-4413-93A1-926EEDB896C4}" srcOrd="7" destOrd="0" presId="urn:microsoft.com/office/officeart/2005/8/layout/vProcess5"/>
    <dgm:cxn modelId="{8DDE0747-576F-45D9-B7E5-2754A9DC99BA}" type="presParOf" srcId="{B6CB0B93-62D9-441F-BC73-4160ECADEDCC}" destId="{02D39C8F-C4B2-4F39-8F3A-C4815C58286D}"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4D0B9C6-443C-4B8A-B33C-323151A4A095}" type="doc">
      <dgm:prSet loTypeId="urn:microsoft.com/office/officeart/2005/8/layout/hierarchy1" loCatId="hierarchy" qsTypeId="urn:microsoft.com/office/officeart/2005/8/quickstyle/simple1" qsCatId="simple" csTypeId="urn:microsoft.com/office/officeart/2005/8/colors/colorful3" csCatId="colorful" phldr="1"/>
      <dgm:spPr/>
      <dgm:t>
        <a:bodyPr/>
        <a:lstStyle/>
        <a:p>
          <a:endParaRPr lang="es-EC"/>
        </a:p>
      </dgm:t>
    </dgm:pt>
    <dgm:pt modelId="{E8CF39C0-031E-476B-A20D-0ABA2FE3E49A}">
      <dgm:prSet phldrT="[Texto]" custT="1"/>
      <dgm:spPr/>
      <dgm:t>
        <a:bodyPr/>
        <a:lstStyle/>
        <a:p>
          <a:r>
            <a:rPr lang="es-EC" sz="1200" b="1" dirty="0" smtClean="0"/>
            <a:t>Análisis químico de aguas</a:t>
          </a:r>
          <a:endParaRPr lang="es-EC" sz="1200" b="1" dirty="0"/>
        </a:p>
      </dgm:t>
    </dgm:pt>
    <dgm:pt modelId="{C9570465-B65C-4389-8851-430545A6659A}" type="parTrans" cxnId="{7231CA0D-F9E2-4C48-AF4C-EBB601490F77}">
      <dgm:prSet/>
      <dgm:spPr/>
      <dgm:t>
        <a:bodyPr/>
        <a:lstStyle/>
        <a:p>
          <a:endParaRPr lang="es-EC" sz="1200"/>
        </a:p>
      </dgm:t>
    </dgm:pt>
    <dgm:pt modelId="{9CB4A222-F53F-492C-8E33-C02A26C5BD22}" type="sibTrans" cxnId="{7231CA0D-F9E2-4C48-AF4C-EBB601490F77}">
      <dgm:prSet/>
      <dgm:spPr/>
      <dgm:t>
        <a:bodyPr/>
        <a:lstStyle/>
        <a:p>
          <a:endParaRPr lang="es-EC" sz="1200"/>
        </a:p>
      </dgm:t>
    </dgm:pt>
    <dgm:pt modelId="{900E1E75-B706-4292-BFB6-813F7AAA683E}">
      <dgm:prSet phldrT="[Texto]" custT="1"/>
      <dgm:spPr/>
      <dgm:t>
        <a:bodyPr/>
        <a:lstStyle/>
        <a:p>
          <a:r>
            <a:rPr lang="es-EC" sz="1200" dirty="0" smtClean="0"/>
            <a:t>pH</a:t>
          </a:r>
          <a:endParaRPr lang="es-EC" sz="1200" dirty="0"/>
        </a:p>
      </dgm:t>
    </dgm:pt>
    <dgm:pt modelId="{DFAECE71-DBBB-411C-8E81-FA5179E618D6}" type="parTrans" cxnId="{037D933D-56A4-442A-9212-4E5589E17073}">
      <dgm:prSet/>
      <dgm:spPr/>
      <dgm:t>
        <a:bodyPr/>
        <a:lstStyle/>
        <a:p>
          <a:endParaRPr lang="es-EC" sz="1200"/>
        </a:p>
      </dgm:t>
    </dgm:pt>
    <dgm:pt modelId="{94A61784-6D84-48F1-AF69-34104FD86A6C}" type="sibTrans" cxnId="{037D933D-56A4-442A-9212-4E5589E17073}">
      <dgm:prSet/>
      <dgm:spPr/>
      <dgm:t>
        <a:bodyPr/>
        <a:lstStyle/>
        <a:p>
          <a:endParaRPr lang="es-EC" sz="1200"/>
        </a:p>
      </dgm:t>
    </dgm:pt>
    <dgm:pt modelId="{7211DB70-96EA-4CA4-8F48-C6971874A701}">
      <dgm:prSet custT="1"/>
      <dgm:spPr/>
      <dgm:t>
        <a:bodyPr/>
        <a:lstStyle/>
        <a:p>
          <a:r>
            <a:rPr lang="es-EC" sz="1200" dirty="0" smtClean="0"/>
            <a:t>potenciómetro</a:t>
          </a:r>
          <a:endParaRPr lang="es-EC" sz="1200" dirty="0"/>
        </a:p>
      </dgm:t>
    </dgm:pt>
    <dgm:pt modelId="{A7B0B2BB-BE81-44E9-A5F6-ADE19A7A4A9F}" type="parTrans" cxnId="{539E6743-B944-4975-89E7-BFC79A8B4CD7}">
      <dgm:prSet/>
      <dgm:spPr/>
      <dgm:t>
        <a:bodyPr/>
        <a:lstStyle/>
        <a:p>
          <a:endParaRPr lang="es-EC" sz="1200"/>
        </a:p>
      </dgm:t>
    </dgm:pt>
    <dgm:pt modelId="{1C365D4E-F004-42A3-88EB-803CCBB42D0F}" type="sibTrans" cxnId="{539E6743-B944-4975-89E7-BFC79A8B4CD7}">
      <dgm:prSet/>
      <dgm:spPr/>
      <dgm:t>
        <a:bodyPr/>
        <a:lstStyle/>
        <a:p>
          <a:endParaRPr lang="es-EC" sz="1200"/>
        </a:p>
      </dgm:t>
    </dgm:pt>
    <dgm:pt modelId="{B104DD5E-9235-444C-AA4B-8E0D82DF752B}">
      <dgm:prSet custT="1"/>
      <dgm:spPr/>
      <dgm:t>
        <a:bodyPr/>
        <a:lstStyle/>
        <a:p>
          <a:r>
            <a:rPr lang="es-EC" sz="1200" dirty="0" smtClean="0"/>
            <a:t>Bicarbonatos</a:t>
          </a:r>
          <a:endParaRPr lang="es-EC" sz="1200" dirty="0"/>
        </a:p>
      </dgm:t>
    </dgm:pt>
    <dgm:pt modelId="{9AEC48D8-35A9-48AB-9C0E-AA70EE4EAABC}" type="parTrans" cxnId="{CD8FB655-299B-4716-AF90-10792F254FD8}">
      <dgm:prSet/>
      <dgm:spPr/>
      <dgm:t>
        <a:bodyPr/>
        <a:lstStyle/>
        <a:p>
          <a:endParaRPr lang="es-EC" sz="1200"/>
        </a:p>
      </dgm:t>
    </dgm:pt>
    <dgm:pt modelId="{8B736375-109F-4AD7-9796-6EAB34E3241E}" type="sibTrans" cxnId="{CD8FB655-299B-4716-AF90-10792F254FD8}">
      <dgm:prSet/>
      <dgm:spPr/>
      <dgm:t>
        <a:bodyPr/>
        <a:lstStyle/>
        <a:p>
          <a:endParaRPr lang="es-EC" sz="1200"/>
        </a:p>
      </dgm:t>
    </dgm:pt>
    <dgm:pt modelId="{6ADE5BDE-C6E7-4384-8E94-17493DACEFD1}">
      <dgm:prSet custT="1"/>
      <dgm:spPr/>
      <dgm:t>
        <a:bodyPr/>
        <a:lstStyle/>
        <a:p>
          <a:r>
            <a:rPr lang="es-EC" sz="1200" dirty="0" smtClean="0"/>
            <a:t>método volumétrico </a:t>
          </a:r>
          <a:endParaRPr lang="es-EC" sz="1200" dirty="0"/>
        </a:p>
      </dgm:t>
    </dgm:pt>
    <dgm:pt modelId="{99B85CE4-2B74-4EAE-BA60-ABDF918A1A81}" type="parTrans" cxnId="{417E8E02-7120-4182-9E3C-FE3C280CE74B}">
      <dgm:prSet/>
      <dgm:spPr/>
      <dgm:t>
        <a:bodyPr/>
        <a:lstStyle/>
        <a:p>
          <a:endParaRPr lang="es-EC" sz="1200"/>
        </a:p>
      </dgm:t>
    </dgm:pt>
    <dgm:pt modelId="{1D7C0A30-E8FD-415A-ABBA-72A56C8D0423}" type="sibTrans" cxnId="{417E8E02-7120-4182-9E3C-FE3C280CE74B}">
      <dgm:prSet/>
      <dgm:spPr/>
      <dgm:t>
        <a:bodyPr/>
        <a:lstStyle/>
        <a:p>
          <a:endParaRPr lang="es-EC" sz="1200"/>
        </a:p>
      </dgm:t>
    </dgm:pt>
    <dgm:pt modelId="{B1F4CCF7-C4D4-498B-AE9C-E173A5645EDF}">
      <dgm:prSet custT="1"/>
      <dgm:spPr/>
      <dgm:t>
        <a:bodyPr/>
        <a:lstStyle/>
        <a:p>
          <a:r>
            <a:rPr lang="es-EC" sz="1200" dirty="0" smtClean="0"/>
            <a:t>+ verde de bromo </a:t>
          </a:r>
          <a:r>
            <a:rPr lang="es-EC" sz="1200" dirty="0" err="1" smtClean="0"/>
            <a:t>cresol</a:t>
          </a:r>
          <a:endParaRPr lang="es-EC" sz="1200" dirty="0"/>
        </a:p>
      </dgm:t>
    </dgm:pt>
    <dgm:pt modelId="{7E87A954-ED7A-4FF3-B896-07E5DD97130E}" type="parTrans" cxnId="{8967BF54-FF03-4467-ADFD-DEDCC4101525}">
      <dgm:prSet/>
      <dgm:spPr/>
      <dgm:t>
        <a:bodyPr/>
        <a:lstStyle/>
        <a:p>
          <a:endParaRPr lang="es-EC" sz="1200"/>
        </a:p>
      </dgm:t>
    </dgm:pt>
    <dgm:pt modelId="{2D5DFCD8-58A6-42C4-A237-F24E4C750E51}" type="sibTrans" cxnId="{8967BF54-FF03-4467-ADFD-DEDCC4101525}">
      <dgm:prSet/>
      <dgm:spPr/>
      <dgm:t>
        <a:bodyPr/>
        <a:lstStyle/>
        <a:p>
          <a:endParaRPr lang="es-EC" sz="1200"/>
        </a:p>
      </dgm:t>
    </dgm:pt>
    <dgm:pt modelId="{AAEDEBC8-EAB7-41DF-A837-4332EBC16076}">
      <dgm:prSet custT="1"/>
      <dgm:spPr/>
      <dgm:t>
        <a:bodyPr/>
        <a:lstStyle/>
        <a:p>
          <a:r>
            <a:rPr lang="es-EC" sz="1200" dirty="0" smtClean="0"/>
            <a:t>Titulación con ácido sulfúrico </a:t>
          </a:r>
          <a:endParaRPr lang="es-EC" sz="1200" dirty="0"/>
        </a:p>
      </dgm:t>
    </dgm:pt>
    <dgm:pt modelId="{7FD7858A-8589-48A6-ABEF-73174DBA7ACF}" type="parTrans" cxnId="{CA5280DD-3687-485D-A63B-7C415C397459}">
      <dgm:prSet/>
      <dgm:spPr/>
      <dgm:t>
        <a:bodyPr/>
        <a:lstStyle/>
        <a:p>
          <a:endParaRPr lang="es-EC" sz="1200"/>
        </a:p>
      </dgm:t>
    </dgm:pt>
    <dgm:pt modelId="{EE68A99A-5CDE-4DDD-B374-5C914EF341C5}" type="sibTrans" cxnId="{CA5280DD-3687-485D-A63B-7C415C397459}">
      <dgm:prSet/>
      <dgm:spPr/>
      <dgm:t>
        <a:bodyPr/>
        <a:lstStyle/>
        <a:p>
          <a:endParaRPr lang="es-EC" sz="1200"/>
        </a:p>
      </dgm:t>
    </dgm:pt>
    <dgm:pt modelId="{76F14107-379F-450A-8231-C706E053F1E3}">
      <dgm:prSet custT="1"/>
      <dgm:spPr/>
      <dgm:t>
        <a:bodyPr/>
        <a:lstStyle/>
        <a:p>
          <a:r>
            <a:rPr lang="es-EC" sz="1200" dirty="0" smtClean="0"/>
            <a:t>Cambio de coloración verde al azul</a:t>
          </a:r>
          <a:endParaRPr lang="es-EC" sz="1200" dirty="0"/>
        </a:p>
      </dgm:t>
    </dgm:pt>
    <dgm:pt modelId="{59F170BE-4DC9-49C6-9BA2-0600B0C34B85}" type="parTrans" cxnId="{B66FED23-A22D-4BA4-8D5C-828C62202ABD}">
      <dgm:prSet/>
      <dgm:spPr/>
      <dgm:t>
        <a:bodyPr/>
        <a:lstStyle/>
        <a:p>
          <a:endParaRPr lang="es-EC" sz="1200"/>
        </a:p>
      </dgm:t>
    </dgm:pt>
    <dgm:pt modelId="{E544D3CA-2F4C-4FB0-AA9B-B52894E80F52}" type="sibTrans" cxnId="{B66FED23-A22D-4BA4-8D5C-828C62202ABD}">
      <dgm:prSet/>
      <dgm:spPr/>
      <dgm:t>
        <a:bodyPr/>
        <a:lstStyle/>
        <a:p>
          <a:endParaRPr lang="es-EC" sz="1200"/>
        </a:p>
      </dgm:t>
    </dgm:pt>
    <dgm:pt modelId="{E3A20F07-9430-4F6D-A0EA-D7C1E07C3622}">
      <dgm:prSet custT="1"/>
      <dgm:spPr/>
      <dgm:t>
        <a:bodyPr/>
        <a:lstStyle/>
        <a:p>
          <a:r>
            <a:rPr lang="es-EC" sz="1200" dirty="0" smtClean="0"/>
            <a:t>Carbonatos</a:t>
          </a:r>
          <a:endParaRPr lang="es-EC" sz="1200" dirty="0"/>
        </a:p>
      </dgm:t>
    </dgm:pt>
    <dgm:pt modelId="{11E5034E-BF0F-4E1D-AB40-07ECABEECC38}" type="parTrans" cxnId="{83F23025-F122-4BC5-8041-78960F5EB2DA}">
      <dgm:prSet/>
      <dgm:spPr/>
      <dgm:t>
        <a:bodyPr/>
        <a:lstStyle/>
        <a:p>
          <a:endParaRPr lang="es-EC" sz="1200"/>
        </a:p>
      </dgm:t>
    </dgm:pt>
    <dgm:pt modelId="{67D60334-35E6-4EDC-B9D6-68B70DCBF02F}" type="sibTrans" cxnId="{83F23025-F122-4BC5-8041-78960F5EB2DA}">
      <dgm:prSet/>
      <dgm:spPr/>
      <dgm:t>
        <a:bodyPr/>
        <a:lstStyle/>
        <a:p>
          <a:endParaRPr lang="es-EC" sz="1200"/>
        </a:p>
      </dgm:t>
    </dgm:pt>
    <dgm:pt modelId="{B371B471-B2A2-48C4-A9F0-D706C78A0E0A}">
      <dgm:prSet custT="1"/>
      <dgm:spPr/>
      <dgm:t>
        <a:bodyPr/>
        <a:lstStyle/>
        <a:p>
          <a:r>
            <a:rPr lang="es-EC" sz="1200" dirty="0" smtClean="0"/>
            <a:t>método volumétrico </a:t>
          </a:r>
          <a:endParaRPr lang="es-EC" sz="1200" dirty="0"/>
        </a:p>
      </dgm:t>
    </dgm:pt>
    <dgm:pt modelId="{D26ACB6A-1BE0-4449-B7E9-22A87E9B6CD8}" type="parTrans" cxnId="{64D12603-BB15-40F6-AFF4-78A6BA245C3A}">
      <dgm:prSet/>
      <dgm:spPr/>
      <dgm:t>
        <a:bodyPr/>
        <a:lstStyle/>
        <a:p>
          <a:endParaRPr lang="es-EC" sz="1200"/>
        </a:p>
      </dgm:t>
    </dgm:pt>
    <dgm:pt modelId="{8125FAD2-F7B3-48DF-91E3-415A530C0E66}" type="sibTrans" cxnId="{64D12603-BB15-40F6-AFF4-78A6BA245C3A}">
      <dgm:prSet/>
      <dgm:spPr/>
      <dgm:t>
        <a:bodyPr/>
        <a:lstStyle/>
        <a:p>
          <a:endParaRPr lang="es-EC" sz="1200"/>
        </a:p>
      </dgm:t>
    </dgm:pt>
    <dgm:pt modelId="{E8FEA261-51E8-4107-9C56-9A5AAAD40B07}">
      <dgm:prSet custT="1"/>
      <dgm:spPr/>
      <dgm:t>
        <a:bodyPr/>
        <a:lstStyle/>
        <a:p>
          <a:r>
            <a:rPr lang="es-EC" sz="1200" dirty="0" smtClean="0"/>
            <a:t>+ fenolftaleína</a:t>
          </a:r>
          <a:endParaRPr lang="es-EC" sz="1200" dirty="0"/>
        </a:p>
      </dgm:t>
    </dgm:pt>
    <dgm:pt modelId="{21D0A88A-6FD8-4FD4-9769-F9E018B4FB39}" type="parTrans" cxnId="{85D34DFA-F03A-4043-95CC-43D69F8C81DF}">
      <dgm:prSet/>
      <dgm:spPr/>
      <dgm:t>
        <a:bodyPr/>
        <a:lstStyle/>
        <a:p>
          <a:endParaRPr lang="es-EC" sz="1200"/>
        </a:p>
      </dgm:t>
    </dgm:pt>
    <dgm:pt modelId="{75A0F866-3E40-4C55-B2B5-69785DFE086F}" type="sibTrans" cxnId="{85D34DFA-F03A-4043-95CC-43D69F8C81DF}">
      <dgm:prSet/>
      <dgm:spPr/>
      <dgm:t>
        <a:bodyPr/>
        <a:lstStyle/>
        <a:p>
          <a:endParaRPr lang="es-EC" sz="1200"/>
        </a:p>
      </dgm:t>
    </dgm:pt>
    <dgm:pt modelId="{130CCAC8-83F5-4222-AE01-5743FA156D40}">
      <dgm:prSet custT="1"/>
      <dgm:spPr/>
      <dgm:t>
        <a:bodyPr/>
        <a:lstStyle/>
        <a:p>
          <a:r>
            <a:rPr lang="es-EC" sz="1200" dirty="0" smtClean="0"/>
            <a:t>Si se torna rosado titulamos con acido sulfúrico </a:t>
          </a:r>
          <a:endParaRPr lang="es-EC" sz="1200" dirty="0"/>
        </a:p>
      </dgm:t>
    </dgm:pt>
    <dgm:pt modelId="{695FDE3D-1EE9-4B54-A9CB-2F9A6C414E42}" type="parTrans" cxnId="{93459C69-4C8A-4F39-84EF-F5BB0AF51A65}">
      <dgm:prSet/>
      <dgm:spPr/>
      <dgm:t>
        <a:bodyPr/>
        <a:lstStyle/>
        <a:p>
          <a:endParaRPr lang="es-EC" sz="1200"/>
        </a:p>
      </dgm:t>
    </dgm:pt>
    <dgm:pt modelId="{E55C2C48-530F-4A75-85AB-079BE7DFC379}" type="sibTrans" cxnId="{93459C69-4C8A-4F39-84EF-F5BB0AF51A65}">
      <dgm:prSet/>
      <dgm:spPr/>
      <dgm:t>
        <a:bodyPr/>
        <a:lstStyle/>
        <a:p>
          <a:endParaRPr lang="es-EC" sz="1200"/>
        </a:p>
      </dgm:t>
    </dgm:pt>
    <dgm:pt modelId="{13F660B2-17A3-427E-8DAB-E68866D7A1C6}">
      <dgm:prSet custT="1"/>
      <dgm:spPr/>
      <dgm:t>
        <a:bodyPr/>
        <a:lstStyle/>
        <a:p>
          <a:r>
            <a:rPr lang="es-EC" sz="1200" dirty="0" smtClean="0"/>
            <a:t>Pasa de rosado a transparente</a:t>
          </a:r>
          <a:endParaRPr lang="es-EC" sz="1200" dirty="0"/>
        </a:p>
      </dgm:t>
    </dgm:pt>
    <dgm:pt modelId="{8DA250E3-4EA8-4F8B-8A1A-B1F5C35A1C90}" type="parTrans" cxnId="{580E33ED-397D-4A67-9BF0-5A006C6A530C}">
      <dgm:prSet/>
      <dgm:spPr/>
      <dgm:t>
        <a:bodyPr/>
        <a:lstStyle/>
        <a:p>
          <a:endParaRPr lang="es-EC" sz="1200"/>
        </a:p>
      </dgm:t>
    </dgm:pt>
    <dgm:pt modelId="{9394EDA0-1D27-45F4-A352-6EF3D1D56324}" type="sibTrans" cxnId="{580E33ED-397D-4A67-9BF0-5A006C6A530C}">
      <dgm:prSet/>
      <dgm:spPr/>
      <dgm:t>
        <a:bodyPr/>
        <a:lstStyle/>
        <a:p>
          <a:endParaRPr lang="es-EC" sz="1200"/>
        </a:p>
      </dgm:t>
    </dgm:pt>
    <dgm:pt modelId="{A2EF5D6A-0122-4D92-9745-15F8AD6ED765}">
      <dgm:prSet phldrT="[Texto]" custT="1"/>
      <dgm:spPr/>
      <dgm:t>
        <a:bodyPr/>
        <a:lstStyle/>
        <a:p>
          <a:r>
            <a:rPr lang="es-EC" sz="1200" dirty="0" smtClean="0"/>
            <a:t>Cloruros</a:t>
          </a:r>
          <a:endParaRPr lang="es-EC" sz="1200" dirty="0"/>
        </a:p>
      </dgm:t>
    </dgm:pt>
    <dgm:pt modelId="{8DB0DF95-CF6F-4127-9E66-0D340C41ABB0}" type="parTrans" cxnId="{D8CFAD9A-346F-4F96-8213-52844996788F}">
      <dgm:prSet/>
      <dgm:spPr/>
      <dgm:t>
        <a:bodyPr/>
        <a:lstStyle/>
        <a:p>
          <a:endParaRPr lang="es-EC" sz="1200"/>
        </a:p>
      </dgm:t>
    </dgm:pt>
    <dgm:pt modelId="{A5FD96DA-A295-4AEC-8DEA-1438A57893F2}" type="sibTrans" cxnId="{D8CFAD9A-346F-4F96-8213-52844996788F}">
      <dgm:prSet/>
      <dgm:spPr/>
      <dgm:t>
        <a:bodyPr/>
        <a:lstStyle/>
        <a:p>
          <a:endParaRPr lang="es-EC" sz="1200"/>
        </a:p>
      </dgm:t>
    </dgm:pt>
    <dgm:pt modelId="{F49BE806-ADA5-4F2D-A814-8DF4DF9457C5}">
      <dgm:prSet phldrT="[Texto]" custT="1"/>
      <dgm:spPr/>
      <dgm:t>
        <a:bodyPr/>
        <a:lstStyle/>
        <a:p>
          <a:r>
            <a:rPr lang="es-EC" sz="1200" dirty="0" smtClean="0"/>
            <a:t>método volumétrico </a:t>
          </a:r>
          <a:endParaRPr lang="es-EC" sz="1200" dirty="0"/>
        </a:p>
      </dgm:t>
    </dgm:pt>
    <dgm:pt modelId="{D73BC8CE-0FE2-4231-A78B-2189E3F11BFC}" type="parTrans" cxnId="{E3E46412-54B0-45BD-866E-10C0E345EB05}">
      <dgm:prSet/>
      <dgm:spPr/>
      <dgm:t>
        <a:bodyPr/>
        <a:lstStyle/>
        <a:p>
          <a:endParaRPr lang="es-EC" sz="1200"/>
        </a:p>
      </dgm:t>
    </dgm:pt>
    <dgm:pt modelId="{41B052DE-999B-4F6E-B24E-4A342880045F}" type="sibTrans" cxnId="{E3E46412-54B0-45BD-866E-10C0E345EB05}">
      <dgm:prSet/>
      <dgm:spPr/>
      <dgm:t>
        <a:bodyPr/>
        <a:lstStyle/>
        <a:p>
          <a:endParaRPr lang="es-EC" sz="1200"/>
        </a:p>
      </dgm:t>
    </dgm:pt>
    <dgm:pt modelId="{7F2D47F4-6112-47A3-8D58-DC6BBE68F531}">
      <dgm:prSet custT="1"/>
      <dgm:spPr/>
      <dgm:t>
        <a:bodyPr/>
        <a:lstStyle/>
        <a:p>
          <a:r>
            <a:rPr lang="es-EC" sz="1200" dirty="0" smtClean="0"/>
            <a:t>+ </a:t>
          </a:r>
          <a:r>
            <a:rPr lang="es-EC" sz="1200" dirty="0" err="1" smtClean="0"/>
            <a:t>Cromato</a:t>
          </a:r>
          <a:r>
            <a:rPr lang="es-EC" sz="1200" dirty="0" smtClean="0"/>
            <a:t> de potasio</a:t>
          </a:r>
          <a:endParaRPr lang="es-EC" sz="1200" dirty="0"/>
        </a:p>
      </dgm:t>
    </dgm:pt>
    <dgm:pt modelId="{765C61CE-5FF2-4CFF-A59F-3D1FA159270B}" type="parTrans" cxnId="{4545C52F-7925-499E-B61D-286D1E5AA83C}">
      <dgm:prSet/>
      <dgm:spPr/>
      <dgm:t>
        <a:bodyPr/>
        <a:lstStyle/>
        <a:p>
          <a:endParaRPr lang="es-EC" sz="1200"/>
        </a:p>
      </dgm:t>
    </dgm:pt>
    <dgm:pt modelId="{DA68A1D8-DB81-4448-AECB-98E78AB4EF8A}" type="sibTrans" cxnId="{4545C52F-7925-499E-B61D-286D1E5AA83C}">
      <dgm:prSet/>
      <dgm:spPr/>
      <dgm:t>
        <a:bodyPr/>
        <a:lstStyle/>
        <a:p>
          <a:endParaRPr lang="es-EC" sz="1200"/>
        </a:p>
      </dgm:t>
    </dgm:pt>
    <dgm:pt modelId="{C0672876-75B4-46C1-903B-98C449947E3A}">
      <dgm:prSet custT="1"/>
      <dgm:spPr/>
      <dgm:t>
        <a:bodyPr/>
        <a:lstStyle/>
        <a:p>
          <a:r>
            <a:rPr lang="es-EC" sz="1200" dirty="0" smtClean="0"/>
            <a:t>Titulación con nitrato de plata</a:t>
          </a:r>
          <a:endParaRPr lang="es-EC" sz="1200" dirty="0"/>
        </a:p>
      </dgm:t>
    </dgm:pt>
    <dgm:pt modelId="{4023F4BB-54ED-45CC-99EB-7A433BC5D43A}" type="parTrans" cxnId="{E091105A-3E00-461C-A10B-341A4000371B}">
      <dgm:prSet/>
      <dgm:spPr/>
      <dgm:t>
        <a:bodyPr/>
        <a:lstStyle/>
        <a:p>
          <a:endParaRPr lang="es-EC" sz="1200"/>
        </a:p>
      </dgm:t>
    </dgm:pt>
    <dgm:pt modelId="{A9E40E75-5019-48B2-9725-06AD90F9990E}" type="sibTrans" cxnId="{E091105A-3E00-461C-A10B-341A4000371B}">
      <dgm:prSet/>
      <dgm:spPr/>
      <dgm:t>
        <a:bodyPr/>
        <a:lstStyle/>
        <a:p>
          <a:endParaRPr lang="es-EC" sz="1200"/>
        </a:p>
      </dgm:t>
    </dgm:pt>
    <dgm:pt modelId="{0E9E42BB-4B06-43CF-A3CF-088B0ED9AF96}">
      <dgm:prSet custT="1"/>
      <dgm:spPr/>
      <dgm:t>
        <a:bodyPr/>
        <a:lstStyle/>
        <a:p>
          <a:r>
            <a:rPr lang="es-EC" sz="1200" dirty="0" smtClean="0"/>
            <a:t>Cambio de color amarillo a color ladrillo</a:t>
          </a:r>
          <a:endParaRPr lang="es-EC" sz="1200" dirty="0"/>
        </a:p>
      </dgm:t>
    </dgm:pt>
    <dgm:pt modelId="{9359399A-F0FD-4923-A929-FC46EC2A6E54}" type="parTrans" cxnId="{CDA324FA-EE39-4A66-8E3B-DE7B315C8736}">
      <dgm:prSet/>
      <dgm:spPr/>
      <dgm:t>
        <a:bodyPr/>
        <a:lstStyle/>
        <a:p>
          <a:endParaRPr lang="es-EC" sz="1200"/>
        </a:p>
      </dgm:t>
    </dgm:pt>
    <dgm:pt modelId="{95DCD1A3-F19B-4E28-B157-93196DAB5622}" type="sibTrans" cxnId="{CDA324FA-EE39-4A66-8E3B-DE7B315C8736}">
      <dgm:prSet/>
      <dgm:spPr/>
      <dgm:t>
        <a:bodyPr/>
        <a:lstStyle/>
        <a:p>
          <a:endParaRPr lang="es-EC" sz="1200"/>
        </a:p>
      </dgm:t>
    </dgm:pt>
    <dgm:pt modelId="{11DBE36D-C58B-47CD-839E-3C0C43A4C740}" type="pres">
      <dgm:prSet presAssocID="{14D0B9C6-443C-4B8A-B33C-323151A4A095}" presName="hierChild1" presStyleCnt="0">
        <dgm:presLayoutVars>
          <dgm:chPref val="1"/>
          <dgm:dir/>
          <dgm:animOne val="branch"/>
          <dgm:animLvl val="lvl"/>
          <dgm:resizeHandles/>
        </dgm:presLayoutVars>
      </dgm:prSet>
      <dgm:spPr/>
      <dgm:t>
        <a:bodyPr/>
        <a:lstStyle/>
        <a:p>
          <a:endParaRPr lang="es-EC"/>
        </a:p>
      </dgm:t>
    </dgm:pt>
    <dgm:pt modelId="{3C7BC5EC-DEBB-44E2-AA85-7B9BF80D0236}" type="pres">
      <dgm:prSet presAssocID="{E8CF39C0-031E-476B-A20D-0ABA2FE3E49A}" presName="hierRoot1" presStyleCnt="0"/>
      <dgm:spPr/>
      <dgm:t>
        <a:bodyPr/>
        <a:lstStyle/>
        <a:p>
          <a:endParaRPr lang="es-EC"/>
        </a:p>
      </dgm:t>
    </dgm:pt>
    <dgm:pt modelId="{1FE9CCC9-1BC1-4827-8AC7-0F0155F2BABF}" type="pres">
      <dgm:prSet presAssocID="{E8CF39C0-031E-476B-A20D-0ABA2FE3E49A}" presName="composite" presStyleCnt="0"/>
      <dgm:spPr/>
      <dgm:t>
        <a:bodyPr/>
        <a:lstStyle/>
        <a:p>
          <a:endParaRPr lang="es-EC"/>
        </a:p>
      </dgm:t>
    </dgm:pt>
    <dgm:pt modelId="{33B8F6F1-5F52-45C7-BA95-8B55EA99DFCE}" type="pres">
      <dgm:prSet presAssocID="{E8CF39C0-031E-476B-A20D-0ABA2FE3E49A}" presName="background" presStyleLbl="node0" presStyleIdx="0" presStyleCnt="1"/>
      <dgm:spPr/>
      <dgm:t>
        <a:bodyPr/>
        <a:lstStyle/>
        <a:p>
          <a:endParaRPr lang="es-EC"/>
        </a:p>
      </dgm:t>
    </dgm:pt>
    <dgm:pt modelId="{8F70CE92-E0A7-442B-8629-76EF3FEAC82F}" type="pres">
      <dgm:prSet presAssocID="{E8CF39C0-031E-476B-A20D-0ABA2FE3E49A}" presName="text" presStyleLbl="fgAcc0" presStyleIdx="0" presStyleCnt="1" custScaleX="516234" custScaleY="276450" custLinFactNeighborX="-2594" custLinFactNeighborY="-28591">
        <dgm:presLayoutVars>
          <dgm:chPref val="3"/>
        </dgm:presLayoutVars>
      </dgm:prSet>
      <dgm:spPr/>
      <dgm:t>
        <a:bodyPr/>
        <a:lstStyle/>
        <a:p>
          <a:endParaRPr lang="es-EC"/>
        </a:p>
      </dgm:t>
    </dgm:pt>
    <dgm:pt modelId="{C2FCF2F2-9954-4028-A565-1ED68947DFD5}" type="pres">
      <dgm:prSet presAssocID="{E8CF39C0-031E-476B-A20D-0ABA2FE3E49A}" presName="hierChild2" presStyleCnt="0"/>
      <dgm:spPr/>
      <dgm:t>
        <a:bodyPr/>
        <a:lstStyle/>
        <a:p>
          <a:endParaRPr lang="es-EC"/>
        </a:p>
      </dgm:t>
    </dgm:pt>
    <dgm:pt modelId="{A443593B-8E10-464B-994B-F36C020D6E5D}" type="pres">
      <dgm:prSet presAssocID="{DFAECE71-DBBB-411C-8E81-FA5179E618D6}" presName="Name10" presStyleLbl="parChTrans1D2" presStyleIdx="0" presStyleCnt="4" custSzX="4450122" custSzY="295472"/>
      <dgm:spPr/>
      <dgm:t>
        <a:bodyPr/>
        <a:lstStyle/>
        <a:p>
          <a:endParaRPr lang="es-EC"/>
        </a:p>
      </dgm:t>
    </dgm:pt>
    <dgm:pt modelId="{C9F49404-8FCF-4300-A9AE-C9B3713A1E40}" type="pres">
      <dgm:prSet presAssocID="{900E1E75-B706-4292-BFB6-813F7AAA683E}" presName="hierRoot2" presStyleCnt="0"/>
      <dgm:spPr/>
      <dgm:t>
        <a:bodyPr/>
        <a:lstStyle/>
        <a:p>
          <a:endParaRPr lang="es-EC"/>
        </a:p>
      </dgm:t>
    </dgm:pt>
    <dgm:pt modelId="{2FA95F11-7D8F-46F0-A744-F9AFCC66AB29}" type="pres">
      <dgm:prSet presAssocID="{900E1E75-B706-4292-BFB6-813F7AAA683E}" presName="composite2" presStyleCnt="0"/>
      <dgm:spPr/>
      <dgm:t>
        <a:bodyPr/>
        <a:lstStyle/>
        <a:p>
          <a:endParaRPr lang="es-EC"/>
        </a:p>
      </dgm:t>
    </dgm:pt>
    <dgm:pt modelId="{9B7A076A-7F1A-4285-8454-93A7D173448C}" type="pres">
      <dgm:prSet presAssocID="{900E1E75-B706-4292-BFB6-813F7AAA683E}" presName="background2" presStyleLbl="node2" presStyleIdx="0" presStyleCnt="4"/>
      <dgm:spPr/>
      <dgm:t>
        <a:bodyPr/>
        <a:lstStyle/>
        <a:p>
          <a:endParaRPr lang="es-EC"/>
        </a:p>
      </dgm:t>
    </dgm:pt>
    <dgm:pt modelId="{68635666-097E-47C4-8340-A2E66456563F}" type="pres">
      <dgm:prSet presAssocID="{900E1E75-B706-4292-BFB6-813F7AAA683E}" presName="text2" presStyleLbl="fgAcc2" presStyleIdx="0" presStyleCnt="4" custScaleX="221829" custScaleY="190132">
        <dgm:presLayoutVars>
          <dgm:chPref val="3"/>
        </dgm:presLayoutVars>
      </dgm:prSet>
      <dgm:spPr/>
      <dgm:t>
        <a:bodyPr/>
        <a:lstStyle/>
        <a:p>
          <a:endParaRPr lang="es-EC"/>
        </a:p>
      </dgm:t>
    </dgm:pt>
    <dgm:pt modelId="{643F0C9C-DBD4-422F-96EE-548852E703AE}" type="pres">
      <dgm:prSet presAssocID="{900E1E75-B706-4292-BFB6-813F7AAA683E}" presName="hierChild3" presStyleCnt="0"/>
      <dgm:spPr/>
      <dgm:t>
        <a:bodyPr/>
        <a:lstStyle/>
        <a:p>
          <a:endParaRPr lang="es-EC"/>
        </a:p>
      </dgm:t>
    </dgm:pt>
    <dgm:pt modelId="{2DD0EBAF-8B6D-4208-AD2E-C6BE5D3C6521}" type="pres">
      <dgm:prSet presAssocID="{A7B0B2BB-BE81-44E9-A5F6-ADE19A7A4A9F}" presName="Name17" presStyleLbl="parChTrans1D3" presStyleIdx="0" presStyleCnt="4"/>
      <dgm:spPr/>
      <dgm:t>
        <a:bodyPr/>
        <a:lstStyle/>
        <a:p>
          <a:endParaRPr lang="es-EC"/>
        </a:p>
      </dgm:t>
    </dgm:pt>
    <dgm:pt modelId="{C74DFC57-5B0D-435F-B4B0-C11CF3F9AB98}" type="pres">
      <dgm:prSet presAssocID="{7211DB70-96EA-4CA4-8F48-C6971874A701}" presName="hierRoot3" presStyleCnt="0"/>
      <dgm:spPr/>
    </dgm:pt>
    <dgm:pt modelId="{15CA7271-C7B1-4D37-B1FA-9B6FE3FAF731}" type="pres">
      <dgm:prSet presAssocID="{7211DB70-96EA-4CA4-8F48-C6971874A701}" presName="composite3" presStyleCnt="0"/>
      <dgm:spPr/>
    </dgm:pt>
    <dgm:pt modelId="{5822BA6D-632C-493C-B9FD-D1DC36A8FA9D}" type="pres">
      <dgm:prSet presAssocID="{7211DB70-96EA-4CA4-8F48-C6971874A701}" presName="background3" presStyleLbl="node3" presStyleIdx="0" presStyleCnt="4"/>
      <dgm:spPr/>
    </dgm:pt>
    <dgm:pt modelId="{A05E6A86-AB60-4688-B8E2-375442AC0F10}" type="pres">
      <dgm:prSet presAssocID="{7211DB70-96EA-4CA4-8F48-C6971874A701}" presName="text3" presStyleLbl="fgAcc3" presStyleIdx="0" presStyleCnt="4" custScaleX="310249" custScaleY="203247">
        <dgm:presLayoutVars>
          <dgm:chPref val="3"/>
        </dgm:presLayoutVars>
      </dgm:prSet>
      <dgm:spPr/>
      <dgm:t>
        <a:bodyPr/>
        <a:lstStyle/>
        <a:p>
          <a:endParaRPr lang="es-EC"/>
        </a:p>
      </dgm:t>
    </dgm:pt>
    <dgm:pt modelId="{CD9D0F62-40A4-4DFF-8975-78808465148F}" type="pres">
      <dgm:prSet presAssocID="{7211DB70-96EA-4CA4-8F48-C6971874A701}" presName="hierChild4" presStyleCnt="0"/>
      <dgm:spPr/>
    </dgm:pt>
    <dgm:pt modelId="{929A20BA-1A4D-4369-AE5C-97747B99C267}" type="pres">
      <dgm:prSet presAssocID="{9AEC48D8-35A9-48AB-9C0E-AA70EE4EAABC}" presName="Name10" presStyleLbl="parChTrans1D2" presStyleIdx="1" presStyleCnt="4" custSzX="119456" custSzY="295472"/>
      <dgm:spPr/>
      <dgm:t>
        <a:bodyPr/>
        <a:lstStyle/>
        <a:p>
          <a:endParaRPr lang="es-EC"/>
        </a:p>
      </dgm:t>
    </dgm:pt>
    <dgm:pt modelId="{BCA493E9-40AD-4B8B-BADC-F56EF8648CA3}" type="pres">
      <dgm:prSet presAssocID="{B104DD5E-9235-444C-AA4B-8E0D82DF752B}" presName="hierRoot2" presStyleCnt="0"/>
      <dgm:spPr/>
    </dgm:pt>
    <dgm:pt modelId="{91BD25DD-20D8-4AFB-9FF2-357D9CC9164D}" type="pres">
      <dgm:prSet presAssocID="{B104DD5E-9235-444C-AA4B-8E0D82DF752B}" presName="composite2" presStyleCnt="0"/>
      <dgm:spPr/>
    </dgm:pt>
    <dgm:pt modelId="{EAF817BE-3A48-4369-83E4-7AA29842E05F}" type="pres">
      <dgm:prSet presAssocID="{B104DD5E-9235-444C-AA4B-8E0D82DF752B}" presName="background2" presStyleLbl="node2" presStyleIdx="1" presStyleCnt="4"/>
      <dgm:spPr/>
    </dgm:pt>
    <dgm:pt modelId="{10266B2C-34AB-47AD-918B-D45F1CB7161A}" type="pres">
      <dgm:prSet presAssocID="{B104DD5E-9235-444C-AA4B-8E0D82DF752B}" presName="text2" presStyleLbl="fgAcc2" presStyleIdx="1" presStyleCnt="4" custScaleX="289795" custScaleY="193539">
        <dgm:presLayoutVars>
          <dgm:chPref val="3"/>
        </dgm:presLayoutVars>
      </dgm:prSet>
      <dgm:spPr/>
      <dgm:t>
        <a:bodyPr/>
        <a:lstStyle/>
        <a:p>
          <a:endParaRPr lang="es-EC"/>
        </a:p>
      </dgm:t>
    </dgm:pt>
    <dgm:pt modelId="{4CD52833-2ADE-42C9-B984-AEF913311032}" type="pres">
      <dgm:prSet presAssocID="{B104DD5E-9235-444C-AA4B-8E0D82DF752B}" presName="hierChild3" presStyleCnt="0"/>
      <dgm:spPr/>
    </dgm:pt>
    <dgm:pt modelId="{BD4AFF54-9A45-4B76-8EEA-774E355DF9F6}" type="pres">
      <dgm:prSet presAssocID="{99B85CE4-2B74-4EAE-BA60-ABDF918A1A81}" presName="Name17" presStyleLbl="parChTrans1D3" presStyleIdx="1" presStyleCnt="4" custSzX="119456" custSzY="295472"/>
      <dgm:spPr/>
      <dgm:t>
        <a:bodyPr/>
        <a:lstStyle/>
        <a:p>
          <a:endParaRPr lang="es-EC"/>
        </a:p>
      </dgm:t>
    </dgm:pt>
    <dgm:pt modelId="{002C71F9-D9A9-49C9-8CF7-41CF471A9A58}" type="pres">
      <dgm:prSet presAssocID="{6ADE5BDE-C6E7-4384-8E94-17493DACEFD1}" presName="hierRoot3" presStyleCnt="0"/>
      <dgm:spPr/>
    </dgm:pt>
    <dgm:pt modelId="{B61619EE-DEF0-40CA-AB00-947AA3B29985}" type="pres">
      <dgm:prSet presAssocID="{6ADE5BDE-C6E7-4384-8E94-17493DACEFD1}" presName="composite3" presStyleCnt="0"/>
      <dgm:spPr/>
    </dgm:pt>
    <dgm:pt modelId="{E660C432-6724-4BD1-B694-BA3ED0B2FAA4}" type="pres">
      <dgm:prSet presAssocID="{6ADE5BDE-C6E7-4384-8E94-17493DACEFD1}" presName="background3" presStyleLbl="node3" presStyleIdx="1" presStyleCnt="4"/>
      <dgm:spPr/>
    </dgm:pt>
    <dgm:pt modelId="{F840AD14-9C0C-400B-AD24-3CDF047F79D7}" type="pres">
      <dgm:prSet presAssocID="{6ADE5BDE-C6E7-4384-8E94-17493DACEFD1}" presName="text3" presStyleLbl="fgAcc3" presStyleIdx="1" presStyleCnt="4" custScaleX="289795" custScaleY="193539">
        <dgm:presLayoutVars>
          <dgm:chPref val="3"/>
        </dgm:presLayoutVars>
      </dgm:prSet>
      <dgm:spPr/>
      <dgm:t>
        <a:bodyPr/>
        <a:lstStyle/>
        <a:p>
          <a:endParaRPr lang="es-EC"/>
        </a:p>
      </dgm:t>
    </dgm:pt>
    <dgm:pt modelId="{056F568F-2089-44DB-83F2-0588C8E7EF0F}" type="pres">
      <dgm:prSet presAssocID="{6ADE5BDE-C6E7-4384-8E94-17493DACEFD1}" presName="hierChild4" presStyleCnt="0"/>
      <dgm:spPr/>
    </dgm:pt>
    <dgm:pt modelId="{462168DB-EEE3-4169-9B23-20359DB0411B}" type="pres">
      <dgm:prSet presAssocID="{7E87A954-ED7A-4FF3-B896-07E5DD97130E}" presName="Name23" presStyleLbl="parChTrans1D4" presStyleIdx="0" presStyleCnt="9" custSzX="119456" custSzY="295472"/>
      <dgm:spPr/>
      <dgm:t>
        <a:bodyPr/>
        <a:lstStyle/>
        <a:p>
          <a:endParaRPr lang="es-EC"/>
        </a:p>
      </dgm:t>
    </dgm:pt>
    <dgm:pt modelId="{BE528D3C-F8B3-4A9F-B49B-B6023AE42081}" type="pres">
      <dgm:prSet presAssocID="{B1F4CCF7-C4D4-498B-AE9C-E173A5645EDF}" presName="hierRoot4" presStyleCnt="0"/>
      <dgm:spPr/>
    </dgm:pt>
    <dgm:pt modelId="{7F411A35-6425-42E5-B187-078CC2E050AC}" type="pres">
      <dgm:prSet presAssocID="{B1F4CCF7-C4D4-498B-AE9C-E173A5645EDF}" presName="composite4" presStyleCnt="0"/>
      <dgm:spPr/>
    </dgm:pt>
    <dgm:pt modelId="{B5B61DBC-7644-4E5B-A64D-26B77586A129}" type="pres">
      <dgm:prSet presAssocID="{B1F4CCF7-C4D4-498B-AE9C-E173A5645EDF}" presName="background4" presStyleLbl="node4" presStyleIdx="0" presStyleCnt="9"/>
      <dgm:spPr/>
    </dgm:pt>
    <dgm:pt modelId="{89643081-7965-4DE7-B2FE-BA703D0F23C0}" type="pres">
      <dgm:prSet presAssocID="{B1F4CCF7-C4D4-498B-AE9C-E173A5645EDF}" presName="text4" presStyleLbl="fgAcc4" presStyleIdx="0" presStyleCnt="9" custScaleX="289795" custScaleY="193539">
        <dgm:presLayoutVars>
          <dgm:chPref val="3"/>
        </dgm:presLayoutVars>
      </dgm:prSet>
      <dgm:spPr/>
      <dgm:t>
        <a:bodyPr/>
        <a:lstStyle/>
        <a:p>
          <a:endParaRPr lang="es-EC"/>
        </a:p>
      </dgm:t>
    </dgm:pt>
    <dgm:pt modelId="{B569E25F-1B66-4738-8A35-67CB419A2075}" type="pres">
      <dgm:prSet presAssocID="{B1F4CCF7-C4D4-498B-AE9C-E173A5645EDF}" presName="hierChild5" presStyleCnt="0"/>
      <dgm:spPr/>
    </dgm:pt>
    <dgm:pt modelId="{E7A90A8C-543F-41DE-9563-2D06FF5366C3}" type="pres">
      <dgm:prSet presAssocID="{7FD7858A-8589-48A6-ABEF-73174DBA7ACF}" presName="Name23" presStyleLbl="parChTrans1D4" presStyleIdx="1" presStyleCnt="9" custSzX="119456" custSzY="295472"/>
      <dgm:spPr/>
      <dgm:t>
        <a:bodyPr/>
        <a:lstStyle/>
        <a:p>
          <a:endParaRPr lang="es-EC"/>
        </a:p>
      </dgm:t>
    </dgm:pt>
    <dgm:pt modelId="{AE322DFF-0D88-47BE-AE60-01D09E07D6CD}" type="pres">
      <dgm:prSet presAssocID="{AAEDEBC8-EAB7-41DF-A837-4332EBC16076}" presName="hierRoot4" presStyleCnt="0"/>
      <dgm:spPr/>
    </dgm:pt>
    <dgm:pt modelId="{2ED57ECC-6A9D-4311-A985-715810BA08C1}" type="pres">
      <dgm:prSet presAssocID="{AAEDEBC8-EAB7-41DF-A837-4332EBC16076}" presName="composite4" presStyleCnt="0"/>
      <dgm:spPr/>
    </dgm:pt>
    <dgm:pt modelId="{C51E9DE7-B06A-446D-9130-2AA3E5210206}" type="pres">
      <dgm:prSet presAssocID="{AAEDEBC8-EAB7-41DF-A837-4332EBC16076}" presName="background4" presStyleLbl="node4" presStyleIdx="1" presStyleCnt="9"/>
      <dgm:spPr/>
    </dgm:pt>
    <dgm:pt modelId="{552FAA17-A80D-45B8-B573-DADF88503EC6}" type="pres">
      <dgm:prSet presAssocID="{AAEDEBC8-EAB7-41DF-A837-4332EBC16076}" presName="text4" presStyleLbl="fgAcc4" presStyleIdx="1" presStyleCnt="9" custScaleX="289795" custScaleY="193539">
        <dgm:presLayoutVars>
          <dgm:chPref val="3"/>
        </dgm:presLayoutVars>
      </dgm:prSet>
      <dgm:spPr/>
      <dgm:t>
        <a:bodyPr/>
        <a:lstStyle/>
        <a:p>
          <a:endParaRPr lang="es-EC"/>
        </a:p>
      </dgm:t>
    </dgm:pt>
    <dgm:pt modelId="{3BAFED13-F948-4FA0-AA52-638A9B127995}" type="pres">
      <dgm:prSet presAssocID="{AAEDEBC8-EAB7-41DF-A837-4332EBC16076}" presName="hierChild5" presStyleCnt="0"/>
      <dgm:spPr/>
    </dgm:pt>
    <dgm:pt modelId="{1BC88823-8D2C-48CC-BEC7-78AAF95E9C77}" type="pres">
      <dgm:prSet presAssocID="{59F170BE-4DC9-49C6-9BA2-0600B0C34B85}" presName="Name23" presStyleLbl="parChTrans1D4" presStyleIdx="2" presStyleCnt="9" custSzX="119456" custSzY="295472"/>
      <dgm:spPr/>
      <dgm:t>
        <a:bodyPr/>
        <a:lstStyle/>
        <a:p>
          <a:endParaRPr lang="es-EC"/>
        </a:p>
      </dgm:t>
    </dgm:pt>
    <dgm:pt modelId="{197898F4-CD5D-4A27-8AAC-2C5DF391E1AA}" type="pres">
      <dgm:prSet presAssocID="{76F14107-379F-450A-8231-C706E053F1E3}" presName="hierRoot4" presStyleCnt="0"/>
      <dgm:spPr/>
    </dgm:pt>
    <dgm:pt modelId="{7F76FAA2-A93C-440C-A94E-0A4739040C32}" type="pres">
      <dgm:prSet presAssocID="{76F14107-379F-450A-8231-C706E053F1E3}" presName="composite4" presStyleCnt="0"/>
      <dgm:spPr/>
    </dgm:pt>
    <dgm:pt modelId="{CBE6C8ED-7570-4865-9006-73311D4527BA}" type="pres">
      <dgm:prSet presAssocID="{76F14107-379F-450A-8231-C706E053F1E3}" presName="background4" presStyleLbl="node4" presStyleIdx="2" presStyleCnt="9"/>
      <dgm:spPr/>
    </dgm:pt>
    <dgm:pt modelId="{9AF73566-F294-45D0-A1A9-B9D906AD193C}" type="pres">
      <dgm:prSet presAssocID="{76F14107-379F-450A-8231-C706E053F1E3}" presName="text4" presStyleLbl="fgAcc4" presStyleIdx="2" presStyleCnt="9" custScaleX="289795" custScaleY="193539">
        <dgm:presLayoutVars>
          <dgm:chPref val="3"/>
        </dgm:presLayoutVars>
      </dgm:prSet>
      <dgm:spPr/>
      <dgm:t>
        <a:bodyPr/>
        <a:lstStyle/>
        <a:p>
          <a:endParaRPr lang="es-EC"/>
        </a:p>
      </dgm:t>
    </dgm:pt>
    <dgm:pt modelId="{584D8549-D02E-4714-A5CD-67125B0787AE}" type="pres">
      <dgm:prSet presAssocID="{76F14107-379F-450A-8231-C706E053F1E3}" presName="hierChild5" presStyleCnt="0"/>
      <dgm:spPr/>
    </dgm:pt>
    <dgm:pt modelId="{38D1D153-0B2A-424F-8269-40B629B7A852}" type="pres">
      <dgm:prSet presAssocID="{11E5034E-BF0F-4E1D-AB40-07ECABEECC38}" presName="Name10" presStyleLbl="parChTrans1D2" presStyleIdx="2" presStyleCnt="4" custSzX="2225061" custSzY="295472"/>
      <dgm:spPr/>
      <dgm:t>
        <a:bodyPr/>
        <a:lstStyle/>
        <a:p>
          <a:endParaRPr lang="es-EC"/>
        </a:p>
      </dgm:t>
    </dgm:pt>
    <dgm:pt modelId="{9B3F4A09-615E-4472-93BB-F4F61F466E59}" type="pres">
      <dgm:prSet presAssocID="{E3A20F07-9430-4F6D-A0EA-D7C1E07C3622}" presName="hierRoot2" presStyleCnt="0"/>
      <dgm:spPr/>
    </dgm:pt>
    <dgm:pt modelId="{40709241-17C2-46C8-934D-20B67971CBCA}" type="pres">
      <dgm:prSet presAssocID="{E3A20F07-9430-4F6D-A0EA-D7C1E07C3622}" presName="composite2" presStyleCnt="0"/>
      <dgm:spPr/>
    </dgm:pt>
    <dgm:pt modelId="{AC372985-B5DA-4298-88AC-0A5FD2955BB5}" type="pres">
      <dgm:prSet presAssocID="{E3A20F07-9430-4F6D-A0EA-D7C1E07C3622}" presName="background2" presStyleLbl="node2" presStyleIdx="2" presStyleCnt="4"/>
      <dgm:spPr/>
    </dgm:pt>
    <dgm:pt modelId="{66BC822A-EC6A-4B0A-8A67-8D11707B0CD7}" type="pres">
      <dgm:prSet presAssocID="{E3A20F07-9430-4F6D-A0EA-D7C1E07C3622}" presName="text2" presStyleLbl="fgAcc2" presStyleIdx="2" presStyleCnt="4" custScaleX="289795" custScaleY="193539">
        <dgm:presLayoutVars>
          <dgm:chPref val="3"/>
        </dgm:presLayoutVars>
      </dgm:prSet>
      <dgm:spPr/>
      <dgm:t>
        <a:bodyPr/>
        <a:lstStyle/>
        <a:p>
          <a:endParaRPr lang="es-EC"/>
        </a:p>
      </dgm:t>
    </dgm:pt>
    <dgm:pt modelId="{0CCB2A7B-C46F-4E52-B6F0-BEAAC2FE5225}" type="pres">
      <dgm:prSet presAssocID="{E3A20F07-9430-4F6D-A0EA-D7C1E07C3622}" presName="hierChild3" presStyleCnt="0"/>
      <dgm:spPr/>
    </dgm:pt>
    <dgm:pt modelId="{0C428C2E-CE75-4C5C-BDBA-88E67C6EC295}" type="pres">
      <dgm:prSet presAssocID="{D26ACB6A-1BE0-4449-B7E9-22A87E9B6CD8}" presName="Name17" presStyleLbl="parChTrans1D3" presStyleIdx="2" presStyleCnt="4" custSzX="119456" custSzY="295472"/>
      <dgm:spPr/>
      <dgm:t>
        <a:bodyPr/>
        <a:lstStyle/>
        <a:p>
          <a:endParaRPr lang="es-EC"/>
        </a:p>
      </dgm:t>
    </dgm:pt>
    <dgm:pt modelId="{4D34A82E-AA1F-47FE-A9D7-C8E5D6EDE0EF}" type="pres">
      <dgm:prSet presAssocID="{B371B471-B2A2-48C4-A9F0-D706C78A0E0A}" presName="hierRoot3" presStyleCnt="0"/>
      <dgm:spPr/>
    </dgm:pt>
    <dgm:pt modelId="{34FD9EEA-BAB1-442B-B3FC-E54F24A25BF8}" type="pres">
      <dgm:prSet presAssocID="{B371B471-B2A2-48C4-A9F0-D706C78A0E0A}" presName="composite3" presStyleCnt="0"/>
      <dgm:spPr/>
    </dgm:pt>
    <dgm:pt modelId="{74FA58E9-A20A-4CF5-94A8-57B0257CE494}" type="pres">
      <dgm:prSet presAssocID="{B371B471-B2A2-48C4-A9F0-D706C78A0E0A}" presName="background3" presStyleLbl="node3" presStyleIdx="2" presStyleCnt="4"/>
      <dgm:spPr/>
    </dgm:pt>
    <dgm:pt modelId="{9402ED9A-DFBC-4C06-9B71-8F22EC71C5B7}" type="pres">
      <dgm:prSet presAssocID="{B371B471-B2A2-48C4-A9F0-D706C78A0E0A}" presName="text3" presStyleLbl="fgAcc3" presStyleIdx="2" presStyleCnt="4" custScaleX="289795" custScaleY="193539">
        <dgm:presLayoutVars>
          <dgm:chPref val="3"/>
        </dgm:presLayoutVars>
      </dgm:prSet>
      <dgm:spPr/>
      <dgm:t>
        <a:bodyPr/>
        <a:lstStyle/>
        <a:p>
          <a:endParaRPr lang="es-EC"/>
        </a:p>
      </dgm:t>
    </dgm:pt>
    <dgm:pt modelId="{8AF5B27E-A2F4-4859-98E3-5DC588153192}" type="pres">
      <dgm:prSet presAssocID="{B371B471-B2A2-48C4-A9F0-D706C78A0E0A}" presName="hierChild4" presStyleCnt="0"/>
      <dgm:spPr/>
    </dgm:pt>
    <dgm:pt modelId="{F88433DA-9693-414B-85D8-A84D187690BA}" type="pres">
      <dgm:prSet presAssocID="{21D0A88A-6FD8-4FD4-9769-F9E018B4FB39}" presName="Name23" presStyleLbl="parChTrans1D4" presStyleIdx="3" presStyleCnt="9" custSzX="119456" custSzY="295472"/>
      <dgm:spPr/>
      <dgm:t>
        <a:bodyPr/>
        <a:lstStyle/>
        <a:p>
          <a:endParaRPr lang="es-EC"/>
        </a:p>
      </dgm:t>
    </dgm:pt>
    <dgm:pt modelId="{7FC7FA07-69F8-4E49-A9AB-8B8337135736}" type="pres">
      <dgm:prSet presAssocID="{E8FEA261-51E8-4107-9C56-9A5AAAD40B07}" presName="hierRoot4" presStyleCnt="0"/>
      <dgm:spPr/>
    </dgm:pt>
    <dgm:pt modelId="{F48CE262-4F38-4699-B106-BDCA0EF68F86}" type="pres">
      <dgm:prSet presAssocID="{E8FEA261-51E8-4107-9C56-9A5AAAD40B07}" presName="composite4" presStyleCnt="0"/>
      <dgm:spPr/>
    </dgm:pt>
    <dgm:pt modelId="{803EE709-ABC8-4A21-BE8E-5C3F5182F17D}" type="pres">
      <dgm:prSet presAssocID="{E8FEA261-51E8-4107-9C56-9A5AAAD40B07}" presName="background4" presStyleLbl="node4" presStyleIdx="3" presStyleCnt="9"/>
      <dgm:spPr/>
    </dgm:pt>
    <dgm:pt modelId="{5858E3F8-2E33-4A3F-8A60-B65309A1138A}" type="pres">
      <dgm:prSet presAssocID="{E8FEA261-51E8-4107-9C56-9A5AAAD40B07}" presName="text4" presStyleLbl="fgAcc4" presStyleIdx="3" presStyleCnt="9" custScaleX="289795" custScaleY="193539">
        <dgm:presLayoutVars>
          <dgm:chPref val="3"/>
        </dgm:presLayoutVars>
      </dgm:prSet>
      <dgm:spPr/>
      <dgm:t>
        <a:bodyPr/>
        <a:lstStyle/>
        <a:p>
          <a:endParaRPr lang="es-EC"/>
        </a:p>
      </dgm:t>
    </dgm:pt>
    <dgm:pt modelId="{7A716A83-C2AA-472C-A8B8-2EBFE2A335CC}" type="pres">
      <dgm:prSet presAssocID="{E8FEA261-51E8-4107-9C56-9A5AAAD40B07}" presName="hierChild5" presStyleCnt="0"/>
      <dgm:spPr/>
    </dgm:pt>
    <dgm:pt modelId="{AC179960-FDAE-4427-8224-B9C4968B0B74}" type="pres">
      <dgm:prSet presAssocID="{695FDE3D-1EE9-4B54-A9CB-2F9A6C414E42}" presName="Name23" presStyleLbl="parChTrans1D4" presStyleIdx="4" presStyleCnt="9" custSzX="119456" custSzY="295472"/>
      <dgm:spPr/>
      <dgm:t>
        <a:bodyPr/>
        <a:lstStyle/>
        <a:p>
          <a:endParaRPr lang="es-EC"/>
        </a:p>
      </dgm:t>
    </dgm:pt>
    <dgm:pt modelId="{DF80B183-F1FB-4EDA-83D2-847691ADF35D}" type="pres">
      <dgm:prSet presAssocID="{130CCAC8-83F5-4222-AE01-5743FA156D40}" presName="hierRoot4" presStyleCnt="0"/>
      <dgm:spPr/>
    </dgm:pt>
    <dgm:pt modelId="{914A0B2E-EAB9-4EBE-BB57-29C7AADE063E}" type="pres">
      <dgm:prSet presAssocID="{130CCAC8-83F5-4222-AE01-5743FA156D40}" presName="composite4" presStyleCnt="0"/>
      <dgm:spPr/>
    </dgm:pt>
    <dgm:pt modelId="{6297348A-7229-4E6F-A5F9-A07DC8AC7BB5}" type="pres">
      <dgm:prSet presAssocID="{130CCAC8-83F5-4222-AE01-5743FA156D40}" presName="background4" presStyleLbl="node4" presStyleIdx="4" presStyleCnt="9"/>
      <dgm:spPr/>
    </dgm:pt>
    <dgm:pt modelId="{ED3FB51A-2F9A-4ADA-8BB7-FE8976A13C8E}" type="pres">
      <dgm:prSet presAssocID="{130CCAC8-83F5-4222-AE01-5743FA156D40}" presName="text4" presStyleLbl="fgAcc4" presStyleIdx="4" presStyleCnt="9" custScaleX="289795" custScaleY="193539">
        <dgm:presLayoutVars>
          <dgm:chPref val="3"/>
        </dgm:presLayoutVars>
      </dgm:prSet>
      <dgm:spPr/>
      <dgm:t>
        <a:bodyPr/>
        <a:lstStyle/>
        <a:p>
          <a:endParaRPr lang="es-EC"/>
        </a:p>
      </dgm:t>
    </dgm:pt>
    <dgm:pt modelId="{D3E18845-89DA-4271-9579-4200AD0196AD}" type="pres">
      <dgm:prSet presAssocID="{130CCAC8-83F5-4222-AE01-5743FA156D40}" presName="hierChild5" presStyleCnt="0"/>
      <dgm:spPr/>
    </dgm:pt>
    <dgm:pt modelId="{CA97FBFA-8211-42E0-B41A-287CC94F9E7A}" type="pres">
      <dgm:prSet presAssocID="{8DA250E3-4EA8-4F8B-8A1A-B1F5C35A1C90}" presName="Name23" presStyleLbl="parChTrans1D4" presStyleIdx="5" presStyleCnt="9" custSzX="119456" custSzY="295472"/>
      <dgm:spPr/>
      <dgm:t>
        <a:bodyPr/>
        <a:lstStyle/>
        <a:p>
          <a:endParaRPr lang="es-EC"/>
        </a:p>
      </dgm:t>
    </dgm:pt>
    <dgm:pt modelId="{43ACB7E3-50A6-4BEF-8A36-7314B3E9E458}" type="pres">
      <dgm:prSet presAssocID="{13F660B2-17A3-427E-8DAB-E68866D7A1C6}" presName="hierRoot4" presStyleCnt="0"/>
      <dgm:spPr/>
    </dgm:pt>
    <dgm:pt modelId="{4EB1AB04-E355-4F8F-A662-5272603C3B2B}" type="pres">
      <dgm:prSet presAssocID="{13F660B2-17A3-427E-8DAB-E68866D7A1C6}" presName="composite4" presStyleCnt="0"/>
      <dgm:spPr/>
    </dgm:pt>
    <dgm:pt modelId="{26A58554-151A-40B8-8C6D-672560B9360D}" type="pres">
      <dgm:prSet presAssocID="{13F660B2-17A3-427E-8DAB-E68866D7A1C6}" presName="background4" presStyleLbl="node4" presStyleIdx="5" presStyleCnt="9"/>
      <dgm:spPr/>
    </dgm:pt>
    <dgm:pt modelId="{A9C6BB64-48C5-44F6-B727-458F2B15AF08}" type="pres">
      <dgm:prSet presAssocID="{13F660B2-17A3-427E-8DAB-E68866D7A1C6}" presName="text4" presStyleLbl="fgAcc4" presStyleIdx="5" presStyleCnt="9" custScaleX="289795" custScaleY="193539">
        <dgm:presLayoutVars>
          <dgm:chPref val="3"/>
        </dgm:presLayoutVars>
      </dgm:prSet>
      <dgm:spPr/>
      <dgm:t>
        <a:bodyPr/>
        <a:lstStyle/>
        <a:p>
          <a:endParaRPr lang="es-EC"/>
        </a:p>
      </dgm:t>
    </dgm:pt>
    <dgm:pt modelId="{CFD70F5B-B176-40DF-A571-BF5E32188659}" type="pres">
      <dgm:prSet presAssocID="{13F660B2-17A3-427E-8DAB-E68866D7A1C6}" presName="hierChild5" presStyleCnt="0"/>
      <dgm:spPr/>
    </dgm:pt>
    <dgm:pt modelId="{8D901F40-9B24-450E-9A25-428256692D49}" type="pres">
      <dgm:prSet presAssocID="{8DB0DF95-CF6F-4127-9E66-0D340C41ABB0}" presName="Name10" presStyleLbl="parChTrans1D2" presStyleIdx="3" presStyleCnt="4" custSzX="4450122" custSzY="295472"/>
      <dgm:spPr/>
      <dgm:t>
        <a:bodyPr/>
        <a:lstStyle/>
        <a:p>
          <a:endParaRPr lang="es-EC"/>
        </a:p>
      </dgm:t>
    </dgm:pt>
    <dgm:pt modelId="{57CFACA3-C7C7-4381-9641-CA25C30568B9}" type="pres">
      <dgm:prSet presAssocID="{A2EF5D6A-0122-4D92-9745-15F8AD6ED765}" presName="hierRoot2" presStyleCnt="0"/>
      <dgm:spPr/>
    </dgm:pt>
    <dgm:pt modelId="{961362C7-4612-4BB9-BE18-B57BE153F811}" type="pres">
      <dgm:prSet presAssocID="{A2EF5D6A-0122-4D92-9745-15F8AD6ED765}" presName="composite2" presStyleCnt="0"/>
      <dgm:spPr/>
    </dgm:pt>
    <dgm:pt modelId="{2009FEFB-9030-4A5D-A11A-D66BFA748C65}" type="pres">
      <dgm:prSet presAssocID="{A2EF5D6A-0122-4D92-9745-15F8AD6ED765}" presName="background2" presStyleLbl="node2" presStyleIdx="3" presStyleCnt="4"/>
      <dgm:spPr/>
    </dgm:pt>
    <dgm:pt modelId="{735483F9-B09A-4F83-A75C-73E478FB8AFC}" type="pres">
      <dgm:prSet presAssocID="{A2EF5D6A-0122-4D92-9745-15F8AD6ED765}" presName="text2" presStyleLbl="fgAcc2" presStyleIdx="3" presStyleCnt="4" custScaleX="289795" custScaleY="193539">
        <dgm:presLayoutVars>
          <dgm:chPref val="3"/>
        </dgm:presLayoutVars>
      </dgm:prSet>
      <dgm:spPr/>
      <dgm:t>
        <a:bodyPr/>
        <a:lstStyle/>
        <a:p>
          <a:endParaRPr lang="es-EC"/>
        </a:p>
      </dgm:t>
    </dgm:pt>
    <dgm:pt modelId="{A99FDEAC-1D99-45E1-8CC1-2AC8E720CB83}" type="pres">
      <dgm:prSet presAssocID="{A2EF5D6A-0122-4D92-9745-15F8AD6ED765}" presName="hierChild3" presStyleCnt="0"/>
      <dgm:spPr/>
    </dgm:pt>
    <dgm:pt modelId="{D55177FC-15B4-4B62-BA6F-740AAF92ED03}" type="pres">
      <dgm:prSet presAssocID="{D73BC8CE-0FE2-4231-A78B-2189E3F11BFC}" presName="Name17" presStyleLbl="parChTrans1D3" presStyleIdx="3" presStyleCnt="4" custSzX="119456" custSzY="295472"/>
      <dgm:spPr/>
      <dgm:t>
        <a:bodyPr/>
        <a:lstStyle/>
        <a:p>
          <a:endParaRPr lang="es-EC"/>
        </a:p>
      </dgm:t>
    </dgm:pt>
    <dgm:pt modelId="{1326E272-84A3-4E00-B9FF-AD500FB10764}" type="pres">
      <dgm:prSet presAssocID="{F49BE806-ADA5-4F2D-A814-8DF4DF9457C5}" presName="hierRoot3" presStyleCnt="0"/>
      <dgm:spPr/>
    </dgm:pt>
    <dgm:pt modelId="{F164D8AB-C017-41DF-BE21-503D8904BD65}" type="pres">
      <dgm:prSet presAssocID="{F49BE806-ADA5-4F2D-A814-8DF4DF9457C5}" presName="composite3" presStyleCnt="0"/>
      <dgm:spPr/>
    </dgm:pt>
    <dgm:pt modelId="{A81E667B-02A5-4AA4-ACA1-6163BB30702F}" type="pres">
      <dgm:prSet presAssocID="{F49BE806-ADA5-4F2D-A814-8DF4DF9457C5}" presName="background3" presStyleLbl="node3" presStyleIdx="3" presStyleCnt="4"/>
      <dgm:spPr/>
    </dgm:pt>
    <dgm:pt modelId="{AD90B1D9-880E-4EF6-B451-B31D37A06C91}" type="pres">
      <dgm:prSet presAssocID="{F49BE806-ADA5-4F2D-A814-8DF4DF9457C5}" presName="text3" presStyleLbl="fgAcc3" presStyleIdx="3" presStyleCnt="4" custScaleX="289795" custScaleY="193539">
        <dgm:presLayoutVars>
          <dgm:chPref val="3"/>
        </dgm:presLayoutVars>
      </dgm:prSet>
      <dgm:spPr/>
      <dgm:t>
        <a:bodyPr/>
        <a:lstStyle/>
        <a:p>
          <a:endParaRPr lang="es-EC"/>
        </a:p>
      </dgm:t>
    </dgm:pt>
    <dgm:pt modelId="{6F5F3EAC-3CFD-4C09-AE7E-0668F9671F9A}" type="pres">
      <dgm:prSet presAssocID="{F49BE806-ADA5-4F2D-A814-8DF4DF9457C5}" presName="hierChild4" presStyleCnt="0"/>
      <dgm:spPr/>
    </dgm:pt>
    <dgm:pt modelId="{4669A9A8-A956-4BF0-8DEC-8D1CC9B4B7EA}" type="pres">
      <dgm:prSet presAssocID="{765C61CE-5FF2-4CFF-A59F-3D1FA159270B}" presName="Name23" presStyleLbl="parChTrans1D4" presStyleIdx="6" presStyleCnt="9" custSzX="119456" custSzY="295472"/>
      <dgm:spPr/>
      <dgm:t>
        <a:bodyPr/>
        <a:lstStyle/>
        <a:p>
          <a:endParaRPr lang="es-EC"/>
        </a:p>
      </dgm:t>
    </dgm:pt>
    <dgm:pt modelId="{082DAB4E-E81D-4DA3-AC80-BCDFC5B48640}" type="pres">
      <dgm:prSet presAssocID="{7F2D47F4-6112-47A3-8D58-DC6BBE68F531}" presName="hierRoot4" presStyleCnt="0"/>
      <dgm:spPr/>
    </dgm:pt>
    <dgm:pt modelId="{882EF936-B870-41E6-A4B1-AFFCDED57540}" type="pres">
      <dgm:prSet presAssocID="{7F2D47F4-6112-47A3-8D58-DC6BBE68F531}" presName="composite4" presStyleCnt="0"/>
      <dgm:spPr/>
    </dgm:pt>
    <dgm:pt modelId="{88D1C24C-F884-44A7-A7A9-63612688834F}" type="pres">
      <dgm:prSet presAssocID="{7F2D47F4-6112-47A3-8D58-DC6BBE68F531}" presName="background4" presStyleLbl="node4" presStyleIdx="6" presStyleCnt="9"/>
      <dgm:spPr/>
    </dgm:pt>
    <dgm:pt modelId="{F534AA37-90AE-4D78-A9AB-522A3819DFA6}" type="pres">
      <dgm:prSet presAssocID="{7F2D47F4-6112-47A3-8D58-DC6BBE68F531}" presName="text4" presStyleLbl="fgAcc4" presStyleIdx="6" presStyleCnt="9" custScaleX="289795" custScaleY="193539">
        <dgm:presLayoutVars>
          <dgm:chPref val="3"/>
        </dgm:presLayoutVars>
      </dgm:prSet>
      <dgm:spPr/>
      <dgm:t>
        <a:bodyPr/>
        <a:lstStyle/>
        <a:p>
          <a:endParaRPr lang="es-EC"/>
        </a:p>
      </dgm:t>
    </dgm:pt>
    <dgm:pt modelId="{5C261E72-54C6-4C96-BC8A-CBDBB4453267}" type="pres">
      <dgm:prSet presAssocID="{7F2D47F4-6112-47A3-8D58-DC6BBE68F531}" presName="hierChild5" presStyleCnt="0"/>
      <dgm:spPr/>
    </dgm:pt>
    <dgm:pt modelId="{870D439B-2572-4318-9865-ED8BAF46ACA3}" type="pres">
      <dgm:prSet presAssocID="{4023F4BB-54ED-45CC-99EB-7A433BC5D43A}" presName="Name23" presStyleLbl="parChTrans1D4" presStyleIdx="7" presStyleCnt="9" custSzX="119456" custSzY="295472"/>
      <dgm:spPr/>
      <dgm:t>
        <a:bodyPr/>
        <a:lstStyle/>
        <a:p>
          <a:endParaRPr lang="es-EC"/>
        </a:p>
      </dgm:t>
    </dgm:pt>
    <dgm:pt modelId="{47A0FE93-F593-49F7-9E0C-C4FA3C25C951}" type="pres">
      <dgm:prSet presAssocID="{C0672876-75B4-46C1-903B-98C449947E3A}" presName="hierRoot4" presStyleCnt="0"/>
      <dgm:spPr/>
    </dgm:pt>
    <dgm:pt modelId="{C3B41AF6-43BF-4B33-A018-76770C785B35}" type="pres">
      <dgm:prSet presAssocID="{C0672876-75B4-46C1-903B-98C449947E3A}" presName="composite4" presStyleCnt="0"/>
      <dgm:spPr/>
    </dgm:pt>
    <dgm:pt modelId="{AA48FDA1-4AFD-465A-AB3B-E5EFA63048E3}" type="pres">
      <dgm:prSet presAssocID="{C0672876-75B4-46C1-903B-98C449947E3A}" presName="background4" presStyleLbl="node4" presStyleIdx="7" presStyleCnt="9"/>
      <dgm:spPr/>
    </dgm:pt>
    <dgm:pt modelId="{4D5D2821-FC0D-45A3-8BCE-934D59096330}" type="pres">
      <dgm:prSet presAssocID="{C0672876-75B4-46C1-903B-98C449947E3A}" presName="text4" presStyleLbl="fgAcc4" presStyleIdx="7" presStyleCnt="9" custScaleX="289795" custScaleY="193539">
        <dgm:presLayoutVars>
          <dgm:chPref val="3"/>
        </dgm:presLayoutVars>
      </dgm:prSet>
      <dgm:spPr/>
      <dgm:t>
        <a:bodyPr/>
        <a:lstStyle/>
        <a:p>
          <a:endParaRPr lang="es-EC"/>
        </a:p>
      </dgm:t>
    </dgm:pt>
    <dgm:pt modelId="{2817EC48-5B79-4155-9E14-885D283EC01B}" type="pres">
      <dgm:prSet presAssocID="{C0672876-75B4-46C1-903B-98C449947E3A}" presName="hierChild5" presStyleCnt="0"/>
      <dgm:spPr/>
    </dgm:pt>
    <dgm:pt modelId="{01C8CA3C-D188-4E3B-B23D-311158E547A3}" type="pres">
      <dgm:prSet presAssocID="{9359399A-F0FD-4923-A929-FC46EC2A6E54}" presName="Name23" presStyleLbl="parChTrans1D4" presStyleIdx="8" presStyleCnt="9" custSzX="119456" custSzY="295472"/>
      <dgm:spPr/>
      <dgm:t>
        <a:bodyPr/>
        <a:lstStyle/>
        <a:p>
          <a:endParaRPr lang="es-EC"/>
        </a:p>
      </dgm:t>
    </dgm:pt>
    <dgm:pt modelId="{3F4D862F-85D5-4A14-A065-C601B030D339}" type="pres">
      <dgm:prSet presAssocID="{0E9E42BB-4B06-43CF-A3CF-088B0ED9AF96}" presName="hierRoot4" presStyleCnt="0"/>
      <dgm:spPr/>
    </dgm:pt>
    <dgm:pt modelId="{5D924575-F057-4A4C-B614-0BA2B1D6B4BA}" type="pres">
      <dgm:prSet presAssocID="{0E9E42BB-4B06-43CF-A3CF-088B0ED9AF96}" presName="composite4" presStyleCnt="0"/>
      <dgm:spPr/>
    </dgm:pt>
    <dgm:pt modelId="{A8E8A5AB-74F6-423E-82E9-152F02D75E88}" type="pres">
      <dgm:prSet presAssocID="{0E9E42BB-4B06-43CF-A3CF-088B0ED9AF96}" presName="background4" presStyleLbl="node4" presStyleIdx="8" presStyleCnt="9"/>
      <dgm:spPr/>
    </dgm:pt>
    <dgm:pt modelId="{43C8C568-F166-4D88-A893-98BC67FBD6BA}" type="pres">
      <dgm:prSet presAssocID="{0E9E42BB-4B06-43CF-A3CF-088B0ED9AF96}" presName="text4" presStyleLbl="fgAcc4" presStyleIdx="8" presStyleCnt="9" custScaleX="289795" custScaleY="193539">
        <dgm:presLayoutVars>
          <dgm:chPref val="3"/>
        </dgm:presLayoutVars>
      </dgm:prSet>
      <dgm:spPr/>
      <dgm:t>
        <a:bodyPr/>
        <a:lstStyle/>
        <a:p>
          <a:endParaRPr lang="es-EC"/>
        </a:p>
      </dgm:t>
    </dgm:pt>
    <dgm:pt modelId="{0F3DF52F-23B6-4949-ABA0-E2AAB43A7927}" type="pres">
      <dgm:prSet presAssocID="{0E9E42BB-4B06-43CF-A3CF-088B0ED9AF96}" presName="hierChild5" presStyleCnt="0"/>
      <dgm:spPr/>
    </dgm:pt>
  </dgm:ptLst>
  <dgm:cxnLst>
    <dgm:cxn modelId="{9D53427B-DD06-4D7A-9201-9B5E8F4E92AC}" type="presOf" srcId="{765C61CE-5FF2-4CFF-A59F-3D1FA159270B}" destId="{4669A9A8-A956-4BF0-8DEC-8D1CC9B4B7EA}" srcOrd="0" destOrd="0" presId="urn:microsoft.com/office/officeart/2005/8/layout/hierarchy1"/>
    <dgm:cxn modelId="{C8B69BDC-BCE4-413F-9FC1-C806DA401440}" type="presOf" srcId="{7E87A954-ED7A-4FF3-B896-07E5DD97130E}" destId="{462168DB-EEE3-4169-9B23-20359DB0411B}" srcOrd="0" destOrd="0" presId="urn:microsoft.com/office/officeart/2005/8/layout/hierarchy1"/>
    <dgm:cxn modelId="{64D12603-BB15-40F6-AFF4-78A6BA245C3A}" srcId="{E3A20F07-9430-4F6D-A0EA-D7C1E07C3622}" destId="{B371B471-B2A2-48C4-A9F0-D706C78A0E0A}" srcOrd="0" destOrd="0" parTransId="{D26ACB6A-1BE0-4449-B7E9-22A87E9B6CD8}" sibTransId="{8125FAD2-F7B3-48DF-91E3-415A530C0E66}"/>
    <dgm:cxn modelId="{CCB0BF0F-304D-43EF-A8BC-532B4A5046D3}" type="presOf" srcId="{9359399A-F0FD-4923-A929-FC46EC2A6E54}" destId="{01C8CA3C-D188-4E3B-B23D-311158E547A3}" srcOrd="0" destOrd="0" presId="urn:microsoft.com/office/officeart/2005/8/layout/hierarchy1"/>
    <dgm:cxn modelId="{F1B997D1-99FA-4069-B7EE-498BF513FF8A}" type="presOf" srcId="{F49BE806-ADA5-4F2D-A814-8DF4DF9457C5}" destId="{AD90B1D9-880E-4EF6-B451-B31D37A06C91}" srcOrd="0" destOrd="0" presId="urn:microsoft.com/office/officeart/2005/8/layout/hierarchy1"/>
    <dgm:cxn modelId="{E091105A-3E00-461C-A10B-341A4000371B}" srcId="{7F2D47F4-6112-47A3-8D58-DC6BBE68F531}" destId="{C0672876-75B4-46C1-903B-98C449947E3A}" srcOrd="0" destOrd="0" parTransId="{4023F4BB-54ED-45CC-99EB-7A433BC5D43A}" sibTransId="{A9E40E75-5019-48B2-9725-06AD90F9990E}"/>
    <dgm:cxn modelId="{40D818B4-BCC9-42B9-B699-D1F6E3A5F1E9}" type="presOf" srcId="{99B85CE4-2B74-4EAE-BA60-ABDF918A1A81}" destId="{BD4AFF54-9A45-4B76-8EEA-774E355DF9F6}" srcOrd="0" destOrd="0" presId="urn:microsoft.com/office/officeart/2005/8/layout/hierarchy1"/>
    <dgm:cxn modelId="{444C6029-C588-4244-94CD-5F3C6F662907}" type="presOf" srcId="{0E9E42BB-4B06-43CF-A3CF-088B0ED9AF96}" destId="{43C8C568-F166-4D88-A893-98BC67FBD6BA}" srcOrd="0" destOrd="0" presId="urn:microsoft.com/office/officeart/2005/8/layout/hierarchy1"/>
    <dgm:cxn modelId="{6179778F-2500-4B1C-BC2B-C38DEFC2587D}" type="presOf" srcId="{D73BC8CE-0FE2-4231-A78B-2189E3F11BFC}" destId="{D55177FC-15B4-4B62-BA6F-740AAF92ED03}" srcOrd="0" destOrd="0" presId="urn:microsoft.com/office/officeart/2005/8/layout/hierarchy1"/>
    <dgm:cxn modelId="{8E243C4D-4A96-4D60-B8CD-F7D186112308}" type="presOf" srcId="{E8CF39C0-031E-476B-A20D-0ABA2FE3E49A}" destId="{8F70CE92-E0A7-442B-8629-76EF3FEAC82F}" srcOrd="0" destOrd="0" presId="urn:microsoft.com/office/officeart/2005/8/layout/hierarchy1"/>
    <dgm:cxn modelId="{8967BF54-FF03-4467-ADFD-DEDCC4101525}" srcId="{6ADE5BDE-C6E7-4384-8E94-17493DACEFD1}" destId="{B1F4CCF7-C4D4-498B-AE9C-E173A5645EDF}" srcOrd="0" destOrd="0" parTransId="{7E87A954-ED7A-4FF3-B896-07E5DD97130E}" sibTransId="{2D5DFCD8-58A6-42C4-A237-F24E4C750E51}"/>
    <dgm:cxn modelId="{CD8FB655-299B-4716-AF90-10792F254FD8}" srcId="{E8CF39C0-031E-476B-A20D-0ABA2FE3E49A}" destId="{B104DD5E-9235-444C-AA4B-8E0D82DF752B}" srcOrd="1" destOrd="0" parTransId="{9AEC48D8-35A9-48AB-9C0E-AA70EE4EAABC}" sibTransId="{8B736375-109F-4AD7-9796-6EAB34E3241E}"/>
    <dgm:cxn modelId="{D9B34AFC-0EB8-4BC5-A5CE-663826CCEA6B}" type="presOf" srcId="{E3A20F07-9430-4F6D-A0EA-D7C1E07C3622}" destId="{66BC822A-EC6A-4B0A-8A67-8D11707B0CD7}" srcOrd="0" destOrd="0" presId="urn:microsoft.com/office/officeart/2005/8/layout/hierarchy1"/>
    <dgm:cxn modelId="{3848D2E3-00E2-4B00-9921-9E258AEB8FE5}" type="presOf" srcId="{7211DB70-96EA-4CA4-8F48-C6971874A701}" destId="{A05E6A86-AB60-4688-B8E2-375442AC0F10}" srcOrd="0" destOrd="0" presId="urn:microsoft.com/office/officeart/2005/8/layout/hierarchy1"/>
    <dgm:cxn modelId="{F2D204CF-823B-4AC9-8FAB-75F02819D648}" type="presOf" srcId="{B371B471-B2A2-48C4-A9F0-D706C78A0E0A}" destId="{9402ED9A-DFBC-4C06-9B71-8F22EC71C5B7}" srcOrd="0" destOrd="0" presId="urn:microsoft.com/office/officeart/2005/8/layout/hierarchy1"/>
    <dgm:cxn modelId="{74CC0CE8-88B5-4DA0-A710-BF70AA9E3348}" type="presOf" srcId="{7FD7858A-8589-48A6-ABEF-73174DBA7ACF}" destId="{E7A90A8C-543F-41DE-9563-2D06FF5366C3}" srcOrd="0" destOrd="0" presId="urn:microsoft.com/office/officeart/2005/8/layout/hierarchy1"/>
    <dgm:cxn modelId="{856189B4-24FE-4FA0-A9C8-833EB157C7B5}" type="presOf" srcId="{AAEDEBC8-EAB7-41DF-A837-4332EBC16076}" destId="{552FAA17-A80D-45B8-B573-DADF88503EC6}" srcOrd="0" destOrd="0" presId="urn:microsoft.com/office/officeart/2005/8/layout/hierarchy1"/>
    <dgm:cxn modelId="{99A3C583-4333-4095-AA33-C8176F3B5E2A}" type="presOf" srcId="{130CCAC8-83F5-4222-AE01-5743FA156D40}" destId="{ED3FB51A-2F9A-4ADA-8BB7-FE8976A13C8E}" srcOrd="0" destOrd="0" presId="urn:microsoft.com/office/officeart/2005/8/layout/hierarchy1"/>
    <dgm:cxn modelId="{3A356016-4374-476E-95C8-33CCEE425E0E}" type="presOf" srcId="{7F2D47F4-6112-47A3-8D58-DC6BBE68F531}" destId="{F534AA37-90AE-4D78-A9AB-522A3819DFA6}" srcOrd="0" destOrd="0" presId="urn:microsoft.com/office/officeart/2005/8/layout/hierarchy1"/>
    <dgm:cxn modelId="{F1A2BEBF-3723-4560-A008-5AF5D0097778}" type="presOf" srcId="{59F170BE-4DC9-49C6-9BA2-0600B0C34B85}" destId="{1BC88823-8D2C-48CC-BEC7-78AAF95E9C77}" srcOrd="0" destOrd="0" presId="urn:microsoft.com/office/officeart/2005/8/layout/hierarchy1"/>
    <dgm:cxn modelId="{037D933D-56A4-442A-9212-4E5589E17073}" srcId="{E8CF39C0-031E-476B-A20D-0ABA2FE3E49A}" destId="{900E1E75-B706-4292-BFB6-813F7AAA683E}" srcOrd="0" destOrd="0" parTransId="{DFAECE71-DBBB-411C-8E81-FA5179E618D6}" sibTransId="{94A61784-6D84-48F1-AF69-34104FD86A6C}"/>
    <dgm:cxn modelId="{CDA324FA-EE39-4A66-8E3B-DE7B315C8736}" srcId="{C0672876-75B4-46C1-903B-98C449947E3A}" destId="{0E9E42BB-4B06-43CF-A3CF-088B0ED9AF96}" srcOrd="0" destOrd="0" parTransId="{9359399A-F0FD-4923-A929-FC46EC2A6E54}" sibTransId="{95DCD1A3-F19B-4E28-B157-93196DAB5622}"/>
    <dgm:cxn modelId="{7231CA0D-F9E2-4C48-AF4C-EBB601490F77}" srcId="{14D0B9C6-443C-4B8A-B33C-323151A4A095}" destId="{E8CF39C0-031E-476B-A20D-0ABA2FE3E49A}" srcOrd="0" destOrd="0" parTransId="{C9570465-B65C-4389-8851-430545A6659A}" sibTransId="{9CB4A222-F53F-492C-8E33-C02A26C5BD22}"/>
    <dgm:cxn modelId="{580E33ED-397D-4A67-9BF0-5A006C6A530C}" srcId="{130CCAC8-83F5-4222-AE01-5743FA156D40}" destId="{13F660B2-17A3-427E-8DAB-E68866D7A1C6}" srcOrd="0" destOrd="0" parTransId="{8DA250E3-4EA8-4F8B-8A1A-B1F5C35A1C90}" sibTransId="{9394EDA0-1D27-45F4-A352-6EF3D1D56324}"/>
    <dgm:cxn modelId="{CA5280DD-3687-485D-A63B-7C415C397459}" srcId="{B1F4CCF7-C4D4-498B-AE9C-E173A5645EDF}" destId="{AAEDEBC8-EAB7-41DF-A837-4332EBC16076}" srcOrd="0" destOrd="0" parTransId="{7FD7858A-8589-48A6-ABEF-73174DBA7ACF}" sibTransId="{EE68A99A-5CDE-4DDD-B374-5C914EF341C5}"/>
    <dgm:cxn modelId="{67CF994E-20B1-4F01-B045-72374887C0FE}" type="presOf" srcId="{B104DD5E-9235-444C-AA4B-8E0D82DF752B}" destId="{10266B2C-34AB-47AD-918B-D45F1CB7161A}" srcOrd="0" destOrd="0" presId="urn:microsoft.com/office/officeart/2005/8/layout/hierarchy1"/>
    <dgm:cxn modelId="{539E6743-B944-4975-89E7-BFC79A8B4CD7}" srcId="{900E1E75-B706-4292-BFB6-813F7AAA683E}" destId="{7211DB70-96EA-4CA4-8F48-C6971874A701}" srcOrd="0" destOrd="0" parTransId="{A7B0B2BB-BE81-44E9-A5F6-ADE19A7A4A9F}" sibTransId="{1C365D4E-F004-42A3-88EB-803CCBB42D0F}"/>
    <dgm:cxn modelId="{93459C69-4C8A-4F39-84EF-F5BB0AF51A65}" srcId="{E8FEA261-51E8-4107-9C56-9A5AAAD40B07}" destId="{130CCAC8-83F5-4222-AE01-5743FA156D40}" srcOrd="0" destOrd="0" parTransId="{695FDE3D-1EE9-4B54-A9CB-2F9A6C414E42}" sibTransId="{E55C2C48-530F-4A75-85AB-079BE7DFC379}"/>
    <dgm:cxn modelId="{5F43EE9A-9E8C-41CE-9340-8A7EDF01F085}" type="presOf" srcId="{C0672876-75B4-46C1-903B-98C449947E3A}" destId="{4D5D2821-FC0D-45A3-8BCE-934D59096330}" srcOrd="0" destOrd="0" presId="urn:microsoft.com/office/officeart/2005/8/layout/hierarchy1"/>
    <dgm:cxn modelId="{85D34DFA-F03A-4043-95CC-43D69F8C81DF}" srcId="{B371B471-B2A2-48C4-A9F0-D706C78A0E0A}" destId="{E8FEA261-51E8-4107-9C56-9A5AAAD40B07}" srcOrd="0" destOrd="0" parTransId="{21D0A88A-6FD8-4FD4-9769-F9E018B4FB39}" sibTransId="{75A0F866-3E40-4C55-B2B5-69785DFE086F}"/>
    <dgm:cxn modelId="{FA462633-2C5F-4557-8157-40CC686B627D}" type="presOf" srcId="{11E5034E-BF0F-4E1D-AB40-07ECABEECC38}" destId="{38D1D153-0B2A-424F-8269-40B629B7A852}" srcOrd="0" destOrd="0" presId="urn:microsoft.com/office/officeart/2005/8/layout/hierarchy1"/>
    <dgm:cxn modelId="{AD05955B-536E-403A-BC4B-AEABF9DC4986}" type="presOf" srcId="{8DA250E3-4EA8-4F8B-8A1A-B1F5C35A1C90}" destId="{CA97FBFA-8211-42E0-B41A-287CC94F9E7A}" srcOrd="0" destOrd="0" presId="urn:microsoft.com/office/officeart/2005/8/layout/hierarchy1"/>
    <dgm:cxn modelId="{49D3EE58-346D-4EC2-89BC-862C2E9E2514}" type="presOf" srcId="{76F14107-379F-450A-8231-C706E053F1E3}" destId="{9AF73566-F294-45D0-A1A9-B9D906AD193C}" srcOrd="0" destOrd="0" presId="urn:microsoft.com/office/officeart/2005/8/layout/hierarchy1"/>
    <dgm:cxn modelId="{F5B4FBBA-B230-4E87-A9F0-889DF4617083}" type="presOf" srcId="{6ADE5BDE-C6E7-4384-8E94-17493DACEFD1}" destId="{F840AD14-9C0C-400B-AD24-3CDF047F79D7}" srcOrd="0" destOrd="0" presId="urn:microsoft.com/office/officeart/2005/8/layout/hierarchy1"/>
    <dgm:cxn modelId="{E5361624-A982-4146-9D89-E82A2296A084}" type="presOf" srcId="{9AEC48D8-35A9-48AB-9C0E-AA70EE4EAABC}" destId="{929A20BA-1A4D-4369-AE5C-97747B99C267}" srcOrd="0" destOrd="0" presId="urn:microsoft.com/office/officeart/2005/8/layout/hierarchy1"/>
    <dgm:cxn modelId="{D8CFAD9A-346F-4F96-8213-52844996788F}" srcId="{E8CF39C0-031E-476B-A20D-0ABA2FE3E49A}" destId="{A2EF5D6A-0122-4D92-9745-15F8AD6ED765}" srcOrd="3" destOrd="0" parTransId="{8DB0DF95-CF6F-4127-9E66-0D340C41ABB0}" sibTransId="{A5FD96DA-A295-4AEC-8DEA-1438A57893F2}"/>
    <dgm:cxn modelId="{D1FD9E9A-8329-48ED-81D3-0948C8BC0A23}" type="presOf" srcId="{A7B0B2BB-BE81-44E9-A5F6-ADE19A7A4A9F}" destId="{2DD0EBAF-8B6D-4208-AD2E-C6BE5D3C6521}" srcOrd="0" destOrd="0" presId="urn:microsoft.com/office/officeart/2005/8/layout/hierarchy1"/>
    <dgm:cxn modelId="{B66FED23-A22D-4BA4-8D5C-828C62202ABD}" srcId="{AAEDEBC8-EAB7-41DF-A837-4332EBC16076}" destId="{76F14107-379F-450A-8231-C706E053F1E3}" srcOrd="0" destOrd="0" parTransId="{59F170BE-4DC9-49C6-9BA2-0600B0C34B85}" sibTransId="{E544D3CA-2F4C-4FB0-AA9B-B52894E80F52}"/>
    <dgm:cxn modelId="{771D8008-2681-49CF-A151-21E5B2B05D7C}" type="presOf" srcId="{DFAECE71-DBBB-411C-8E81-FA5179E618D6}" destId="{A443593B-8E10-464B-994B-F36C020D6E5D}" srcOrd="0" destOrd="0" presId="urn:microsoft.com/office/officeart/2005/8/layout/hierarchy1"/>
    <dgm:cxn modelId="{490B5364-A80E-4783-BFAB-33CB43D9032D}" type="presOf" srcId="{21D0A88A-6FD8-4FD4-9769-F9E018B4FB39}" destId="{F88433DA-9693-414B-85D8-A84D187690BA}" srcOrd="0" destOrd="0" presId="urn:microsoft.com/office/officeart/2005/8/layout/hierarchy1"/>
    <dgm:cxn modelId="{417E8E02-7120-4182-9E3C-FE3C280CE74B}" srcId="{B104DD5E-9235-444C-AA4B-8E0D82DF752B}" destId="{6ADE5BDE-C6E7-4384-8E94-17493DACEFD1}" srcOrd="0" destOrd="0" parTransId="{99B85CE4-2B74-4EAE-BA60-ABDF918A1A81}" sibTransId="{1D7C0A30-E8FD-415A-ABBA-72A56C8D0423}"/>
    <dgm:cxn modelId="{4545C52F-7925-499E-B61D-286D1E5AA83C}" srcId="{F49BE806-ADA5-4F2D-A814-8DF4DF9457C5}" destId="{7F2D47F4-6112-47A3-8D58-DC6BBE68F531}" srcOrd="0" destOrd="0" parTransId="{765C61CE-5FF2-4CFF-A59F-3D1FA159270B}" sibTransId="{DA68A1D8-DB81-4448-AECB-98E78AB4EF8A}"/>
    <dgm:cxn modelId="{E3E46412-54B0-45BD-866E-10C0E345EB05}" srcId="{A2EF5D6A-0122-4D92-9745-15F8AD6ED765}" destId="{F49BE806-ADA5-4F2D-A814-8DF4DF9457C5}" srcOrd="0" destOrd="0" parTransId="{D73BC8CE-0FE2-4231-A78B-2189E3F11BFC}" sibTransId="{41B052DE-999B-4F6E-B24E-4A342880045F}"/>
    <dgm:cxn modelId="{A539849F-B699-42A6-8C91-0BB994E932F4}" type="presOf" srcId="{4023F4BB-54ED-45CC-99EB-7A433BC5D43A}" destId="{870D439B-2572-4318-9865-ED8BAF46ACA3}" srcOrd="0" destOrd="0" presId="urn:microsoft.com/office/officeart/2005/8/layout/hierarchy1"/>
    <dgm:cxn modelId="{AA0DAB5F-1228-4B5A-AD39-4DB64891A282}" type="presOf" srcId="{13F660B2-17A3-427E-8DAB-E68866D7A1C6}" destId="{A9C6BB64-48C5-44F6-B727-458F2B15AF08}" srcOrd="0" destOrd="0" presId="urn:microsoft.com/office/officeart/2005/8/layout/hierarchy1"/>
    <dgm:cxn modelId="{68FEE615-C7D9-47FB-9FA1-4D11E745BD15}" type="presOf" srcId="{8DB0DF95-CF6F-4127-9E66-0D340C41ABB0}" destId="{8D901F40-9B24-450E-9A25-428256692D49}" srcOrd="0" destOrd="0" presId="urn:microsoft.com/office/officeart/2005/8/layout/hierarchy1"/>
    <dgm:cxn modelId="{AAC3324B-C9D1-4BA8-8D2D-70D0C4298349}" type="presOf" srcId="{D26ACB6A-1BE0-4449-B7E9-22A87E9B6CD8}" destId="{0C428C2E-CE75-4C5C-BDBA-88E67C6EC295}" srcOrd="0" destOrd="0" presId="urn:microsoft.com/office/officeart/2005/8/layout/hierarchy1"/>
    <dgm:cxn modelId="{ED77AC1B-B78C-4366-BD82-143A764211AD}" type="presOf" srcId="{A2EF5D6A-0122-4D92-9745-15F8AD6ED765}" destId="{735483F9-B09A-4F83-A75C-73E478FB8AFC}" srcOrd="0" destOrd="0" presId="urn:microsoft.com/office/officeart/2005/8/layout/hierarchy1"/>
    <dgm:cxn modelId="{3F5F6ADA-ED1A-4876-9F19-010EA1AF4425}" type="presOf" srcId="{14D0B9C6-443C-4B8A-B33C-323151A4A095}" destId="{11DBE36D-C58B-47CD-839E-3C0C43A4C740}" srcOrd="0" destOrd="0" presId="urn:microsoft.com/office/officeart/2005/8/layout/hierarchy1"/>
    <dgm:cxn modelId="{F3E615CA-C905-408A-BF9E-78BFAB1F3A91}" type="presOf" srcId="{B1F4CCF7-C4D4-498B-AE9C-E173A5645EDF}" destId="{89643081-7965-4DE7-B2FE-BA703D0F23C0}" srcOrd="0" destOrd="0" presId="urn:microsoft.com/office/officeart/2005/8/layout/hierarchy1"/>
    <dgm:cxn modelId="{A3AFCB9C-32C6-474D-9121-FFB50670515D}" type="presOf" srcId="{695FDE3D-1EE9-4B54-A9CB-2F9A6C414E42}" destId="{AC179960-FDAE-4427-8224-B9C4968B0B74}" srcOrd="0" destOrd="0" presId="urn:microsoft.com/office/officeart/2005/8/layout/hierarchy1"/>
    <dgm:cxn modelId="{4B67908D-1EEB-4550-B008-21A33BB95318}" type="presOf" srcId="{900E1E75-B706-4292-BFB6-813F7AAA683E}" destId="{68635666-097E-47C4-8340-A2E66456563F}" srcOrd="0" destOrd="0" presId="urn:microsoft.com/office/officeart/2005/8/layout/hierarchy1"/>
    <dgm:cxn modelId="{83F23025-F122-4BC5-8041-78960F5EB2DA}" srcId="{E8CF39C0-031E-476B-A20D-0ABA2FE3E49A}" destId="{E3A20F07-9430-4F6D-A0EA-D7C1E07C3622}" srcOrd="2" destOrd="0" parTransId="{11E5034E-BF0F-4E1D-AB40-07ECABEECC38}" sibTransId="{67D60334-35E6-4EDC-B9D6-68B70DCBF02F}"/>
    <dgm:cxn modelId="{397FCFDF-219F-4E68-92D8-17CE4B6BA777}" type="presOf" srcId="{E8FEA261-51E8-4107-9C56-9A5AAAD40B07}" destId="{5858E3F8-2E33-4A3F-8A60-B65309A1138A}" srcOrd="0" destOrd="0" presId="urn:microsoft.com/office/officeart/2005/8/layout/hierarchy1"/>
    <dgm:cxn modelId="{7027607D-DD7F-4077-AD45-1F94A4749631}" type="presParOf" srcId="{11DBE36D-C58B-47CD-839E-3C0C43A4C740}" destId="{3C7BC5EC-DEBB-44E2-AA85-7B9BF80D0236}" srcOrd="0" destOrd="0" presId="urn:microsoft.com/office/officeart/2005/8/layout/hierarchy1"/>
    <dgm:cxn modelId="{5EA4FAAE-35B1-4C66-AAC8-D80B585F4ADD}" type="presParOf" srcId="{3C7BC5EC-DEBB-44E2-AA85-7B9BF80D0236}" destId="{1FE9CCC9-1BC1-4827-8AC7-0F0155F2BABF}" srcOrd="0" destOrd="0" presId="urn:microsoft.com/office/officeart/2005/8/layout/hierarchy1"/>
    <dgm:cxn modelId="{CF2BF30E-F616-47FD-A00F-DB50445E6F89}" type="presParOf" srcId="{1FE9CCC9-1BC1-4827-8AC7-0F0155F2BABF}" destId="{33B8F6F1-5F52-45C7-BA95-8B55EA99DFCE}" srcOrd="0" destOrd="0" presId="urn:microsoft.com/office/officeart/2005/8/layout/hierarchy1"/>
    <dgm:cxn modelId="{5820EB05-4688-4B1A-AF7E-8A1D0CB7ED0A}" type="presParOf" srcId="{1FE9CCC9-1BC1-4827-8AC7-0F0155F2BABF}" destId="{8F70CE92-E0A7-442B-8629-76EF3FEAC82F}" srcOrd="1" destOrd="0" presId="urn:microsoft.com/office/officeart/2005/8/layout/hierarchy1"/>
    <dgm:cxn modelId="{7DD2D302-CA43-44CD-8AC1-A652593767A1}" type="presParOf" srcId="{3C7BC5EC-DEBB-44E2-AA85-7B9BF80D0236}" destId="{C2FCF2F2-9954-4028-A565-1ED68947DFD5}" srcOrd="1" destOrd="0" presId="urn:microsoft.com/office/officeart/2005/8/layout/hierarchy1"/>
    <dgm:cxn modelId="{2C1A8B67-6467-45CE-B89E-27446D8C8AD5}" type="presParOf" srcId="{C2FCF2F2-9954-4028-A565-1ED68947DFD5}" destId="{A443593B-8E10-464B-994B-F36C020D6E5D}" srcOrd="0" destOrd="0" presId="urn:microsoft.com/office/officeart/2005/8/layout/hierarchy1"/>
    <dgm:cxn modelId="{BB6B591D-FC75-4267-A443-16B220DC3BF1}" type="presParOf" srcId="{C2FCF2F2-9954-4028-A565-1ED68947DFD5}" destId="{C9F49404-8FCF-4300-A9AE-C9B3713A1E40}" srcOrd="1" destOrd="0" presId="urn:microsoft.com/office/officeart/2005/8/layout/hierarchy1"/>
    <dgm:cxn modelId="{1B6F1E4B-D17B-4787-9EBA-DAE90515EA3E}" type="presParOf" srcId="{C9F49404-8FCF-4300-A9AE-C9B3713A1E40}" destId="{2FA95F11-7D8F-46F0-A744-F9AFCC66AB29}" srcOrd="0" destOrd="0" presId="urn:microsoft.com/office/officeart/2005/8/layout/hierarchy1"/>
    <dgm:cxn modelId="{07C7632E-4CA3-4345-806B-08A3753C5D47}" type="presParOf" srcId="{2FA95F11-7D8F-46F0-A744-F9AFCC66AB29}" destId="{9B7A076A-7F1A-4285-8454-93A7D173448C}" srcOrd="0" destOrd="0" presId="urn:microsoft.com/office/officeart/2005/8/layout/hierarchy1"/>
    <dgm:cxn modelId="{015EDEF7-9D0E-41C2-9C4A-3D60E5568310}" type="presParOf" srcId="{2FA95F11-7D8F-46F0-A744-F9AFCC66AB29}" destId="{68635666-097E-47C4-8340-A2E66456563F}" srcOrd="1" destOrd="0" presId="urn:microsoft.com/office/officeart/2005/8/layout/hierarchy1"/>
    <dgm:cxn modelId="{DC3455C2-7042-4886-8570-84075E58375A}" type="presParOf" srcId="{C9F49404-8FCF-4300-A9AE-C9B3713A1E40}" destId="{643F0C9C-DBD4-422F-96EE-548852E703AE}" srcOrd="1" destOrd="0" presId="urn:microsoft.com/office/officeart/2005/8/layout/hierarchy1"/>
    <dgm:cxn modelId="{D0F17CB7-E325-4780-84EC-1F7AE02EE54B}" type="presParOf" srcId="{643F0C9C-DBD4-422F-96EE-548852E703AE}" destId="{2DD0EBAF-8B6D-4208-AD2E-C6BE5D3C6521}" srcOrd="0" destOrd="0" presId="urn:microsoft.com/office/officeart/2005/8/layout/hierarchy1"/>
    <dgm:cxn modelId="{DD4D76D5-7C3D-4925-8F19-4F06E3388B09}" type="presParOf" srcId="{643F0C9C-DBD4-422F-96EE-548852E703AE}" destId="{C74DFC57-5B0D-435F-B4B0-C11CF3F9AB98}" srcOrd="1" destOrd="0" presId="urn:microsoft.com/office/officeart/2005/8/layout/hierarchy1"/>
    <dgm:cxn modelId="{7C3E1C7D-DCAF-4AFA-A0C9-FD65FB4309F7}" type="presParOf" srcId="{C74DFC57-5B0D-435F-B4B0-C11CF3F9AB98}" destId="{15CA7271-C7B1-4D37-B1FA-9B6FE3FAF731}" srcOrd="0" destOrd="0" presId="urn:microsoft.com/office/officeart/2005/8/layout/hierarchy1"/>
    <dgm:cxn modelId="{29ADC22E-0E32-4442-853C-A939B1794461}" type="presParOf" srcId="{15CA7271-C7B1-4D37-B1FA-9B6FE3FAF731}" destId="{5822BA6D-632C-493C-B9FD-D1DC36A8FA9D}" srcOrd="0" destOrd="0" presId="urn:microsoft.com/office/officeart/2005/8/layout/hierarchy1"/>
    <dgm:cxn modelId="{BC1451CB-BCC3-4082-8190-B95A16CBC00F}" type="presParOf" srcId="{15CA7271-C7B1-4D37-B1FA-9B6FE3FAF731}" destId="{A05E6A86-AB60-4688-B8E2-375442AC0F10}" srcOrd="1" destOrd="0" presId="urn:microsoft.com/office/officeart/2005/8/layout/hierarchy1"/>
    <dgm:cxn modelId="{B2528851-881F-4277-B498-82B271E5A892}" type="presParOf" srcId="{C74DFC57-5B0D-435F-B4B0-C11CF3F9AB98}" destId="{CD9D0F62-40A4-4DFF-8975-78808465148F}" srcOrd="1" destOrd="0" presId="urn:microsoft.com/office/officeart/2005/8/layout/hierarchy1"/>
    <dgm:cxn modelId="{EF2530E0-8557-4FEC-BBE3-6B8563D2D516}" type="presParOf" srcId="{C2FCF2F2-9954-4028-A565-1ED68947DFD5}" destId="{929A20BA-1A4D-4369-AE5C-97747B99C267}" srcOrd="2" destOrd="0" presId="urn:microsoft.com/office/officeart/2005/8/layout/hierarchy1"/>
    <dgm:cxn modelId="{C31A992A-DE80-463A-99D7-0BC65373049E}" type="presParOf" srcId="{C2FCF2F2-9954-4028-A565-1ED68947DFD5}" destId="{BCA493E9-40AD-4B8B-BADC-F56EF8648CA3}" srcOrd="3" destOrd="0" presId="urn:microsoft.com/office/officeart/2005/8/layout/hierarchy1"/>
    <dgm:cxn modelId="{7CB321DC-4995-4727-861F-BED7B2147C2B}" type="presParOf" srcId="{BCA493E9-40AD-4B8B-BADC-F56EF8648CA3}" destId="{91BD25DD-20D8-4AFB-9FF2-357D9CC9164D}" srcOrd="0" destOrd="0" presId="urn:microsoft.com/office/officeart/2005/8/layout/hierarchy1"/>
    <dgm:cxn modelId="{01963CAD-612C-4686-912B-61AEBE185EC6}" type="presParOf" srcId="{91BD25DD-20D8-4AFB-9FF2-357D9CC9164D}" destId="{EAF817BE-3A48-4369-83E4-7AA29842E05F}" srcOrd="0" destOrd="0" presId="urn:microsoft.com/office/officeart/2005/8/layout/hierarchy1"/>
    <dgm:cxn modelId="{33D4B8ED-8100-4884-BEA2-82C3EAE67218}" type="presParOf" srcId="{91BD25DD-20D8-4AFB-9FF2-357D9CC9164D}" destId="{10266B2C-34AB-47AD-918B-D45F1CB7161A}" srcOrd="1" destOrd="0" presId="urn:microsoft.com/office/officeart/2005/8/layout/hierarchy1"/>
    <dgm:cxn modelId="{D8E85840-0CB2-4E4D-A112-CBFF9885EB3C}" type="presParOf" srcId="{BCA493E9-40AD-4B8B-BADC-F56EF8648CA3}" destId="{4CD52833-2ADE-42C9-B984-AEF913311032}" srcOrd="1" destOrd="0" presId="urn:microsoft.com/office/officeart/2005/8/layout/hierarchy1"/>
    <dgm:cxn modelId="{B03F5BD6-42BC-43D1-B0F8-3F34AFE8CE47}" type="presParOf" srcId="{4CD52833-2ADE-42C9-B984-AEF913311032}" destId="{BD4AFF54-9A45-4B76-8EEA-774E355DF9F6}" srcOrd="0" destOrd="0" presId="urn:microsoft.com/office/officeart/2005/8/layout/hierarchy1"/>
    <dgm:cxn modelId="{89CC40CA-6E1E-4C1F-95A8-BD8DF06BBDC7}" type="presParOf" srcId="{4CD52833-2ADE-42C9-B984-AEF913311032}" destId="{002C71F9-D9A9-49C9-8CF7-41CF471A9A58}" srcOrd="1" destOrd="0" presId="urn:microsoft.com/office/officeart/2005/8/layout/hierarchy1"/>
    <dgm:cxn modelId="{89546B64-FD5C-484B-83AA-FF46CB9EA5DE}" type="presParOf" srcId="{002C71F9-D9A9-49C9-8CF7-41CF471A9A58}" destId="{B61619EE-DEF0-40CA-AB00-947AA3B29985}" srcOrd="0" destOrd="0" presId="urn:microsoft.com/office/officeart/2005/8/layout/hierarchy1"/>
    <dgm:cxn modelId="{E698655C-AA07-4AA4-86B2-5CD959D6BC60}" type="presParOf" srcId="{B61619EE-DEF0-40CA-AB00-947AA3B29985}" destId="{E660C432-6724-4BD1-B694-BA3ED0B2FAA4}" srcOrd="0" destOrd="0" presId="urn:microsoft.com/office/officeart/2005/8/layout/hierarchy1"/>
    <dgm:cxn modelId="{66345627-0171-4E22-B87F-6ADAA654035E}" type="presParOf" srcId="{B61619EE-DEF0-40CA-AB00-947AA3B29985}" destId="{F840AD14-9C0C-400B-AD24-3CDF047F79D7}" srcOrd="1" destOrd="0" presId="urn:microsoft.com/office/officeart/2005/8/layout/hierarchy1"/>
    <dgm:cxn modelId="{B4181C97-13E4-4E9E-9F0C-803DE990B39B}" type="presParOf" srcId="{002C71F9-D9A9-49C9-8CF7-41CF471A9A58}" destId="{056F568F-2089-44DB-83F2-0588C8E7EF0F}" srcOrd="1" destOrd="0" presId="urn:microsoft.com/office/officeart/2005/8/layout/hierarchy1"/>
    <dgm:cxn modelId="{75EEF5B2-B245-469D-99FE-136AF31EBD56}" type="presParOf" srcId="{056F568F-2089-44DB-83F2-0588C8E7EF0F}" destId="{462168DB-EEE3-4169-9B23-20359DB0411B}" srcOrd="0" destOrd="0" presId="urn:microsoft.com/office/officeart/2005/8/layout/hierarchy1"/>
    <dgm:cxn modelId="{B5F208B5-000E-4B5F-9AAE-45F088E1A76C}" type="presParOf" srcId="{056F568F-2089-44DB-83F2-0588C8E7EF0F}" destId="{BE528D3C-F8B3-4A9F-B49B-B6023AE42081}" srcOrd="1" destOrd="0" presId="urn:microsoft.com/office/officeart/2005/8/layout/hierarchy1"/>
    <dgm:cxn modelId="{384EC8A0-5746-40D5-8BD7-AA447292A502}" type="presParOf" srcId="{BE528D3C-F8B3-4A9F-B49B-B6023AE42081}" destId="{7F411A35-6425-42E5-B187-078CC2E050AC}" srcOrd="0" destOrd="0" presId="urn:microsoft.com/office/officeart/2005/8/layout/hierarchy1"/>
    <dgm:cxn modelId="{4AF0727E-9585-40C7-B4EF-ECF8156CA06A}" type="presParOf" srcId="{7F411A35-6425-42E5-B187-078CC2E050AC}" destId="{B5B61DBC-7644-4E5B-A64D-26B77586A129}" srcOrd="0" destOrd="0" presId="urn:microsoft.com/office/officeart/2005/8/layout/hierarchy1"/>
    <dgm:cxn modelId="{FEA3DD7B-1392-4869-B3C3-84E4176B8E08}" type="presParOf" srcId="{7F411A35-6425-42E5-B187-078CC2E050AC}" destId="{89643081-7965-4DE7-B2FE-BA703D0F23C0}" srcOrd="1" destOrd="0" presId="urn:microsoft.com/office/officeart/2005/8/layout/hierarchy1"/>
    <dgm:cxn modelId="{E023B6AA-207E-4D1F-9B4F-3B438BD52FF1}" type="presParOf" srcId="{BE528D3C-F8B3-4A9F-B49B-B6023AE42081}" destId="{B569E25F-1B66-4738-8A35-67CB419A2075}" srcOrd="1" destOrd="0" presId="urn:microsoft.com/office/officeart/2005/8/layout/hierarchy1"/>
    <dgm:cxn modelId="{80CFDCEB-1FB7-418F-B5BD-1DB42EFC8C5A}" type="presParOf" srcId="{B569E25F-1B66-4738-8A35-67CB419A2075}" destId="{E7A90A8C-543F-41DE-9563-2D06FF5366C3}" srcOrd="0" destOrd="0" presId="urn:microsoft.com/office/officeart/2005/8/layout/hierarchy1"/>
    <dgm:cxn modelId="{82A535F4-DCC1-496E-A7B2-66164505721C}" type="presParOf" srcId="{B569E25F-1B66-4738-8A35-67CB419A2075}" destId="{AE322DFF-0D88-47BE-AE60-01D09E07D6CD}" srcOrd="1" destOrd="0" presId="urn:microsoft.com/office/officeart/2005/8/layout/hierarchy1"/>
    <dgm:cxn modelId="{30C1A351-2F42-47DD-A262-66301B3D7ECF}" type="presParOf" srcId="{AE322DFF-0D88-47BE-AE60-01D09E07D6CD}" destId="{2ED57ECC-6A9D-4311-A985-715810BA08C1}" srcOrd="0" destOrd="0" presId="urn:microsoft.com/office/officeart/2005/8/layout/hierarchy1"/>
    <dgm:cxn modelId="{CB79AD6D-A24B-478E-A939-2CD0B793AB95}" type="presParOf" srcId="{2ED57ECC-6A9D-4311-A985-715810BA08C1}" destId="{C51E9DE7-B06A-446D-9130-2AA3E5210206}" srcOrd="0" destOrd="0" presId="urn:microsoft.com/office/officeart/2005/8/layout/hierarchy1"/>
    <dgm:cxn modelId="{4CB7DF47-C807-4BF8-8D92-1A00CB70E5ED}" type="presParOf" srcId="{2ED57ECC-6A9D-4311-A985-715810BA08C1}" destId="{552FAA17-A80D-45B8-B573-DADF88503EC6}" srcOrd="1" destOrd="0" presId="urn:microsoft.com/office/officeart/2005/8/layout/hierarchy1"/>
    <dgm:cxn modelId="{BF8C0162-0E76-41DF-BC44-3830B19DD84B}" type="presParOf" srcId="{AE322DFF-0D88-47BE-AE60-01D09E07D6CD}" destId="{3BAFED13-F948-4FA0-AA52-638A9B127995}" srcOrd="1" destOrd="0" presId="urn:microsoft.com/office/officeart/2005/8/layout/hierarchy1"/>
    <dgm:cxn modelId="{0DB746E7-1124-4883-B10E-991A762B7260}" type="presParOf" srcId="{3BAFED13-F948-4FA0-AA52-638A9B127995}" destId="{1BC88823-8D2C-48CC-BEC7-78AAF95E9C77}" srcOrd="0" destOrd="0" presId="urn:microsoft.com/office/officeart/2005/8/layout/hierarchy1"/>
    <dgm:cxn modelId="{A6D9D03A-CD3F-4669-AE48-0B0581F05108}" type="presParOf" srcId="{3BAFED13-F948-4FA0-AA52-638A9B127995}" destId="{197898F4-CD5D-4A27-8AAC-2C5DF391E1AA}" srcOrd="1" destOrd="0" presId="urn:microsoft.com/office/officeart/2005/8/layout/hierarchy1"/>
    <dgm:cxn modelId="{9C452528-8D33-4963-9ACB-F4D5182A9935}" type="presParOf" srcId="{197898F4-CD5D-4A27-8AAC-2C5DF391E1AA}" destId="{7F76FAA2-A93C-440C-A94E-0A4739040C32}" srcOrd="0" destOrd="0" presId="urn:microsoft.com/office/officeart/2005/8/layout/hierarchy1"/>
    <dgm:cxn modelId="{8C79FF75-0420-4CF5-8B09-9C5E1E342C8A}" type="presParOf" srcId="{7F76FAA2-A93C-440C-A94E-0A4739040C32}" destId="{CBE6C8ED-7570-4865-9006-73311D4527BA}" srcOrd="0" destOrd="0" presId="urn:microsoft.com/office/officeart/2005/8/layout/hierarchy1"/>
    <dgm:cxn modelId="{F9C18D1E-5DA5-406C-87FE-81489BC631B5}" type="presParOf" srcId="{7F76FAA2-A93C-440C-A94E-0A4739040C32}" destId="{9AF73566-F294-45D0-A1A9-B9D906AD193C}" srcOrd="1" destOrd="0" presId="urn:microsoft.com/office/officeart/2005/8/layout/hierarchy1"/>
    <dgm:cxn modelId="{5572F977-61B7-426B-A9BD-008F3F9D75E2}" type="presParOf" srcId="{197898F4-CD5D-4A27-8AAC-2C5DF391E1AA}" destId="{584D8549-D02E-4714-A5CD-67125B0787AE}" srcOrd="1" destOrd="0" presId="urn:microsoft.com/office/officeart/2005/8/layout/hierarchy1"/>
    <dgm:cxn modelId="{63C5D872-A4C9-4B7A-A875-7F9FBDFA6E1D}" type="presParOf" srcId="{C2FCF2F2-9954-4028-A565-1ED68947DFD5}" destId="{38D1D153-0B2A-424F-8269-40B629B7A852}" srcOrd="4" destOrd="0" presId="urn:microsoft.com/office/officeart/2005/8/layout/hierarchy1"/>
    <dgm:cxn modelId="{E6DCD66B-CC67-4EA3-8D13-75506726C3AA}" type="presParOf" srcId="{C2FCF2F2-9954-4028-A565-1ED68947DFD5}" destId="{9B3F4A09-615E-4472-93BB-F4F61F466E59}" srcOrd="5" destOrd="0" presId="urn:microsoft.com/office/officeart/2005/8/layout/hierarchy1"/>
    <dgm:cxn modelId="{12DCA836-2AAD-4ACD-ABD7-A9CCB7B08971}" type="presParOf" srcId="{9B3F4A09-615E-4472-93BB-F4F61F466E59}" destId="{40709241-17C2-46C8-934D-20B67971CBCA}" srcOrd="0" destOrd="0" presId="urn:microsoft.com/office/officeart/2005/8/layout/hierarchy1"/>
    <dgm:cxn modelId="{01AF1209-2D6F-43A0-8B38-71B00A0E67B9}" type="presParOf" srcId="{40709241-17C2-46C8-934D-20B67971CBCA}" destId="{AC372985-B5DA-4298-88AC-0A5FD2955BB5}" srcOrd="0" destOrd="0" presId="urn:microsoft.com/office/officeart/2005/8/layout/hierarchy1"/>
    <dgm:cxn modelId="{6A5F7A79-2CB7-4F44-87B4-82A4D8E29A85}" type="presParOf" srcId="{40709241-17C2-46C8-934D-20B67971CBCA}" destId="{66BC822A-EC6A-4B0A-8A67-8D11707B0CD7}" srcOrd="1" destOrd="0" presId="urn:microsoft.com/office/officeart/2005/8/layout/hierarchy1"/>
    <dgm:cxn modelId="{B629C7D7-9981-4640-866E-AEA96ED54FA4}" type="presParOf" srcId="{9B3F4A09-615E-4472-93BB-F4F61F466E59}" destId="{0CCB2A7B-C46F-4E52-B6F0-BEAAC2FE5225}" srcOrd="1" destOrd="0" presId="urn:microsoft.com/office/officeart/2005/8/layout/hierarchy1"/>
    <dgm:cxn modelId="{9A411443-978B-4E16-A0F9-07A0359273BF}" type="presParOf" srcId="{0CCB2A7B-C46F-4E52-B6F0-BEAAC2FE5225}" destId="{0C428C2E-CE75-4C5C-BDBA-88E67C6EC295}" srcOrd="0" destOrd="0" presId="urn:microsoft.com/office/officeart/2005/8/layout/hierarchy1"/>
    <dgm:cxn modelId="{F4B7E2EB-4DA4-48DB-B8B4-230C000E981E}" type="presParOf" srcId="{0CCB2A7B-C46F-4E52-B6F0-BEAAC2FE5225}" destId="{4D34A82E-AA1F-47FE-A9D7-C8E5D6EDE0EF}" srcOrd="1" destOrd="0" presId="urn:microsoft.com/office/officeart/2005/8/layout/hierarchy1"/>
    <dgm:cxn modelId="{E7C4B5F8-6675-4CA7-8D4A-8D38C63409D6}" type="presParOf" srcId="{4D34A82E-AA1F-47FE-A9D7-C8E5D6EDE0EF}" destId="{34FD9EEA-BAB1-442B-B3FC-E54F24A25BF8}" srcOrd="0" destOrd="0" presId="urn:microsoft.com/office/officeart/2005/8/layout/hierarchy1"/>
    <dgm:cxn modelId="{5C43E3D0-C62F-4E71-9BA6-2DE0AB9A138D}" type="presParOf" srcId="{34FD9EEA-BAB1-442B-B3FC-E54F24A25BF8}" destId="{74FA58E9-A20A-4CF5-94A8-57B0257CE494}" srcOrd="0" destOrd="0" presId="urn:microsoft.com/office/officeart/2005/8/layout/hierarchy1"/>
    <dgm:cxn modelId="{DF3B28DE-6DF2-4094-B1DB-E74687B3DCF8}" type="presParOf" srcId="{34FD9EEA-BAB1-442B-B3FC-E54F24A25BF8}" destId="{9402ED9A-DFBC-4C06-9B71-8F22EC71C5B7}" srcOrd="1" destOrd="0" presId="urn:microsoft.com/office/officeart/2005/8/layout/hierarchy1"/>
    <dgm:cxn modelId="{F13C2EF2-CD8A-4640-AF37-A5DA79A84509}" type="presParOf" srcId="{4D34A82E-AA1F-47FE-A9D7-C8E5D6EDE0EF}" destId="{8AF5B27E-A2F4-4859-98E3-5DC588153192}" srcOrd="1" destOrd="0" presId="urn:microsoft.com/office/officeart/2005/8/layout/hierarchy1"/>
    <dgm:cxn modelId="{E70EFB4C-EE83-48A1-B099-6B1D922B45A2}" type="presParOf" srcId="{8AF5B27E-A2F4-4859-98E3-5DC588153192}" destId="{F88433DA-9693-414B-85D8-A84D187690BA}" srcOrd="0" destOrd="0" presId="urn:microsoft.com/office/officeart/2005/8/layout/hierarchy1"/>
    <dgm:cxn modelId="{9CBF3EBB-F54C-499D-8FB3-9D6DE4333339}" type="presParOf" srcId="{8AF5B27E-A2F4-4859-98E3-5DC588153192}" destId="{7FC7FA07-69F8-4E49-A9AB-8B8337135736}" srcOrd="1" destOrd="0" presId="urn:microsoft.com/office/officeart/2005/8/layout/hierarchy1"/>
    <dgm:cxn modelId="{8B5D1872-B0C0-4749-878E-58AF6E02EE5F}" type="presParOf" srcId="{7FC7FA07-69F8-4E49-A9AB-8B8337135736}" destId="{F48CE262-4F38-4699-B106-BDCA0EF68F86}" srcOrd="0" destOrd="0" presId="urn:microsoft.com/office/officeart/2005/8/layout/hierarchy1"/>
    <dgm:cxn modelId="{7A5B90F6-11F8-470A-8C87-FEF9EEADEA8D}" type="presParOf" srcId="{F48CE262-4F38-4699-B106-BDCA0EF68F86}" destId="{803EE709-ABC8-4A21-BE8E-5C3F5182F17D}" srcOrd="0" destOrd="0" presId="urn:microsoft.com/office/officeart/2005/8/layout/hierarchy1"/>
    <dgm:cxn modelId="{4C49F5A8-71E7-498A-A1A1-4450BAAB4993}" type="presParOf" srcId="{F48CE262-4F38-4699-B106-BDCA0EF68F86}" destId="{5858E3F8-2E33-4A3F-8A60-B65309A1138A}" srcOrd="1" destOrd="0" presId="urn:microsoft.com/office/officeart/2005/8/layout/hierarchy1"/>
    <dgm:cxn modelId="{49B90DC4-7348-4CC9-A05E-677D3152A67D}" type="presParOf" srcId="{7FC7FA07-69F8-4E49-A9AB-8B8337135736}" destId="{7A716A83-C2AA-472C-A8B8-2EBFE2A335CC}" srcOrd="1" destOrd="0" presId="urn:microsoft.com/office/officeart/2005/8/layout/hierarchy1"/>
    <dgm:cxn modelId="{11A50B30-43BB-405F-A0E5-139F5C8C4C22}" type="presParOf" srcId="{7A716A83-C2AA-472C-A8B8-2EBFE2A335CC}" destId="{AC179960-FDAE-4427-8224-B9C4968B0B74}" srcOrd="0" destOrd="0" presId="urn:microsoft.com/office/officeart/2005/8/layout/hierarchy1"/>
    <dgm:cxn modelId="{3A032D9B-50A2-4A48-A752-134686B5795A}" type="presParOf" srcId="{7A716A83-C2AA-472C-A8B8-2EBFE2A335CC}" destId="{DF80B183-F1FB-4EDA-83D2-847691ADF35D}" srcOrd="1" destOrd="0" presId="urn:microsoft.com/office/officeart/2005/8/layout/hierarchy1"/>
    <dgm:cxn modelId="{199151B4-7A01-452B-9925-70BD5C2B7992}" type="presParOf" srcId="{DF80B183-F1FB-4EDA-83D2-847691ADF35D}" destId="{914A0B2E-EAB9-4EBE-BB57-29C7AADE063E}" srcOrd="0" destOrd="0" presId="urn:microsoft.com/office/officeart/2005/8/layout/hierarchy1"/>
    <dgm:cxn modelId="{28C9BA37-2F95-4E3A-8C5E-955062EAC234}" type="presParOf" srcId="{914A0B2E-EAB9-4EBE-BB57-29C7AADE063E}" destId="{6297348A-7229-4E6F-A5F9-A07DC8AC7BB5}" srcOrd="0" destOrd="0" presId="urn:microsoft.com/office/officeart/2005/8/layout/hierarchy1"/>
    <dgm:cxn modelId="{0C8196D6-D655-4CDF-B35C-ED095552483A}" type="presParOf" srcId="{914A0B2E-EAB9-4EBE-BB57-29C7AADE063E}" destId="{ED3FB51A-2F9A-4ADA-8BB7-FE8976A13C8E}" srcOrd="1" destOrd="0" presId="urn:microsoft.com/office/officeart/2005/8/layout/hierarchy1"/>
    <dgm:cxn modelId="{884DA9DE-A1D3-48A8-A859-4886A46702D1}" type="presParOf" srcId="{DF80B183-F1FB-4EDA-83D2-847691ADF35D}" destId="{D3E18845-89DA-4271-9579-4200AD0196AD}" srcOrd="1" destOrd="0" presId="urn:microsoft.com/office/officeart/2005/8/layout/hierarchy1"/>
    <dgm:cxn modelId="{FFB51E93-E4E6-4468-82AA-F71A8A64BA3D}" type="presParOf" srcId="{D3E18845-89DA-4271-9579-4200AD0196AD}" destId="{CA97FBFA-8211-42E0-B41A-287CC94F9E7A}" srcOrd="0" destOrd="0" presId="urn:microsoft.com/office/officeart/2005/8/layout/hierarchy1"/>
    <dgm:cxn modelId="{528C505C-122A-4746-9C7B-2A2393F267EE}" type="presParOf" srcId="{D3E18845-89DA-4271-9579-4200AD0196AD}" destId="{43ACB7E3-50A6-4BEF-8A36-7314B3E9E458}" srcOrd="1" destOrd="0" presId="urn:microsoft.com/office/officeart/2005/8/layout/hierarchy1"/>
    <dgm:cxn modelId="{D33BD800-41E6-445C-A4F5-226EDDCC661A}" type="presParOf" srcId="{43ACB7E3-50A6-4BEF-8A36-7314B3E9E458}" destId="{4EB1AB04-E355-4F8F-A662-5272603C3B2B}" srcOrd="0" destOrd="0" presId="urn:microsoft.com/office/officeart/2005/8/layout/hierarchy1"/>
    <dgm:cxn modelId="{15B06792-C22C-4CDC-8E5C-31625391F6B4}" type="presParOf" srcId="{4EB1AB04-E355-4F8F-A662-5272603C3B2B}" destId="{26A58554-151A-40B8-8C6D-672560B9360D}" srcOrd="0" destOrd="0" presId="urn:microsoft.com/office/officeart/2005/8/layout/hierarchy1"/>
    <dgm:cxn modelId="{0FF52D3A-18D2-4315-BD02-0A7C03870BE7}" type="presParOf" srcId="{4EB1AB04-E355-4F8F-A662-5272603C3B2B}" destId="{A9C6BB64-48C5-44F6-B727-458F2B15AF08}" srcOrd="1" destOrd="0" presId="urn:microsoft.com/office/officeart/2005/8/layout/hierarchy1"/>
    <dgm:cxn modelId="{67542256-BC19-4150-8BDB-27A437153E8C}" type="presParOf" srcId="{43ACB7E3-50A6-4BEF-8A36-7314B3E9E458}" destId="{CFD70F5B-B176-40DF-A571-BF5E32188659}" srcOrd="1" destOrd="0" presId="urn:microsoft.com/office/officeart/2005/8/layout/hierarchy1"/>
    <dgm:cxn modelId="{013FD447-64E0-4452-A316-DEB555D7153E}" type="presParOf" srcId="{C2FCF2F2-9954-4028-A565-1ED68947DFD5}" destId="{8D901F40-9B24-450E-9A25-428256692D49}" srcOrd="6" destOrd="0" presId="urn:microsoft.com/office/officeart/2005/8/layout/hierarchy1"/>
    <dgm:cxn modelId="{5DF470E2-1131-4E60-B396-536A3E83E4BB}" type="presParOf" srcId="{C2FCF2F2-9954-4028-A565-1ED68947DFD5}" destId="{57CFACA3-C7C7-4381-9641-CA25C30568B9}" srcOrd="7" destOrd="0" presId="urn:microsoft.com/office/officeart/2005/8/layout/hierarchy1"/>
    <dgm:cxn modelId="{FDD9C288-24A7-4F4B-8405-2BE386818213}" type="presParOf" srcId="{57CFACA3-C7C7-4381-9641-CA25C30568B9}" destId="{961362C7-4612-4BB9-BE18-B57BE153F811}" srcOrd="0" destOrd="0" presId="urn:microsoft.com/office/officeart/2005/8/layout/hierarchy1"/>
    <dgm:cxn modelId="{A810E837-5F08-418F-B864-CEA806EE461F}" type="presParOf" srcId="{961362C7-4612-4BB9-BE18-B57BE153F811}" destId="{2009FEFB-9030-4A5D-A11A-D66BFA748C65}" srcOrd="0" destOrd="0" presId="urn:microsoft.com/office/officeart/2005/8/layout/hierarchy1"/>
    <dgm:cxn modelId="{28F8570E-E0C1-422A-A3A1-B103E6562B56}" type="presParOf" srcId="{961362C7-4612-4BB9-BE18-B57BE153F811}" destId="{735483F9-B09A-4F83-A75C-73E478FB8AFC}" srcOrd="1" destOrd="0" presId="urn:microsoft.com/office/officeart/2005/8/layout/hierarchy1"/>
    <dgm:cxn modelId="{20105CD1-2D3E-4AD3-BC02-81BEE083F11F}" type="presParOf" srcId="{57CFACA3-C7C7-4381-9641-CA25C30568B9}" destId="{A99FDEAC-1D99-45E1-8CC1-2AC8E720CB83}" srcOrd="1" destOrd="0" presId="urn:microsoft.com/office/officeart/2005/8/layout/hierarchy1"/>
    <dgm:cxn modelId="{C226D69C-B7E2-44B7-8ABB-E877C3F0902A}" type="presParOf" srcId="{A99FDEAC-1D99-45E1-8CC1-2AC8E720CB83}" destId="{D55177FC-15B4-4B62-BA6F-740AAF92ED03}" srcOrd="0" destOrd="0" presId="urn:microsoft.com/office/officeart/2005/8/layout/hierarchy1"/>
    <dgm:cxn modelId="{AD57D06D-3AA2-4D84-AC5A-F6976864048B}" type="presParOf" srcId="{A99FDEAC-1D99-45E1-8CC1-2AC8E720CB83}" destId="{1326E272-84A3-4E00-B9FF-AD500FB10764}" srcOrd="1" destOrd="0" presId="urn:microsoft.com/office/officeart/2005/8/layout/hierarchy1"/>
    <dgm:cxn modelId="{F8C7E70E-6452-45B9-B6F4-0DB9D4B28CE2}" type="presParOf" srcId="{1326E272-84A3-4E00-B9FF-AD500FB10764}" destId="{F164D8AB-C017-41DF-BE21-503D8904BD65}" srcOrd="0" destOrd="0" presId="urn:microsoft.com/office/officeart/2005/8/layout/hierarchy1"/>
    <dgm:cxn modelId="{F68AB637-B295-4463-8053-8AE24C3BE23D}" type="presParOf" srcId="{F164D8AB-C017-41DF-BE21-503D8904BD65}" destId="{A81E667B-02A5-4AA4-ACA1-6163BB30702F}" srcOrd="0" destOrd="0" presId="urn:microsoft.com/office/officeart/2005/8/layout/hierarchy1"/>
    <dgm:cxn modelId="{7C4BEEFC-3FBC-4474-92E2-801B1C0F6DEF}" type="presParOf" srcId="{F164D8AB-C017-41DF-BE21-503D8904BD65}" destId="{AD90B1D9-880E-4EF6-B451-B31D37A06C91}" srcOrd="1" destOrd="0" presId="urn:microsoft.com/office/officeart/2005/8/layout/hierarchy1"/>
    <dgm:cxn modelId="{95593F98-7E77-406A-9072-926A0CB72699}" type="presParOf" srcId="{1326E272-84A3-4E00-B9FF-AD500FB10764}" destId="{6F5F3EAC-3CFD-4C09-AE7E-0668F9671F9A}" srcOrd="1" destOrd="0" presId="urn:microsoft.com/office/officeart/2005/8/layout/hierarchy1"/>
    <dgm:cxn modelId="{FF8DDB57-A7B0-4250-9BE8-7DBD62FDE6A6}" type="presParOf" srcId="{6F5F3EAC-3CFD-4C09-AE7E-0668F9671F9A}" destId="{4669A9A8-A956-4BF0-8DEC-8D1CC9B4B7EA}" srcOrd="0" destOrd="0" presId="urn:microsoft.com/office/officeart/2005/8/layout/hierarchy1"/>
    <dgm:cxn modelId="{6C8105D3-D2EA-428D-83D5-055FC10F2256}" type="presParOf" srcId="{6F5F3EAC-3CFD-4C09-AE7E-0668F9671F9A}" destId="{082DAB4E-E81D-4DA3-AC80-BCDFC5B48640}" srcOrd="1" destOrd="0" presId="urn:microsoft.com/office/officeart/2005/8/layout/hierarchy1"/>
    <dgm:cxn modelId="{FDDBA0D4-8208-4C25-8899-6D250816E376}" type="presParOf" srcId="{082DAB4E-E81D-4DA3-AC80-BCDFC5B48640}" destId="{882EF936-B870-41E6-A4B1-AFFCDED57540}" srcOrd="0" destOrd="0" presId="urn:microsoft.com/office/officeart/2005/8/layout/hierarchy1"/>
    <dgm:cxn modelId="{E1A3634A-D517-4D9B-B5E0-B336223077A5}" type="presParOf" srcId="{882EF936-B870-41E6-A4B1-AFFCDED57540}" destId="{88D1C24C-F884-44A7-A7A9-63612688834F}" srcOrd="0" destOrd="0" presId="urn:microsoft.com/office/officeart/2005/8/layout/hierarchy1"/>
    <dgm:cxn modelId="{89973D71-04CF-49BE-8B03-022EA00ED67D}" type="presParOf" srcId="{882EF936-B870-41E6-A4B1-AFFCDED57540}" destId="{F534AA37-90AE-4D78-A9AB-522A3819DFA6}" srcOrd="1" destOrd="0" presId="urn:microsoft.com/office/officeart/2005/8/layout/hierarchy1"/>
    <dgm:cxn modelId="{45B7A006-3918-4010-8B27-89D745705E4D}" type="presParOf" srcId="{082DAB4E-E81D-4DA3-AC80-BCDFC5B48640}" destId="{5C261E72-54C6-4C96-BC8A-CBDBB4453267}" srcOrd="1" destOrd="0" presId="urn:microsoft.com/office/officeart/2005/8/layout/hierarchy1"/>
    <dgm:cxn modelId="{EB6CDC66-DB05-4CFB-8078-4568A101C15C}" type="presParOf" srcId="{5C261E72-54C6-4C96-BC8A-CBDBB4453267}" destId="{870D439B-2572-4318-9865-ED8BAF46ACA3}" srcOrd="0" destOrd="0" presId="urn:microsoft.com/office/officeart/2005/8/layout/hierarchy1"/>
    <dgm:cxn modelId="{AC1161C8-59B6-4FD6-8B8E-48BA26BB9896}" type="presParOf" srcId="{5C261E72-54C6-4C96-BC8A-CBDBB4453267}" destId="{47A0FE93-F593-49F7-9E0C-C4FA3C25C951}" srcOrd="1" destOrd="0" presId="urn:microsoft.com/office/officeart/2005/8/layout/hierarchy1"/>
    <dgm:cxn modelId="{DE27438D-D340-4B45-ACDB-0E3BADDC0E9D}" type="presParOf" srcId="{47A0FE93-F593-49F7-9E0C-C4FA3C25C951}" destId="{C3B41AF6-43BF-4B33-A018-76770C785B35}" srcOrd="0" destOrd="0" presId="urn:microsoft.com/office/officeart/2005/8/layout/hierarchy1"/>
    <dgm:cxn modelId="{7FB5A304-C094-4591-819B-D215D150842C}" type="presParOf" srcId="{C3B41AF6-43BF-4B33-A018-76770C785B35}" destId="{AA48FDA1-4AFD-465A-AB3B-E5EFA63048E3}" srcOrd="0" destOrd="0" presId="urn:microsoft.com/office/officeart/2005/8/layout/hierarchy1"/>
    <dgm:cxn modelId="{8C5999CC-F473-4D11-912F-462EA179138C}" type="presParOf" srcId="{C3B41AF6-43BF-4B33-A018-76770C785B35}" destId="{4D5D2821-FC0D-45A3-8BCE-934D59096330}" srcOrd="1" destOrd="0" presId="urn:microsoft.com/office/officeart/2005/8/layout/hierarchy1"/>
    <dgm:cxn modelId="{0532688E-FA09-46EE-AF75-92F11F1038F6}" type="presParOf" srcId="{47A0FE93-F593-49F7-9E0C-C4FA3C25C951}" destId="{2817EC48-5B79-4155-9E14-885D283EC01B}" srcOrd="1" destOrd="0" presId="urn:microsoft.com/office/officeart/2005/8/layout/hierarchy1"/>
    <dgm:cxn modelId="{CF12C615-AD45-45B2-9A47-BF86609A3589}" type="presParOf" srcId="{2817EC48-5B79-4155-9E14-885D283EC01B}" destId="{01C8CA3C-D188-4E3B-B23D-311158E547A3}" srcOrd="0" destOrd="0" presId="urn:microsoft.com/office/officeart/2005/8/layout/hierarchy1"/>
    <dgm:cxn modelId="{E16ADABD-6609-43E4-909C-631F1388AC0C}" type="presParOf" srcId="{2817EC48-5B79-4155-9E14-885D283EC01B}" destId="{3F4D862F-85D5-4A14-A065-C601B030D339}" srcOrd="1" destOrd="0" presId="urn:microsoft.com/office/officeart/2005/8/layout/hierarchy1"/>
    <dgm:cxn modelId="{881A6E74-15D2-48B3-9716-C56E4963DDEB}" type="presParOf" srcId="{3F4D862F-85D5-4A14-A065-C601B030D339}" destId="{5D924575-F057-4A4C-B614-0BA2B1D6B4BA}" srcOrd="0" destOrd="0" presId="urn:microsoft.com/office/officeart/2005/8/layout/hierarchy1"/>
    <dgm:cxn modelId="{175F2F71-FEE2-48EB-BD42-9AAB893F725E}" type="presParOf" srcId="{5D924575-F057-4A4C-B614-0BA2B1D6B4BA}" destId="{A8E8A5AB-74F6-423E-82E9-152F02D75E88}" srcOrd="0" destOrd="0" presId="urn:microsoft.com/office/officeart/2005/8/layout/hierarchy1"/>
    <dgm:cxn modelId="{FAC55E83-294F-45D4-AD40-B60D6FC11EEC}" type="presParOf" srcId="{5D924575-F057-4A4C-B614-0BA2B1D6B4BA}" destId="{43C8C568-F166-4D88-A893-98BC67FBD6BA}" srcOrd="1" destOrd="0" presId="urn:microsoft.com/office/officeart/2005/8/layout/hierarchy1"/>
    <dgm:cxn modelId="{AEA9718B-916D-490B-BF2B-31D17EA51F9A}" type="presParOf" srcId="{3F4D862F-85D5-4A14-A065-C601B030D339}" destId="{0F3DF52F-23B6-4949-ABA0-E2AAB43A792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5E40A5-5D8E-4C19-8F9E-582822E79820}" type="doc">
      <dgm:prSet loTypeId="urn:microsoft.com/office/officeart/2005/8/layout/default#4" loCatId="list" qsTypeId="urn:microsoft.com/office/officeart/2005/8/quickstyle/simple3" qsCatId="simple" csTypeId="urn:microsoft.com/office/officeart/2005/8/colors/colorful2" csCatId="colorful" phldr="1"/>
      <dgm:spPr/>
      <dgm:t>
        <a:bodyPr/>
        <a:lstStyle/>
        <a:p>
          <a:endParaRPr lang="es-EC"/>
        </a:p>
      </dgm:t>
    </dgm:pt>
    <dgm:pt modelId="{3643F110-C30C-4F59-A0E5-0348E83BB715}">
      <dgm:prSet phldrT="[Texto]"/>
      <dgm:spPr>
        <a:gradFill rotWithShape="0">
          <a:gsLst>
            <a:gs pos="0">
              <a:schemeClr val="accent1"/>
            </a:gs>
            <a:gs pos="0">
              <a:schemeClr val="accent1">
                <a:lumMod val="90000"/>
              </a:schemeClr>
            </a:gs>
            <a:gs pos="100000">
              <a:schemeClr val="accent2">
                <a:hueOff val="0"/>
                <a:satOff val="0"/>
                <a:lumOff val="0"/>
                <a:alphaOff val="0"/>
                <a:tint val="15000"/>
                <a:satMod val="350000"/>
              </a:schemeClr>
            </a:gs>
          </a:gsLst>
        </a:gradFill>
        <a:ln>
          <a:solidFill>
            <a:schemeClr val="accent1"/>
          </a:solidFill>
        </a:ln>
      </dgm:spPr>
      <dgm:t>
        <a:bodyPr/>
        <a:lstStyle/>
        <a:p>
          <a:r>
            <a:rPr lang="es-EC" dirty="0" smtClean="0"/>
            <a:t>Linealidad</a:t>
          </a:r>
          <a:endParaRPr lang="es-EC" dirty="0"/>
        </a:p>
      </dgm:t>
    </dgm:pt>
    <dgm:pt modelId="{9294B321-7365-4984-956D-0AC387375375}" type="parTrans" cxnId="{5F9044E1-1C9F-466E-990C-5DC2D6B761F5}">
      <dgm:prSet/>
      <dgm:spPr/>
      <dgm:t>
        <a:bodyPr/>
        <a:lstStyle/>
        <a:p>
          <a:endParaRPr lang="es-EC"/>
        </a:p>
      </dgm:t>
    </dgm:pt>
    <dgm:pt modelId="{2D8A9E87-0D8E-4A4E-A5BF-91C46B6B0DC7}" type="sibTrans" cxnId="{5F9044E1-1C9F-466E-990C-5DC2D6B761F5}">
      <dgm:prSet/>
      <dgm:spPr/>
      <dgm:t>
        <a:bodyPr/>
        <a:lstStyle/>
        <a:p>
          <a:endParaRPr lang="es-EC"/>
        </a:p>
      </dgm:t>
    </dgm:pt>
    <dgm:pt modelId="{575E95AB-CC9E-4C8A-98B4-F2DBA0159514}">
      <dgm:prSet phldrT="[Texto]"/>
      <dgm:spPr/>
      <dgm:t>
        <a:bodyPr/>
        <a:lstStyle/>
        <a:p>
          <a:r>
            <a:rPr lang="es-EC" dirty="0" smtClean="0"/>
            <a:t>Respuesta instrumental proporcional a la concentración</a:t>
          </a:r>
          <a:endParaRPr lang="es-EC" dirty="0"/>
        </a:p>
      </dgm:t>
    </dgm:pt>
    <dgm:pt modelId="{ED29BE5E-33EE-4F6C-BF04-CD8CE4A1A757}" type="parTrans" cxnId="{60F78AA8-AA0C-4715-8CA0-A03D5E78171A}">
      <dgm:prSet/>
      <dgm:spPr/>
      <dgm:t>
        <a:bodyPr/>
        <a:lstStyle/>
        <a:p>
          <a:endParaRPr lang="es-EC"/>
        </a:p>
      </dgm:t>
    </dgm:pt>
    <dgm:pt modelId="{E5E41E48-45DA-4D4D-B259-725E21B1BD1B}" type="sibTrans" cxnId="{60F78AA8-AA0C-4715-8CA0-A03D5E78171A}">
      <dgm:prSet/>
      <dgm:spPr/>
      <dgm:t>
        <a:bodyPr/>
        <a:lstStyle/>
        <a:p>
          <a:endParaRPr lang="es-EC"/>
        </a:p>
      </dgm:t>
    </dgm:pt>
    <dgm:pt modelId="{D788B17D-8AEB-41D9-BAC5-BB68EC02C43F}">
      <dgm:prSet phldrT="[Texto]"/>
      <dgm:spPr/>
      <dgm:t>
        <a:bodyPr/>
        <a:lstStyle/>
        <a:p>
          <a:r>
            <a:rPr lang="es-EC" b="0" dirty="0" smtClean="0"/>
            <a:t>Límite de detección </a:t>
          </a:r>
          <a:endParaRPr lang="es-EC" b="0" dirty="0"/>
        </a:p>
      </dgm:t>
    </dgm:pt>
    <dgm:pt modelId="{B060BCBF-2476-4572-86FD-7F824266B6FA}" type="parTrans" cxnId="{CDF53497-3C76-44F2-870E-21600DEC99F2}">
      <dgm:prSet/>
      <dgm:spPr/>
      <dgm:t>
        <a:bodyPr/>
        <a:lstStyle/>
        <a:p>
          <a:endParaRPr lang="es-EC"/>
        </a:p>
      </dgm:t>
    </dgm:pt>
    <dgm:pt modelId="{43B856EB-8B34-4A5D-AF67-918AF67FC345}" type="sibTrans" cxnId="{CDF53497-3C76-44F2-870E-21600DEC99F2}">
      <dgm:prSet/>
      <dgm:spPr/>
      <dgm:t>
        <a:bodyPr/>
        <a:lstStyle/>
        <a:p>
          <a:endParaRPr lang="es-EC"/>
        </a:p>
      </dgm:t>
    </dgm:pt>
    <dgm:pt modelId="{6C2541DC-5CDD-4FF4-A8E4-D674FA5FADC2}">
      <dgm:prSet/>
      <dgm:spPr>
        <a:solidFill>
          <a:schemeClr val="accent1"/>
        </a:solidFill>
      </dgm:spPr>
      <dgm:t>
        <a:bodyPr/>
        <a:lstStyle/>
        <a:p>
          <a:r>
            <a:rPr lang="es-EC" dirty="0" smtClean="0"/>
            <a:t>Mínima presencia del analito detectable por el método </a:t>
          </a:r>
          <a:endParaRPr lang="es-EC" dirty="0"/>
        </a:p>
      </dgm:t>
    </dgm:pt>
    <dgm:pt modelId="{00385D5B-C64E-47EF-81CE-55D6FFA0B515}" type="parTrans" cxnId="{6AC58875-C102-4627-9FE8-59E6510EB847}">
      <dgm:prSet/>
      <dgm:spPr/>
      <dgm:t>
        <a:bodyPr/>
        <a:lstStyle/>
        <a:p>
          <a:endParaRPr lang="es-EC"/>
        </a:p>
      </dgm:t>
    </dgm:pt>
    <dgm:pt modelId="{8EBEF123-240A-4E1A-92D6-294DF65DD34E}" type="sibTrans" cxnId="{6AC58875-C102-4627-9FE8-59E6510EB847}">
      <dgm:prSet/>
      <dgm:spPr/>
      <dgm:t>
        <a:bodyPr/>
        <a:lstStyle/>
        <a:p>
          <a:endParaRPr lang="es-EC"/>
        </a:p>
      </dgm:t>
    </dgm:pt>
    <dgm:pt modelId="{2184B6AD-89E3-48DE-9D99-C4CB2EECD21F}">
      <dgm:prSet/>
      <dgm:spPr>
        <a:solidFill>
          <a:schemeClr val="accent1"/>
        </a:solidFill>
      </dgm:spPr>
      <dgm:t>
        <a:bodyPr/>
        <a:lstStyle/>
        <a:p>
          <a:r>
            <a:rPr lang="es-EC" b="0" dirty="0" smtClean="0"/>
            <a:t>Límite de cuantificación</a:t>
          </a:r>
          <a:endParaRPr lang="es-EC" b="0" dirty="0"/>
        </a:p>
      </dgm:t>
    </dgm:pt>
    <dgm:pt modelId="{3FC010B4-179C-4136-A44B-44BF7624644B}" type="parTrans" cxnId="{F9232044-12F0-4EE9-A2AA-AC07ABC50A9C}">
      <dgm:prSet/>
      <dgm:spPr/>
      <dgm:t>
        <a:bodyPr/>
        <a:lstStyle/>
        <a:p>
          <a:endParaRPr lang="es-EC"/>
        </a:p>
      </dgm:t>
    </dgm:pt>
    <dgm:pt modelId="{E0B9DD03-3DE2-411F-9C49-52CDE24CF005}" type="sibTrans" cxnId="{F9232044-12F0-4EE9-A2AA-AC07ABC50A9C}">
      <dgm:prSet/>
      <dgm:spPr/>
      <dgm:t>
        <a:bodyPr/>
        <a:lstStyle/>
        <a:p>
          <a:endParaRPr lang="es-EC"/>
        </a:p>
      </dgm:t>
    </dgm:pt>
    <dgm:pt modelId="{EE00A8E3-7F71-4D6B-8B36-3C7608842A90}">
      <dgm:prSet/>
      <dgm:spPr>
        <a:solidFill>
          <a:schemeClr val="accent1"/>
        </a:solidFill>
        <a:ln>
          <a:solidFill>
            <a:schemeClr val="accent1">
              <a:lumMod val="90000"/>
            </a:schemeClr>
          </a:solidFill>
        </a:ln>
      </dgm:spPr>
      <dgm:t>
        <a:bodyPr/>
        <a:lstStyle/>
        <a:p>
          <a:r>
            <a:rPr lang="es-EC" dirty="0" smtClean="0"/>
            <a:t>Contenido de analito presente derivada de la menor señal analítica que puede ser medida con precisión y exactitud</a:t>
          </a:r>
          <a:endParaRPr lang="es-EC" dirty="0"/>
        </a:p>
      </dgm:t>
    </dgm:pt>
    <dgm:pt modelId="{742CB721-475A-43C7-9757-415ABF39EEB3}" type="parTrans" cxnId="{0CCE109C-3A0A-4C9D-9CCA-02681519BA67}">
      <dgm:prSet/>
      <dgm:spPr/>
      <dgm:t>
        <a:bodyPr/>
        <a:lstStyle/>
        <a:p>
          <a:endParaRPr lang="es-EC"/>
        </a:p>
      </dgm:t>
    </dgm:pt>
    <dgm:pt modelId="{DD300E0A-7980-403C-902B-F2D9E3F4C716}" type="sibTrans" cxnId="{0CCE109C-3A0A-4C9D-9CCA-02681519BA67}">
      <dgm:prSet/>
      <dgm:spPr/>
      <dgm:t>
        <a:bodyPr/>
        <a:lstStyle/>
        <a:p>
          <a:endParaRPr lang="es-EC"/>
        </a:p>
      </dgm:t>
    </dgm:pt>
    <dgm:pt modelId="{3B0A382D-DEE6-454F-8502-490C6BC1CAC3}" type="pres">
      <dgm:prSet presAssocID="{D05E40A5-5D8E-4C19-8F9E-582822E79820}" presName="diagram" presStyleCnt="0">
        <dgm:presLayoutVars>
          <dgm:dir/>
          <dgm:resizeHandles val="exact"/>
        </dgm:presLayoutVars>
      </dgm:prSet>
      <dgm:spPr/>
      <dgm:t>
        <a:bodyPr/>
        <a:lstStyle/>
        <a:p>
          <a:endParaRPr lang="es-EC"/>
        </a:p>
      </dgm:t>
    </dgm:pt>
    <dgm:pt modelId="{A19050E9-9D35-4917-A100-6B7856C2F884}" type="pres">
      <dgm:prSet presAssocID="{3643F110-C30C-4F59-A0E5-0348E83BB715}" presName="node" presStyleLbl="node1" presStyleIdx="0" presStyleCnt="6" custScaleX="76464" custLinFactNeighborX="-12607" custLinFactNeighborY="832">
        <dgm:presLayoutVars>
          <dgm:bulletEnabled val="1"/>
        </dgm:presLayoutVars>
      </dgm:prSet>
      <dgm:spPr/>
      <dgm:t>
        <a:bodyPr/>
        <a:lstStyle/>
        <a:p>
          <a:endParaRPr lang="es-EC"/>
        </a:p>
      </dgm:t>
    </dgm:pt>
    <dgm:pt modelId="{BEE75965-1F8E-4E7D-B95F-23AB6C8F9757}" type="pres">
      <dgm:prSet presAssocID="{2D8A9E87-0D8E-4A4E-A5BF-91C46B6B0DC7}" presName="sibTrans" presStyleCnt="0"/>
      <dgm:spPr/>
    </dgm:pt>
    <dgm:pt modelId="{DA729B85-D6DA-4259-81FA-EBAC0F14B641}" type="pres">
      <dgm:prSet presAssocID="{575E95AB-CC9E-4C8A-98B4-F2DBA0159514}" presName="node" presStyleLbl="node1" presStyleIdx="1" presStyleCnt="6" custScaleX="125533" custScaleY="103149" custLinFactNeighborX="7228" custLinFactNeighborY="1228">
        <dgm:presLayoutVars>
          <dgm:bulletEnabled val="1"/>
        </dgm:presLayoutVars>
      </dgm:prSet>
      <dgm:spPr/>
      <dgm:t>
        <a:bodyPr/>
        <a:lstStyle/>
        <a:p>
          <a:endParaRPr lang="es-EC"/>
        </a:p>
      </dgm:t>
    </dgm:pt>
    <dgm:pt modelId="{F441E49B-47C2-4160-A7CF-33BD545732CA}" type="pres">
      <dgm:prSet presAssocID="{E5E41E48-45DA-4D4D-B259-725E21B1BD1B}" presName="sibTrans" presStyleCnt="0"/>
      <dgm:spPr/>
    </dgm:pt>
    <dgm:pt modelId="{47939E4B-2FB5-4F77-962E-97CA8055DB10}" type="pres">
      <dgm:prSet presAssocID="{D788B17D-8AEB-41D9-BAC5-BB68EC02C43F}" presName="node" presStyleLbl="node1" presStyleIdx="2" presStyleCnt="6" custScaleX="85746" custLinFactNeighborX="-16336" custLinFactNeighborY="4152">
        <dgm:presLayoutVars>
          <dgm:bulletEnabled val="1"/>
        </dgm:presLayoutVars>
      </dgm:prSet>
      <dgm:spPr/>
      <dgm:t>
        <a:bodyPr/>
        <a:lstStyle/>
        <a:p>
          <a:endParaRPr lang="es-EC"/>
        </a:p>
      </dgm:t>
    </dgm:pt>
    <dgm:pt modelId="{F0A29822-CAF1-4BA5-AF2D-5F6065EE7D8C}" type="pres">
      <dgm:prSet presAssocID="{43B856EB-8B34-4A5D-AF67-918AF67FC345}" presName="sibTrans" presStyleCnt="0"/>
      <dgm:spPr/>
    </dgm:pt>
    <dgm:pt modelId="{3915D0F5-EEF5-4E58-8E8A-7463674B90E4}" type="pres">
      <dgm:prSet presAssocID="{6C2541DC-5CDD-4FF4-A8E4-D674FA5FADC2}" presName="node" presStyleLbl="node1" presStyleIdx="3" presStyleCnt="6" custScaleX="125373" custLinFactNeighborX="7067" custLinFactNeighborY="2654">
        <dgm:presLayoutVars>
          <dgm:bulletEnabled val="1"/>
        </dgm:presLayoutVars>
      </dgm:prSet>
      <dgm:spPr/>
      <dgm:t>
        <a:bodyPr/>
        <a:lstStyle/>
        <a:p>
          <a:endParaRPr lang="es-EC"/>
        </a:p>
      </dgm:t>
    </dgm:pt>
    <dgm:pt modelId="{FA37411F-8007-4BC7-898C-2998CF16E4B5}" type="pres">
      <dgm:prSet presAssocID="{8EBEF123-240A-4E1A-92D6-294DF65DD34E}" presName="sibTrans" presStyleCnt="0"/>
      <dgm:spPr/>
    </dgm:pt>
    <dgm:pt modelId="{F6DB4B51-E6A1-43FE-854C-A4C81C0AC98D}" type="pres">
      <dgm:prSet presAssocID="{2184B6AD-89E3-48DE-9D99-C4CB2EECD21F}" presName="node" presStyleLbl="node1" presStyleIdx="4" presStyleCnt="6" custScaleX="89908" custScaleY="84715" custLinFactNeighborX="-71769" custLinFactNeighborY="10837">
        <dgm:presLayoutVars>
          <dgm:bulletEnabled val="1"/>
        </dgm:presLayoutVars>
      </dgm:prSet>
      <dgm:spPr/>
      <dgm:t>
        <a:bodyPr/>
        <a:lstStyle/>
        <a:p>
          <a:endParaRPr lang="es-EC"/>
        </a:p>
      </dgm:t>
    </dgm:pt>
    <dgm:pt modelId="{189727AE-1023-4318-A654-8280BD356A41}" type="pres">
      <dgm:prSet presAssocID="{E0B9DD03-3DE2-411F-9C49-52CDE24CF005}" presName="sibTrans" presStyleCnt="0"/>
      <dgm:spPr/>
    </dgm:pt>
    <dgm:pt modelId="{AB35C915-94F4-42AA-A645-37C7780BA75B}" type="pres">
      <dgm:prSet presAssocID="{EE00A8E3-7F71-4D6B-8B36-3C7608842A90}" presName="node" presStyleLbl="node1" presStyleIdx="5" presStyleCnt="6" custScaleX="117801" custLinFactNeighborX="8285" custLinFactNeighborY="1414">
        <dgm:presLayoutVars>
          <dgm:bulletEnabled val="1"/>
        </dgm:presLayoutVars>
      </dgm:prSet>
      <dgm:spPr/>
      <dgm:t>
        <a:bodyPr/>
        <a:lstStyle/>
        <a:p>
          <a:endParaRPr lang="es-EC"/>
        </a:p>
      </dgm:t>
    </dgm:pt>
  </dgm:ptLst>
  <dgm:cxnLst>
    <dgm:cxn modelId="{6AC58875-C102-4627-9FE8-59E6510EB847}" srcId="{D05E40A5-5D8E-4C19-8F9E-582822E79820}" destId="{6C2541DC-5CDD-4FF4-A8E4-D674FA5FADC2}" srcOrd="3" destOrd="0" parTransId="{00385D5B-C64E-47EF-81CE-55D6FFA0B515}" sibTransId="{8EBEF123-240A-4E1A-92D6-294DF65DD34E}"/>
    <dgm:cxn modelId="{F9232044-12F0-4EE9-A2AA-AC07ABC50A9C}" srcId="{D05E40A5-5D8E-4C19-8F9E-582822E79820}" destId="{2184B6AD-89E3-48DE-9D99-C4CB2EECD21F}" srcOrd="4" destOrd="0" parTransId="{3FC010B4-179C-4136-A44B-44BF7624644B}" sibTransId="{E0B9DD03-3DE2-411F-9C49-52CDE24CF005}"/>
    <dgm:cxn modelId="{279B06B6-B604-4F54-956E-64DF5E8A8CE8}" type="presOf" srcId="{6C2541DC-5CDD-4FF4-A8E4-D674FA5FADC2}" destId="{3915D0F5-EEF5-4E58-8E8A-7463674B90E4}" srcOrd="0" destOrd="0" presId="urn:microsoft.com/office/officeart/2005/8/layout/default#4"/>
    <dgm:cxn modelId="{4005D89E-3B56-4B68-9C3A-071EE9D447DD}" type="presOf" srcId="{575E95AB-CC9E-4C8A-98B4-F2DBA0159514}" destId="{DA729B85-D6DA-4259-81FA-EBAC0F14B641}" srcOrd="0" destOrd="0" presId="urn:microsoft.com/office/officeart/2005/8/layout/default#4"/>
    <dgm:cxn modelId="{42E49741-D1A1-4BC2-80F8-AFDB3AA74F00}" type="presOf" srcId="{3643F110-C30C-4F59-A0E5-0348E83BB715}" destId="{A19050E9-9D35-4917-A100-6B7856C2F884}" srcOrd="0" destOrd="0" presId="urn:microsoft.com/office/officeart/2005/8/layout/default#4"/>
    <dgm:cxn modelId="{42DABEE9-5EE4-44C2-B284-9E60DEEF0991}" type="presOf" srcId="{EE00A8E3-7F71-4D6B-8B36-3C7608842A90}" destId="{AB35C915-94F4-42AA-A645-37C7780BA75B}" srcOrd="0" destOrd="0" presId="urn:microsoft.com/office/officeart/2005/8/layout/default#4"/>
    <dgm:cxn modelId="{60F78AA8-AA0C-4715-8CA0-A03D5E78171A}" srcId="{D05E40A5-5D8E-4C19-8F9E-582822E79820}" destId="{575E95AB-CC9E-4C8A-98B4-F2DBA0159514}" srcOrd="1" destOrd="0" parTransId="{ED29BE5E-33EE-4F6C-BF04-CD8CE4A1A757}" sibTransId="{E5E41E48-45DA-4D4D-B259-725E21B1BD1B}"/>
    <dgm:cxn modelId="{417B115E-9BC4-4676-9E25-61AA72C2CD83}" type="presOf" srcId="{D788B17D-8AEB-41D9-BAC5-BB68EC02C43F}" destId="{47939E4B-2FB5-4F77-962E-97CA8055DB10}" srcOrd="0" destOrd="0" presId="urn:microsoft.com/office/officeart/2005/8/layout/default#4"/>
    <dgm:cxn modelId="{CDF53497-3C76-44F2-870E-21600DEC99F2}" srcId="{D05E40A5-5D8E-4C19-8F9E-582822E79820}" destId="{D788B17D-8AEB-41D9-BAC5-BB68EC02C43F}" srcOrd="2" destOrd="0" parTransId="{B060BCBF-2476-4572-86FD-7F824266B6FA}" sibTransId="{43B856EB-8B34-4A5D-AF67-918AF67FC345}"/>
    <dgm:cxn modelId="{5F9044E1-1C9F-466E-990C-5DC2D6B761F5}" srcId="{D05E40A5-5D8E-4C19-8F9E-582822E79820}" destId="{3643F110-C30C-4F59-A0E5-0348E83BB715}" srcOrd="0" destOrd="0" parTransId="{9294B321-7365-4984-956D-0AC387375375}" sibTransId="{2D8A9E87-0D8E-4A4E-A5BF-91C46B6B0DC7}"/>
    <dgm:cxn modelId="{0CCE109C-3A0A-4C9D-9CCA-02681519BA67}" srcId="{D05E40A5-5D8E-4C19-8F9E-582822E79820}" destId="{EE00A8E3-7F71-4D6B-8B36-3C7608842A90}" srcOrd="5" destOrd="0" parTransId="{742CB721-475A-43C7-9757-415ABF39EEB3}" sibTransId="{DD300E0A-7980-403C-902B-F2D9E3F4C716}"/>
    <dgm:cxn modelId="{C97905E1-14C8-4671-A76C-AED458887C1A}" type="presOf" srcId="{D05E40A5-5D8E-4C19-8F9E-582822E79820}" destId="{3B0A382D-DEE6-454F-8502-490C6BC1CAC3}" srcOrd="0" destOrd="0" presId="urn:microsoft.com/office/officeart/2005/8/layout/default#4"/>
    <dgm:cxn modelId="{1B4B24CA-E6F7-4637-8A7B-F3952B07AD74}" type="presOf" srcId="{2184B6AD-89E3-48DE-9D99-C4CB2EECD21F}" destId="{F6DB4B51-E6A1-43FE-854C-A4C81C0AC98D}" srcOrd="0" destOrd="0" presId="urn:microsoft.com/office/officeart/2005/8/layout/default#4"/>
    <dgm:cxn modelId="{40A4EA64-0C8F-487A-8A8F-F1D192DB1460}" type="presParOf" srcId="{3B0A382D-DEE6-454F-8502-490C6BC1CAC3}" destId="{A19050E9-9D35-4917-A100-6B7856C2F884}" srcOrd="0" destOrd="0" presId="urn:microsoft.com/office/officeart/2005/8/layout/default#4"/>
    <dgm:cxn modelId="{4D41A0D6-8B14-4877-9261-9EC7EDF4A297}" type="presParOf" srcId="{3B0A382D-DEE6-454F-8502-490C6BC1CAC3}" destId="{BEE75965-1F8E-4E7D-B95F-23AB6C8F9757}" srcOrd="1" destOrd="0" presId="urn:microsoft.com/office/officeart/2005/8/layout/default#4"/>
    <dgm:cxn modelId="{6FC15A79-C0CD-42BF-AA66-32208C0427A2}" type="presParOf" srcId="{3B0A382D-DEE6-454F-8502-490C6BC1CAC3}" destId="{DA729B85-D6DA-4259-81FA-EBAC0F14B641}" srcOrd="2" destOrd="0" presId="urn:microsoft.com/office/officeart/2005/8/layout/default#4"/>
    <dgm:cxn modelId="{E257F267-7B46-4CEF-96CA-72856C2B34B2}" type="presParOf" srcId="{3B0A382D-DEE6-454F-8502-490C6BC1CAC3}" destId="{F441E49B-47C2-4160-A7CF-33BD545732CA}" srcOrd="3" destOrd="0" presId="urn:microsoft.com/office/officeart/2005/8/layout/default#4"/>
    <dgm:cxn modelId="{2BC3D164-77B9-4FDE-95C9-76D14F474823}" type="presParOf" srcId="{3B0A382D-DEE6-454F-8502-490C6BC1CAC3}" destId="{47939E4B-2FB5-4F77-962E-97CA8055DB10}" srcOrd="4" destOrd="0" presId="urn:microsoft.com/office/officeart/2005/8/layout/default#4"/>
    <dgm:cxn modelId="{ED08543B-EC91-43A0-A7B0-D870ED5E5751}" type="presParOf" srcId="{3B0A382D-DEE6-454F-8502-490C6BC1CAC3}" destId="{F0A29822-CAF1-4BA5-AF2D-5F6065EE7D8C}" srcOrd="5" destOrd="0" presId="urn:microsoft.com/office/officeart/2005/8/layout/default#4"/>
    <dgm:cxn modelId="{0BBCDBDA-6CB3-4006-8806-E9234941A1F5}" type="presParOf" srcId="{3B0A382D-DEE6-454F-8502-490C6BC1CAC3}" destId="{3915D0F5-EEF5-4E58-8E8A-7463674B90E4}" srcOrd="6" destOrd="0" presId="urn:microsoft.com/office/officeart/2005/8/layout/default#4"/>
    <dgm:cxn modelId="{042194B1-DF6C-4877-AB2B-6BA1C0B87E86}" type="presParOf" srcId="{3B0A382D-DEE6-454F-8502-490C6BC1CAC3}" destId="{FA37411F-8007-4BC7-898C-2998CF16E4B5}" srcOrd="7" destOrd="0" presId="urn:microsoft.com/office/officeart/2005/8/layout/default#4"/>
    <dgm:cxn modelId="{5FCDD468-E1E8-4B41-825C-0233968128F2}" type="presParOf" srcId="{3B0A382D-DEE6-454F-8502-490C6BC1CAC3}" destId="{F6DB4B51-E6A1-43FE-854C-A4C81C0AC98D}" srcOrd="8" destOrd="0" presId="urn:microsoft.com/office/officeart/2005/8/layout/default#4"/>
    <dgm:cxn modelId="{A98706ED-1DB2-4A3E-A6DA-959AD52667FB}" type="presParOf" srcId="{3B0A382D-DEE6-454F-8502-490C6BC1CAC3}" destId="{189727AE-1023-4318-A654-8280BD356A41}" srcOrd="9" destOrd="0" presId="urn:microsoft.com/office/officeart/2005/8/layout/default#4"/>
    <dgm:cxn modelId="{2EAB38C6-8FC2-4D3D-86D9-6CD860CF8D76}" type="presParOf" srcId="{3B0A382D-DEE6-454F-8502-490C6BC1CAC3}" destId="{AB35C915-94F4-42AA-A645-37C7780BA75B}" srcOrd="10" destOrd="0" presId="urn:microsoft.com/office/officeart/2005/8/layout/defaul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25E6E6-7E91-4A43-9617-ED847073C21C}" type="doc">
      <dgm:prSet loTypeId="urn:microsoft.com/office/officeart/2005/8/layout/process1" loCatId="process" qsTypeId="urn:microsoft.com/office/officeart/2005/8/quickstyle/simple1" qsCatId="simple" csTypeId="urn:microsoft.com/office/officeart/2005/8/colors/accent4_1" csCatId="accent4" phldr="1"/>
      <dgm:spPr/>
      <dgm:t>
        <a:bodyPr/>
        <a:lstStyle/>
        <a:p>
          <a:endParaRPr lang="es-EC"/>
        </a:p>
      </dgm:t>
    </dgm:pt>
    <dgm:pt modelId="{DFB73D96-A64C-4923-BC25-E805A91AD6E5}">
      <dgm:prSet/>
      <dgm:spPr/>
      <dgm:t>
        <a:bodyPr/>
        <a:lstStyle/>
        <a:p>
          <a:pPr marL="0" indent="0" algn="just" rtl="0"/>
          <a:r>
            <a:rPr lang="es-EC" dirty="0" smtClean="0"/>
            <a:t>Son las características físicas, químicas y microbiológicas que la hacen apta para satisfacer la producción de los cultivos y mantener el equilibrio ecológico</a:t>
          </a:r>
          <a:endParaRPr lang="es-EC" dirty="0"/>
        </a:p>
      </dgm:t>
    </dgm:pt>
    <dgm:pt modelId="{BCA91EBD-0522-48CC-8214-729CF7BA6613}" type="parTrans" cxnId="{227A3E85-E12E-4E5B-BF99-1C4B885817A9}">
      <dgm:prSet/>
      <dgm:spPr/>
      <dgm:t>
        <a:bodyPr/>
        <a:lstStyle/>
        <a:p>
          <a:endParaRPr lang="es-EC"/>
        </a:p>
      </dgm:t>
    </dgm:pt>
    <dgm:pt modelId="{98B67F48-FE6F-4015-9DA3-2BFC8CCC16A4}" type="sibTrans" cxnId="{227A3E85-E12E-4E5B-BF99-1C4B885817A9}">
      <dgm:prSet/>
      <dgm:spPr/>
      <dgm:t>
        <a:bodyPr/>
        <a:lstStyle/>
        <a:p>
          <a:endParaRPr lang="es-EC"/>
        </a:p>
      </dgm:t>
    </dgm:pt>
    <dgm:pt modelId="{97042730-6E27-4607-BC3C-63C40E255E3E}" type="pres">
      <dgm:prSet presAssocID="{CC25E6E6-7E91-4A43-9617-ED847073C21C}" presName="Name0" presStyleCnt="0">
        <dgm:presLayoutVars>
          <dgm:dir/>
          <dgm:resizeHandles val="exact"/>
        </dgm:presLayoutVars>
      </dgm:prSet>
      <dgm:spPr/>
      <dgm:t>
        <a:bodyPr/>
        <a:lstStyle/>
        <a:p>
          <a:endParaRPr lang="es-EC"/>
        </a:p>
      </dgm:t>
    </dgm:pt>
    <dgm:pt modelId="{48E23979-0582-4970-B1F6-3C349DC33361}" type="pres">
      <dgm:prSet presAssocID="{DFB73D96-A64C-4923-BC25-E805A91AD6E5}" presName="node" presStyleLbl="node1" presStyleIdx="0" presStyleCnt="1">
        <dgm:presLayoutVars>
          <dgm:bulletEnabled val="1"/>
        </dgm:presLayoutVars>
      </dgm:prSet>
      <dgm:spPr/>
      <dgm:t>
        <a:bodyPr/>
        <a:lstStyle/>
        <a:p>
          <a:endParaRPr lang="es-EC"/>
        </a:p>
      </dgm:t>
    </dgm:pt>
  </dgm:ptLst>
  <dgm:cxnLst>
    <dgm:cxn modelId="{227A3E85-E12E-4E5B-BF99-1C4B885817A9}" srcId="{CC25E6E6-7E91-4A43-9617-ED847073C21C}" destId="{DFB73D96-A64C-4923-BC25-E805A91AD6E5}" srcOrd="0" destOrd="0" parTransId="{BCA91EBD-0522-48CC-8214-729CF7BA6613}" sibTransId="{98B67F48-FE6F-4015-9DA3-2BFC8CCC16A4}"/>
    <dgm:cxn modelId="{D9F9CF0E-B216-4BAC-8DF6-75BA7F04C1EC}" type="presOf" srcId="{DFB73D96-A64C-4923-BC25-E805A91AD6E5}" destId="{48E23979-0582-4970-B1F6-3C349DC33361}" srcOrd="0" destOrd="0" presId="urn:microsoft.com/office/officeart/2005/8/layout/process1"/>
    <dgm:cxn modelId="{8F3F61E5-9C21-45A0-B9FB-16CD7912557B}" type="presOf" srcId="{CC25E6E6-7E91-4A43-9617-ED847073C21C}" destId="{97042730-6E27-4607-BC3C-63C40E255E3E}" srcOrd="0" destOrd="0" presId="urn:microsoft.com/office/officeart/2005/8/layout/process1"/>
    <dgm:cxn modelId="{84C679BE-DD4D-4110-9D5A-BF3A2BABD8D0}" type="presParOf" srcId="{97042730-6E27-4607-BC3C-63C40E255E3E}" destId="{48E23979-0582-4970-B1F6-3C349DC33361}"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E32D2A7-5516-4F9E-8A78-D0DCA506ADEE}"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s-EC"/>
        </a:p>
      </dgm:t>
    </dgm:pt>
    <dgm:pt modelId="{7C5EC32B-BDE2-4471-8154-2708F061AF75}">
      <dgm:prSet/>
      <dgm:spPr/>
      <dgm:t>
        <a:bodyPr/>
        <a:lstStyle/>
        <a:p>
          <a:pPr rtl="0"/>
          <a:r>
            <a:rPr lang="es-EC" dirty="0" smtClean="0"/>
            <a:t>CONTAMINACIÓN FECAL</a:t>
          </a:r>
          <a:endParaRPr lang="es-EC" dirty="0"/>
        </a:p>
      </dgm:t>
    </dgm:pt>
    <dgm:pt modelId="{998C0B32-E85F-4314-BCD9-D9ECA18548D9}" type="parTrans" cxnId="{DF3DB9F5-79FB-4E27-87AE-FDC32A975B74}">
      <dgm:prSet/>
      <dgm:spPr/>
      <dgm:t>
        <a:bodyPr/>
        <a:lstStyle/>
        <a:p>
          <a:endParaRPr lang="es-EC"/>
        </a:p>
      </dgm:t>
    </dgm:pt>
    <dgm:pt modelId="{0BBF89E1-711F-44BE-A29B-199A9BE8217D}" type="sibTrans" cxnId="{DF3DB9F5-79FB-4E27-87AE-FDC32A975B74}">
      <dgm:prSet/>
      <dgm:spPr/>
      <dgm:t>
        <a:bodyPr/>
        <a:lstStyle/>
        <a:p>
          <a:endParaRPr lang="es-EC"/>
        </a:p>
      </dgm:t>
    </dgm:pt>
    <dgm:pt modelId="{EB76F0C1-2C14-4040-830C-A77291D80FF6}" type="pres">
      <dgm:prSet presAssocID="{6E32D2A7-5516-4F9E-8A78-D0DCA506ADEE}" presName="compositeShape" presStyleCnt="0">
        <dgm:presLayoutVars>
          <dgm:chMax val="7"/>
          <dgm:dir/>
          <dgm:resizeHandles val="exact"/>
        </dgm:presLayoutVars>
      </dgm:prSet>
      <dgm:spPr/>
      <dgm:t>
        <a:bodyPr/>
        <a:lstStyle/>
        <a:p>
          <a:endParaRPr lang="es-EC"/>
        </a:p>
      </dgm:t>
    </dgm:pt>
    <dgm:pt modelId="{E0387901-0A0B-49CC-B7B2-496AC3CF23CC}" type="pres">
      <dgm:prSet presAssocID="{7C5EC32B-BDE2-4471-8154-2708F061AF75}" presName="circ1TxSh" presStyleLbl="vennNode1" presStyleIdx="0" presStyleCnt="1" custScaleX="128866"/>
      <dgm:spPr/>
      <dgm:t>
        <a:bodyPr/>
        <a:lstStyle/>
        <a:p>
          <a:endParaRPr lang="es-EC"/>
        </a:p>
      </dgm:t>
    </dgm:pt>
  </dgm:ptLst>
  <dgm:cxnLst>
    <dgm:cxn modelId="{DF3DB9F5-79FB-4E27-87AE-FDC32A975B74}" srcId="{6E32D2A7-5516-4F9E-8A78-D0DCA506ADEE}" destId="{7C5EC32B-BDE2-4471-8154-2708F061AF75}" srcOrd="0" destOrd="0" parTransId="{998C0B32-E85F-4314-BCD9-D9ECA18548D9}" sibTransId="{0BBF89E1-711F-44BE-A29B-199A9BE8217D}"/>
    <dgm:cxn modelId="{023D6504-7547-4836-AFC9-F5962C748F62}" type="presOf" srcId="{6E32D2A7-5516-4F9E-8A78-D0DCA506ADEE}" destId="{EB76F0C1-2C14-4040-830C-A77291D80FF6}" srcOrd="0" destOrd="0" presId="urn:microsoft.com/office/officeart/2005/8/layout/venn1"/>
    <dgm:cxn modelId="{EB5E9657-9F58-48C8-A03B-F47F8DCD7534}" type="presOf" srcId="{7C5EC32B-BDE2-4471-8154-2708F061AF75}" destId="{E0387901-0A0B-49CC-B7B2-496AC3CF23CC}" srcOrd="0" destOrd="0" presId="urn:microsoft.com/office/officeart/2005/8/layout/venn1"/>
    <dgm:cxn modelId="{451E64A4-B1E6-40BE-91B5-C7282E961B8C}" type="presParOf" srcId="{EB76F0C1-2C14-4040-830C-A77291D80FF6}" destId="{E0387901-0A0B-49CC-B7B2-496AC3CF23CC}"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E81D134-1219-4D63-B1FD-BB0D60842B26}"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s-EC"/>
        </a:p>
      </dgm:t>
    </dgm:pt>
    <dgm:pt modelId="{6787C035-955A-4E00-A143-94843FB81EF8}">
      <dgm:prSet/>
      <dgm:spPr/>
      <dgm:t>
        <a:bodyPr/>
        <a:lstStyle/>
        <a:p>
          <a:pPr rtl="0"/>
          <a:r>
            <a:rPr lang="es-EC" dirty="0" smtClean="0"/>
            <a:t>DESECHOS SOLIDOS DOMÉSTICOS, INDUSTRIALES Y AGROPECUARIOS</a:t>
          </a:r>
          <a:endParaRPr lang="es-EC" dirty="0"/>
        </a:p>
      </dgm:t>
    </dgm:pt>
    <dgm:pt modelId="{8CDA037E-8452-42A7-A9F8-052B864A9DA4}" type="parTrans" cxnId="{A40BE8DF-712B-4C6D-87A8-A3F84BA66AF1}">
      <dgm:prSet/>
      <dgm:spPr/>
      <dgm:t>
        <a:bodyPr/>
        <a:lstStyle/>
        <a:p>
          <a:endParaRPr lang="es-EC"/>
        </a:p>
      </dgm:t>
    </dgm:pt>
    <dgm:pt modelId="{719D2DDB-E0CE-4C99-B8F1-D7118CF10B6E}" type="sibTrans" cxnId="{A40BE8DF-712B-4C6D-87A8-A3F84BA66AF1}">
      <dgm:prSet/>
      <dgm:spPr/>
      <dgm:t>
        <a:bodyPr/>
        <a:lstStyle/>
        <a:p>
          <a:endParaRPr lang="es-EC"/>
        </a:p>
      </dgm:t>
    </dgm:pt>
    <dgm:pt modelId="{1ECB87BB-FD44-409C-9932-1C57587A5DFB}" type="pres">
      <dgm:prSet presAssocID="{0E81D134-1219-4D63-B1FD-BB0D60842B26}" presName="compositeShape" presStyleCnt="0">
        <dgm:presLayoutVars>
          <dgm:chMax val="7"/>
          <dgm:dir/>
          <dgm:resizeHandles val="exact"/>
        </dgm:presLayoutVars>
      </dgm:prSet>
      <dgm:spPr/>
      <dgm:t>
        <a:bodyPr/>
        <a:lstStyle/>
        <a:p>
          <a:endParaRPr lang="es-EC"/>
        </a:p>
      </dgm:t>
    </dgm:pt>
    <dgm:pt modelId="{6D38FBBA-63B4-4D52-81F9-5BEC942EEB9A}" type="pres">
      <dgm:prSet presAssocID="{6787C035-955A-4E00-A143-94843FB81EF8}" presName="circ1TxSh" presStyleLbl="vennNode1" presStyleIdx="0" presStyleCnt="1" custScaleX="127384" custLinFactNeighborX="-14966" custLinFactNeighborY="4276"/>
      <dgm:spPr/>
      <dgm:t>
        <a:bodyPr/>
        <a:lstStyle/>
        <a:p>
          <a:endParaRPr lang="es-EC"/>
        </a:p>
      </dgm:t>
    </dgm:pt>
  </dgm:ptLst>
  <dgm:cxnLst>
    <dgm:cxn modelId="{A40BE8DF-712B-4C6D-87A8-A3F84BA66AF1}" srcId="{0E81D134-1219-4D63-B1FD-BB0D60842B26}" destId="{6787C035-955A-4E00-A143-94843FB81EF8}" srcOrd="0" destOrd="0" parTransId="{8CDA037E-8452-42A7-A9F8-052B864A9DA4}" sibTransId="{719D2DDB-E0CE-4C99-B8F1-D7118CF10B6E}"/>
    <dgm:cxn modelId="{3AD0DAF7-F89E-4B99-8DDD-9A7B494BA336}" type="presOf" srcId="{0E81D134-1219-4D63-B1FD-BB0D60842B26}" destId="{1ECB87BB-FD44-409C-9932-1C57587A5DFB}" srcOrd="0" destOrd="0" presId="urn:microsoft.com/office/officeart/2005/8/layout/venn1"/>
    <dgm:cxn modelId="{681BF7E8-2FCA-403B-A30A-6E11A8984AF9}" type="presOf" srcId="{6787C035-955A-4E00-A143-94843FB81EF8}" destId="{6D38FBBA-63B4-4D52-81F9-5BEC942EEB9A}" srcOrd="0" destOrd="0" presId="urn:microsoft.com/office/officeart/2005/8/layout/venn1"/>
    <dgm:cxn modelId="{569D0C1E-AD6F-403A-9A9A-9FBB9CF885B5}" type="presParOf" srcId="{1ECB87BB-FD44-409C-9932-1C57587A5DFB}" destId="{6D38FBBA-63B4-4D52-81F9-5BEC942EEB9A}" srcOrd="0" destOrd="0" presId="urn:microsoft.com/office/officeart/2005/8/layout/ven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96D2E66-62C7-4C20-BE7C-BC4E284E0365}"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s-EC"/>
        </a:p>
      </dgm:t>
    </dgm:pt>
    <dgm:pt modelId="{7A66EDDF-BA0B-480A-80FB-E5D571B5D91A}">
      <dgm:prSet/>
      <dgm:spPr/>
      <dgm:t>
        <a:bodyPr/>
        <a:lstStyle/>
        <a:p>
          <a:pPr rtl="0"/>
          <a:r>
            <a:rPr lang="es-EC" dirty="0" smtClean="0"/>
            <a:t>METALES PESADOS</a:t>
          </a:r>
          <a:endParaRPr lang="es-EC" dirty="0"/>
        </a:p>
      </dgm:t>
    </dgm:pt>
    <dgm:pt modelId="{79B35A29-E1B4-4D07-9548-B26493BA76A1}" type="parTrans" cxnId="{396219F7-9B1D-4B62-A9B4-FF1EAA17634D}">
      <dgm:prSet/>
      <dgm:spPr/>
      <dgm:t>
        <a:bodyPr/>
        <a:lstStyle/>
        <a:p>
          <a:endParaRPr lang="es-EC"/>
        </a:p>
      </dgm:t>
    </dgm:pt>
    <dgm:pt modelId="{E05E5445-3865-4588-9913-DC212802CF95}" type="sibTrans" cxnId="{396219F7-9B1D-4B62-A9B4-FF1EAA17634D}">
      <dgm:prSet/>
      <dgm:spPr/>
      <dgm:t>
        <a:bodyPr/>
        <a:lstStyle/>
        <a:p>
          <a:endParaRPr lang="es-EC"/>
        </a:p>
      </dgm:t>
    </dgm:pt>
    <dgm:pt modelId="{C4582096-EED4-4D74-AFFA-D2F3AAAF360A}" type="pres">
      <dgm:prSet presAssocID="{096D2E66-62C7-4C20-BE7C-BC4E284E0365}" presName="compositeShape" presStyleCnt="0">
        <dgm:presLayoutVars>
          <dgm:chMax val="7"/>
          <dgm:dir/>
          <dgm:resizeHandles val="exact"/>
        </dgm:presLayoutVars>
      </dgm:prSet>
      <dgm:spPr/>
      <dgm:t>
        <a:bodyPr/>
        <a:lstStyle/>
        <a:p>
          <a:endParaRPr lang="es-EC"/>
        </a:p>
      </dgm:t>
    </dgm:pt>
    <dgm:pt modelId="{6B090463-40E9-4B6C-B38D-4003BCAABA78}" type="pres">
      <dgm:prSet presAssocID="{7A66EDDF-BA0B-480A-80FB-E5D571B5D91A}" presName="circ1TxSh" presStyleLbl="vennNode1" presStyleIdx="0" presStyleCnt="1" custScaleX="113402" custLinFactNeighborX="3093" custLinFactNeighborY="-16495"/>
      <dgm:spPr/>
      <dgm:t>
        <a:bodyPr/>
        <a:lstStyle/>
        <a:p>
          <a:endParaRPr lang="es-EC"/>
        </a:p>
      </dgm:t>
    </dgm:pt>
  </dgm:ptLst>
  <dgm:cxnLst>
    <dgm:cxn modelId="{860F0E61-D3BB-4D73-9C2F-D8BAB8E8E08A}" type="presOf" srcId="{7A66EDDF-BA0B-480A-80FB-E5D571B5D91A}" destId="{6B090463-40E9-4B6C-B38D-4003BCAABA78}" srcOrd="0" destOrd="0" presId="urn:microsoft.com/office/officeart/2005/8/layout/venn1"/>
    <dgm:cxn modelId="{396219F7-9B1D-4B62-A9B4-FF1EAA17634D}" srcId="{096D2E66-62C7-4C20-BE7C-BC4E284E0365}" destId="{7A66EDDF-BA0B-480A-80FB-E5D571B5D91A}" srcOrd="0" destOrd="0" parTransId="{79B35A29-E1B4-4D07-9548-B26493BA76A1}" sibTransId="{E05E5445-3865-4588-9913-DC212802CF95}"/>
    <dgm:cxn modelId="{396E0CB1-C4B2-4C25-9969-40B00240B743}" type="presOf" srcId="{096D2E66-62C7-4C20-BE7C-BC4E284E0365}" destId="{C4582096-EED4-4D74-AFFA-D2F3AAAF360A}" srcOrd="0" destOrd="0" presId="urn:microsoft.com/office/officeart/2005/8/layout/venn1"/>
    <dgm:cxn modelId="{82564763-3E1D-4C33-95DA-55C17C4FDB42}" type="presParOf" srcId="{C4582096-EED4-4D74-AFFA-D2F3AAAF360A}" destId="{6B090463-40E9-4B6C-B38D-4003BCAABA78}" srcOrd="0" destOrd="0" presId="urn:microsoft.com/office/officeart/2005/8/layout/venn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FF3BBA9-6C9C-4989-9230-6DFB12DAA3F0}"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s-EC"/>
        </a:p>
      </dgm:t>
    </dgm:pt>
    <dgm:pt modelId="{B8FAF519-0933-4039-A5B5-16B9D85C3EA1}">
      <dgm:prSet/>
      <dgm:spPr/>
      <dgm:t>
        <a:bodyPr/>
        <a:lstStyle/>
        <a:p>
          <a:pPr rtl="0"/>
          <a:r>
            <a:rPr lang="es-EC" dirty="0" smtClean="0"/>
            <a:t>CONDICIONES EDAFOCLIMATICAS</a:t>
          </a:r>
          <a:endParaRPr lang="es-EC" dirty="0"/>
        </a:p>
      </dgm:t>
    </dgm:pt>
    <dgm:pt modelId="{7CE11E17-8420-4EC5-97B9-EF37C1415954}" type="parTrans" cxnId="{EDC0DEA1-E649-47CA-8F85-C9D683D53C1C}">
      <dgm:prSet/>
      <dgm:spPr/>
      <dgm:t>
        <a:bodyPr/>
        <a:lstStyle/>
        <a:p>
          <a:endParaRPr lang="es-EC"/>
        </a:p>
      </dgm:t>
    </dgm:pt>
    <dgm:pt modelId="{CC721A87-BB8E-491B-A48E-E2276AC78E3E}" type="sibTrans" cxnId="{EDC0DEA1-E649-47CA-8F85-C9D683D53C1C}">
      <dgm:prSet/>
      <dgm:spPr/>
      <dgm:t>
        <a:bodyPr/>
        <a:lstStyle/>
        <a:p>
          <a:endParaRPr lang="es-EC"/>
        </a:p>
      </dgm:t>
    </dgm:pt>
    <dgm:pt modelId="{EB9F6244-72FF-499F-93FF-0A51327AC02D}" type="pres">
      <dgm:prSet presAssocID="{9FF3BBA9-6C9C-4989-9230-6DFB12DAA3F0}" presName="compositeShape" presStyleCnt="0">
        <dgm:presLayoutVars>
          <dgm:chMax val="7"/>
          <dgm:dir/>
          <dgm:resizeHandles val="exact"/>
        </dgm:presLayoutVars>
      </dgm:prSet>
      <dgm:spPr/>
      <dgm:t>
        <a:bodyPr/>
        <a:lstStyle/>
        <a:p>
          <a:endParaRPr lang="es-EC"/>
        </a:p>
      </dgm:t>
    </dgm:pt>
    <dgm:pt modelId="{81F72F9C-E291-4BC7-82A2-EAFC2E752CE4}" type="pres">
      <dgm:prSet presAssocID="{B8FAF519-0933-4039-A5B5-16B9D85C3EA1}" presName="circ1TxSh" presStyleLbl="vennNode1" presStyleIdx="0" presStyleCnt="1" custScaleX="124562" custScaleY="96491" custLinFactNeighborX="14912" custLinFactNeighborY="2632"/>
      <dgm:spPr/>
      <dgm:t>
        <a:bodyPr/>
        <a:lstStyle/>
        <a:p>
          <a:endParaRPr lang="es-EC"/>
        </a:p>
      </dgm:t>
    </dgm:pt>
  </dgm:ptLst>
  <dgm:cxnLst>
    <dgm:cxn modelId="{EDC0DEA1-E649-47CA-8F85-C9D683D53C1C}" srcId="{9FF3BBA9-6C9C-4989-9230-6DFB12DAA3F0}" destId="{B8FAF519-0933-4039-A5B5-16B9D85C3EA1}" srcOrd="0" destOrd="0" parTransId="{7CE11E17-8420-4EC5-97B9-EF37C1415954}" sibTransId="{CC721A87-BB8E-491B-A48E-E2276AC78E3E}"/>
    <dgm:cxn modelId="{74C8979E-B78F-4E8F-B2EA-9865B9EFA3BD}" type="presOf" srcId="{B8FAF519-0933-4039-A5B5-16B9D85C3EA1}" destId="{81F72F9C-E291-4BC7-82A2-EAFC2E752CE4}" srcOrd="0" destOrd="0" presId="urn:microsoft.com/office/officeart/2005/8/layout/venn1"/>
    <dgm:cxn modelId="{E7B48769-2605-437E-A074-14CE3B5B3A9D}" type="presOf" srcId="{9FF3BBA9-6C9C-4989-9230-6DFB12DAA3F0}" destId="{EB9F6244-72FF-499F-93FF-0A51327AC02D}" srcOrd="0" destOrd="0" presId="urn:microsoft.com/office/officeart/2005/8/layout/venn1"/>
    <dgm:cxn modelId="{F8A024B1-C8B4-41E3-A9D1-159774A8D39D}" type="presParOf" srcId="{EB9F6244-72FF-499F-93FF-0A51327AC02D}" destId="{81F72F9C-E291-4BC7-82A2-EAFC2E752CE4}" srcOrd="0" destOrd="0" presId="urn:microsoft.com/office/officeart/2005/8/layout/venn1"/>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DDCFC4E-F423-449A-B15B-4B457E16C7F3}"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s-EC"/>
        </a:p>
      </dgm:t>
    </dgm:pt>
    <dgm:pt modelId="{C0A18B28-00AE-44D7-A159-FC45962A6FD3}">
      <dgm:prSet/>
      <dgm:spPr/>
      <dgm:t>
        <a:bodyPr/>
        <a:lstStyle/>
        <a:p>
          <a:pPr rtl="0"/>
          <a:r>
            <a:rPr lang="es-EC" dirty="0" smtClean="0"/>
            <a:t>AGROQUÍMICOS</a:t>
          </a:r>
          <a:endParaRPr lang="es-EC" dirty="0"/>
        </a:p>
      </dgm:t>
    </dgm:pt>
    <dgm:pt modelId="{7C4104BA-2A28-4F76-AFF6-9833CFEA5F8C}" type="parTrans" cxnId="{40751E2F-3015-428B-9611-F0646489836B}">
      <dgm:prSet/>
      <dgm:spPr/>
      <dgm:t>
        <a:bodyPr/>
        <a:lstStyle/>
        <a:p>
          <a:endParaRPr lang="es-EC"/>
        </a:p>
      </dgm:t>
    </dgm:pt>
    <dgm:pt modelId="{9778111C-D265-452F-9FBD-DD984251C9E4}" type="sibTrans" cxnId="{40751E2F-3015-428B-9611-F0646489836B}">
      <dgm:prSet/>
      <dgm:spPr/>
      <dgm:t>
        <a:bodyPr/>
        <a:lstStyle/>
        <a:p>
          <a:endParaRPr lang="es-EC"/>
        </a:p>
      </dgm:t>
    </dgm:pt>
    <dgm:pt modelId="{604D0F96-6136-4A2A-AE44-75BE4B51A86C}" type="pres">
      <dgm:prSet presAssocID="{2DDCFC4E-F423-449A-B15B-4B457E16C7F3}" presName="compositeShape" presStyleCnt="0">
        <dgm:presLayoutVars>
          <dgm:chMax val="7"/>
          <dgm:dir/>
          <dgm:resizeHandles val="exact"/>
        </dgm:presLayoutVars>
      </dgm:prSet>
      <dgm:spPr/>
      <dgm:t>
        <a:bodyPr/>
        <a:lstStyle/>
        <a:p>
          <a:endParaRPr lang="es-EC"/>
        </a:p>
      </dgm:t>
    </dgm:pt>
    <dgm:pt modelId="{680F057D-79D9-4877-BC0B-A9C6B85832CC}" type="pres">
      <dgm:prSet presAssocID="{C0A18B28-00AE-44D7-A159-FC45962A6FD3}" presName="circ1TxSh" presStyleLbl="vennNode1" presStyleIdx="0" presStyleCnt="1" custScaleX="133196"/>
      <dgm:spPr/>
      <dgm:t>
        <a:bodyPr/>
        <a:lstStyle/>
        <a:p>
          <a:endParaRPr lang="es-EC"/>
        </a:p>
      </dgm:t>
    </dgm:pt>
  </dgm:ptLst>
  <dgm:cxnLst>
    <dgm:cxn modelId="{1D538475-7419-4F7A-BDA8-42B0A31566BE}" type="presOf" srcId="{2DDCFC4E-F423-449A-B15B-4B457E16C7F3}" destId="{604D0F96-6136-4A2A-AE44-75BE4B51A86C}" srcOrd="0" destOrd="0" presId="urn:microsoft.com/office/officeart/2005/8/layout/venn1"/>
    <dgm:cxn modelId="{40751E2F-3015-428B-9611-F0646489836B}" srcId="{2DDCFC4E-F423-449A-B15B-4B457E16C7F3}" destId="{C0A18B28-00AE-44D7-A159-FC45962A6FD3}" srcOrd="0" destOrd="0" parTransId="{7C4104BA-2A28-4F76-AFF6-9833CFEA5F8C}" sibTransId="{9778111C-D265-452F-9FBD-DD984251C9E4}"/>
    <dgm:cxn modelId="{0476EEF0-FAED-4608-AF59-EF3A10A94CB4}" type="presOf" srcId="{C0A18B28-00AE-44D7-A159-FC45962A6FD3}" destId="{680F057D-79D9-4877-BC0B-A9C6B85832CC}" srcOrd="0" destOrd="0" presId="urn:microsoft.com/office/officeart/2005/8/layout/venn1"/>
    <dgm:cxn modelId="{22860FC2-96C6-414A-8CFF-028A202531FF}" type="presParOf" srcId="{604D0F96-6136-4A2A-AE44-75BE4B51A86C}" destId="{680F057D-79D9-4877-BC0B-A9C6B85832CC}" srcOrd="0" destOrd="0" presId="urn:microsoft.com/office/officeart/2005/8/layout/venn1"/>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4D29B3-E2C4-4181-91F3-AB70240CE515}">
      <dsp:nvSpPr>
        <dsp:cNvPr id="0" name=""/>
        <dsp:cNvSpPr/>
      </dsp:nvSpPr>
      <dsp:spPr>
        <a:xfrm rot="10800000">
          <a:off x="1638129" y="62435"/>
          <a:ext cx="6764233" cy="1257403"/>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4368" tIns="68580" rIns="128016" bIns="68580" numCol="1" spcCol="1270" anchor="ctr" anchorCtr="0">
          <a:noAutofit/>
        </a:bodyPr>
        <a:lstStyle/>
        <a:p>
          <a:pPr lvl="0" algn="just" defTabSz="800100">
            <a:lnSpc>
              <a:spcPct val="90000"/>
            </a:lnSpc>
            <a:spcBef>
              <a:spcPct val="0"/>
            </a:spcBef>
            <a:spcAft>
              <a:spcPct val="35000"/>
            </a:spcAft>
          </a:pPr>
          <a:r>
            <a:rPr lang="es-ES" sz="1800" kern="1200" dirty="0" smtClean="0"/>
            <a:t>En el Ecuador la mayor parte del consumo del agua, se  destina al riego,  estimándose su uso en un 80%. E</a:t>
          </a:r>
          <a:r>
            <a:rPr lang="es-EC" sz="1800" b="0" i="0" kern="1200" dirty="0" smtClean="0"/>
            <a:t>l 97% de las UPA del país tiene una superficie &lt;50 ha y utiliza el 49% del agua disponible para riego, mientras que las UPA &gt; 200 ha, que representan el 1%, ocupan casi el 30% del agua de riego.</a:t>
          </a:r>
          <a:endParaRPr lang="es-EC" sz="1800" kern="1200" dirty="0">
            <a:solidFill>
              <a:srgbClr val="FF0000"/>
            </a:solidFill>
          </a:endParaRPr>
        </a:p>
      </dsp:txBody>
      <dsp:txXfrm rot="10800000">
        <a:off x="1952480" y="62435"/>
        <a:ext cx="6449882" cy="1257403"/>
      </dsp:txXfrm>
    </dsp:sp>
    <dsp:sp modelId="{6086624D-BF15-4507-94BA-939636277A8E}">
      <dsp:nvSpPr>
        <dsp:cNvPr id="0" name=""/>
        <dsp:cNvSpPr/>
      </dsp:nvSpPr>
      <dsp:spPr>
        <a:xfrm rot="10800000" flipH="1" flipV="1">
          <a:off x="211733" y="14684"/>
          <a:ext cx="1385616" cy="1255999"/>
        </a:xfrm>
        <a:prstGeom prst="ellipse">
          <a:avLst/>
        </a:prstGeom>
        <a:blipFill rotWithShape="0">
          <a:blip xmlns:r="http://schemas.openxmlformats.org/officeDocument/2006/relationships" r:embed="rId1"/>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B3B096-2B9B-40B8-AA56-7686C3064BCB}">
      <dsp:nvSpPr>
        <dsp:cNvPr id="0" name=""/>
        <dsp:cNvSpPr/>
      </dsp:nvSpPr>
      <dsp:spPr>
        <a:xfrm rot="10800000">
          <a:off x="1699651" y="1414032"/>
          <a:ext cx="6761510" cy="1218424"/>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4368" tIns="68580" rIns="128016" bIns="68580" numCol="1" spcCol="1270" anchor="ctr" anchorCtr="0">
          <a:noAutofit/>
        </a:bodyPr>
        <a:lstStyle/>
        <a:p>
          <a:pPr lvl="0" algn="ctr" defTabSz="800100">
            <a:lnSpc>
              <a:spcPct val="90000"/>
            </a:lnSpc>
            <a:spcBef>
              <a:spcPct val="0"/>
            </a:spcBef>
            <a:spcAft>
              <a:spcPct val="35000"/>
            </a:spcAft>
          </a:pPr>
          <a:r>
            <a:rPr lang="es-EC" sz="1800" b="0" kern="1200" dirty="0" smtClean="0"/>
            <a:t>La JGUSRP  es la encargada de </a:t>
          </a:r>
          <a:r>
            <a:rPr lang="es-ES" sz="1800" b="0" kern="1200" dirty="0" smtClean="0"/>
            <a:t>garantizar el suministro de agua necesaria para impulsar la productividad agrícola, conservando el medio ambiente y combatiendo la contaminación desde la parroquia de Otón hasta Puembo.</a:t>
          </a:r>
          <a:endParaRPr lang="es-EC" sz="1800" b="0" kern="1200" dirty="0">
            <a:solidFill>
              <a:srgbClr val="FF0000"/>
            </a:solidFill>
          </a:endParaRPr>
        </a:p>
      </dsp:txBody>
      <dsp:txXfrm rot="10800000">
        <a:off x="2004257" y="1414032"/>
        <a:ext cx="6456904" cy="1218424"/>
      </dsp:txXfrm>
    </dsp:sp>
    <dsp:sp modelId="{18658D8D-58A0-4F21-BAB3-7D226E192BCD}">
      <dsp:nvSpPr>
        <dsp:cNvPr id="0" name=""/>
        <dsp:cNvSpPr/>
      </dsp:nvSpPr>
      <dsp:spPr>
        <a:xfrm>
          <a:off x="130628" y="1444855"/>
          <a:ext cx="1512517" cy="1120632"/>
        </a:xfrm>
        <a:prstGeom prst="ellipse">
          <a:avLst/>
        </a:prstGeom>
        <a:blipFill rotWithShape="0">
          <a:blip xmlns:r="http://schemas.openxmlformats.org/officeDocument/2006/relationships" r:embed="rId2"/>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EC47BB-ECB4-41AB-9AC3-0D7DED2A85A7}">
      <dsp:nvSpPr>
        <dsp:cNvPr id="0" name=""/>
        <dsp:cNvSpPr/>
      </dsp:nvSpPr>
      <dsp:spPr>
        <a:xfrm rot="10800000">
          <a:off x="1894626" y="2870264"/>
          <a:ext cx="6576851" cy="965483"/>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4368" tIns="68580" rIns="128016" bIns="68580" numCol="1" spcCol="1270" anchor="ctr" anchorCtr="0">
          <a:noAutofit/>
        </a:bodyPr>
        <a:lstStyle/>
        <a:p>
          <a:pPr lvl="0" algn="ctr" defTabSz="800100">
            <a:lnSpc>
              <a:spcPct val="90000"/>
            </a:lnSpc>
            <a:spcBef>
              <a:spcPct val="0"/>
            </a:spcBef>
            <a:spcAft>
              <a:spcPct val="35000"/>
            </a:spcAft>
          </a:pPr>
          <a:r>
            <a:rPr lang="es-ES" sz="1800" kern="1200" dirty="0" smtClean="0"/>
            <a:t>El agua de riego debe conservar características físicas, químicas y biológicas que no afecten el </a:t>
          </a:r>
          <a:r>
            <a:rPr lang="es-ES" sz="1800" kern="1200" dirty="0" smtClean="0">
              <a:solidFill>
                <a:schemeClr val="tx1"/>
              </a:solidFill>
            </a:rPr>
            <a:t>suelo y el </a:t>
          </a:r>
          <a:r>
            <a:rPr lang="es-ES" sz="1800" kern="1200" dirty="0" smtClean="0"/>
            <a:t>desarrollo de las plantas.</a:t>
          </a:r>
          <a:endParaRPr lang="es-EC" sz="1800" strike="sngStrike" kern="1200" dirty="0">
            <a:solidFill>
              <a:srgbClr val="FF0000"/>
            </a:solidFill>
          </a:endParaRPr>
        </a:p>
      </dsp:txBody>
      <dsp:txXfrm rot="10800000">
        <a:off x="2135997" y="2870264"/>
        <a:ext cx="6335480" cy="965483"/>
      </dsp:txXfrm>
    </dsp:sp>
    <dsp:sp modelId="{3283FFFF-F8DF-401D-B2E2-BA777933A622}">
      <dsp:nvSpPr>
        <dsp:cNvPr id="0" name=""/>
        <dsp:cNvSpPr/>
      </dsp:nvSpPr>
      <dsp:spPr>
        <a:xfrm>
          <a:off x="280256" y="2751748"/>
          <a:ext cx="1524753" cy="1189447"/>
        </a:xfrm>
        <a:prstGeom prst="ellipse">
          <a:avLst/>
        </a:prstGeom>
        <a:blipFill rotWithShape="0">
          <a:blip xmlns:r="http://schemas.openxmlformats.org/officeDocument/2006/relationships" r:embed="rId3"/>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947118-C68A-480C-A622-A6E5F68A2287}">
      <dsp:nvSpPr>
        <dsp:cNvPr id="0" name=""/>
        <dsp:cNvSpPr/>
      </dsp:nvSpPr>
      <dsp:spPr>
        <a:xfrm rot="10800000">
          <a:off x="1699157" y="4086453"/>
          <a:ext cx="6735379" cy="1120896"/>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4368" tIns="68580" rIns="128016" bIns="68580" numCol="1" spcCol="1270" anchor="ctr" anchorCtr="0">
          <a:noAutofit/>
        </a:bodyPr>
        <a:lstStyle/>
        <a:p>
          <a:pPr lvl="0" algn="ctr" defTabSz="800100">
            <a:lnSpc>
              <a:spcPct val="90000"/>
            </a:lnSpc>
            <a:spcBef>
              <a:spcPct val="0"/>
            </a:spcBef>
            <a:spcAft>
              <a:spcPct val="35000"/>
            </a:spcAft>
          </a:pPr>
          <a:r>
            <a:rPr lang="es-EC" sz="1800" kern="1200" dirty="0" smtClean="0"/>
            <a:t>La determinación de macro y microelementos en aguas usa métodos analíticos validados que garanticen la confiabilidad de los resultados.</a:t>
          </a:r>
          <a:endParaRPr lang="es-EC" sz="1800" kern="1200" dirty="0"/>
        </a:p>
      </dsp:txBody>
      <dsp:txXfrm rot="10800000">
        <a:off x="1979381" y="4086453"/>
        <a:ext cx="6455155" cy="1120896"/>
      </dsp:txXfrm>
    </dsp:sp>
    <dsp:sp modelId="{2BC5B711-44C4-424F-B415-30488A1633CC}">
      <dsp:nvSpPr>
        <dsp:cNvPr id="0" name=""/>
        <dsp:cNvSpPr/>
      </dsp:nvSpPr>
      <dsp:spPr>
        <a:xfrm>
          <a:off x="248324" y="4107588"/>
          <a:ext cx="1401089" cy="1194734"/>
        </a:xfrm>
        <a:prstGeom prst="ellipse">
          <a:avLst/>
        </a:prstGeom>
        <a:blipFill rotWithShape="0">
          <a:blip xmlns:r="http://schemas.openxmlformats.org/officeDocument/2006/relationships" r:embed="rId4"/>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06DBF7-631D-4460-9107-28C1DAE7E3C8}">
      <dsp:nvSpPr>
        <dsp:cNvPr id="0" name=""/>
        <dsp:cNvSpPr/>
      </dsp:nvSpPr>
      <dsp:spPr>
        <a:xfrm>
          <a:off x="285352" y="0"/>
          <a:ext cx="1925897" cy="146594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11250" rtl="0">
            <a:lnSpc>
              <a:spcPct val="90000"/>
            </a:lnSpc>
            <a:spcBef>
              <a:spcPct val="0"/>
            </a:spcBef>
            <a:spcAft>
              <a:spcPct val="35000"/>
            </a:spcAft>
          </a:pPr>
          <a:r>
            <a:rPr lang="es-EC" sz="2500" kern="1200" dirty="0" smtClean="0"/>
            <a:t>CALIDAD DEL AGUA</a:t>
          </a:r>
          <a:endParaRPr lang="es-EC" sz="2500" kern="1200" dirty="0"/>
        </a:p>
      </dsp:txBody>
      <dsp:txXfrm>
        <a:off x="567393" y="214682"/>
        <a:ext cx="1361815" cy="103657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F72049-97AA-418E-95F9-36B0B63AF160}">
      <dsp:nvSpPr>
        <dsp:cNvPr id="0" name=""/>
        <dsp:cNvSpPr/>
      </dsp:nvSpPr>
      <dsp:spPr>
        <a:xfrm rot="16200000">
          <a:off x="-1104853" y="1106780"/>
          <a:ext cx="4104456" cy="1890895"/>
        </a:xfrm>
        <a:prstGeom prst="flowChartManualOperation">
          <a:avLst/>
        </a:prstGeom>
        <a:gradFill rotWithShape="0">
          <a:gsLst>
            <a:gs pos="0">
              <a:schemeClr val="accent4">
                <a:shade val="50000"/>
                <a:hueOff val="0"/>
                <a:satOff val="0"/>
                <a:lumOff val="0"/>
                <a:alphaOff val="0"/>
                <a:lumMod val="110000"/>
                <a:satMod val="105000"/>
                <a:tint val="67000"/>
              </a:schemeClr>
            </a:gs>
            <a:gs pos="50000">
              <a:schemeClr val="accent4">
                <a:shade val="50000"/>
                <a:hueOff val="0"/>
                <a:satOff val="0"/>
                <a:lumOff val="0"/>
                <a:alphaOff val="0"/>
                <a:lumMod val="105000"/>
                <a:satMod val="103000"/>
                <a:tint val="73000"/>
              </a:schemeClr>
            </a:gs>
            <a:gs pos="100000">
              <a:schemeClr val="accent4">
                <a:shade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0" rIns="154126" bIns="0" numCol="1" spcCol="1270" anchor="t" anchorCtr="0">
          <a:noAutofit/>
        </a:bodyPr>
        <a:lstStyle/>
        <a:p>
          <a:pPr lvl="0" algn="l" defTabSz="1066800">
            <a:lnSpc>
              <a:spcPct val="90000"/>
            </a:lnSpc>
            <a:spcBef>
              <a:spcPct val="0"/>
            </a:spcBef>
            <a:spcAft>
              <a:spcPct val="35000"/>
            </a:spcAft>
          </a:pPr>
          <a:r>
            <a:rPr lang="es-EC" sz="2400" kern="1200" dirty="0" smtClean="0"/>
            <a:t>Salinidad</a:t>
          </a:r>
          <a:endParaRPr lang="es-EC" sz="2400" kern="1200" dirty="0"/>
        </a:p>
        <a:p>
          <a:pPr marL="171450" lvl="1" indent="-171450" algn="l" defTabSz="844550">
            <a:lnSpc>
              <a:spcPct val="90000"/>
            </a:lnSpc>
            <a:spcBef>
              <a:spcPct val="0"/>
            </a:spcBef>
            <a:spcAft>
              <a:spcPct val="15000"/>
            </a:spcAft>
            <a:buChar char="••"/>
          </a:pPr>
          <a:endParaRPr lang="es-EC" sz="1900" kern="1200" dirty="0"/>
        </a:p>
        <a:p>
          <a:pPr marL="171450" lvl="1" indent="-171450" algn="l" defTabSz="844550">
            <a:lnSpc>
              <a:spcPct val="90000"/>
            </a:lnSpc>
            <a:spcBef>
              <a:spcPct val="0"/>
            </a:spcBef>
            <a:spcAft>
              <a:spcPct val="15000"/>
            </a:spcAft>
            <a:buChar char="••"/>
          </a:pPr>
          <a:endParaRPr lang="es-EC" sz="1900" kern="1200" dirty="0"/>
        </a:p>
        <a:p>
          <a:pPr marL="171450" lvl="1" indent="-171450" algn="l" defTabSz="844550">
            <a:lnSpc>
              <a:spcPct val="90000"/>
            </a:lnSpc>
            <a:spcBef>
              <a:spcPct val="0"/>
            </a:spcBef>
            <a:spcAft>
              <a:spcPct val="15000"/>
            </a:spcAft>
            <a:buChar char="••"/>
          </a:pPr>
          <a:r>
            <a:rPr lang="es-EC" sz="1900" kern="1200" dirty="0" smtClean="0"/>
            <a:t>CE </a:t>
          </a:r>
          <a:r>
            <a:rPr lang="es-EC" sz="1900" kern="1200" dirty="0" err="1" smtClean="0"/>
            <a:t>ó</a:t>
          </a:r>
          <a:endParaRPr lang="es-EC" sz="1900" kern="1200" dirty="0"/>
        </a:p>
        <a:p>
          <a:pPr marL="171450" lvl="1" indent="-171450" algn="l" defTabSz="844550">
            <a:lnSpc>
              <a:spcPct val="90000"/>
            </a:lnSpc>
            <a:spcBef>
              <a:spcPct val="0"/>
            </a:spcBef>
            <a:spcAft>
              <a:spcPct val="15000"/>
            </a:spcAft>
            <a:buChar char="••"/>
          </a:pPr>
          <a:r>
            <a:rPr lang="es-EC" sz="1900" kern="1200" dirty="0" smtClean="0"/>
            <a:t>STD</a:t>
          </a:r>
          <a:endParaRPr lang="es-EC" sz="1900" kern="1200" dirty="0"/>
        </a:p>
      </dsp:txBody>
      <dsp:txXfrm rot="5400000">
        <a:off x="1927" y="820891"/>
        <a:ext cx="1890895" cy="2462674"/>
      </dsp:txXfrm>
    </dsp:sp>
    <dsp:sp modelId="{4652ECFD-2A08-4958-A730-9BCD30F45AF7}">
      <dsp:nvSpPr>
        <dsp:cNvPr id="0" name=""/>
        <dsp:cNvSpPr/>
      </dsp:nvSpPr>
      <dsp:spPr>
        <a:xfrm rot="16200000">
          <a:off x="927859" y="1106780"/>
          <a:ext cx="4104456" cy="1890895"/>
        </a:xfrm>
        <a:prstGeom prst="flowChartManualOperation">
          <a:avLst/>
        </a:prstGeom>
        <a:gradFill rotWithShape="0">
          <a:gsLst>
            <a:gs pos="0">
              <a:schemeClr val="accent4">
                <a:shade val="50000"/>
                <a:hueOff val="-297102"/>
                <a:satOff val="0"/>
                <a:lumOff val="24151"/>
                <a:alphaOff val="0"/>
                <a:lumMod val="110000"/>
                <a:satMod val="105000"/>
                <a:tint val="67000"/>
              </a:schemeClr>
            </a:gs>
            <a:gs pos="50000">
              <a:schemeClr val="accent4">
                <a:shade val="50000"/>
                <a:hueOff val="-297102"/>
                <a:satOff val="0"/>
                <a:lumOff val="24151"/>
                <a:alphaOff val="0"/>
                <a:lumMod val="105000"/>
                <a:satMod val="103000"/>
                <a:tint val="73000"/>
              </a:schemeClr>
            </a:gs>
            <a:gs pos="100000">
              <a:schemeClr val="accent4">
                <a:shade val="50000"/>
                <a:hueOff val="-297102"/>
                <a:satOff val="0"/>
                <a:lumOff val="2415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0" rIns="154126" bIns="0" numCol="1" spcCol="1270" anchor="t" anchorCtr="0">
          <a:noAutofit/>
        </a:bodyPr>
        <a:lstStyle/>
        <a:p>
          <a:pPr lvl="0" algn="l" defTabSz="1066800">
            <a:lnSpc>
              <a:spcPct val="90000"/>
            </a:lnSpc>
            <a:spcBef>
              <a:spcPct val="0"/>
            </a:spcBef>
            <a:spcAft>
              <a:spcPct val="35000"/>
            </a:spcAft>
          </a:pPr>
          <a:r>
            <a:rPr lang="es-EC" sz="2400" kern="1200" dirty="0" smtClean="0"/>
            <a:t>Infiltración</a:t>
          </a:r>
        </a:p>
        <a:p>
          <a:pPr lvl="0" algn="l" defTabSz="1066800">
            <a:lnSpc>
              <a:spcPct val="90000"/>
            </a:lnSpc>
            <a:spcBef>
              <a:spcPct val="0"/>
            </a:spcBef>
            <a:spcAft>
              <a:spcPct val="35000"/>
            </a:spcAft>
          </a:pPr>
          <a:endParaRPr lang="es-EC" sz="2400" kern="1200" dirty="0"/>
        </a:p>
        <a:p>
          <a:pPr marL="171450" lvl="1" indent="-171450" algn="l" defTabSz="844550">
            <a:lnSpc>
              <a:spcPct val="90000"/>
            </a:lnSpc>
            <a:spcBef>
              <a:spcPct val="0"/>
            </a:spcBef>
            <a:spcAft>
              <a:spcPct val="15000"/>
            </a:spcAft>
            <a:buChar char="••"/>
          </a:pPr>
          <a:r>
            <a:rPr lang="es-EC" sz="1900" kern="1200" dirty="0" smtClean="0"/>
            <a:t>RAS</a:t>
          </a:r>
          <a:endParaRPr lang="es-EC" sz="1900" kern="1200" dirty="0"/>
        </a:p>
        <a:p>
          <a:pPr marL="171450" lvl="1" indent="-171450" algn="l" defTabSz="844550">
            <a:lnSpc>
              <a:spcPct val="90000"/>
            </a:lnSpc>
            <a:spcBef>
              <a:spcPct val="0"/>
            </a:spcBef>
            <a:spcAft>
              <a:spcPct val="15000"/>
            </a:spcAft>
            <a:buChar char="••"/>
          </a:pPr>
          <a:r>
            <a:rPr lang="es-EC" sz="1900" kern="1200" dirty="0" smtClean="0"/>
            <a:t>CE</a:t>
          </a:r>
          <a:endParaRPr lang="es-EC" sz="1900" kern="1200" dirty="0"/>
        </a:p>
      </dsp:txBody>
      <dsp:txXfrm rot="5400000">
        <a:off x="2034639" y="820891"/>
        <a:ext cx="1890895" cy="2462674"/>
      </dsp:txXfrm>
    </dsp:sp>
    <dsp:sp modelId="{0EC44959-4EE0-42C5-9033-89570AEE1B17}">
      <dsp:nvSpPr>
        <dsp:cNvPr id="0" name=""/>
        <dsp:cNvSpPr/>
      </dsp:nvSpPr>
      <dsp:spPr>
        <a:xfrm rot="16200000">
          <a:off x="2960572" y="1106780"/>
          <a:ext cx="4104456" cy="1890895"/>
        </a:xfrm>
        <a:prstGeom prst="flowChartManualOperation">
          <a:avLst/>
        </a:prstGeom>
        <a:gradFill rotWithShape="0">
          <a:gsLst>
            <a:gs pos="0">
              <a:schemeClr val="accent4">
                <a:shade val="50000"/>
                <a:hueOff val="-594204"/>
                <a:satOff val="0"/>
                <a:lumOff val="48303"/>
                <a:alphaOff val="0"/>
                <a:lumMod val="110000"/>
                <a:satMod val="105000"/>
                <a:tint val="67000"/>
              </a:schemeClr>
            </a:gs>
            <a:gs pos="50000">
              <a:schemeClr val="accent4">
                <a:shade val="50000"/>
                <a:hueOff val="-594204"/>
                <a:satOff val="0"/>
                <a:lumOff val="48303"/>
                <a:alphaOff val="0"/>
                <a:lumMod val="105000"/>
                <a:satMod val="103000"/>
                <a:tint val="73000"/>
              </a:schemeClr>
            </a:gs>
            <a:gs pos="100000">
              <a:schemeClr val="accent4">
                <a:shade val="50000"/>
                <a:hueOff val="-594204"/>
                <a:satOff val="0"/>
                <a:lumOff val="4830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0" rIns="154126" bIns="0" numCol="1" spcCol="1270" anchor="t" anchorCtr="0">
          <a:noAutofit/>
        </a:bodyPr>
        <a:lstStyle/>
        <a:p>
          <a:pPr lvl="0" algn="l" defTabSz="1066800">
            <a:lnSpc>
              <a:spcPct val="90000"/>
            </a:lnSpc>
            <a:spcBef>
              <a:spcPct val="0"/>
            </a:spcBef>
            <a:spcAft>
              <a:spcPct val="35000"/>
            </a:spcAft>
          </a:pPr>
          <a:r>
            <a:rPr lang="es-EC" sz="2400" kern="1200" dirty="0" smtClean="0"/>
            <a:t>Toxicidad</a:t>
          </a:r>
        </a:p>
        <a:p>
          <a:pPr lvl="0" algn="l" defTabSz="1066800">
            <a:lnSpc>
              <a:spcPct val="90000"/>
            </a:lnSpc>
            <a:spcBef>
              <a:spcPct val="0"/>
            </a:spcBef>
            <a:spcAft>
              <a:spcPct val="35000"/>
            </a:spcAft>
          </a:pPr>
          <a:endParaRPr lang="es-EC" sz="2400" kern="1200" dirty="0"/>
        </a:p>
        <a:p>
          <a:pPr marL="171450" lvl="1" indent="-171450" algn="l" defTabSz="844550">
            <a:lnSpc>
              <a:spcPct val="90000"/>
            </a:lnSpc>
            <a:spcBef>
              <a:spcPct val="0"/>
            </a:spcBef>
            <a:spcAft>
              <a:spcPct val="15000"/>
            </a:spcAft>
            <a:buChar char="••"/>
          </a:pPr>
          <a:r>
            <a:rPr lang="es-EC" sz="1900" kern="1200" dirty="0" err="1" smtClean="0"/>
            <a:t>Na</a:t>
          </a:r>
          <a:r>
            <a:rPr lang="es-EC" sz="1900" kern="1200" dirty="0" smtClean="0"/>
            <a:t>+</a:t>
          </a:r>
          <a:endParaRPr lang="es-EC" sz="1900" kern="1200" dirty="0"/>
        </a:p>
        <a:p>
          <a:pPr marL="171450" lvl="1" indent="-171450" algn="l" defTabSz="844550">
            <a:lnSpc>
              <a:spcPct val="90000"/>
            </a:lnSpc>
            <a:spcBef>
              <a:spcPct val="0"/>
            </a:spcBef>
            <a:spcAft>
              <a:spcPct val="15000"/>
            </a:spcAft>
            <a:buChar char="••"/>
          </a:pPr>
          <a:r>
            <a:rPr lang="es-EC" sz="1900" kern="1200" dirty="0" smtClean="0"/>
            <a:t>Cl-</a:t>
          </a:r>
          <a:endParaRPr lang="es-EC" sz="1900" kern="1200" dirty="0"/>
        </a:p>
      </dsp:txBody>
      <dsp:txXfrm rot="5400000">
        <a:off x="4067352" y="820891"/>
        <a:ext cx="1890895" cy="2462674"/>
      </dsp:txXfrm>
    </dsp:sp>
    <dsp:sp modelId="{EDC3EE5C-CA54-4FDD-A90A-C85D4530CB10}">
      <dsp:nvSpPr>
        <dsp:cNvPr id="0" name=""/>
        <dsp:cNvSpPr/>
      </dsp:nvSpPr>
      <dsp:spPr>
        <a:xfrm rot="16200000">
          <a:off x="4993285" y="1106780"/>
          <a:ext cx="4104456" cy="1890895"/>
        </a:xfrm>
        <a:prstGeom prst="flowChartManualOperation">
          <a:avLst/>
        </a:prstGeom>
        <a:gradFill rotWithShape="0">
          <a:gsLst>
            <a:gs pos="0">
              <a:schemeClr val="accent4">
                <a:shade val="50000"/>
                <a:hueOff val="-297102"/>
                <a:satOff val="0"/>
                <a:lumOff val="24151"/>
                <a:alphaOff val="0"/>
                <a:lumMod val="110000"/>
                <a:satMod val="105000"/>
                <a:tint val="67000"/>
              </a:schemeClr>
            </a:gs>
            <a:gs pos="50000">
              <a:schemeClr val="accent4">
                <a:shade val="50000"/>
                <a:hueOff val="-297102"/>
                <a:satOff val="0"/>
                <a:lumOff val="24151"/>
                <a:alphaOff val="0"/>
                <a:lumMod val="105000"/>
                <a:satMod val="103000"/>
                <a:tint val="73000"/>
              </a:schemeClr>
            </a:gs>
            <a:gs pos="100000">
              <a:schemeClr val="accent4">
                <a:shade val="50000"/>
                <a:hueOff val="-297102"/>
                <a:satOff val="0"/>
                <a:lumOff val="2415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0" rIns="154126" bIns="0" numCol="1" spcCol="1270" anchor="t" anchorCtr="0">
          <a:noAutofit/>
        </a:bodyPr>
        <a:lstStyle/>
        <a:p>
          <a:pPr lvl="0" algn="l" defTabSz="1066800">
            <a:lnSpc>
              <a:spcPct val="90000"/>
            </a:lnSpc>
            <a:spcBef>
              <a:spcPct val="0"/>
            </a:spcBef>
            <a:spcAft>
              <a:spcPct val="35000"/>
            </a:spcAft>
          </a:pPr>
          <a:r>
            <a:rPr lang="es-EC" sz="2400" kern="1200" dirty="0" smtClean="0"/>
            <a:t>Misceláneos</a:t>
          </a:r>
        </a:p>
        <a:p>
          <a:pPr lvl="0" algn="l" defTabSz="1066800">
            <a:lnSpc>
              <a:spcPct val="90000"/>
            </a:lnSpc>
            <a:spcBef>
              <a:spcPct val="0"/>
            </a:spcBef>
            <a:spcAft>
              <a:spcPct val="35000"/>
            </a:spcAft>
          </a:pPr>
          <a:r>
            <a:rPr lang="es-EC" sz="2400" kern="1200" dirty="0" smtClean="0"/>
            <a:t> </a:t>
          </a:r>
          <a:endParaRPr lang="es-EC" sz="2400" kern="1200" dirty="0"/>
        </a:p>
        <a:p>
          <a:pPr marL="171450" lvl="1" indent="-171450" algn="l" defTabSz="844550">
            <a:lnSpc>
              <a:spcPct val="90000"/>
            </a:lnSpc>
            <a:spcBef>
              <a:spcPct val="0"/>
            </a:spcBef>
            <a:spcAft>
              <a:spcPct val="15000"/>
            </a:spcAft>
            <a:buChar char="••"/>
          </a:pPr>
          <a:r>
            <a:rPr lang="es-EC" sz="1900" kern="1200" dirty="0" smtClean="0"/>
            <a:t>Bicarbonatos</a:t>
          </a:r>
          <a:endParaRPr lang="es-EC" sz="1900" kern="1200" dirty="0"/>
        </a:p>
        <a:p>
          <a:pPr marL="171450" lvl="1" indent="-171450" algn="l" defTabSz="844550">
            <a:lnSpc>
              <a:spcPct val="90000"/>
            </a:lnSpc>
            <a:spcBef>
              <a:spcPct val="0"/>
            </a:spcBef>
            <a:spcAft>
              <a:spcPct val="15000"/>
            </a:spcAft>
            <a:buChar char="••"/>
          </a:pPr>
          <a:r>
            <a:rPr lang="es-EC" sz="1900" kern="1200" dirty="0" smtClean="0"/>
            <a:t>pH</a:t>
          </a:r>
          <a:endParaRPr lang="es-EC" sz="1900" kern="1200" dirty="0"/>
        </a:p>
      </dsp:txBody>
      <dsp:txXfrm rot="5400000">
        <a:off x="6100065" y="820891"/>
        <a:ext cx="1890895" cy="246267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25572B-63DB-406A-AC32-783AB88AF1A2}">
      <dsp:nvSpPr>
        <dsp:cNvPr id="0" name=""/>
        <dsp:cNvSpPr/>
      </dsp:nvSpPr>
      <dsp:spPr>
        <a:xfrm rot="5400000">
          <a:off x="3732704" y="106533"/>
          <a:ext cx="1599708" cy="1391746"/>
        </a:xfrm>
        <a:prstGeom prst="hexagon">
          <a:avLst>
            <a:gd name="adj" fmla="val 25000"/>
            <a:gd name="vf" fmla="val 115470"/>
          </a:avLst>
        </a:prstGeom>
        <a:gradFill rotWithShape="0">
          <a:gsLst>
            <a:gs pos="0">
              <a:schemeClr val="accent2">
                <a:shade val="50000"/>
                <a:hueOff val="0"/>
                <a:satOff val="0"/>
                <a:lumOff val="0"/>
                <a:alphaOff val="0"/>
                <a:lumMod val="110000"/>
                <a:satMod val="105000"/>
                <a:tint val="67000"/>
              </a:schemeClr>
            </a:gs>
            <a:gs pos="50000">
              <a:schemeClr val="accent2">
                <a:shade val="50000"/>
                <a:hueOff val="0"/>
                <a:satOff val="0"/>
                <a:lumOff val="0"/>
                <a:alphaOff val="0"/>
                <a:lumMod val="105000"/>
                <a:satMod val="103000"/>
                <a:tint val="73000"/>
              </a:schemeClr>
            </a:gs>
            <a:gs pos="100000">
              <a:schemeClr val="accent2">
                <a:shade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s-EC" sz="3000" kern="1200" dirty="0" smtClean="0"/>
            <a:t>Cu</a:t>
          </a:r>
          <a:endParaRPr lang="es-EC" sz="3000" kern="1200" dirty="0"/>
        </a:p>
      </dsp:txBody>
      <dsp:txXfrm rot="-5400000">
        <a:off x="4053565" y="251840"/>
        <a:ext cx="957986" cy="1101132"/>
      </dsp:txXfrm>
    </dsp:sp>
    <dsp:sp modelId="{05DD2FB2-192D-4878-9C38-9E6875589B2A}">
      <dsp:nvSpPr>
        <dsp:cNvPr id="0" name=""/>
        <dsp:cNvSpPr/>
      </dsp:nvSpPr>
      <dsp:spPr>
        <a:xfrm>
          <a:off x="5270664" y="322494"/>
          <a:ext cx="1785275" cy="959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EC" sz="2100" kern="1200" dirty="0" smtClean="0"/>
            <a:t>Elementos traza</a:t>
          </a:r>
          <a:endParaRPr lang="es-EC" sz="2100" kern="1200" dirty="0"/>
        </a:p>
      </dsp:txBody>
      <dsp:txXfrm>
        <a:off x="5270664" y="322494"/>
        <a:ext cx="1785275" cy="959825"/>
      </dsp:txXfrm>
    </dsp:sp>
    <dsp:sp modelId="{565D6C99-F7B4-46CC-9737-291ECD523AE7}">
      <dsp:nvSpPr>
        <dsp:cNvPr id="0" name=""/>
        <dsp:cNvSpPr/>
      </dsp:nvSpPr>
      <dsp:spPr>
        <a:xfrm rot="5400000">
          <a:off x="2229618" y="106533"/>
          <a:ext cx="1599708" cy="1391746"/>
        </a:xfrm>
        <a:prstGeom prst="hexagon">
          <a:avLst>
            <a:gd name="adj" fmla="val 25000"/>
            <a:gd name="vf" fmla="val 115470"/>
          </a:avLst>
        </a:prstGeom>
        <a:gradFill rotWithShape="0">
          <a:gsLst>
            <a:gs pos="0">
              <a:schemeClr val="accent2">
                <a:shade val="50000"/>
                <a:hueOff val="-197058"/>
                <a:satOff val="2594"/>
                <a:lumOff val="15539"/>
                <a:alphaOff val="0"/>
                <a:lumMod val="110000"/>
                <a:satMod val="105000"/>
                <a:tint val="67000"/>
              </a:schemeClr>
            </a:gs>
            <a:gs pos="50000">
              <a:schemeClr val="accent2">
                <a:shade val="50000"/>
                <a:hueOff val="-197058"/>
                <a:satOff val="2594"/>
                <a:lumOff val="15539"/>
                <a:alphaOff val="0"/>
                <a:lumMod val="105000"/>
                <a:satMod val="103000"/>
                <a:tint val="73000"/>
              </a:schemeClr>
            </a:gs>
            <a:gs pos="100000">
              <a:schemeClr val="accent2">
                <a:shade val="50000"/>
                <a:hueOff val="-197058"/>
                <a:satOff val="2594"/>
                <a:lumOff val="1553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r>
            <a:rPr lang="es-EC" sz="3600" kern="1200" dirty="0" smtClean="0"/>
            <a:t>Fe</a:t>
          </a:r>
          <a:endParaRPr lang="es-EC" sz="3600" kern="1200" dirty="0"/>
        </a:p>
      </dsp:txBody>
      <dsp:txXfrm rot="-5400000">
        <a:off x="2550479" y="251840"/>
        <a:ext cx="957986" cy="1101132"/>
      </dsp:txXfrm>
    </dsp:sp>
    <dsp:sp modelId="{C511B185-3FDD-4FB2-9618-5F84EAF5B50E}">
      <dsp:nvSpPr>
        <dsp:cNvPr id="0" name=""/>
        <dsp:cNvSpPr/>
      </dsp:nvSpPr>
      <dsp:spPr>
        <a:xfrm rot="5400000">
          <a:off x="2978281" y="1464366"/>
          <a:ext cx="1599708" cy="1391746"/>
        </a:xfrm>
        <a:prstGeom prst="hexagon">
          <a:avLst>
            <a:gd name="adj" fmla="val 25000"/>
            <a:gd name="vf" fmla="val 115470"/>
          </a:avLst>
        </a:prstGeom>
        <a:gradFill rotWithShape="0">
          <a:gsLst>
            <a:gs pos="0">
              <a:schemeClr val="accent2">
                <a:shade val="50000"/>
                <a:hueOff val="-394115"/>
                <a:satOff val="5189"/>
                <a:lumOff val="31078"/>
                <a:alphaOff val="0"/>
                <a:lumMod val="110000"/>
                <a:satMod val="105000"/>
                <a:tint val="67000"/>
              </a:schemeClr>
            </a:gs>
            <a:gs pos="50000">
              <a:schemeClr val="accent2">
                <a:shade val="50000"/>
                <a:hueOff val="-394115"/>
                <a:satOff val="5189"/>
                <a:lumOff val="31078"/>
                <a:alphaOff val="0"/>
                <a:lumMod val="105000"/>
                <a:satMod val="103000"/>
                <a:tint val="73000"/>
              </a:schemeClr>
            </a:gs>
            <a:gs pos="100000">
              <a:schemeClr val="accent2">
                <a:shade val="50000"/>
                <a:hueOff val="-394115"/>
                <a:satOff val="5189"/>
                <a:lumOff val="3107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s-EC" sz="3000" kern="1200" dirty="0" smtClean="0"/>
            <a:t>Mn</a:t>
          </a:r>
          <a:endParaRPr lang="es-EC" sz="3000" kern="1200" dirty="0"/>
        </a:p>
      </dsp:txBody>
      <dsp:txXfrm rot="-5400000">
        <a:off x="3299142" y="1609673"/>
        <a:ext cx="957986" cy="1101132"/>
      </dsp:txXfrm>
    </dsp:sp>
    <dsp:sp modelId="{7A27468B-CD29-44C5-A02B-43FE63CB4377}">
      <dsp:nvSpPr>
        <dsp:cNvPr id="0" name=""/>
        <dsp:cNvSpPr/>
      </dsp:nvSpPr>
      <dsp:spPr>
        <a:xfrm>
          <a:off x="1296987" y="1680327"/>
          <a:ext cx="1727685" cy="959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r" defTabSz="933450">
            <a:lnSpc>
              <a:spcPct val="90000"/>
            </a:lnSpc>
            <a:spcBef>
              <a:spcPct val="0"/>
            </a:spcBef>
            <a:spcAft>
              <a:spcPct val="35000"/>
            </a:spcAft>
          </a:pPr>
          <a:r>
            <a:rPr lang="es-EC" sz="2100" kern="1200" dirty="0" smtClean="0"/>
            <a:t>Elementos traza</a:t>
          </a:r>
          <a:endParaRPr lang="es-EC" sz="2100" kern="1200" dirty="0"/>
        </a:p>
      </dsp:txBody>
      <dsp:txXfrm>
        <a:off x="1296987" y="1680327"/>
        <a:ext cx="1727685" cy="959825"/>
      </dsp:txXfrm>
    </dsp:sp>
    <dsp:sp modelId="{7D84ECE5-44BA-45BB-A2D4-1A9907694B71}">
      <dsp:nvSpPr>
        <dsp:cNvPr id="0" name=""/>
        <dsp:cNvSpPr/>
      </dsp:nvSpPr>
      <dsp:spPr>
        <a:xfrm rot="5400000">
          <a:off x="4481368" y="1464366"/>
          <a:ext cx="1599708" cy="1391746"/>
        </a:xfrm>
        <a:prstGeom prst="hexagon">
          <a:avLst>
            <a:gd name="adj" fmla="val 25000"/>
            <a:gd name="vf" fmla="val 115470"/>
          </a:avLst>
        </a:prstGeom>
        <a:gradFill rotWithShape="0">
          <a:gsLst>
            <a:gs pos="0">
              <a:schemeClr val="accent2">
                <a:shade val="50000"/>
                <a:hueOff val="-591173"/>
                <a:satOff val="7783"/>
                <a:lumOff val="46617"/>
                <a:alphaOff val="0"/>
                <a:lumMod val="110000"/>
                <a:satMod val="105000"/>
                <a:tint val="67000"/>
              </a:schemeClr>
            </a:gs>
            <a:gs pos="50000">
              <a:schemeClr val="accent2">
                <a:shade val="50000"/>
                <a:hueOff val="-591173"/>
                <a:satOff val="7783"/>
                <a:lumOff val="46617"/>
                <a:alphaOff val="0"/>
                <a:lumMod val="105000"/>
                <a:satMod val="103000"/>
                <a:tint val="73000"/>
              </a:schemeClr>
            </a:gs>
            <a:gs pos="100000">
              <a:schemeClr val="accent2">
                <a:shade val="50000"/>
                <a:hueOff val="-591173"/>
                <a:satOff val="7783"/>
                <a:lumOff val="4661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r>
            <a:rPr lang="es-EC" sz="3600" kern="1200" dirty="0" smtClean="0"/>
            <a:t>Zn</a:t>
          </a:r>
          <a:endParaRPr lang="es-EC" sz="3600" kern="1200" dirty="0"/>
        </a:p>
      </dsp:txBody>
      <dsp:txXfrm rot="-5400000">
        <a:off x="4802229" y="1609673"/>
        <a:ext cx="957986" cy="1101132"/>
      </dsp:txXfrm>
    </dsp:sp>
    <dsp:sp modelId="{E70190E0-3BF9-42E1-B669-859E1D0EA6FC}">
      <dsp:nvSpPr>
        <dsp:cNvPr id="0" name=""/>
        <dsp:cNvSpPr/>
      </dsp:nvSpPr>
      <dsp:spPr>
        <a:xfrm rot="5400000">
          <a:off x="3732704" y="2822199"/>
          <a:ext cx="1599708" cy="1391746"/>
        </a:xfrm>
        <a:prstGeom prst="hexagon">
          <a:avLst>
            <a:gd name="adj" fmla="val 25000"/>
            <a:gd name="vf" fmla="val 115470"/>
          </a:avLst>
        </a:prstGeom>
        <a:gradFill rotWithShape="0">
          <a:gsLst>
            <a:gs pos="0">
              <a:schemeClr val="accent2">
                <a:shade val="50000"/>
                <a:hueOff val="-394115"/>
                <a:satOff val="5189"/>
                <a:lumOff val="31078"/>
                <a:alphaOff val="0"/>
                <a:lumMod val="110000"/>
                <a:satMod val="105000"/>
                <a:tint val="67000"/>
              </a:schemeClr>
            </a:gs>
            <a:gs pos="50000">
              <a:schemeClr val="accent2">
                <a:shade val="50000"/>
                <a:hueOff val="-394115"/>
                <a:satOff val="5189"/>
                <a:lumOff val="31078"/>
                <a:alphaOff val="0"/>
                <a:lumMod val="105000"/>
                <a:satMod val="103000"/>
                <a:tint val="73000"/>
              </a:schemeClr>
            </a:gs>
            <a:gs pos="100000">
              <a:schemeClr val="accent2">
                <a:shade val="50000"/>
                <a:hueOff val="-394115"/>
                <a:satOff val="5189"/>
                <a:lumOff val="3107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s-EC" sz="3000" kern="1200" dirty="0" smtClean="0"/>
            <a:t>E. </a:t>
          </a:r>
          <a:r>
            <a:rPr lang="es-EC" sz="3000" kern="1200" dirty="0" err="1" smtClean="0"/>
            <a:t>coli</a:t>
          </a:r>
          <a:endParaRPr lang="es-EC" sz="3000" kern="1200" dirty="0"/>
        </a:p>
      </dsp:txBody>
      <dsp:txXfrm rot="-5400000">
        <a:off x="4053565" y="2967506"/>
        <a:ext cx="957986" cy="1101132"/>
      </dsp:txXfrm>
    </dsp:sp>
    <dsp:sp modelId="{CA28BCC5-3986-481F-A62B-C5EDC6ECD456}">
      <dsp:nvSpPr>
        <dsp:cNvPr id="0" name=""/>
        <dsp:cNvSpPr/>
      </dsp:nvSpPr>
      <dsp:spPr>
        <a:xfrm>
          <a:off x="5270664" y="3038160"/>
          <a:ext cx="1785275" cy="959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EC" sz="2100" kern="1200" dirty="0" smtClean="0"/>
            <a:t>Microbiológico</a:t>
          </a:r>
          <a:endParaRPr lang="es-EC" sz="2100" kern="1200" dirty="0"/>
        </a:p>
      </dsp:txBody>
      <dsp:txXfrm>
        <a:off x="5270664" y="3038160"/>
        <a:ext cx="1785275" cy="959825"/>
      </dsp:txXfrm>
    </dsp:sp>
    <dsp:sp modelId="{BC5874D0-59BB-4B99-984E-A097D5C4E9CA}">
      <dsp:nvSpPr>
        <dsp:cNvPr id="0" name=""/>
        <dsp:cNvSpPr/>
      </dsp:nvSpPr>
      <dsp:spPr>
        <a:xfrm rot="5400000">
          <a:off x="2229618" y="2822199"/>
          <a:ext cx="1599708" cy="1391746"/>
        </a:xfrm>
        <a:prstGeom prst="hexagon">
          <a:avLst>
            <a:gd name="adj" fmla="val 25000"/>
            <a:gd name="vf" fmla="val 115470"/>
          </a:avLst>
        </a:prstGeom>
        <a:gradFill rotWithShape="0">
          <a:gsLst>
            <a:gs pos="0">
              <a:schemeClr val="accent2">
                <a:shade val="50000"/>
                <a:hueOff val="-197058"/>
                <a:satOff val="2594"/>
                <a:lumOff val="15539"/>
                <a:alphaOff val="0"/>
                <a:lumMod val="110000"/>
                <a:satMod val="105000"/>
                <a:tint val="67000"/>
              </a:schemeClr>
            </a:gs>
            <a:gs pos="50000">
              <a:schemeClr val="accent2">
                <a:shade val="50000"/>
                <a:hueOff val="-197058"/>
                <a:satOff val="2594"/>
                <a:lumOff val="15539"/>
                <a:alphaOff val="0"/>
                <a:lumMod val="105000"/>
                <a:satMod val="103000"/>
                <a:tint val="73000"/>
              </a:schemeClr>
            </a:gs>
            <a:gs pos="100000">
              <a:schemeClr val="accent2">
                <a:shade val="50000"/>
                <a:hueOff val="-197058"/>
                <a:satOff val="2594"/>
                <a:lumOff val="1553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s-EC" sz="1700" kern="1200" dirty="0" smtClean="0"/>
            <a:t>Coliformes totales</a:t>
          </a:r>
          <a:endParaRPr lang="es-EC" sz="1700" kern="1200" dirty="0"/>
        </a:p>
      </dsp:txBody>
      <dsp:txXfrm rot="-5400000">
        <a:off x="2550479" y="2967506"/>
        <a:ext cx="957986" cy="110113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FF41BD-D76A-4DB5-B201-2A627772D71F}">
      <dsp:nvSpPr>
        <dsp:cNvPr id="0" name=""/>
        <dsp:cNvSpPr/>
      </dsp:nvSpPr>
      <dsp:spPr>
        <a:xfrm>
          <a:off x="1918" y="-7513"/>
          <a:ext cx="2011188" cy="301965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MX" sz="2400" kern="1200" dirty="0" smtClean="0">
              <a:latin typeface="Maiandra GD" pitchFamily="34" charset="0"/>
            </a:rPr>
            <a:t>Intestino del hombre</a:t>
          </a:r>
          <a:endParaRPr lang="es-MX" sz="2400" kern="1200" dirty="0"/>
        </a:p>
      </dsp:txBody>
      <dsp:txXfrm>
        <a:off x="1918" y="1200347"/>
        <a:ext cx="2011188" cy="1207860"/>
      </dsp:txXfrm>
    </dsp:sp>
    <dsp:sp modelId="{B13A60FD-9872-423D-A8C1-83676DE39A4A}">
      <dsp:nvSpPr>
        <dsp:cNvPr id="0" name=""/>
        <dsp:cNvSpPr/>
      </dsp:nvSpPr>
      <dsp:spPr>
        <a:xfrm>
          <a:off x="504741" y="173665"/>
          <a:ext cx="1005544" cy="1005544"/>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7AA3E5-9E02-4B20-A62D-48CDBB9B33F9}">
      <dsp:nvSpPr>
        <dsp:cNvPr id="0" name=""/>
        <dsp:cNvSpPr/>
      </dsp:nvSpPr>
      <dsp:spPr>
        <a:xfrm>
          <a:off x="2073443" y="-7513"/>
          <a:ext cx="2011188" cy="3019652"/>
        </a:xfrm>
        <a:prstGeom prst="roundRect">
          <a:avLst>
            <a:gd name="adj" fmla="val 10000"/>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MX" sz="2400" kern="1200" dirty="0" smtClean="0">
              <a:latin typeface="Maiandra GD" pitchFamily="34" charset="0"/>
            </a:rPr>
            <a:t>Intestino de animales</a:t>
          </a:r>
          <a:endParaRPr lang="es-MX" sz="2400" kern="1200" dirty="0"/>
        </a:p>
      </dsp:txBody>
      <dsp:txXfrm>
        <a:off x="2073443" y="1200347"/>
        <a:ext cx="2011188" cy="1207860"/>
      </dsp:txXfrm>
    </dsp:sp>
    <dsp:sp modelId="{4FC3D993-B5B2-49D0-A42D-559415A3B464}">
      <dsp:nvSpPr>
        <dsp:cNvPr id="0" name=""/>
        <dsp:cNvSpPr/>
      </dsp:nvSpPr>
      <dsp:spPr>
        <a:xfrm>
          <a:off x="2576265" y="173665"/>
          <a:ext cx="1005544" cy="1005544"/>
        </a:xfrm>
        <a:prstGeom prst="ellipse">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E68FE1-B616-4FF1-B73E-20B24CA87EAF}">
      <dsp:nvSpPr>
        <dsp:cNvPr id="0" name=""/>
        <dsp:cNvSpPr/>
      </dsp:nvSpPr>
      <dsp:spPr>
        <a:xfrm>
          <a:off x="4144967" y="-7513"/>
          <a:ext cx="2011188" cy="3019652"/>
        </a:xfrm>
        <a:prstGeom prst="roundRect">
          <a:avLst>
            <a:gd name="adj" fmla="val 10000"/>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MX" sz="2400" kern="1200" dirty="0" smtClean="0">
              <a:latin typeface="Maiandra GD" pitchFamily="34" charset="0"/>
            </a:rPr>
            <a:t>Agua</a:t>
          </a:r>
          <a:endParaRPr lang="es-MX" sz="2400" kern="1200" dirty="0"/>
        </a:p>
      </dsp:txBody>
      <dsp:txXfrm>
        <a:off x="4144967" y="1200347"/>
        <a:ext cx="2011188" cy="1207860"/>
      </dsp:txXfrm>
    </dsp:sp>
    <dsp:sp modelId="{4FA7E756-8B6C-412B-B75C-7A7AF19B5C56}">
      <dsp:nvSpPr>
        <dsp:cNvPr id="0" name=""/>
        <dsp:cNvSpPr/>
      </dsp:nvSpPr>
      <dsp:spPr>
        <a:xfrm>
          <a:off x="4647790" y="173665"/>
          <a:ext cx="1005544" cy="1005544"/>
        </a:xfrm>
        <a:prstGeom prst="ellipse">
          <a:avLst/>
        </a:prstGeom>
        <a:blipFill rotWithShape="0">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031F9C-01FF-4CC9-8B76-847E90357F93}">
      <dsp:nvSpPr>
        <dsp:cNvPr id="0" name=""/>
        <dsp:cNvSpPr/>
      </dsp:nvSpPr>
      <dsp:spPr>
        <a:xfrm>
          <a:off x="6216492" y="-7513"/>
          <a:ext cx="2011188" cy="3019652"/>
        </a:xfrm>
        <a:prstGeom prst="roundRect">
          <a:avLst>
            <a:gd name="adj" fmla="val 10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MX" sz="2400" kern="1200" dirty="0" smtClean="0">
              <a:latin typeface="Maiandra GD" pitchFamily="34" charset="0"/>
            </a:rPr>
            <a:t>Suelo</a:t>
          </a:r>
          <a:endParaRPr lang="es-MX" sz="2400" kern="1200" dirty="0"/>
        </a:p>
      </dsp:txBody>
      <dsp:txXfrm>
        <a:off x="6216492" y="1200347"/>
        <a:ext cx="2011188" cy="1207860"/>
      </dsp:txXfrm>
    </dsp:sp>
    <dsp:sp modelId="{1D6D5574-0F58-4774-8962-28159F6C0721}">
      <dsp:nvSpPr>
        <dsp:cNvPr id="0" name=""/>
        <dsp:cNvSpPr/>
      </dsp:nvSpPr>
      <dsp:spPr>
        <a:xfrm>
          <a:off x="6767440" y="117163"/>
          <a:ext cx="1005544" cy="1005544"/>
        </a:xfrm>
        <a:prstGeom prst="ellipse">
          <a:avLst/>
        </a:prstGeom>
        <a:blipFill rotWithShape="0">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C94648-996C-4AD5-A1AA-2252E8250101}">
      <dsp:nvSpPr>
        <dsp:cNvPr id="0" name=""/>
        <dsp:cNvSpPr/>
      </dsp:nvSpPr>
      <dsp:spPr>
        <a:xfrm>
          <a:off x="488861" y="2184143"/>
          <a:ext cx="7571232" cy="784967"/>
        </a:xfrm>
        <a:prstGeom prst="leftRightArrow">
          <a:avLst/>
        </a:prstGeom>
        <a:solidFill>
          <a:schemeClr val="accent3">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B150EB-5B08-4039-8ED0-973B29C9A262}">
      <dsp:nvSpPr>
        <dsp:cNvPr id="0" name=""/>
        <dsp:cNvSpPr/>
      </dsp:nvSpPr>
      <dsp:spPr>
        <a:xfrm>
          <a:off x="0" y="20963"/>
          <a:ext cx="3657599" cy="8353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s-EC" sz="2100" kern="1200" dirty="0" err="1" smtClean="0"/>
            <a:t>Klebsiella</a:t>
          </a:r>
          <a:r>
            <a:rPr lang="es-EC" sz="2100" kern="1200" dirty="0" smtClean="0"/>
            <a:t>, Salmonella, </a:t>
          </a:r>
          <a:r>
            <a:rPr lang="es-EC" sz="2100" kern="1200" dirty="0" err="1" smtClean="0"/>
            <a:t>Proteus</a:t>
          </a:r>
          <a:r>
            <a:rPr lang="es-EC" sz="2100" kern="1200" dirty="0" smtClean="0"/>
            <a:t>, </a:t>
          </a:r>
          <a:r>
            <a:rPr lang="es-EC" sz="2100" kern="1200" dirty="0" err="1" smtClean="0"/>
            <a:t>Shigella</a:t>
          </a:r>
          <a:r>
            <a:rPr lang="es-EC" sz="2100" kern="1200" dirty="0" smtClean="0"/>
            <a:t>, </a:t>
          </a:r>
          <a:r>
            <a:rPr lang="es-EC" sz="2100" kern="1200" dirty="0" err="1" smtClean="0"/>
            <a:t>Escherichia</a:t>
          </a:r>
          <a:endParaRPr lang="es-EC" sz="2100" kern="1200" dirty="0"/>
        </a:p>
      </dsp:txBody>
      <dsp:txXfrm>
        <a:off x="40780" y="61743"/>
        <a:ext cx="3576039" cy="75381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3BFC6A-1B30-4A4E-894B-530FAD086DDB}">
      <dsp:nvSpPr>
        <dsp:cNvPr id="0" name=""/>
        <dsp:cNvSpPr/>
      </dsp:nvSpPr>
      <dsp:spPr>
        <a:xfrm>
          <a:off x="0" y="320488"/>
          <a:ext cx="2924628" cy="879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s-EC" sz="1600" kern="1200" dirty="0" err="1" smtClean="0"/>
            <a:t>Disenteria</a:t>
          </a:r>
          <a:r>
            <a:rPr lang="es-EC" sz="1600" kern="1200" dirty="0" smtClean="0"/>
            <a:t>, tifoidea, infecciones urinarias, </a:t>
          </a:r>
          <a:r>
            <a:rPr lang="es-EC" sz="1600" kern="1200" dirty="0" err="1" smtClean="0"/>
            <a:t>neumonia</a:t>
          </a:r>
          <a:r>
            <a:rPr lang="es-EC" sz="1600" kern="1200" dirty="0" smtClean="0"/>
            <a:t>, infecciones gastrointestinales</a:t>
          </a:r>
          <a:endParaRPr lang="es-EC" sz="1600" kern="1200" dirty="0"/>
        </a:p>
      </dsp:txBody>
      <dsp:txXfrm>
        <a:off x="42950" y="363438"/>
        <a:ext cx="2838728" cy="79394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F3F2CA-D1D2-4795-8FF4-9E1573457F36}">
      <dsp:nvSpPr>
        <dsp:cNvPr id="0" name=""/>
        <dsp:cNvSpPr/>
      </dsp:nvSpPr>
      <dsp:spPr>
        <a:xfrm>
          <a:off x="0" y="0"/>
          <a:ext cx="4040188" cy="461667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rtl="0">
            <a:lnSpc>
              <a:spcPct val="90000"/>
            </a:lnSpc>
            <a:spcBef>
              <a:spcPct val="0"/>
            </a:spcBef>
            <a:spcAft>
              <a:spcPct val="35000"/>
            </a:spcAft>
          </a:pPr>
          <a:endParaRPr lang="es-ES" sz="1900" kern="1200" dirty="0" smtClean="0"/>
        </a:p>
        <a:p>
          <a:pPr lvl="0" algn="ctr" defTabSz="844550" rtl="0">
            <a:lnSpc>
              <a:spcPct val="90000"/>
            </a:lnSpc>
            <a:spcBef>
              <a:spcPct val="0"/>
            </a:spcBef>
            <a:spcAft>
              <a:spcPct val="35000"/>
            </a:spcAft>
          </a:pPr>
          <a:r>
            <a:rPr lang="es-ES" sz="1900" kern="1200" dirty="0" smtClean="0"/>
            <a:t>infecciones gastrointestinales, neumonía, meningitis, enfermedades de las vías urinarias: cistitis, diarreas acuosas y diarreas con sangre</a:t>
          </a:r>
          <a:endParaRPr lang="es-EC" sz="1900" kern="1200" dirty="0"/>
        </a:p>
      </dsp:txBody>
      <dsp:txXfrm>
        <a:off x="0" y="1846671"/>
        <a:ext cx="4040188" cy="1846671"/>
      </dsp:txXfrm>
    </dsp:sp>
    <dsp:sp modelId="{C4791655-D567-4B2F-ABAD-C00814E5775C}">
      <dsp:nvSpPr>
        <dsp:cNvPr id="0" name=""/>
        <dsp:cNvSpPr/>
      </dsp:nvSpPr>
      <dsp:spPr>
        <a:xfrm>
          <a:off x="863604" y="362854"/>
          <a:ext cx="2074382" cy="2033288"/>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AF3DD5-03BE-4D1C-8071-2C55762D72D0}">
      <dsp:nvSpPr>
        <dsp:cNvPr id="0" name=""/>
        <dsp:cNvSpPr/>
      </dsp:nvSpPr>
      <dsp:spPr>
        <a:xfrm>
          <a:off x="161607" y="3693342"/>
          <a:ext cx="3716972" cy="692501"/>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9E901-797D-446A-88F1-5FB53770678B}">
      <dsp:nvSpPr>
        <dsp:cNvPr id="0" name=""/>
        <dsp:cNvSpPr/>
      </dsp:nvSpPr>
      <dsp:spPr>
        <a:xfrm rot="409555">
          <a:off x="-133458" y="187666"/>
          <a:ext cx="3280228" cy="2050142"/>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B17F4B-097C-4A67-A6C0-F830BE2EDEE9}">
      <dsp:nvSpPr>
        <dsp:cNvPr id="0" name=""/>
        <dsp:cNvSpPr/>
      </dsp:nvSpPr>
      <dsp:spPr>
        <a:xfrm>
          <a:off x="2921377" y="2923645"/>
          <a:ext cx="242736" cy="242736"/>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8F3476-5338-402B-9F3A-9BA42189C9C8}">
      <dsp:nvSpPr>
        <dsp:cNvPr id="0" name=""/>
        <dsp:cNvSpPr/>
      </dsp:nvSpPr>
      <dsp:spPr>
        <a:xfrm flipH="1">
          <a:off x="1872341" y="1743980"/>
          <a:ext cx="191591" cy="215557"/>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8621" bIns="0" numCol="1" spcCol="1270" anchor="t" anchorCtr="0">
          <a:noAutofit/>
        </a:bodyPr>
        <a:lstStyle/>
        <a:p>
          <a:pPr lvl="0" algn="r" defTabSz="622300">
            <a:lnSpc>
              <a:spcPct val="90000"/>
            </a:lnSpc>
            <a:spcBef>
              <a:spcPct val="0"/>
            </a:spcBef>
            <a:spcAft>
              <a:spcPct val="35000"/>
            </a:spcAft>
          </a:pPr>
          <a:endParaRPr lang="es-EC" sz="1400" kern="1200" dirty="0"/>
        </a:p>
      </dsp:txBody>
      <dsp:txXfrm>
        <a:off x="1881694" y="1753333"/>
        <a:ext cx="172885" cy="19685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ABB76F-D5CF-4E2D-A3DA-DE56ADEC4A86}">
      <dsp:nvSpPr>
        <dsp:cNvPr id="0" name=""/>
        <dsp:cNvSpPr/>
      </dsp:nvSpPr>
      <dsp:spPr>
        <a:xfrm>
          <a:off x="161713" y="586"/>
          <a:ext cx="1503904" cy="1444242"/>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t>Muestreo</a:t>
          </a:r>
          <a:endParaRPr lang="es-EC" sz="1600" kern="1200" dirty="0"/>
        </a:p>
      </dsp:txBody>
      <dsp:txXfrm>
        <a:off x="381955" y="212090"/>
        <a:ext cx="1063420" cy="1021234"/>
      </dsp:txXfrm>
    </dsp:sp>
    <dsp:sp modelId="{1F83A4C7-8495-4724-89AA-4582BCADD1D2}">
      <dsp:nvSpPr>
        <dsp:cNvPr id="0" name=""/>
        <dsp:cNvSpPr/>
      </dsp:nvSpPr>
      <dsp:spPr>
        <a:xfrm rot="10800000">
          <a:off x="698787" y="1557245"/>
          <a:ext cx="429757" cy="227771"/>
        </a:xfrm>
        <a:prstGeom prst="triangl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3F93238F-35F1-4391-B1B2-166755EC231C}">
      <dsp:nvSpPr>
        <dsp:cNvPr id="0" name=""/>
        <dsp:cNvSpPr/>
      </dsp:nvSpPr>
      <dsp:spPr>
        <a:xfrm>
          <a:off x="120281" y="1884540"/>
          <a:ext cx="1586769" cy="1207967"/>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t>Preservación: + 5 </a:t>
          </a:r>
          <a:r>
            <a:rPr lang="es-EC" sz="1600" kern="1200" dirty="0" err="1" smtClean="0"/>
            <a:t>mL</a:t>
          </a:r>
          <a:r>
            <a:rPr lang="es-EC" sz="1600" kern="1200" dirty="0" smtClean="0"/>
            <a:t> de HNO3 y se refrigeró</a:t>
          </a:r>
          <a:endParaRPr lang="es-EC" sz="1600" kern="1200" dirty="0"/>
        </a:p>
      </dsp:txBody>
      <dsp:txXfrm>
        <a:off x="352658" y="2061443"/>
        <a:ext cx="1122015" cy="854161"/>
      </dsp:txXfrm>
    </dsp:sp>
    <dsp:sp modelId="{82767DA6-7D6E-48E7-B78A-5681671A1B7B}">
      <dsp:nvSpPr>
        <dsp:cNvPr id="0" name=""/>
        <dsp:cNvSpPr/>
      </dsp:nvSpPr>
      <dsp:spPr>
        <a:xfrm rot="10800000">
          <a:off x="698787" y="3247609"/>
          <a:ext cx="429757" cy="227771"/>
        </a:xfrm>
        <a:prstGeom prst="triangl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14B0C545-748C-41F2-885E-9D666ECA0B1E}">
      <dsp:nvSpPr>
        <dsp:cNvPr id="0" name=""/>
        <dsp:cNvSpPr/>
      </dsp:nvSpPr>
      <dsp:spPr>
        <a:xfrm>
          <a:off x="341651" y="3617589"/>
          <a:ext cx="1144028" cy="1057141"/>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t>Se </a:t>
          </a:r>
          <a:r>
            <a:rPr lang="es-EC" sz="1600" kern="1200" dirty="0" err="1" smtClean="0"/>
            <a:t>reflujó</a:t>
          </a:r>
          <a:r>
            <a:rPr lang="es-EC" sz="1600" kern="1200" dirty="0" smtClean="0"/>
            <a:t>  a 95 °C </a:t>
          </a:r>
          <a:endParaRPr lang="es-EC" sz="1600" kern="1200" dirty="0"/>
        </a:p>
      </dsp:txBody>
      <dsp:txXfrm>
        <a:off x="509190" y="3772404"/>
        <a:ext cx="808950" cy="747511"/>
      </dsp:txXfrm>
    </dsp:sp>
    <dsp:sp modelId="{197F5A29-29B2-4352-9F48-B68C183EA3DE}">
      <dsp:nvSpPr>
        <dsp:cNvPr id="0" name=""/>
        <dsp:cNvSpPr/>
      </dsp:nvSpPr>
      <dsp:spPr>
        <a:xfrm rot="5400000">
          <a:off x="1808697" y="4032274"/>
          <a:ext cx="429757" cy="227771"/>
        </a:xfrm>
        <a:prstGeom prst="triangl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5A7F668E-519F-423C-BA8C-167060E55823}">
      <dsp:nvSpPr>
        <dsp:cNvPr id="0" name=""/>
        <dsp:cNvSpPr/>
      </dsp:nvSpPr>
      <dsp:spPr>
        <a:xfrm>
          <a:off x="2548579" y="3646503"/>
          <a:ext cx="1227640" cy="999312"/>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t>Se filtró y aforó a 100 </a:t>
          </a:r>
          <a:r>
            <a:rPr lang="es-EC" sz="1600" kern="1200" dirty="0" err="1" smtClean="0"/>
            <a:t>mL</a:t>
          </a:r>
          <a:r>
            <a:rPr lang="es-EC" sz="1600" kern="1200" dirty="0" smtClean="0"/>
            <a:t> la muestra</a:t>
          </a:r>
          <a:endParaRPr lang="es-EC" sz="1600" kern="1200" dirty="0"/>
        </a:p>
      </dsp:txBody>
      <dsp:txXfrm>
        <a:off x="2728363" y="3792849"/>
        <a:ext cx="868072" cy="706620"/>
      </dsp:txXfrm>
    </dsp:sp>
    <dsp:sp modelId="{DBB5452B-201C-43D3-A33E-6AB1620F97B8}">
      <dsp:nvSpPr>
        <dsp:cNvPr id="0" name=""/>
        <dsp:cNvSpPr/>
      </dsp:nvSpPr>
      <dsp:spPr>
        <a:xfrm>
          <a:off x="2947521" y="3254151"/>
          <a:ext cx="429757" cy="227771"/>
        </a:xfrm>
        <a:prstGeom prst="triangl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DF6EFD58-73E8-4676-AA50-29A79FF726B6}">
      <dsp:nvSpPr>
        <dsp:cNvPr id="0" name=""/>
        <dsp:cNvSpPr/>
      </dsp:nvSpPr>
      <dsp:spPr>
        <a:xfrm>
          <a:off x="2352672" y="1713063"/>
          <a:ext cx="1619455" cy="1389399"/>
        </a:xfrm>
        <a:prstGeom prst="ellipse">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t>+ Solución para eliminar interferencias</a:t>
          </a:r>
          <a:endParaRPr lang="es-EC" sz="1600" kern="1200" dirty="0"/>
        </a:p>
      </dsp:txBody>
      <dsp:txXfrm>
        <a:off x="2589836" y="1916536"/>
        <a:ext cx="1145127" cy="982453"/>
      </dsp:txXfrm>
    </dsp:sp>
    <dsp:sp modelId="{A5CEAC93-656C-46BF-B475-1E37CB0E26C6}">
      <dsp:nvSpPr>
        <dsp:cNvPr id="0" name=""/>
        <dsp:cNvSpPr/>
      </dsp:nvSpPr>
      <dsp:spPr>
        <a:xfrm>
          <a:off x="2947521" y="1377853"/>
          <a:ext cx="429757" cy="227771"/>
        </a:xfrm>
        <a:prstGeom prst="triangle">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1F9AFE7C-5A83-4D87-896B-D77CE9856268}">
      <dsp:nvSpPr>
        <dsp:cNvPr id="0" name=""/>
        <dsp:cNvSpPr/>
      </dsp:nvSpPr>
      <dsp:spPr>
        <a:xfrm>
          <a:off x="2320989" y="33037"/>
          <a:ext cx="1682820" cy="1250268"/>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t>Se calibró con la serie de estándares  </a:t>
          </a:r>
          <a:endParaRPr lang="es-EC" sz="1600" kern="1200" dirty="0"/>
        </a:p>
      </dsp:txBody>
      <dsp:txXfrm>
        <a:off x="2567432" y="216135"/>
        <a:ext cx="1189934" cy="884072"/>
      </dsp:txXfrm>
    </dsp:sp>
    <dsp:sp modelId="{355985B0-0E22-4C5F-BCF2-3419C837AE78}">
      <dsp:nvSpPr>
        <dsp:cNvPr id="0" name=""/>
        <dsp:cNvSpPr/>
      </dsp:nvSpPr>
      <dsp:spPr>
        <a:xfrm rot="5440680">
          <a:off x="4102319" y="557952"/>
          <a:ext cx="429757" cy="227771"/>
        </a:xfrm>
        <a:prstGeom prst="triangl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62496246-F8A2-46F6-8FDB-F9521D3E4F7D}">
      <dsp:nvSpPr>
        <dsp:cNvPr id="0" name=""/>
        <dsp:cNvSpPr/>
      </dsp:nvSpPr>
      <dsp:spPr>
        <a:xfrm>
          <a:off x="4617749" y="33037"/>
          <a:ext cx="1343454" cy="1300612"/>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t>Se calibró el equipo  de AA</a:t>
          </a:r>
          <a:endParaRPr lang="es-EC" sz="1600" kern="1200" dirty="0"/>
        </a:p>
      </dsp:txBody>
      <dsp:txXfrm>
        <a:off x="4814493" y="223507"/>
        <a:ext cx="949966" cy="919672"/>
      </dsp:txXfrm>
    </dsp:sp>
    <dsp:sp modelId="{EE02EA39-655E-4D96-88B9-1584F03BEFED}">
      <dsp:nvSpPr>
        <dsp:cNvPr id="0" name=""/>
        <dsp:cNvSpPr/>
      </dsp:nvSpPr>
      <dsp:spPr>
        <a:xfrm rot="10800000">
          <a:off x="5074597" y="1496805"/>
          <a:ext cx="429757" cy="227771"/>
        </a:xfrm>
        <a:prstGeom prst="triangl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640B703D-2431-4194-919A-EAE3D414B32B}">
      <dsp:nvSpPr>
        <dsp:cNvPr id="0" name=""/>
        <dsp:cNvSpPr/>
      </dsp:nvSpPr>
      <dsp:spPr>
        <a:xfrm>
          <a:off x="4630603" y="1874840"/>
          <a:ext cx="1317745" cy="1005012"/>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t>Lee los blancos y las muestras</a:t>
          </a:r>
          <a:endParaRPr lang="es-EC" sz="1600" kern="1200" dirty="0"/>
        </a:p>
      </dsp:txBody>
      <dsp:txXfrm>
        <a:off x="4823582" y="2022021"/>
        <a:ext cx="931787" cy="710650"/>
      </dsp:txXfrm>
    </dsp:sp>
    <dsp:sp modelId="{2EEBFA1B-3F94-4F06-9E08-F6C8C9B17646}">
      <dsp:nvSpPr>
        <dsp:cNvPr id="0" name=""/>
        <dsp:cNvSpPr/>
      </dsp:nvSpPr>
      <dsp:spPr>
        <a:xfrm rot="10800000">
          <a:off x="5074597" y="3043008"/>
          <a:ext cx="429757" cy="227771"/>
        </a:xfrm>
        <a:prstGeom prst="triangl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5203C292-50A9-467B-B5D3-AC8B15C5A2A5}">
      <dsp:nvSpPr>
        <dsp:cNvPr id="0" name=""/>
        <dsp:cNvSpPr/>
      </dsp:nvSpPr>
      <dsp:spPr>
        <a:xfrm>
          <a:off x="4675537" y="3421042"/>
          <a:ext cx="1227877" cy="1227877"/>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t>Se calculó e informó</a:t>
          </a:r>
          <a:endParaRPr lang="es-EC" sz="1600" kern="1200" dirty="0"/>
        </a:p>
      </dsp:txBody>
      <dsp:txXfrm>
        <a:off x="4855355" y="3600860"/>
        <a:ext cx="868241" cy="86824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56401E-2051-4CFF-87B9-8309C6E9848B}">
      <dsp:nvSpPr>
        <dsp:cNvPr id="0" name=""/>
        <dsp:cNvSpPr/>
      </dsp:nvSpPr>
      <dsp:spPr>
        <a:xfrm>
          <a:off x="7134087" y="2351097"/>
          <a:ext cx="91440" cy="234500"/>
        </a:xfrm>
        <a:custGeom>
          <a:avLst/>
          <a:gdLst/>
          <a:ahLst/>
          <a:cxnLst/>
          <a:rect l="0" t="0" r="0" b="0"/>
          <a:pathLst>
            <a:path>
              <a:moveTo>
                <a:pt x="45720" y="0"/>
              </a:moveTo>
              <a:lnTo>
                <a:pt x="45720" y="23450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640BE1-C949-42D9-AC88-1B99A5F29E0B}">
      <dsp:nvSpPr>
        <dsp:cNvPr id="0" name=""/>
        <dsp:cNvSpPr/>
      </dsp:nvSpPr>
      <dsp:spPr>
        <a:xfrm>
          <a:off x="7134087" y="1655191"/>
          <a:ext cx="91440" cy="140131"/>
        </a:xfrm>
        <a:custGeom>
          <a:avLst/>
          <a:gdLst/>
          <a:ahLst/>
          <a:cxnLst/>
          <a:rect l="0" t="0" r="0" b="0"/>
          <a:pathLst>
            <a:path>
              <a:moveTo>
                <a:pt x="45720" y="0"/>
              </a:moveTo>
              <a:lnTo>
                <a:pt x="45720" y="14013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8A5D00-E9DB-412B-AB22-1B40B0E08D9A}">
      <dsp:nvSpPr>
        <dsp:cNvPr id="0" name=""/>
        <dsp:cNvSpPr/>
      </dsp:nvSpPr>
      <dsp:spPr>
        <a:xfrm>
          <a:off x="4214372" y="605494"/>
          <a:ext cx="2965434" cy="258156"/>
        </a:xfrm>
        <a:custGeom>
          <a:avLst/>
          <a:gdLst/>
          <a:ahLst/>
          <a:cxnLst/>
          <a:rect l="0" t="0" r="0" b="0"/>
          <a:pathLst>
            <a:path>
              <a:moveTo>
                <a:pt x="0" y="0"/>
              </a:moveTo>
              <a:lnTo>
                <a:pt x="0" y="198491"/>
              </a:lnTo>
              <a:lnTo>
                <a:pt x="2965434" y="198491"/>
              </a:lnTo>
              <a:lnTo>
                <a:pt x="2965434" y="258156"/>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635EB4-3A7F-4E52-AB98-B946C6602563}">
      <dsp:nvSpPr>
        <dsp:cNvPr id="0" name=""/>
        <dsp:cNvSpPr/>
      </dsp:nvSpPr>
      <dsp:spPr>
        <a:xfrm>
          <a:off x="5116408" y="2290150"/>
          <a:ext cx="91440" cy="259910"/>
        </a:xfrm>
        <a:custGeom>
          <a:avLst/>
          <a:gdLst/>
          <a:ahLst/>
          <a:cxnLst/>
          <a:rect l="0" t="0" r="0" b="0"/>
          <a:pathLst>
            <a:path>
              <a:moveTo>
                <a:pt x="84267" y="0"/>
              </a:moveTo>
              <a:lnTo>
                <a:pt x="84267" y="200244"/>
              </a:lnTo>
              <a:lnTo>
                <a:pt x="45720" y="200244"/>
              </a:lnTo>
              <a:lnTo>
                <a:pt x="45720" y="25991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EF3F92-0BF8-4EED-B689-F9CF63B67944}">
      <dsp:nvSpPr>
        <dsp:cNvPr id="0" name=""/>
        <dsp:cNvSpPr/>
      </dsp:nvSpPr>
      <dsp:spPr>
        <a:xfrm>
          <a:off x="5116408" y="1655191"/>
          <a:ext cx="91440" cy="114721"/>
        </a:xfrm>
        <a:custGeom>
          <a:avLst/>
          <a:gdLst/>
          <a:ahLst/>
          <a:cxnLst/>
          <a:rect l="0" t="0" r="0" b="0"/>
          <a:pathLst>
            <a:path>
              <a:moveTo>
                <a:pt x="45720" y="0"/>
              </a:moveTo>
              <a:lnTo>
                <a:pt x="45720" y="55056"/>
              </a:lnTo>
              <a:lnTo>
                <a:pt x="84267" y="55056"/>
              </a:lnTo>
              <a:lnTo>
                <a:pt x="84267" y="11472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42E695-D366-40FF-AC9C-ECE06A9A4D80}">
      <dsp:nvSpPr>
        <dsp:cNvPr id="0" name=""/>
        <dsp:cNvSpPr/>
      </dsp:nvSpPr>
      <dsp:spPr>
        <a:xfrm>
          <a:off x="4214372" y="605494"/>
          <a:ext cx="947755" cy="258156"/>
        </a:xfrm>
        <a:custGeom>
          <a:avLst/>
          <a:gdLst/>
          <a:ahLst/>
          <a:cxnLst/>
          <a:rect l="0" t="0" r="0" b="0"/>
          <a:pathLst>
            <a:path>
              <a:moveTo>
                <a:pt x="0" y="0"/>
              </a:moveTo>
              <a:lnTo>
                <a:pt x="0" y="198491"/>
              </a:lnTo>
              <a:lnTo>
                <a:pt x="947755" y="198491"/>
              </a:lnTo>
              <a:lnTo>
                <a:pt x="947755" y="258156"/>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4CD66B-4140-4C23-977E-0BFC6EE900D3}">
      <dsp:nvSpPr>
        <dsp:cNvPr id="0" name=""/>
        <dsp:cNvSpPr/>
      </dsp:nvSpPr>
      <dsp:spPr>
        <a:xfrm>
          <a:off x="2987951" y="4227704"/>
          <a:ext cx="91440" cy="187316"/>
        </a:xfrm>
        <a:custGeom>
          <a:avLst/>
          <a:gdLst/>
          <a:ahLst/>
          <a:cxnLst/>
          <a:rect l="0" t="0" r="0" b="0"/>
          <a:pathLst>
            <a:path>
              <a:moveTo>
                <a:pt x="45720" y="0"/>
              </a:moveTo>
              <a:lnTo>
                <a:pt x="45720" y="18731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3CE09C6-BCBA-4285-BE2A-7B4B5613F2DE}">
      <dsp:nvSpPr>
        <dsp:cNvPr id="0" name=""/>
        <dsp:cNvSpPr/>
      </dsp:nvSpPr>
      <dsp:spPr>
        <a:xfrm>
          <a:off x="2987951" y="3631406"/>
          <a:ext cx="91440" cy="187316"/>
        </a:xfrm>
        <a:custGeom>
          <a:avLst/>
          <a:gdLst/>
          <a:ahLst/>
          <a:cxnLst/>
          <a:rect l="0" t="0" r="0" b="0"/>
          <a:pathLst>
            <a:path>
              <a:moveTo>
                <a:pt x="45720" y="0"/>
              </a:moveTo>
              <a:lnTo>
                <a:pt x="45720" y="18731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81C03E-5396-43C4-9BF8-C4E0B1FB20A3}">
      <dsp:nvSpPr>
        <dsp:cNvPr id="0" name=""/>
        <dsp:cNvSpPr/>
      </dsp:nvSpPr>
      <dsp:spPr>
        <a:xfrm>
          <a:off x="2987951" y="2595865"/>
          <a:ext cx="91440" cy="187316"/>
        </a:xfrm>
        <a:custGeom>
          <a:avLst/>
          <a:gdLst/>
          <a:ahLst/>
          <a:cxnLst/>
          <a:rect l="0" t="0" r="0" b="0"/>
          <a:pathLst>
            <a:path>
              <a:moveTo>
                <a:pt x="45720" y="0"/>
              </a:moveTo>
              <a:lnTo>
                <a:pt x="45720" y="18731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BEE044-495F-4D71-B2CE-5D18F90DA19C}">
      <dsp:nvSpPr>
        <dsp:cNvPr id="0" name=""/>
        <dsp:cNvSpPr/>
      </dsp:nvSpPr>
      <dsp:spPr>
        <a:xfrm>
          <a:off x="2987951" y="1655191"/>
          <a:ext cx="91440" cy="187316"/>
        </a:xfrm>
        <a:custGeom>
          <a:avLst/>
          <a:gdLst/>
          <a:ahLst/>
          <a:cxnLst/>
          <a:rect l="0" t="0" r="0" b="0"/>
          <a:pathLst>
            <a:path>
              <a:moveTo>
                <a:pt x="45720" y="0"/>
              </a:moveTo>
              <a:lnTo>
                <a:pt x="45720" y="18731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793A18D-68CB-4AB5-BF83-C6F93C11836C}">
      <dsp:nvSpPr>
        <dsp:cNvPr id="0" name=""/>
        <dsp:cNvSpPr/>
      </dsp:nvSpPr>
      <dsp:spPr>
        <a:xfrm>
          <a:off x="3033671" y="605494"/>
          <a:ext cx="1180701" cy="258156"/>
        </a:xfrm>
        <a:custGeom>
          <a:avLst/>
          <a:gdLst/>
          <a:ahLst/>
          <a:cxnLst/>
          <a:rect l="0" t="0" r="0" b="0"/>
          <a:pathLst>
            <a:path>
              <a:moveTo>
                <a:pt x="1180701" y="0"/>
              </a:moveTo>
              <a:lnTo>
                <a:pt x="1180701" y="198491"/>
              </a:lnTo>
              <a:lnTo>
                <a:pt x="0" y="198491"/>
              </a:lnTo>
              <a:lnTo>
                <a:pt x="0" y="258156"/>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CB1AAD-F8CE-4C2E-A1A8-E329D2C4E6BD}">
      <dsp:nvSpPr>
        <dsp:cNvPr id="0" name=""/>
        <dsp:cNvSpPr/>
      </dsp:nvSpPr>
      <dsp:spPr>
        <a:xfrm>
          <a:off x="1017759" y="1641257"/>
          <a:ext cx="91440" cy="187316"/>
        </a:xfrm>
        <a:custGeom>
          <a:avLst/>
          <a:gdLst/>
          <a:ahLst/>
          <a:cxnLst/>
          <a:rect l="0" t="0" r="0" b="0"/>
          <a:pathLst>
            <a:path>
              <a:moveTo>
                <a:pt x="45720" y="0"/>
              </a:moveTo>
              <a:lnTo>
                <a:pt x="45720" y="18731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43593B-8E10-464B-994B-F36C020D6E5D}">
      <dsp:nvSpPr>
        <dsp:cNvPr id="0" name=""/>
        <dsp:cNvSpPr/>
      </dsp:nvSpPr>
      <dsp:spPr>
        <a:xfrm>
          <a:off x="1063479" y="605494"/>
          <a:ext cx="3150893" cy="258156"/>
        </a:xfrm>
        <a:custGeom>
          <a:avLst/>
          <a:gdLst/>
          <a:ahLst/>
          <a:cxnLst/>
          <a:rect l="0" t="0" r="0" b="0"/>
          <a:pathLst>
            <a:path>
              <a:moveTo>
                <a:pt x="3150893" y="0"/>
              </a:moveTo>
              <a:lnTo>
                <a:pt x="3150893" y="198491"/>
              </a:lnTo>
              <a:lnTo>
                <a:pt x="0" y="198491"/>
              </a:lnTo>
              <a:lnTo>
                <a:pt x="0" y="258156"/>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B8F6F1-5F52-45C7-BA95-8B55EA99DFCE}">
      <dsp:nvSpPr>
        <dsp:cNvPr id="0" name=""/>
        <dsp:cNvSpPr/>
      </dsp:nvSpPr>
      <dsp:spPr>
        <a:xfrm>
          <a:off x="1654018" y="-67984"/>
          <a:ext cx="5120708" cy="67347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70CE92-E0A7-442B-8629-76EF3FEAC82F}">
      <dsp:nvSpPr>
        <dsp:cNvPr id="0" name=""/>
        <dsp:cNvSpPr/>
      </dsp:nvSpPr>
      <dsp:spPr>
        <a:xfrm>
          <a:off x="1725581" y="0"/>
          <a:ext cx="5120708" cy="67347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1" kern="1200" dirty="0" smtClean="0"/>
            <a:t>Análisis físico químico de aguas</a:t>
          </a:r>
          <a:endParaRPr lang="es-EC" sz="1600" b="1" kern="1200" dirty="0"/>
        </a:p>
      </dsp:txBody>
      <dsp:txXfrm>
        <a:off x="1745307" y="19726"/>
        <a:ext cx="5081256" cy="634027"/>
      </dsp:txXfrm>
    </dsp:sp>
    <dsp:sp modelId="{9B7A076A-7F1A-4285-8454-93A7D173448C}">
      <dsp:nvSpPr>
        <dsp:cNvPr id="0" name=""/>
        <dsp:cNvSpPr/>
      </dsp:nvSpPr>
      <dsp:spPr>
        <a:xfrm>
          <a:off x="349116" y="863651"/>
          <a:ext cx="1428726" cy="77760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635666-097E-47C4-8340-A2E66456563F}">
      <dsp:nvSpPr>
        <dsp:cNvPr id="0" name=""/>
        <dsp:cNvSpPr/>
      </dsp:nvSpPr>
      <dsp:spPr>
        <a:xfrm>
          <a:off x="420679" y="931636"/>
          <a:ext cx="1428726" cy="777606"/>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CE</a:t>
          </a:r>
          <a:endParaRPr lang="es-EC" sz="1600" kern="1200" dirty="0"/>
        </a:p>
      </dsp:txBody>
      <dsp:txXfrm>
        <a:off x="443454" y="954411"/>
        <a:ext cx="1383176" cy="732056"/>
      </dsp:txXfrm>
    </dsp:sp>
    <dsp:sp modelId="{0493259D-8609-45C2-87C3-642FE45710C9}">
      <dsp:nvSpPr>
        <dsp:cNvPr id="0" name=""/>
        <dsp:cNvSpPr/>
      </dsp:nvSpPr>
      <dsp:spPr>
        <a:xfrm>
          <a:off x="262708" y="1828573"/>
          <a:ext cx="1601542" cy="75335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116111-29BF-47B7-9DF1-9FC597D8D678}">
      <dsp:nvSpPr>
        <dsp:cNvPr id="0" name=""/>
        <dsp:cNvSpPr/>
      </dsp:nvSpPr>
      <dsp:spPr>
        <a:xfrm>
          <a:off x="334271" y="1896558"/>
          <a:ext cx="1601542" cy="753357"/>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err="1" smtClean="0"/>
            <a:t>Conductivímetro</a:t>
          </a:r>
          <a:endParaRPr lang="es-EC" sz="1400" kern="1200" dirty="0"/>
        </a:p>
      </dsp:txBody>
      <dsp:txXfrm>
        <a:off x="356336" y="1918623"/>
        <a:ext cx="1557412" cy="709227"/>
      </dsp:txXfrm>
    </dsp:sp>
    <dsp:sp modelId="{88CFE82E-5FCC-4F90-8CA8-B8F20F366A6D}">
      <dsp:nvSpPr>
        <dsp:cNvPr id="0" name=""/>
        <dsp:cNvSpPr/>
      </dsp:nvSpPr>
      <dsp:spPr>
        <a:xfrm>
          <a:off x="2100434" y="863651"/>
          <a:ext cx="1866472" cy="79154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B7FCFD-0735-4EB6-ACDB-86C2C29E62FE}">
      <dsp:nvSpPr>
        <dsp:cNvPr id="0" name=""/>
        <dsp:cNvSpPr/>
      </dsp:nvSpPr>
      <dsp:spPr>
        <a:xfrm>
          <a:off x="2171997" y="931636"/>
          <a:ext cx="1866472" cy="79154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STD</a:t>
          </a:r>
          <a:endParaRPr lang="es-EC" sz="1600" kern="1200" dirty="0"/>
        </a:p>
      </dsp:txBody>
      <dsp:txXfrm>
        <a:off x="2195180" y="954819"/>
        <a:ext cx="1820106" cy="745174"/>
      </dsp:txXfrm>
    </dsp:sp>
    <dsp:sp modelId="{AF1BC9C2-3714-4ADE-9AD8-9737581A77E5}">
      <dsp:nvSpPr>
        <dsp:cNvPr id="0" name=""/>
        <dsp:cNvSpPr/>
      </dsp:nvSpPr>
      <dsp:spPr>
        <a:xfrm>
          <a:off x="2007376" y="1842507"/>
          <a:ext cx="2052588" cy="75335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433EAF-87DF-4568-A9E3-C803A0F167F6}">
      <dsp:nvSpPr>
        <dsp:cNvPr id="0" name=""/>
        <dsp:cNvSpPr/>
      </dsp:nvSpPr>
      <dsp:spPr>
        <a:xfrm>
          <a:off x="2078939" y="1910492"/>
          <a:ext cx="2052588" cy="753357"/>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t>Método gravimétrico</a:t>
          </a:r>
          <a:endParaRPr lang="es-EC" sz="1700" kern="1200" dirty="0"/>
        </a:p>
      </dsp:txBody>
      <dsp:txXfrm>
        <a:off x="2101004" y="1932557"/>
        <a:ext cx="2008458" cy="709227"/>
      </dsp:txXfrm>
    </dsp:sp>
    <dsp:sp modelId="{88E434BF-4AD5-440F-9DE1-7BB855214705}">
      <dsp:nvSpPr>
        <dsp:cNvPr id="0" name=""/>
        <dsp:cNvSpPr/>
      </dsp:nvSpPr>
      <dsp:spPr>
        <a:xfrm>
          <a:off x="1989655" y="2783181"/>
          <a:ext cx="2088031" cy="84822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2666FD-1EF9-4FD7-8C11-A355A41E0678}">
      <dsp:nvSpPr>
        <dsp:cNvPr id="0" name=""/>
        <dsp:cNvSpPr/>
      </dsp:nvSpPr>
      <dsp:spPr>
        <a:xfrm>
          <a:off x="2061218" y="2851165"/>
          <a:ext cx="2088031" cy="848225"/>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t>Filtración con bomba de vacio y papel filtro </a:t>
          </a:r>
          <a:endParaRPr lang="es-EC" sz="1700" kern="1200" dirty="0"/>
        </a:p>
      </dsp:txBody>
      <dsp:txXfrm>
        <a:off x="2086062" y="2876009"/>
        <a:ext cx="2038343" cy="798537"/>
      </dsp:txXfrm>
    </dsp:sp>
    <dsp:sp modelId="{A831BE61-B72F-4721-9329-2437509F289D}">
      <dsp:nvSpPr>
        <dsp:cNvPr id="0" name=""/>
        <dsp:cNvSpPr/>
      </dsp:nvSpPr>
      <dsp:spPr>
        <a:xfrm>
          <a:off x="1938191" y="3818722"/>
          <a:ext cx="2190959" cy="408982"/>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D53C9F-D16D-43DD-A7B0-767EA9230E29}">
      <dsp:nvSpPr>
        <dsp:cNvPr id="0" name=""/>
        <dsp:cNvSpPr/>
      </dsp:nvSpPr>
      <dsp:spPr>
        <a:xfrm>
          <a:off x="2009754" y="3886706"/>
          <a:ext cx="2190959" cy="40898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t>Se evaporó la muestra</a:t>
          </a:r>
          <a:endParaRPr lang="es-EC" sz="1700" kern="1200" dirty="0"/>
        </a:p>
      </dsp:txBody>
      <dsp:txXfrm>
        <a:off x="2021733" y="3898685"/>
        <a:ext cx="2167001" cy="385024"/>
      </dsp:txXfrm>
    </dsp:sp>
    <dsp:sp modelId="{FB48027E-117D-480D-A53E-70C0D44A57EF}">
      <dsp:nvSpPr>
        <dsp:cNvPr id="0" name=""/>
        <dsp:cNvSpPr/>
      </dsp:nvSpPr>
      <dsp:spPr>
        <a:xfrm>
          <a:off x="2058634" y="4415020"/>
          <a:ext cx="1950072" cy="78282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5AA0E6-9A44-43EF-AD67-3DDEF7121DDE}">
      <dsp:nvSpPr>
        <dsp:cNvPr id="0" name=""/>
        <dsp:cNvSpPr/>
      </dsp:nvSpPr>
      <dsp:spPr>
        <a:xfrm>
          <a:off x="2130197" y="4483005"/>
          <a:ext cx="1950072" cy="782824"/>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t>Se pesó el residuo</a:t>
          </a:r>
          <a:endParaRPr lang="es-EC" sz="1700" kern="1200" dirty="0"/>
        </a:p>
      </dsp:txBody>
      <dsp:txXfrm>
        <a:off x="2153125" y="4505933"/>
        <a:ext cx="1904216" cy="736968"/>
      </dsp:txXfrm>
    </dsp:sp>
    <dsp:sp modelId="{E9EDEE61-D8AB-4220-B024-1C684D284B5D}">
      <dsp:nvSpPr>
        <dsp:cNvPr id="0" name=""/>
        <dsp:cNvSpPr/>
      </dsp:nvSpPr>
      <dsp:spPr>
        <a:xfrm>
          <a:off x="4228892" y="863651"/>
          <a:ext cx="1866472" cy="79154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3B54EA-8C05-4928-8C04-3EAA53BC1617}">
      <dsp:nvSpPr>
        <dsp:cNvPr id="0" name=""/>
        <dsp:cNvSpPr/>
      </dsp:nvSpPr>
      <dsp:spPr>
        <a:xfrm>
          <a:off x="4300455" y="931636"/>
          <a:ext cx="1866472" cy="79154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t>Dureza</a:t>
          </a:r>
          <a:endParaRPr lang="es-EC" sz="1700" kern="1200" dirty="0"/>
        </a:p>
      </dsp:txBody>
      <dsp:txXfrm>
        <a:off x="4323638" y="954819"/>
        <a:ext cx="1820106" cy="745174"/>
      </dsp:txXfrm>
    </dsp:sp>
    <dsp:sp modelId="{A97F2F04-FA8C-476C-AE72-AD8BC3D6065B}">
      <dsp:nvSpPr>
        <dsp:cNvPr id="0" name=""/>
        <dsp:cNvSpPr/>
      </dsp:nvSpPr>
      <dsp:spPr>
        <a:xfrm>
          <a:off x="4358427" y="1769913"/>
          <a:ext cx="1684498" cy="52023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81B4C1-2B83-489A-8350-DBDFC6260A81}">
      <dsp:nvSpPr>
        <dsp:cNvPr id="0" name=""/>
        <dsp:cNvSpPr/>
      </dsp:nvSpPr>
      <dsp:spPr>
        <a:xfrm>
          <a:off x="4429990" y="1837897"/>
          <a:ext cx="1684498" cy="520237"/>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t>Cálculo</a:t>
          </a:r>
          <a:endParaRPr lang="es-EC" sz="1700" kern="1200" dirty="0"/>
        </a:p>
      </dsp:txBody>
      <dsp:txXfrm>
        <a:off x="4445227" y="1853134"/>
        <a:ext cx="1654024" cy="489763"/>
      </dsp:txXfrm>
    </dsp:sp>
    <dsp:sp modelId="{9E6184D6-87A5-46F4-A4C8-2FFC659C5C27}">
      <dsp:nvSpPr>
        <dsp:cNvPr id="0" name=""/>
        <dsp:cNvSpPr/>
      </dsp:nvSpPr>
      <dsp:spPr>
        <a:xfrm>
          <a:off x="4220812" y="2550061"/>
          <a:ext cx="1882632" cy="77992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CB5A64-3E87-4FF8-945C-DB1984680433}">
      <dsp:nvSpPr>
        <dsp:cNvPr id="0" name=""/>
        <dsp:cNvSpPr/>
      </dsp:nvSpPr>
      <dsp:spPr>
        <a:xfrm>
          <a:off x="4292375" y="2618045"/>
          <a:ext cx="1882632" cy="779925"/>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endParaRPr lang="es-EC" sz="1700" kern="1200"/>
        </a:p>
      </dsp:txBody>
      <dsp:txXfrm>
        <a:off x="4315218" y="2640888"/>
        <a:ext cx="1836946" cy="734239"/>
      </dsp:txXfrm>
    </dsp:sp>
    <dsp:sp modelId="{42EF0AE8-AB85-4B27-855F-A7A35C9FC44F}">
      <dsp:nvSpPr>
        <dsp:cNvPr id="0" name=""/>
        <dsp:cNvSpPr/>
      </dsp:nvSpPr>
      <dsp:spPr>
        <a:xfrm>
          <a:off x="6246570" y="863651"/>
          <a:ext cx="1866472" cy="79154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4951AF-C9E3-45B4-85CA-D5C4E617561F}">
      <dsp:nvSpPr>
        <dsp:cNvPr id="0" name=""/>
        <dsp:cNvSpPr/>
      </dsp:nvSpPr>
      <dsp:spPr>
        <a:xfrm>
          <a:off x="6318133" y="931636"/>
          <a:ext cx="1866472" cy="79154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t>Relación Adsorción sodio</a:t>
          </a:r>
          <a:endParaRPr lang="es-EC" sz="1700" kern="1200" dirty="0"/>
        </a:p>
      </dsp:txBody>
      <dsp:txXfrm>
        <a:off x="6341316" y="954819"/>
        <a:ext cx="1820106" cy="745174"/>
      </dsp:txXfrm>
    </dsp:sp>
    <dsp:sp modelId="{9CD94C28-39A4-4119-A2F4-FDEDBC3E6957}">
      <dsp:nvSpPr>
        <dsp:cNvPr id="0" name=""/>
        <dsp:cNvSpPr/>
      </dsp:nvSpPr>
      <dsp:spPr>
        <a:xfrm>
          <a:off x="6399072" y="1795323"/>
          <a:ext cx="1561468" cy="55577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A90BDE-0D3D-4C89-B6EF-4CA44E22B3A0}">
      <dsp:nvSpPr>
        <dsp:cNvPr id="0" name=""/>
        <dsp:cNvSpPr/>
      </dsp:nvSpPr>
      <dsp:spPr>
        <a:xfrm>
          <a:off x="6470635" y="1863307"/>
          <a:ext cx="1561468" cy="55577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t>Cálculo</a:t>
          </a:r>
          <a:endParaRPr lang="es-EC" sz="1700" kern="1200" dirty="0"/>
        </a:p>
      </dsp:txBody>
      <dsp:txXfrm>
        <a:off x="6486913" y="1879585"/>
        <a:ext cx="1528912" cy="523218"/>
      </dsp:txXfrm>
    </dsp:sp>
    <dsp:sp modelId="{09019917-8640-4D2B-915C-1CDBAD92918B}">
      <dsp:nvSpPr>
        <dsp:cNvPr id="0" name=""/>
        <dsp:cNvSpPr/>
      </dsp:nvSpPr>
      <dsp:spPr>
        <a:xfrm>
          <a:off x="6246570" y="2585597"/>
          <a:ext cx="1866472" cy="79154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AE31D7-6E49-445B-BB95-EA8767260572}">
      <dsp:nvSpPr>
        <dsp:cNvPr id="0" name=""/>
        <dsp:cNvSpPr/>
      </dsp:nvSpPr>
      <dsp:spPr>
        <a:xfrm>
          <a:off x="6318133" y="2653582"/>
          <a:ext cx="1866472" cy="791540"/>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endParaRPr lang="es-EC" sz="1700" kern="1200" dirty="0"/>
        </a:p>
      </dsp:txBody>
      <dsp:txXfrm>
        <a:off x="6341316" y="2676765"/>
        <a:ext cx="1820106" cy="7451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2C3D92-D587-430B-B5C6-3C38326826A4}">
      <dsp:nvSpPr>
        <dsp:cNvPr id="0" name=""/>
        <dsp:cNvSpPr/>
      </dsp:nvSpPr>
      <dsp:spPr>
        <a:xfrm>
          <a:off x="435176" y="181430"/>
          <a:ext cx="5717997" cy="1653540"/>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ES" sz="2000" kern="1200" dirty="0" smtClean="0"/>
            <a:t>El agua es el elemento más importante en la producción de alimentos para el consumo interno y productos de exportación como las fresas y las flores.</a:t>
          </a:r>
          <a:endParaRPr lang="es-EC" sz="2000" kern="1200" dirty="0"/>
        </a:p>
      </dsp:txBody>
      <dsp:txXfrm>
        <a:off x="483607" y="229861"/>
        <a:ext cx="3843656" cy="1556678"/>
      </dsp:txXfrm>
    </dsp:sp>
    <dsp:sp modelId="{126D6AC9-2492-406F-9628-329C2AD3A647}">
      <dsp:nvSpPr>
        <dsp:cNvPr id="0" name=""/>
        <dsp:cNvSpPr/>
      </dsp:nvSpPr>
      <dsp:spPr>
        <a:xfrm>
          <a:off x="425732" y="2027387"/>
          <a:ext cx="5757353" cy="1653540"/>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EC" sz="2000" kern="1200" dirty="0" smtClean="0"/>
            <a:t>Los niveles de contaminación de los cuerpos hídricos aumentan continuamente debido al sistema productivo que se instaura con el crecimiento de la población.</a:t>
          </a:r>
          <a:endParaRPr lang="es-EC" sz="2000" kern="1200" dirty="0"/>
        </a:p>
      </dsp:txBody>
      <dsp:txXfrm>
        <a:off x="474163" y="2075818"/>
        <a:ext cx="4012544" cy="1556678"/>
      </dsp:txXfrm>
    </dsp:sp>
    <dsp:sp modelId="{383EC519-A020-437A-ABDE-C92E6BD2B7A7}">
      <dsp:nvSpPr>
        <dsp:cNvPr id="0" name=""/>
        <dsp:cNvSpPr/>
      </dsp:nvSpPr>
      <dsp:spPr>
        <a:xfrm>
          <a:off x="351393" y="3771181"/>
          <a:ext cx="5832264" cy="1711596"/>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lvl="0" algn="just" defTabSz="844550">
            <a:lnSpc>
              <a:spcPct val="90000"/>
            </a:lnSpc>
            <a:spcBef>
              <a:spcPct val="0"/>
            </a:spcBef>
            <a:spcAft>
              <a:spcPct val="35000"/>
            </a:spcAft>
          </a:pPr>
          <a:r>
            <a:rPr lang="es-ES" sz="1900" kern="1200" dirty="0" smtClean="0"/>
            <a:t>Por esta razón, es fundamental conocer la calidad del agua que se utiliza para el riego de estos cultivos para su óptima producción y salud alimentaria en las parroquias de </a:t>
          </a:r>
          <a:r>
            <a:rPr lang="es-ES" sz="1900" kern="1200" dirty="0" err="1" smtClean="0"/>
            <a:t>Pifo</a:t>
          </a:r>
          <a:r>
            <a:rPr lang="es-ES" sz="1900" kern="1200" dirty="0" smtClean="0"/>
            <a:t> y Puembo</a:t>
          </a:r>
          <a:r>
            <a:rPr lang="es-ES" sz="2000" kern="1200" dirty="0" smtClean="0"/>
            <a:t>. </a:t>
          </a:r>
          <a:endParaRPr lang="es-EC" sz="2000" kern="1200" dirty="0"/>
        </a:p>
      </dsp:txBody>
      <dsp:txXfrm>
        <a:off x="401524" y="3821312"/>
        <a:ext cx="4062613" cy="1611334"/>
      </dsp:txXfrm>
    </dsp:sp>
    <dsp:sp modelId="{C7EEB193-744E-482B-9840-EC503D06DCEE}">
      <dsp:nvSpPr>
        <dsp:cNvPr id="0" name=""/>
        <dsp:cNvSpPr/>
      </dsp:nvSpPr>
      <dsp:spPr>
        <a:xfrm>
          <a:off x="4490643" y="1257337"/>
          <a:ext cx="1074801" cy="1074801"/>
        </a:xfrm>
        <a:prstGeom prst="downArrow">
          <a:avLst>
            <a:gd name="adj1" fmla="val 55000"/>
            <a:gd name="adj2" fmla="val 45000"/>
          </a:avLst>
        </a:prstGeom>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4"/>
        </a:lnRef>
        <a:fillRef idx="3">
          <a:schemeClr val="accent4"/>
        </a:fillRef>
        <a:effectRef idx="3">
          <a:schemeClr val="accent4"/>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C" sz="3600" kern="1200"/>
        </a:p>
      </dsp:txBody>
      <dsp:txXfrm>
        <a:off x="4732473" y="1257337"/>
        <a:ext cx="591141" cy="808788"/>
      </dsp:txXfrm>
    </dsp:sp>
    <dsp:sp modelId="{B65CDD08-B4FD-453F-9D07-06F1B621702F}">
      <dsp:nvSpPr>
        <dsp:cNvPr id="0" name=""/>
        <dsp:cNvSpPr/>
      </dsp:nvSpPr>
      <dsp:spPr>
        <a:xfrm>
          <a:off x="4588071" y="3219833"/>
          <a:ext cx="1074801" cy="1074801"/>
        </a:xfrm>
        <a:prstGeom prst="downArrow">
          <a:avLst>
            <a:gd name="adj1" fmla="val 55000"/>
            <a:gd name="adj2" fmla="val 45000"/>
          </a:avLst>
        </a:prstGeom>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4"/>
        </a:lnRef>
        <a:fillRef idx="3">
          <a:schemeClr val="accent4"/>
        </a:fillRef>
        <a:effectRef idx="3">
          <a:schemeClr val="accent4"/>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C" sz="3600" kern="1200"/>
        </a:p>
      </dsp:txBody>
      <dsp:txXfrm>
        <a:off x="4829901" y="3219833"/>
        <a:ext cx="591141" cy="80878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C8CA3C-D188-4E3B-B23D-311158E547A3}">
      <dsp:nvSpPr>
        <dsp:cNvPr id="0" name=""/>
        <dsp:cNvSpPr/>
      </dsp:nvSpPr>
      <dsp:spPr>
        <a:xfrm>
          <a:off x="4897228" y="3954127"/>
          <a:ext cx="91440" cy="130430"/>
        </a:xfrm>
        <a:custGeom>
          <a:avLst/>
          <a:gdLst/>
          <a:ahLst/>
          <a:cxnLst/>
          <a:rect l="0" t="0" r="0" b="0"/>
          <a:pathLst>
            <a:path>
              <a:moveTo>
                <a:pt x="45720" y="0"/>
              </a:moveTo>
              <a:lnTo>
                <a:pt x="45720" y="13043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0D439B-2572-4318-9865-ED8BAF46ACA3}">
      <dsp:nvSpPr>
        <dsp:cNvPr id="0" name=""/>
        <dsp:cNvSpPr/>
      </dsp:nvSpPr>
      <dsp:spPr>
        <a:xfrm>
          <a:off x="4897228" y="3272535"/>
          <a:ext cx="91440" cy="130430"/>
        </a:xfrm>
        <a:custGeom>
          <a:avLst/>
          <a:gdLst/>
          <a:ahLst/>
          <a:cxnLst/>
          <a:rect l="0" t="0" r="0" b="0"/>
          <a:pathLst>
            <a:path>
              <a:moveTo>
                <a:pt x="45720" y="0"/>
              </a:moveTo>
              <a:lnTo>
                <a:pt x="45720" y="13043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69A9A8-A956-4BF0-8DEC-8D1CC9B4B7EA}">
      <dsp:nvSpPr>
        <dsp:cNvPr id="0" name=""/>
        <dsp:cNvSpPr/>
      </dsp:nvSpPr>
      <dsp:spPr>
        <a:xfrm>
          <a:off x="4897228" y="2590943"/>
          <a:ext cx="91440" cy="130430"/>
        </a:xfrm>
        <a:custGeom>
          <a:avLst/>
          <a:gdLst/>
          <a:ahLst/>
          <a:cxnLst/>
          <a:rect l="0" t="0" r="0" b="0"/>
          <a:pathLst>
            <a:path>
              <a:moveTo>
                <a:pt x="45720" y="0"/>
              </a:moveTo>
              <a:lnTo>
                <a:pt x="45720" y="13043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5177FC-15B4-4B62-BA6F-740AAF92ED03}">
      <dsp:nvSpPr>
        <dsp:cNvPr id="0" name=""/>
        <dsp:cNvSpPr/>
      </dsp:nvSpPr>
      <dsp:spPr>
        <a:xfrm>
          <a:off x="4897228" y="1909351"/>
          <a:ext cx="91440" cy="130430"/>
        </a:xfrm>
        <a:custGeom>
          <a:avLst/>
          <a:gdLst/>
          <a:ahLst/>
          <a:cxnLst/>
          <a:rect l="0" t="0" r="0" b="0"/>
          <a:pathLst>
            <a:path>
              <a:moveTo>
                <a:pt x="45720" y="0"/>
              </a:moveTo>
              <a:lnTo>
                <a:pt x="45720" y="13043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901F40-9B24-450E-9A25-428256692D49}">
      <dsp:nvSpPr>
        <dsp:cNvPr id="0" name=""/>
        <dsp:cNvSpPr/>
      </dsp:nvSpPr>
      <dsp:spPr>
        <a:xfrm>
          <a:off x="2885615" y="1146338"/>
          <a:ext cx="2057332" cy="211852"/>
        </a:xfrm>
        <a:custGeom>
          <a:avLst/>
          <a:gdLst/>
          <a:ahLst/>
          <a:cxnLst/>
          <a:rect l="0" t="0" r="0" b="0"/>
          <a:pathLst>
            <a:path>
              <a:moveTo>
                <a:pt x="0" y="0"/>
              </a:moveTo>
              <a:lnTo>
                <a:pt x="0" y="170306"/>
              </a:lnTo>
              <a:lnTo>
                <a:pt x="2057332" y="170306"/>
              </a:lnTo>
              <a:lnTo>
                <a:pt x="2057332" y="21185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97FBFA-8211-42E0-B41A-287CC94F9E7A}">
      <dsp:nvSpPr>
        <dsp:cNvPr id="0" name=""/>
        <dsp:cNvSpPr/>
      </dsp:nvSpPr>
      <dsp:spPr>
        <a:xfrm>
          <a:off x="3497915" y="3954127"/>
          <a:ext cx="91440" cy="130430"/>
        </a:xfrm>
        <a:custGeom>
          <a:avLst/>
          <a:gdLst/>
          <a:ahLst/>
          <a:cxnLst/>
          <a:rect l="0" t="0" r="0" b="0"/>
          <a:pathLst>
            <a:path>
              <a:moveTo>
                <a:pt x="45720" y="0"/>
              </a:moveTo>
              <a:lnTo>
                <a:pt x="45720" y="13043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179960-FDAE-4427-8224-B9C4968B0B74}">
      <dsp:nvSpPr>
        <dsp:cNvPr id="0" name=""/>
        <dsp:cNvSpPr/>
      </dsp:nvSpPr>
      <dsp:spPr>
        <a:xfrm>
          <a:off x="3497915" y="3272535"/>
          <a:ext cx="91440" cy="130430"/>
        </a:xfrm>
        <a:custGeom>
          <a:avLst/>
          <a:gdLst/>
          <a:ahLst/>
          <a:cxnLst/>
          <a:rect l="0" t="0" r="0" b="0"/>
          <a:pathLst>
            <a:path>
              <a:moveTo>
                <a:pt x="45720" y="0"/>
              </a:moveTo>
              <a:lnTo>
                <a:pt x="45720" y="13043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88433DA-9693-414B-85D8-A84D187690BA}">
      <dsp:nvSpPr>
        <dsp:cNvPr id="0" name=""/>
        <dsp:cNvSpPr/>
      </dsp:nvSpPr>
      <dsp:spPr>
        <a:xfrm>
          <a:off x="3497915" y="2590943"/>
          <a:ext cx="91440" cy="130430"/>
        </a:xfrm>
        <a:custGeom>
          <a:avLst/>
          <a:gdLst/>
          <a:ahLst/>
          <a:cxnLst/>
          <a:rect l="0" t="0" r="0" b="0"/>
          <a:pathLst>
            <a:path>
              <a:moveTo>
                <a:pt x="45720" y="0"/>
              </a:moveTo>
              <a:lnTo>
                <a:pt x="45720" y="13043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428C2E-CE75-4C5C-BDBA-88E67C6EC295}">
      <dsp:nvSpPr>
        <dsp:cNvPr id="0" name=""/>
        <dsp:cNvSpPr/>
      </dsp:nvSpPr>
      <dsp:spPr>
        <a:xfrm>
          <a:off x="3497915" y="1909351"/>
          <a:ext cx="91440" cy="130430"/>
        </a:xfrm>
        <a:custGeom>
          <a:avLst/>
          <a:gdLst/>
          <a:ahLst/>
          <a:cxnLst/>
          <a:rect l="0" t="0" r="0" b="0"/>
          <a:pathLst>
            <a:path>
              <a:moveTo>
                <a:pt x="45720" y="0"/>
              </a:moveTo>
              <a:lnTo>
                <a:pt x="45720" y="13043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D1D153-0B2A-424F-8269-40B629B7A852}">
      <dsp:nvSpPr>
        <dsp:cNvPr id="0" name=""/>
        <dsp:cNvSpPr/>
      </dsp:nvSpPr>
      <dsp:spPr>
        <a:xfrm>
          <a:off x="2885615" y="1146338"/>
          <a:ext cx="658020" cy="211852"/>
        </a:xfrm>
        <a:custGeom>
          <a:avLst/>
          <a:gdLst/>
          <a:ahLst/>
          <a:cxnLst/>
          <a:rect l="0" t="0" r="0" b="0"/>
          <a:pathLst>
            <a:path>
              <a:moveTo>
                <a:pt x="0" y="0"/>
              </a:moveTo>
              <a:lnTo>
                <a:pt x="0" y="170306"/>
              </a:lnTo>
              <a:lnTo>
                <a:pt x="658020" y="170306"/>
              </a:lnTo>
              <a:lnTo>
                <a:pt x="658020" y="21185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C88823-8D2C-48CC-BEC7-78AAF95E9C77}">
      <dsp:nvSpPr>
        <dsp:cNvPr id="0" name=""/>
        <dsp:cNvSpPr/>
      </dsp:nvSpPr>
      <dsp:spPr>
        <a:xfrm>
          <a:off x="2098602" y="3954127"/>
          <a:ext cx="91440" cy="130430"/>
        </a:xfrm>
        <a:custGeom>
          <a:avLst/>
          <a:gdLst/>
          <a:ahLst/>
          <a:cxnLst/>
          <a:rect l="0" t="0" r="0" b="0"/>
          <a:pathLst>
            <a:path>
              <a:moveTo>
                <a:pt x="45720" y="0"/>
              </a:moveTo>
              <a:lnTo>
                <a:pt x="45720" y="13043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A90A8C-543F-41DE-9563-2D06FF5366C3}">
      <dsp:nvSpPr>
        <dsp:cNvPr id="0" name=""/>
        <dsp:cNvSpPr/>
      </dsp:nvSpPr>
      <dsp:spPr>
        <a:xfrm>
          <a:off x="2098602" y="3272535"/>
          <a:ext cx="91440" cy="130430"/>
        </a:xfrm>
        <a:custGeom>
          <a:avLst/>
          <a:gdLst/>
          <a:ahLst/>
          <a:cxnLst/>
          <a:rect l="0" t="0" r="0" b="0"/>
          <a:pathLst>
            <a:path>
              <a:moveTo>
                <a:pt x="45720" y="0"/>
              </a:moveTo>
              <a:lnTo>
                <a:pt x="45720" y="13043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2168DB-EEE3-4169-9B23-20359DB0411B}">
      <dsp:nvSpPr>
        <dsp:cNvPr id="0" name=""/>
        <dsp:cNvSpPr/>
      </dsp:nvSpPr>
      <dsp:spPr>
        <a:xfrm>
          <a:off x="2098602" y="2590943"/>
          <a:ext cx="91440" cy="130430"/>
        </a:xfrm>
        <a:custGeom>
          <a:avLst/>
          <a:gdLst/>
          <a:ahLst/>
          <a:cxnLst/>
          <a:rect l="0" t="0" r="0" b="0"/>
          <a:pathLst>
            <a:path>
              <a:moveTo>
                <a:pt x="45720" y="0"/>
              </a:moveTo>
              <a:lnTo>
                <a:pt x="45720" y="13043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4AFF54-9A45-4B76-8EEA-774E355DF9F6}">
      <dsp:nvSpPr>
        <dsp:cNvPr id="0" name=""/>
        <dsp:cNvSpPr/>
      </dsp:nvSpPr>
      <dsp:spPr>
        <a:xfrm>
          <a:off x="2098602" y="1909351"/>
          <a:ext cx="91440" cy="130430"/>
        </a:xfrm>
        <a:custGeom>
          <a:avLst/>
          <a:gdLst/>
          <a:ahLst/>
          <a:cxnLst/>
          <a:rect l="0" t="0" r="0" b="0"/>
          <a:pathLst>
            <a:path>
              <a:moveTo>
                <a:pt x="45720" y="0"/>
              </a:moveTo>
              <a:lnTo>
                <a:pt x="45720" y="13043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9A20BA-1A4D-4369-AE5C-97747B99C267}">
      <dsp:nvSpPr>
        <dsp:cNvPr id="0" name=""/>
        <dsp:cNvSpPr/>
      </dsp:nvSpPr>
      <dsp:spPr>
        <a:xfrm>
          <a:off x="2144322" y="1146338"/>
          <a:ext cx="741292" cy="211852"/>
        </a:xfrm>
        <a:custGeom>
          <a:avLst/>
          <a:gdLst/>
          <a:ahLst/>
          <a:cxnLst/>
          <a:rect l="0" t="0" r="0" b="0"/>
          <a:pathLst>
            <a:path>
              <a:moveTo>
                <a:pt x="741292" y="0"/>
              </a:moveTo>
              <a:lnTo>
                <a:pt x="741292" y="170306"/>
              </a:lnTo>
              <a:lnTo>
                <a:pt x="0" y="170306"/>
              </a:lnTo>
              <a:lnTo>
                <a:pt x="0" y="21185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D0EBAF-8B6D-4208-AD2E-C6BE5D3C6521}">
      <dsp:nvSpPr>
        <dsp:cNvPr id="0" name=""/>
        <dsp:cNvSpPr/>
      </dsp:nvSpPr>
      <dsp:spPr>
        <a:xfrm>
          <a:off x="653424" y="1899649"/>
          <a:ext cx="91440" cy="130430"/>
        </a:xfrm>
        <a:custGeom>
          <a:avLst/>
          <a:gdLst/>
          <a:ahLst/>
          <a:cxnLst/>
          <a:rect l="0" t="0" r="0" b="0"/>
          <a:pathLst>
            <a:path>
              <a:moveTo>
                <a:pt x="45720" y="0"/>
              </a:moveTo>
              <a:lnTo>
                <a:pt x="45720" y="13043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43593B-8E10-464B-994B-F36C020D6E5D}">
      <dsp:nvSpPr>
        <dsp:cNvPr id="0" name=""/>
        <dsp:cNvSpPr/>
      </dsp:nvSpPr>
      <dsp:spPr>
        <a:xfrm>
          <a:off x="699144" y="1146338"/>
          <a:ext cx="2186470" cy="211852"/>
        </a:xfrm>
        <a:custGeom>
          <a:avLst/>
          <a:gdLst/>
          <a:ahLst/>
          <a:cxnLst/>
          <a:rect l="0" t="0" r="0" b="0"/>
          <a:pathLst>
            <a:path>
              <a:moveTo>
                <a:pt x="2186470" y="0"/>
              </a:moveTo>
              <a:lnTo>
                <a:pt x="2186470" y="170306"/>
              </a:lnTo>
              <a:lnTo>
                <a:pt x="0" y="170306"/>
              </a:lnTo>
              <a:lnTo>
                <a:pt x="0" y="21185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B8F6F1-5F52-45C7-BA95-8B55EA99DFCE}">
      <dsp:nvSpPr>
        <dsp:cNvPr id="0" name=""/>
        <dsp:cNvSpPr/>
      </dsp:nvSpPr>
      <dsp:spPr>
        <a:xfrm>
          <a:off x="1728030" y="359063"/>
          <a:ext cx="2315169" cy="78727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70CE92-E0A7-442B-8629-76EF3FEAC82F}">
      <dsp:nvSpPr>
        <dsp:cNvPr id="0" name=""/>
        <dsp:cNvSpPr/>
      </dsp:nvSpPr>
      <dsp:spPr>
        <a:xfrm>
          <a:off x="1777860" y="406402"/>
          <a:ext cx="2315169" cy="78727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b="1" kern="1200" dirty="0" smtClean="0"/>
            <a:t>Análisis químico de aguas</a:t>
          </a:r>
          <a:endParaRPr lang="es-EC" sz="1200" b="1" kern="1200" dirty="0"/>
        </a:p>
      </dsp:txBody>
      <dsp:txXfrm>
        <a:off x="1800918" y="429460"/>
        <a:ext cx="2269053" cy="741159"/>
      </dsp:txXfrm>
    </dsp:sp>
    <dsp:sp modelId="{9B7A076A-7F1A-4285-8454-93A7D173448C}">
      <dsp:nvSpPr>
        <dsp:cNvPr id="0" name=""/>
        <dsp:cNvSpPr/>
      </dsp:nvSpPr>
      <dsp:spPr>
        <a:xfrm>
          <a:off x="201723" y="1358191"/>
          <a:ext cx="994842" cy="54145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635666-097E-47C4-8340-A2E66456563F}">
      <dsp:nvSpPr>
        <dsp:cNvPr id="0" name=""/>
        <dsp:cNvSpPr/>
      </dsp:nvSpPr>
      <dsp:spPr>
        <a:xfrm>
          <a:off x="251553" y="1405529"/>
          <a:ext cx="994842" cy="54145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pH</a:t>
          </a:r>
          <a:endParaRPr lang="es-EC" sz="1200" kern="1200" dirty="0"/>
        </a:p>
      </dsp:txBody>
      <dsp:txXfrm>
        <a:off x="267412" y="1421388"/>
        <a:ext cx="963124" cy="509740"/>
      </dsp:txXfrm>
    </dsp:sp>
    <dsp:sp modelId="{5822BA6D-632C-493C-B9FD-D1DC36A8FA9D}">
      <dsp:nvSpPr>
        <dsp:cNvPr id="0" name=""/>
        <dsp:cNvSpPr/>
      </dsp:nvSpPr>
      <dsp:spPr>
        <a:xfrm>
          <a:off x="3453" y="2030080"/>
          <a:ext cx="1391382" cy="57880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5E6A86-AB60-4688-B8E2-375442AC0F10}">
      <dsp:nvSpPr>
        <dsp:cNvPr id="0" name=""/>
        <dsp:cNvSpPr/>
      </dsp:nvSpPr>
      <dsp:spPr>
        <a:xfrm>
          <a:off x="53283" y="2077419"/>
          <a:ext cx="1391382" cy="578807"/>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potenciómetro</a:t>
          </a:r>
          <a:endParaRPr lang="es-EC" sz="1200" kern="1200" dirty="0"/>
        </a:p>
      </dsp:txBody>
      <dsp:txXfrm>
        <a:off x="70236" y="2094372"/>
        <a:ext cx="1357476" cy="544901"/>
      </dsp:txXfrm>
    </dsp:sp>
    <dsp:sp modelId="{EAF817BE-3A48-4369-83E4-7AA29842E05F}">
      <dsp:nvSpPr>
        <dsp:cNvPr id="0" name=""/>
        <dsp:cNvSpPr/>
      </dsp:nvSpPr>
      <dsp:spPr>
        <a:xfrm>
          <a:off x="1494496" y="1358191"/>
          <a:ext cx="1299652" cy="55116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266B2C-34AB-47AD-918B-D45F1CB7161A}">
      <dsp:nvSpPr>
        <dsp:cNvPr id="0" name=""/>
        <dsp:cNvSpPr/>
      </dsp:nvSpPr>
      <dsp:spPr>
        <a:xfrm>
          <a:off x="1544327" y="1405529"/>
          <a:ext cx="1299652" cy="55116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Bicarbonatos</a:t>
          </a:r>
          <a:endParaRPr lang="es-EC" sz="1200" kern="1200" dirty="0"/>
        </a:p>
      </dsp:txBody>
      <dsp:txXfrm>
        <a:off x="1560470" y="1421672"/>
        <a:ext cx="1267366" cy="518874"/>
      </dsp:txXfrm>
    </dsp:sp>
    <dsp:sp modelId="{E660C432-6724-4BD1-B694-BA3ED0B2FAA4}">
      <dsp:nvSpPr>
        <dsp:cNvPr id="0" name=""/>
        <dsp:cNvSpPr/>
      </dsp:nvSpPr>
      <dsp:spPr>
        <a:xfrm>
          <a:off x="1494496" y="2039782"/>
          <a:ext cx="1299652" cy="55116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40AD14-9C0C-400B-AD24-3CDF047F79D7}">
      <dsp:nvSpPr>
        <dsp:cNvPr id="0" name=""/>
        <dsp:cNvSpPr/>
      </dsp:nvSpPr>
      <dsp:spPr>
        <a:xfrm>
          <a:off x="1544327" y="2087121"/>
          <a:ext cx="1299652" cy="55116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método volumétrico </a:t>
          </a:r>
          <a:endParaRPr lang="es-EC" sz="1200" kern="1200" dirty="0"/>
        </a:p>
      </dsp:txBody>
      <dsp:txXfrm>
        <a:off x="1560470" y="2103264"/>
        <a:ext cx="1267366" cy="518874"/>
      </dsp:txXfrm>
    </dsp:sp>
    <dsp:sp modelId="{B5B61DBC-7644-4E5B-A64D-26B77586A129}">
      <dsp:nvSpPr>
        <dsp:cNvPr id="0" name=""/>
        <dsp:cNvSpPr/>
      </dsp:nvSpPr>
      <dsp:spPr>
        <a:xfrm>
          <a:off x="1494496" y="2721374"/>
          <a:ext cx="1299652" cy="55116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643081-7965-4DE7-B2FE-BA703D0F23C0}">
      <dsp:nvSpPr>
        <dsp:cNvPr id="0" name=""/>
        <dsp:cNvSpPr/>
      </dsp:nvSpPr>
      <dsp:spPr>
        <a:xfrm>
          <a:off x="1544327" y="2768713"/>
          <a:ext cx="1299652" cy="551160"/>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 verde de bromo </a:t>
          </a:r>
          <a:r>
            <a:rPr lang="es-EC" sz="1200" kern="1200" dirty="0" err="1" smtClean="0"/>
            <a:t>cresol</a:t>
          </a:r>
          <a:endParaRPr lang="es-EC" sz="1200" kern="1200" dirty="0"/>
        </a:p>
      </dsp:txBody>
      <dsp:txXfrm>
        <a:off x="1560470" y="2784856"/>
        <a:ext cx="1267366" cy="518874"/>
      </dsp:txXfrm>
    </dsp:sp>
    <dsp:sp modelId="{C51E9DE7-B06A-446D-9130-2AA3E5210206}">
      <dsp:nvSpPr>
        <dsp:cNvPr id="0" name=""/>
        <dsp:cNvSpPr/>
      </dsp:nvSpPr>
      <dsp:spPr>
        <a:xfrm>
          <a:off x="1494496" y="3402966"/>
          <a:ext cx="1299652" cy="55116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2FAA17-A80D-45B8-B573-DADF88503EC6}">
      <dsp:nvSpPr>
        <dsp:cNvPr id="0" name=""/>
        <dsp:cNvSpPr/>
      </dsp:nvSpPr>
      <dsp:spPr>
        <a:xfrm>
          <a:off x="1544327" y="3450305"/>
          <a:ext cx="1299652" cy="551160"/>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Titulación con ácido sulfúrico </a:t>
          </a:r>
          <a:endParaRPr lang="es-EC" sz="1200" kern="1200" dirty="0"/>
        </a:p>
      </dsp:txBody>
      <dsp:txXfrm>
        <a:off x="1560470" y="3466448"/>
        <a:ext cx="1267366" cy="518874"/>
      </dsp:txXfrm>
    </dsp:sp>
    <dsp:sp modelId="{CBE6C8ED-7570-4865-9006-73311D4527BA}">
      <dsp:nvSpPr>
        <dsp:cNvPr id="0" name=""/>
        <dsp:cNvSpPr/>
      </dsp:nvSpPr>
      <dsp:spPr>
        <a:xfrm>
          <a:off x="1494496" y="4084558"/>
          <a:ext cx="1299652" cy="55116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F73566-F294-45D0-A1A9-B9D906AD193C}">
      <dsp:nvSpPr>
        <dsp:cNvPr id="0" name=""/>
        <dsp:cNvSpPr/>
      </dsp:nvSpPr>
      <dsp:spPr>
        <a:xfrm>
          <a:off x="1544327" y="4131897"/>
          <a:ext cx="1299652" cy="551160"/>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Cambio de coloración verde al azul</a:t>
          </a:r>
          <a:endParaRPr lang="es-EC" sz="1200" kern="1200" dirty="0"/>
        </a:p>
      </dsp:txBody>
      <dsp:txXfrm>
        <a:off x="1560470" y="4148040"/>
        <a:ext cx="1267366" cy="518874"/>
      </dsp:txXfrm>
    </dsp:sp>
    <dsp:sp modelId="{AC372985-B5DA-4298-88AC-0A5FD2955BB5}">
      <dsp:nvSpPr>
        <dsp:cNvPr id="0" name=""/>
        <dsp:cNvSpPr/>
      </dsp:nvSpPr>
      <dsp:spPr>
        <a:xfrm>
          <a:off x="2893809" y="1358191"/>
          <a:ext cx="1299652" cy="55116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BC822A-EC6A-4B0A-8A67-8D11707B0CD7}">
      <dsp:nvSpPr>
        <dsp:cNvPr id="0" name=""/>
        <dsp:cNvSpPr/>
      </dsp:nvSpPr>
      <dsp:spPr>
        <a:xfrm>
          <a:off x="2943639" y="1405529"/>
          <a:ext cx="1299652" cy="55116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Carbonatos</a:t>
          </a:r>
          <a:endParaRPr lang="es-EC" sz="1200" kern="1200" dirty="0"/>
        </a:p>
      </dsp:txBody>
      <dsp:txXfrm>
        <a:off x="2959782" y="1421672"/>
        <a:ext cx="1267366" cy="518874"/>
      </dsp:txXfrm>
    </dsp:sp>
    <dsp:sp modelId="{74FA58E9-A20A-4CF5-94A8-57B0257CE494}">
      <dsp:nvSpPr>
        <dsp:cNvPr id="0" name=""/>
        <dsp:cNvSpPr/>
      </dsp:nvSpPr>
      <dsp:spPr>
        <a:xfrm>
          <a:off x="2893809" y="2039782"/>
          <a:ext cx="1299652" cy="55116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02ED9A-DFBC-4C06-9B71-8F22EC71C5B7}">
      <dsp:nvSpPr>
        <dsp:cNvPr id="0" name=""/>
        <dsp:cNvSpPr/>
      </dsp:nvSpPr>
      <dsp:spPr>
        <a:xfrm>
          <a:off x="2943639" y="2087121"/>
          <a:ext cx="1299652" cy="55116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método volumétrico </a:t>
          </a:r>
          <a:endParaRPr lang="es-EC" sz="1200" kern="1200" dirty="0"/>
        </a:p>
      </dsp:txBody>
      <dsp:txXfrm>
        <a:off x="2959782" y="2103264"/>
        <a:ext cx="1267366" cy="518874"/>
      </dsp:txXfrm>
    </dsp:sp>
    <dsp:sp modelId="{803EE709-ABC8-4A21-BE8E-5C3F5182F17D}">
      <dsp:nvSpPr>
        <dsp:cNvPr id="0" name=""/>
        <dsp:cNvSpPr/>
      </dsp:nvSpPr>
      <dsp:spPr>
        <a:xfrm>
          <a:off x="2893809" y="2721374"/>
          <a:ext cx="1299652" cy="55116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58E3F8-2E33-4A3F-8A60-B65309A1138A}">
      <dsp:nvSpPr>
        <dsp:cNvPr id="0" name=""/>
        <dsp:cNvSpPr/>
      </dsp:nvSpPr>
      <dsp:spPr>
        <a:xfrm>
          <a:off x="2943639" y="2768713"/>
          <a:ext cx="1299652" cy="551160"/>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 fenolftaleína</a:t>
          </a:r>
          <a:endParaRPr lang="es-EC" sz="1200" kern="1200" dirty="0"/>
        </a:p>
      </dsp:txBody>
      <dsp:txXfrm>
        <a:off x="2959782" y="2784856"/>
        <a:ext cx="1267366" cy="518874"/>
      </dsp:txXfrm>
    </dsp:sp>
    <dsp:sp modelId="{6297348A-7229-4E6F-A5F9-A07DC8AC7BB5}">
      <dsp:nvSpPr>
        <dsp:cNvPr id="0" name=""/>
        <dsp:cNvSpPr/>
      </dsp:nvSpPr>
      <dsp:spPr>
        <a:xfrm>
          <a:off x="2893809" y="3402966"/>
          <a:ext cx="1299652" cy="55116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3FB51A-2F9A-4ADA-8BB7-FE8976A13C8E}">
      <dsp:nvSpPr>
        <dsp:cNvPr id="0" name=""/>
        <dsp:cNvSpPr/>
      </dsp:nvSpPr>
      <dsp:spPr>
        <a:xfrm>
          <a:off x="2943639" y="3450305"/>
          <a:ext cx="1299652" cy="551160"/>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Si se torna rosado titulamos con acido sulfúrico </a:t>
          </a:r>
          <a:endParaRPr lang="es-EC" sz="1200" kern="1200" dirty="0"/>
        </a:p>
      </dsp:txBody>
      <dsp:txXfrm>
        <a:off x="2959782" y="3466448"/>
        <a:ext cx="1267366" cy="518874"/>
      </dsp:txXfrm>
    </dsp:sp>
    <dsp:sp modelId="{26A58554-151A-40B8-8C6D-672560B9360D}">
      <dsp:nvSpPr>
        <dsp:cNvPr id="0" name=""/>
        <dsp:cNvSpPr/>
      </dsp:nvSpPr>
      <dsp:spPr>
        <a:xfrm>
          <a:off x="2893809" y="4084558"/>
          <a:ext cx="1299652" cy="55116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C6BB64-48C5-44F6-B727-458F2B15AF08}">
      <dsp:nvSpPr>
        <dsp:cNvPr id="0" name=""/>
        <dsp:cNvSpPr/>
      </dsp:nvSpPr>
      <dsp:spPr>
        <a:xfrm>
          <a:off x="2943639" y="4131897"/>
          <a:ext cx="1299652" cy="551160"/>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Pasa de rosado a transparente</a:t>
          </a:r>
          <a:endParaRPr lang="es-EC" sz="1200" kern="1200" dirty="0"/>
        </a:p>
      </dsp:txBody>
      <dsp:txXfrm>
        <a:off x="2959782" y="4148040"/>
        <a:ext cx="1267366" cy="518874"/>
      </dsp:txXfrm>
    </dsp:sp>
    <dsp:sp modelId="{2009FEFB-9030-4A5D-A11A-D66BFA748C65}">
      <dsp:nvSpPr>
        <dsp:cNvPr id="0" name=""/>
        <dsp:cNvSpPr/>
      </dsp:nvSpPr>
      <dsp:spPr>
        <a:xfrm>
          <a:off x="4293122" y="1358191"/>
          <a:ext cx="1299652" cy="55116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5483F9-B09A-4F83-A75C-73E478FB8AFC}">
      <dsp:nvSpPr>
        <dsp:cNvPr id="0" name=""/>
        <dsp:cNvSpPr/>
      </dsp:nvSpPr>
      <dsp:spPr>
        <a:xfrm>
          <a:off x="4342952" y="1405529"/>
          <a:ext cx="1299652" cy="55116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Cloruros</a:t>
          </a:r>
          <a:endParaRPr lang="es-EC" sz="1200" kern="1200" dirty="0"/>
        </a:p>
      </dsp:txBody>
      <dsp:txXfrm>
        <a:off x="4359095" y="1421672"/>
        <a:ext cx="1267366" cy="518874"/>
      </dsp:txXfrm>
    </dsp:sp>
    <dsp:sp modelId="{A81E667B-02A5-4AA4-ACA1-6163BB30702F}">
      <dsp:nvSpPr>
        <dsp:cNvPr id="0" name=""/>
        <dsp:cNvSpPr/>
      </dsp:nvSpPr>
      <dsp:spPr>
        <a:xfrm>
          <a:off x="4293122" y="2039782"/>
          <a:ext cx="1299652" cy="55116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90B1D9-880E-4EF6-B451-B31D37A06C91}">
      <dsp:nvSpPr>
        <dsp:cNvPr id="0" name=""/>
        <dsp:cNvSpPr/>
      </dsp:nvSpPr>
      <dsp:spPr>
        <a:xfrm>
          <a:off x="4342952" y="2087121"/>
          <a:ext cx="1299652" cy="55116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método volumétrico </a:t>
          </a:r>
          <a:endParaRPr lang="es-EC" sz="1200" kern="1200" dirty="0"/>
        </a:p>
      </dsp:txBody>
      <dsp:txXfrm>
        <a:off x="4359095" y="2103264"/>
        <a:ext cx="1267366" cy="518874"/>
      </dsp:txXfrm>
    </dsp:sp>
    <dsp:sp modelId="{88D1C24C-F884-44A7-A7A9-63612688834F}">
      <dsp:nvSpPr>
        <dsp:cNvPr id="0" name=""/>
        <dsp:cNvSpPr/>
      </dsp:nvSpPr>
      <dsp:spPr>
        <a:xfrm>
          <a:off x="4293122" y="2721374"/>
          <a:ext cx="1299652" cy="55116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34AA37-90AE-4D78-A9AB-522A3819DFA6}">
      <dsp:nvSpPr>
        <dsp:cNvPr id="0" name=""/>
        <dsp:cNvSpPr/>
      </dsp:nvSpPr>
      <dsp:spPr>
        <a:xfrm>
          <a:off x="4342952" y="2768713"/>
          <a:ext cx="1299652" cy="551160"/>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 </a:t>
          </a:r>
          <a:r>
            <a:rPr lang="es-EC" sz="1200" kern="1200" dirty="0" err="1" smtClean="0"/>
            <a:t>Cromato</a:t>
          </a:r>
          <a:r>
            <a:rPr lang="es-EC" sz="1200" kern="1200" dirty="0" smtClean="0"/>
            <a:t> de potasio</a:t>
          </a:r>
          <a:endParaRPr lang="es-EC" sz="1200" kern="1200" dirty="0"/>
        </a:p>
      </dsp:txBody>
      <dsp:txXfrm>
        <a:off x="4359095" y="2784856"/>
        <a:ext cx="1267366" cy="518874"/>
      </dsp:txXfrm>
    </dsp:sp>
    <dsp:sp modelId="{AA48FDA1-4AFD-465A-AB3B-E5EFA63048E3}">
      <dsp:nvSpPr>
        <dsp:cNvPr id="0" name=""/>
        <dsp:cNvSpPr/>
      </dsp:nvSpPr>
      <dsp:spPr>
        <a:xfrm>
          <a:off x="4293122" y="3402966"/>
          <a:ext cx="1299652" cy="55116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5D2821-FC0D-45A3-8BCE-934D59096330}">
      <dsp:nvSpPr>
        <dsp:cNvPr id="0" name=""/>
        <dsp:cNvSpPr/>
      </dsp:nvSpPr>
      <dsp:spPr>
        <a:xfrm>
          <a:off x="4342952" y="3450305"/>
          <a:ext cx="1299652" cy="551160"/>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Titulación con nitrato de plata</a:t>
          </a:r>
          <a:endParaRPr lang="es-EC" sz="1200" kern="1200" dirty="0"/>
        </a:p>
      </dsp:txBody>
      <dsp:txXfrm>
        <a:off x="4359095" y="3466448"/>
        <a:ext cx="1267366" cy="518874"/>
      </dsp:txXfrm>
    </dsp:sp>
    <dsp:sp modelId="{A8E8A5AB-74F6-423E-82E9-152F02D75E88}">
      <dsp:nvSpPr>
        <dsp:cNvPr id="0" name=""/>
        <dsp:cNvSpPr/>
      </dsp:nvSpPr>
      <dsp:spPr>
        <a:xfrm>
          <a:off x="4293122" y="4084558"/>
          <a:ext cx="1299652" cy="55116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C8C568-F166-4D88-A893-98BC67FBD6BA}">
      <dsp:nvSpPr>
        <dsp:cNvPr id="0" name=""/>
        <dsp:cNvSpPr/>
      </dsp:nvSpPr>
      <dsp:spPr>
        <a:xfrm>
          <a:off x="4342952" y="4131897"/>
          <a:ext cx="1299652" cy="551160"/>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Cambio de color amarillo a color ladrillo</a:t>
          </a:r>
          <a:endParaRPr lang="es-EC" sz="1200" kern="1200" dirty="0"/>
        </a:p>
      </dsp:txBody>
      <dsp:txXfrm>
        <a:off x="4359095" y="4148040"/>
        <a:ext cx="1267366" cy="5188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9050E9-9D35-4917-A100-6B7856C2F884}">
      <dsp:nvSpPr>
        <dsp:cNvPr id="0" name=""/>
        <dsp:cNvSpPr/>
      </dsp:nvSpPr>
      <dsp:spPr>
        <a:xfrm>
          <a:off x="82491" y="37273"/>
          <a:ext cx="1911838" cy="1500187"/>
        </a:xfrm>
        <a:prstGeom prst="rect">
          <a:avLst/>
        </a:prstGeom>
        <a:gradFill rotWithShape="0">
          <a:gsLst>
            <a:gs pos="0">
              <a:schemeClr val="accent1"/>
            </a:gs>
            <a:gs pos="0">
              <a:schemeClr val="accent1">
                <a:lumMod val="90000"/>
              </a:schemeClr>
            </a:gs>
            <a:gs pos="100000">
              <a:schemeClr val="accent2">
                <a:hueOff val="0"/>
                <a:satOff val="0"/>
                <a:lumOff val="0"/>
                <a:alphaOff val="0"/>
                <a:tint val="15000"/>
                <a:satMod val="350000"/>
              </a:schemeClr>
            </a:gs>
          </a:gsLst>
          <a:lin ang="5400000" scaled="0"/>
        </a:gradFill>
        <a:ln>
          <a:solidFill>
            <a:schemeClr val="accent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kern="1200" dirty="0" smtClean="0"/>
            <a:t>Linealidad</a:t>
          </a:r>
          <a:endParaRPr lang="es-EC" sz="1900" kern="1200" dirty="0"/>
        </a:p>
      </dsp:txBody>
      <dsp:txXfrm>
        <a:off x="82491" y="37273"/>
        <a:ext cx="1911838" cy="1500187"/>
      </dsp:txXfrm>
    </dsp:sp>
    <dsp:sp modelId="{DA729B85-D6DA-4259-81FA-EBAC0F14B641}">
      <dsp:nvSpPr>
        <dsp:cNvPr id="0" name=""/>
        <dsp:cNvSpPr/>
      </dsp:nvSpPr>
      <dsp:spPr>
        <a:xfrm>
          <a:off x="2740299" y="19593"/>
          <a:ext cx="3138717" cy="1547428"/>
        </a:xfrm>
        <a:prstGeom prst="rect">
          <a:avLst/>
        </a:prstGeom>
        <a:gradFill rotWithShape="0">
          <a:gsLst>
            <a:gs pos="0">
              <a:schemeClr val="accent2">
                <a:hueOff val="-291073"/>
                <a:satOff val="-16786"/>
                <a:lumOff val="1726"/>
                <a:alphaOff val="0"/>
                <a:lumMod val="110000"/>
                <a:satMod val="105000"/>
                <a:tint val="67000"/>
              </a:schemeClr>
            </a:gs>
            <a:gs pos="50000">
              <a:schemeClr val="accent2">
                <a:hueOff val="-291073"/>
                <a:satOff val="-16786"/>
                <a:lumOff val="1726"/>
                <a:alphaOff val="0"/>
                <a:lumMod val="105000"/>
                <a:satMod val="103000"/>
                <a:tint val="73000"/>
              </a:schemeClr>
            </a:gs>
            <a:gs pos="100000">
              <a:schemeClr val="accent2">
                <a:hueOff val="-291073"/>
                <a:satOff val="-16786"/>
                <a:lumOff val="172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kern="1200" dirty="0" smtClean="0"/>
            <a:t>Respuesta instrumental proporcional a la concentración</a:t>
          </a:r>
          <a:endParaRPr lang="es-EC" sz="1900" kern="1200" dirty="0"/>
        </a:p>
      </dsp:txBody>
      <dsp:txXfrm>
        <a:off x="2740299" y="19593"/>
        <a:ext cx="3138717" cy="1547428"/>
      </dsp:txXfrm>
    </dsp:sp>
    <dsp:sp modelId="{47939E4B-2FB5-4F77-962E-97CA8055DB10}">
      <dsp:nvSpPr>
        <dsp:cNvPr id="0" name=""/>
        <dsp:cNvSpPr/>
      </dsp:nvSpPr>
      <dsp:spPr>
        <a:xfrm>
          <a:off x="0" y="1860918"/>
          <a:ext cx="2143917" cy="1500187"/>
        </a:xfrm>
        <a:prstGeom prst="rect">
          <a:avLst/>
        </a:prstGeom>
        <a:gradFill rotWithShape="0">
          <a:gsLst>
            <a:gs pos="0">
              <a:schemeClr val="accent2">
                <a:hueOff val="-582145"/>
                <a:satOff val="-33571"/>
                <a:lumOff val="3451"/>
                <a:alphaOff val="0"/>
                <a:lumMod val="110000"/>
                <a:satMod val="105000"/>
                <a:tint val="67000"/>
              </a:schemeClr>
            </a:gs>
            <a:gs pos="50000">
              <a:schemeClr val="accent2">
                <a:hueOff val="-582145"/>
                <a:satOff val="-33571"/>
                <a:lumOff val="3451"/>
                <a:alphaOff val="0"/>
                <a:lumMod val="105000"/>
                <a:satMod val="103000"/>
                <a:tint val="73000"/>
              </a:schemeClr>
            </a:gs>
            <a:gs pos="100000">
              <a:schemeClr val="accent2">
                <a:hueOff val="-582145"/>
                <a:satOff val="-33571"/>
                <a:lumOff val="345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b="0" kern="1200" dirty="0" smtClean="0"/>
            <a:t>Límite de detección </a:t>
          </a:r>
          <a:endParaRPr lang="es-EC" sz="1900" b="0" kern="1200" dirty="0"/>
        </a:p>
      </dsp:txBody>
      <dsp:txXfrm>
        <a:off x="0" y="1860918"/>
        <a:ext cx="2143917" cy="1500187"/>
      </dsp:txXfrm>
    </dsp:sp>
    <dsp:sp modelId="{3915D0F5-EEF5-4E58-8E8A-7463674B90E4}">
      <dsp:nvSpPr>
        <dsp:cNvPr id="0" name=""/>
        <dsp:cNvSpPr/>
      </dsp:nvSpPr>
      <dsp:spPr>
        <a:xfrm>
          <a:off x="2854313" y="1838445"/>
          <a:ext cx="3134716" cy="1500187"/>
        </a:xfrm>
        <a:prstGeom prst="rect">
          <a:avLst/>
        </a:prstGeom>
        <a:solidFill>
          <a:schemeClr val="accent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kern="1200" dirty="0" smtClean="0"/>
            <a:t>Mínima presencia del analito detectable por el método </a:t>
          </a:r>
          <a:endParaRPr lang="es-EC" sz="1900" kern="1200" dirty="0"/>
        </a:p>
      </dsp:txBody>
      <dsp:txXfrm>
        <a:off x="2854313" y="1838445"/>
        <a:ext cx="3134716" cy="1500187"/>
      </dsp:txXfrm>
    </dsp:sp>
    <dsp:sp modelId="{F6DB4B51-E6A1-43FE-854C-A4C81C0AC98D}">
      <dsp:nvSpPr>
        <dsp:cNvPr id="0" name=""/>
        <dsp:cNvSpPr/>
      </dsp:nvSpPr>
      <dsp:spPr>
        <a:xfrm>
          <a:off x="0" y="3779324"/>
          <a:ext cx="2247980" cy="1270883"/>
        </a:xfrm>
        <a:prstGeom prst="rect">
          <a:avLst/>
        </a:prstGeom>
        <a:solidFill>
          <a:schemeClr val="accent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b="0" kern="1200" dirty="0" smtClean="0"/>
            <a:t>Límite de cuantificación</a:t>
          </a:r>
          <a:endParaRPr lang="es-EC" sz="1900" b="0" kern="1200" dirty="0"/>
        </a:p>
      </dsp:txBody>
      <dsp:txXfrm>
        <a:off x="0" y="3779324"/>
        <a:ext cx="2247980" cy="1270883"/>
      </dsp:txXfrm>
    </dsp:sp>
    <dsp:sp modelId="{AB35C915-94F4-42AA-A645-37C7780BA75B}">
      <dsp:nvSpPr>
        <dsp:cNvPr id="0" name=""/>
        <dsp:cNvSpPr/>
      </dsp:nvSpPr>
      <dsp:spPr>
        <a:xfrm>
          <a:off x="3031460" y="3550020"/>
          <a:ext cx="2945393" cy="1500187"/>
        </a:xfrm>
        <a:prstGeom prst="rect">
          <a:avLst/>
        </a:prstGeom>
        <a:solidFill>
          <a:schemeClr val="accent1"/>
        </a:solidFill>
        <a:ln>
          <a:solidFill>
            <a:schemeClr val="accent1">
              <a:lumMod val="9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kern="1200" dirty="0" smtClean="0"/>
            <a:t>Contenido de analito presente derivada de la menor señal analítica que puede ser medida con precisión y exactitud</a:t>
          </a:r>
          <a:endParaRPr lang="es-EC" sz="1900" kern="1200" dirty="0"/>
        </a:p>
      </dsp:txBody>
      <dsp:txXfrm>
        <a:off x="3031460" y="3550020"/>
        <a:ext cx="2945393" cy="15001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E23979-0582-4970-B1F6-3C349DC33361}">
      <dsp:nvSpPr>
        <dsp:cNvPr id="0" name=""/>
        <dsp:cNvSpPr/>
      </dsp:nvSpPr>
      <dsp:spPr>
        <a:xfrm>
          <a:off x="4018" y="0"/>
          <a:ext cx="8221563" cy="1578429"/>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just" defTabSz="1200150" rtl="0">
            <a:lnSpc>
              <a:spcPct val="90000"/>
            </a:lnSpc>
            <a:spcBef>
              <a:spcPct val="0"/>
            </a:spcBef>
            <a:spcAft>
              <a:spcPct val="35000"/>
            </a:spcAft>
          </a:pPr>
          <a:r>
            <a:rPr lang="es-EC" sz="2700" kern="1200" dirty="0" smtClean="0"/>
            <a:t>Son las características físicas, químicas y microbiológicas que la hacen apta para satisfacer la producción de los cultivos y mantener el equilibrio ecológico</a:t>
          </a:r>
          <a:endParaRPr lang="es-EC" sz="2700" kern="1200" dirty="0"/>
        </a:p>
      </dsp:txBody>
      <dsp:txXfrm>
        <a:off x="50249" y="46231"/>
        <a:ext cx="8129101" cy="148596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387901-0A0B-49CC-B7B2-496AC3CF23CC}">
      <dsp:nvSpPr>
        <dsp:cNvPr id="0" name=""/>
        <dsp:cNvSpPr/>
      </dsp:nvSpPr>
      <dsp:spPr>
        <a:xfrm>
          <a:off x="-177837" y="0"/>
          <a:ext cx="2300589" cy="178525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55650" rtl="0">
            <a:lnSpc>
              <a:spcPct val="90000"/>
            </a:lnSpc>
            <a:spcBef>
              <a:spcPct val="0"/>
            </a:spcBef>
            <a:spcAft>
              <a:spcPct val="35000"/>
            </a:spcAft>
          </a:pPr>
          <a:r>
            <a:rPr lang="es-EC" sz="1700" kern="1200" dirty="0" smtClean="0"/>
            <a:t>CONTAMINACIÓN FECAL</a:t>
          </a:r>
          <a:endParaRPr lang="es-EC" sz="1700" kern="1200" dirty="0"/>
        </a:p>
      </dsp:txBody>
      <dsp:txXfrm>
        <a:off x="159076" y="261445"/>
        <a:ext cx="1626763" cy="126236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38FBBA-63B4-4D52-81F9-5BEC942EEB9A}">
      <dsp:nvSpPr>
        <dsp:cNvPr id="0" name=""/>
        <dsp:cNvSpPr/>
      </dsp:nvSpPr>
      <dsp:spPr>
        <a:xfrm>
          <a:off x="272511" y="0"/>
          <a:ext cx="2052264" cy="161108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rtl="0">
            <a:lnSpc>
              <a:spcPct val="90000"/>
            </a:lnSpc>
            <a:spcBef>
              <a:spcPct val="0"/>
            </a:spcBef>
            <a:spcAft>
              <a:spcPct val="35000"/>
            </a:spcAft>
          </a:pPr>
          <a:r>
            <a:rPr lang="es-EC" sz="1600" kern="1200" dirty="0" smtClean="0"/>
            <a:t>DESECHOS SOLIDOS DOMÉSTICOS, INDUSTRIALES Y AGROPECUARIOS</a:t>
          </a:r>
          <a:endParaRPr lang="es-EC" sz="1600" kern="1200" dirty="0"/>
        </a:p>
      </dsp:txBody>
      <dsp:txXfrm>
        <a:off x="573058" y="235938"/>
        <a:ext cx="1451170" cy="113920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090463-40E9-4B6C-B38D-4003BCAABA78}">
      <dsp:nvSpPr>
        <dsp:cNvPr id="0" name=""/>
        <dsp:cNvSpPr/>
      </dsp:nvSpPr>
      <dsp:spPr>
        <a:xfrm>
          <a:off x="0" y="0"/>
          <a:ext cx="1596570" cy="140788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22350" rtl="0">
            <a:lnSpc>
              <a:spcPct val="90000"/>
            </a:lnSpc>
            <a:spcBef>
              <a:spcPct val="0"/>
            </a:spcBef>
            <a:spcAft>
              <a:spcPct val="35000"/>
            </a:spcAft>
          </a:pPr>
          <a:r>
            <a:rPr lang="es-EC" sz="2300" kern="1200" dirty="0" smtClean="0"/>
            <a:t>METALES PESADOS</a:t>
          </a:r>
          <a:endParaRPr lang="es-EC" sz="2300" kern="1200" dirty="0"/>
        </a:p>
      </dsp:txBody>
      <dsp:txXfrm>
        <a:off x="233812" y="206180"/>
        <a:ext cx="1128946" cy="99552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F72F9C-E291-4BC7-82A2-EAFC2E752CE4}">
      <dsp:nvSpPr>
        <dsp:cNvPr id="0" name=""/>
        <dsp:cNvSpPr/>
      </dsp:nvSpPr>
      <dsp:spPr>
        <a:xfrm>
          <a:off x="87076" y="58060"/>
          <a:ext cx="2061037" cy="159656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rtl="0">
            <a:lnSpc>
              <a:spcPct val="90000"/>
            </a:lnSpc>
            <a:spcBef>
              <a:spcPct val="0"/>
            </a:spcBef>
            <a:spcAft>
              <a:spcPct val="35000"/>
            </a:spcAft>
          </a:pPr>
          <a:r>
            <a:rPr lang="es-EC" sz="1400" kern="1200" dirty="0" smtClean="0"/>
            <a:t>CONDICIONES EDAFOCLIMATICAS</a:t>
          </a:r>
          <a:endParaRPr lang="es-EC" sz="1400" kern="1200" dirty="0"/>
        </a:p>
      </dsp:txBody>
      <dsp:txXfrm>
        <a:off x="388908" y="291872"/>
        <a:ext cx="1457373" cy="112894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0F057D-79D9-4877-BC0B-A9C6B85832CC}">
      <dsp:nvSpPr>
        <dsp:cNvPr id="0" name=""/>
        <dsp:cNvSpPr/>
      </dsp:nvSpPr>
      <dsp:spPr>
        <a:xfrm>
          <a:off x="-97993" y="0"/>
          <a:ext cx="2300559" cy="172719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44550" rtl="0">
            <a:lnSpc>
              <a:spcPct val="90000"/>
            </a:lnSpc>
            <a:spcBef>
              <a:spcPct val="0"/>
            </a:spcBef>
            <a:spcAft>
              <a:spcPct val="35000"/>
            </a:spcAft>
          </a:pPr>
          <a:r>
            <a:rPr lang="es-EC" sz="1900" kern="1200" dirty="0" smtClean="0"/>
            <a:t>AGROQUÍMICOS</a:t>
          </a:r>
          <a:endParaRPr lang="es-EC" sz="1900" kern="1200" dirty="0"/>
        </a:p>
      </dsp:txBody>
      <dsp:txXfrm>
        <a:off x="238916" y="252942"/>
        <a:ext cx="1626741" cy="1221315"/>
      </dsp:txXfrm>
    </dsp:sp>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hList7#2">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8.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4">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image" Target="../media/image4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3.emf"/></Relationship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userDrawn="1"/>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17545" name="CorelDRAW" r:id="rId3" imgW="9151920" imgH="5621400" progId="">
                  <p:embed/>
                </p:oleObj>
              </mc:Choice>
              <mc:Fallback>
                <p:oleObj name="CorelDRAW" r:id="rId3" imgW="9151920" imgH="5621400" progId="">
                  <p:embed/>
                  <p:pic>
                    <p:nvPicPr>
                      <p:cNvPr id="0" name="Picture 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S" sz="1400" smtClean="0"/>
          </a:p>
        </p:txBody>
      </p:sp>
      <p:sp>
        <p:nvSpPr>
          <p:cNvPr id="4" name="Rectangle 25"/>
          <p:cNvSpPr>
            <a:spLocks noChangeArrowheads="1"/>
          </p:cNvSpPr>
          <p:nvPr userDrawn="1"/>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s-EC" altLang="es-ES" sz="1400" smtClean="0"/>
          </a:p>
        </p:txBody>
      </p:sp>
      <p:sp>
        <p:nvSpPr>
          <p:cNvPr id="5" name="Rectangle 26"/>
          <p:cNvSpPr>
            <a:spLocks noChangeArrowheads="1"/>
          </p:cNvSpPr>
          <p:nvPr userDrawn="1"/>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S" sz="1400" smtClean="0"/>
          </a:p>
        </p:txBody>
      </p:sp>
      <p:sp>
        <p:nvSpPr>
          <p:cNvPr id="6" name="Rectangle 27"/>
          <p:cNvSpPr>
            <a:spLocks noChangeArrowheads="1"/>
          </p:cNvSpPr>
          <p:nvPr userDrawn="1"/>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s-EC" altLang="es-ES" sz="1400" smtClean="0"/>
          </a:p>
        </p:txBody>
      </p:sp>
      <p:pic>
        <p:nvPicPr>
          <p:cNvPr id="7" name="Picture 48" descr="bannner 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5722938"/>
            <a:ext cx="9144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userDrawn="1"/>
        </p:nvSpPr>
        <p:spPr bwMode="auto">
          <a:xfrm>
            <a:off x="217488" y="260350"/>
            <a:ext cx="792162" cy="7921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S" smtClean="0"/>
          </a:p>
        </p:txBody>
      </p:sp>
      <p:pic>
        <p:nvPicPr>
          <p:cNvPr id="9" name="Picture 49" descr="LOGO ESPE ORIGINAL copia"/>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07950" y="115888"/>
            <a:ext cx="3313113"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2213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1537397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630965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a:xfrm>
            <a:off x="457200" y="6245225"/>
            <a:ext cx="2133600" cy="476250"/>
          </a:xfrm>
          <a:prstGeom prst="rect">
            <a:avLst/>
          </a:prstGeom>
        </p:spPr>
        <p:txBody>
          <a:bodyPr/>
          <a:lstStyle>
            <a:lvl1pPr>
              <a:defRPr/>
            </a:lvl1pPr>
          </a:lstStyle>
          <a:p>
            <a:endParaRPr lang="es-ES"/>
          </a:p>
        </p:txBody>
      </p:sp>
      <p:sp>
        <p:nvSpPr>
          <p:cNvPr id="5" name="Marcador de pie de página 4"/>
          <p:cNvSpPr>
            <a:spLocks noGrp="1"/>
          </p:cNvSpPr>
          <p:nvPr>
            <p:ph type="ftr" sz="quarter" idx="11"/>
          </p:nvPr>
        </p:nvSpPr>
        <p:spPr>
          <a:xfrm>
            <a:off x="3124200" y="6245225"/>
            <a:ext cx="2895600" cy="476250"/>
          </a:xfrm>
          <a:prstGeom prst="rect">
            <a:avLst/>
          </a:prstGeom>
        </p:spPr>
        <p:txBody>
          <a:bodyPr/>
          <a:lstStyle>
            <a:lvl1pPr>
              <a:defRPr/>
            </a:lvl1pPr>
          </a:lstStyle>
          <a:p>
            <a:endParaRPr lang="es-ES"/>
          </a:p>
        </p:txBody>
      </p:sp>
      <p:sp>
        <p:nvSpPr>
          <p:cNvPr id="6" name="Marcador de número de diapositiva 5"/>
          <p:cNvSpPr>
            <a:spLocks noGrp="1"/>
          </p:cNvSpPr>
          <p:nvPr>
            <p:ph type="sldNum" sz="quarter" idx="12"/>
          </p:nvPr>
        </p:nvSpPr>
        <p:spPr>
          <a:xfrm>
            <a:off x="6553200" y="6245225"/>
            <a:ext cx="2133600" cy="476250"/>
          </a:xfrm>
          <a:prstGeom prst="rect">
            <a:avLst/>
          </a:prstGeom>
        </p:spPr>
        <p:txBody>
          <a:bodyPr/>
          <a:lstStyle>
            <a:lvl1pPr>
              <a:defRPr/>
            </a:lvl1pPr>
          </a:lstStyle>
          <a:p>
            <a:fld id="{5DCF0717-F134-4779-850B-64072E01117F}" type="slidenum">
              <a:rPr lang="es-ES"/>
              <a:pPr/>
              <a:t>‹Nº›</a:t>
            </a:fld>
            <a:endParaRPr lang="es-ES"/>
          </a:p>
        </p:txBody>
      </p:sp>
    </p:spTree>
    <p:extLst>
      <p:ext uri="{BB962C8B-B14F-4D97-AF65-F5344CB8AC3E}">
        <p14:creationId xmlns:p14="http://schemas.microsoft.com/office/powerpoint/2010/main" val="2471849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2958658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1758271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1034628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700015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Tree>
    <p:extLst>
      <p:ext uri="{BB962C8B-B14F-4D97-AF65-F5344CB8AC3E}">
        <p14:creationId xmlns:p14="http://schemas.microsoft.com/office/powerpoint/2010/main" val="461515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597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1994413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C" noProof="0" smtClean="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1191894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p:nvSpPr>
        <p:spPr bwMode="auto">
          <a:xfrm>
            <a:off x="0" y="0"/>
            <a:ext cx="9144000" cy="620713"/>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S" smtClean="0"/>
          </a:p>
        </p:txBody>
      </p:sp>
      <p:sp>
        <p:nvSpPr>
          <p:cNvPr id="1027" name="Rectangle 21"/>
          <p:cNvSpPr>
            <a:spLocks noChangeArrowheads="1"/>
          </p:cNvSpPr>
          <p:nvPr/>
        </p:nvSpPr>
        <p:spPr bwMode="auto">
          <a:xfrm rot="10800000">
            <a:off x="0" y="6308725"/>
            <a:ext cx="7885113" cy="549275"/>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S" smtClean="0"/>
          </a:p>
        </p:txBody>
      </p:sp>
      <p:sp>
        <p:nvSpPr>
          <p:cNvPr id="1028" name="Line 23"/>
          <p:cNvSpPr>
            <a:spLocks noChangeShapeType="1"/>
          </p:cNvSpPr>
          <p:nvPr/>
        </p:nvSpPr>
        <p:spPr bwMode="auto">
          <a:xfrm rot="10800000" flipH="1">
            <a:off x="25400" y="6296025"/>
            <a:ext cx="6659563"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1029" name="Line 24"/>
          <p:cNvSpPr>
            <a:spLocks noChangeShapeType="1"/>
          </p:cNvSpPr>
          <p:nvPr/>
        </p:nvSpPr>
        <p:spPr bwMode="auto">
          <a:xfrm rot="10800000" flipH="1">
            <a:off x="25400" y="6245225"/>
            <a:ext cx="6659563"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es-EC"/>
          </a:p>
        </p:txBody>
      </p:sp>
      <p:pic>
        <p:nvPicPr>
          <p:cNvPr id="1030" name="Picture 26" descr="LOGO ESPE ORIGINAL copia"/>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732588" y="5949950"/>
            <a:ext cx="23050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9.png"/><Relationship Id="rId5" Type="http://schemas.openxmlformats.org/officeDocument/2006/relationships/image" Target="../media/image16.emf"/><Relationship Id="rId4" Type="http://schemas.openxmlformats.org/officeDocument/2006/relationships/package" Target="../embeddings/Hoja_de_c_lculo_de_Microsoft_Excel1.xlsx"/></Relationships>
</file>

<file path=ppt/slides/_rels/slide1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Layout" Target="../diagrams/layout4.xml"/><Relationship Id="rId7" Type="http://schemas.openxmlformats.org/officeDocument/2006/relationships/image" Target="../media/image21.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diagramLayout" Target="../diagrams/layout7.xml"/><Relationship Id="rId18" Type="http://schemas.openxmlformats.org/officeDocument/2006/relationships/diagramLayout" Target="../diagrams/layout8.xml"/><Relationship Id="rId26" Type="http://schemas.microsoft.com/office/2007/relationships/diagramDrawing" Target="../diagrams/drawing9.xml"/><Relationship Id="rId3" Type="http://schemas.openxmlformats.org/officeDocument/2006/relationships/diagramLayout" Target="../diagrams/layout5.xml"/><Relationship Id="rId21" Type="http://schemas.microsoft.com/office/2007/relationships/diagramDrawing" Target="../diagrams/drawing8.xml"/><Relationship Id="rId7" Type="http://schemas.openxmlformats.org/officeDocument/2006/relationships/diagramData" Target="../diagrams/data6.xml"/><Relationship Id="rId12" Type="http://schemas.openxmlformats.org/officeDocument/2006/relationships/diagramData" Target="../diagrams/data7.xml"/><Relationship Id="rId17" Type="http://schemas.openxmlformats.org/officeDocument/2006/relationships/diagramData" Target="../diagrams/data8.xml"/><Relationship Id="rId25" Type="http://schemas.openxmlformats.org/officeDocument/2006/relationships/diagramColors" Target="../diagrams/colors9.xml"/><Relationship Id="rId2" Type="http://schemas.openxmlformats.org/officeDocument/2006/relationships/diagramData" Target="../diagrams/data5.xml"/><Relationship Id="rId16" Type="http://schemas.microsoft.com/office/2007/relationships/diagramDrawing" Target="../diagrams/drawing7.xml"/><Relationship Id="rId20" Type="http://schemas.openxmlformats.org/officeDocument/2006/relationships/diagramColors" Target="../diagrams/colors8.xml"/><Relationship Id="rId29" Type="http://schemas.openxmlformats.org/officeDocument/2006/relationships/diagramQuickStyle" Target="../diagrams/quickStyle10.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24" Type="http://schemas.openxmlformats.org/officeDocument/2006/relationships/diagramQuickStyle" Target="../diagrams/quickStyle9.xml"/><Relationship Id="rId5" Type="http://schemas.openxmlformats.org/officeDocument/2006/relationships/diagramColors" Target="../diagrams/colors5.xml"/><Relationship Id="rId15" Type="http://schemas.openxmlformats.org/officeDocument/2006/relationships/diagramColors" Target="../diagrams/colors7.xml"/><Relationship Id="rId23" Type="http://schemas.openxmlformats.org/officeDocument/2006/relationships/diagramLayout" Target="../diagrams/layout9.xml"/><Relationship Id="rId28" Type="http://schemas.openxmlformats.org/officeDocument/2006/relationships/diagramLayout" Target="../diagrams/layout10.xml"/><Relationship Id="rId10" Type="http://schemas.openxmlformats.org/officeDocument/2006/relationships/diagramColors" Target="../diagrams/colors6.xml"/><Relationship Id="rId19" Type="http://schemas.openxmlformats.org/officeDocument/2006/relationships/diagramQuickStyle" Target="../diagrams/quickStyle8.xml"/><Relationship Id="rId31" Type="http://schemas.microsoft.com/office/2007/relationships/diagramDrawing" Target="../diagrams/drawing10.xml"/><Relationship Id="rId4" Type="http://schemas.openxmlformats.org/officeDocument/2006/relationships/diagramQuickStyle" Target="../diagrams/quickStyle5.xml"/><Relationship Id="rId9" Type="http://schemas.openxmlformats.org/officeDocument/2006/relationships/diagramQuickStyle" Target="../diagrams/quickStyle6.xml"/><Relationship Id="rId14" Type="http://schemas.openxmlformats.org/officeDocument/2006/relationships/diagramQuickStyle" Target="../diagrams/quickStyle7.xml"/><Relationship Id="rId22" Type="http://schemas.openxmlformats.org/officeDocument/2006/relationships/diagramData" Target="../diagrams/data9.xml"/><Relationship Id="rId27" Type="http://schemas.openxmlformats.org/officeDocument/2006/relationships/diagramData" Target="../diagrams/data10.xml"/><Relationship Id="rId30" Type="http://schemas.openxmlformats.org/officeDocument/2006/relationships/diagramColors" Target="../diagrams/colors10.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14.xml"/><Relationship Id="rId13" Type="http://schemas.openxmlformats.org/officeDocument/2006/relationships/diagramLayout" Target="../diagrams/layout15.xml"/><Relationship Id="rId3" Type="http://schemas.openxmlformats.org/officeDocument/2006/relationships/diagramLayout" Target="../diagrams/layout13.xml"/><Relationship Id="rId7" Type="http://schemas.openxmlformats.org/officeDocument/2006/relationships/diagramData" Target="../diagrams/data14.xml"/><Relationship Id="rId12" Type="http://schemas.openxmlformats.org/officeDocument/2006/relationships/diagramData" Target="../diagrams/data15.xml"/><Relationship Id="rId2" Type="http://schemas.openxmlformats.org/officeDocument/2006/relationships/diagramData" Target="../diagrams/data13.xml"/><Relationship Id="rId16" Type="http://schemas.microsoft.com/office/2007/relationships/diagramDrawing" Target="../diagrams/drawing15.xml"/><Relationship Id="rId1" Type="http://schemas.openxmlformats.org/officeDocument/2006/relationships/slideLayout" Target="../slideLayouts/slideLayout2.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5" Type="http://schemas.openxmlformats.org/officeDocument/2006/relationships/diagramColors" Target="../diagrams/colors15.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 Id="rId14" Type="http://schemas.openxmlformats.org/officeDocument/2006/relationships/diagramQuickStyle" Target="../diagrams/quickStyle15.xml"/></Relationships>
</file>

<file path=ppt/slides/_rels/slide1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Layout" Target="../diagrams/layout16.xml"/><Relationship Id="rId7" Type="http://schemas.openxmlformats.org/officeDocument/2006/relationships/image" Target="../media/image28.jpeg"/><Relationship Id="rId2" Type="http://schemas.openxmlformats.org/officeDocument/2006/relationships/diagramData" Target="../diagrams/data16.xml"/><Relationship Id="rId1" Type="http://schemas.openxmlformats.org/officeDocument/2006/relationships/slideLayout" Target="../slideLayouts/slideLayout5.xml"/><Relationship Id="rId6" Type="http://schemas.microsoft.com/office/2007/relationships/diagramDrawing" Target="../diagrams/drawing16.xml"/><Relationship Id="rId11" Type="http://schemas.openxmlformats.org/officeDocument/2006/relationships/image" Target="../media/image32.jpeg"/><Relationship Id="rId5" Type="http://schemas.openxmlformats.org/officeDocument/2006/relationships/diagramColors" Target="../diagrams/colors16.xml"/><Relationship Id="rId10" Type="http://schemas.openxmlformats.org/officeDocument/2006/relationships/image" Target="../media/image31.jpeg"/><Relationship Id="rId4" Type="http://schemas.openxmlformats.org/officeDocument/2006/relationships/diagramQuickStyle" Target="../diagrams/quickStyle16.xml"/><Relationship Id="rId9" Type="http://schemas.openxmlformats.org/officeDocument/2006/relationships/image" Target="../media/image30.jpeg"/></Relationships>
</file>

<file path=ppt/slides/_rels/slide18.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34.jpeg"/><Relationship Id="rId7" Type="http://schemas.openxmlformats.org/officeDocument/2006/relationships/diagramColors" Target="../diagrams/colors17.xml"/><Relationship Id="rId2"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diagramLayout" Target="../diagrams/layout18.xml"/><Relationship Id="rId7" Type="http://schemas.openxmlformats.org/officeDocument/2006/relationships/image" Target="../media/image35.jpeg"/><Relationship Id="rId2" Type="http://schemas.openxmlformats.org/officeDocument/2006/relationships/diagramData" Target="../diagrams/data18.xml"/><Relationship Id="rId1" Type="http://schemas.openxmlformats.org/officeDocument/2006/relationships/slideLayout" Target="../slideLayouts/slideLayout5.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Layout" Target="../diagrams/layout19.xml"/><Relationship Id="rId7" Type="http://schemas.openxmlformats.org/officeDocument/2006/relationships/image" Target="../media/image37.png"/><Relationship Id="rId2" Type="http://schemas.openxmlformats.org/officeDocument/2006/relationships/diagramData" Target="../diagrams/data19.xml"/><Relationship Id="rId1" Type="http://schemas.openxmlformats.org/officeDocument/2006/relationships/slideLayout" Target="../slideLayouts/slideLayout5.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 Id="rId9" Type="http://schemas.openxmlformats.org/officeDocument/2006/relationships/image" Target="../media/image39.jpeg"/></Relationships>
</file>

<file path=ppt/slides/_rels/slide23.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diagramLayout" Target="../diagrams/layout20.xml"/><Relationship Id="rId7" Type="http://schemas.openxmlformats.org/officeDocument/2006/relationships/image" Target="../media/image40.jpeg"/><Relationship Id="rId2" Type="http://schemas.openxmlformats.org/officeDocument/2006/relationships/diagramData" Target="../diagrams/data20.xml"/><Relationship Id="rId1" Type="http://schemas.openxmlformats.org/officeDocument/2006/relationships/slideLayout" Target="../slideLayouts/slideLayout5.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5.xml"/><Relationship Id="rId5" Type="http://schemas.openxmlformats.org/officeDocument/2006/relationships/image" Target="../media/image45.jpeg"/><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package" Target="../embeddings/Documento_de_Microsoft_Word2.docx"/><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7.emf"/><Relationship Id="rId5" Type="http://schemas.openxmlformats.org/officeDocument/2006/relationships/package" Target="../embeddings/Hoja_de_c_lculo_de_Microsoft_Excel3.xlsx"/><Relationship Id="rId4" Type="http://schemas.openxmlformats.org/officeDocument/2006/relationships/image" Target="../media/image46.emf"/></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Layout" Target="../diagrams/layout2.xml"/><Relationship Id="rId7" Type="http://schemas.openxmlformats.org/officeDocument/2006/relationships/image" Target="../media/image10.jpe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package" Target="../embeddings/Documento_de_Microsoft_Word4.docx"/><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48.emf"/></Relationships>
</file>

<file path=ppt/slides/_rels/slide31.xml.rels><?xml version="1.0" encoding="UTF-8" standalone="yes"?>
<Relationships xmlns="http://schemas.openxmlformats.org/package/2006/relationships"><Relationship Id="rId3" Type="http://schemas.openxmlformats.org/officeDocument/2006/relationships/package" Target="../embeddings/Documento_de_Microsoft_Word5.docx"/><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49.emf"/></Relationships>
</file>

<file path=ppt/slides/_rels/slide32.xml.rels><?xml version="1.0" encoding="UTF-8" standalone="yes"?>
<Relationships xmlns="http://schemas.openxmlformats.org/package/2006/relationships"><Relationship Id="rId3" Type="http://schemas.openxmlformats.org/officeDocument/2006/relationships/package" Target="../embeddings/Documento_de_Microsoft_Word6.docx"/><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50.emf"/></Relationships>
</file>

<file path=ppt/slides/_rels/slide33.xml.rels><?xml version="1.0" encoding="UTF-8" standalone="yes"?>
<Relationships xmlns="http://schemas.openxmlformats.org/package/2006/relationships"><Relationship Id="rId3" Type="http://schemas.openxmlformats.org/officeDocument/2006/relationships/package" Target="../embeddings/Documento_de_Microsoft_Word7.docx"/><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51.emf"/></Relationships>
</file>

<file path=ppt/slides/_rels/slide34.xml.rels><?xml version="1.0" encoding="UTF-8" standalone="yes"?>
<Relationships xmlns="http://schemas.openxmlformats.org/package/2006/relationships"><Relationship Id="rId3" Type="http://schemas.openxmlformats.org/officeDocument/2006/relationships/package" Target="../embeddings/Documento_de_Microsoft_Word8.docx"/><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52.emf"/></Relationships>
</file>

<file path=ppt/slides/_rels/slide35.xml.rels><?xml version="1.0" encoding="UTF-8" standalone="yes"?>
<Relationships xmlns="http://schemas.openxmlformats.org/package/2006/relationships"><Relationship Id="rId3" Type="http://schemas.openxmlformats.org/officeDocument/2006/relationships/package" Target="../embeddings/Documento_de_Microsoft_Word9.docx"/><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53.emf"/></Relationships>
</file>

<file path=ppt/slides/_rels/slide36.xml.rels><?xml version="1.0" encoding="UTF-8" standalone="yes"?>
<Relationships xmlns="http://schemas.openxmlformats.org/package/2006/relationships"><Relationship Id="rId3" Type="http://schemas.openxmlformats.org/officeDocument/2006/relationships/package" Target="../embeddings/Documento_de_Microsoft_Word10.docx"/><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54.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chart" Target="../charts/chart4.xml"/></Relationships>
</file>

<file path=ppt/slides/_rels/slide3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xml"/><Relationship Id="rId4" Type="http://schemas.openxmlformats.org/officeDocument/2006/relationships/chart" Target="../charts/chart10.xml"/></Relationships>
</file>

<file path=ppt/slides/_rels/slide4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2.xml"/><Relationship Id="rId4" Type="http://schemas.openxmlformats.org/officeDocument/2006/relationships/chart" Target="../charts/chart13.xml"/></Relationships>
</file>

<file path=ppt/slides/_rels/slide4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package" Target="../embeddings/Documento_de_Microsoft_Word11.docx"/><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55.emf"/></Relationships>
</file>

<file path=ppt/slides/_rels/slide44.xml.rels><?xml version="1.0" encoding="UTF-8" standalone="yes"?>
<Relationships xmlns="http://schemas.openxmlformats.org/package/2006/relationships"><Relationship Id="rId3" Type="http://schemas.openxmlformats.org/officeDocument/2006/relationships/package" Target="../embeddings/Documento_de_Microsoft_Word12.docx"/><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56.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Layout" Target="../diagrams/layout3.xml"/><Relationship Id="rId7" Type="http://schemas.openxmlformats.org/officeDocument/2006/relationships/image" Target="../media/image14.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1 Rectángulo"/>
          <p:cNvSpPr>
            <a:spLocks noChangeArrowheads="1"/>
          </p:cNvSpPr>
          <p:nvPr/>
        </p:nvSpPr>
        <p:spPr bwMode="auto">
          <a:xfrm>
            <a:off x="1187624" y="1184702"/>
            <a:ext cx="727233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s-EC" sz="1600" b="1" dirty="0" smtClean="0">
                <a:latin typeface="+mj-lt"/>
                <a:ea typeface="Calibri" panose="020F0502020204030204" pitchFamily="34" charset="0"/>
              </a:rPr>
              <a:t>DEPARTAMENTO DE CIENCIAS DE LA VIDA </a:t>
            </a:r>
          </a:p>
          <a:p>
            <a:pPr algn="ctr"/>
            <a:r>
              <a:rPr lang="es-EC" sz="1600" b="1" dirty="0" smtClean="0">
                <a:latin typeface="+mj-lt"/>
                <a:ea typeface="Calibri" panose="020F0502020204030204" pitchFamily="34" charset="0"/>
              </a:rPr>
              <a:t>Y DE LA AGRICULTURA</a:t>
            </a:r>
          </a:p>
          <a:p>
            <a:pPr algn="ctr"/>
            <a:endParaRPr lang="es-EC" sz="1600" b="1" dirty="0" smtClean="0">
              <a:latin typeface="+mj-lt"/>
              <a:ea typeface="Calibri" panose="020F0502020204030204" pitchFamily="34" charset="0"/>
            </a:endParaRPr>
          </a:p>
          <a:p>
            <a:pPr algn="ctr"/>
            <a:r>
              <a:rPr lang="es-EC" sz="1600" b="1" dirty="0" smtClean="0">
                <a:latin typeface="+mj-lt"/>
              </a:rPr>
              <a:t>CARRERA DE INGENIERÍA AGROPECUARIA</a:t>
            </a:r>
          </a:p>
          <a:p>
            <a:pPr algn="ctr"/>
            <a:endParaRPr lang="es-EC" sz="1600" b="1" dirty="0" smtClean="0">
              <a:latin typeface="+mj-lt"/>
            </a:endParaRPr>
          </a:p>
          <a:p>
            <a:pPr algn="ctr"/>
            <a:r>
              <a:rPr lang="es-EC" sz="1600" b="1" dirty="0" smtClean="0">
                <a:latin typeface="+mj-lt"/>
              </a:rPr>
              <a:t>DEFENSA DE TESIS PREVIO A LA OBTENCIÓN DEL TÍTULO DE INGENIERIO AGROPECUARIO</a:t>
            </a:r>
            <a:endParaRPr lang="es-EC" sz="1600" b="1" dirty="0">
              <a:latin typeface="+mj-lt"/>
            </a:endParaRPr>
          </a:p>
          <a:p>
            <a:pPr algn="ctr"/>
            <a:endParaRPr lang="es-EC" sz="1600" dirty="0">
              <a:latin typeface="+mj-lt"/>
            </a:endParaRPr>
          </a:p>
        </p:txBody>
      </p:sp>
      <p:sp>
        <p:nvSpPr>
          <p:cNvPr id="3075" name="2 Rectángulo"/>
          <p:cNvSpPr>
            <a:spLocks noChangeArrowheads="1"/>
          </p:cNvSpPr>
          <p:nvPr/>
        </p:nvSpPr>
        <p:spPr bwMode="auto">
          <a:xfrm>
            <a:off x="1187624" y="4509120"/>
            <a:ext cx="7344816"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S" altLang="es-ES" sz="1400" b="1" dirty="0" smtClean="0">
                <a:latin typeface="+mn-lt"/>
                <a:cs typeface="Times New Roman" pitchFamily="18" charset="0"/>
              </a:rPr>
              <a:t>AUTOR: LEONARDO JAVIER OJEDA GÓMEZ</a:t>
            </a:r>
          </a:p>
          <a:p>
            <a:pPr algn="ctr" eaLnBrk="1" hangingPunct="1"/>
            <a:endParaRPr lang="es-ES" altLang="es-ES" sz="1400" b="1" dirty="0">
              <a:latin typeface="+mn-lt"/>
              <a:cs typeface="Times New Roman" pitchFamily="18" charset="0"/>
            </a:endParaRPr>
          </a:p>
          <a:p>
            <a:pPr algn="ctr" eaLnBrk="1" hangingPunct="1"/>
            <a:r>
              <a:rPr lang="es-ES" altLang="es-ES" sz="1400" b="1" dirty="0" smtClean="0">
                <a:latin typeface="+mn-lt"/>
                <a:cs typeface="Times New Roman" pitchFamily="18" charset="0"/>
              </a:rPr>
              <a:t>DIRECTOR: DRA. JACQUELINE ARROYO DAUL, PhD</a:t>
            </a:r>
          </a:p>
          <a:p>
            <a:pPr algn="ctr" eaLnBrk="1" hangingPunct="1"/>
            <a:endParaRPr lang="es-ES" altLang="es-ES" sz="1400" b="1" dirty="0">
              <a:latin typeface="+mn-lt"/>
              <a:cs typeface="Times New Roman" pitchFamily="18" charset="0"/>
            </a:endParaRPr>
          </a:p>
          <a:p>
            <a:pPr algn="ctr" eaLnBrk="1" hangingPunct="1"/>
            <a:r>
              <a:rPr lang="es-ES" altLang="es-ES" sz="1400" b="1" dirty="0" smtClean="0">
                <a:latin typeface="+mn-lt"/>
                <a:cs typeface="Times New Roman" pitchFamily="18" charset="0"/>
              </a:rPr>
              <a:t>Sangolquí, mayo 2017</a:t>
            </a:r>
            <a:endParaRPr lang="es-MX" altLang="es-ES" sz="1400" dirty="0">
              <a:latin typeface="+mn-lt"/>
              <a:cs typeface="Times New Roman" pitchFamily="18" charset="0"/>
            </a:endParaRPr>
          </a:p>
        </p:txBody>
      </p:sp>
      <p:pic>
        <p:nvPicPr>
          <p:cNvPr id="3076" name="3 Ima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313" y="187017"/>
            <a:ext cx="315595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Rectángulo"/>
          <p:cNvSpPr>
            <a:spLocks noChangeArrowheads="1"/>
          </p:cNvSpPr>
          <p:nvPr/>
        </p:nvSpPr>
        <p:spPr bwMode="auto">
          <a:xfrm>
            <a:off x="971600" y="2996952"/>
            <a:ext cx="72723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s-EC" b="1" i="1" dirty="0" smtClean="0">
                <a:latin typeface="+mj-lt"/>
                <a:ea typeface="Calibri" panose="020F0502020204030204" pitchFamily="34" charset="0"/>
              </a:rPr>
              <a:t>“DETERMINACIÓN DE LA CALIDAD DEL AGUA DEL CANAL SECUNDARIO PIFO-PUEMBO DEL SISTEMA DE RIEGO EL PISQUE MEDIANTE LA VALIDACIÓN DE MÉTODOS ESPECTROSCÓPICOS POR ABSORCIÓN ATÓMICA”</a:t>
            </a:r>
            <a:endParaRPr lang="es-EC" i="1" dirty="0">
              <a:latin typeface="+mj-lt"/>
            </a:endParaRPr>
          </a:p>
        </p:txBody>
      </p:sp>
    </p:spTree>
    <p:extLst>
      <p:ext uri="{BB962C8B-B14F-4D97-AF65-F5344CB8AC3E}">
        <p14:creationId xmlns:p14="http://schemas.microsoft.com/office/powerpoint/2010/main" val="3811038552"/>
      </p:ext>
    </p:extLst>
  </p:cSld>
  <p:clrMapOvr>
    <a:masterClrMapping/>
  </p:clrMapOvr>
  <p:transition spd="slow" advTm="15360">
    <p:push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215195" y="21098"/>
            <a:ext cx="8769981" cy="576064"/>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0" lvl="2" algn="l" eaLnBrk="1" hangingPunct="1">
              <a:defRPr/>
            </a:pPr>
            <a:r>
              <a:rPr lang="es-ES" kern="0" dirty="0" smtClean="0">
                <a:solidFill>
                  <a:schemeClr val="tx1"/>
                </a:solidFill>
              </a:rPr>
              <a:t>                        REVISIÓN DE LITERATURA</a:t>
            </a:r>
            <a:br>
              <a:rPr lang="es-ES" kern="0" dirty="0" smtClean="0">
                <a:solidFill>
                  <a:schemeClr val="tx1"/>
                </a:solidFill>
              </a:rPr>
            </a:br>
            <a:r>
              <a:rPr lang="es-ES" kern="0" dirty="0" smtClean="0">
                <a:solidFill>
                  <a:schemeClr val="tx1"/>
                </a:solidFill>
              </a:rPr>
              <a:t>Parámetros de Validación</a:t>
            </a:r>
            <a:br>
              <a:rPr lang="es-ES" kern="0" dirty="0" smtClean="0">
                <a:solidFill>
                  <a:schemeClr val="tx1"/>
                </a:solidFill>
              </a:rPr>
            </a:br>
            <a:endParaRPr lang="es-EC" kern="0" dirty="0" smtClean="0">
              <a:solidFill>
                <a:schemeClr val="tx1"/>
              </a:solidFill>
            </a:endParaRPr>
          </a:p>
        </p:txBody>
      </p:sp>
      <p:sp>
        <p:nvSpPr>
          <p:cNvPr id="15" name="4 CuadroTexto"/>
          <p:cNvSpPr txBox="1">
            <a:spLocks noChangeArrowheads="1"/>
          </p:cNvSpPr>
          <p:nvPr/>
        </p:nvSpPr>
        <p:spPr bwMode="auto">
          <a:xfrm>
            <a:off x="7938" y="4763"/>
            <a:ext cx="23558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anose="020B0604020202020204" pitchFamily="34" charset="0"/>
            </a:endParaRPr>
          </a:p>
        </p:txBody>
      </p:sp>
      <p:sp>
        <p:nvSpPr>
          <p:cNvPr id="4" name="Rectángulo 3"/>
          <p:cNvSpPr/>
          <p:nvPr/>
        </p:nvSpPr>
        <p:spPr>
          <a:xfrm>
            <a:off x="7938" y="1157147"/>
            <a:ext cx="8535536" cy="5119769"/>
          </a:xfrm>
          <a:prstGeom prst="rect">
            <a:avLst/>
          </a:prstGeom>
        </p:spPr>
        <p:txBody>
          <a:bodyPr/>
          <a:lstStyle/>
          <a:p>
            <a:pPr lvl="0"/>
            <a:endParaRPr lang="es-EC" b="0" dirty="0"/>
          </a:p>
        </p:txBody>
      </p:sp>
      <p:grpSp>
        <p:nvGrpSpPr>
          <p:cNvPr id="3" name="Grupo 23"/>
          <p:cNvGrpSpPr/>
          <p:nvPr/>
        </p:nvGrpSpPr>
        <p:grpSpPr>
          <a:xfrm>
            <a:off x="215195" y="1311396"/>
            <a:ext cx="8815282" cy="4133828"/>
            <a:chOff x="328718" y="1968904"/>
            <a:chExt cx="8815282" cy="3280231"/>
          </a:xfrm>
        </p:grpSpPr>
        <p:sp>
          <p:nvSpPr>
            <p:cNvPr id="27" name="Forma libre 26"/>
            <p:cNvSpPr/>
            <p:nvPr/>
          </p:nvSpPr>
          <p:spPr>
            <a:xfrm>
              <a:off x="3405049" y="4388076"/>
              <a:ext cx="408848" cy="389527"/>
            </a:xfrm>
            <a:custGeom>
              <a:avLst/>
              <a:gdLst>
                <a:gd name="connsiteX0" fmla="*/ 0 w 408848"/>
                <a:gd name="connsiteY0" fmla="*/ 0 h 389527"/>
                <a:gd name="connsiteX1" fmla="*/ 204424 w 408848"/>
                <a:gd name="connsiteY1" fmla="*/ 0 h 389527"/>
                <a:gd name="connsiteX2" fmla="*/ 204424 w 408848"/>
                <a:gd name="connsiteY2" fmla="*/ 389527 h 389527"/>
                <a:gd name="connsiteX3" fmla="*/ 408848 w 408848"/>
                <a:gd name="connsiteY3" fmla="*/ 389527 h 389527"/>
              </a:gdLst>
              <a:ahLst/>
              <a:cxnLst>
                <a:cxn ang="0">
                  <a:pos x="connsiteX0" y="connsiteY0"/>
                </a:cxn>
                <a:cxn ang="0">
                  <a:pos x="connsiteX1" y="connsiteY1"/>
                </a:cxn>
                <a:cxn ang="0">
                  <a:pos x="connsiteX2" y="connsiteY2"/>
                </a:cxn>
                <a:cxn ang="0">
                  <a:pos x="connsiteX3" y="connsiteY3"/>
                </a:cxn>
              </a:cxnLst>
              <a:rect l="l" t="t" r="r" b="b"/>
              <a:pathLst>
                <a:path w="408848" h="389527">
                  <a:moveTo>
                    <a:pt x="0" y="0"/>
                  </a:moveTo>
                  <a:lnTo>
                    <a:pt x="204424" y="0"/>
                  </a:lnTo>
                  <a:lnTo>
                    <a:pt x="204424" y="389527"/>
                  </a:lnTo>
                  <a:lnTo>
                    <a:pt x="408848" y="389527"/>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03007" tIns="180646" rIns="203006" bIns="180646" numCol="1" spcCol="1270" anchor="ctr" anchorCtr="0">
              <a:noAutofit/>
            </a:bodyPr>
            <a:lstStyle/>
            <a:p>
              <a:pPr lvl="0" algn="ctr" defTabSz="222250">
                <a:lnSpc>
                  <a:spcPct val="90000"/>
                </a:lnSpc>
                <a:spcBef>
                  <a:spcPct val="0"/>
                </a:spcBef>
                <a:spcAft>
                  <a:spcPct val="35000"/>
                </a:spcAft>
              </a:pPr>
              <a:endParaRPr lang="es-EC" sz="500" kern="1200"/>
            </a:p>
          </p:txBody>
        </p:sp>
        <p:sp>
          <p:nvSpPr>
            <p:cNvPr id="30" name="Forma libre 29"/>
            <p:cNvSpPr/>
            <p:nvPr/>
          </p:nvSpPr>
          <p:spPr>
            <a:xfrm>
              <a:off x="3405049" y="3998548"/>
              <a:ext cx="408848" cy="389527"/>
            </a:xfrm>
            <a:custGeom>
              <a:avLst/>
              <a:gdLst>
                <a:gd name="connsiteX0" fmla="*/ 0 w 408848"/>
                <a:gd name="connsiteY0" fmla="*/ 389527 h 389527"/>
                <a:gd name="connsiteX1" fmla="*/ 204424 w 408848"/>
                <a:gd name="connsiteY1" fmla="*/ 389527 h 389527"/>
                <a:gd name="connsiteX2" fmla="*/ 204424 w 408848"/>
                <a:gd name="connsiteY2" fmla="*/ 0 h 389527"/>
                <a:gd name="connsiteX3" fmla="*/ 408848 w 408848"/>
                <a:gd name="connsiteY3" fmla="*/ 0 h 389527"/>
              </a:gdLst>
              <a:ahLst/>
              <a:cxnLst>
                <a:cxn ang="0">
                  <a:pos x="connsiteX0" y="connsiteY0"/>
                </a:cxn>
                <a:cxn ang="0">
                  <a:pos x="connsiteX1" y="connsiteY1"/>
                </a:cxn>
                <a:cxn ang="0">
                  <a:pos x="connsiteX2" y="connsiteY2"/>
                </a:cxn>
                <a:cxn ang="0">
                  <a:pos x="connsiteX3" y="connsiteY3"/>
                </a:cxn>
              </a:cxnLst>
              <a:rect l="l" t="t" r="r" b="b"/>
              <a:pathLst>
                <a:path w="408848" h="389527">
                  <a:moveTo>
                    <a:pt x="0" y="389527"/>
                  </a:moveTo>
                  <a:lnTo>
                    <a:pt x="204424" y="389527"/>
                  </a:lnTo>
                  <a:lnTo>
                    <a:pt x="204424" y="0"/>
                  </a:lnTo>
                  <a:lnTo>
                    <a:pt x="408848" y="0"/>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03007" tIns="180646" rIns="203006" bIns="180646" numCol="1" spcCol="1270" anchor="ctr" anchorCtr="0">
              <a:noAutofit/>
            </a:bodyPr>
            <a:lstStyle/>
            <a:p>
              <a:pPr lvl="0" algn="ctr" defTabSz="222250">
                <a:lnSpc>
                  <a:spcPct val="90000"/>
                </a:lnSpc>
                <a:spcBef>
                  <a:spcPct val="0"/>
                </a:spcBef>
                <a:spcAft>
                  <a:spcPct val="35000"/>
                </a:spcAft>
              </a:pPr>
              <a:endParaRPr lang="es-EC" sz="500" kern="1200"/>
            </a:p>
          </p:txBody>
        </p:sp>
        <p:sp>
          <p:nvSpPr>
            <p:cNvPr id="31" name="Forma libre 30"/>
            <p:cNvSpPr/>
            <p:nvPr/>
          </p:nvSpPr>
          <p:spPr>
            <a:xfrm>
              <a:off x="951961" y="3609021"/>
              <a:ext cx="408848" cy="779055"/>
            </a:xfrm>
            <a:custGeom>
              <a:avLst/>
              <a:gdLst>
                <a:gd name="connsiteX0" fmla="*/ 0 w 408848"/>
                <a:gd name="connsiteY0" fmla="*/ 0 h 779055"/>
                <a:gd name="connsiteX1" fmla="*/ 204424 w 408848"/>
                <a:gd name="connsiteY1" fmla="*/ 0 h 779055"/>
                <a:gd name="connsiteX2" fmla="*/ 204424 w 408848"/>
                <a:gd name="connsiteY2" fmla="*/ 779055 h 779055"/>
                <a:gd name="connsiteX3" fmla="*/ 408848 w 408848"/>
                <a:gd name="connsiteY3" fmla="*/ 779055 h 779055"/>
              </a:gdLst>
              <a:ahLst/>
              <a:cxnLst>
                <a:cxn ang="0">
                  <a:pos x="connsiteX0" y="connsiteY0"/>
                </a:cxn>
                <a:cxn ang="0">
                  <a:pos x="connsiteX1" y="connsiteY1"/>
                </a:cxn>
                <a:cxn ang="0">
                  <a:pos x="connsiteX2" y="connsiteY2"/>
                </a:cxn>
                <a:cxn ang="0">
                  <a:pos x="connsiteX3" y="connsiteY3"/>
                </a:cxn>
              </a:cxnLst>
              <a:rect l="l" t="t" r="r" b="b"/>
              <a:pathLst>
                <a:path w="408848" h="779055">
                  <a:moveTo>
                    <a:pt x="0" y="0"/>
                  </a:moveTo>
                  <a:lnTo>
                    <a:pt x="204424" y="0"/>
                  </a:lnTo>
                  <a:lnTo>
                    <a:pt x="204424" y="779055"/>
                  </a:lnTo>
                  <a:lnTo>
                    <a:pt x="408848" y="77905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95128" tIns="367532" rIns="195129" bIns="367532" numCol="1" spcCol="1270" anchor="ctr" anchorCtr="0">
              <a:noAutofit/>
            </a:bodyPr>
            <a:lstStyle/>
            <a:p>
              <a:pPr lvl="0" algn="ctr" defTabSz="222250">
                <a:lnSpc>
                  <a:spcPct val="90000"/>
                </a:lnSpc>
                <a:spcBef>
                  <a:spcPct val="0"/>
                </a:spcBef>
                <a:spcAft>
                  <a:spcPct val="35000"/>
                </a:spcAft>
              </a:pPr>
              <a:endParaRPr lang="es-EC" sz="500" kern="1200"/>
            </a:p>
          </p:txBody>
        </p:sp>
        <p:sp>
          <p:nvSpPr>
            <p:cNvPr id="32" name="Forma libre 31"/>
            <p:cNvSpPr/>
            <p:nvPr/>
          </p:nvSpPr>
          <p:spPr>
            <a:xfrm>
              <a:off x="3405049" y="2784245"/>
              <a:ext cx="2867125" cy="91440"/>
            </a:xfrm>
            <a:custGeom>
              <a:avLst/>
              <a:gdLst>
                <a:gd name="connsiteX0" fmla="*/ 0 w 2867125"/>
                <a:gd name="connsiteY0" fmla="*/ 45720 h 91440"/>
                <a:gd name="connsiteX1" fmla="*/ 1433562 w 2867125"/>
                <a:gd name="connsiteY1" fmla="*/ 45720 h 91440"/>
                <a:gd name="connsiteX2" fmla="*/ 1433562 w 2867125"/>
                <a:gd name="connsiteY2" fmla="*/ 92282 h 91440"/>
                <a:gd name="connsiteX3" fmla="*/ 2867125 w 2867125"/>
                <a:gd name="connsiteY3" fmla="*/ 92282 h 91440"/>
              </a:gdLst>
              <a:ahLst/>
              <a:cxnLst>
                <a:cxn ang="0">
                  <a:pos x="connsiteX0" y="connsiteY0"/>
                </a:cxn>
                <a:cxn ang="0">
                  <a:pos x="connsiteX1" y="connsiteY1"/>
                </a:cxn>
                <a:cxn ang="0">
                  <a:pos x="connsiteX2" y="connsiteY2"/>
                </a:cxn>
                <a:cxn ang="0">
                  <a:pos x="connsiteX3" y="connsiteY3"/>
                </a:cxn>
              </a:cxnLst>
              <a:rect l="l" t="t" r="r" b="b"/>
              <a:pathLst>
                <a:path w="2867125" h="91440">
                  <a:moveTo>
                    <a:pt x="0" y="45720"/>
                  </a:moveTo>
                  <a:lnTo>
                    <a:pt x="1433562" y="45720"/>
                  </a:lnTo>
                  <a:lnTo>
                    <a:pt x="1433562" y="92282"/>
                  </a:lnTo>
                  <a:lnTo>
                    <a:pt x="2867125" y="92282"/>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374576" tIns="-25967" rIns="1374574" bIns="-25968" numCol="1" spcCol="1270" anchor="ctr" anchorCtr="0">
              <a:noAutofit/>
            </a:bodyPr>
            <a:lstStyle/>
            <a:p>
              <a:pPr lvl="0" algn="ctr" defTabSz="444500">
                <a:lnSpc>
                  <a:spcPct val="90000"/>
                </a:lnSpc>
                <a:spcBef>
                  <a:spcPct val="0"/>
                </a:spcBef>
                <a:spcAft>
                  <a:spcPct val="35000"/>
                </a:spcAft>
              </a:pPr>
              <a:endParaRPr lang="es-EC" sz="1000" kern="1200"/>
            </a:p>
          </p:txBody>
        </p:sp>
        <p:sp>
          <p:nvSpPr>
            <p:cNvPr id="34" name="Forma libre 33"/>
            <p:cNvSpPr/>
            <p:nvPr/>
          </p:nvSpPr>
          <p:spPr>
            <a:xfrm>
              <a:off x="951961" y="2829965"/>
              <a:ext cx="408848" cy="779055"/>
            </a:xfrm>
            <a:custGeom>
              <a:avLst/>
              <a:gdLst>
                <a:gd name="connsiteX0" fmla="*/ 0 w 408848"/>
                <a:gd name="connsiteY0" fmla="*/ 779055 h 779055"/>
                <a:gd name="connsiteX1" fmla="*/ 204424 w 408848"/>
                <a:gd name="connsiteY1" fmla="*/ 779055 h 779055"/>
                <a:gd name="connsiteX2" fmla="*/ 204424 w 408848"/>
                <a:gd name="connsiteY2" fmla="*/ 0 h 779055"/>
                <a:gd name="connsiteX3" fmla="*/ 408848 w 408848"/>
                <a:gd name="connsiteY3" fmla="*/ 0 h 779055"/>
              </a:gdLst>
              <a:ahLst/>
              <a:cxnLst>
                <a:cxn ang="0">
                  <a:pos x="connsiteX0" y="connsiteY0"/>
                </a:cxn>
                <a:cxn ang="0">
                  <a:pos x="connsiteX1" y="connsiteY1"/>
                </a:cxn>
                <a:cxn ang="0">
                  <a:pos x="connsiteX2" y="connsiteY2"/>
                </a:cxn>
                <a:cxn ang="0">
                  <a:pos x="connsiteX3" y="connsiteY3"/>
                </a:cxn>
              </a:cxnLst>
              <a:rect l="l" t="t" r="r" b="b"/>
              <a:pathLst>
                <a:path w="408848" h="779055">
                  <a:moveTo>
                    <a:pt x="0" y="779055"/>
                  </a:moveTo>
                  <a:lnTo>
                    <a:pt x="204424" y="779055"/>
                  </a:lnTo>
                  <a:lnTo>
                    <a:pt x="204424" y="0"/>
                  </a:lnTo>
                  <a:lnTo>
                    <a:pt x="408848"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95128" tIns="367532" rIns="195129" bIns="367532" numCol="1" spcCol="1270" anchor="ctr" anchorCtr="0">
              <a:noAutofit/>
            </a:bodyPr>
            <a:lstStyle/>
            <a:p>
              <a:pPr lvl="0" algn="ctr" defTabSz="222250">
                <a:lnSpc>
                  <a:spcPct val="90000"/>
                </a:lnSpc>
                <a:spcBef>
                  <a:spcPct val="0"/>
                </a:spcBef>
                <a:spcAft>
                  <a:spcPct val="35000"/>
                </a:spcAft>
              </a:pPr>
              <a:endParaRPr lang="es-EC" sz="500" kern="1200"/>
            </a:p>
          </p:txBody>
        </p:sp>
        <p:sp>
          <p:nvSpPr>
            <p:cNvPr id="35" name="Forma libre 34"/>
            <p:cNvSpPr/>
            <p:nvPr/>
          </p:nvSpPr>
          <p:spPr>
            <a:xfrm rot="16200000">
              <a:off x="-999776" y="3297398"/>
              <a:ext cx="3280231" cy="623244"/>
            </a:xfrm>
            <a:custGeom>
              <a:avLst/>
              <a:gdLst>
                <a:gd name="connsiteX0" fmla="*/ 0 w 3280231"/>
                <a:gd name="connsiteY0" fmla="*/ 0 h 623244"/>
                <a:gd name="connsiteX1" fmla="*/ 3280231 w 3280231"/>
                <a:gd name="connsiteY1" fmla="*/ 0 h 623244"/>
                <a:gd name="connsiteX2" fmla="*/ 3280231 w 3280231"/>
                <a:gd name="connsiteY2" fmla="*/ 623244 h 623244"/>
                <a:gd name="connsiteX3" fmla="*/ 0 w 3280231"/>
                <a:gd name="connsiteY3" fmla="*/ 623244 h 623244"/>
                <a:gd name="connsiteX4" fmla="*/ 0 w 3280231"/>
                <a:gd name="connsiteY4" fmla="*/ 0 h 623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0231" h="623244">
                  <a:moveTo>
                    <a:pt x="0" y="0"/>
                  </a:moveTo>
                  <a:lnTo>
                    <a:pt x="3280231" y="0"/>
                  </a:lnTo>
                  <a:lnTo>
                    <a:pt x="3280231" y="623244"/>
                  </a:lnTo>
                  <a:lnTo>
                    <a:pt x="0" y="623244"/>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27304" tIns="27305" rIns="27305" bIns="27304" numCol="1" spcCol="1270" anchor="ctr" anchorCtr="0">
              <a:noAutofit/>
            </a:bodyPr>
            <a:lstStyle/>
            <a:p>
              <a:pPr lvl="0" algn="ctr" defTabSz="1911350">
                <a:lnSpc>
                  <a:spcPct val="90000"/>
                </a:lnSpc>
                <a:spcBef>
                  <a:spcPct val="0"/>
                </a:spcBef>
                <a:spcAft>
                  <a:spcPct val="35000"/>
                </a:spcAft>
              </a:pPr>
              <a:r>
                <a:rPr lang="es-EC" sz="4300" b="0" kern="1200" dirty="0" smtClean="0"/>
                <a:t>Exactitud</a:t>
              </a:r>
              <a:endParaRPr lang="es-EC" sz="4300" kern="1200" dirty="0"/>
            </a:p>
          </p:txBody>
        </p:sp>
        <p:sp>
          <p:nvSpPr>
            <p:cNvPr id="36" name="Forma libre 35"/>
            <p:cNvSpPr/>
            <p:nvPr/>
          </p:nvSpPr>
          <p:spPr>
            <a:xfrm>
              <a:off x="1360809" y="2518343"/>
              <a:ext cx="2044240" cy="623244"/>
            </a:xfrm>
            <a:custGeom>
              <a:avLst/>
              <a:gdLst>
                <a:gd name="connsiteX0" fmla="*/ 0 w 2044240"/>
                <a:gd name="connsiteY0" fmla="*/ 0 h 623244"/>
                <a:gd name="connsiteX1" fmla="*/ 2044240 w 2044240"/>
                <a:gd name="connsiteY1" fmla="*/ 0 h 623244"/>
                <a:gd name="connsiteX2" fmla="*/ 2044240 w 2044240"/>
                <a:gd name="connsiteY2" fmla="*/ 623244 h 623244"/>
                <a:gd name="connsiteX3" fmla="*/ 0 w 2044240"/>
                <a:gd name="connsiteY3" fmla="*/ 623244 h 623244"/>
                <a:gd name="connsiteX4" fmla="*/ 0 w 2044240"/>
                <a:gd name="connsiteY4" fmla="*/ 0 h 623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240" h="623244">
                  <a:moveTo>
                    <a:pt x="0" y="0"/>
                  </a:moveTo>
                  <a:lnTo>
                    <a:pt x="2044240" y="0"/>
                  </a:lnTo>
                  <a:lnTo>
                    <a:pt x="2044240" y="623244"/>
                  </a:lnTo>
                  <a:lnTo>
                    <a:pt x="0" y="623244"/>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C" sz="1700" b="0" kern="1200" dirty="0" smtClean="0"/>
                <a:t>Veracidad</a:t>
              </a:r>
              <a:endParaRPr lang="es-EC" sz="1700" kern="1200" dirty="0"/>
            </a:p>
          </p:txBody>
        </p:sp>
        <p:sp>
          <p:nvSpPr>
            <p:cNvPr id="37" name="Forma libre 36"/>
            <p:cNvSpPr/>
            <p:nvPr/>
          </p:nvSpPr>
          <p:spPr>
            <a:xfrm>
              <a:off x="3699992" y="2564906"/>
              <a:ext cx="2044240" cy="623244"/>
            </a:xfrm>
            <a:custGeom>
              <a:avLst/>
              <a:gdLst>
                <a:gd name="connsiteX0" fmla="*/ 0 w 2044240"/>
                <a:gd name="connsiteY0" fmla="*/ 0 h 623244"/>
                <a:gd name="connsiteX1" fmla="*/ 2044240 w 2044240"/>
                <a:gd name="connsiteY1" fmla="*/ 0 h 623244"/>
                <a:gd name="connsiteX2" fmla="*/ 2044240 w 2044240"/>
                <a:gd name="connsiteY2" fmla="*/ 623244 h 623244"/>
                <a:gd name="connsiteX3" fmla="*/ 0 w 2044240"/>
                <a:gd name="connsiteY3" fmla="*/ 623244 h 623244"/>
                <a:gd name="connsiteX4" fmla="*/ 0 w 2044240"/>
                <a:gd name="connsiteY4" fmla="*/ 0 h 623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240" h="623244">
                  <a:moveTo>
                    <a:pt x="0" y="0"/>
                  </a:moveTo>
                  <a:lnTo>
                    <a:pt x="2044240" y="0"/>
                  </a:lnTo>
                  <a:lnTo>
                    <a:pt x="2044240" y="623244"/>
                  </a:lnTo>
                  <a:lnTo>
                    <a:pt x="0" y="623244"/>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C" sz="1700" b="0" kern="1200" dirty="0" smtClean="0"/>
                <a:t>% de Recuperación</a:t>
              </a:r>
              <a:endParaRPr lang="es-EC" sz="1700" kern="1200" dirty="0"/>
            </a:p>
          </p:txBody>
        </p:sp>
        <mc:AlternateContent xmlns:mc="http://schemas.openxmlformats.org/markup-compatibility/2006" xmlns:a14="http://schemas.microsoft.com/office/drawing/2010/main">
          <mc:Choice Requires="a14">
            <p:sp>
              <p:nvSpPr>
                <p:cNvPr id="38" name="Forma libre 37"/>
                <p:cNvSpPr/>
                <p:nvPr/>
              </p:nvSpPr>
              <p:spPr>
                <a:xfrm>
                  <a:off x="6039176" y="2488430"/>
                  <a:ext cx="3104824" cy="951202"/>
                </a:xfrm>
                <a:custGeom>
                  <a:avLst/>
                  <a:gdLst>
                    <a:gd name="connsiteX0" fmla="*/ 0 w 2044240"/>
                    <a:gd name="connsiteY0" fmla="*/ 0 h 623244"/>
                    <a:gd name="connsiteX1" fmla="*/ 2044240 w 2044240"/>
                    <a:gd name="connsiteY1" fmla="*/ 0 h 623244"/>
                    <a:gd name="connsiteX2" fmla="*/ 2044240 w 2044240"/>
                    <a:gd name="connsiteY2" fmla="*/ 623244 h 623244"/>
                    <a:gd name="connsiteX3" fmla="*/ 0 w 2044240"/>
                    <a:gd name="connsiteY3" fmla="*/ 623244 h 623244"/>
                    <a:gd name="connsiteX4" fmla="*/ 0 w 2044240"/>
                    <a:gd name="connsiteY4" fmla="*/ 0 h 623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240" h="623244">
                      <a:moveTo>
                        <a:pt x="0" y="0"/>
                      </a:moveTo>
                      <a:lnTo>
                        <a:pt x="2044240" y="0"/>
                      </a:lnTo>
                      <a:lnTo>
                        <a:pt x="2044240" y="623244"/>
                      </a:lnTo>
                      <a:lnTo>
                        <a:pt x="0" y="623244"/>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10795" tIns="10795" rIns="10795" bIns="10795" numCol="1" spcCol="1270" anchor="ctr" anchorCtr="0">
                  <a:noAutofit/>
                </a:bodyPr>
                <a:lstStyle/>
                <a:p>
                  <a:pPr algn="ctr" defTabSz="755650">
                    <a:lnSpc>
                      <a:spcPct val="90000"/>
                    </a:lnSpc>
                    <a:spcBef>
                      <a:spcPct val="0"/>
                    </a:spcBef>
                    <a:spcAft>
                      <a:spcPct val="35000"/>
                    </a:spcAft>
                  </a:pPr>
                  <a14:m>
                    <m:oMathPara xmlns:m="http://schemas.openxmlformats.org/officeDocument/2006/math">
                      <m:oMathParaPr>
                        <m:jc m:val="centerGroup"/>
                      </m:oMathParaPr>
                      <m:oMath xmlns:m="http://schemas.openxmlformats.org/officeDocument/2006/math">
                        <m:r>
                          <a:rPr lang="es-ES" sz="1600">
                            <a:latin typeface="Cambria Math" panose="02040503050406030204" pitchFamily="18" charset="0"/>
                          </a:rPr>
                          <m:t>%</m:t>
                        </m:r>
                        <m:r>
                          <m:rPr>
                            <m:sty m:val="p"/>
                          </m:rPr>
                          <a:rPr lang="es-EC" sz="1600">
                            <a:latin typeface="Cambria Math" panose="02040503050406030204" pitchFamily="18" charset="0"/>
                          </a:rPr>
                          <m:t>R</m:t>
                        </m:r>
                        <m:r>
                          <a:rPr lang="es-ES" sz="1600">
                            <a:latin typeface="Cambria Math" panose="02040503050406030204" pitchFamily="18" charset="0"/>
                          </a:rPr>
                          <m:t>= </m:t>
                        </m:r>
                        <m:f>
                          <m:fPr>
                            <m:ctrlPr>
                              <a:rPr lang="es-EC" sz="1600" i="1">
                                <a:latin typeface="Cambria Math" panose="02040503050406030204" pitchFamily="18" charset="0"/>
                              </a:rPr>
                            </m:ctrlPr>
                          </m:fPr>
                          <m:num>
                            <m:r>
                              <m:rPr>
                                <m:sty m:val="p"/>
                              </m:rPr>
                              <a:rPr lang="es-EC" sz="1600">
                                <a:latin typeface="Cambria Math" panose="02040503050406030204" pitchFamily="18" charset="0"/>
                              </a:rPr>
                              <m:t>Valor</m:t>
                            </m:r>
                            <m:r>
                              <a:rPr lang="es-EC" sz="1600">
                                <a:latin typeface="Cambria Math" panose="02040503050406030204" pitchFamily="18" charset="0"/>
                              </a:rPr>
                              <m:t> </m:t>
                            </m:r>
                            <m:r>
                              <m:rPr>
                                <m:sty m:val="p"/>
                              </m:rPr>
                              <a:rPr lang="es-EC" sz="1600">
                                <a:latin typeface="Cambria Math" panose="02040503050406030204" pitchFamily="18" charset="0"/>
                              </a:rPr>
                              <m:t>observado</m:t>
                            </m:r>
                          </m:num>
                          <m:den>
                            <m:r>
                              <a:rPr lang="es-EC" sz="1600" i="1">
                                <a:latin typeface="Cambria Math" panose="02040503050406030204" pitchFamily="18" charset="0"/>
                              </a:rPr>
                              <m:t>𝑉𝑎𝑙𝑜𝑟</m:t>
                            </m:r>
                            <m:r>
                              <a:rPr lang="es-EC" sz="1600" i="1">
                                <a:latin typeface="Cambria Math" panose="02040503050406030204" pitchFamily="18" charset="0"/>
                              </a:rPr>
                              <m:t> </m:t>
                            </m:r>
                            <m:r>
                              <m:rPr>
                                <m:sty m:val="p"/>
                              </m:rPr>
                              <a:rPr lang="es-EC" sz="1600">
                                <a:latin typeface="Cambria Math" panose="02040503050406030204" pitchFamily="18" charset="0"/>
                              </a:rPr>
                              <m:t>de</m:t>
                            </m:r>
                            <m:r>
                              <a:rPr lang="es-EC" sz="1600">
                                <a:latin typeface="Cambria Math" panose="02040503050406030204" pitchFamily="18" charset="0"/>
                              </a:rPr>
                              <m:t> </m:t>
                            </m:r>
                            <m:r>
                              <m:rPr>
                                <m:sty m:val="p"/>
                              </m:rPr>
                              <a:rPr lang="es-EC" sz="1600">
                                <a:latin typeface="Cambria Math" panose="02040503050406030204" pitchFamily="18" charset="0"/>
                              </a:rPr>
                              <m:t>referencia</m:t>
                            </m:r>
                          </m:den>
                        </m:f>
                        <m:r>
                          <a:rPr lang="es-ES" sz="1600">
                            <a:latin typeface="Cambria Math" panose="02040503050406030204" pitchFamily="18" charset="0"/>
                          </a:rPr>
                          <m:t> </m:t>
                        </m:r>
                        <m:r>
                          <m:rPr>
                            <m:sty m:val="p"/>
                          </m:rPr>
                          <a:rPr lang="es-ES" sz="1600">
                            <a:latin typeface="Cambria Math" panose="02040503050406030204" pitchFamily="18" charset="0"/>
                          </a:rPr>
                          <m:t>x</m:t>
                        </m:r>
                        <m:r>
                          <a:rPr lang="es-ES" sz="1600">
                            <a:latin typeface="Cambria Math" panose="02040503050406030204" pitchFamily="18" charset="0"/>
                          </a:rPr>
                          <m:t> 100</m:t>
                        </m:r>
                      </m:oMath>
                    </m:oMathPara>
                  </a14:m>
                  <a:endParaRPr lang="es-EC" sz="1600" dirty="0"/>
                </a:p>
                <a:p>
                  <a:pPr lvl="0" algn="ctr" defTabSz="755650">
                    <a:lnSpc>
                      <a:spcPct val="90000"/>
                    </a:lnSpc>
                    <a:spcBef>
                      <a:spcPct val="0"/>
                    </a:spcBef>
                    <a:spcAft>
                      <a:spcPct val="35000"/>
                    </a:spcAft>
                  </a:pPr>
                  <a:endParaRPr lang="es-EC" sz="1700" kern="1200" dirty="0"/>
                </a:p>
              </p:txBody>
            </p:sp>
          </mc:Choice>
          <mc:Fallback xmlns="">
            <p:sp>
              <p:nvSpPr>
                <p:cNvPr id="38" name="Forma libre 37"/>
                <p:cNvSpPr>
                  <a:spLocks noRot="1" noChangeAspect="1" noMove="1" noResize="1" noEditPoints="1" noAdjustHandles="1" noChangeArrowheads="1" noChangeShapeType="1" noTextEdit="1"/>
                </p:cNvSpPr>
                <p:nvPr/>
              </p:nvSpPr>
              <p:spPr>
                <a:xfrm>
                  <a:off x="6039176" y="2488430"/>
                  <a:ext cx="3104824" cy="951202"/>
                </a:xfrm>
                <a:custGeom>
                  <a:avLst/>
                  <a:gdLst>
                    <a:gd name="connsiteX0" fmla="*/ 0 w 2044240"/>
                    <a:gd name="connsiteY0" fmla="*/ 0 h 623244"/>
                    <a:gd name="connsiteX1" fmla="*/ 2044240 w 2044240"/>
                    <a:gd name="connsiteY1" fmla="*/ 0 h 623244"/>
                    <a:gd name="connsiteX2" fmla="*/ 2044240 w 2044240"/>
                    <a:gd name="connsiteY2" fmla="*/ 623244 h 623244"/>
                    <a:gd name="connsiteX3" fmla="*/ 0 w 2044240"/>
                    <a:gd name="connsiteY3" fmla="*/ 623244 h 623244"/>
                    <a:gd name="connsiteX4" fmla="*/ 0 w 2044240"/>
                    <a:gd name="connsiteY4" fmla="*/ 0 h 623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240" h="623244">
                      <a:moveTo>
                        <a:pt x="0" y="0"/>
                      </a:moveTo>
                      <a:lnTo>
                        <a:pt x="2044240" y="0"/>
                      </a:lnTo>
                      <a:lnTo>
                        <a:pt x="2044240" y="623244"/>
                      </a:lnTo>
                      <a:lnTo>
                        <a:pt x="0" y="623244"/>
                      </a:lnTo>
                      <a:lnTo>
                        <a:pt x="0" y="0"/>
                      </a:lnTo>
                      <a:close/>
                    </a:path>
                  </a:pathLst>
                </a:custGeom>
                <a:blipFill rotWithShape="0">
                  <a:blip r:embed="rId2" cstate="print"/>
                  <a:stretch>
                    <a:fillRect/>
                  </a:stretch>
                </a:blipFill>
              </p:spPr>
              <p:txBody>
                <a:bodyPr/>
                <a:lstStyle/>
                <a:p>
                  <a:r>
                    <a:rPr lang="es-EC">
                      <a:noFill/>
                    </a:rPr>
                    <a:t> </a:t>
                  </a:r>
                </a:p>
              </p:txBody>
            </p:sp>
          </mc:Fallback>
        </mc:AlternateContent>
        <p:sp>
          <p:nvSpPr>
            <p:cNvPr id="39" name="Forma libre 38"/>
            <p:cNvSpPr/>
            <p:nvPr/>
          </p:nvSpPr>
          <p:spPr>
            <a:xfrm>
              <a:off x="1360809" y="4076454"/>
              <a:ext cx="2044240" cy="623244"/>
            </a:xfrm>
            <a:custGeom>
              <a:avLst/>
              <a:gdLst>
                <a:gd name="connsiteX0" fmla="*/ 0 w 2044240"/>
                <a:gd name="connsiteY0" fmla="*/ 0 h 623244"/>
                <a:gd name="connsiteX1" fmla="*/ 2044240 w 2044240"/>
                <a:gd name="connsiteY1" fmla="*/ 0 h 623244"/>
                <a:gd name="connsiteX2" fmla="*/ 2044240 w 2044240"/>
                <a:gd name="connsiteY2" fmla="*/ 623244 h 623244"/>
                <a:gd name="connsiteX3" fmla="*/ 0 w 2044240"/>
                <a:gd name="connsiteY3" fmla="*/ 623244 h 623244"/>
                <a:gd name="connsiteX4" fmla="*/ 0 w 2044240"/>
                <a:gd name="connsiteY4" fmla="*/ 0 h 623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240" h="623244">
                  <a:moveTo>
                    <a:pt x="0" y="0"/>
                  </a:moveTo>
                  <a:lnTo>
                    <a:pt x="2044240" y="0"/>
                  </a:lnTo>
                  <a:lnTo>
                    <a:pt x="2044240" y="623244"/>
                  </a:lnTo>
                  <a:lnTo>
                    <a:pt x="0" y="623244"/>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C" sz="1700" kern="1200" dirty="0" smtClean="0"/>
                <a:t>Precisión</a:t>
              </a:r>
              <a:endParaRPr lang="es-EC" sz="1700" kern="1200" dirty="0"/>
            </a:p>
          </p:txBody>
        </p:sp>
        <p:sp>
          <p:nvSpPr>
            <p:cNvPr id="40" name="Forma libre 39"/>
            <p:cNvSpPr/>
            <p:nvPr/>
          </p:nvSpPr>
          <p:spPr>
            <a:xfrm>
              <a:off x="3813897" y="3686926"/>
              <a:ext cx="2044240" cy="623244"/>
            </a:xfrm>
            <a:custGeom>
              <a:avLst/>
              <a:gdLst>
                <a:gd name="connsiteX0" fmla="*/ 0 w 2044240"/>
                <a:gd name="connsiteY0" fmla="*/ 0 h 623244"/>
                <a:gd name="connsiteX1" fmla="*/ 2044240 w 2044240"/>
                <a:gd name="connsiteY1" fmla="*/ 0 h 623244"/>
                <a:gd name="connsiteX2" fmla="*/ 2044240 w 2044240"/>
                <a:gd name="connsiteY2" fmla="*/ 623244 h 623244"/>
                <a:gd name="connsiteX3" fmla="*/ 0 w 2044240"/>
                <a:gd name="connsiteY3" fmla="*/ 623244 h 623244"/>
                <a:gd name="connsiteX4" fmla="*/ 0 w 2044240"/>
                <a:gd name="connsiteY4" fmla="*/ 0 h 623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240" h="623244">
                  <a:moveTo>
                    <a:pt x="0" y="0"/>
                  </a:moveTo>
                  <a:lnTo>
                    <a:pt x="2044240" y="0"/>
                  </a:lnTo>
                  <a:lnTo>
                    <a:pt x="2044240" y="623244"/>
                  </a:lnTo>
                  <a:lnTo>
                    <a:pt x="0" y="623244"/>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C" sz="1700" kern="1200" dirty="0" smtClean="0"/>
                <a:t>Repetibilidad</a:t>
              </a:r>
              <a:endParaRPr lang="es-EC" sz="1700" kern="1200" dirty="0"/>
            </a:p>
          </p:txBody>
        </p:sp>
        <p:sp>
          <p:nvSpPr>
            <p:cNvPr id="41" name="Forma libre 40"/>
            <p:cNvSpPr/>
            <p:nvPr/>
          </p:nvSpPr>
          <p:spPr>
            <a:xfrm>
              <a:off x="3813897" y="4465981"/>
              <a:ext cx="2044240" cy="623244"/>
            </a:xfrm>
            <a:custGeom>
              <a:avLst/>
              <a:gdLst>
                <a:gd name="connsiteX0" fmla="*/ 0 w 2044240"/>
                <a:gd name="connsiteY0" fmla="*/ 0 h 623244"/>
                <a:gd name="connsiteX1" fmla="*/ 2044240 w 2044240"/>
                <a:gd name="connsiteY1" fmla="*/ 0 h 623244"/>
                <a:gd name="connsiteX2" fmla="*/ 2044240 w 2044240"/>
                <a:gd name="connsiteY2" fmla="*/ 623244 h 623244"/>
                <a:gd name="connsiteX3" fmla="*/ 0 w 2044240"/>
                <a:gd name="connsiteY3" fmla="*/ 623244 h 623244"/>
                <a:gd name="connsiteX4" fmla="*/ 0 w 2044240"/>
                <a:gd name="connsiteY4" fmla="*/ 0 h 623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240" h="623244">
                  <a:moveTo>
                    <a:pt x="0" y="0"/>
                  </a:moveTo>
                  <a:lnTo>
                    <a:pt x="2044240" y="0"/>
                  </a:lnTo>
                  <a:lnTo>
                    <a:pt x="2044240" y="623244"/>
                  </a:lnTo>
                  <a:lnTo>
                    <a:pt x="0" y="623244"/>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C" sz="1700" kern="1200" dirty="0" smtClean="0"/>
                <a:t>Reproducibilidad</a:t>
              </a:r>
              <a:endParaRPr lang="es-EC" sz="1700" kern="1200" dirty="0"/>
            </a:p>
          </p:txBody>
        </p:sp>
        <mc:AlternateContent xmlns:mc="http://schemas.openxmlformats.org/markup-compatibility/2006" xmlns:a14="http://schemas.microsoft.com/office/drawing/2010/main">
          <mc:Choice Requires="a14">
            <p:sp>
              <p:nvSpPr>
                <p:cNvPr id="42" name="Forma libre 41"/>
                <p:cNvSpPr/>
                <p:nvPr/>
              </p:nvSpPr>
              <p:spPr>
                <a:xfrm>
                  <a:off x="6228185" y="4271834"/>
                  <a:ext cx="2083039" cy="711504"/>
                </a:xfrm>
                <a:custGeom>
                  <a:avLst/>
                  <a:gdLst>
                    <a:gd name="connsiteX0" fmla="*/ 0 w 2044240"/>
                    <a:gd name="connsiteY0" fmla="*/ 0 h 623244"/>
                    <a:gd name="connsiteX1" fmla="*/ 2044240 w 2044240"/>
                    <a:gd name="connsiteY1" fmla="*/ 0 h 623244"/>
                    <a:gd name="connsiteX2" fmla="*/ 2044240 w 2044240"/>
                    <a:gd name="connsiteY2" fmla="*/ 623244 h 623244"/>
                    <a:gd name="connsiteX3" fmla="*/ 0 w 2044240"/>
                    <a:gd name="connsiteY3" fmla="*/ 623244 h 623244"/>
                    <a:gd name="connsiteX4" fmla="*/ 0 w 2044240"/>
                    <a:gd name="connsiteY4" fmla="*/ 0 h 623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240" h="623244">
                      <a:moveTo>
                        <a:pt x="0" y="0"/>
                      </a:moveTo>
                      <a:lnTo>
                        <a:pt x="2044240" y="0"/>
                      </a:lnTo>
                      <a:lnTo>
                        <a:pt x="2044240" y="623244"/>
                      </a:lnTo>
                      <a:lnTo>
                        <a:pt x="0" y="623244"/>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14:m>
                    <m:oMathPara xmlns:m="http://schemas.openxmlformats.org/officeDocument/2006/math">
                      <m:oMathParaPr>
                        <m:jc m:val="centerGroup"/>
                      </m:oMathParaPr>
                      <m:oMath xmlns:m="http://schemas.openxmlformats.org/officeDocument/2006/math">
                        <m:r>
                          <m:rPr>
                            <m:sty m:val="p"/>
                          </m:rPr>
                          <a:rPr lang="es-ES" sz="1700" kern="1200" smtClean="0">
                            <a:latin typeface="Cambria Math" panose="02040503050406030204" pitchFamily="18" charset="0"/>
                          </a:rPr>
                          <m:t>C</m:t>
                        </m:r>
                        <m:r>
                          <m:rPr>
                            <m:sty m:val="p"/>
                          </m:rPr>
                          <a:rPr lang="es-EC" sz="1700" b="0" i="0" kern="1200" smtClean="0">
                            <a:latin typeface="Cambria Math" panose="02040503050406030204" pitchFamily="18" charset="0"/>
                          </a:rPr>
                          <m:t>V</m:t>
                        </m:r>
                        <m:r>
                          <a:rPr lang="es-ES" sz="1700" kern="1200" smtClean="0">
                            <a:latin typeface="Cambria Math" panose="02040503050406030204" pitchFamily="18" charset="0"/>
                          </a:rPr>
                          <m:t>= </m:t>
                        </m:r>
                        <m:f>
                          <m:fPr>
                            <m:ctrlPr>
                              <a:rPr lang="es-EC" sz="1700" i="1" kern="1200">
                                <a:latin typeface="Cambria Math" panose="02040503050406030204" pitchFamily="18" charset="0"/>
                              </a:rPr>
                            </m:ctrlPr>
                          </m:fPr>
                          <m:num>
                            <m:r>
                              <m:rPr>
                                <m:sty m:val="p"/>
                              </m:rPr>
                              <a:rPr lang="es-ES" sz="1700" kern="1200">
                                <a:latin typeface="Cambria Math" panose="02040503050406030204" pitchFamily="18" charset="0"/>
                              </a:rPr>
                              <m:t>σ</m:t>
                            </m:r>
                          </m:num>
                          <m:den>
                            <m:d>
                              <m:dPr>
                                <m:begChr m:val="|"/>
                                <m:endChr m:val="|"/>
                                <m:ctrlPr>
                                  <a:rPr lang="es-EC" sz="1700" i="1" kern="1200">
                                    <a:latin typeface="Cambria Math" panose="02040503050406030204" pitchFamily="18" charset="0"/>
                                  </a:rPr>
                                </m:ctrlPr>
                              </m:dPr>
                              <m:e>
                                <m:acc>
                                  <m:accPr>
                                    <m:chr m:val="̅"/>
                                    <m:ctrlPr>
                                      <a:rPr lang="es-EC" sz="1700" i="1" kern="1200">
                                        <a:latin typeface="Cambria Math" panose="02040503050406030204" pitchFamily="18" charset="0"/>
                                      </a:rPr>
                                    </m:ctrlPr>
                                  </m:accPr>
                                  <m:e>
                                    <m:r>
                                      <m:rPr>
                                        <m:sty m:val="p"/>
                                      </m:rPr>
                                      <a:rPr lang="es-ES" sz="1700" kern="1200">
                                        <a:latin typeface="Cambria Math" panose="02040503050406030204" pitchFamily="18" charset="0"/>
                                      </a:rPr>
                                      <m:t>x</m:t>
                                    </m:r>
                                  </m:e>
                                </m:acc>
                              </m:e>
                            </m:d>
                          </m:den>
                        </m:f>
                        <m:r>
                          <a:rPr lang="es-ES" sz="1700" kern="1200">
                            <a:latin typeface="Cambria Math" panose="02040503050406030204" pitchFamily="18" charset="0"/>
                          </a:rPr>
                          <m:t> </m:t>
                        </m:r>
                        <m:r>
                          <m:rPr>
                            <m:sty m:val="p"/>
                          </m:rPr>
                          <a:rPr lang="es-ES" sz="1700" kern="1200">
                            <a:latin typeface="Cambria Math" panose="02040503050406030204" pitchFamily="18" charset="0"/>
                          </a:rPr>
                          <m:t>x</m:t>
                        </m:r>
                        <m:r>
                          <a:rPr lang="es-ES" sz="1700" kern="1200">
                            <a:latin typeface="Cambria Math" panose="02040503050406030204" pitchFamily="18" charset="0"/>
                          </a:rPr>
                          <m:t> 100</m:t>
                        </m:r>
                      </m:oMath>
                    </m:oMathPara>
                  </a14:m>
                  <a:endParaRPr lang="es-EC" sz="1700" kern="1200" dirty="0"/>
                </a:p>
              </p:txBody>
            </p:sp>
          </mc:Choice>
          <mc:Fallback xmlns="">
            <p:sp>
              <p:nvSpPr>
                <p:cNvPr id="42" name="Forma libre 41"/>
                <p:cNvSpPr>
                  <a:spLocks noRot="1" noChangeAspect="1" noMove="1" noResize="1" noEditPoints="1" noAdjustHandles="1" noChangeArrowheads="1" noChangeShapeType="1" noTextEdit="1"/>
                </p:cNvSpPr>
                <p:nvPr/>
              </p:nvSpPr>
              <p:spPr>
                <a:xfrm>
                  <a:off x="6228185" y="4271834"/>
                  <a:ext cx="2083039" cy="711504"/>
                </a:xfrm>
                <a:custGeom>
                  <a:avLst/>
                  <a:gdLst>
                    <a:gd name="connsiteX0" fmla="*/ 0 w 2044240"/>
                    <a:gd name="connsiteY0" fmla="*/ 0 h 623244"/>
                    <a:gd name="connsiteX1" fmla="*/ 2044240 w 2044240"/>
                    <a:gd name="connsiteY1" fmla="*/ 0 h 623244"/>
                    <a:gd name="connsiteX2" fmla="*/ 2044240 w 2044240"/>
                    <a:gd name="connsiteY2" fmla="*/ 623244 h 623244"/>
                    <a:gd name="connsiteX3" fmla="*/ 0 w 2044240"/>
                    <a:gd name="connsiteY3" fmla="*/ 623244 h 623244"/>
                    <a:gd name="connsiteX4" fmla="*/ 0 w 2044240"/>
                    <a:gd name="connsiteY4" fmla="*/ 0 h 623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240" h="623244">
                      <a:moveTo>
                        <a:pt x="0" y="0"/>
                      </a:moveTo>
                      <a:lnTo>
                        <a:pt x="2044240" y="0"/>
                      </a:lnTo>
                      <a:lnTo>
                        <a:pt x="2044240" y="623244"/>
                      </a:lnTo>
                      <a:lnTo>
                        <a:pt x="0" y="623244"/>
                      </a:lnTo>
                      <a:lnTo>
                        <a:pt x="0" y="0"/>
                      </a:lnTo>
                      <a:close/>
                    </a:path>
                  </a:pathLst>
                </a:custGeom>
                <a:blipFill rotWithShape="0">
                  <a:blip r:embed="rId3" cstate="print"/>
                  <a:stretch>
                    <a:fillRect/>
                  </a:stretch>
                </a:blipFill>
              </p:spPr>
              <p:txBody>
                <a:bodyPr/>
                <a:lstStyle/>
                <a:p>
                  <a:r>
                    <a:rPr lang="es-EC">
                      <a:noFill/>
                    </a:rPr>
                    <a:t> </a:t>
                  </a:r>
                </a:p>
              </p:txBody>
            </p:sp>
          </mc:Fallback>
        </mc:AlternateContent>
      </p:grpSp>
      <p:cxnSp>
        <p:nvCxnSpPr>
          <p:cNvPr id="14" name="Conector recto 13"/>
          <p:cNvCxnSpPr/>
          <p:nvPr/>
        </p:nvCxnSpPr>
        <p:spPr>
          <a:xfrm>
            <a:off x="5744615" y="4019806"/>
            <a:ext cx="64807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Conector recto 17"/>
          <p:cNvCxnSpPr/>
          <p:nvPr/>
        </p:nvCxnSpPr>
        <p:spPr>
          <a:xfrm>
            <a:off x="6392687" y="4019806"/>
            <a:ext cx="0" cy="19379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4" name="Conector recto 43"/>
          <p:cNvCxnSpPr/>
          <p:nvPr/>
        </p:nvCxnSpPr>
        <p:spPr>
          <a:xfrm flipV="1">
            <a:off x="5744615" y="4852009"/>
            <a:ext cx="370048" cy="244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CuadroTexto 4"/>
          <p:cNvSpPr txBox="1"/>
          <p:nvPr/>
        </p:nvSpPr>
        <p:spPr>
          <a:xfrm>
            <a:off x="6617540" y="1424332"/>
            <a:ext cx="1362186"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C" dirty="0" smtClean="0"/>
              <a:t>80 % - 120%</a:t>
            </a:r>
            <a:endParaRPr lang="es-EC" dirty="0"/>
          </a:p>
        </p:txBody>
      </p:sp>
      <p:sp>
        <p:nvSpPr>
          <p:cNvPr id="23" name="CuadroTexto 22"/>
          <p:cNvSpPr txBox="1"/>
          <p:nvPr/>
        </p:nvSpPr>
        <p:spPr>
          <a:xfrm>
            <a:off x="6667502" y="5314839"/>
            <a:ext cx="1362186"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C" dirty="0" smtClean="0"/>
              <a:t>CV</a:t>
            </a:r>
            <a:r>
              <a:rPr lang="es-EC" baseline="-25000" dirty="0" smtClean="0"/>
              <a:t>SR</a:t>
            </a:r>
            <a:r>
              <a:rPr lang="es-EC" dirty="0" smtClean="0"/>
              <a:t> </a:t>
            </a:r>
            <a:r>
              <a:rPr lang="es-EC" dirty="0"/>
              <a:t>≤ </a:t>
            </a:r>
            <a:r>
              <a:rPr lang="es-EC" dirty="0" smtClean="0"/>
              <a:t>10%</a:t>
            </a:r>
            <a:endParaRPr lang="es-EC" dirty="0"/>
          </a:p>
        </p:txBody>
      </p:sp>
      <p:sp>
        <p:nvSpPr>
          <p:cNvPr id="24" name="CuadroTexto 23"/>
          <p:cNvSpPr txBox="1"/>
          <p:nvPr/>
        </p:nvSpPr>
        <p:spPr>
          <a:xfrm>
            <a:off x="6670712" y="3650474"/>
            <a:ext cx="1362186"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C" dirty="0" err="1"/>
              <a:t>CV</a:t>
            </a:r>
            <a:r>
              <a:rPr lang="es-EC" baseline="-25000" dirty="0" err="1"/>
              <a:t>Sr</a:t>
            </a:r>
            <a:r>
              <a:rPr lang="es-EC" dirty="0"/>
              <a:t> ≤ 7%</a:t>
            </a:r>
          </a:p>
        </p:txBody>
      </p:sp>
      <p:sp>
        <p:nvSpPr>
          <p:cNvPr id="7" name="Flecha curvada hacia arriba 6"/>
          <p:cNvSpPr/>
          <p:nvPr/>
        </p:nvSpPr>
        <p:spPr>
          <a:xfrm>
            <a:off x="5630709" y="5428367"/>
            <a:ext cx="1040003" cy="327856"/>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8" name="Flecha curvada hacia abajo 7"/>
          <p:cNvSpPr/>
          <p:nvPr/>
        </p:nvSpPr>
        <p:spPr>
          <a:xfrm>
            <a:off x="5811452" y="3463784"/>
            <a:ext cx="806088" cy="17398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pic>
        <p:nvPicPr>
          <p:cNvPr id="29" name="Picture 2" descr="Imagen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9659" y="5159922"/>
            <a:ext cx="866797" cy="68451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Imagen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3680" y="3492884"/>
            <a:ext cx="866797" cy="6845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Imagen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1420" y="1216294"/>
            <a:ext cx="866797" cy="684512"/>
          </a:xfrm>
          <a:prstGeom prst="rect">
            <a:avLst/>
          </a:prstGeom>
          <a:noFill/>
          <a:extLst>
            <a:ext uri="{909E8E84-426E-40DD-AFC4-6F175D3DCCD1}">
              <a14:hiddenFill xmlns:a14="http://schemas.microsoft.com/office/drawing/2010/main">
                <a:solidFill>
                  <a:srgbClr val="FFFFFF"/>
                </a:solidFill>
              </a14:hiddenFill>
            </a:ext>
          </a:extLst>
        </p:spPr>
      </p:pic>
      <p:sp>
        <p:nvSpPr>
          <p:cNvPr id="45" name="CuadroTexto 44"/>
          <p:cNvSpPr txBox="1"/>
          <p:nvPr/>
        </p:nvSpPr>
        <p:spPr>
          <a:xfrm>
            <a:off x="123163" y="6291891"/>
            <a:ext cx="3372787" cy="461665"/>
          </a:xfrm>
          <a:prstGeom prst="rect">
            <a:avLst/>
          </a:prstGeom>
          <a:noFill/>
        </p:spPr>
        <p:txBody>
          <a:bodyPr wrap="square" rtlCol="0">
            <a:spAutoFit/>
          </a:bodyPr>
          <a:lstStyle/>
          <a:p>
            <a:r>
              <a:rPr lang="es-EC" sz="1200" b="1" dirty="0" smtClean="0"/>
              <a:t>Fuente</a:t>
            </a:r>
            <a:r>
              <a:rPr lang="es-EC" sz="1200" dirty="0" smtClean="0"/>
              <a:t>:</a:t>
            </a:r>
          </a:p>
          <a:p>
            <a:r>
              <a:rPr lang="es-EC" sz="1200" dirty="0" err="1" smtClean="0"/>
              <a:t>Eurachem</a:t>
            </a:r>
            <a:r>
              <a:rPr lang="es-EC" sz="1200" dirty="0" smtClean="0"/>
              <a:t>, 2005</a:t>
            </a:r>
            <a:endParaRPr lang="es-EC" sz="1200" dirty="0"/>
          </a:p>
        </p:txBody>
      </p:sp>
    </p:spTree>
    <p:extLst>
      <p:ext uri="{BB962C8B-B14F-4D97-AF65-F5344CB8AC3E}">
        <p14:creationId xmlns:p14="http://schemas.microsoft.com/office/powerpoint/2010/main" val="8943167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215195" y="21098"/>
            <a:ext cx="8769981" cy="576064"/>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0" lvl="2" algn="l" eaLnBrk="1" hangingPunct="1">
              <a:defRPr/>
            </a:pPr>
            <a:r>
              <a:rPr lang="es-ES" kern="0" dirty="0" smtClean="0">
                <a:solidFill>
                  <a:schemeClr val="tx1"/>
                </a:solidFill>
              </a:rPr>
              <a:t>                        REVISIÓN DE LITERATURA</a:t>
            </a:r>
            <a:br>
              <a:rPr lang="es-ES" kern="0" dirty="0" smtClean="0">
                <a:solidFill>
                  <a:schemeClr val="tx1"/>
                </a:solidFill>
              </a:rPr>
            </a:br>
            <a:r>
              <a:rPr lang="es-ES" kern="0" dirty="0" smtClean="0">
                <a:solidFill>
                  <a:schemeClr val="tx1"/>
                </a:solidFill>
              </a:rPr>
              <a:t>Parámetros de Validación</a:t>
            </a:r>
            <a:br>
              <a:rPr lang="es-ES" kern="0" dirty="0" smtClean="0">
                <a:solidFill>
                  <a:schemeClr val="tx1"/>
                </a:solidFill>
              </a:rPr>
            </a:br>
            <a:endParaRPr lang="es-EC" kern="0" dirty="0" smtClean="0">
              <a:solidFill>
                <a:schemeClr val="tx1"/>
              </a:solidFill>
            </a:endParaRPr>
          </a:p>
        </p:txBody>
      </p:sp>
      <p:sp>
        <p:nvSpPr>
          <p:cNvPr id="15" name="4 CuadroTexto"/>
          <p:cNvSpPr txBox="1">
            <a:spLocks noChangeArrowheads="1"/>
          </p:cNvSpPr>
          <p:nvPr/>
        </p:nvSpPr>
        <p:spPr bwMode="auto">
          <a:xfrm>
            <a:off x="7938" y="4763"/>
            <a:ext cx="23558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anose="020B0604020202020204" pitchFamily="34" charset="0"/>
            </a:endParaRPr>
          </a:p>
        </p:txBody>
      </p:sp>
      <p:sp>
        <p:nvSpPr>
          <p:cNvPr id="4" name="Rectángulo 3"/>
          <p:cNvSpPr/>
          <p:nvPr/>
        </p:nvSpPr>
        <p:spPr>
          <a:xfrm>
            <a:off x="7938" y="1157147"/>
            <a:ext cx="8535536" cy="5119769"/>
          </a:xfrm>
          <a:prstGeom prst="rect">
            <a:avLst/>
          </a:prstGeom>
        </p:spPr>
        <p:txBody>
          <a:bodyPr/>
          <a:lstStyle/>
          <a:p>
            <a:pPr lvl="0"/>
            <a:endParaRPr lang="es-EC" b="0" dirty="0"/>
          </a:p>
        </p:txBody>
      </p:sp>
      <p:sp>
        <p:nvSpPr>
          <p:cNvPr id="7" name="6 Rectángulo redondeado"/>
          <p:cNvSpPr/>
          <p:nvPr/>
        </p:nvSpPr>
        <p:spPr>
          <a:xfrm>
            <a:off x="420914" y="1204686"/>
            <a:ext cx="2888342" cy="9869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s-EC" dirty="0" smtClean="0"/>
              <a:t>Rango de trabajo</a:t>
            </a:r>
          </a:p>
          <a:p>
            <a:pPr algn="ctr"/>
            <a:endParaRPr lang="es-EC" dirty="0"/>
          </a:p>
        </p:txBody>
      </p:sp>
      <p:sp>
        <p:nvSpPr>
          <p:cNvPr id="9" name="8 Rectángulo redondeado"/>
          <p:cNvSpPr/>
          <p:nvPr/>
        </p:nvSpPr>
        <p:spPr>
          <a:xfrm>
            <a:off x="4847772" y="1117600"/>
            <a:ext cx="3062514" cy="11176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r>
              <a:rPr lang="es-EC" dirty="0" smtClean="0"/>
              <a:t>LI y LS que pueden ser cuantificadas con exactitud y precisión</a:t>
            </a:r>
          </a:p>
          <a:p>
            <a:pPr algn="ctr"/>
            <a:endParaRPr lang="es-EC" dirty="0"/>
          </a:p>
        </p:txBody>
      </p:sp>
      <p:sp>
        <p:nvSpPr>
          <p:cNvPr id="10" name="9 Elipse"/>
          <p:cNvSpPr/>
          <p:nvPr/>
        </p:nvSpPr>
        <p:spPr>
          <a:xfrm>
            <a:off x="0" y="2873828"/>
            <a:ext cx="2220687" cy="1872344"/>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C" dirty="0" smtClean="0"/>
              <a:t>Incertidumbre</a:t>
            </a:r>
            <a:endParaRPr lang="es-EC" dirty="0"/>
          </a:p>
        </p:txBody>
      </p:sp>
      <p:sp>
        <p:nvSpPr>
          <p:cNvPr id="11" name="10 Flecha derecha"/>
          <p:cNvSpPr/>
          <p:nvPr/>
        </p:nvSpPr>
        <p:spPr>
          <a:xfrm>
            <a:off x="3410857" y="1451429"/>
            <a:ext cx="1349829" cy="449942"/>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sp>
        <p:nvSpPr>
          <p:cNvPr id="13" name="CuadroTexto 12"/>
          <p:cNvSpPr txBox="1"/>
          <p:nvPr/>
        </p:nvSpPr>
        <p:spPr>
          <a:xfrm>
            <a:off x="6643864" y="3176283"/>
            <a:ext cx="1362186"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C" dirty="0" smtClean="0"/>
              <a:t>U</a:t>
            </a:r>
            <a:r>
              <a:rPr lang="es-EC" dirty="0"/>
              <a:t> </a:t>
            </a:r>
            <a:r>
              <a:rPr lang="es-EC" dirty="0" smtClean="0"/>
              <a:t>≤ 30%</a:t>
            </a:r>
            <a:endParaRPr lang="es-EC" dirty="0"/>
          </a:p>
        </p:txBody>
      </p:sp>
      <p:pic>
        <p:nvPicPr>
          <p:cNvPr id="29698" name="Picture 2" descr="Imagen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9316" y="3006314"/>
            <a:ext cx="866797" cy="6845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7" name="Objeto 66"/>
          <p:cNvGraphicFramePr>
            <a:graphicFrameLocks noChangeAspect="1"/>
          </p:cNvGraphicFramePr>
          <p:nvPr>
            <p:extLst>
              <p:ext uri="{D42A27DB-BD31-4B8C-83A1-F6EECF244321}">
                <p14:modId xmlns:p14="http://schemas.microsoft.com/office/powerpoint/2010/main" val="4280130996"/>
              </p:ext>
            </p:extLst>
          </p:nvPr>
        </p:nvGraphicFramePr>
        <p:xfrm>
          <a:off x="1518491" y="2216150"/>
          <a:ext cx="7607595" cy="3614179"/>
        </p:xfrm>
        <a:graphic>
          <a:graphicData uri="http://schemas.openxmlformats.org/presentationml/2006/ole">
            <mc:AlternateContent xmlns:mc="http://schemas.openxmlformats.org/markup-compatibility/2006">
              <mc:Choice xmlns:v="urn:schemas-microsoft-com:vml" Requires="v">
                <p:oleObj spid="_x0000_s29756" name="Hoja de cálculo" r:id="rId4" imgW="9667832" imgH="3638572" progId="Excel.Sheet.12">
                  <p:embed/>
                </p:oleObj>
              </mc:Choice>
              <mc:Fallback>
                <p:oleObj name="Hoja de cálculo" r:id="rId4" imgW="9667832" imgH="3638572" progId="Excel.Sheet.12">
                  <p:embed/>
                  <p:pic>
                    <p:nvPicPr>
                      <p:cNvPr id="0" name=""/>
                      <p:cNvPicPr/>
                      <p:nvPr/>
                    </p:nvPicPr>
                    <p:blipFill>
                      <a:blip r:embed="rId5"/>
                      <a:stretch>
                        <a:fillRect/>
                      </a:stretch>
                    </p:blipFill>
                    <p:spPr>
                      <a:xfrm>
                        <a:off x="1518491" y="2216150"/>
                        <a:ext cx="7607595" cy="3614179"/>
                      </a:xfrm>
                      <a:prstGeom prst="rect">
                        <a:avLst/>
                      </a:prstGeom>
                    </p:spPr>
                  </p:pic>
                </p:oleObj>
              </mc:Fallback>
            </mc:AlternateContent>
          </a:graphicData>
        </a:graphic>
      </p:graphicFrame>
      <p:pic>
        <p:nvPicPr>
          <p:cNvPr id="29750" name="Conector recto de flecha 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4125" y="1933575"/>
            <a:ext cx="7620000" cy="161925"/>
          </a:xfrm>
          <a:prstGeom prst="rect">
            <a:avLst/>
          </a:prstGeom>
          <a:noFill/>
          <a:extLst>
            <a:ext uri="{909E8E84-426E-40DD-AFC4-6F175D3DCCD1}">
              <a14:hiddenFill xmlns:a14="http://schemas.microsoft.com/office/drawing/2010/main">
                <a:solidFill>
                  <a:srgbClr val="FFFFFF"/>
                </a:solidFill>
              </a14:hiddenFill>
            </a:ext>
          </a:extLst>
        </p:spPr>
      </p:pic>
      <p:pic>
        <p:nvPicPr>
          <p:cNvPr id="29741" name="CuadroTexto 3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684675" y="84737575"/>
            <a:ext cx="18694400" cy="4505325"/>
          </a:xfrm>
          <a:prstGeom prst="rect">
            <a:avLst/>
          </a:prstGeom>
          <a:noFill/>
          <a:extLst>
            <a:ext uri="{909E8E84-426E-40DD-AFC4-6F175D3DCCD1}">
              <a14:hiddenFill xmlns:a14="http://schemas.microsoft.com/office/drawing/2010/main">
                <a:solidFill>
                  <a:srgbClr val="FFFFFF"/>
                </a:solidFill>
              </a14:hiddenFill>
            </a:ext>
          </a:extLst>
        </p:spPr>
      </p:pic>
      <p:pic>
        <p:nvPicPr>
          <p:cNvPr id="29705" name="Conector recto de flecha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61213" y="45542200"/>
            <a:ext cx="14811375" cy="2187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uadroTexto 15"/>
          <p:cNvSpPr txBox="1"/>
          <p:nvPr/>
        </p:nvSpPr>
        <p:spPr>
          <a:xfrm>
            <a:off x="178691" y="6281666"/>
            <a:ext cx="3372787" cy="461665"/>
          </a:xfrm>
          <a:prstGeom prst="rect">
            <a:avLst/>
          </a:prstGeom>
          <a:noFill/>
        </p:spPr>
        <p:txBody>
          <a:bodyPr wrap="square" rtlCol="0">
            <a:spAutoFit/>
          </a:bodyPr>
          <a:lstStyle/>
          <a:p>
            <a:r>
              <a:rPr lang="es-EC" sz="1200" b="1" dirty="0" smtClean="0"/>
              <a:t>Fuente</a:t>
            </a:r>
            <a:r>
              <a:rPr lang="es-EC" sz="1200" dirty="0" smtClean="0"/>
              <a:t>:</a:t>
            </a:r>
          </a:p>
          <a:p>
            <a:r>
              <a:rPr lang="es-EC" sz="1200" dirty="0" err="1" smtClean="0"/>
              <a:t>Eurachem</a:t>
            </a:r>
            <a:r>
              <a:rPr lang="es-EC" sz="1200" dirty="0" smtClean="0"/>
              <a:t>, 2005</a:t>
            </a:r>
            <a:endParaRPr lang="es-EC" sz="1200" dirty="0"/>
          </a:p>
        </p:txBody>
      </p:sp>
    </p:spTree>
    <p:extLst>
      <p:ext uri="{BB962C8B-B14F-4D97-AF65-F5344CB8AC3E}">
        <p14:creationId xmlns:p14="http://schemas.microsoft.com/office/powerpoint/2010/main" val="8938319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6229" y="0"/>
            <a:ext cx="8229600" cy="1143000"/>
          </a:xfrm>
        </p:spPr>
        <p:txBody>
          <a:bodyPr/>
          <a:lstStyle/>
          <a:p>
            <a:pPr algn="l"/>
            <a:r>
              <a:rPr lang="es-ES" dirty="0" smtClean="0">
                <a:solidFill>
                  <a:schemeClr val="tx1"/>
                </a:solidFill>
              </a:rPr>
              <a:t>                                           REVISIÓN DE LITERATURA</a:t>
            </a:r>
            <a:br>
              <a:rPr lang="es-ES" dirty="0" smtClean="0">
                <a:solidFill>
                  <a:schemeClr val="tx1"/>
                </a:solidFill>
              </a:rPr>
            </a:br>
            <a:r>
              <a:rPr lang="es-EC" dirty="0" smtClean="0">
                <a:solidFill>
                  <a:schemeClr val="tx1"/>
                </a:solidFill>
              </a:rPr>
              <a:t>Qué es calidad de agua de riego</a:t>
            </a:r>
            <a:endParaRPr lang="es-EC" dirty="0">
              <a:solidFill>
                <a:schemeClr val="tx1"/>
              </a:solidFill>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425992582"/>
              </p:ext>
            </p:extLst>
          </p:nvPr>
        </p:nvGraphicFramePr>
        <p:xfrm>
          <a:off x="457200" y="1600200"/>
          <a:ext cx="8229600" cy="15784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4578" name="Picture 2" descr="Resultado de imagen para calidad agua de riego"/>
          <p:cNvPicPr>
            <a:picLocks noChangeAspect="1" noChangeArrowheads="1"/>
          </p:cNvPicPr>
          <p:nvPr/>
        </p:nvPicPr>
        <p:blipFill>
          <a:blip r:embed="rId7" cstate="print"/>
          <a:srcRect/>
          <a:stretch>
            <a:fillRect/>
          </a:stretch>
        </p:blipFill>
        <p:spPr bwMode="auto">
          <a:xfrm>
            <a:off x="721633" y="3381828"/>
            <a:ext cx="3421440" cy="2566081"/>
          </a:xfrm>
          <a:prstGeom prst="rect">
            <a:avLst/>
          </a:prstGeom>
          <a:noFill/>
        </p:spPr>
      </p:pic>
      <p:pic>
        <p:nvPicPr>
          <p:cNvPr id="24580" name="Picture 4" descr="Resultado de imagen para calidad agua de riego en suelo"/>
          <p:cNvPicPr>
            <a:picLocks noChangeAspect="1" noChangeArrowheads="1"/>
          </p:cNvPicPr>
          <p:nvPr/>
        </p:nvPicPr>
        <p:blipFill>
          <a:blip r:embed="rId8" cstate="print"/>
          <a:srcRect/>
          <a:stretch>
            <a:fillRect/>
          </a:stretch>
        </p:blipFill>
        <p:spPr bwMode="auto">
          <a:xfrm>
            <a:off x="4509861" y="3654198"/>
            <a:ext cx="3284311" cy="2094661"/>
          </a:xfrm>
          <a:prstGeom prst="rect">
            <a:avLst/>
          </a:prstGeom>
          <a:noFill/>
        </p:spPr>
      </p:pic>
      <p:sp>
        <p:nvSpPr>
          <p:cNvPr id="6" name="CuadroTexto 5"/>
          <p:cNvSpPr txBox="1"/>
          <p:nvPr/>
        </p:nvSpPr>
        <p:spPr>
          <a:xfrm>
            <a:off x="104931" y="6271630"/>
            <a:ext cx="3372787" cy="461665"/>
          </a:xfrm>
          <a:prstGeom prst="rect">
            <a:avLst/>
          </a:prstGeom>
          <a:noFill/>
        </p:spPr>
        <p:txBody>
          <a:bodyPr wrap="square" rtlCol="0">
            <a:spAutoFit/>
          </a:bodyPr>
          <a:lstStyle/>
          <a:p>
            <a:r>
              <a:rPr lang="es-EC" sz="1200" b="1" dirty="0" smtClean="0"/>
              <a:t>Fuente</a:t>
            </a:r>
            <a:r>
              <a:rPr lang="es-EC" sz="1200" dirty="0" smtClean="0"/>
              <a:t>:</a:t>
            </a:r>
          </a:p>
          <a:p>
            <a:r>
              <a:rPr lang="es-EC" sz="1200" dirty="0" smtClean="0"/>
              <a:t>MAE, 2015</a:t>
            </a:r>
            <a:endParaRPr lang="es-EC" sz="1200" dirty="0"/>
          </a:p>
        </p:txBody>
      </p:sp>
    </p:spTree>
    <p:extLst>
      <p:ext uri="{BB962C8B-B14F-4D97-AF65-F5344CB8AC3E}">
        <p14:creationId xmlns:p14="http://schemas.microsoft.com/office/powerpoint/2010/main" val="22333501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755576" y="21098"/>
            <a:ext cx="8229600" cy="576064"/>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0" lvl="2" algn="ctr" eaLnBrk="1" hangingPunct="1">
              <a:defRPr/>
            </a:pPr>
            <a:r>
              <a:rPr lang="es-ES" kern="0" dirty="0" smtClean="0">
                <a:solidFill>
                  <a:schemeClr val="tx1"/>
                </a:solidFill>
              </a:rPr>
              <a:t>                        REVISIÓN DE LITERATURA</a:t>
            </a:r>
            <a:br>
              <a:rPr lang="es-ES" kern="0" dirty="0" smtClean="0">
                <a:solidFill>
                  <a:schemeClr val="tx1"/>
                </a:solidFill>
              </a:rPr>
            </a:br>
            <a:r>
              <a:rPr lang="es-ES" kern="0" dirty="0" smtClean="0">
                <a:solidFill>
                  <a:schemeClr val="tx1"/>
                </a:solidFill>
              </a:rPr>
              <a:t/>
            </a:r>
            <a:br>
              <a:rPr lang="es-ES" kern="0" dirty="0" smtClean="0">
                <a:solidFill>
                  <a:schemeClr val="tx1"/>
                </a:solidFill>
              </a:rPr>
            </a:br>
            <a:endParaRPr lang="es-EC" kern="0" dirty="0" smtClean="0">
              <a:solidFill>
                <a:schemeClr val="tx1"/>
              </a:solidFill>
            </a:endParaRPr>
          </a:p>
        </p:txBody>
      </p:sp>
      <p:sp>
        <p:nvSpPr>
          <p:cNvPr id="9" name="8 Título"/>
          <p:cNvSpPr>
            <a:spLocks noGrp="1"/>
          </p:cNvSpPr>
          <p:nvPr>
            <p:ph type="title"/>
          </p:nvPr>
        </p:nvSpPr>
        <p:spPr>
          <a:xfrm>
            <a:off x="-9657" y="535278"/>
            <a:ext cx="9309720" cy="1143000"/>
          </a:xfrm>
        </p:spPr>
        <p:txBody>
          <a:bodyPr/>
          <a:lstStyle/>
          <a:p>
            <a:pPr algn="l"/>
            <a:r>
              <a:rPr lang="es-EC" sz="2400" dirty="0" smtClean="0">
                <a:solidFill>
                  <a:schemeClr val="tx1"/>
                </a:solidFill>
                <a:effectLst/>
              </a:rPr>
              <a:t>Factores que afectan la calidad del agua de Riego</a:t>
            </a:r>
            <a:endParaRPr lang="es-EC" sz="2200" dirty="0">
              <a:solidFill>
                <a:schemeClr val="tx1"/>
              </a:solidFill>
            </a:endParaRPr>
          </a:p>
        </p:txBody>
      </p:sp>
      <p:graphicFrame>
        <p:nvGraphicFramePr>
          <p:cNvPr id="20" name="19 Diagrama"/>
          <p:cNvGraphicFramePr/>
          <p:nvPr/>
        </p:nvGraphicFramePr>
        <p:xfrm>
          <a:off x="609600" y="2133600"/>
          <a:ext cx="1944914" cy="17852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8" name="17 Diagrama"/>
          <p:cNvGraphicFramePr/>
          <p:nvPr>
            <p:extLst>
              <p:ext uri="{D42A27DB-BD31-4B8C-83A1-F6EECF244321}">
                <p14:modId xmlns:p14="http://schemas.microsoft.com/office/powerpoint/2010/main" val="982180002"/>
              </p:ext>
            </p:extLst>
          </p:nvPr>
        </p:nvGraphicFramePr>
        <p:xfrm>
          <a:off x="3321283" y="928913"/>
          <a:ext cx="3079517" cy="161108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1" name="20 Diagrama"/>
          <p:cNvGraphicFramePr/>
          <p:nvPr/>
        </p:nvGraphicFramePr>
        <p:xfrm>
          <a:off x="1248229" y="4601029"/>
          <a:ext cx="1596571" cy="140788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7" name="26 Diagrama"/>
          <p:cNvGraphicFramePr/>
          <p:nvPr/>
        </p:nvGraphicFramePr>
        <p:xfrm>
          <a:off x="6284687" y="4354288"/>
          <a:ext cx="2148114" cy="1654628"/>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9" name="18 Diagrama"/>
          <p:cNvGraphicFramePr/>
          <p:nvPr/>
        </p:nvGraphicFramePr>
        <p:xfrm>
          <a:off x="6299200" y="1988457"/>
          <a:ext cx="2104572" cy="1727199"/>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17" name="16 Diagrama"/>
          <p:cNvGraphicFramePr/>
          <p:nvPr/>
        </p:nvGraphicFramePr>
        <p:xfrm>
          <a:off x="3323625" y="3556000"/>
          <a:ext cx="2496603" cy="1465943"/>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22" name="Flecha derecha 21"/>
          <p:cNvSpPr/>
          <p:nvPr/>
        </p:nvSpPr>
        <p:spPr>
          <a:xfrm rot="5400000">
            <a:off x="4144781" y="2624978"/>
            <a:ext cx="864096" cy="936785"/>
          </a:xfrm>
          <a:prstGeom prst="right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EC"/>
          </a:p>
        </p:txBody>
      </p:sp>
      <p:sp>
        <p:nvSpPr>
          <p:cNvPr id="23" name="Flecha derecha 22"/>
          <p:cNvSpPr/>
          <p:nvPr/>
        </p:nvSpPr>
        <p:spPr>
          <a:xfrm rot="1177211">
            <a:off x="2751524" y="3026231"/>
            <a:ext cx="864096" cy="936785"/>
          </a:xfrm>
          <a:prstGeom prst="right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EC"/>
          </a:p>
        </p:txBody>
      </p:sp>
      <p:sp>
        <p:nvSpPr>
          <p:cNvPr id="24" name="Flecha derecha 23"/>
          <p:cNvSpPr/>
          <p:nvPr/>
        </p:nvSpPr>
        <p:spPr>
          <a:xfrm rot="8220250">
            <a:off x="5304048" y="2929896"/>
            <a:ext cx="864096" cy="936785"/>
          </a:xfrm>
          <a:prstGeom prst="right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EC"/>
          </a:p>
        </p:txBody>
      </p:sp>
      <p:sp>
        <p:nvSpPr>
          <p:cNvPr id="25" name="Flecha derecha 24"/>
          <p:cNvSpPr/>
          <p:nvPr/>
        </p:nvSpPr>
        <p:spPr>
          <a:xfrm rot="19755211">
            <a:off x="2792216" y="4385562"/>
            <a:ext cx="864096" cy="936785"/>
          </a:xfrm>
          <a:prstGeom prst="right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EC"/>
          </a:p>
        </p:txBody>
      </p:sp>
      <p:sp>
        <p:nvSpPr>
          <p:cNvPr id="26" name="Flecha derecha 25"/>
          <p:cNvSpPr/>
          <p:nvPr/>
        </p:nvSpPr>
        <p:spPr>
          <a:xfrm rot="13450142">
            <a:off x="5497764" y="4354062"/>
            <a:ext cx="864096" cy="936785"/>
          </a:xfrm>
          <a:prstGeom prst="right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9765146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755576" y="21098"/>
            <a:ext cx="8229600" cy="576064"/>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0" lvl="2" algn="ctr" eaLnBrk="1" hangingPunct="1">
              <a:defRPr/>
            </a:pPr>
            <a:r>
              <a:rPr lang="es-ES" kern="0" dirty="0" smtClean="0">
                <a:solidFill>
                  <a:schemeClr val="tx1"/>
                </a:solidFill>
              </a:rPr>
              <a:t>                        REVISIÓN DE LITERATURA</a:t>
            </a:r>
            <a:br>
              <a:rPr lang="es-ES" kern="0" dirty="0" smtClean="0">
                <a:solidFill>
                  <a:schemeClr val="tx1"/>
                </a:solidFill>
              </a:rPr>
            </a:br>
            <a:r>
              <a:rPr lang="es-ES" kern="0" dirty="0" smtClean="0">
                <a:solidFill>
                  <a:schemeClr val="tx1"/>
                </a:solidFill>
              </a:rPr>
              <a:t/>
            </a:r>
            <a:br>
              <a:rPr lang="es-ES" kern="0" dirty="0" smtClean="0">
                <a:solidFill>
                  <a:schemeClr val="tx1"/>
                </a:solidFill>
              </a:rPr>
            </a:br>
            <a:endParaRPr lang="es-EC" kern="0" dirty="0" smtClean="0">
              <a:solidFill>
                <a:schemeClr val="tx1"/>
              </a:solidFill>
            </a:endParaRPr>
          </a:p>
        </p:txBody>
      </p:sp>
      <p:sp>
        <p:nvSpPr>
          <p:cNvPr id="7" name="2 Rectángulo"/>
          <p:cNvSpPr/>
          <p:nvPr/>
        </p:nvSpPr>
        <p:spPr>
          <a:xfrm>
            <a:off x="110724" y="6350169"/>
            <a:ext cx="5958545" cy="507831"/>
          </a:xfrm>
          <a:prstGeom prst="rect">
            <a:avLst/>
          </a:prstGeom>
        </p:spPr>
        <p:txBody>
          <a:bodyPr wrap="square">
            <a:spAutoFit/>
          </a:bodyPr>
          <a:lstStyle/>
          <a:p>
            <a:pPr algn="just"/>
            <a:r>
              <a:rPr lang="en-US" sz="1300" b="1" dirty="0" err="1" smtClean="0">
                <a:latin typeface="Times New Roman" pitchFamily="18" charset="0"/>
                <a:cs typeface="Times New Roman" pitchFamily="18" charset="0"/>
              </a:rPr>
              <a:t>Fuente</a:t>
            </a:r>
            <a:r>
              <a:rPr lang="en-US" sz="1300" b="1" dirty="0" smtClean="0">
                <a:latin typeface="Times New Roman" pitchFamily="18" charset="0"/>
                <a:cs typeface="Times New Roman" pitchFamily="18" charset="0"/>
              </a:rPr>
              <a:t>:</a:t>
            </a:r>
          </a:p>
          <a:p>
            <a:pPr algn="just"/>
            <a:r>
              <a:rPr lang="es-EC" sz="1400" dirty="0" err="1" smtClean="0"/>
              <a:t>Ayers</a:t>
            </a:r>
            <a:r>
              <a:rPr lang="es-EC" sz="1400" dirty="0" smtClean="0"/>
              <a:t> </a:t>
            </a:r>
            <a:r>
              <a:rPr lang="es-EC" sz="1400" dirty="0"/>
              <a:t>&amp; </a:t>
            </a:r>
            <a:r>
              <a:rPr lang="es-EC" sz="1400" dirty="0" err="1"/>
              <a:t>Westcot</a:t>
            </a:r>
            <a:r>
              <a:rPr lang="es-EC" sz="1400" dirty="0"/>
              <a:t>, 1985</a:t>
            </a:r>
            <a:endParaRPr lang="en-US" sz="1300" b="1" dirty="0" smtClean="0">
              <a:latin typeface="Times New Roman" pitchFamily="18" charset="0"/>
              <a:cs typeface="Times New Roman" pitchFamily="18" charset="0"/>
            </a:endParaRPr>
          </a:p>
        </p:txBody>
      </p:sp>
      <p:sp>
        <p:nvSpPr>
          <p:cNvPr id="9" name="8 Título"/>
          <p:cNvSpPr>
            <a:spLocks noGrp="1"/>
          </p:cNvSpPr>
          <p:nvPr>
            <p:ph type="title"/>
          </p:nvPr>
        </p:nvSpPr>
        <p:spPr>
          <a:xfrm>
            <a:off x="-9657" y="567111"/>
            <a:ext cx="9309720" cy="1143000"/>
          </a:xfrm>
        </p:spPr>
        <p:txBody>
          <a:bodyPr/>
          <a:lstStyle/>
          <a:p>
            <a:pPr algn="l"/>
            <a:r>
              <a:rPr lang="es-EC" sz="2400" dirty="0">
                <a:solidFill>
                  <a:schemeClr val="tx1"/>
                </a:solidFill>
                <a:effectLst/>
              </a:rPr>
              <a:t>C</a:t>
            </a:r>
            <a:r>
              <a:rPr lang="es-EC" sz="2400" dirty="0" smtClean="0">
                <a:solidFill>
                  <a:schemeClr val="tx1"/>
                </a:solidFill>
                <a:effectLst/>
              </a:rPr>
              <a:t>riterios </a:t>
            </a:r>
            <a:r>
              <a:rPr lang="es-EC" sz="2400" dirty="0">
                <a:solidFill>
                  <a:schemeClr val="tx1"/>
                </a:solidFill>
                <a:effectLst/>
              </a:rPr>
              <a:t>propuestos por la Organización de las Naciones Unidas para la Alimentación y la Agricultura (FAO)</a:t>
            </a:r>
            <a:endParaRPr lang="es-EC" sz="2200" dirty="0">
              <a:solidFill>
                <a:schemeClr val="tx1"/>
              </a:solidFill>
            </a:endParaRPr>
          </a:p>
        </p:txBody>
      </p:sp>
      <p:graphicFrame>
        <p:nvGraphicFramePr>
          <p:cNvPr id="6" name="Diagrama 5"/>
          <p:cNvGraphicFramePr/>
          <p:nvPr>
            <p:extLst>
              <p:ext uri="{D42A27DB-BD31-4B8C-83A1-F6EECF244321}">
                <p14:modId xmlns:p14="http://schemas.microsoft.com/office/powerpoint/2010/main" val="1229492765"/>
              </p:ext>
            </p:extLst>
          </p:nvPr>
        </p:nvGraphicFramePr>
        <p:xfrm>
          <a:off x="539552" y="1556792"/>
          <a:ext cx="7992888" cy="41044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117324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755576" y="21098"/>
            <a:ext cx="8229600" cy="576064"/>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0" lvl="2" algn="ctr" eaLnBrk="1" hangingPunct="1">
              <a:defRPr/>
            </a:pPr>
            <a:r>
              <a:rPr lang="es-ES" kern="0" dirty="0" smtClean="0">
                <a:solidFill>
                  <a:schemeClr val="tx1"/>
                </a:solidFill>
              </a:rPr>
              <a:t>                        REVISIÓN DE LITERATURA</a:t>
            </a:r>
            <a:br>
              <a:rPr lang="es-ES" kern="0" dirty="0" smtClean="0">
                <a:solidFill>
                  <a:schemeClr val="tx1"/>
                </a:solidFill>
              </a:rPr>
            </a:br>
            <a:r>
              <a:rPr lang="es-ES" kern="0" dirty="0" smtClean="0">
                <a:solidFill>
                  <a:schemeClr val="tx1"/>
                </a:solidFill>
              </a:rPr>
              <a:t/>
            </a:r>
            <a:br>
              <a:rPr lang="es-ES" kern="0" dirty="0" smtClean="0">
                <a:solidFill>
                  <a:schemeClr val="tx1"/>
                </a:solidFill>
              </a:rPr>
            </a:br>
            <a:endParaRPr lang="es-EC" kern="0" dirty="0" smtClean="0">
              <a:solidFill>
                <a:schemeClr val="tx1"/>
              </a:solidFill>
            </a:endParaRPr>
          </a:p>
        </p:txBody>
      </p:sp>
      <p:sp>
        <p:nvSpPr>
          <p:cNvPr id="7" name="2 Rectángulo"/>
          <p:cNvSpPr/>
          <p:nvPr/>
        </p:nvSpPr>
        <p:spPr>
          <a:xfrm>
            <a:off x="179512" y="6242503"/>
            <a:ext cx="5958545" cy="461665"/>
          </a:xfrm>
          <a:prstGeom prst="rect">
            <a:avLst/>
          </a:prstGeom>
        </p:spPr>
        <p:txBody>
          <a:bodyPr wrap="square">
            <a:spAutoFit/>
          </a:bodyPr>
          <a:lstStyle/>
          <a:p>
            <a:pPr algn="just"/>
            <a:r>
              <a:rPr lang="en-US" sz="1200" b="1" dirty="0" err="1" smtClean="0">
                <a:latin typeface="Times New Roman" pitchFamily="18" charset="0"/>
                <a:cs typeface="Times New Roman" pitchFamily="18" charset="0"/>
              </a:rPr>
              <a:t>Fuente</a:t>
            </a:r>
            <a:r>
              <a:rPr lang="en-US" sz="1200" b="1" dirty="0" smtClean="0">
                <a:latin typeface="Times New Roman" pitchFamily="18" charset="0"/>
                <a:cs typeface="Times New Roman" pitchFamily="18" charset="0"/>
              </a:rPr>
              <a:t>:</a:t>
            </a:r>
          </a:p>
          <a:p>
            <a:pPr algn="just"/>
            <a:r>
              <a:rPr lang="es-EC" sz="1200" dirty="0"/>
              <a:t>(</a:t>
            </a:r>
            <a:r>
              <a:rPr lang="es-EC" sz="1200" dirty="0" err="1"/>
              <a:t>Ayers</a:t>
            </a:r>
            <a:r>
              <a:rPr lang="es-EC" sz="1200" dirty="0"/>
              <a:t> &amp; </a:t>
            </a:r>
            <a:r>
              <a:rPr lang="es-EC" sz="1200" dirty="0" err="1"/>
              <a:t>Westcot</a:t>
            </a:r>
            <a:r>
              <a:rPr lang="es-EC" sz="1200" dirty="0"/>
              <a:t>, 1985</a:t>
            </a:r>
            <a:endParaRPr lang="en-US" sz="1200" b="1" dirty="0" smtClean="0">
              <a:latin typeface="Times New Roman" pitchFamily="18" charset="0"/>
              <a:cs typeface="Times New Roman" pitchFamily="18" charset="0"/>
            </a:endParaRPr>
          </a:p>
        </p:txBody>
      </p:sp>
      <p:sp>
        <p:nvSpPr>
          <p:cNvPr id="9" name="8 Título"/>
          <p:cNvSpPr>
            <a:spLocks noGrp="1"/>
          </p:cNvSpPr>
          <p:nvPr>
            <p:ph type="title"/>
          </p:nvPr>
        </p:nvSpPr>
        <p:spPr>
          <a:xfrm>
            <a:off x="-9657" y="567111"/>
            <a:ext cx="9153657" cy="1143000"/>
          </a:xfrm>
        </p:spPr>
        <p:txBody>
          <a:bodyPr/>
          <a:lstStyle/>
          <a:p>
            <a:pPr lvl="2" algn="l"/>
            <a:r>
              <a:rPr lang="es-EC" sz="2700" dirty="0">
                <a:solidFill>
                  <a:schemeClr val="tx1"/>
                </a:solidFill>
                <a:effectLst/>
              </a:rPr>
              <a:t>Criterios de la calidad del agua de </a:t>
            </a:r>
            <a:r>
              <a:rPr lang="es-EC" sz="2700" dirty="0" smtClean="0">
                <a:solidFill>
                  <a:schemeClr val="tx1"/>
                </a:solidFill>
                <a:effectLst/>
              </a:rPr>
              <a:t>riego </a:t>
            </a:r>
            <a:r>
              <a:rPr lang="es-EC" sz="2700" dirty="0">
                <a:solidFill>
                  <a:schemeClr val="tx1"/>
                </a:solidFill>
                <a:effectLst/>
              </a:rPr>
              <a:t>del Ministerio del Ambiente Ecuatoriano (MAE)</a:t>
            </a:r>
          </a:p>
        </p:txBody>
      </p:sp>
      <p:graphicFrame>
        <p:nvGraphicFramePr>
          <p:cNvPr id="3" name="Diagrama 2"/>
          <p:cNvGraphicFramePr/>
          <p:nvPr>
            <p:extLst>
              <p:ext uri="{D42A27DB-BD31-4B8C-83A1-F6EECF244321}">
                <p14:modId xmlns:p14="http://schemas.microsoft.com/office/powerpoint/2010/main" val="657526689"/>
              </p:ext>
            </p:extLst>
          </p:nvPr>
        </p:nvGraphicFramePr>
        <p:xfrm>
          <a:off x="395536" y="1556792"/>
          <a:ext cx="8352928" cy="432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69014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87829" y="0"/>
            <a:ext cx="8229600" cy="1143000"/>
          </a:xfrm>
        </p:spPr>
        <p:txBody>
          <a:bodyPr/>
          <a:lstStyle/>
          <a:p>
            <a:pPr algn="l"/>
            <a:r>
              <a:rPr lang="es-ES" dirty="0" smtClean="0">
                <a:solidFill>
                  <a:schemeClr val="tx1"/>
                </a:solidFill>
              </a:rPr>
              <a:t>                                           REVISIÓN DE LITERATURA</a:t>
            </a:r>
            <a:r>
              <a:rPr lang="es-EC" dirty="0" smtClean="0">
                <a:solidFill>
                  <a:schemeClr val="tx1"/>
                </a:solidFill>
              </a:rPr>
              <a:t/>
            </a:r>
            <a:br>
              <a:rPr lang="es-EC" dirty="0" smtClean="0">
                <a:solidFill>
                  <a:schemeClr val="tx1"/>
                </a:solidFill>
              </a:rPr>
            </a:br>
            <a:r>
              <a:rPr lang="es-EC" dirty="0" err="1" smtClean="0">
                <a:solidFill>
                  <a:schemeClr val="tx1"/>
                </a:solidFill>
              </a:rPr>
              <a:t>Coliformes</a:t>
            </a:r>
            <a:r>
              <a:rPr lang="es-EC" dirty="0" smtClean="0">
                <a:solidFill>
                  <a:schemeClr val="tx1"/>
                </a:solidFill>
              </a:rPr>
              <a:t> totales</a:t>
            </a:r>
            <a:endParaRPr lang="es-EC" dirty="0">
              <a:solidFill>
                <a:schemeClr val="tx1"/>
              </a:solidFill>
            </a:endParaRPr>
          </a:p>
        </p:txBody>
      </p:sp>
      <p:graphicFrame>
        <p:nvGraphicFramePr>
          <p:cNvPr id="4" name="3 Marcador de contenido"/>
          <p:cNvGraphicFramePr>
            <a:graphicFrameLocks noGrp="1"/>
          </p:cNvGraphicFramePr>
          <p:nvPr>
            <p:ph idx="1"/>
          </p:nvPr>
        </p:nvGraphicFramePr>
        <p:xfrm>
          <a:off x="414338" y="2931886"/>
          <a:ext cx="8229600" cy="30196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1204685" y="5326742"/>
            <a:ext cx="7112000" cy="369332"/>
          </a:xfrm>
          <a:prstGeom prst="rect">
            <a:avLst/>
          </a:prstGeom>
          <a:noFill/>
        </p:spPr>
        <p:txBody>
          <a:bodyPr wrap="square" rtlCol="0">
            <a:spAutoFit/>
          </a:bodyPr>
          <a:lstStyle/>
          <a:p>
            <a:pPr algn="ctr"/>
            <a:r>
              <a:rPr lang="es-EC" dirty="0" smtClean="0"/>
              <a:t>Hábitat</a:t>
            </a:r>
            <a:endParaRPr lang="es-EC" dirty="0"/>
          </a:p>
        </p:txBody>
      </p:sp>
      <p:graphicFrame>
        <p:nvGraphicFramePr>
          <p:cNvPr id="13" name="12 Diagrama"/>
          <p:cNvGraphicFramePr/>
          <p:nvPr/>
        </p:nvGraphicFramePr>
        <p:xfrm>
          <a:off x="4992915" y="885372"/>
          <a:ext cx="3657599" cy="85634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6 Flecha derecha"/>
          <p:cNvSpPr/>
          <p:nvPr/>
        </p:nvSpPr>
        <p:spPr>
          <a:xfrm>
            <a:off x="3904343" y="1204686"/>
            <a:ext cx="957942" cy="711199"/>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graphicFrame>
        <p:nvGraphicFramePr>
          <p:cNvPr id="12" name="11 Diagrama"/>
          <p:cNvGraphicFramePr/>
          <p:nvPr/>
        </p:nvGraphicFramePr>
        <p:xfrm>
          <a:off x="5435599" y="1683660"/>
          <a:ext cx="2924629" cy="120032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nvGrpSpPr>
          <p:cNvPr id="9" name="8 Grupo"/>
          <p:cNvGrpSpPr/>
          <p:nvPr/>
        </p:nvGrpSpPr>
        <p:grpSpPr>
          <a:xfrm>
            <a:off x="427586" y="1142628"/>
            <a:ext cx="3375158" cy="1368343"/>
            <a:chOff x="0" y="0"/>
            <a:chExt cx="5415001" cy="799029"/>
          </a:xfrm>
        </p:grpSpPr>
        <p:sp>
          <p:nvSpPr>
            <p:cNvPr id="10" name="9 Rectángulo redondeado"/>
            <p:cNvSpPr/>
            <p:nvPr/>
          </p:nvSpPr>
          <p:spPr>
            <a:xfrm>
              <a:off x="0" y="0"/>
              <a:ext cx="5415001" cy="799029"/>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1" name="10 Rectángulo"/>
            <p:cNvSpPr/>
            <p:nvPr/>
          </p:nvSpPr>
          <p:spPr>
            <a:xfrm>
              <a:off x="23402" y="23403"/>
              <a:ext cx="5330879" cy="7522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MX" sz="2100" kern="1200" dirty="0" smtClean="0">
                  <a:latin typeface="Maiandra GD" pitchFamily="34" charset="0"/>
                </a:rPr>
                <a:t>Bacilos gramnegativos, Capacidad para fermentar la lactosa, incubación 30 – 37 °C</a:t>
              </a:r>
              <a:endParaRPr lang="es-MX" sz="2100" kern="1200" dirty="0">
                <a:latin typeface="Maiandra GD" pitchFamily="34" charset="0"/>
              </a:endParaRPr>
            </a:p>
          </p:txBody>
        </p:sp>
      </p:grpSp>
      <p:sp>
        <p:nvSpPr>
          <p:cNvPr id="15" name="14 Flecha derecha"/>
          <p:cNvSpPr/>
          <p:nvPr/>
        </p:nvSpPr>
        <p:spPr>
          <a:xfrm rot="5400000">
            <a:off x="6537185" y="1603805"/>
            <a:ext cx="428621" cy="456797"/>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3" name="CuadroTexto 2"/>
          <p:cNvSpPr txBox="1"/>
          <p:nvPr/>
        </p:nvSpPr>
        <p:spPr>
          <a:xfrm>
            <a:off x="187744" y="6331469"/>
            <a:ext cx="2780309" cy="461665"/>
          </a:xfrm>
          <a:prstGeom prst="rect">
            <a:avLst/>
          </a:prstGeom>
          <a:noFill/>
        </p:spPr>
        <p:txBody>
          <a:bodyPr wrap="square" rtlCol="0">
            <a:spAutoFit/>
          </a:bodyPr>
          <a:lstStyle/>
          <a:p>
            <a:r>
              <a:rPr lang="es-EC" sz="1200" b="1" dirty="0" smtClean="0"/>
              <a:t>Fuente:</a:t>
            </a:r>
          </a:p>
          <a:p>
            <a:r>
              <a:rPr lang="es-EC" sz="1200" dirty="0" err="1" smtClean="0"/>
              <a:t>Pisabarro</a:t>
            </a:r>
            <a:r>
              <a:rPr lang="es-EC" sz="1200" dirty="0" smtClean="0"/>
              <a:t>, 2009</a:t>
            </a:r>
            <a:endParaRPr lang="es-EC" sz="12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457200" y="0"/>
            <a:ext cx="8229600" cy="1143000"/>
          </a:xfrm>
        </p:spPr>
        <p:txBody>
          <a:bodyPr/>
          <a:lstStyle/>
          <a:p>
            <a:pPr algn="l"/>
            <a:r>
              <a:rPr lang="es-ES" dirty="0" smtClean="0">
                <a:solidFill>
                  <a:schemeClr val="tx1"/>
                </a:solidFill>
              </a:rPr>
              <a:t>                                           REVISIÓN DE LITERATURA</a:t>
            </a:r>
            <a:r>
              <a:rPr lang="es-EC" dirty="0" smtClean="0">
                <a:solidFill>
                  <a:schemeClr val="tx1"/>
                </a:solidFill>
              </a:rPr>
              <a:t/>
            </a:r>
            <a:br>
              <a:rPr lang="es-EC" dirty="0" smtClean="0">
                <a:solidFill>
                  <a:schemeClr val="tx1"/>
                </a:solidFill>
              </a:rPr>
            </a:br>
            <a:r>
              <a:rPr lang="es-EC" dirty="0" err="1" smtClean="0">
                <a:solidFill>
                  <a:schemeClr val="tx1"/>
                </a:solidFill>
              </a:rPr>
              <a:t>Escherichia</a:t>
            </a:r>
            <a:r>
              <a:rPr lang="es-EC" dirty="0" smtClean="0">
                <a:solidFill>
                  <a:schemeClr val="tx1"/>
                </a:solidFill>
              </a:rPr>
              <a:t> </a:t>
            </a:r>
            <a:r>
              <a:rPr lang="es-EC" dirty="0" err="1" smtClean="0">
                <a:solidFill>
                  <a:schemeClr val="tx1"/>
                </a:solidFill>
              </a:rPr>
              <a:t>coli</a:t>
            </a:r>
            <a:endParaRPr lang="es-EC" dirty="0">
              <a:solidFill>
                <a:schemeClr val="tx1"/>
              </a:solidFill>
            </a:endParaRPr>
          </a:p>
        </p:txBody>
      </p:sp>
      <p:graphicFrame>
        <p:nvGraphicFramePr>
          <p:cNvPr id="11" name="10 Marcador de contenido"/>
          <p:cNvGraphicFramePr>
            <a:graphicFrameLocks noGrp="1"/>
          </p:cNvGraphicFramePr>
          <p:nvPr>
            <p:ph sz="half" idx="2"/>
          </p:nvPr>
        </p:nvGraphicFramePr>
        <p:xfrm>
          <a:off x="4767943" y="1103086"/>
          <a:ext cx="4040188" cy="46166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Marcador de texto"/>
          <p:cNvSpPr>
            <a:spLocks noGrp="1"/>
          </p:cNvSpPr>
          <p:nvPr>
            <p:ph type="body" sz="quarter" idx="3"/>
          </p:nvPr>
        </p:nvSpPr>
        <p:spPr>
          <a:xfrm>
            <a:off x="5806169" y="4920343"/>
            <a:ext cx="2075088" cy="389618"/>
          </a:xfrm>
        </p:spPr>
        <p:txBody>
          <a:bodyPr/>
          <a:lstStyle/>
          <a:p>
            <a:r>
              <a:rPr lang="es-EC" dirty="0" smtClean="0">
                <a:solidFill>
                  <a:schemeClr val="accent2">
                    <a:lumMod val="75000"/>
                  </a:schemeClr>
                </a:solidFill>
              </a:rPr>
              <a:t>Enfermedades</a:t>
            </a:r>
            <a:endParaRPr lang="es-EC" dirty="0">
              <a:solidFill>
                <a:schemeClr val="accent2">
                  <a:lumMod val="75000"/>
                </a:schemeClr>
              </a:solidFill>
            </a:endParaRPr>
          </a:p>
        </p:txBody>
      </p:sp>
      <p:pic>
        <p:nvPicPr>
          <p:cNvPr id="9" name="Picture 2" descr="http://fcq.cl/wp-content/uploads/2013/10/e-coli-streptococci-632x342.jpg"/>
          <p:cNvPicPr>
            <a:picLocks noChangeAspect="1" noChangeArrowheads="1"/>
          </p:cNvPicPr>
          <p:nvPr/>
        </p:nvPicPr>
        <p:blipFill>
          <a:blip r:embed="rId7" cstate="print"/>
          <a:srcRect/>
          <a:stretch>
            <a:fillRect/>
          </a:stretch>
        </p:blipFill>
        <p:spPr bwMode="auto">
          <a:xfrm>
            <a:off x="566057" y="1175655"/>
            <a:ext cx="2133600" cy="1132113"/>
          </a:xfrm>
          <a:prstGeom prst="rect">
            <a:avLst/>
          </a:prstGeom>
          <a:noFill/>
          <a:ln w="28575">
            <a:solidFill>
              <a:srgbClr val="99CC00"/>
            </a:solidFill>
          </a:ln>
        </p:spPr>
      </p:pic>
      <p:pic>
        <p:nvPicPr>
          <p:cNvPr id="19460" name="Picture 4" descr="Resultado de imagen para verduras con escherichia coli"/>
          <p:cNvPicPr>
            <a:picLocks noChangeAspect="1" noChangeArrowheads="1"/>
          </p:cNvPicPr>
          <p:nvPr/>
        </p:nvPicPr>
        <p:blipFill>
          <a:blip r:embed="rId8" cstate="print"/>
          <a:srcRect/>
          <a:stretch>
            <a:fillRect/>
          </a:stretch>
        </p:blipFill>
        <p:spPr bwMode="auto">
          <a:xfrm>
            <a:off x="885371" y="3738788"/>
            <a:ext cx="3309258" cy="2197554"/>
          </a:xfrm>
          <a:prstGeom prst="rect">
            <a:avLst/>
          </a:prstGeom>
          <a:noFill/>
        </p:spPr>
      </p:pic>
      <p:pic>
        <p:nvPicPr>
          <p:cNvPr id="12" name="Picture 2" descr="http://upload.wikimedia.org/wikipedia/commons/c/c2/Hestem%C3%B8j.jpg"/>
          <p:cNvPicPr>
            <a:picLocks noChangeAspect="1" noChangeArrowheads="1"/>
          </p:cNvPicPr>
          <p:nvPr/>
        </p:nvPicPr>
        <p:blipFill>
          <a:blip r:embed="rId9" cstate="print"/>
          <a:srcRect/>
          <a:stretch>
            <a:fillRect/>
          </a:stretch>
        </p:blipFill>
        <p:spPr bwMode="auto">
          <a:xfrm>
            <a:off x="580706" y="2395105"/>
            <a:ext cx="2055284" cy="1247981"/>
          </a:xfrm>
          <a:prstGeom prst="rect">
            <a:avLst/>
          </a:prstGeom>
          <a:noFill/>
          <a:ln w="38100">
            <a:solidFill>
              <a:srgbClr val="99CC00"/>
            </a:solidFill>
          </a:ln>
        </p:spPr>
      </p:pic>
      <p:pic>
        <p:nvPicPr>
          <p:cNvPr id="19462" name="Picture 6" descr="Resultado de imagen para vaca"/>
          <p:cNvPicPr>
            <a:picLocks noChangeAspect="1" noChangeArrowheads="1"/>
          </p:cNvPicPr>
          <p:nvPr/>
        </p:nvPicPr>
        <p:blipFill>
          <a:blip r:embed="rId10" cstate="print"/>
          <a:srcRect/>
          <a:stretch>
            <a:fillRect/>
          </a:stretch>
        </p:blipFill>
        <p:spPr bwMode="auto">
          <a:xfrm>
            <a:off x="2768150" y="2423886"/>
            <a:ext cx="1572382" cy="1175657"/>
          </a:xfrm>
          <a:prstGeom prst="rect">
            <a:avLst/>
          </a:prstGeom>
          <a:noFill/>
        </p:spPr>
      </p:pic>
      <p:pic>
        <p:nvPicPr>
          <p:cNvPr id="19464" name="Picture 8" descr="Resultado de imagen para intestino del ser humano"/>
          <p:cNvPicPr>
            <a:picLocks noChangeAspect="1" noChangeArrowheads="1"/>
          </p:cNvPicPr>
          <p:nvPr/>
        </p:nvPicPr>
        <p:blipFill>
          <a:blip r:embed="rId11" cstate="print"/>
          <a:srcRect/>
          <a:stretch>
            <a:fillRect/>
          </a:stretch>
        </p:blipFill>
        <p:spPr bwMode="auto">
          <a:xfrm>
            <a:off x="2797175" y="1138510"/>
            <a:ext cx="1557110" cy="1245688"/>
          </a:xfrm>
          <a:prstGeom prst="rect">
            <a:avLst/>
          </a:prstGeom>
          <a:noFill/>
        </p:spPr>
      </p:pic>
      <p:sp>
        <p:nvSpPr>
          <p:cNvPr id="10" name="CuadroTexto 9"/>
          <p:cNvSpPr txBox="1"/>
          <p:nvPr/>
        </p:nvSpPr>
        <p:spPr>
          <a:xfrm>
            <a:off x="187744" y="6331469"/>
            <a:ext cx="2780309" cy="461665"/>
          </a:xfrm>
          <a:prstGeom prst="rect">
            <a:avLst/>
          </a:prstGeom>
          <a:noFill/>
        </p:spPr>
        <p:txBody>
          <a:bodyPr wrap="square" rtlCol="0">
            <a:spAutoFit/>
          </a:bodyPr>
          <a:lstStyle/>
          <a:p>
            <a:r>
              <a:rPr lang="es-EC" sz="1200" b="1" dirty="0" smtClean="0"/>
              <a:t>Fuente:</a:t>
            </a:r>
          </a:p>
          <a:p>
            <a:r>
              <a:rPr lang="es-EC" sz="1200" dirty="0" err="1" smtClean="0"/>
              <a:t>Pisabarro</a:t>
            </a:r>
            <a:r>
              <a:rPr lang="es-EC" sz="1200" dirty="0" smtClean="0"/>
              <a:t>, 2009</a:t>
            </a:r>
            <a:endParaRPr lang="es-EC" sz="12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743" y="0"/>
            <a:ext cx="8229600" cy="1143000"/>
          </a:xfrm>
        </p:spPr>
        <p:txBody>
          <a:bodyPr/>
          <a:lstStyle/>
          <a:p>
            <a:r>
              <a:rPr lang="es-EC" dirty="0" smtClean="0">
                <a:solidFill>
                  <a:schemeClr val="tx1"/>
                </a:solidFill>
              </a:rPr>
              <a:t>METODOLOGÍA</a:t>
            </a:r>
            <a:br>
              <a:rPr lang="es-EC" dirty="0" smtClean="0">
                <a:solidFill>
                  <a:schemeClr val="tx1"/>
                </a:solidFill>
              </a:rPr>
            </a:br>
            <a:r>
              <a:rPr lang="es-EC" dirty="0" smtClean="0">
                <a:solidFill>
                  <a:schemeClr val="tx1"/>
                </a:solidFill>
              </a:rPr>
              <a:t>UBICACIÓN DEL SITIO DE ESTUDIO</a:t>
            </a:r>
            <a:endParaRPr lang="es-EC" dirty="0">
              <a:solidFill>
                <a:schemeClr val="tx1"/>
              </a:solidFill>
            </a:endParaRPr>
          </a:p>
        </p:txBody>
      </p:sp>
      <p:sp>
        <p:nvSpPr>
          <p:cNvPr id="3" name="2 Marcador de texto"/>
          <p:cNvSpPr>
            <a:spLocks noGrp="1"/>
          </p:cNvSpPr>
          <p:nvPr>
            <p:ph type="body" idx="1"/>
          </p:nvPr>
        </p:nvSpPr>
        <p:spPr/>
        <p:txBody>
          <a:bodyPr/>
          <a:lstStyle/>
          <a:p>
            <a:endParaRPr lang="es-EC" dirty="0"/>
          </a:p>
        </p:txBody>
      </p:sp>
      <p:sp>
        <p:nvSpPr>
          <p:cNvPr id="5" name="4 Marcador de texto"/>
          <p:cNvSpPr>
            <a:spLocks noGrp="1"/>
          </p:cNvSpPr>
          <p:nvPr>
            <p:ph type="body" sz="quarter" idx="3"/>
          </p:nvPr>
        </p:nvSpPr>
        <p:spPr/>
        <p:txBody>
          <a:bodyPr/>
          <a:lstStyle/>
          <a:p>
            <a:endParaRPr lang="es-EC"/>
          </a:p>
        </p:txBody>
      </p:sp>
      <p:sp>
        <p:nvSpPr>
          <p:cNvPr id="6" name="5 Marcador de contenido"/>
          <p:cNvSpPr>
            <a:spLocks noGrp="1"/>
          </p:cNvSpPr>
          <p:nvPr>
            <p:ph sz="quarter" idx="4"/>
          </p:nvPr>
        </p:nvSpPr>
        <p:spPr/>
        <p:txBody>
          <a:bodyPr/>
          <a:lstStyle/>
          <a:p>
            <a:endParaRPr lang="es-EC" dirty="0"/>
          </a:p>
        </p:txBody>
      </p:sp>
      <p:pic>
        <p:nvPicPr>
          <p:cNvPr id="8" name="7 Imagen"/>
          <p:cNvPicPr/>
          <p:nvPr/>
        </p:nvPicPr>
        <p:blipFill rotWithShape="1">
          <a:blip r:embed="rId2" cstate="print"/>
          <a:srcRect l="11112" t="10980" r="25918" b="9329"/>
          <a:stretch/>
        </p:blipFill>
        <p:spPr bwMode="auto">
          <a:xfrm>
            <a:off x="4677483" y="1538515"/>
            <a:ext cx="4238173" cy="40605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48130" name="Picture 2"/>
          <p:cNvPicPr>
            <a:picLocks noChangeAspect="1" noChangeArrowheads="1"/>
          </p:cNvPicPr>
          <p:nvPr/>
        </p:nvPicPr>
        <p:blipFill>
          <a:blip r:embed="rId3" cstate="print"/>
          <a:srcRect t="21230" r="47470" b="36905"/>
          <a:stretch>
            <a:fillRect/>
          </a:stretch>
        </p:blipFill>
        <p:spPr bwMode="auto">
          <a:xfrm>
            <a:off x="144351" y="1535113"/>
            <a:ext cx="4426856" cy="4064000"/>
          </a:xfrm>
          <a:prstGeom prst="rect">
            <a:avLst/>
          </a:prstGeom>
          <a:noFill/>
          <a:ln w="9525">
            <a:noFill/>
            <a:miter lim="800000"/>
            <a:headEnd/>
            <a:tailEnd/>
          </a:ln>
        </p:spPr>
      </p:pic>
      <p:graphicFrame>
        <p:nvGraphicFramePr>
          <p:cNvPr id="9" name="8 Marcador de contenido"/>
          <p:cNvGraphicFramePr>
            <a:graphicFrameLocks noGrp="1"/>
          </p:cNvGraphicFramePr>
          <p:nvPr>
            <p:ph sz="half" idx="2"/>
          </p:nvPr>
        </p:nvGraphicFramePr>
        <p:xfrm>
          <a:off x="1320801" y="2798990"/>
          <a:ext cx="3280228" cy="31663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12 CuadroTexto"/>
          <p:cNvSpPr txBox="1"/>
          <p:nvPr/>
        </p:nvSpPr>
        <p:spPr>
          <a:xfrm>
            <a:off x="7634514" y="5094514"/>
            <a:ext cx="696685" cy="307777"/>
          </a:xfrm>
          <a:prstGeom prst="rect">
            <a:avLst/>
          </a:prstGeom>
          <a:noFill/>
        </p:spPr>
        <p:txBody>
          <a:bodyPr wrap="square" rtlCol="0">
            <a:spAutoFit/>
          </a:bodyPr>
          <a:lstStyle/>
          <a:p>
            <a:r>
              <a:rPr lang="es-EC" sz="1400" dirty="0" err="1" smtClean="0">
                <a:solidFill>
                  <a:schemeClr val="bg1"/>
                </a:solidFill>
              </a:rPr>
              <a:t>Pifo</a:t>
            </a:r>
            <a:endParaRPr lang="es-EC" sz="1400" dirty="0">
              <a:solidFill>
                <a:schemeClr val="bg1"/>
              </a:solidFill>
            </a:endParaRPr>
          </a:p>
        </p:txBody>
      </p:sp>
      <p:sp>
        <p:nvSpPr>
          <p:cNvPr id="14" name="13 CuadroTexto"/>
          <p:cNvSpPr txBox="1"/>
          <p:nvPr/>
        </p:nvSpPr>
        <p:spPr>
          <a:xfrm>
            <a:off x="5406573" y="2227942"/>
            <a:ext cx="1066798" cy="307777"/>
          </a:xfrm>
          <a:prstGeom prst="rect">
            <a:avLst/>
          </a:prstGeom>
          <a:noFill/>
        </p:spPr>
        <p:txBody>
          <a:bodyPr wrap="square" rtlCol="0">
            <a:spAutoFit/>
          </a:bodyPr>
          <a:lstStyle/>
          <a:p>
            <a:r>
              <a:rPr lang="es-EC" sz="1400" dirty="0" err="1" smtClean="0">
                <a:solidFill>
                  <a:schemeClr val="bg1"/>
                </a:solidFill>
              </a:rPr>
              <a:t>Puembo</a:t>
            </a:r>
            <a:endParaRPr lang="es-EC" sz="1400" dirty="0">
              <a:solidFill>
                <a:schemeClr val="bg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Marcador de contenido"/>
          <p:cNvGraphicFramePr>
            <a:graphicFrameLocks noGrp="1"/>
          </p:cNvGraphicFramePr>
          <p:nvPr>
            <p:ph sz="half" idx="2"/>
          </p:nvPr>
        </p:nvGraphicFramePr>
        <p:xfrm>
          <a:off x="834571" y="2119083"/>
          <a:ext cx="7380514" cy="3672118"/>
        </p:xfrm>
        <a:graphic>
          <a:graphicData uri="http://schemas.openxmlformats.org/drawingml/2006/table">
            <a:tbl>
              <a:tblPr/>
              <a:tblGrid>
                <a:gridCol w="981936"/>
                <a:gridCol w="982777"/>
                <a:gridCol w="982777"/>
                <a:gridCol w="982777"/>
                <a:gridCol w="982777"/>
                <a:gridCol w="1233735"/>
                <a:gridCol w="1233735"/>
              </a:tblGrid>
              <a:tr h="918028">
                <a:tc>
                  <a:txBody>
                    <a:bodyPr/>
                    <a:lstStyle/>
                    <a:p>
                      <a:pPr>
                        <a:lnSpc>
                          <a:spcPct val="150000"/>
                        </a:lnSpc>
                        <a:spcAft>
                          <a:spcPts val="0"/>
                        </a:spcAft>
                      </a:pPr>
                      <a:r>
                        <a:rPr lang="es-EC" sz="1400" b="1" dirty="0">
                          <a:solidFill>
                            <a:srgbClr val="000000"/>
                          </a:solidFill>
                          <a:latin typeface="Times New Roman"/>
                          <a:ea typeface="Times New Roman"/>
                        </a:rPr>
                        <a:t>Puntos de muestreo</a:t>
                      </a:r>
                      <a:endParaRPr lang="es-EC" sz="1400" dirty="0">
                        <a:solidFill>
                          <a:srgbClr val="7B7B7B"/>
                        </a:solidFill>
                        <a:latin typeface="Times New Roman"/>
                        <a:ea typeface="Times New Roman"/>
                      </a:endParaRPr>
                    </a:p>
                  </a:txBody>
                  <a:tcPr marL="53375" marR="53375" marT="0" marB="0" anchor="ctr">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b="1">
                          <a:solidFill>
                            <a:srgbClr val="000000"/>
                          </a:solidFill>
                          <a:latin typeface="Times New Roman"/>
                          <a:ea typeface="Times New Roman"/>
                        </a:rPr>
                        <a:t>Latitud</a:t>
                      </a:r>
                      <a:endParaRPr lang="es-EC" sz="1400">
                        <a:solidFill>
                          <a:srgbClr val="7B7B7B"/>
                        </a:solidFill>
                        <a:latin typeface="Times New Roman"/>
                        <a:ea typeface="Times New Roman"/>
                      </a:endParaRPr>
                    </a:p>
                    <a:p>
                      <a:pPr algn="ctr">
                        <a:lnSpc>
                          <a:spcPct val="150000"/>
                        </a:lnSpc>
                        <a:spcAft>
                          <a:spcPts val="0"/>
                        </a:spcAft>
                      </a:pPr>
                      <a:r>
                        <a:rPr lang="es-EC" sz="1400" b="1">
                          <a:solidFill>
                            <a:srgbClr val="000000"/>
                          </a:solidFill>
                          <a:latin typeface="Times New Roman"/>
                          <a:ea typeface="Times New Roman"/>
                        </a:rPr>
                        <a:t>(N)</a:t>
                      </a:r>
                      <a:endParaRPr lang="es-EC" sz="1400">
                        <a:solidFill>
                          <a:srgbClr val="7B7B7B"/>
                        </a:solidFill>
                        <a:latin typeface="Times New Roman"/>
                        <a:ea typeface="Times New Roman"/>
                      </a:endParaRPr>
                    </a:p>
                  </a:txBody>
                  <a:tcPr marL="53375" marR="53375" marT="0" marB="0" anchor="ctr">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b="1" dirty="0">
                          <a:solidFill>
                            <a:srgbClr val="000000"/>
                          </a:solidFill>
                          <a:latin typeface="Times New Roman"/>
                          <a:ea typeface="Times New Roman"/>
                        </a:rPr>
                        <a:t>Longitud        (E)</a:t>
                      </a:r>
                      <a:endParaRPr lang="es-EC" sz="1400" dirty="0">
                        <a:solidFill>
                          <a:srgbClr val="7B7B7B"/>
                        </a:solidFill>
                        <a:latin typeface="Times New Roman"/>
                        <a:ea typeface="Times New Roman"/>
                      </a:endParaRPr>
                    </a:p>
                  </a:txBody>
                  <a:tcPr marL="53375" marR="53375" marT="0" marB="0" anchor="ctr">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b="1">
                          <a:solidFill>
                            <a:srgbClr val="000000"/>
                          </a:solidFill>
                          <a:latin typeface="Times New Roman"/>
                          <a:ea typeface="Times New Roman"/>
                        </a:rPr>
                        <a:t>Altura (msnm)</a:t>
                      </a:r>
                      <a:endParaRPr lang="es-EC" sz="1400">
                        <a:solidFill>
                          <a:srgbClr val="7B7B7B"/>
                        </a:solidFill>
                        <a:latin typeface="Times New Roman"/>
                        <a:ea typeface="Times New Roman"/>
                      </a:endParaRPr>
                    </a:p>
                  </a:txBody>
                  <a:tcPr marL="53375" marR="53375" marT="0" marB="0" anchor="ctr">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b="1">
                          <a:solidFill>
                            <a:srgbClr val="000000"/>
                          </a:solidFill>
                          <a:latin typeface="Times New Roman"/>
                          <a:ea typeface="Times New Roman"/>
                        </a:rPr>
                        <a:t>Parroquia</a:t>
                      </a:r>
                      <a:endParaRPr lang="es-EC" sz="1400">
                        <a:solidFill>
                          <a:srgbClr val="7B7B7B"/>
                        </a:solidFill>
                        <a:latin typeface="Times New Roman"/>
                        <a:ea typeface="Times New Roman"/>
                      </a:endParaRPr>
                    </a:p>
                  </a:txBody>
                  <a:tcPr marL="53375" marR="53375" marT="0" marB="0" anchor="ctr">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b="1">
                          <a:solidFill>
                            <a:srgbClr val="000000"/>
                          </a:solidFill>
                          <a:latin typeface="Times New Roman"/>
                          <a:ea typeface="Times New Roman"/>
                        </a:rPr>
                        <a:t>Día</a:t>
                      </a:r>
                      <a:endParaRPr lang="es-EC" sz="1400">
                        <a:solidFill>
                          <a:srgbClr val="7B7B7B"/>
                        </a:solidFill>
                        <a:latin typeface="Times New Roman"/>
                        <a:ea typeface="Times New Roman"/>
                      </a:endParaRPr>
                    </a:p>
                  </a:txBody>
                  <a:tcPr marL="53375" marR="53375" marT="0" marB="0" anchor="ctr">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b="1">
                          <a:solidFill>
                            <a:srgbClr val="000000"/>
                          </a:solidFill>
                          <a:latin typeface="Times New Roman"/>
                          <a:ea typeface="Times New Roman"/>
                        </a:rPr>
                        <a:t>Fecha</a:t>
                      </a:r>
                      <a:endParaRPr lang="es-EC" sz="1400">
                        <a:solidFill>
                          <a:srgbClr val="7B7B7B"/>
                        </a:solidFill>
                        <a:latin typeface="Times New Roman"/>
                        <a:ea typeface="Times New Roman"/>
                      </a:endParaRPr>
                    </a:p>
                  </a:txBody>
                  <a:tcPr marL="53375" marR="53375" marT="0" marB="0" anchor="ctr">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FFFFFF"/>
                    </a:solidFill>
                  </a:tcPr>
                </a:tc>
              </a:tr>
              <a:tr h="459015">
                <a:tc rowSpan="2">
                  <a:txBody>
                    <a:bodyPr/>
                    <a:lstStyle/>
                    <a:p>
                      <a:pPr>
                        <a:lnSpc>
                          <a:spcPct val="150000"/>
                        </a:lnSpc>
                        <a:spcAft>
                          <a:spcPts val="0"/>
                        </a:spcAft>
                      </a:pPr>
                      <a:r>
                        <a:rPr lang="es-EC" sz="1400">
                          <a:solidFill>
                            <a:srgbClr val="000000"/>
                          </a:solidFill>
                          <a:latin typeface="Times New Roman"/>
                          <a:ea typeface="Times New Roman"/>
                        </a:rPr>
                        <a:t>Punto 1</a:t>
                      </a:r>
                      <a:endParaRPr lang="es-EC" sz="1400">
                        <a:solidFill>
                          <a:srgbClr val="7B7B7B"/>
                        </a:solidFill>
                        <a:latin typeface="Times New Roman"/>
                        <a:ea typeface="Times New Roman"/>
                      </a:endParaRPr>
                    </a:p>
                  </a:txBody>
                  <a:tcPr marL="53375" marR="53375" marT="0" marB="0" anchor="ctr">
                    <a:lnL>
                      <a:noFill/>
                    </a:lnL>
                    <a:lnR>
                      <a:noFill/>
                    </a:lnR>
                    <a:lnT w="12700" cap="flat" cmpd="sng" algn="ctr">
                      <a:solidFill>
                        <a:srgbClr val="A5A5A5"/>
                      </a:solidFill>
                      <a:prstDash val="solid"/>
                      <a:round/>
                      <a:headEnd type="none" w="med" len="med"/>
                      <a:tailEnd type="none" w="med" len="med"/>
                    </a:lnT>
                    <a:lnB>
                      <a:noFill/>
                    </a:lnB>
                    <a:solidFill>
                      <a:srgbClr val="FFFFFF"/>
                    </a:solidFill>
                  </a:tcPr>
                </a:tc>
                <a:tc rowSpan="2">
                  <a:txBody>
                    <a:bodyPr/>
                    <a:lstStyle/>
                    <a:p>
                      <a:pPr algn="ctr">
                        <a:lnSpc>
                          <a:spcPct val="150000"/>
                        </a:lnSpc>
                        <a:spcAft>
                          <a:spcPts val="0"/>
                        </a:spcAft>
                      </a:pPr>
                      <a:r>
                        <a:rPr lang="es-EC" sz="1400">
                          <a:solidFill>
                            <a:srgbClr val="000000"/>
                          </a:solidFill>
                          <a:latin typeface="Times New Roman"/>
                          <a:ea typeface="Times New Roman"/>
                        </a:rPr>
                        <a:t>9975111m</a:t>
                      </a:r>
                      <a:endParaRPr lang="es-EC" sz="1400">
                        <a:solidFill>
                          <a:srgbClr val="7B7B7B"/>
                        </a:solidFill>
                        <a:latin typeface="Times New Roman"/>
                        <a:ea typeface="Times New Roman"/>
                      </a:endParaRPr>
                    </a:p>
                  </a:txBody>
                  <a:tcPr marL="53375" marR="53375" marT="0" marB="0" anchor="ctr">
                    <a:lnL>
                      <a:noFill/>
                    </a:lnL>
                    <a:lnR>
                      <a:noFill/>
                    </a:lnR>
                    <a:lnT w="12700" cap="flat" cmpd="sng" algn="ctr">
                      <a:solidFill>
                        <a:srgbClr val="A5A5A5"/>
                      </a:solidFill>
                      <a:prstDash val="solid"/>
                      <a:round/>
                      <a:headEnd type="none" w="med" len="med"/>
                      <a:tailEnd type="none" w="med" len="med"/>
                    </a:lnT>
                    <a:lnB>
                      <a:noFill/>
                    </a:lnB>
                    <a:solidFill>
                      <a:srgbClr val="FFFFFF"/>
                    </a:solidFill>
                  </a:tcPr>
                </a:tc>
                <a:tc rowSpan="2">
                  <a:txBody>
                    <a:bodyPr/>
                    <a:lstStyle/>
                    <a:p>
                      <a:pPr algn="ctr">
                        <a:lnSpc>
                          <a:spcPct val="150000"/>
                        </a:lnSpc>
                        <a:spcAft>
                          <a:spcPts val="0"/>
                        </a:spcAft>
                      </a:pPr>
                      <a:r>
                        <a:rPr lang="es-EC" sz="1400">
                          <a:solidFill>
                            <a:srgbClr val="000000"/>
                          </a:solidFill>
                          <a:latin typeface="Times New Roman"/>
                          <a:ea typeface="Times New Roman"/>
                        </a:rPr>
                        <a:t>797497m</a:t>
                      </a:r>
                      <a:endParaRPr lang="es-EC" sz="1400">
                        <a:solidFill>
                          <a:srgbClr val="7B7B7B"/>
                        </a:solidFill>
                        <a:latin typeface="Times New Roman"/>
                        <a:ea typeface="Times New Roman"/>
                      </a:endParaRPr>
                    </a:p>
                  </a:txBody>
                  <a:tcPr marL="53375" marR="53375" marT="0" marB="0" anchor="ctr">
                    <a:lnL>
                      <a:noFill/>
                    </a:lnL>
                    <a:lnR>
                      <a:noFill/>
                    </a:lnR>
                    <a:lnT w="12700" cap="flat" cmpd="sng" algn="ctr">
                      <a:solidFill>
                        <a:srgbClr val="A5A5A5"/>
                      </a:solidFill>
                      <a:prstDash val="solid"/>
                      <a:round/>
                      <a:headEnd type="none" w="med" len="med"/>
                      <a:tailEnd type="none" w="med" len="med"/>
                    </a:lnT>
                    <a:lnB>
                      <a:noFill/>
                    </a:lnB>
                    <a:solidFill>
                      <a:srgbClr val="FFFFFF"/>
                    </a:solidFill>
                  </a:tcPr>
                </a:tc>
                <a:tc rowSpan="2">
                  <a:txBody>
                    <a:bodyPr/>
                    <a:lstStyle/>
                    <a:p>
                      <a:pPr algn="ctr">
                        <a:lnSpc>
                          <a:spcPct val="150000"/>
                        </a:lnSpc>
                        <a:spcAft>
                          <a:spcPts val="0"/>
                        </a:spcAft>
                      </a:pPr>
                      <a:r>
                        <a:rPr lang="es-EC" sz="1400">
                          <a:solidFill>
                            <a:srgbClr val="000000"/>
                          </a:solidFill>
                          <a:latin typeface="Times New Roman"/>
                          <a:ea typeface="Times New Roman"/>
                        </a:rPr>
                        <a:t>2630</a:t>
                      </a:r>
                      <a:endParaRPr lang="es-EC" sz="1400">
                        <a:solidFill>
                          <a:srgbClr val="7B7B7B"/>
                        </a:solidFill>
                        <a:latin typeface="Times New Roman"/>
                        <a:ea typeface="Times New Roman"/>
                      </a:endParaRPr>
                    </a:p>
                  </a:txBody>
                  <a:tcPr marL="53375" marR="53375" marT="0" marB="0" anchor="ctr">
                    <a:lnL>
                      <a:noFill/>
                    </a:lnL>
                    <a:lnR>
                      <a:noFill/>
                    </a:lnR>
                    <a:lnT w="12700" cap="flat" cmpd="sng" algn="ctr">
                      <a:solidFill>
                        <a:srgbClr val="A5A5A5"/>
                      </a:solidFill>
                      <a:prstDash val="solid"/>
                      <a:round/>
                      <a:headEnd type="none" w="med" len="med"/>
                      <a:tailEnd type="none" w="med" len="med"/>
                    </a:lnT>
                    <a:lnB>
                      <a:noFill/>
                    </a:lnB>
                    <a:solidFill>
                      <a:srgbClr val="FFFFFF"/>
                    </a:solidFill>
                  </a:tcPr>
                </a:tc>
                <a:tc rowSpan="2">
                  <a:txBody>
                    <a:bodyPr/>
                    <a:lstStyle/>
                    <a:p>
                      <a:pPr algn="ctr">
                        <a:lnSpc>
                          <a:spcPct val="150000"/>
                        </a:lnSpc>
                        <a:spcAft>
                          <a:spcPts val="0"/>
                        </a:spcAft>
                      </a:pPr>
                      <a:r>
                        <a:rPr lang="es-EC" sz="1400">
                          <a:solidFill>
                            <a:srgbClr val="000000"/>
                          </a:solidFill>
                          <a:latin typeface="Times New Roman"/>
                          <a:ea typeface="Times New Roman"/>
                        </a:rPr>
                        <a:t>Pifo</a:t>
                      </a:r>
                      <a:endParaRPr lang="es-EC" sz="1400">
                        <a:solidFill>
                          <a:srgbClr val="7B7B7B"/>
                        </a:solidFill>
                        <a:latin typeface="Times New Roman"/>
                        <a:ea typeface="Times New Roman"/>
                      </a:endParaRPr>
                    </a:p>
                  </a:txBody>
                  <a:tcPr marL="53375" marR="53375" marT="0" marB="0" anchor="ctr">
                    <a:lnL>
                      <a:noFill/>
                    </a:lnL>
                    <a:lnR>
                      <a:noFill/>
                    </a:lnR>
                    <a:lnT w="12700" cap="flat" cmpd="sng" algn="ctr">
                      <a:solidFill>
                        <a:srgbClr val="A5A5A5"/>
                      </a:solidFill>
                      <a:prstDash val="solid"/>
                      <a:round/>
                      <a:headEnd type="none" w="med" len="med"/>
                      <a:tailEnd type="none" w="med" len="med"/>
                    </a:lnT>
                    <a:lnB>
                      <a:noFill/>
                    </a:lnB>
                    <a:solidFill>
                      <a:srgbClr val="FFFFFF"/>
                    </a:solidFill>
                  </a:tcPr>
                </a:tc>
                <a:tc>
                  <a:txBody>
                    <a:bodyPr/>
                    <a:lstStyle/>
                    <a:p>
                      <a:pPr algn="ctr">
                        <a:lnSpc>
                          <a:spcPct val="150000"/>
                        </a:lnSpc>
                        <a:spcAft>
                          <a:spcPts val="0"/>
                        </a:spcAft>
                      </a:pPr>
                      <a:r>
                        <a:rPr lang="es-EC" sz="1400">
                          <a:solidFill>
                            <a:srgbClr val="000000"/>
                          </a:solidFill>
                          <a:latin typeface="Times New Roman"/>
                          <a:ea typeface="Times New Roman"/>
                        </a:rPr>
                        <a:t>1</a:t>
                      </a:r>
                      <a:endParaRPr lang="es-EC" sz="1400">
                        <a:solidFill>
                          <a:srgbClr val="7B7B7B"/>
                        </a:solidFill>
                        <a:latin typeface="Times New Roman"/>
                        <a:ea typeface="Times New Roman"/>
                      </a:endParaRPr>
                    </a:p>
                  </a:txBody>
                  <a:tcPr marL="53375" marR="53375" marT="0" marB="0" anchor="ctr">
                    <a:lnL>
                      <a:noFill/>
                    </a:lnL>
                    <a:lnR>
                      <a:noFill/>
                    </a:lnR>
                    <a:lnT w="12700" cap="flat" cmpd="sng" algn="ctr">
                      <a:solidFill>
                        <a:srgbClr val="A5A5A5"/>
                      </a:solidFill>
                      <a:prstDash val="solid"/>
                      <a:round/>
                      <a:headEnd type="none" w="med" len="med"/>
                      <a:tailEnd type="none" w="med" len="med"/>
                    </a:lnT>
                    <a:lnB>
                      <a:noFill/>
                    </a:lnB>
                    <a:solidFill>
                      <a:srgbClr val="FFFFFF"/>
                    </a:solidFill>
                  </a:tcPr>
                </a:tc>
                <a:tc>
                  <a:txBody>
                    <a:bodyPr/>
                    <a:lstStyle/>
                    <a:p>
                      <a:pPr algn="ctr">
                        <a:lnSpc>
                          <a:spcPct val="150000"/>
                        </a:lnSpc>
                        <a:spcAft>
                          <a:spcPts val="0"/>
                        </a:spcAft>
                      </a:pPr>
                      <a:r>
                        <a:rPr lang="es-EC" sz="1400">
                          <a:solidFill>
                            <a:srgbClr val="000000"/>
                          </a:solidFill>
                          <a:latin typeface="Times New Roman"/>
                          <a:ea typeface="Times New Roman"/>
                        </a:rPr>
                        <a:t>24/06/2016</a:t>
                      </a:r>
                      <a:endParaRPr lang="es-EC" sz="1400">
                        <a:solidFill>
                          <a:srgbClr val="7B7B7B"/>
                        </a:solidFill>
                        <a:latin typeface="Times New Roman"/>
                        <a:ea typeface="Times New Roman"/>
                      </a:endParaRPr>
                    </a:p>
                  </a:txBody>
                  <a:tcPr marL="53375" marR="53375" marT="0" marB="0" anchor="ctr">
                    <a:lnL>
                      <a:noFill/>
                    </a:lnL>
                    <a:lnR>
                      <a:noFill/>
                    </a:lnR>
                    <a:lnT w="12700" cap="flat" cmpd="sng" algn="ctr">
                      <a:solidFill>
                        <a:srgbClr val="A5A5A5"/>
                      </a:solidFill>
                      <a:prstDash val="solid"/>
                      <a:round/>
                      <a:headEnd type="none" w="med" len="med"/>
                      <a:tailEnd type="none" w="med" len="med"/>
                    </a:lnT>
                    <a:lnB>
                      <a:noFill/>
                    </a:lnB>
                    <a:solidFill>
                      <a:srgbClr val="FFFFFF"/>
                    </a:solidFill>
                  </a:tcPr>
                </a:tc>
              </a:tr>
              <a:tr h="459015">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50000"/>
                        </a:lnSpc>
                        <a:spcAft>
                          <a:spcPts val="0"/>
                        </a:spcAft>
                      </a:pPr>
                      <a:r>
                        <a:rPr lang="es-EC" sz="1400">
                          <a:solidFill>
                            <a:srgbClr val="000000"/>
                          </a:solidFill>
                          <a:latin typeface="Times New Roman"/>
                          <a:ea typeface="Times New Roman"/>
                        </a:rPr>
                        <a:t>2</a:t>
                      </a:r>
                      <a:endParaRPr lang="es-EC" sz="1400">
                        <a:solidFill>
                          <a:srgbClr val="7B7B7B"/>
                        </a:solidFill>
                        <a:latin typeface="Times New Roman"/>
                        <a:ea typeface="Times New Roman"/>
                      </a:endParaRPr>
                    </a:p>
                  </a:txBody>
                  <a:tcPr marL="53375" marR="53375" marT="0" marB="0" anchor="ctr">
                    <a:lnL>
                      <a:noFill/>
                    </a:lnL>
                    <a:lnR>
                      <a:noFill/>
                    </a:lnR>
                    <a:lnT>
                      <a:noFill/>
                    </a:lnT>
                    <a:lnB>
                      <a:noFill/>
                    </a:lnB>
                    <a:solidFill>
                      <a:srgbClr val="FFFFFF"/>
                    </a:solidFill>
                  </a:tcPr>
                </a:tc>
                <a:tc>
                  <a:txBody>
                    <a:bodyPr/>
                    <a:lstStyle/>
                    <a:p>
                      <a:pPr algn="ctr">
                        <a:lnSpc>
                          <a:spcPct val="150000"/>
                        </a:lnSpc>
                        <a:spcAft>
                          <a:spcPts val="0"/>
                        </a:spcAft>
                      </a:pPr>
                      <a:r>
                        <a:rPr lang="es-EC" sz="1400">
                          <a:solidFill>
                            <a:srgbClr val="000000"/>
                          </a:solidFill>
                          <a:latin typeface="Times New Roman"/>
                          <a:ea typeface="Times New Roman"/>
                        </a:rPr>
                        <a:t>27/06/2016</a:t>
                      </a:r>
                      <a:endParaRPr lang="es-EC" sz="1400">
                        <a:solidFill>
                          <a:srgbClr val="7B7B7B"/>
                        </a:solidFill>
                        <a:latin typeface="Times New Roman"/>
                        <a:ea typeface="Times New Roman"/>
                      </a:endParaRPr>
                    </a:p>
                  </a:txBody>
                  <a:tcPr marL="53375" marR="53375" marT="0" marB="0" anchor="ctr">
                    <a:lnL>
                      <a:noFill/>
                    </a:lnL>
                    <a:lnR>
                      <a:noFill/>
                    </a:lnR>
                    <a:lnT>
                      <a:noFill/>
                    </a:lnT>
                    <a:lnB>
                      <a:noFill/>
                    </a:lnB>
                    <a:solidFill>
                      <a:srgbClr val="FFFFFF"/>
                    </a:solidFill>
                  </a:tcPr>
                </a:tc>
              </a:tr>
              <a:tr h="459015">
                <a:tc rowSpan="2">
                  <a:txBody>
                    <a:bodyPr/>
                    <a:lstStyle/>
                    <a:p>
                      <a:pPr>
                        <a:lnSpc>
                          <a:spcPct val="150000"/>
                        </a:lnSpc>
                        <a:spcAft>
                          <a:spcPts val="0"/>
                        </a:spcAft>
                      </a:pPr>
                      <a:r>
                        <a:rPr lang="es-EC" sz="1400">
                          <a:solidFill>
                            <a:srgbClr val="000000"/>
                          </a:solidFill>
                          <a:latin typeface="Times New Roman"/>
                          <a:ea typeface="Times New Roman"/>
                        </a:rPr>
                        <a:t>Punto2</a:t>
                      </a:r>
                      <a:endParaRPr lang="es-EC" sz="1400">
                        <a:solidFill>
                          <a:srgbClr val="7B7B7B"/>
                        </a:solidFill>
                        <a:latin typeface="Times New Roman"/>
                        <a:ea typeface="Times New Roman"/>
                      </a:endParaRPr>
                    </a:p>
                  </a:txBody>
                  <a:tcPr marL="53375" marR="53375" marT="0" marB="0" anchor="ctr">
                    <a:lnL>
                      <a:noFill/>
                    </a:lnL>
                    <a:lnR>
                      <a:noFill/>
                    </a:lnR>
                    <a:lnT>
                      <a:noFill/>
                    </a:lnT>
                    <a:lnB>
                      <a:noFill/>
                    </a:lnB>
                    <a:solidFill>
                      <a:srgbClr val="FFFFFF"/>
                    </a:solidFill>
                  </a:tcPr>
                </a:tc>
                <a:tc rowSpan="2">
                  <a:txBody>
                    <a:bodyPr/>
                    <a:lstStyle/>
                    <a:p>
                      <a:pPr algn="ctr">
                        <a:lnSpc>
                          <a:spcPct val="150000"/>
                        </a:lnSpc>
                        <a:spcAft>
                          <a:spcPts val="0"/>
                        </a:spcAft>
                      </a:pPr>
                      <a:r>
                        <a:rPr lang="es-EC" sz="1400">
                          <a:solidFill>
                            <a:srgbClr val="000000"/>
                          </a:solidFill>
                          <a:latin typeface="Times New Roman"/>
                          <a:ea typeface="Times New Roman"/>
                        </a:rPr>
                        <a:t>9975021m</a:t>
                      </a:r>
                      <a:endParaRPr lang="es-EC" sz="1400">
                        <a:solidFill>
                          <a:srgbClr val="7B7B7B"/>
                        </a:solidFill>
                        <a:latin typeface="Times New Roman"/>
                        <a:ea typeface="Times New Roman"/>
                      </a:endParaRPr>
                    </a:p>
                  </a:txBody>
                  <a:tcPr marL="53375" marR="53375" marT="0" marB="0" anchor="ctr">
                    <a:lnL>
                      <a:noFill/>
                    </a:lnL>
                    <a:lnR>
                      <a:noFill/>
                    </a:lnR>
                    <a:lnT>
                      <a:noFill/>
                    </a:lnT>
                    <a:lnB>
                      <a:noFill/>
                    </a:lnB>
                    <a:solidFill>
                      <a:srgbClr val="FFFFFF"/>
                    </a:solidFill>
                  </a:tcPr>
                </a:tc>
                <a:tc rowSpan="2">
                  <a:txBody>
                    <a:bodyPr/>
                    <a:lstStyle/>
                    <a:p>
                      <a:pPr algn="ctr">
                        <a:lnSpc>
                          <a:spcPct val="150000"/>
                        </a:lnSpc>
                        <a:spcAft>
                          <a:spcPts val="0"/>
                        </a:spcAft>
                      </a:pPr>
                      <a:r>
                        <a:rPr lang="es-EC" sz="1400">
                          <a:solidFill>
                            <a:srgbClr val="000000"/>
                          </a:solidFill>
                          <a:latin typeface="Times New Roman"/>
                          <a:ea typeface="Times New Roman"/>
                        </a:rPr>
                        <a:t>795303m</a:t>
                      </a:r>
                      <a:endParaRPr lang="es-EC" sz="1400">
                        <a:solidFill>
                          <a:srgbClr val="7B7B7B"/>
                        </a:solidFill>
                        <a:latin typeface="Times New Roman"/>
                        <a:ea typeface="Times New Roman"/>
                      </a:endParaRPr>
                    </a:p>
                  </a:txBody>
                  <a:tcPr marL="53375" marR="53375" marT="0" marB="0" anchor="ctr">
                    <a:lnL>
                      <a:noFill/>
                    </a:lnL>
                    <a:lnR>
                      <a:noFill/>
                    </a:lnR>
                    <a:lnT>
                      <a:noFill/>
                    </a:lnT>
                    <a:lnB>
                      <a:noFill/>
                    </a:lnB>
                    <a:solidFill>
                      <a:srgbClr val="FFFFFF"/>
                    </a:solidFill>
                  </a:tcPr>
                </a:tc>
                <a:tc rowSpan="2">
                  <a:txBody>
                    <a:bodyPr/>
                    <a:lstStyle/>
                    <a:p>
                      <a:pPr algn="ctr">
                        <a:lnSpc>
                          <a:spcPct val="150000"/>
                        </a:lnSpc>
                        <a:spcAft>
                          <a:spcPts val="0"/>
                        </a:spcAft>
                      </a:pPr>
                      <a:r>
                        <a:rPr lang="es-EC" sz="1400">
                          <a:solidFill>
                            <a:srgbClr val="000000"/>
                          </a:solidFill>
                          <a:latin typeface="Times New Roman"/>
                          <a:ea typeface="Times New Roman"/>
                        </a:rPr>
                        <a:t>2589</a:t>
                      </a:r>
                      <a:endParaRPr lang="es-EC" sz="1400">
                        <a:solidFill>
                          <a:srgbClr val="7B7B7B"/>
                        </a:solidFill>
                        <a:latin typeface="Times New Roman"/>
                        <a:ea typeface="Times New Roman"/>
                      </a:endParaRPr>
                    </a:p>
                  </a:txBody>
                  <a:tcPr marL="53375" marR="53375" marT="0" marB="0" anchor="ctr">
                    <a:lnL>
                      <a:noFill/>
                    </a:lnL>
                    <a:lnR>
                      <a:noFill/>
                    </a:lnR>
                    <a:lnT>
                      <a:noFill/>
                    </a:lnT>
                    <a:lnB>
                      <a:noFill/>
                    </a:lnB>
                    <a:solidFill>
                      <a:srgbClr val="FFFFFF"/>
                    </a:solidFill>
                  </a:tcPr>
                </a:tc>
                <a:tc rowSpan="2">
                  <a:txBody>
                    <a:bodyPr/>
                    <a:lstStyle/>
                    <a:p>
                      <a:pPr algn="ctr">
                        <a:lnSpc>
                          <a:spcPct val="150000"/>
                        </a:lnSpc>
                        <a:spcAft>
                          <a:spcPts val="0"/>
                        </a:spcAft>
                      </a:pPr>
                      <a:r>
                        <a:rPr lang="es-EC" sz="1400">
                          <a:solidFill>
                            <a:srgbClr val="000000"/>
                          </a:solidFill>
                          <a:latin typeface="Times New Roman"/>
                          <a:ea typeface="Times New Roman"/>
                        </a:rPr>
                        <a:t>Pifo</a:t>
                      </a:r>
                      <a:endParaRPr lang="es-EC" sz="1400">
                        <a:solidFill>
                          <a:srgbClr val="7B7B7B"/>
                        </a:solidFill>
                        <a:latin typeface="Times New Roman"/>
                        <a:ea typeface="Times New Roman"/>
                      </a:endParaRPr>
                    </a:p>
                  </a:txBody>
                  <a:tcPr marL="53375" marR="53375" marT="0" marB="0" anchor="ctr">
                    <a:lnL>
                      <a:noFill/>
                    </a:lnL>
                    <a:lnR>
                      <a:noFill/>
                    </a:lnR>
                    <a:lnT>
                      <a:noFill/>
                    </a:lnT>
                    <a:lnB>
                      <a:noFill/>
                    </a:lnB>
                    <a:solidFill>
                      <a:srgbClr val="FFFFFF"/>
                    </a:solidFill>
                  </a:tcPr>
                </a:tc>
                <a:tc>
                  <a:txBody>
                    <a:bodyPr/>
                    <a:lstStyle/>
                    <a:p>
                      <a:pPr algn="ctr">
                        <a:lnSpc>
                          <a:spcPct val="150000"/>
                        </a:lnSpc>
                        <a:spcAft>
                          <a:spcPts val="0"/>
                        </a:spcAft>
                      </a:pPr>
                      <a:r>
                        <a:rPr lang="es-EC" sz="1400">
                          <a:solidFill>
                            <a:srgbClr val="000000"/>
                          </a:solidFill>
                          <a:latin typeface="Times New Roman"/>
                          <a:ea typeface="Times New Roman"/>
                        </a:rPr>
                        <a:t>3</a:t>
                      </a:r>
                      <a:endParaRPr lang="es-EC" sz="1400">
                        <a:solidFill>
                          <a:srgbClr val="7B7B7B"/>
                        </a:solidFill>
                        <a:latin typeface="Times New Roman"/>
                        <a:ea typeface="Times New Roman"/>
                      </a:endParaRPr>
                    </a:p>
                  </a:txBody>
                  <a:tcPr marL="53375" marR="53375" marT="0" marB="0" anchor="ctr">
                    <a:lnL>
                      <a:noFill/>
                    </a:lnL>
                    <a:lnR>
                      <a:noFill/>
                    </a:lnR>
                    <a:lnT>
                      <a:noFill/>
                    </a:lnT>
                    <a:lnB>
                      <a:noFill/>
                    </a:lnB>
                    <a:solidFill>
                      <a:srgbClr val="FFFFFF"/>
                    </a:solidFill>
                  </a:tcPr>
                </a:tc>
                <a:tc>
                  <a:txBody>
                    <a:bodyPr/>
                    <a:lstStyle/>
                    <a:p>
                      <a:pPr algn="ctr">
                        <a:lnSpc>
                          <a:spcPct val="150000"/>
                        </a:lnSpc>
                        <a:spcAft>
                          <a:spcPts val="0"/>
                        </a:spcAft>
                      </a:pPr>
                      <a:r>
                        <a:rPr lang="es-EC" sz="1400">
                          <a:solidFill>
                            <a:srgbClr val="000000"/>
                          </a:solidFill>
                          <a:latin typeface="Times New Roman"/>
                          <a:ea typeface="Times New Roman"/>
                        </a:rPr>
                        <a:t>29/06/2016</a:t>
                      </a:r>
                      <a:endParaRPr lang="es-EC" sz="1400">
                        <a:solidFill>
                          <a:srgbClr val="7B7B7B"/>
                        </a:solidFill>
                        <a:latin typeface="Times New Roman"/>
                        <a:ea typeface="Times New Roman"/>
                      </a:endParaRPr>
                    </a:p>
                  </a:txBody>
                  <a:tcPr marL="53375" marR="53375" marT="0" marB="0" anchor="ctr">
                    <a:lnL>
                      <a:noFill/>
                    </a:lnL>
                    <a:lnR>
                      <a:noFill/>
                    </a:lnR>
                    <a:lnT>
                      <a:noFill/>
                    </a:lnT>
                    <a:lnB>
                      <a:noFill/>
                    </a:lnB>
                    <a:solidFill>
                      <a:srgbClr val="FFFFFF"/>
                    </a:solidFill>
                  </a:tcPr>
                </a:tc>
              </a:tr>
              <a:tr h="459015">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50000"/>
                        </a:lnSpc>
                        <a:spcAft>
                          <a:spcPts val="0"/>
                        </a:spcAft>
                      </a:pPr>
                      <a:r>
                        <a:rPr lang="es-EC" sz="1400" dirty="0">
                          <a:solidFill>
                            <a:srgbClr val="000000"/>
                          </a:solidFill>
                          <a:latin typeface="Times New Roman"/>
                          <a:ea typeface="Times New Roman"/>
                        </a:rPr>
                        <a:t>4</a:t>
                      </a:r>
                      <a:endParaRPr lang="es-EC" sz="1400" dirty="0">
                        <a:solidFill>
                          <a:srgbClr val="7B7B7B"/>
                        </a:solidFill>
                        <a:latin typeface="Times New Roman"/>
                        <a:ea typeface="Times New Roman"/>
                      </a:endParaRPr>
                    </a:p>
                  </a:txBody>
                  <a:tcPr marL="53375" marR="53375" marT="0" marB="0" anchor="ctr">
                    <a:lnL>
                      <a:noFill/>
                    </a:lnL>
                    <a:lnR>
                      <a:noFill/>
                    </a:lnR>
                    <a:lnT>
                      <a:noFill/>
                    </a:lnT>
                    <a:lnB>
                      <a:noFill/>
                    </a:lnB>
                    <a:solidFill>
                      <a:srgbClr val="FFFFFF"/>
                    </a:solidFill>
                  </a:tcPr>
                </a:tc>
                <a:tc>
                  <a:txBody>
                    <a:bodyPr/>
                    <a:lstStyle/>
                    <a:p>
                      <a:pPr algn="ctr">
                        <a:lnSpc>
                          <a:spcPct val="150000"/>
                        </a:lnSpc>
                        <a:spcAft>
                          <a:spcPts val="0"/>
                        </a:spcAft>
                      </a:pPr>
                      <a:r>
                        <a:rPr lang="es-EC" sz="1400">
                          <a:solidFill>
                            <a:srgbClr val="000000"/>
                          </a:solidFill>
                          <a:latin typeface="Times New Roman"/>
                          <a:ea typeface="Times New Roman"/>
                        </a:rPr>
                        <a:t>01/07/2016</a:t>
                      </a:r>
                      <a:endParaRPr lang="es-EC" sz="1400">
                        <a:solidFill>
                          <a:srgbClr val="7B7B7B"/>
                        </a:solidFill>
                        <a:latin typeface="Times New Roman"/>
                        <a:ea typeface="Times New Roman"/>
                      </a:endParaRPr>
                    </a:p>
                  </a:txBody>
                  <a:tcPr marL="53375" marR="53375" marT="0" marB="0" anchor="ctr">
                    <a:lnL>
                      <a:noFill/>
                    </a:lnL>
                    <a:lnR>
                      <a:noFill/>
                    </a:lnR>
                    <a:lnT>
                      <a:noFill/>
                    </a:lnT>
                    <a:lnB>
                      <a:noFill/>
                    </a:lnB>
                    <a:solidFill>
                      <a:srgbClr val="FFFFFF"/>
                    </a:solidFill>
                  </a:tcPr>
                </a:tc>
              </a:tr>
              <a:tr h="459015">
                <a:tc rowSpan="2">
                  <a:txBody>
                    <a:bodyPr/>
                    <a:lstStyle/>
                    <a:p>
                      <a:pPr>
                        <a:lnSpc>
                          <a:spcPct val="150000"/>
                        </a:lnSpc>
                        <a:spcAft>
                          <a:spcPts val="0"/>
                        </a:spcAft>
                      </a:pPr>
                      <a:r>
                        <a:rPr lang="es-EC" sz="1400">
                          <a:solidFill>
                            <a:srgbClr val="000000"/>
                          </a:solidFill>
                          <a:latin typeface="Times New Roman"/>
                          <a:ea typeface="Times New Roman"/>
                        </a:rPr>
                        <a:t>Punto 3</a:t>
                      </a:r>
                      <a:endParaRPr lang="es-EC" sz="1400">
                        <a:solidFill>
                          <a:srgbClr val="7B7B7B"/>
                        </a:solidFill>
                        <a:latin typeface="Times New Roman"/>
                        <a:ea typeface="Times New Roman"/>
                      </a:endParaRPr>
                    </a:p>
                  </a:txBody>
                  <a:tcPr marL="53375" marR="53375" marT="0" marB="0" anchor="ctr">
                    <a:lnL>
                      <a:noFill/>
                    </a:lnL>
                    <a:lnR>
                      <a:noFill/>
                    </a:lnR>
                    <a:lnT>
                      <a:noFill/>
                    </a:lnT>
                    <a:lnB w="12700" cap="flat" cmpd="sng" algn="ctr">
                      <a:solidFill>
                        <a:srgbClr val="A5A5A5"/>
                      </a:solidFill>
                      <a:prstDash val="solid"/>
                      <a:round/>
                      <a:headEnd type="none" w="med" len="med"/>
                      <a:tailEnd type="none" w="med" len="med"/>
                    </a:lnB>
                    <a:solidFill>
                      <a:srgbClr val="FFFFFF"/>
                    </a:solidFill>
                  </a:tcPr>
                </a:tc>
                <a:tc rowSpan="2">
                  <a:txBody>
                    <a:bodyPr/>
                    <a:lstStyle/>
                    <a:p>
                      <a:pPr algn="ctr">
                        <a:lnSpc>
                          <a:spcPct val="150000"/>
                        </a:lnSpc>
                        <a:spcAft>
                          <a:spcPts val="0"/>
                        </a:spcAft>
                      </a:pPr>
                      <a:r>
                        <a:rPr lang="es-EC" sz="1400">
                          <a:solidFill>
                            <a:srgbClr val="000000"/>
                          </a:solidFill>
                          <a:latin typeface="Times New Roman"/>
                          <a:ea typeface="Times New Roman"/>
                        </a:rPr>
                        <a:t>9978837m</a:t>
                      </a:r>
                      <a:endParaRPr lang="es-EC" sz="1400">
                        <a:solidFill>
                          <a:srgbClr val="7B7B7B"/>
                        </a:solidFill>
                        <a:latin typeface="Times New Roman"/>
                        <a:ea typeface="Times New Roman"/>
                      </a:endParaRPr>
                    </a:p>
                  </a:txBody>
                  <a:tcPr marL="53375" marR="53375" marT="0" marB="0" anchor="ctr">
                    <a:lnL>
                      <a:noFill/>
                    </a:lnL>
                    <a:lnR>
                      <a:noFill/>
                    </a:lnR>
                    <a:lnT>
                      <a:noFill/>
                    </a:lnT>
                    <a:lnB w="12700" cap="flat" cmpd="sng" algn="ctr">
                      <a:solidFill>
                        <a:srgbClr val="A5A5A5"/>
                      </a:solidFill>
                      <a:prstDash val="solid"/>
                      <a:round/>
                      <a:headEnd type="none" w="med" len="med"/>
                      <a:tailEnd type="none" w="med" len="med"/>
                    </a:lnB>
                    <a:solidFill>
                      <a:srgbClr val="FFFFFF"/>
                    </a:solidFill>
                  </a:tcPr>
                </a:tc>
                <a:tc rowSpan="2">
                  <a:txBody>
                    <a:bodyPr/>
                    <a:lstStyle/>
                    <a:p>
                      <a:pPr algn="ctr">
                        <a:lnSpc>
                          <a:spcPct val="150000"/>
                        </a:lnSpc>
                        <a:spcAft>
                          <a:spcPts val="0"/>
                        </a:spcAft>
                      </a:pPr>
                      <a:r>
                        <a:rPr lang="es-EC" sz="1400" dirty="0">
                          <a:solidFill>
                            <a:srgbClr val="000000"/>
                          </a:solidFill>
                          <a:latin typeface="Times New Roman"/>
                          <a:ea typeface="Times New Roman"/>
                        </a:rPr>
                        <a:t>793035m</a:t>
                      </a:r>
                      <a:endParaRPr lang="es-EC" sz="1400" dirty="0">
                        <a:solidFill>
                          <a:srgbClr val="7B7B7B"/>
                        </a:solidFill>
                        <a:latin typeface="Times New Roman"/>
                        <a:ea typeface="Times New Roman"/>
                      </a:endParaRPr>
                    </a:p>
                  </a:txBody>
                  <a:tcPr marL="53375" marR="53375" marT="0" marB="0" anchor="ctr">
                    <a:lnL>
                      <a:noFill/>
                    </a:lnL>
                    <a:lnR>
                      <a:noFill/>
                    </a:lnR>
                    <a:lnT>
                      <a:noFill/>
                    </a:lnT>
                    <a:lnB w="12700" cap="flat" cmpd="sng" algn="ctr">
                      <a:solidFill>
                        <a:srgbClr val="A5A5A5"/>
                      </a:solidFill>
                      <a:prstDash val="solid"/>
                      <a:round/>
                      <a:headEnd type="none" w="med" len="med"/>
                      <a:tailEnd type="none" w="med" len="med"/>
                    </a:lnB>
                    <a:solidFill>
                      <a:srgbClr val="FFFFFF"/>
                    </a:solidFill>
                  </a:tcPr>
                </a:tc>
                <a:tc rowSpan="2">
                  <a:txBody>
                    <a:bodyPr/>
                    <a:lstStyle/>
                    <a:p>
                      <a:pPr algn="ctr">
                        <a:lnSpc>
                          <a:spcPct val="150000"/>
                        </a:lnSpc>
                        <a:spcAft>
                          <a:spcPts val="0"/>
                        </a:spcAft>
                      </a:pPr>
                      <a:r>
                        <a:rPr lang="es-EC" sz="1400" dirty="0" smtClean="0">
                          <a:solidFill>
                            <a:srgbClr val="000000"/>
                          </a:solidFill>
                          <a:latin typeface="Times New Roman"/>
                          <a:ea typeface="Times New Roman"/>
                        </a:rPr>
                        <a:t>2434</a:t>
                      </a:r>
                      <a:endParaRPr lang="es-EC" sz="1400" dirty="0">
                        <a:solidFill>
                          <a:srgbClr val="7B7B7B"/>
                        </a:solidFill>
                        <a:latin typeface="Times New Roman"/>
                        <a:ea typeface="Times New Roman"/>
                      </a:endParaRPr>
                    </a:p>
                  </a:txBody>
                  <a:tcPr marL="53375" marR="53375" marT="0" marB="0" anchor="ctr">
                    <a:lnL>
                      <a:noFill/>
                    </a:lnL>
                    <a:lnR>
                      <a:noFill/>
                    </a:lnR>
                    <a:lnT>
                      <a:noFill/>
                    </a:lnT>
                    <a:lnB w="12700" cap="flat" cmpd="sng" algn="ctr">
                      <a:solidFill>
                        <a:srgbClr val="A5A5A5"/>
                      </a:solidFill>
                      <a:prstDash val="solid"/>
                      <a:round/>
                      <a:headEnd type="none" w="med" len="med"/>
                      <a:tailEnd type="none" w="med" len="med"/>
                    </a:lnB>
                    <a:solidFill>
                      <a:srgbClr val="FFFFFF"/>
                    </a:solidFill>
                  </a:tcPr>
                </a:tc>
                <a:tc rowSpan="2">
                  <a:txBody>
                    <a:bodyPr/>
                    <a:lstStyle/>
                    <a:p>
                      <a:pPr algn="ctr">
                        <a:lnSpc>
                          <a:spcPct val="150000"/>
                        </a:lnSpc>
                        <a:spcAft>
                          <a:spcPts val="0"/>
                        </a:spcAft>
                      </a:pPr>
                      <a:r>
                        <a:rPr lang="es-EC" sz="1400">
                          <a:solidFill>
                            <a:srgbClr val="000000"/>
                          </a:solidFill>
                          <a:latin typeface="Times New Roman"/>
                          <a:ea typeface="Times New Roman"/>
                        </a:rPr>
                        <a:t>Puembo</a:t>
                      </a:r>
                      <a:endParaRPr lang="es-EC" sz="1400">
                        <a:solidFill>
                          <a:srgbClr val="7B7B7B"/>
                        </a:solidFill>
                        <a:latin typeface="Times New Roman"/>
                        <a:ea typeface="Times New Roman"/>
                      </a:endParaRPr>
                    </a:p>
                  </a:txBody>
                  <a:tcPr marL="53375" marR="53375" marT="0" marB="0" anchor="ctr">
                    <a:lnL>
                      <a:noFill/>
                    </a:lnL>
                    <a:lnR>
                      <a:noFill/>
                    </a:lnR>
                    <a:lnT>
                      <a:noFill/>
                    </a:lnT>
                    <a:lnB w="12700" cap="flat" cmpd="sng" algn="ctr">
                      <a:solidFill>
                        <a:srgbClr val="A5A5A5"/>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a:solidFill>
                            <a:srgbClr val="000000"/>
                          </a:solidFill>
                          <a:latin typeface="Times New Roman"/>
                          <a:ea typeface="Times New Roman"/>
                        </a:rPr>
                        <a:t>5</a:t>
                      </a:r>
                      <a:endParaRPr lang="es-EC" sz="1400">
                        <a:solidFill>
                          <a:srgbClr val="7B7B7B"/>
                        </a:solidFill>
                        <a:latin typeface="Times New Roman"/>
                        <a:ea typeface="Times New Roman"/>
                      </a:endParaRPr>
                    </a:p>
                  </a:txBody>
                  <a:tcPr marL="53375" marR="53375" marT="0" marB="0" anchor="ctr">
                    <a:lnL>
                      <a:noFill/>
                    </a:lnL>
                    <a:lnR>
                      <a:noFill/>
                    </a:lnR>
                    <a:lnT>
                      <a:noFill/>
                    </a:lnT>
                    <a:lnB>
                      <a:noFill/>
                    </a:lnB>
                    <a:solidFill>
                      <a:srgbClr val="FFFFFF"/>
                    </a:solidFill>
                  </a:tcPr>
                </a:tc>
                <a:tc>
                  <a:txBody>
                    <a:bodyPr/>
                    <a:lstStyle/>
                    <a:p>
                      <a:pPr algn="ctr">
                        <a:lnSpc>
                          <a:spcPct val="150000"/>
                        </a:lnSpc>
                        <a:spcAft>
                          <a:spcPts val="0"/>
                        </a:spcAft>
                      </a:pPr>
                      <a:r>
                        <a:rPr lang="es-EC" sz="1400">
                          <a:solidFill>
                            <a:srgbClr val="000000"/>
                          </a:solidFill>
                          <a:latin typeface="Times New Roman"/>
                          <a:ea typeface="Times New Roman"/>
                        </a:rPr>
                        <a:t>04/07/2016</a:t>
                      </a:r>
                      <a:endParaRPr lang="es-EC" sz="1400">
                        <a:solidFill>
                          <a:srgbClr val="7B7B7B"/>
                        </a:solidFill>
                        <a:latin typeface="Times New Roman"/>
                        <a:ea typeface="Times New Roman"/>
                      </a:endParaRPr>
                    </a:p>
                  </a:txBody>
                  <a:tcPr marL="53375" marR="53375" marT="0" marB="0" anchor="ctr">
                    <a:lnL>
                      <a:noFill/>
                    </a:lnL>
                    <a:lnR>
                      <a:noFill/>
                    </a:lnR>
                    <a:lnT>
                      <a:noFill/>
                    </a:lnT>
                    <a:lnB>
                      <a:noFill/>
                    </a:lnB>
                    <a:solidFill>
                      <a:srgbClr val="FFFFFF"/>
                    </a:solidFill>
                  </a:tcPr>
                </a:tc>
              </a:tr>
              <a:tr h="459015">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50000"/>
                        </a:lnSpc>
                        <a:spcAft>
                          <a:spcPts val="0"/>
                        </a:spcAft>
                      </a:pPr>
                      <a:r>
                        <a:rPr lang="es-EC" sz="1400">
                          <a:solidFill>
                            <a:srgbClr val="000000"/>
                          </a:solidFill>
                          <a:latin typeface="Times New Roman"/>
                          <a:ea typeface="Times New Roman"/>
                        </a:rPr>
                        <a:t>6</a:t>
                      </a:r>
                      <a:endParaRPr lang="es-EC" sz="1400">
                        <a:solidFill>
                          <a:srgbClr val="7B7B7B"/>
                        </a:solidFill>
                        <a:latin typeface="Times New Roman"/>
                        <a:ea typeface="Times New Roman"/>
                      </a:endParaRPr>
                    </a:p>
                  </a:txBody>
                  <a:tcPr marL="53375" marR="53375" marT="0" marB="0" anchor="ctr">
                    <a:lnL>
                      <a:noFill/>
                    </a:lnL>
                    <a:lnR>
                      <a:noFill/>
                    </a:lnR>
                    <a:lnT>
                      <a:noFill/>
                    </a:lnT>
                    <a:lnB w="12700" cap="flat" cmpd="sng" algn="ctr">
                      <a:solidFill>
                        <a:srgbClr val="A5A5A5"/>
                      </a:solidFill>
                      <a:prstDash val="solid"/>
                      <a:round/>
                      <a:headEnd type="none" w="med" len="med"/>
                      <a:tailEnd type="none" w="med" len="med"/>
                    </a:lnB>
                    <a:solidFill>
                      <a:srgbClr val="FFFFFF"/>
                    </a:solidFill>
                  </a:tcPr>
                </a:tc>
                <a:tc>
                  <a:txBody>
                    <a:bodyPr/>
                    <a:lstStyle/>
                    <a:p>
                      <a:pPr algn="ctr">
                        <a:lnSpc>
                          <a:spcPct val="150000"/>
                        </a:lnSpc>
                        <a:spcAft>
                          <a:spcPts val="0"/>
                        </a:spcAft>
                      </a:pPr>
                      <a:r>
                        <a:rPr lang="es-EC" sz="1400" dirty="0">
                          <a:solidFill>
                            <a:srgbClr val="000000"/>
                          </a:solidFill>
                          <a:latin typeface="Times New Roman"/>
                          <a:ea typeface="Times New Roman"/>
                        </a:rPr>
                        <a:t>06/07/2016</a:t>
                      </a:r>
                      <a:endParaRPr lang="es-EC" sz="1400" dirty="0">
                        <a:solidFill>
                          <a:srgbClr val="7B7B7B"/>
                        </a:solidFill>
                        <a:latin typeface="Times New Roman"/>
                        <a:ea typeface="Times New Roman"/>
                      </a:endParaRPr>
                    </a:p>
                  </a:txBody>
                  <a:tcPr marL="53375" marR="53375" marT="0" marB="0" anchor="ctr">
                    <a:lnL>
                      <a:noFill/>
                    </a:lnL>
                    <a:lnR>
                      <a:noFill/>
                    </a:lnR>
                    <a:lnT>
                      <a:noFill/>
                    </a:lnT>
                    <a:lnB w="12700" cap="flat" cmpd="sng" algn="ctr">
                      <a:solidFill>
                        <a:srgbClr val="A5A5A5"/>
                      </a:solidFill>
                      <a:prstDash val="solid"/>
                      <a:round/>
                      <a:headEnd type="none" w="med" len="med"/>
                      <a:tailEnd type="none" w="med" len="med"/>
                    </a:lnB>
                    <a:solidFill>
                      <a:srgbClr val="FFFFFF"/>
                    </a:solidFill>
                  </a:tcPr>
                </a:tc>
              </a:tr>
            </a:tbl>
          </a:graphicData>
        </a:graphic>
      </p:graphicFrame>
      <p:sp>
        <p:nvSpPr>
          <p:cNvPr id="8" name="1 Título"/>
          <p:cNvSpPr>
            <a:spLocks noGrp="1"/>
          </p:cNvSpPr>
          <p:nvPr>
            <p:ph type="title"/>
          </p:nvPr>
        </p:nvSpPr>
        <p:spPr>
          <a:xfrm>
            <a:off x="457200" y="0"/>
            <a:ext cx="8229600" cy="1143000"/>
          </a:xfrm>
        </p:spPr>
        <p:txBody>
          <a:bodyPr/>
          <a:lstStyle/>
          <a:p>
            <a:pPr algn="l"/>
            <a:r>
              <a:rPr lang="es-EC" dirty="0" smtClean="0">
                <a:solidFill>
                  <a:schemeClr val="tx1"/>
                </a:solidFill>
              </a:rPr>
              <a:t>                                                             METODOLOGÍA</a:t>
            </a:r>
            <a:br>
              <a:rPr lang="es-EC" dirty="0" smtClean="0">
                <a:solidFill>
                  <a:schemeClr val="tx1"/>
                </a:solidFill>
              </a:rPr>
            </a:br>
            <a:r>
              <a:rPr lang="es-EC" dirty="0" smtClean="0">
                <a:solidFill>
                  <a:schemeClr val="tx1"/>
                </a:solidFill>
              </a:rPr>
              <a:t>Ubicación geográfica de los sitios de muestreo en el canal secundario </a:t>
            </a:r>
            <a:r>
              <a:rPr lang="es-EC" dirty="0" err="1" smtClean="0">
                <a:solidFill>
                  <a:schemeClr val="tx1"/>
                </a:solidFill>
              </a:rPr>
              <a:t>Pifo</a:t>
            </a:r>
            <a:r>
              <a:rPr lang="es-EC" dirty="0" smtClean="0">
                <a:solidFill>
                  <a:schemeClr val="tx1"/>
                </a:solidFill>
              </a:rPr>
              <a:t> – </a:t>
            </a:r>
            <a:r>
              <a:rPr lang="es-EC" dirty="0" err="1" smtClean="0">
                <a:solidFill>
                  <a:schemeClr val="tx1"/>
                </a:solidFill>
              </a:rPr>
              <a:t>Puembo</a:t>
            </a:r>
            <a:r>
              <a:rPr lang="es-EC" dirty="0" smtClean="0">
                <a:solidFill>
                  <a:schemeClr val="tx1"/>
                </a:solidFill>
              </a:rPr>
              <a:t> del Sistema de Riego El Pisque </a:t>
            </a:r>
            <a:r>
              <a:rPr lang="es-EC" dirty="0" smtClean="0"/>
              <a:t/>
            </a:r>
            <a:br>
              <a:rPr lang="es-EC" dirty="0" smtClean="0"/>
            </a:br>
            <a:endParaRPr lang="es-EC" dirty="0">
              <a:solidFill>
                <a:schemeClr val="tx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Resultado de imagen para CHOCHO"/>
          <p:cNvSpPr>
            <a:spLocks noChangeAspect="1" noChangeArrowheads="1"/>
          </p:cNvSpPr>
          <p:nvPr/>
        </p:nvSpPr>
        <p:spPr bwMode="auto">
          <a:xfrm>
            <a:off x="155575" y="-2506663"/>
            <a:ext cx="5857875" cy="52292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4" name="Rectangle 2"/>
          <p:cNvSpPr txBox="1">
            <a:spLocks noChangeArrowheads="1"/>
          </p:cNvSpPr>
          <p:nvPr/>
        </p:nvSpPr>
        <p:spPr bwMode="auto">
          <a:xfrm>
            <a:off x="683568" y="131763"/>
            <a:ext cx="8229600" cy="5715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0" lvl="2" eaLnBrk="1" hangingPunct="1">
              <a:defRPr/>
            </a:pPr>
            <a:r>
              <a:rPr lang="es-ES" kern="0" dirty="0" smtClean="0">
                <a:solidFill>
                  <a:schemeClr val="tx1"/>
                </a:solidFill>
              </a:rPr>
              <a:t>INTRODUCCIÓN</a:t>
            </a:r>
            <a:endParaRPr lang="es-EC" kern="0" dirty="0" smtClean="0">
              <a:solidFill>
                <a:schemeClr val="tx1"/>
              </a:solidFill>
            </a:endParaRPr>
          </a:p>
        </p:txBody>
      </p:sp>
      <p:graphicFrame>
        <p:nvGraphicFramePr>
          <p:cNvPr id="5" name="Diagrama 4"/>
          <p:cNvGraphicFramePr/>
          <p:nvPr>
            <p:extLst>
              <p:ext uri="{D42A27DB-BD31-4B8C-83A1-F6EECF244321}">
                <p14:modId xmlns:p14="http://schemas.microsoft.com/office/powerpoint/2010/main" val="2004442488"/>
              </p:ext>
            </p:extLst>
          </p:nvPr>
        </p:nvGraphicFramePr>
        <p:xfrm>
          <a:off x="447471" y="703263"/>
          <a:ext cx="8712968" cy="53180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2 Rectángulo"/>
          <p:cNvSpPr/>
          <p:nvPr/>
        </p:nvSpPr>
        <p:spPr>
          <a:xfrm>
            <a:off x="0" y="6237312"/>
            <a:ext cx="6912768" cy="692497"/>
          </a:xfrm>
          <a:prstGeom prst="rect">
            <a:avLst/>
          </a:prstGeom>
        </p:spPr>
        <p:txBody>
          <a:bodyPr wrap="square">
            <a:spAutoFit/>
          </a:bodyPr>
          <a:lstStyle/>
          <a:p>
            <a:pPr algn="just"/>
            <a:r>
              <a:rPr lang="en-US" sz="1300" b="1" dirty="0" smtClean="0">
                <a:latin typeface="Times New Roman" pitchFamily="18" charset="0"/>
                <a:cs typeface="Times New Roman" pitchFamily="18" charset="0"/>
              </a:rPr>
              <a:t>Fuentes:</a:t>
            </a:r>
          </a:p>
          <a:p>
            <a:pPr algn="just"/>
            <a:r>
              <a:rPr lang="en-US" sz="1300" dirty="0" smtClean="0">
                <a:latin typeface="Times New Roman" pitchFamily="18" charset="0"/>
                <a:cs typeface="Times New Roman" pitchFamily="18" charset="0"/>
              </a:rPr>
              <a:t>SENAGUA, 2015</a:t>
            </a:r>
          </a:p>
          <a:p>
            <a:pPr algn="just"/>
            <a:r>
              <a:rPr lang="en-US" sz="1300" dirty="0" smtClean="0">
                <a:latin typeface="Times New Roman" pitchFamily="18" charset="0"/>
                <a:cs typeface="Times New Roman" pitchFamily="18" charset="0"/>
              </a:rPr>
              <a:t>JGUSRP, 2015</a:t>
            </a:r>
            <a:endParaRPr lang="en-US" sz="13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3745225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3999" cy="841829"/>
          </a:xfrm>
        </p:spPr>
        <p:txBody>
          <a:bodyPr/>
          <a:lstStyle/>
          <a:p>
            <a:pPr algn="l"/>
            <a:r>
              <a:rPr lang="es-EC" dirty="0" smtClean="0">
                <a:solidFill>
                  <a:schemeClr val="tx1"/>
                </a:solidFill>
              </a:rPr>
              <a:t>                                                                METODOLOGÍA</a:t>
            </a:r>
            <a:br>
              <a:rPr lang="es-EC" dirty="0" smtClean="0">
                <a:solidFill>
                  <a:schemeClr val="tx1"/>
                </a:solidFill>
              </a:rPr>
            </a:br>
            <a:r>
              <a:rPr lang="es-EC" sz="2800" dirty="0" smtClean="0">
                <a:solidFill>
                  <a:schemeClr val="tx1"/>
                </a:solidFill>
              </a:rPr>
              <a:t>Proceso  para la determinación de metales en el agua de riego</a:t>
            </a:r>
            <a:r>
              <a:rPr lang="es-EC" dirty="0" smtClean="0">
                <a:solidFill>
                  <a:schemeClr val="tx1"/>
                </a:solidFill>
              </a:rPr>
              <a:t/>
            </a:r>
            <a:br>
              <a:rPr lang="es-EC" dirty="0" smtClean="0">
                <a:solidFill>
                  <a:schemeClr val="tx1"/>
                </a:solidFill>
              </a:rPr>
            </a:br>
            <a:endParaRPr lang="es-EC" dirty="0"/>
          </a:p>
        </p:txBody>
      </p:sp>
      <p:graphicFrame>
        <p:nvGraphicFramePr>
          <p:cNvPr id="10" name="9 Diagrama"/>
          <p:cNvGraphicFramePr/>
          <p:nvPr>
            <p:extLst>
              <p:ext uri="{D42A27DB-BD31-4B8C-83A1-F6EECF244321}">
                <p14:modId xmlns:p14="http://schemas.microsoft.com/office/powerpoint/2010/main" val="2910872160"/>
              </p:ext>
            </p:extLst>
          </p:nvPr>
        </p:nvGraphicFramePr>
        <p:xfrm>
          <a:off x="0" y="1233714"/>
          <a:ext cx="6081485" cy="47606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2530" name="Picture 2" descr="D:\TESIS LEO ABRIL 2017\FOTOS TESIS\20160708_101144.jpg"/>
          <p:cNvPicPr>
            <a:picLocks noChangeAspect="1" noChangeArrowheads="1"/>
          </p:cNvPicPr>
          <p:nvPr/>
        </p:nvPicPr>
        <p:blipFill>
          <a:blip r:embed="rId7" cstate="print"/>
          <a:srcRect/>
          <a:stretch>
            <a:fillRect/>
          </a:stretch>
        </p:blipFill>
        <p:spPr bwMode="auto">
          <a:xfrm>
            <a:off x="6168571" y="3672114"/>
            <a:ext cx="2786743" cy="2188028"/>
          </a:xfrm>
          <a:prstGeom prst="rect">
            <a:avLst/>
          </a:prstGeom>
          <a:noFill/>
        </p:spPr>
      </p:pic>
      <p:pic>
        <p:nvPicPr>
          <p:cNvPr id="22531" name="Picture 3" descr="D:\TESIS LEO ABRIL 2017\FOTOS TESIS\20160706_090215.jpg"/>
          <p:cNvPicPr>
            <a:picLocks noChangeAspect="1" noChangeArrowheads="1"/>
          </p:cNvPicPr>
          <p:nvPr/>
        </p:nvPicPr>
        <p:blipFill>
          <a:blip r:embed="rId8" cstate="print"/>
          <a:srcRect/>
          <a:stretch>
            <a:fillRect/>
          </a:stretch>
        </p:blipFill>
        <p:spPr bwMode="auto">
          <a:xfrm>
            <a:off x="6154056" y="932543"/>
            <a:ext cx="2815771" cy="2608944"/>
          </a:xfrm>
          <a:prstGeom prst="rect">
            <a:avLst/>
          </a:prstGeom>
          <a:noFill/>
        </p:spPr>
      </p:pic>
      <p:sp>
        <p:nvSpPr>
          <p:cNvPr id="6" name="CuadroTexto 5"/>
          <p:cNvSpPr txBox="1"/>
          <p:nvPr/>
        </p:nvSpPr>
        <p:spPr>
          <a:xfrm>
            <a:off x="187744" y="6331469"/>
            <a:ext cx="2780309" cy="461665"/>
          </a:xfrm>
          <a:prstGeom prst="rect">
            <a:avLst/>
          </a:prstGeom>
          <a:noFill/>
        </p:spPr>
        <p:txBody>
          <a:bodyPr wrap="square" rtlCol="0">
            <a:spAutoFit/>
          </a:bodyPr>
          <a:lstStyle/>
          <a:p>
            <a:r>
              <a:rPr lang="es-EC" sz="1200" b="1" dirty="0" smtClean="0"/>
              <a:t>Fuente:</a:t>
            </a:r>
          </a:p>
          <a:p>
            <a:r>
              <a:rPr lang="es-EC" sz="1200" dirty="0" smtClean="0"/>
              <a:t>APHA, 2006</a:t>
            </a:r>
            <a:endParaRPr lang="es-EC" sz="12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8802914" cy="1143000"/>
          </a:xfrm>
        </p:spPr>
        <p:txBody>
          <a:bodyPr/>
          <a:lstStyle/>
          <a:p>
            <a:pPr algn="l"/>
            <a:r>
              <a:rPr lang="es-EC" dirty="0" smtClean="0">
                <a:solidFill>
                  <a:schemeClr val="tx1"/>
                </a:solidFill>
              </a:rPr>
              <a:t>                                                                  METODOLOGÍA</a:t>
            </a:r>
            <a:br>
              <a:rPr lang="es-EC" dirty="0" smtClean="0">
                <a:solidFill>
                  <a:schemeClr val="tx1"/>
                </a:solidFill>
              </a:rPr>
            </a:br>
            <a:r>
              <a:rPr lang="es-EC" dirty="0" smtClean="0">
                <a:solidFill>
                  <a:schemeClr val="tx1"/>
                </a:solidFill>
              </a:rPr>
              <a:t>Proceso  para la validación de metales en agua</a:t>
            </a:r>
            <a:endParaRPr lang="es-EC" dirty="0"/>
          </a:p>
        </p:txBody>
      </p:sp>
      <p:graphicFrame>
        <p:nvGraphicFramePr>
          <p:cNvPr id="7" name="6 Marcador de contenido"/>
          <p:cNvGraphicFramePr>
            <a:graphicFrameLocks noGrp="1"/>
          </p:cNvGraphicFramePr>
          <p:nvPr>
            <p:ph sz="half" idx="2"/>
          </p:nvPr>
        </p:nvGraphicFramePr>
        <p:xfrm>
          <a:off x="747482" y="1291775"/>
          <a:ext cx="7714345" cy="4801912"/>
        </p:xfrm>
        <a:graphic>
          <a:graphicData uri="http://schemas.openxmlformats.org/drawingml/2006/table">
            <a:tbl>
              <a:tblPr/>
              <a:tblGrid>
                <a:gridCol w="1285720"/>
                <a:gridCol w="428575"/>
                <a:gridCol w="428575"/>
                <a:gridCol w="428575"/>
                <a:gridCol w="428575"/>
                <a:gridCol w="428575"/>
                <a:gridCol w="428575"/>
                <a:gridCol w="428575"/>
                <a:gridCol w="428575"/>
                <a:gridCol w="428575"/>
                <a:gridCol w="428575"/>
                <a:gridCol w="428575"/>
                <a:gridCol w="428575"/>
                <a:gridCol w="428575"/>
                <a:gridCol w="428575"/>
                <a:gridCol w="428575"/>
              </a:tblGrid>
              <a:tr h="240255">
                <a:tc rowSpan="2">
                  <a:txBody>
                    <a:bodyPr/>
                    <a:lstStyle/>
                    <a:p>
                      <a:pPr algn="ctr" fontAlgn="ctr"/>
                      <a:r>
                        <a:rPr lang="es-EC" sz="1600" b="0" i="0" u="none" strike="noStrike" dirty="0">
                          <a:solidFill>
                            <a:srgbClr val="000000"/>
                          </a:solidFill>
                          <a:latin typeface="Calibri"/>
                        </a:rPr>
                        <a:t>Estándares</a:t>
                      </a:r>
                    </a:p>
                  </a:txBody>
                  <a:tcPr marL="7302" marR="7302" marT="73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es-EC" sz="1600" b="1" i="0" u="none" strike="noStrike">
                          <a:solidFill>
                            <a:srgbClr val="000000"/>
                          </a:solidFill>
                          <a:latin typeface="Calibri"/>
                        </a:rPr>
                        <a:t>DIA 1</a:t>
                      </a:r>
                    </a:p>
                  </a:txBody>
                  <a:tcPr marL="7302" marR="7302" marT="73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fontAlgn="b"/>
                      <a:r>
                        <a:rPr lang="es-EC" sz="1600" b="1" i="0" u="none" strike="noStrike">
                          <a:solidFill>
                            <a:srgbClr val="000000"/>
                          </a:solidFill>
                          <a:latin typeface="Calibri"/>
                        </a:rPr>
                        <a:t>DIA 2</a:t>
                      </a:r>
                    </a:p>
                  </a:txBody>
                  <a:tcPr marL="7302" marR="7302" marT="73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fontAlgn="b"/>
                      <a:r>
                        <a:rPr lang="es-EC" sz="1600" b="1" i="0" u="none" strike="noStrike">
                          <a:solidFill>
                            <a:srgbClr val="000000"/>
                          </a:solidFill>
                          <a:latin typeface="Calibri"/>
                        </a:rPr>
                        <a:t>DIA 3</a:t>
                      </a:r>
                    </a:p>
                  </a:txBody>
                  <a:tcPr marL="7302" marR="7302" marT="73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fontAlgn="b"/>
                      <a:r>
                        <a:rPr lang="es-EC" sz="1600" b="1" i="0" u="none" strike="noStrike">
                          <a:solidFill>
                            <a:srgbClr val="000000"/>
                          </a:solidFill>
                          <a:latin typeface="Calibri"/>
                        </a:rPr>
                        <a:t>DIA 4</a:t>
                      </a:r>
                    </a:p>
                  </a:txBody>
                  <a:tcPr marL="7302" marR="7302" marT="73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fontAlgn="b"/>
                      <a:r>
                        <a:rPr lang="es-EC" sz="1600" b="1" i="0" u="none" strike="noStrike">
                          <a:solidFill>
                            <a:srgbClr val="000000"/>
                          </a:solidFill>
                          <a:latin typeface="Calibri"/>
                        </a:rPr>
                        <a:t>DIA 5</a:t>
                      </a:r>
                    </a:p>
                  </a:txBody>
                  <a:tcPr marL="7302" marR="7302" marT="73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r>
              <a:tr h="240255">
                <a:tc vMerge="1">
                  <a:txBody>
                    <a:bodyPr/>
                    <a:lstStyle/>
                    <a:p>
                      <a:endParaRPr lang="es-EC"/>
                    </a:p>
                  </a:txBody>
                  <a:tcPr/>
                </a:tc>
                <a:tc>
                  <a:txBody>
                    <a:bodyPr/>
                    <a:lstStyle/>
                    <a:p>
                      <a:pPr algn="ctr" fontAlgn="b"/>
                      <a:r>
                        <a:rPr lang="es-EC" sz="1600" b="1" i="0" u="none" strike="noStrike">
                          <a:solidFill>
                            <a:srgbClr val="000000"/>
                          </a:solidFill>
                          <a:latin typeface="Calibri"/>
                        </a:rPr>
                        <a:t>R1</a:t>
                      </a:r>
                    </a:p>
                  </a:txBody>
                  <a:tcPr marL="7302" marR="7302" marT="73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600" b="1" i="0" u="none" strike="noStrike">
                          <a:solidFill>
                            <a:srgbClr val="000000"/>
                          </a:solidFill>
                          <a:latin typeface="Calibri"/>
                        </a:rPr>
                        <a:t>R2</a:t>
                      </a:r>
                    </a:p>
                  </a:txBody>
                  <a:tcPr marL="7302" marR="7302" marT="7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600" b="1" i="0" u="none" strike="noStrike">
                          <a:solidFill>
                            <a:srgbClr val="000000"/>
                          </a:solidFill>
                          <a:latin typeface="Calibri"/>
                        </a:rPr>
                        <a:t>R3</a:t>
                      </a:r>
                    </a:p>
                  </a:txBody>
                  <a:tcPr marL="7302" marR="7302" marT="73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600" b="1" i="0" u="none" strike="noStrike">
                          <a:solidFill>
                            <a:srgbClr val="000000"/>
                          </a:solidFill>
                          <a:latin typeface="Calibri"/>
                        </a:rPr>
                        <a:t>R1</a:t>
                      </a:r>
                    </a:p>
                  </a:txBody>
                  <a:tcPr marL="7302" marR="7302" marT="73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600" b="1" i="0" u="none" strike="noStrike">
                          <a:solidFill>
                            <a:srgbClr val="000000"/>
                          </a:solidFill>
                          <a:latin typeface="Calibri"/>
                        </a:rPr>
                        <a:t>R2</a:t>
                      </a:r>
                    </a:p>
                  </a:txBody>
                  <a:tcPr marL="7302" marR="7302" marT="7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600" b="1" i="0" u="none" strike="noStrike">
                          <a:solidFill>
                            <a:srgbClr val="000000"/>
                          </a:solidFill>
                          <a:latin typeface="Calibri"/>
                        </a:rPr>
                        <a:t>R3</a:t>
                      </a:r>
                    </a:p>
                  </a:txBody>
                  <a:tcPr marL="7302" marR="7302" marT="73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600" b="1" i="0" u="none" strike="noStrike">
                          <a:solidFill>
                            <a:srgbClr val="000000"/>
                          </a:solidFill>
                          <a:latin typeface="Calibri"/>
                        </a:rPr>
                        <a:t>R1</a:t>
                      </a:r>
                    </a:p>
                  </a:txBody>
                  <a:tcPr marL="7302" marR="7302" marT="73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600" b="1" i="0" u="none" strike="noStrike">
                          <a:solidFill>
                            <a:srgbClr val="000000"/>
                          </a:solidFill>
                          <a:latin typeface="Calibri"/>
                        </a:rPr>
                        <a:t>R2</a:t>
                      </a:r>
                    </a:p>
                  </a:txBody>
                  <a:tcPr marL="7302" marR="7302" marT="7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600" b="1" i="0" u="none" strike="noStrike">
                          <a:solidFill>
                            <a:srgbClr val="000000"/>
                          </a:solidFill>
                          <a:latin typeface="Calibri"/>
                        </a:rPr>
                        <a:t>R3</a:t>
                      </a:r>
                    </a:p>
                  </a:txBody>
                  <a:tcPr marL="7302" marR="7302" marT="73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600" b="1" i="0" u="none" strike="noStrike">
                          <a:solidFill>
                            <a:srgbClr val="000000"/>
                          </a:solidFill>
                          <a:latin typeface="Calibri"/>
                        </a:rPr>
                        <a:t>R1</a:t>
                      </a:r>
                    </a:p>
                  </a:txBody>
                  <a:tcPr marL="7302" marR="7302" marT="73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600" b="1" i="0" u="none" strike="noStrike">
                          <a:solidFill>
                            <a:srgbClr val="000000"/>
                          </a:solidFill>
                          <a:latin typeface="Calibri"/>
                        </a:rPr>
                        <a:t>R2</a:t>
                      </a:r>
                    </a:p>
                  </a:txBody>
                  <a:tcPr marL="7302" marR="7302" marT="7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600" b="1" i="0" u="none" strike="noStrike">
                          <a:solidFill>
                            <a:srgbClr val="000000"/>
                          </a:solidFill>
                          <a:latin typeface="Calibri"/>
                        </a:rPr>
                        <a:t>R3</a:t>
                      </a:r>
                    </a:p>
                  </a:txBody>
                  <a:tcPr marL="7302" marR="7302" marT="73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600" b="1" i="0" u="none" strike="noStrike">
                          <a:solidFill>
                            <a:srgbClr val="000000"/>
                          </a:solidFill>
                          <a:latin typeface="Calibri"/>
                        </a:rPr>
                        <a:t>R1</a:t>
                      </a:r>
                    </a:p>
                  </a:txBody>
                  <a:tcPr marL="7302" marR="7302" marT="73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600" b="1" i="0" u="none" strike="noStrike">
                          <a:solidFill>
                            <a:srgbClr val="000000"/>
                          </a:solidFill>
                          <a:latin typeface="Calibri"/>
                        </a:rPr>
                        <a:t>R2</a:t>
                      </a:r>
                    </a:p>
                  </a:txBody>
                  <a:tcPr marL="7302" marR="7302" marT="7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600" b="1" i="0" u="none" strike="noStrike">
                          <a:solidFill>
                            <a:srgbClr val="000000"/>
                          </a:solidFill>
                          <a:latin typeface="Calibri"/>
                        </a:rPr>
                        <a:t>R3</a:t>
                      </a:r>
                    </a:p>
                  </a:txBody>
                  <a:tcPr marL="7302" marR="7302" marT="73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2266">
                <a:tc>
                  <a:txBody>
                    <a:bodyPr/>
                    <a:lstStyle/>
                    <a:p>
                      <a:pPr algn="ctr" fontAlgn="b"/>
                      <a:r>
                        <a:rPr lang="es-EC" sz="1600" b="0" i="0" u="none" strike="noStrike">
                          <a:solidFill>
                            <a:srgbClr val="000000"/>
                          </a:solidFill>
                          <a:latin typeface="Calibri"/>
                        </a:rPr>
                        <a:t>1</a:t>
                      </a:r>
                    </a:p>
                  </a:txBody>
                  <a:tcPr marL="7302" marR="7302" marT="7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6" gridSpan="15">
                  <a:txBody>
                    <a:bodyPr/>
                    <a:lstStyle/>
                    <a:p>
                      <a:pPr algn="ctr" fontAlgn="ctr"/>
                      <a:r>
                        <a:rPr lang="es-EC" sz="1600" b="1" i="0" u="none" strike="noStrike" dirty="0" err="1">
                          <a:solidFill>
                            <a:srgbClr val="000000"/>
                          </a:solidFill>
                          <a:latin typeface="Calibri"/>
                        </a:rPr>
                        <a:t>Absorbancias</a:t>
                      </a:r>
                      <a:endParaRPr lang="es-EC" sz="1600" b="1" i="0" u="none" strike="noStrike" dirty="0">
                        <a:solidFill>
                          <a:srgbClr val="000000"/>
                        </a:solidFill>
                        <a:latin typeface="Calibri"/>
                      </a:endParaRPr>
                    </a:p>
                  </a:txBody>
                  <a:tcPr marL="7302" marR="7302" marT="73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6" hMerge="1">
                  <a:txBody>
                    <a:bodyPr/>
                    <a:lstStyle/>
                    <a:p>
                      <a:endParaRPr lang="es-EC"/>
                    </a:p>
                  </a:txBody>
                  <a:tcPr/>
                </a:tc>
                <a:tc rowSpan="6" hMerge="1">
                  <a:txBody>
                    <a:bodyPr/>
                    <a:lstStyle/>
                    <a:p>
                      <a:endParaRPr lang="es-EC"/>
                    </a:p>
                  </a:txBody>
                  <a:tcPr/>
                </a:tc>
                <a:tc rowSpan="6" hMerge="1">
                  <a:txBody>
                    <a:bodyPr/>
                    <a:lstStyle/>
                    <a:p>
                      <a:endParaRPr lang="es-EC"/>
                    </a:p>
                  </a:txBody>
                  <a:tcPr/>
                </a:tc>
                <a:tc rowSpan="6" hMerge="1">
                  <a:txBody>
                    <a:bodyPr/>
                    <a:lstStyle/>
                    <a:p>
                      <a:endParaRPr lang="es-EC"/>
                    </a:p>
                  </a:txBody>
                  <a:tcPr/>
                </a:tc>
                <a:tc rowSpan="6" hMerge="1">
                  <a:txBody>
                    <a:bodyPr/>
                    <a:lstStyle/>
                    <a:p>
                      <a:endParaRPr lang="es-EC"/>
                    </a:p>
                  </a:txBody>
                  <a:tcPr/>
                </a:tc>
                <a:tc rowSpan="6" hMerge="1">
                  <a:txBody>
                    <a:bodyPr/>
                    <a:lstStyle/>
                    <a:p>
                      <a:endParaRPr lang="es-EC"/>
                    </a:p>
                  </a:txBody>
                  <a:tcPr/>
                </a:tc>
                <a:tc rowSpan="6" hMerge="1">
                  <a:txBody>
                    <a:bodyPr/>
                    <a:lstStyle/>
                    <a:p>
                      <a:endParaRPr lang="es-EC"/>
                    </a:p>
                  </a:txBody>
                  <a:tcPr/>
                </a:tc>
                <a:tc rowSpan="6" hMerge="1">
                  <a:txBody>
                    <a:bodyPr/>
                    <a:lstStyle/>
                    <a:p>
                      <a:endParaRPr lang="es-EC"/>
                    </a:p>
                  </a:txBody>
                  <a:tcPr/>
                </a:tc>
                <a:tc rowSpan="6" hMerge="1">
                  <a:txBody>
                    <a:bodyPr/>
                    <a:lstStyle/>
                    <a:p>
                      <a:endParaRPr lang="es-EC"/>
                    </a:p>
                  </a:txBody>
                  <a:tcPr/>
                </a:tc>
                <a:tc rowSpan="6" hMerge="1">
                  <a:txBody>
                    <a:bodyPr/>
                    <a:lstStyle/>
                    <a:p>
                      <a:endParaRPr lang="es-EC"/>
                    </a:p>
                  </a:txBody>
                  <a:tcPr/>
                </a:tc>
                <a:tc rowSpan="6" hMerge="1">
                  <a:txBody>
                    <a:bodyPr/>
                    <a:lstStyle/>
                    <a:p>
                      <a:endParaRPr lang="es-EC"/>
                    </a:p>
                  </a:txBody>
                  <a:tcPr/>
                </a:tc>
                <a:tc rowSpan="6" hMerge="1">
                  <a:txBody>
                    <a:bodyPr/>
                    <a:lstStyle/>
                    <a:p>
                      <a:endParaRPr lang="es-EC"/>
                    </a:p>
                  </a:txBody>
                  <a:tcPr/>
                </a:tc>
                <a:tc rowSpan="6" hMerge="1">
                  <a:txBody>
                    <a:bodyPr/>
                    <a:lstStyle/>
                    <a:p>
                      <a:endParaRPr lang="es-EC"/>
                    </a:p>
                  </a:txBody>
                  <a:tcPr/>
                </a:tc>
                <a:tc rowSpan="6" hMerge="1">
                  <a:txBody>
                    <a:bodyPr/>
                    <a:lstStyle/>
                    <a:p>
                      <a:endParaRPr lang="es-EC"/>
                    </a:p>
                  </a:txBody>
                  <a:tcPr/>
                </a:tc>
              </a:tr>
              <a:tr h="252266">
                <a:tc>
                  <a:txBody>
                    <a:bodyPr/>
                    <a:lstStyle/>
                    <a:p>
                      <a:pPr algn="ctr" fontAlgn="b"/>
                      <a:r>
                        <a:rPr lang="es-EC" sz="1600" b="0" i="0" u="none" strike="noStrike">
                          <a:solidFill>
                            <a:srgbClr val="000000"/>
                          </a:solidFill>
                          <a:latin typeface="Calibri"/>
                        </a:rPr>
                        <a:t>2</a:t>
                      </a:r>
                    </a:p>
                  </a:txBody>
                  <a:tcPr marL="7302" marR="7302" marT="7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15"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r>
              <a:tr h="252266">
                <a:tc>
                  <a:txBody>
                    <a:bodyPr/>
                    <a:lstStyle/>
                    <a:p>
                      <a:pPr algn="ctr" fontAlgn="b"/>
                      <a:r>
                        <a:rPr lang="es-EC" sz="1600" b="0" i="0" u="none" strike="noStrike">
                          <a:solidFill>
                            <a:srgbClr val="000000"/>
                          </a:solidFill>
                          <a:latin typeface="Calibri"/>
                        </a:rPr>
                        <a:t>3</a:t>
                      </a:r>
                    </a:p>
                  </a:txBody>
                  <a:tcPr marL="7302" marR="7302" marT="7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15"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r>
              <a:tr h="252266">
                <a:tc>
                  <a:txBody>
                    <a:bodyPr/>
                    <a:lstStyle/>
                    <a:p>
                      <a:pPr algn="ctr" fontAlgn="b"/>
                      <a:r>
                        <a:rPr lang="es-EC" sz="1600" b="0" i="0" u="none" strike="noStrike">
                          <a:solidFill>
                            <a:srgbClr val="000000"/>
                          </a:solidFill>
                          <a:latin typeface="Calibri"/>
                        </a:rPr>
                        <a:t>4</a:t>
                      </a:r>
                    </a:p>
                  </a:txBody>
                  <a:tcPr marL="7302" marR="7302" marT="7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15"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r>
              <a:tr h="252266">
                <a:tc>
                  <a:txBody>
                    <a:bodyPr/>
                    <a:lstStyle/>
                    <a:p>
                      <a:pPr algn="ctr" fontAlgn="b"/>
                      <a:r>
                        <a:rPr lang="es-EC" sz="1600" b="0" i="0" u="none" strike="noStrike">
                          <a:solidFill>
                            <a:srgbClr val="000000"/>
                          </a:solidFill>
                          <a:latin typeface="Calibri"/>
                        </a:rPr>
                        <a:t>5</a:t>
                      </a:r>
                    </a:p>
                  </a:txBody>
                  <a:tcPr marL="7302" marR="7302" marT="7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15"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r>
              <a:tr h="252266">
                <a:tc>
                  <a:txBody>
                    <a:bodyPr/>
                    <a:lstStyle/>
                    <a:p>
                      <a:pPr algn="ctr" fontAlgn="b"/>
                      <a:r>
                        <a:rPr lang="es-EC" sz="1600" b="0" i="0" u="none" strike="noStrike">
                          <a:solidFill>
                            <a:srgbClr val="000000"/>
                          </a:solidFill>
                          <a:latin typeface="Calibri"/>
                        </a:rPr>
                        <a:t>6</a:t>
                      </a:r>
                    </a:p>
                  </a:txBody>
                  <a:tcPr marL="7302" marR="7302" marT="7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15"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r>
              <a:tr h="264280">
                <a:tc gridSpan="16">
                  <a:txBody>
                    <a:bodyPr/>
                    <a:lstStyle/>
                    <a:p>
                      <a:pPr algn="ctr" fontAlgn="b"/>
                      <a:endParaRPr lang="es-EC" sz="1600" b="1" i="0" u="none" strike="noStrike">
                        <a:solidFill>
                          <a:srgbClr val="000000"/>
                        </a:solidFill>
                        <a:latin typeface="Calibri"/>
                      </a:endParaRPr>
                    </a:p>
                  </a:txBody>
                  <a:tcPr marL="7302" marR="7302" marT="7302"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40255">
                <a:tc rowSpan="2">
                  <a:txBody>
                    <a:bodyPr/>
                    <a:lstStyle/>
                    <a:p>
                      <a:pPr algn="ctr" fontAlgn="ctr"/>
                      <a:r>
                        <a:rPr lang="es-EC" sz="1600" b="0" i="0" u="none" strike="noStrike">
                          <a:solidFill>
                            <a:srgbClr val="000000"/>
                          </a:solidFill>
                          <a:latin typeface="Calibri"/>
                        </a:rPr>
                        <a:t>Material de referncia</a:t>
                      </a:r>
                    </a:p>
                  </a:txBody>
                  <a:tcPr marL="7302" marR="7302" marT="73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es-EC" sz="1600" b="1" i="0" u="none" strike="noStrike">
                          <a:solidFill>
                            <a:srgbClr val="000000"/>
                          </a:solidFill>
                          <a:latin typeface="Calibri"/>
                        </a:rPr>
                        <a:t>DIA 1</a:t>
                      </a:r>
                    </a:p>
                  </a:txBody>
                  <a:tcPr marL="7302" marR="7302" marT="73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fontAlgn="b"/>
                      <a:r>
                        <a:rPr lang="es-EC" sz="1600" b="1" i="0" u="none" strike="noStrike">
                          <a:solidFill>
                            <a:srgbClr val="000000"/>
                          </a:solidFill>
                          <a:latin typeface="Calibri"/>
                        </a:rPr>
                        <a:t>DIA 2</a:t>
                      </a:r>
                    </a:p>
                  </a:txBody>
                  <a:tcPr marL="7302" marR="7302" marT="73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fontAlgn="b"/>
                      <a:r>
                        <a:rPr lang="es-EC" sz="1600" b="1" i="0" u="none" strike="noStrike">
                          <a:solidFill>
                            <a:srgbClr val="000000"/>
                          </a:solidFill>
                          <a:latin typeface="Calibri"/>
                        </a:rPr>
                        <a:t>DIA 3</a:t>
                      </a:r>
                    </a:p>
                  </a:txBody>
                  <a:tcPr marL="7302" marR="7302" marT="73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fontAlgn="b"/>
                      <a:r>
                        <a:rPr lang="es-EC" sz="1600" b="1" i="0" u="none" strike="noStrike">
                          <a:solidFill>
                            <a:srgbClr val="000000"/>
                          </a:solidFill>
                          <a:latin typeface="Calibri"/>
                        </a:rPr>
                        <a:t>DIA 4</a:t>
                      </a:r>
                    </a:p>
                  </a:txBody>
                  <a:tcPr marL="7302" marR="7302" marT="73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gridSpan="3">
                  <a:txBody>
                    <a:bodyPr/>
                    <a:lstStyle/>
                    <a:p>
                      <a:pPr algn="ctr" fontAlgn="b"/>
                      <a:r>
                        <a:rPr lang="es-EC" sz="1600" b="1" i="0" u="none" strike="noStrike">
                          <a:solidFill>
                            <a:srgbClr val="000000"/>
                          </a:solidFill>
                          <a:latin typeface="Calibri"/>
                        </a:rPr>
                        <a:t>DIA 5</a:t>
                      </a:r>
                    </a:p>
                  </a:txBody>
                  <a:tcPr marL="7302" marR="7302" marT="73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r>
              <a:tr h="252266">
                <a:tc vMerge="1">
                  <a:txBody>
                    <a:bodyPr/>
                    <a:lstStyle/>
                    <a:p>
                      <a:endParaRPr lang="es-EC"/>
                    </a:p>
                  </a:txBody>
                  <a:tcPr/>
                </a:tc>
                <a:tc>
                  <a:txBody>
                    <a:bodyPr/>
                    <a:lstStyle/>
                    <a:p>
                      <a:pPr algn="ctr" fontAlgn="b"/>
                      <a:r>
                        <a:rPr lang="es-EC" sz="1600" b="1" i="0" u="none" strike="noStrike">
                          <a:solidFill>
                            <a:srgbClr val="000000"/>
                          </a:solidFill>
                          <a:latin typeface="Calibri"/>
                        </a:rPr>
                        <a:t>R1</a:t>
                      </a:r>
                    </a:p>
                  </a:txBody>
                  <a:tcPr marL="7302" marR="7302" marT="73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600" b="1" i="0" u="none" strike="noStrike">
                          <a:solidFill>
                            <a:srgbClr val="000000"/>
                          </a:solidFill>
                          <a:latin typeface="Calibri"/>
                        </a:rPr>
                        <a:t>R2</a:t>
                      </a:r>
                    </a:p>
                  </a:txBody>
                  <a:tcPr marL="7302" marR="7302" marT="7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600" b="1" i="0" u="none" strike="noStrike">
                          <a:solidFill>
                            <a:srgbClr val="000000"/>
                          </a:solidFill>
                          <a:latin typeface="Calibri"/>
                        </a:rPr>
                        <a:t>R3</a:t>
                      </a:r>
                    </a:p>
                  </a:txBody>
                  <a:tcPr marL="7302" marR="7302" marT="73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600" b="1" i="0" u="none" strike="noStrike">
                          <a:solidFill>
                            <a:srgbClr val="000000"/>
                          </a:solidFill>
                          <a:latin typeface="Calibri"/>
                        </a:rPr>
                        <a:t>R1</a:t>
                      </a:r>
                    </a:p>
                  </a:txBody>
                  <a:tcPr marL="7302" marR="7302" marT="73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600" b="1" i="0" u="none" strike="noStrike">
                          <a:solidFill>
                            <a:srgbClr val="000000"/>
                          </a:solidFill>
                          <a:latin typeface="Calibri"/>
                        </a:rPr>
                        <a:t>R2</a:t>
                      </a:r>
                    </a:p>
                  </a:txBody>
                  <a:tcPr marL="7302" marR="7302" marT="7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600" b="1" i="0" u="none" strike="noStrike">
                          <a:solidFill>
                            <a:srgbClr val="000000"/>
                          </a:solidFill>
                          <a:latin typeface="Calibri"/>
                        </a:rPr>
                        <a:t>R3</a:t>
                      </a:r>
                    </a:p>
                  </a:txBody>
                  <a:tcPr marL="7302" marR="7302" marT="73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600" b="1" i="0" u="none" strike="noStrike">
                          <a:solidFill>
                            <a:srgbClr val="000000"/>
                          </a:solidFill>
                          <a:latin typeface="Calibri"/>
                        </a:rPr>
                        <a:t>R1</a:t>
                      </a:r>
                    </a:p>
                  </a:txBody>
                  <a:tcPr marL="7302" marR="7302" marT="73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600" b="1" i="0" u="none" strike="noStrike">
                          <a:solidFill>
                            <a:srgbClr val="000000"/>
                          </a:solidFill>
                          <a:latin typeface="Calibri"/>
                        </a:rPr>
                        <a:t>R2</a:t>
                      </a:r>
                    </a:p>
                  </a:txBody>
                  <a:tcPr marL="7302" marR="7302" marT="7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600" b="1" i="0" u="none" strike="noStrike">
                          <a:solidFill>
                            <a:srgbClr val="000000"/>
                          </a:solidFill>
                          <a:latin typeface="Calibri"/>
                        </a:rPr>
                        <a:t>R3</a:t>
                      </a:r>
                    </a:p>
                  </a:txBody>
                  <a:tcPr marL="7302" marR="7302" marT="73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600" b="1" i="0" u="none" strike="noStrike">
                          <a:solidFill>
                            <a:srgbClr val="000000"/>
                          </a:solidFill>
                          <a:latin typeface="Calibri"/>
                        </a:rPr>
                        <a:t>R1</a:t>
                      </a:r>
                    </a:p>
                  </a:txBody>
                  <a:tcPr marL="7302" marR="7302" marT="73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600" b="1" i="0" u="none" strike="noStrike">
                          <a:solidFill>
                            <a:srgbClr val="000000"/>
                          </a:solidFill>
                          <a:latin typeface="Calibri"/>
                        </a:rPr>
                        <a:t>R2</a:t>
                      </a:r>
                    </a:p>
                  </a:txBody>
                  <a:tcPr marL="7302" marR="7302" marT="7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600" b="1" i="0" u="none" strike="noStrike">
                          <a:solidFill>
                            <a:srgbClr val="000000"/>
                          </a:solidFill>
                          <a:latin typeface="Calibri"/>
                        </a:rPr>
                        <a:t>R3</a:t>
                      </a:r>
                    </a:p>
                  </a:txBody>
                  <a:tcPr marL="7302" marR="7302" marT="73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600" b="1" i="0" u="none" strike="noStrike">
                          <a:solidFill>
                            <a:srgbClr val="000000"/>
                          </a:solidFill>
                          <a:latin typeface="Calibri"/>
                        </a:rPr>
                        <a:t>R1</a:t>
                      </a:r>
                    </a:p>
                  </a:txBody>
                  <a:tcPr marL="7302" marR="7302" marT="73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600" b="1" i="0" u="none" strike="noStrike">
                          <a:solidFill>
                            <a:srgbClr val="000000"/>
                          </a:solidFill>
                          <a:latin typeface="Calibri"/>
                        </a:rPr>
                        <a:t>R2</a:t>
                      </a:r>
                    </a:p>
                  </a:txBody>
                  <a:tcPr marL="7302" marR="7302" marT="7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600" b="1" i="0" u="none" strike="noStrike">
                          <a:solidFill>
                            <a:srgbClr val="000000"/>
                          </a:solidFill>
                          <a:latin typeface="Calibri"/>
                        </a:rPr>
                        <a:t>R3</a:t>
                      </a:r>
                    </a:p>
                  </a:txBody>
                  <a:tcPr marL="7302" marR="7302" marT="73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255">
                <a:tc>
                  <a:txBody>
                    <a:bodyPr/>
                    <a:lstStyle/>
                    <a:p>
                      <a:pPr algn="ctr" fontAlgn="ctr"/>
                      <a:r>
                        <a:rPr lang="es-EC" sz="1600" b="0" i="0" u="none" strike="noStrike">
                          <a:solidFill>
                            <a:srgbClr val="000000"/>
                          </a:solidFill>
                          <a:latin typeface="Calibri"/>
                        </a:rPr>
                        <a:t>Nivel bajo</a:t>
                      </a:r>
                    </a:p>
                  </a:txBody>
                  <a:tcPr marL="7302" marR="7302" marT="730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gridSpan="15">
                  <a:txBody>
                    <a:bodyPr/>
                    <a:lstStyle/>
                    <a:p>
                      <a:pPr algn="ctr" fontAlgn="ctr"/>
                      <a:r>
                        <a:rPr lang="es-EC" sz="1600" b="1" i="0" u="none" strike="noStrike">
                          <a:solidFill>
                            <a:srgbClr val="000000"/>
                          </a:solidFill>
                          <a:latin typeface="Calibri"/>
                        </a:rPr>
                        <a:t>Concentraciones</a:t>
                      </a:r>
                    </a:p>
                  </a:txBody>
                  <a:tcPr marL="7302" marR="7302" marT="73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hMerge="1">
                  <a:txBody>
                    <a:bodyPr/>
                    <a:lstStyle/>
                    <a:p>
                      <a:endParaRPr lang="es-EC"/>
                    </a:p>
                  </a:txBody>
                  <a:tcPr/>
                </a:tc>
                <a:tc rowSpan="4" hMerge="1">
                  <a:txBody>
                    <a:bodyPr/>
                    <a:lstStyle/>
                    <a:p>
                      <a:endParaRPr lang="es-EC"/>
                    </a:p>
                  </a:txBody>
                  <a:tcPr/>
                </a:tc>
                <a:tc rowSpan="4" hMerge="1">
                  <a:txBody>
                    <a:bodyPr/>
                    <a:lstStyle/>
                    <a:p>
                      <a:endParaRPr lang="es-EC"/>
                    </a:p>
                  </a:txBody>
                  <a:tcPr/>
                </a:tc>
                <a:tc rowSpan="4" hMerge="1">
                  <a:txBody>
                    <a:bodyPr/>
                    <a:lstStyle/>
                    <a:p>
                      <a:endParaRPr lang="es-EC"/>
                    </a:p>
                  </a:txBody>
                  <a:tcPr/>
                </a:tc>
                <a:tc rowSpan="4" hMerge="1">
                  <a:txBody>
                    <a:bodyPr/>
                    <a:lstStyle/>
                    <a:p>
                      <a:endParaRPr lang="es-EC"/>
                    </a:p>
                  </a:txBody>
                  <a:tcPr/>
                </a:tc>
                <a:tc rowSpan="4" hMerge="1">
                  <a:txBody>
                    <a:bodyPr/>
                    <a:lstStyle/>
                    <a:p>
                      <a:endParaRPr lang="es-EC"/>
                    </a:p>
                  </a:txBody>
                  <a:tcPr/>
                </a:tc>
                <a:tc rowSpan="4" hMerge="1">
                  <a:txBody>
                    <a:bodyPr/>
                    <a:lstStyle/>
                    <a:p>
                      <a:endParaRPr lang="es-EC"/>
                    </a:p>
                  </a:txBody>
                  <a:tcPr/>
                </a:tc>
                <a:tc rowSpan="4" hMerge="1">
                  <a:txBody>
                    <a:bodyPr/>
                    <a:lstStyle/>
                    <a:p>
                      <a:endParaRPr lang="es-EC"/>
                    </a:p>
                  </a:txBody>
                  <a:tcPr/>
                </a:tc>
                <a:tc rowSpan="4" hMerge="1">
                  <a:txBody>
                    <a:bodyPr/>
                    <a:lstStyle/>
                    <a:p>
                      <a:endParaRPr lang="es-EC"/>
                    </a:p>
                  </a:txBody>
                  <a:tcPr/>
                </a:tc>
                <a:tc rowSpan="4" hMerge="1">
                  <a:txBody>
                    <a:bodyPr/>
                    <a:lstStyle/>
                    <a:p>
                      <a:endParaRPr lang="es-EC"/>
                    </a:p>
                  </a:txBody>
                  <a:tcPr/>
                </a:tc>
                <a:tc rowSpan="4" hMerge="1">
                  <a:txBody>
                    <a:bodyPr/>
                    <a:lstStyle/>
                    <a:p>
                      <a:endParaRPr lang="es-EC"/>
                    </a:p>
                  </a:txBody>
                  <a:tcPr/>
                </a:tc>
                <a:tc rowSpan="4" hMerge="1">
                  <a:txBody>
                    <a:bodyPr/>
                    <a:lstStyle/>
                    <a:p>
                      <a:endParaRPr lang="es-EC"/>
                    </a:p>
                  </a:txBody>
                  <a:tcPr/>
                </a:tc>
                <a:tc rowSpan="4" hMerge="1">
                  <a:txBody>
                    <a:bodyPr/>
                    <a:lstStyle/>
                    <a:p>
                      <a:endParaRPr lang="es-EC"/>
                    </a:p>
                  </a:txBody>
                  <a:tcPr/>
                </a:tc>
                <a:tc rowSpan="4" hMerge="1">
                  <a:txBody>
                    <a:bodyPr/>
                    <a:lstStyle/>
                    <a:p>
                      <a:endParaRPr lang="es-EC"/>
                    </a:p>
                  </a:txBody>
                  <a:tcPr/>
                </a:tc>
              </a:tr>
              <a:tr h="240255">
                <a:tc>
                  <a:txBody>
                    <a:bodyPr/>
                    <a:lstStyle/>
                    <a:p>
                      <a:pPr algn="ctr" fontAlgn="ctr"/>
                      <a:r>
                        <a:rPr lang="es-EC" sz="1600" b="0" i="0" u="none" strike="noStrike">
                          <a:solidFill>
                            <a:srgbClr val="000000"/>
                          </a:solidFill>
                          <a:latin typeface="Calibri"/>
                        </a:rPr>
                        <a:t>Nivel medio</a:t>
                      </a:r>
                    </a:p>
                  </a:txBody>
                  <a:tcPr marL="7302" marR="7302" marT="730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15"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r>
              <a:tr h="252266">
                <a:tc>
                  <a:txBody>
                    <a:bodyPr/>
                    <a:lstStyle/>
                    <a:p>
                      <a:pPr algn="ctr" fontAlgn="ctr"/>
                      <a:r>
                        <a:rPr lang="es-EC" sz="1600" b="0" i="0" u="none" strike="noStrike">
                          <a:solidFill>
                            <a:srgbClr val="000000"/>
                          </a:solidFill>
                          <a:latin typeface="Calibri"/>
                        </a:rPr>
                        <a:t>Nivel alto</a:t>
                      </a:r>
                    </a:p>
                  </a:txBody>
                  <a:tcPr marL="7302" marR="7302" marT="730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15"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r>
              <a:tr h="252266">
                <a:tc>
                  <a:txBody>
                    <a:bodyPr/>
                    <a:lstStyle/>
                    <a:p>
                      <a:pPr algn="ctr" fontAlgn="ctr"/>
                      <a:r>
                        <a:rPr lang="es-EC" sz="1600" b="0" i="0" u="none" strike="noStrike">
                          <a:solidFill>
                            <a:srgbClr val="000000"/>
                          </a:solidFill>
                          <a:latin typeface="Calibri"/>
                        </a:rPr>
                        <a:t>MRC</a:t>
                      </a:r>
                    </a:p>
                  </a:txBody>
                  <a:tcPr marL="7302" marR="7302" marT="730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5"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r>
              <a:tr h="264280">
                <a:tc gridSpan="16">
                  <a:txBody>
                    <a:bodyPr/>
                    <a:lstStyle/>
                    <a:p>
                      <a:pPr algn="ctr" fontAlgn="b"/>
                      <a:r>
                        <a:rPr lang="es-EC" sz="1600" b="1" i="0" u="none" strike="noStrike">
                          <a:solidFill>
                            <a:srgbClr val="000000"/>
                          </a:solidFill>
                          <a:latin typeface="Calibri"/>
                        </a:rPr>
                        <a:t> </a:t>
                      </a:r>
                    </a:p>
                  </a:txBody>
                  <a:tcPr marL="7302" marR="7302" marT="7302"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363040">
                <a:tc>
                  <a:txBody>
                    <a:bodyPr/>
                    <a:lstStyle/>
                    <a:p>
                      <a:pPr algn="ctr" fontAlgn="ctr"/>
                      <a:r>
                        <a:rPr lang="es-EC" sz="1600" b="0" i="0" u="none" strike="noStrike" dirty="0">
                          <a:solidFill>
                            <a:srgbClr val="000000"/>
                          </a:solidFill>
                          <a:latin typeface="Helv"/>
                        </a:rPr>
                        <a:t>LECTURA</a:t>
                      </a:r>
                      <a:br>
                        <a:rPr lang="es-EC" sz="1600" b="0" i="0" u="none" strike="noStrike" dirty="0">
                          <a:solidFill>
                            <a:srgbClr val="000000"/>
                          </a:solidFill>
                          <a:latin typeface="Helv"/>
                        </a:rPr>
                      </a:br>
                      <a:endParaRPr lang="es-EC" sz="1600" b="0" i="0" u="none" strike="noStrike" dirty="0">
                        <a:solidFill>
                          <a:srgbClr val="000000"/>
                        </a:solidFill>
                        <a:latin typeface="Helv"/>
                      </a:endParaRPr>
                    </a:p>
                  </a:txBody>
                  <a:tcPr marL="7302" marR="7302" marT="73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C" sz="1600" b="1" i="0" u="none" strike="noStrike">
                          <a:solidFill>
                            <a:srgbClr val="000000"/>
                          </a:solidFill>
                          <a:latin typeface="Calibri"/>
                        </a:rPr>
                        <a:t>R1</a:t>
                      </a:r>
                    </a:p>
                  </a:txBody>
                  <a:tcPr marL="7302" marR="7302" marT="730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C" sz="1600" b="1" i="0" u="none" strike="noStrike">
                          <a:solidFill>
                            <a:srgbClr val="000000"/>
                          </a:solidFill>
                          <a:latin typeface="Calibri"/>
                        </a:rPr>
                        <a:t>R2</a:t>
                      </a:r>
                    </a:p>
                  </a:txBody>
                  <a:tcPr marL="7302" marR="7302" marT="73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C" sz="1600" b="1" i="0" u="none" strike="noStrike">
                          <a:solidFill>
                            <a:srgbClr val="000000"/>
                          </a:solidFill>
                          <a:latin typeface="Calibri"/>
                        </a:rPr>
                        <a:t>R3</a:t>
                      </a:r>
                    </a:p>
                  </a:txBody>
                  <a:tcPr marL="7302" marR="7302" marT="73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C" sz="1600" b="1" i="0" u="none" strike="noStrike">
                          <a:solidFill>
                            <a:srgbClr val="000000"/>
                          </a:solidFill>
                          <a:latin typeface="Calibri"/>
                        </a:rPr>
                        <a:t>R4</a:t>
                      </a:r>
                    </a:p>
                  </a:txBody>
                  <a:tcPr marL="7302" marR="7302" marT="73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C" sz="1600" b="1" i="0" u="none" strike="noStrike">
                          <a:solidFill>
                            <a:srgbClr val="000000"/>
                          </a:solidFill>
                          <a:latin typeface="Calibri"/>
                        </a:rPr>
                        <a:t>R5</a:t>
                      </a:r>
                    </a:p>
                  </a:txBody>
                  <a:tcPr marL="7302" marR="7302" marT="73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C" sz="1600" b="1" i="0" u="none" strike="noStrike">
                          <a:solidFill>
                            <a:srgbClr val="000000"/>
                          </a:solidFill>
                          <a:latin typeface="Calibri"/>
                        </a:rPr>
                        <a:t>R6</a:t>
                      </a:r>
                    </a:p>
                  </a:txBody>
                  <a:tcPr marL="7302" marR="7302" marT="73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C" sz="1600" b="1" i="0" u="none" strike="noStrike">
                          <a:solidFill>
                            <a:srgbClr val="000000"/>
                          </a:solidFill>
                          <a:latin typeface="Calibri"/>
                        </a:rPr>
                        <a:t>R7</a:t>
                      </a:r>
                    </a:p>
                  </a:txBody>
                  <a:tcPr marL="7302" marR="7302" marT="73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C" sz="1600" b="1" i="0" u="none" strike="noStrike">
                          <a:solidFill>
                            <a:srgbClr val="000000"/>
                          </a:solidFill>
                          <a:latin typeface="Calibri"/>
                        </a:rPr>
                        <a:t>R8</a:t>
                      </a:r>
                    </a:p>
                  </a:txBody>
                  <a:tcPr marL="7302" marR="7302" marT="73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C" sz="1600" b="1" i="0" u="none" strike="noStrike">
                          <a:solidFill>
                            <a:srgbClr val="000000"/>
                          </a:solidFill>
                          <a:latin typeface="Calibri"/>
                        </a:rPr>
                        <a:t>R9</a:t>
                      </a:r>
                    </a:p>
                  </a:txBody>
                  <a:tcPr marL="7302" marR="7302" marT="73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C" sz="1600" b="1" i="0" u="none" strike="noStrike">
                          <a:solidFill>
                            <a:srgbClr val="000000"/>
                          </a:solidFill>
                          <a:latin typeface="Calibri"/>
                        </a:rPr>
                        <a:t>R10</a:t>
                      </a:r>
                    </a:p>
                  </a:txBody>
                  <a:tcPr marL="7302" marR="7302" marT="73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algn="ctr" fontAlgn="b"/>
                      <a:endParaRPr lang="es-EC" sz="1600" b="0" i="0" u="none" strike="noStrike">
                        <a:solidFill>
                          <a:srgbClr val="000000"/>
                        </a:solidFill>
                        <a:latin typeface="Calibri"/>
                      </a:endParaRPr>
                    </a:p>
                  </a:txBody>
                  <a:tcPr marL="7302" marR="7302" marT="7302"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52266">
                <a:tc>
                  <a:txBody>
                    <a:bodyPr/>
                    <a:lstStyle/>
                    <a:p>
                      <a:pPr algn="ctr" fontAlgn="ctr"/>
                      <a:r>
                        <a:rPr lang="es-EC" sz="1600" b="0" i="0" u="none" strike="noStrike">
                          <a:solidFill>
                            <a:srgbClr val="000000"/>
                          </a:solidFill>
                          <a:latin typeface="Calibri"/>
                        </a:rPr>
                        <a:t>blanco</a:t>
                      </a:r>
                    </a:p>
                  </a:txBody>
                  <a:tcPr marL="7302" marR="7302" marT="73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0">
                  <a:txBody>
                    <a:bodyPr/>
                    <a:lstStyle/>
                    <a:p>
                      <a:pPr algn="ctr" fontAlgn="b"/>
                      <a:r>
                        <a:rPr lang="es-EC" sz="1600" b="1" i="0" u="none" strike="noStrike">
                          <a:solidFill>
                            <a:srgbClr val="000000"/>
                          </a:solidFill>
                          <a:latin typeface="Calibri"/>
                        </a:rPr>
                        <a:t>Concentraciones</a:t>
                      </a:r>
                    </a:p>
                  </a:txBody>
                  <a:tcPr marL="7302" marR="7302" marT="73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gridSpan="5">
                  <a:txBody>
                    <a:bodyPr/>
                    <a:lstStyle/>
                    <a:p>
                      <a:pPr algn="ctr" fontAlgn="b"/>
                      <a:endParaRPr lang="es-EC" sz="1600" b="0" i="0" u="none" strike="noStrike" dirty="0">
                        <a:solidFill>
                          <a:srgbClr val="000000"/>
                        </a:solidFill>
                        <a:latin typeface="Calibri"/>
                      </a:endParaRPr>
                    </a:p>
                  </a:txBody>
                  <a:tcPr marL="7302" marR="7302" marT="7302"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9 Marcador de contenido"/>
          <p:cNvGraphicFramePr>
            <a:graphicFrameLocks noGrp="1" noChangeAspect="1"/>
          </p:cNvGraphicFramePr>
          <p:nvPr>
            <p:ph sz="half" idx="2"/>
          </p:nvPr>
        </p:nvGraphicFramePr>
        <p:xfrm>
          <a:off x="319314" y="696685"/>
          <a:ext cx="8447315" cy="52686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1 Título"/>
          <p:cNvSpPr>
            <a:spLocks noGrp="1"/>
          </p:cNvSpPr>
          <p:nvPr>
            <p:ph type="title"/>
          </p:nvPr>
        </p:nvSpPr>
        <p:spPr>
          <a:xfrm>
            <a:off x="914400" y="-391886"/>
            <a:ext cx="8229600" cy="391886"/>
          </a:xfrm>
        </p:spPr>
        <p:txBody>
          <a:bodyPr/>
          <a:lstStyle/>
          <a:p>
            <a:r>
              <a:rPr lang="es-EC" dirty="0" smtClean="0">
                <a:solidFill>
                  <a:schemeClr val="tx1"/>
                </a:solidFill>
              </a:rPr>
              <a:t>                                                                  METODOLOGÍA</a:t>
            </a:r>
            <a:br>
              <a:rPr lang="es-EC" dirty="0" smtClean="0">
                <a:solidFill>
                  <a:schemeClr val="tx1"/>
                </a:solidFill>
              </a:rPr>
            </a:br>
            <a:endParaRPr lang="es-EC" dirty="0"/>
          </a:p>
        </p:txBody>
      </p:sp>
      <p:pic>
        <p:nvPicPr>
          <p:cNvPr id="5" name="4 Imagen"/>
          <p:cNvPicPr/>
          <p:nvPr/>
        </p:nvPicPr>
        <p:blipFill rotWithShape="1">
          <a:blip r:embed="rId7" cstate="print">
            <a:extLst>
              <a:ext uri="{28A0092B-C50C-407E-A947-70E740481C1C}">
                <a14:useLocalDpi xmlns:a14="http://schemas.microsoft.com/office/drawing/2010/main" val="0"/>
              </a:ext>
            </a:extLst>
          </a:blip>
          <a:srcRect l="55833" t="43488" r="30665" b="46776"/>
          <a:stretch/>
        </p:blipFill>
        <p:spPr bwMode="auto">
          <a:xfrm>
            <a:off x="6852106" y="3452812"/>
            <a:ext cx="1390650" cy="561975"/>
          </a:xfrm>
          <a:prstGeom prst="rect">
            <a:avLst/>
          </a:prstGeom>
          <a:ln>
            <a:noFill/>
          </a:ln>
          <a:extLst>
            <a:ext uri="{53640926-AAD7-44D8-BBD7-CCE9431645EC}">
              <a14:shadowObscured xmlns:a14="http://schemas.microsoft.com/office/drawing/2010/main"/>
            </a:ext>
          </a:extLst>
        </p:spPr>
      </p:pic>
      <p:pic>
        <p:nvPicPr>
          <p:cNvPr id="6" name="Picture 1"/>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4642022" y="3516219"/>
            <a:ext cx="1802319" cy="359095"/>
          </a:xfrm>
          <a:prstGeom prst="rect">
            <a:avLst/>
          </a:prstGeom>
          <a:noFill/>
        </p:spPr>
      </p:pic>
      <p:pic>
        <p:nvPicPr>
          <p:cNvPr id="20483" name="Picture 3" descr="D:\TESIS LEO ABRIL 2017\FOTOS TESIS\20160713_092305.jpg"/>
          <p:cNvPicPr>
            <a:picLocks noChangeAspect="1" noChangeArrowheads="1"/>
          </p:cNvPicPr>
          <p:nvPr/>
        </p:nvPicPr>
        <p:blipFill>
          <a:blip r:embed="rId9" cstate="print"/>
          <a:srcRect/>
          <a:stretch>
            <a:fillRect/>
          </a:stretch>
        </p:blipFill>
        <p:spPr bwMode="auto">
          <a:xfrm>
            <a:off x="5225143" y="4194629"/>
            <a:ext cx="2467429" cy="1850572"/>
          </a:xfrm>
          <a:prstGeom prst="rect">
            <a:avLst/>
          </a:prstGeom>
          <a:noFill/>
        </p:spPr>
      </p:pic>
      <p:sp>
        <p:nvSpPr>
          <p:cNvPr id="8" name="7 Flecha derecha"/>
          <p:cNvSpPr/>
          <p:nvPr/>
        </p:nvSpPr>
        <p:spPr>
          <a:xfrm>
            <a:off x="4615543" y="5109029"/>
            <a:ext cx="464457" cy="39188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9 Marcador de contenido"/>
          <p:cNvGraphicFramePr>
            <a:graphicFrameLocks noGrp="1" noChangeAspect="1"/>
          </p:cNvGraphicFramePr>
          <p:nvPr>
            <p:ph sz="half" idx="2"/>
            <p:extLst>
              <p:ext uri="{D42A27DB-BD31-4B8C-83A1-F6EECF244321}">
                <p14:modId xmlns:p14="http://schemas.microsoft.com/office/powerpoint/2010/main" val="1625761630"/>
              </p:ext>
            </p:extLst>
          </p:nvPr>
        </p:nvGraphicFramePr>
        <p:xfrm>
          <a:off x="0" y="914399"/>
          <a:ext cx="5646058" cy="51235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1 Título"/>
          <p:cNvSpPr>
            <a:spLocks noGrp="1"/>
          </p:cNvSpPr>
          <p:nvPr>
            <p:ph type="title"/>
          </p:nvPr>
        </p:nvSpPr>
        <p:spPr>
          <a:xfrm>
            <a:off x="653143" y="-391886"/>
            <a:ext cx="8229600" cy="391886"/>
          </a:xfrm>
        </p:spPr>
        <p:txBody>
          <a:bodyPr/>
          <a:lstStyle/>
          <a:p>
            <a:r>
              <a:rPr lang="es-EC" dirty="0" smtClean="0">
                <a:solidFill>
                  <a:schemeClr val="tx1"/>
                </a:solidFill>
              </a:rPr>
              <a:t>                                                                METODOLOGÍA</a:t>
            </a:r>
            <a:br>
              <a:rPr lang="es-EC" dirty="0" smtClean="0">
                <a:solidFill>
                  <a:schemeClr val="tx1"/>
                </a:solidFill>
              </a:rPr>
            </a:br>
            <a:endParaRPr lang="es-EC" dirty="0"/>
          </a:p>
        </p:txBody>
      </p:sp>
      <p:pic>
        <p:nvPicPr>
          <p:cNvPr id="6" name="Picture 2" descr="D:\TESIS LEO ABRIL 2017\FOTOS TESIS\20160707_095802.jpg"/>
          <p:cNvPicPr>
            <a:picLocks noChangeAspect="1" noChangeArrowheads="1"/>
          </p:cNvPicPr>
          <p:nvPr/>
        </p:nvPicPr>
        <p:blipFill>
          <a:blip r:embed="rId7" cstate="print"/>
          <a:srcRect/>
          <a:stretch>
            <a:fillRect/>
          </a:stretch>
        </p:blipFill>
        <p:spPr bwMode="auto">
          <a:xfrm>
            <a:off x="5989565" y="1509486"/>
            <a:ext cx="2864150" cy="2148114"/>
          </a:xfrm>
          <a:prstGeom prst="rect">
            <a:avLst/>
          </a:prstGeom>
          <a:noFill/>
        </p:spPr>
      </p:pic>
      <p:pic>
        <p:nvPicPr>
          <p:cNvPr id="21506" name="Picture 2" descr="D:\TESIS LEO ABRIL 2017\FOTOS TESIS\20160704_153721.jpg"/>
          <p:cNvPicPr>
            <a:picLocks noChangeAspect="1" noChangeArrowheads="1"/>
          </p:cNvPicPr>
          <p:nvPr/>
        </p:nvPicPr>
        <p:blipFill>
          <a:blip r:embed="rId8" cstate="print"/>
          <a:srcRect/>
          <a:stretch>
            <a:fillRect/>
          </a:stretch>
        </p:blipFill>
        <p:spPr bwMode="auto">
          <a:xfrm>
            <a:off x="5979886" y="3773714"/>
            <a:ext cx="2931886" cy="21336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Título"/>
          <p:cNvSpPr>
            <a:spLocks noGrp="1"/>
          </p:cNvSpPr>
          <p:nvPr>
            <p:ph type="title"/>
          </p:nvPr>
        </p:nvSpPr>
        <p:spPr>
          <a:xfrm>
            <a:off x="0" y="0"/>
            <a:ext cx="8882743" cy="391886"/>
          </a:xfrm>
        </p:spPr>
        <p:txBody>
          <a:bodyPr/>
          <a:lstStyle/>
          <a:p>
            <a:pPr algn="l"/>
            <a:r>
              <a:rPr lang="es-EC" dirty="0" smtClean="0">
                <a:solidFill>
                  <a:schemeClr val="tx1"/>
                </a:solidFill>
              </a:rPr>
              <a:t>                                                                METODOLOGÍA</a:t>
            </a:r>
            <a:br>
              <a:rPr lang="es-EC" dirty="0" smtClean="0">
                <a:solidFill>
                  <a:schemeClr val="tx1"/>
                </a:solidFill>
              </a:rPr>
            </a:br>
            <a:r>
              <a:rPr lang="es-EC" sz="2800" dirty="0" smtClean="0">
                <a:solidFill>
                  <a:schemeClr val="tx1"/>
                </a:solidFill>
              </a:rPr>
              <a:t>Determinación de </a:t>
            </a:r>
            <a:r>
              <a:rPr lang="es-EC" sz="2800" dirty="0" err="1" smtClean="0">
                <a:solidFill>
                  <a:schemeClr val="tx1"/>
                </a:solidFill>
              </a:rPr>
              <a:t>coliformes</a:t>
            </a:r>
            <a:r>
              <a:rPr lang="es-EC" sz="2800" dirty="0" smtClean="0">
                <a:solidFill>
                  <a:schemeClr val="tx1"/>
                </a:solidFill>
              </a:rPr>
              <a:t> totales y E. </a:t>
            </a:r>
            <a:r>
              <a:rPr lang="es-EC" sz="2800" dirty="0" err="1" smtClean="0">
                <a:solidFill>
                  <a:schemeClr val="tx1"/>
                </a:solidFill>
              </a:rPr>
              <a:t>coli</a:t>
            </a:r>
            <a:r>
              <a:rPr lang="es-EC" sz="2800" dirty="0" smtClean="0">
                <a:solidFill>
                  <a:schemeClr val="tx1"/>
                </a:solidFill>
              </a:rPr>
              <a:t>  mediante la  técnica del NMP</a:t>
            </a:r>
            <a:r>
              <a:rPr lang="es-EC" dirty="0" smtClean="0">
                <a:solidFill>
                  <a:schemeClr val="tx1"/>
                </a:solidFill>
              </a:rPr>
              <a:t/>
            </a:r>
            <a:br>
              <a:rPr lang="es-EC" dirty="0" smtClean="0">
                <a:solidFill>
                  <a:schemeClr val="tx1"/>
                </a:solidFill>
              </a:rPr>
            </a:br>
            <a:endParaRPr lang="es-EC" dirty="0"/>
          </a:p>
        </p:txBody>
      </p:sp>
      <p:sp>
        <p:nvSpPr>
          <p:cNvPr id="11" name="10 Flecha derecha"/>
          <p:cNvSpPr/>
          <p:nvPr/>
        </p:nvSpPr>
        <p:spPr>
          <a:xfrm>
            <a:off x="3723091" y="1656511"/>
            <a:ext cx="1291772" cy="71120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pic>
        <p:nvPicPr>
          <p:cNvPr id="19461" name="Picture 5"/>
          <p:cNvPicPr>
            <a:picLocks noChangeAspect="1" noChangeArrowheads="1"/>
          </p:cNvPicPr>
          <p:nvPr/>
        </p:nvPicPr>
        <p:blipFill>
          <a:blip r:embed="rId2" cstate="print">
            <a:duotone>
              <a:prstClr val="black"/>
              <a:schemeClr val="accent4">
                <a:tint val="45000"/>
                <a:satMod val="400000"/>
              </a:schemeClr>
            </a:duotone>
          </a:blip>
          <a:srcRect r="18182"/>
          <a:stretch>
            <a:fillRect/>
          </a:stretch>
        </p:blipFill>
        <p:spPr bwMode="auto">
          <a:xfrm>
            <a:off x="119921" y="1489983"/>
            <a:ext cx="3472187" cy="4400550"/>
          </a:xfrm>
          <a:prstGeom prst="rect">
            <a:avLst/>
          </a:prstGeom>
          <a:noFill/>
          <a:ln w="9525">
            <a:noFill/>
            <a:miter lim="800000"/>
            <a:headEnd/>
            <a:tailEnd/>
          </a:ln>
        </p:spPr>
      </p:pic>
      <p:sp>
        <p:nvSpPr>
          <p:cNvPr id="12" name="11 CuadroTexto"/>
          <p:cNvSpPr txBox="1"/>
          <p:nvPr/>
        </p:nvSpPr>
        <p:spPr>
          <a:xfrm>
            <a:off x="2438398" y="2162626"/>
            <a:ext cx="1117601" cy="523220"/>
          </a:xfrm>
          <a:prstGeom prst="rect">
            <a:avLst/>
          </a:prstGeom>
          <a:noFill/>
        </p:spPr>
        <p:txBody>
          <a:bodyPr wrap="square" rtlCol="0">
            <a:spAutoFit/>
          </a:bodyPr>
          <a:lstStyle/>
          <a:p>
            <a:r>
              <a:rPr lang="es-EC" sz="1400" b="1" dirty="0" smtClean="0">
                <a:solidFill>
                  <a:schemeClr val="bg1"/>
                </a:solidFill>
              </a:rPr>
              <a:t>+ 10 </a:t>
            </a:r>
            <a:r>
              <a:rPr lang="es-EC" sz="1400" b="1" dirty="0" err="1" smtClean="0">
                <a:solidFill>
                  <a:schemeClr val="bg1"/>
                </a:solidFill>
              </a:rPr>
              <a:t>mL</a:t>
            </a:r>
            <a:r>
              <a:rPr lang="es-EC" sz="1400" b="1" dirty="0" smtClean="0">
                <a:solidFill>
                  <a:schemeClr val="bg1"/>
                </a:solidFill>
              </a:rPr>
              <a:t> de </a:t>
            </a:r>
            <a:r>
              <a:rPr lang="es-EC" sz="1400" b="1" dirty="0" err="1" smtClean="0">
                <a:solidFill>
                  <a:schemeClr val="bg1"/>
                </a:solidFill>
              </a:rPr>
              <a:t>Fluorocult</a:t>
            </a:r>
            <a:endParaRPr lang="es-EC" sz="1400" b="1" dirty="0">
              <a:solidFill>
                <a:schemeClr val="bg1"/>
              </a:solidFill>
            </a:endParaRPr>
          </a:p>
        </p:txBody>
      </p:sp>
      <p:sp>
        <p:nvSpPr>
          <p:cNvPr id="13" name="12 CuadroTexto"/>
          <p:cNvSpPr txBox="1"/>
          <p:nvPr/>
        </p:nvSpPr>
        <p:spPr>
          <a:xfrm>
            <a:off x="5606439" y="3039313"/>
            <a:ext cx="1778001"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EC" sz="1400" b="1" dirty="0" smtClean="0"/>
              <a:t>Incubación: 24h-48h a 37°C</a:t>
            </a:r>
            <a:endParaRPr lang="es-EC" sz="1400" b="1" dirty="0"/>
          </a:p>
        </p:txBody>
      </p:sp>
      <p:pic>
        <p:nvPicPr>
          <p:cNvPr id="19462" name="Picture 6" descr="D:\TESIS LEO ABRIL 2017\FOTOS TESIS\IMG-20160713-WA0008.jpg"/>
          <p:cNvPicPr>
            <a:picLocks noChangeAspect="1" noChangeArrowheads="1"/>
          </p:cNvPicPr>
          <p:nvPr/>
        </p:nvPicPr>
        <p:blipFill>
          <a:blip r:embed="rId3" cstate="print"/>
          <a:srcRect/>
          <a:stretch>
            <a:fillRect/>
          </a:stretch>
        </p:blipFill>
        <p:spPr bwMode="auto">
          <a:xfrm>
            <a:off x="6255658" y="3715659"/>
            <a:ext cx="2656113" cy="1866662"/>
          </a:xfrm>
          <a:prstGeom prst="rect">
            <a:avLst/>
          </a:prstGeom>
          <a:noFill/>
        </p:spPr>
      </p:pic>
      <p:sp>
        <p:nvSpPr>
          <p:cNvPr id="15" name="14 Flecha derecha"/>
          <p:cNvSpPr/>
          <p:nvPr/>
        </p:nvSpPr>
        <p:spPr>
          <a:xfrm rot="5400000">
            <a:off x="7601263" y="2985366"/>
            <a:ext cx="602343" cy="71120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pic>
        <p:nvPicPr>
          <p:cNvPr id="19463" name="Picture 7" descr="D:\TESIS LEO ABRIL 2017\FOTOS TESIS\IMG-20160713-WA0003.jpg"/>
          <p:cNvPicPr>
            <a:picLocks noChangeAspect="1" noChangeArrowheads="1"/>
          </p:cNvPicPr>
          <p:nvPr/>
        </p:nvPicPr>
        <p:blipFill>
          <a:blip r:embed="rId4" cstate="print"/>
          <a:srcRect t="1070" r="29349"/>
          <a:stretch>
            <a:fillRect/>
          </a:stretch>
        </p:blipFill>
        <p:spPr bwMode="auto">
          <a:xfrm>
            <a:off x="3727556" y="3632337"/>
            <a:ext cx="2133598" cy="1890485"/>
          </a:xfrm>
          <a:prstGeom prst="rect">
            <a:avLst/>
          </a:prstGeom>
          <a:noFill/>
        </p:spPr>
      </p:pic>
      <p:pic>
        <p:nvPicPr>
          <p:cNvPr id="19464" name="Picture 8" descr="D:\TESIS LEO ABRIL 2017\FOTOS TESIS\IMG-20160713-WA0018.jpg"/>
          <p:cNvPicPr>
            <a:picLocks noChangeAspect="1" noChangeArrowheads="1"/>
          </p:cNvPicPr>
          <p:nvPr/>
        </p:nvPicPr>
        <p:blipFill>
          <a:blip r:embed="rId5" cstate="print"/>
          <a:srcRect/>
          <a:stretch>
            <a:fillRect/>
          </a:stretch>
        </p:blipFill>
        <p:spPr bwMode="auto">
          <a:xfrm>
            <a:off x="5050972" y="947057"/>
            <a:ext cx="3744686" cy="2042885"/>
          </a:xfrm>
          <a:prstGeom prst="rect">
            <a:avLst/>
          </a:prstGeom>
          <a:noFill/>
        </p:spPr>
      </p:pic>
      <p:sp>
        <p:nvSpPr>
          <p:cNvPr id="19" name="18 CuadroTexto"/>
          <p:cNvSpPr txBox="1"/>
          <p:nvPr/>
        </p:nvSpPr>
        <p:spPr>
          <a:xfrm>
            <a:off x="2460170" y="4332511"/>
            <a:ext cx="834573" cy="523220"/>
          </a:xfrm>
          <a:prstGeom prst="rect">
            <a:avLst/>
          </a:prstGeom>
          <a:noFill/>
        </p:spPr>
        <p:txBody>
          <a:bodyPr wrap="square" rtlCol="0">
            <a:spAutoFit/>
          </a:bodyPr>
          <a:lstStyle/>
          <a:p>
            <a:r>
              <a:rPr lang="es-EC" sz="1400" b="1" dirty="0" smtClean="0">
                <a:solidFill>
                  <a:schemeClr val="bg1"/>
                </a:solidFill>
              </a:rPr>
              <a:t>Muestra de agua</a:t>
            </a:r>
            <a:endParaRPr lang="es-EC" sz="1400" b="1" dirty="0">
              <a:solidFill>
                <a:schemeClr val="bg1"/>
              </a:solidFill>
            </a:endParaRPr>
          </a:p>
        </p:txBody>
      </p:sp>
      <p:sp>
        <p:nvSpPr>
          <p:cNvPr id="16" name="15 Rectángulo redondeado"/>
          <p:cNvSpPr/>
          <p:nvPr/>
        </p:nvSpPr>
        <p:spPr>
          <a:xfrm>
            <a:off x="3730171" y="5643878"/>
            <a:ext cx="1930400" cy="21989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i="1" dirty="0" smtClean="0"/>
              <a:t>(+) </a:t>
            </a:r>
            <a:r>
              <a:rPr lang="es-EC" i="1" dirty="0" err="1" smtClean="0"/>
              <a:t>Escherichia</a:t>
            </a:r>
            <a:r>
              <a:rPr lang="es-EC" i="1" dirty="0" smtClean="0"/>
              <a:t> </a:t>
            </a:r>
            <a:r>
              <a:rPr lang="es-EC" i="1" dirty="0" err="1" smtClean="0"/>
              <a:t>coli</a:t>
            </a:r>
            <a:endParaRPr lang="es-EC" i="1" dirty="0"/>
          </a:p>
        </p:txBody>
      </p:sp>
      <p:sp>
        <p:nvSpPr>
          <p:cNvPr id="20" name="19 Flecha derecha"/>
          <p:cNvSpPr/>
          <p:nvPr/>
        </p:nvSpPr>
        <p:spPr>
          <a:xfrm rot="10800000">
            <a:off x="5861153" y="4332510"/>
            <a:ext cx="358041" cy="649509"/>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p>
        </p:txBody>
      </p:sp>
      <p:sp>
        <p:nvSpPr>
          <p:cNvPr id="22" name="21 Rectángulo redondeado"/>
          <p:cNvSpPr/>
          <p:nvPr/>
        </p:nvSpPr>
        <p:spPr>
          <a:xfrm>
            <a:off x="6299199" y="5665650"/>
            <a:ext cx="2358571" cy="25617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i="1" dirty="0" smtClean="0"/>
              <a:t>(+) </a:t>
            </a:r>
            <a:r>
              <a:rPr lang="es-EC" i="1" dirty="0" err="1" smtClean="0"/>
              <a:t>Coliformes</a:t>
            </a:r>
            <a:r>
              <a:rPr lang="es-EC" i="1" dirty="0" smtClean="0"/>
              <a:t> totales</a:t>
            </a:r>
            <a:endParaRPr lang="es-EC" i="1"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a:spLocks noGrp="1"/>
          </p:cNvSpPr>
          <p:nvPr>
            <p:ph type="title"/>
          </p:nvPr>
        </p:nvSpPr>
        <p:spPr>
          <a:xfrm>
            <a:off x="457200" y="0"/>
            <a:ext cx="8229600" cy="1143000"/>
          </a:xfrm>
        </p:spPr>
        <p:txBody>
          <a:bodyPr/>
          <a:lstStyle/>
          <a:p>
            <a:pPr algn="l"/>
            <a:r>
              <a:rPr lang="es-EC" dirty="0" smtClean="0">
                <a:solidFill>
                  <a:schemeClr val="tx1"/>
                </a:solidFill>
              </a:rPr>
              <a:t>                                                            METODOLOGÍA</a:t>
            </a:r>
            <a:br>
              <a:rPr lang="es-EC" dirty="0" smtClean="0">
                <a:solidFill>
                  <a:schemeClr val="tx1"/>
                </a:solidFill>
              </a:rPr>
            </a:br>
            <a:r>
              <a:rPr lang="es-EC" dirty="0" smtClean="0">
                <a:solidFill>
                  <a:schemeClr val="tx1"/>
                </a:solidFill>
              </a:rPr>
              <a:t>Diseño experimental</a:t>
            </a:r>
            <a:endParaRPr lang="es-EC" dirty="0"/>
          </a:p>
        </p:txBody>
      </p:sp>
      <p:sp>
        <p:nvSpPr>
          <p:cNvPr id="9" name="8 Marcador de contenido"/>
          <p:cNvSpPr>
            <a:spLocks noGrp="1"/>
          </p:cNvSpPr>
          <p:nvPr>
            <p:ph idx="1"/>
          </p:nvPr>
        </p:nvSpPr>
        <p:spPr>
          <a:xfrm>
            <a:off x="471714" y="1411514"/>
            <a:ext cx="8229600" cy="4525963"/>
          </a:xfrm>
        </p:spPr>
        <p:txBody>
          <a:bodyPr/>
          <a:lstStyle/>
          <a:p>
            <a:pPr marL="0" indent="0">
              <a:buNone/>
            </a:pPr>
            <a:r>
              <a:rPr lang="es-EC" sz="2100" dirty="0" smtClean="0">
                <a:solidFill>
                  <a:schemeClr val="tx1"/>
                </a:solidFill>
              </a:rPr>
              <a:t>Diseño completamente al azar (DCA) en arreglo factorial 3 x 6 con 3 repeticiones.</a:t>
            </a:r>
          </a:p>
          <a:p>
            <a:pPr>
              <a:buNone/>
            </a:pPr>
            <a:r>
              <a:rPr lang="it-IT" sz="2100" dirty="0" smtClean="0">
                <a:solidFill>
                  <a:schemeClr val="tx1"/>
                </a:solidFill>
              </a:rPr>
              <a:t>                                         Y</a:t>
            </a:r>
            <a:r>
              <a:rPr lang="it-IT" sz="2100" baseline="-25000" dirty="0" smtClean="0">
                <a:solidFill>
                  <a:schemeClr val="tx1"/>
                </a:solidFill>
              </a:rPr>
              <a:t>ijk</a:t>
            </a:r>
            <a:r>
              <a:rPr lang="it-IT" sz="2100" dirty="0" smtClean="0">
                <a:solidFill>
                  <a:schemeClr val="tx1"/>
                </a:solidFill>
              </a:rPr>
              <a:t> =  </a:t>
            </a:r>
            <a:r>
              <a:rPr lang="es-MX" sz="2100" dirty="0" smtClean="0">
                <a:solidFill>
                  <a:schemeClr val="tx1"/>
                </a:solidFill>
              </a:rPr>
              <a:t>μ</a:t>
            </a:r>
            <a:r>
              <a:rPr lang="it-IT" sz="2100" dirty="0" smtClean="0">
                <a:solidFill>
                  <a:schemeClr val="tx1"/>
                </a:solidFill>
              </a:rPr>
              <a:t> +  S</a:t>
            </a:r>
            <a:r>
              <a:rPr lang="it-IT" sz="2100" baseline="-25000" dirty="0" smtClean="0">
                <a:solidFill>
                  <a:schemeClr val="tx1"/>
                </a:solidFill>
              </a:rPr>
              <a:t>i </a:t>
            </a:r>
            <a:r>
              <a:rPr lang="it-IT" sz="2100" dirty="0" smtClean="0">
                <a:solidFill>
                  <a:schemeClr val="tx1"/>
                </a:solidFill>
              </a:rPr>
              <a:t>+ e</a:t>
            </a:r>
            <a:r>
              <a:rPr lang="it-IT" sz="2100" baseline="-25000" dirty="0" smtClean="0">
                <a:solidFill>
                  <a:schemeClr val="tx1"/>
                </a:solidFill>
              </a:rPr>
              <a:t>k(i)</a:t>
            </a:r>
            <a:r>
              <a:rPr lang="it-IT" sz="2100" dirty="0" smtClean="0">
                <a:solidFill>
                  <a:schemeClr val="tx1"/>
                </a:solidFill>
              </a:rPr>
              <a:t>+ Tj + STij + e</a:t>
            </a:r>
            <a:r>
              <a:rPr lang="it-IT" sz="2100" baseline="-25000" dirty="0" smtClean="0">
                <a:solidFill>
                  <a:schemeClr val="tx1"/>
                </a:solidFill>
              </a:rPr>
              <a:t>ijk                                 </a:t>
            </a:r>
            <a:endParaRPr lang="es-EC" sz="2100" dirty="0" smtClean="0">
              <a:solidFill>
                <a:schemeClr val="tx1"/>
              </a:solidFill>
            </a:endParaRPr>
          </a:p>
          <a:p>
            <a:pPr>
              <a:buNone/>
            </a:pPr>
            <a:r>
              <a:rPr lang="it-IT" sz="2100" dirty="0" smtClean="0">
                <a:solidFill>
                  <a:schemeClr val="tx1"/>
                </a:solidFill>
              </a:rPr>
              <a:t>Donde:</a:t>
            </a:r>
            <a:endParaRPr lang="es-EC" sz="2100" dirty="0" smtClean="0">
              <a:solidFill>
                <a:schemeClr val="tx1"/>
              </a:solidFill>
            </a:endParaRPr>
          </a:p>
          <a:p>
            <a:pPr>
              <a:buNone/>
            </a:pPr>
            <a:r>
              <a:rPr lang="it-IT" sz="2100" i="1" dirty="0" smtClean="0">
                <a:solidFill>
                  <a:schemeClr val="tx1"/>
                </a:solidFill>
              </a:rPr>
              <a:t>Y</a:t>
            </a:r>
            <a:r>
              <a:rPr lang="it-IT" sz="2100" i="1" baseline="-25000" dirty="0" smtClean="0">
                <a:solidFill>
                  <a:schemeClr val="tx1"/>
                </a:solidFill>
              </a:rPr>
              <a:t>ijk </a:t>
            </a:r>
            <a:r>
              <a:rPr lang="it-IT" sz="2100" i="1" dirty="0" smtClean="0">
                <a:solidFill>
                  <a:schemeClr val="tx1"/>
                </a:solidFill>
              </a:rPr>
              <a:t>:</a:t>
            </a:r>
            <a:r>
              <a:rPr lang="it-IT" sz="2100" dirty="0" smtClean="0">
                <a:solidFill>
                  <a:schemeClr val="tx1"/>
                </a:solidFill>
              </a:rPr>
              <a:t>Calidad del agua para regadío</a:t>
            </a:r>
            <a:endParaRPr lang="es-EC" sz="2100" dirty="0" smtClean="0">
              <a:solidFill>
                <a:schemeClr val="tx1"/>
              </a:solidFill>
            </a:endParaRPr>
          </a:p>
          <a:p>
            <a:pPr>
              <a:buNone/>
            </a:pPr>
            <a:r>
              <a:rPr lang="es-ES" sz="2100" dirty="0" smtClean="0">
                <a:solidFill>
                  <a:schemeClr val="tx1"/>
                </a:solidFill>
              </a:rPr>
              <a:t>μ: Media general	</a:t>
            </a:r>
            <a:endParaRPr lang="es-EC" sz="2100" dirty="0" smtClean="0">
              <a:solidFill>
                <a:schemeClr val="tx1"/>
              </a:solidFill>
            </a:endParaRPr>
          </a:p>
          <a:p>
            <a:pPr>
              <a:buNone/>
            </a:pPr>
            <a:r>
              <a:rPr lang="es-ES" sz="2100" dirty="0" smtClean="0">
                <a:solidFill>
                  <a:schemeClr val="tx1"/>
                </a:solidFill>
              </a:rPr>
              <a:t>S</a:t>
            </a:r>
            <a:r>
              <a:rPr lang="es-ES" sz="2100" baseline="-25000" dirty="0" smtClean="0">
                <a:solidFill>
                  <a:schemeClr val="tx1"/>
                </a:solidFill>
              </a:rPr>
              <a:t>i</a:t>
            </a:r>
            <a:r>
              <a:rPr lang="es-ES" sz="2100" dirty="0" smtClean="0">
                <a:solidFill>
                  <a:schemeClr val="tx1"/>
                </a:solidFill>
              </a:rPr>
              <a:t> : Efecto del  i-</a:t>
            </a:r>
            <a:r>
              <a:rPr lang="es-ES" sz="2100" dirty="0" err="1" smtClean="0">
                <a:solidFill>
                  <a:schemeClr val="tx1"/>
                </a:solidFill>
              </a:rPr>
              <a:t>ésimo</a:t>
            </a:r>
            <a:r>
              <a:rPr lang="es-ES" sz="2100" dirty="0" smtClean="0">
                <a:solidFill>
                  <a:schemeClr val="tx1"/>
                </a:solidFill>
              </a:rPr>
              <a:t> sitio</a:t>
            </a:r>
            <a:endParaRPr lang="es-EC" sz="2100" dirty="0" smtClean="0">
              <a:solidFill>
                <a:schemeClr val="tx1"/>
              </a:solidFill>
            </a:endParaRPr>
          </a:p>
          <a:p>
            <a:pPr>
              <a:buNone/>
            </a:pPr>
            <a:r>
              <a:rPr lang="it-IT" sz="2100" dirty="0" smtClean="0">
                <a:solidFill>
                  <a:schemeClr val="tx1"/>
                </a:solidFill>
              </a:rPr>
              <a:t>e</a:t>
            </a:r>
            <a:r>
              <a:rPr lang="it-IT" sz="2100" baseline="-25000" dirty="0" smtClean="0">
                <a:solidFill>
                  <a:schemeClr val="tx1"/>
                </a:solidFill>
              </a:rPr>
              <a:t>k(i)</a:t>
            </a:r>
            <a:r>
              <a:rPr lang="it-IT" sz="2100" dirty="0" smtClean="0">
                <a:solidFill>
                  <a:schemeClr val="tx1"/>
                </a:solidFill>
              </a:rPr>
              <a:t>: error para el sitio </a:t>
            </a:r>
            <a:endParaRPr lang="es-EC" sz="2100" dirty="0" smtClean="0">
              <a:solidFill>
                <a:schemeClr val="tx1"/>
              </a:solidFill>
            </a:endParaRPr>
          </a:p>
          <a:p>
            <a:pPr>
              <a:buNone/>
            </a:pPr>
            <a:r>
              <a:rPr lang="es-ES" sz="2100" dirty="0" err="1" smtClean="0">
                <a:solidFill>
                  <a:schemeClr val="tx1"/>
                </a:solidFill>
              </a:rPr>
              <a:t>Tj</a:t>
            </a:r>
            <a:r>
              <a:rPr lang="es-ES" sz="2100" dirty="0" smtClean="0">
                <a:solidFill>
                  <a:schemeClr val="tx1"/>
                </a:solidFill>
              </a:rPr>
              <a:t>: Efecto del j-</a:t>
            </a:r>
            <a:r>
              <a:rPr lang="es-ES" sz="2100" dirty="0" err="1" smtClean="0">
                <a:solidFill>
                  <a:schemeClr val="tx1"/>
                </a:solidFill>
              </a:rPr>
              <a:t>ésimo</a:t>
            </a:r>
            <a:r>
              <a:rPr lang="es-ES" sz="2100" dirty="0" smtClean="0">
                <a:solidFill>
                  <a:schemeClr val="tx1"/>
                </a:solidFill>
              </a:rPr>
              <a:t> tiempo</a:t>
            </a:r>
            <a:endParaRPr lang="es-EC" sz="2100" dirty="0" smtClean="0">
              <a:solidFill>
                <a:schemeClr val="tx1"/>
              </a:solidFill>
            </a:endParaRPr>
          </a:p>
          <a:p>
            <a:pPr>
              <a:buNone/>
            </a:pPr>
            <a:r>
              <a:rPr lang="es-ES" sz="2100" dirty="0" err="1" smtClean="0">
                <a:solidFill>
                  <a:schemeClr val="tx1"/>
                </a:solidFill>
              </a:rPr>
              <a:t>ST</a:t>
            </a:r>
            <a:r>
              <a:rPr lang="es-ES" sz="2100" baseline="-25000" dirty="0" err="1" smtClean="0">
                <a:solidFill>
                  <a:schemeClr val="tx1"/>
                </a:solidFill>
              </a:rPr>
              <a:t>ij</a:t>
            </a:r>
            <a:r>
              <a:rPr lang="es-ES" sz="2100" dirty="0" smtClean="0">
                <a:solidFill>
                  <a:schemeClr val="tx1"/>
                </a:solidFill>
              </a:rPr>
              <a:t>: efecto de la interacción sitio x tiempo</a:t>
            </a:r>
            <a:endParaRPr lang="es-EC" sz="2100" dirty="0" smtClean="0">
              <a:solidFill>
                <a:schemeClr val="tx1"/>
              </a:solidFill>
            </a:endParaRPr>
          </a:p>
          <a:p>
            <a:pPr>
              <a:buNone/>
            </a:pPr>
            <a:r>
              <a:rPr lang="es-ES" sz="2100" dirty="0" err="1" smtClean="0">
                <a:solidFill>
                  <a:schemeClr val="tx1"/>
                </a:solidFill>
              </a:rPr>
              <a:t>e</a:t>
            </a:r>
            <a:r>
              <a:rPr lang="es-ES" sz="2100" baseline="-25000" dirty="0" err="1" smtClean="0">
                <a:solidFill>
                  <a:schemeClr val="tx1"/>
                </a:solidFill>
              </a:rPr>
              <a:t>ijkl</a:t>
            </a:r>
            <a:r>
              <a:rPr lang="es-ES" sz="2100" dirty="0" smtClean="0">
                <a:solidFill>
                  <a:schemeClr val="tx1"/>
                </a:solidFill>
              </a:rPr>
              <a:t>: Error experimental</a:t>
            </a:r>
            <a:endParaRPr lang="es-EC" sz="2100" dirty="0" smtClean="0">
              <a:solidFill>
                <a:schemeClr val="tx1"/>
              </a:solidFill>
            </a:endParaRPr>
          </a:p>
          <a:p>
            <a:endParaRPr lang="es-EC" dirty="0">
              <a:solidFill>
                <a:schemeClr val="tx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394617" y="2089589"/>
            <a:ext cx="6703640" cy="1800200"/>
          </a:xfrm>
          <a:prstGeom prst="rect">
            <a:avLst/>
          </a:prstGeom>
          <a:ln>
            <a:headEnd/>
            <a:tailEnd/>
          </a:ln>
        </p:spPr>
        <p:style>
          <a:lnRef idx="1">
            <a:schemeClr val="accent3"/>
          </a:lnRef>
          <a:fillRef idx="1003">
            <a:schemeClr val="lt2"/>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lvl1pPr algn="r" rtl="0" eaLnBrk="0" fontAlgn="base" hangingPunct="0">
              <a:spcBef>
                <a:spcPct val="0"/>
              </a:spcBef>
              <a:spcAft>
                <a:spcPct val="0"/>
              </a:spcAft>
              <a:defRPr sz="3200" b="1" i="1">
                <a:solidFill>
                  <a:schemeClr val="dk1"/>
                </a:solidFill>
                <a:effectLst>
                  <a:outerShdw blurRad="38100" dist="38100" dir="2700000" algn="tl">
                    <a:srgbClr val="C0C0C0"/>
                  </a:outerShdw>
                </a:effectLst>
                <a:latin typeface="+mn-lt"/>
                <a:ea typeface="+mn-ea"/>
                <a:cs typeface="+mn-cs"/>
              </a:defRPr>
            </a:lvl1pPr>
            <a:lvl2pPr algn="r" rtl="0" eaLnBrk="0" fontAlgn="base" hangingPunct="0">
              <a:spcBef>
                <a:spcPct val="0"/>
              </a:spcBef>
              <a:spcAft>
                <a:spcPct val="0"/>
              </a:spcAft>
              <a:defRPr sz="3200" b="1" i="1">
                <a:solidFill>
                  <a:schemeClr val="dk1"/>
                </a:solidFill>
                <a:effectLst>
                  <a:outerShdw blurRad="38100" dist="38100" dir="2700000" algn="tl">
                    <a:srgbClr val="C0C0C0"/>
                  </a:outerShdw>
                </a:effectLst>
                <a:latin typeface="+mn-lt"/>
                <a:ea typeface="+mn-ea"/>
                <a:cs typeface="+mn-cs"/>
              </a:defRPr>
            </a:lvl2pPr>
            <a:lvl3pPr algn="r" rtl="0" eaLnBrk="0" fontAlgn="base" hangingPunct="0">
              <a:spcBef>
                <a:spcPct val="0"/>
              </a:spcBef>
              <a:spcAft>
                <a:spcPct val="0"/>
              </a:spcAft>
              <a:defRPr sz="3200" b="1" i="1">
                <a:solidFill>
                  <a:schemeClr val="dk1"/>
                </a:solidFill>
                <a:effectLst>
                  <a:outerShdw blurRad="38100" dist="38100" dir="2700000" algn="tl">
                    <a:srgbClr val="C0C0C0"/>
                  </a:outerShdw>
                </a:effectLst>
                <a:latin typeface="+mn-lt"/>
                <a:ea typeface="+mn-ea"/>
                <a:cs typeface="+mn-cs"/>
              </a:defRPr>
            </a:lvl3pPr>
            <a:lvl4pPr algn="r" rtl="0" eaLnBrk="0" fontAlgn="base" hangingPunct="0">
              <a:spcBef>
                <a:spcPct val="0"/>
              </a:spcBef>
              <a:spcAft>
                <a:spcPct val="0"/>
              </a:spcAft>
              <a:defRPr sz="3200" b="1" i="1">
                <a:solidFill>
                  <a:schemeClr val="dk1"/>
                </a:solidFill>
                <a:effectLst>
                  <a:outerShdw blurRad="38100" dist="38100" dir="2700000" algn="tl">
                    <a:srgbClr val="C0C0C0"/>
                  </a:outerShdw>
                </a:effectLst>
                <a:latin typeface="+mn-lt"/>
                <a:ea typeface="+mn-ea"/>
                <a:cs typeface="+mn-cs"/>
              </a:defRPr>
            </a:lvl4pPr>
            <a:lvl5pPr algn="r" rtl="0" eaLnBrk="0" fontAlgn="base" hangingPunct="0">
              <a:spcBef>
                <a:spcPct val="0"/>
              </a:spcBef>
              <a:spcAft>
                <a:spcPct val="0"/>
              </a:spcAft>
              <a:defRPr sz="3200" b="1" i="1">
                <a:solidFill>
                  <a:schemeClr val="dk1"/>
                </a:solidFill>
                <a:effectLst>
                  <a:outerShdw blurRad="38100" dist="38100" dir="2700000" algn="tl">
                    <a:srgbClr val="C0C0C0"/>
                  </a:outerShdw>
                </a:effectLst>
                <a:latin typeface="+mn-lt"/>
                <a:ea typeface="+mn-ea"/>
                <a:cs typeface="+mn-cs"/>
              </a:defRPr>
            </a:lvl5pPr>
            <a:lvl6pPr marL="457200" algn="r" rtl="0" fontAlgn="base">
              <a:spcBef>
                <a:spcPct val="0"/>
              </a:spcBef>
              <a:spcAft>
                <a:spcPct val="0"/>
              </a:spcAft>
              <a:defRPr sz="3200" b="1" i="1">
                <a:solidFill>
                  <a:schemeClr val="dk1"/>
                </a:solidFill>
                <a:effectLst>
                  <a:outerShdw blurRad="38100" dist="38100" dir="2700000" algn="tl">
                    <a:srgbClr val="C0C0C0"/>
                  </a:outerShdw>
                </a:effectLst>
                <a:latin typeface="+mn-lt"/>
                <a:ea typeface="+mn-ea"/>
                <a:cs typeface="+mn-cs"/>
              </a:defRPr>
            </a:lvl6pPr>
            <a:lvl7pPr marL="914400" algn="r" rtl="0" fontAlgn="base">
              <a:spcBef>
                <a:spcPct val="0"/>
              </a:spcBef>
              <a:spcAft>
                <a:spcPct val="0"/>
              </a:spcAft>
              <a:defRPr sz="3200" b="1" i="1">
                <a:solidFill>
                  <a:schemeClr val="dk1"/>
                </a:solidFill>
                <a:effectLst>
                  <a:outerShdw blurRad="38100" dist="38100" dir="2700000" algn="tl">
                    <a:srgbClr val="C0C0C0"/>
                  </a:outerShdw>
                </a:effectLst>
                <a:latin typeface="+mn-lt"/>
                <a:ea typeface="+mn-ea"/>
                <a:cs typeface="+mn-cs"/>
              </a:defRPr>
            </a:lvl7pPr>
            <a:lvl8pPr marL="1371600" algn="r" rtl="0" fontAlgn="base">
              <a:spcBef>
                <a:spcPct val="0"/>
              </a:spcBef>
              <a:spcAft>
                <a:spcPct val="0"/>
              </a:spcAft>
              <a:defRPr sz="3200" b="1" i="1">
                <a:solidFill>
                  <a:schemeClr val="dk1"/>
                </a:solidFill>
                <a:effectLst>
                  <a:outerShdw blurRad="38100" dist="38100" dir="2700000" algn="tl">
                    <a:srgbClr val="C0C0C0"/>
                  </a:outerShdw>
                </a:effectLst>
                <a:latin typeface="+mn-lt"/>
                <a:ea typeface="+mn-ea"/>
                <a:cs typeface="+mn-cs"/>
              </a:defRPr>
            </a:lvl8pPr>
            <a:lvl9pPr marL="1828800" algn="r" rtl="0" fontAlgn="base">
              <a:spcBef>
                <a:spcPct val="0"/>
              </a:spcBef>
              <a:spcAft>
                <a:spcPct val="0"/>
              </a:spcAft>
              <a:defRPr sz="3200" b="1" i="1">
                <a:solidFill>
                  <a:schemeClr val="dk1"/>
                </a:solidFill>
                <a:effectLst>
                  <a:outerShdw blurRad="38100" dist="38100" dir="2700000" algn="tl">
                    <a:srgbClr val="C0C0C0"/>
                  </a:outerShdw>
                </a:effectLst>
                <a:latin typeface="+mn-lt"/>
                <a:ea typeface="+mn-ea"/>
                <a:cs typeface="+mn-cs"/>
              </a:defRPr>
            </a:lvl9pPr>
          </a:lstStyle>
          <a:p>
            <a:pPr marL="0" lvl="2" algn="ctr" eaLnBrk="1" hangingPunct="1">
              <a:defRPr/>
            </a:pPr>
            <a:r>
              <a:rPr lang="es-EC" sz="5400" kern="0" dirty="0" smtClean="0">
                <a:solidFill>
                  <a:schemeClr val="tx1"/>
                </a:solidFill>
              </a:rPr>
              <a:t>RESULTADOS DE LA VALIDACIÓN</a:t>
            </a:r>
            <a:endParaRPr lang="es-EC" sz="5400" kern="0" dirty="0" smtClean="0"/>
          </a:p>
        </p:txBody>
      </p:sp>
    </p:spTree>
    <p:extLst>
      <p:ext uri="{BB962C8B-B14F-4D97-AF65-F5344CB8AC3E}">
        <p14:creationId xmlns:p14="http://schemas.microsoft.com/office/powerpoint/2010/main" val="25951776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394617" y="2089588"/>
            <a:ext cx="6703640" cy="3354281"/>
          </a:xfrm>
          <a:prstGeom prst="rect">
            <a:avLst/>
          </a:prstGeom>
          <a:ln>
            <a:headEnd/>
            <a:tailEnd/>
          </a:ln>
        </p:spPr>
        <p:style>
          <a:lnRef idx="1">
            <a:schemeClr val="accent3"/>
          </a:lnRef>
          <a:fillRef idx="1003">
            <a:schemeClr val="lt2"/>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lvl1pPr algn="r" rtl="0" eaLnBrk="0" fontAlgn="base" hangingPunct="0">
              <a:spcBef>
                <a:spcPct val="0"/>
              </a:spcBef>
              <a:spcAft>
                <a:spcPct val="0"/>
              </a:spcAft>
              <a:defRPr sz="3200" b="1" i="1">
                <a:solidFill>
                  <a:schemeClr val="dk1"/>
                </a:solidFill>
                <a:effectLst>
                  <a:outerShdw blurRad="38100" dist="38100" dir="2700000" algn="tl">
                    <a:srgbClr val="C0C0C0"/>
                  </a:outerShdw>
                </a:effectLst>
                <a:latin typeface="+mn-lt"/>
                <a:ea typeface="+mn-ea"/>
                <a:cs typeface="+mn-cs"/>
              </a:defRPr>
            </a:lvl1pPr>
            <a:lvl2pPr algn="r" rtl="0" eaLnBrk="0" fontAlgn="base" hangingPunct="0">
              <a:spcBef>
                <a:spcPct val="0"/>
              </a:spcBef>
              <a:spcAft>
                <a:spcPct val="0"/>
              </a:spcAft>
              <a:defRPr sz="3200" b="1" i="1">
                <a:solidFill>
                  <a:schemeClr val="dk1"/>
                </a:solidFill>
                <a:effectLst>
                  <a:outerShdw blurRad="38100" dist="38100" dir="2700000" algn="tl">
                    <a:srgbClr val="C0C0C0"/>
                  </a:outerShdw>
                </a:effectLst>
                <a:latin typeface="+mn-lt"/>
                <a:ea typeface="+mn-ea"/>
                <a:cs typeface="+mn-cs"/>
              </a:defRPr>
            </a:lvl2pPr>
            <a:lvl3pPr algn="r" rtl="0" eaLnBrk="0" fontAlgn="base" hangingPunct="0">
              <a:spcBef>
                <a:spcPct val="0"/>
              </a:spcBef>
              <a:spcAft>
                <a:spcPct val="0"/>
              </a:spcAft>
              <a:defRPr sz="3200" b="1" i="1">
                <a:solidFill>
                  <a:schemeClr val="dk1"/>
                </a:solidFill>
                <a:effectLst>
                  <a:outerShdw blurRad="38100" dist="38100" dir="2700000" algn="tl">
                    <a:srgbClr val="C0C0C0"/>
                  </a:outerShdw>
                </a:effectLst>
                <a:latin typeface="+mn-lt"/>
                <a:ea typeface="+mn-ea"/>
                <a:cs typeface="+mn-cs"/>
              </a:defRPr>
            </a:lvl3pPr>
            <a:lvl4pPr algn="r" rtl="0" eaLnBrk="0" fontAlgn="base" hangingPunct="0">
              <a:spcBef>
                <a:spcPct val="0"/>
              </a:spcBef>
              <a:spcAft>
                <a:spcPct val="0"/>
              </a:spcAft>
              <a:defRPr sz="3200" b="1" i="1">
                <a:solidFill>
                  <a:schemeClr val="dk1"/>
                </a:solidFill>
                <a:effectLst>
                  <a:outerShdw blurRad="38100" dist="38100" dir="2700000" algn="tl">
                    <a:srgbClr val="C0C0C0"/>
                  </a:outerShdw>
                </a:effectLst>
                <a:latin typeface="+mn-lt"/>
                <a:ea typeface="+mn-ea"/>
                <a:cs typeface="+mn-cs"/>
              </a:defRPr>
            </a:lvl4pPr>
            <a:lvl5pPr algn="r" rtl="0" eaLnBrk="0" fontAlgn="base" hangingPunct="0">
              <a:spcBef>
                <a:spcPct val="0"/>
              </a:spcBef>
              <a:spcAft>
                <a:spcPct val="0"/>
              </a:spcAft>
              <a:defRPr sz="3200" b="1" i="1">
                <a:solidFill>
                  <a:schemeClr val="dk1"/>
                </a:solidFill>
                <a:effectLst>
                  <a:outerShdw blurRad="38100" dist="38100" dir="2700000" algn="tl">
                    <a:srgbClr val="C0C0C0"/>
                  </a:outerShdw>
                </a:effectLst>
                <a:latin typeface="+mn-lt"/>
                <a:ea typeface="+mn-ea"/>
                <a:cs typeface="+mn-cs"/>
              </a:defRPr>
            </a:lvl5pPr>
            <a:lvl6pPr marL="457200" algn="r" rtl="0" fontAlgn="base">
              <a:spcBef>
                <a:spcPct val="0"/>
              </a:spcBef>
              <a:spcAft>
                <a:spcPct val="0"/>
              </a:spcAft>
              <a:defRPr sz="3200" b="1" i="1">
                <a:solidFill>
                  <a:schemeClr val="dk1"/>
                </a:solidFill>
                <a:effectLst>
                  <a:outerShdw blurRad="38100" dist="38100" dir="2700000" algn="tl">
                    <a:srgbClr val="C0C0C0"/>
                  </a:outerShdw>
                </a:effectLst>
                <a:latin typeface="+mn-lt"/>
                <a:ea typeface="+mn-ea"/>
                <a:cs typeface="+mn-cs"/>
              </a:defRPr>
            </a:lvl6pPr>
            <a:lvl7pPr marL="914400" algn="r" rtl="0" fontAlgn="base">
              <a:spcBef>
                <a:spcPct val="0"/>
              </a:spcBef>
              <a:spcAft>
                <a:spcPct val="0"/>
              </a:spcAft>
              <a:defRPr sz="3200" b="1" i="1">
                <a:solidFill>
                  <a:schemeClr val="dk1"/>
                </a:solidFill>
                <a:effectLst>
                  <a:outerShdw blurRad="38100" dist="38100" dir="2700000" algn="tl">
                    <a:srgbClr val="C0C0C0"/>
                  </a:outerShdw>
                </a:effectLst>
                <a:latin typeface="+mn-lt"/>
                <a:ea typeface="+mn-ea"/>
                <a:cs typeface="+mn-cs"/>
              </a:defRPr>
            </a:lvl7pPr>
            <a:lvl8pPr marL="1371600" algn="r" rtl="0" fontAlgn="base">
              <a:spcBef>
                <a:spcPct val="0"/>
              </a:spcBef>
              <a:spcAft>
                <a:spcPct val="0"/>
              </a:spcAft>
              <a:defRPr sz="3200" b="1" i="1">
                <a:solidFill>
                  <a:schemeClr val="dk1"/>
                </a:solidFill>
                <a:effectLst>
                  <a:outerShdw blurRad="38100" dist="38100" dir="2700000" algn="tl">
                    <a:srgbClr val="C0C0C0"/>
                  </a:outerShdw>
                </a:effectLst>
                <a:latin typeface="+mn-lt"/>
                <a:ea typeface="+mn-ea"/>
                <a:cs typeface="+mn-cs"/>
              </a:defRPr>
            </a:lvl8pPr>
            <a:lvl9pPr marL="1828800" algn="r" rtl="0" fontAlgn="base">
              <a:spcBef>
                <a:spcPct val="0"/>
              </a:spcBef>
              <a:spcAft>
                <a:spcPct val="0"/>
              </a:spcAft>
              <a:defRPr sz="3200" b="1" i="1">
                <a:solidFill>
                  <a:schemeClr val="dk1"/>
                </a:solidFill>
                <a:effectLst>
                  <a:outerShdw blurRad="38100" dist="38100" dir="2700000" algn="tl">
                    <a:srgbClr val="C0C0C0"/>
                  </a:outerShdw>
                </a:effectLst>
                <a:latin typeface="+mn-lt"/>
                <a:ea typeface="+mn-ea"/>
                <a:cs typeface="+mn-cs"/>
              </a:defRPr>
            </a:lvl9pPr>
          </a:lstStyle>
          <a:p>
            <a:pPr marL="0" lvl="2" algn="ctr" eaLnBrk="1" hangingPunct="1">
              <a:defRPr/>
            </a:pPr>
            <a:r>
              <a:rPr lang="es-EC" sz="5400" kern="0" dirty="0" smtClean="0">
                <a:solidFill>
                  <a:schemeClr val="tx1"/>
                </a:solidFill>
              </a:rPr>
              <a:t>CURVAS DE CALIBRACIÓN DE LOS MACRO Y MICRONUTRIENTES</a:t>
            </a:r>
            <a:endParaRPr lang="es-EC" sz="5400" kern="0" dirty="0" smtClean="0"/>
          </a:p>
        </p:txBody>
      </p:sp>
    </p:spTree>
    <p:extLst>
      <p:ext uri="{BB962C8B-B14F-4D97-AF65-F5344CB8AC3E}">
        <p14:creationId xmlns:p14="http://schemas.microsoft.com/office/powerpoint/2010/main" val="11989491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7141" y="0"/>
            <a:ext cx="8229600" cy="1143000"/>
          </a:xfrm>
        </p:spPr>
        <p:txBody>
          <a:bodyPr/>
          <a:lstStyle/>
          <a:p>
            <a:pPr algn="l"/>
            <a:r>
              <a:rPr lang="es-EC" dirty="0" smtClean="0">
                <a:solidFill>
                  <a:schemeClr val="tx1"/>
                </a:solidFill>
              </a:rPr>
              <a:t>                                                                RESULTADOS</a:t>
            </a:r>
            <a:br>
              <a:rPr lang="es-EC" dirty="0" smtClean="0">
                <a:solidFill>
                  <a:schemeClr val="tx1"/>
                </a:solidFill>
              </a:rPr>
            </a:br>
            <a:r>
              <a:rPr lang="es-EC" dirty="0" smtClean="0">
                <a:solidFill>
                  <a:schemeClr val="tx1"/>
                </a:solidFill>
              </a:rPr>
              <a:t>Curva de calibración de Calcio</a:t>
            </a:r>
            <a:endParaRPr lang="es-EC" dirty="0">
              <a:solidFill>
                <a:schemeClr val="tx1"/>
              </a:solidFill>
            </a:endParaRPr>
          </a:p>
        </p:txBody>
      </p:sp>
      <p:graphicFrame>
        <p:nvGraphicFramePr>
          <p:cNvPr id="4" name="1 Gráfico"/>
          <p:cNvGraphicFramePr>
            <a:graphicFrameLocks/>
          </p:cNvGraphicFramePr>
          <p:nvPr>
            <p:extLst>
              <p:ext uri="{D42A27DB-BD31-4B8C-83A1-F6EECF244321}">
                <p14:modId xmlns:p14="http://schemas.microsoft.com/office/powerpoint/2010/main" val="1878698969"/>
              </p:ext>
            </p:extLst>
          </p:nvPr>
        </p:nvGraphicFramePr>
        <p:xfrm>
          <a:off x="457201" y="1169233"/>
          <a:ext cx="8416976" cy="46019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238093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71715" y="0"/>
            <a:ext cx="8229600" cy="1143000"/>
          </a:xfrm>
        </p:spPr>
        <p:txBody>
          <a:bodyPr/>
          <a:lstStyle/>
          <a:p>
            <a:pPr lvl="1" algn="l"/>
            <a:r>
              <a:rPr lang="es-EC" dirty="0" smtClean="0">
                <a:solidFill>
                  <a:schemeClr val="tx1"/>
                </a:solidFill>
              </a:rPr>
              <a:t>                                             RESULTADOS</a:t>
            </a:r>
            <a:r>
              <a:rPr lang="es-EC" dirty="0" smtClean="0"/>
              <a:t/>
            </a:r>
            <a:br>
              <a:rPr lang="es-EC" dirty="0" smtClean="0"/>
            </a:br>
            <a:r>
              <a:rPr lang="es-EC" dirty="0" smtClean="0">
                <a:solidFill>
                  <a:schemeClr val="tx1"/>
                </a:solidFill>
              </a:rPr>
              <a:t>Validación de métodos analíticos- calcio</a:t>
            </a:r>
            <a:r>
              <a:rPr lang="es-EC" dirty="0" smtClean="0"/>
              <a:t/>
            </a:r>
            <a:br>
              <a:rPr lang="es-EC" dirty="0" smtClean="0"/>
            </a:br>
            <a:endParaRPr lang="es-EC" dirty="0"/>
          </a:p>
        </p:txBody>
      </p:sp>
      <p:graphicFrame>
        <p:nvGraphicFramePr>
          <p:cNvPr id="6" name="Objeto 5"/>
          <p:cNvGraphicFramePr>
            <a:graphicFrameLocks noChangeAspect="1"/>
          </p:cNvGraphicFramePr>
          <p:nvPr>
            <p:extLst>
              <p:ext uri="{D42A27DB-BD31-4B8C-83A1-F6EECF244321}">
                <p14:modId xmlns:p14="http://schemas.microsoft.com/office/powerpoint/2010/main" val="938789241"/>
              </p:ext>
            </p:extLst>
          </p:nvPr>
        </p:nvGraphicFramePr>
        <p:xfrm>
          <a:off x="157504" y="1142999"/>
          <a:ext cx="5568739" cy="5152869"/>
        </p:xfrm>
        <a:graphic>
          <a:graphicData uri="http://schemas.openxmlformats.org/presentationml/2006/ole">
            <mc:AlternateContent xmlns:mc="http://schemas.openxmlformats.org/markup-compatibility/2006">
              <mc:Choice xmlns:v="urn:schemas-microsoft-com:vml" Requires="v">
                <p:oleObj spid="_x0000_s18495" name="Documento" r:id="rId3" imgW="5402239" imgH="4749920" progId="Word.Document.12">
                  <p:embed/>
                </p:oleObj>
              </mc:Choice>
              <mc:Fallback>
                <p:oleObj name="Documento" r:id="rId3" imgW="5402239" imgH="4749920" progId="Word.Document.12">
                  <p:embed/>
                  <p:pic>
                    <p:nvPicPr>
                      <p:cNvPr id="0" name=""/>
                      <p:cNvPicPr/>
                      <p:nvPr/>
                    </p:nvPicPr>
                    <p:blipFill>
                      <a:blip r:embed="rId4"/>
                      <a:stretch>
                        <a:fillRect/>
                      </a:stretch>
                    </p:blipFill>
                    <p:spPr>
                      <a:xfrm>
                        <a:off x="157504" y="1142999"/>
                        <a:ext cx="5568739" cy="5152869"/>
                      </a:xfrm>
                      <a:prstGeom prst="rect">
                        <a:avLst/>
                      </a:prstGeom>
                    </p:spPr>
                  </p:pic>
                </p:oleObj>
              </mc:Fallback>
            </mc:AlternateContent>
          </a:graphicData>
        </a:graphic>
      </p:graphicFrame>
      <p:graphicFrame>
        <p:nvGraphicFramePr>
          <p:cNvPr id="10" name="Objeto 9"/>
          <p:cNvGraphicFramePr>
            <a:graphicFrameLocks noChangeAspect="1"/>
          </p:cNvGraphicFramePr>
          <p:nvPr>
            <p:extLst>
              <p:ext uri="{D42A27DB-BD31-4B8C-83A1-F6EECF244321}">
                <p14:modId xmlns:p14="http://schemas.microsoft.com/office/powerpoint/2010/main" val="1436885055"/>
              </p:ext>
            </p:extLst>
          </p:nvPr>
        </p:nvGraphicFramePr>
        <p:xfrm>
          <a:off x="5546360" y="2167327"/>
          <a:ext cx="3524793" cy="2133600"/>
        </p:xfrm>
        <a:graphic>
          <a:graphicData uri="http://schemas.openxmlformats.org/presentationml/2006/ole">
            <mc:AlternateContent xmlns:mc="http://schemas.openxmlformats.org/markup-compatibility/2006">
              <mc:Choice xmlns:v="urn:schemas-microsoft-com:vml" Requires="v">
                <p:oleObj spid="_x0000_s18496" name="Hoja de cálculo" r:id="rId5" imgW="3714704" imgH="2133670" progId="Excel.Sheet.12">
                  <p:embed/>
                </p:oleObj>
              </mc:Choice>
              <mc:Fallback>
                <p:oleObj name="Hoja de cálculo" r:id="rId5" imgW="3714704" imgH="2133670" progId="Excel.Sheet.12">
                  <p:embed/>
                  <p:pic>
                    <p:nvPicPr>
                      <p:cNvPr id="0" name=""/>
                      <p:cNvPicPr/>
                      <p:nvPr/>
                    </p:nvPicPr>
                    <p:blipFill>
                      <a:blip r:embed="rId6"/>
                      <a:stretch>
                        <a:fillRect/>
                      </a:stretch>
                    </p:blipFill>
                    <p:spPr>
                      <a:xfrm>
                        <a:off x="5546360" y="2167327"/>
                        <a:ext cx="3524793" cy="2133600"/>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755576" y="111805"/>
            <a:ext cx="8229600" cy="504056"/>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kern="0" dirty="0" smtClean="0">
                <a:solidFill>
                  <a:schemeClr val="tx1"/>
                </a:solidFill>
              </a:rPr>
              <a:t>PROBLEMA</a:t>
            </a:r>
            <a:endParaRPr lang="es-EC" kern="0" dirty="0">
              <a:solidFill>
                <a:schemeClr val="tx1"/>
              </a:solidFill>
            </a:endParaRPr>
          </a:p>
        </p:txBody>
      </p:sp>
      <p:sp>
        <p:nvSpPr>
          <p:cNvPr id="6" name="2 Rectángulo"/>
          <p:cNvSpPr/>
          <p:nvPr/>
        </p:nvSpPr>
        <p:spPr>
          <a:xfrm>
            <a:off x="179512" y="6242503"/>
            <a:ext cx="5958545" cy="492443"/>
          </a:xfrm>
          <a:prstGeom prst="rect">
            <a:avLst/>
          </a:prstGeom>
        </p:spPr>
        <p:txBody>
          <a:bodyPr wrap="square">
            <a:spAutoFit/>
          </a:bodyPr>
          <a:lstStyle/>
          <a:p>
            <a:pPr algn="just"/>
            <a:r>
              <a:rPr lang="en-US" sz="1300" b="1" dirty="0" smtClean="0">
                <a:latin typeface="Times New Roman" pitchFamily="18" charset="0"/>
                <a:cs typeface="Times New Roman" pitchFamily="18" charset="0"/>
              </a:rPr>
              <a:t>Fuente:</a:t>
            </a:r>
          </a:p>
          <a:p>
            <a:pPr algn="just"/>
            <a:endParaRPr lang="en-US" sz="1300" dirty="0">
              <a:latin typeface="Times New Roman" pitchFamily="18" charset="0"/>
              <a:cs typeface="Times New Roman" pitchFamily="18" charset="0"/>
            </a:endParaRPr>
          </a:p>
        </p:txBody>
      </p:sp>
      <p:sp>
        <p:nvSpPr>
          <p:cNvPr id="7" name="2 Rectángulo"/>
          <p:cNvSpPr/>
          <p:nvPr/>
        </p:nvSpPr>
        <p:spPr>
          <a:xfrm>
            <a:off x="179512" y="6242503"/>
            <a:ext cx="5958545" cy="492443"/>
          </a:xfrm>
          <a:prstGeom prst="rect">
            <a:avLst/>
          </a:prstGeom>
        </p:spPr>
        <p:txBody>
          <a:bodyPr wrap="square">
            <a:spAutoFit/>
          </a:bodyPr>
          <a:lstStyle/>
          <a:p>
            <a:pPr algn="just"/>
            <a:r>
              <a:rPr lang="en-US" sz="1300" b="1" dirty="0" err="1" smtClean="0">
                <a:latin typeface="Times New Roman" pitchFamily="18" charset="0"/>
                <a:cs typeface="Times New Roman" pitchFamily="18" charset="0"/>
              </a:rPr>
              <a:t>Fuente</a:t>
            </a:r>
            <a:r>
              <a:rPr lang="en-US" sz="1300" b="1" dirty="0" smtClean="0">
                <a:latin typeface="Times New Roman" pitchFamily="18" charset="0"/>
                <a:cs typeface="Times New Roman" pitchFamily="18" charset="0"/>
              </a:rPr>
              <a:t>: </a:t>
            </a:r>
            <a:endParaRPr lang="en-US" sz="1300" b="1" dirty="0" smtClean="0">
              <a:latin typeface="Times New Roman" pitchFamily="18" charset="0"/>
              <a:cs typeface="Times New Roman" pitchFamily="18" charset="0"/>
            </a:endParaRPr>
          </a:p>
          <a:p>
            <a:pPr algn="just"/>
            <a:r>
              <a:rPr lang="en-US" sz="1300" b="1" dirty="0" smtClean="0">
                <a:latin typeface="Times New Roman" pitchFamily="18" charset="0"/>
                <a:cs typeface="Times New Roman" pitchFamily="18" charset="0"/>
              </a:rPr>
              <a:t>SENAGUA</a:t>
            </a:r>
            <a:r>
              <a:rPr lang="en-US" sz="1300" b="1" dirty="0" smtClean="0">
                <a:latin typeface="Times New Roman" pitchFamily="18" charset="0"/>
                <a:cs typeface="Times New Roman" pitchFamily="18" charset="0"/>
              </a:rPr>
              <a:t>, 2015</a:t>
            </a:r>
          </a:p>
        </p:txBody>
      </p:sp>
      <p:graphicFrame>
        <p:nvGraphicFramePr>
          <p:cNvPr id="10" name="9 Diagrama"/>
          <p:cNvGraphicFramePr/>
          <p:nvPr/>
        </p:nvGraphicFramePr>
        <p:xfrm>
          <a:off x="2757716" y="671284"/>
          <a:ext cx="6386284" cy="55118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2770" name="Picture 2" descr="Imagen relacionada"/>
          <p:cNvPicPr>
            <a:picLocks noChangeAspect="1" noChangeArrowheads="1"/>
          </p:cNvPicPr>
          <p:nvPr/>
        </p:nvPicPr>
        <p:blipFill>
          <a:blip r:embed="rId7" cstate="print"/>
          <a:srcRect/>
          <a:stretch>
            <a:fillRect/>
          </a:stretch>
        </p:blipFill>
        <p:spPr bwMode="auto">
          <a:xfrm>
            <a:off x="377373" y="2612572"/>
            <a:ext cx="2331271" cy="1843314"/>
          </a:xfrm>
          <a:prstGeom prst="rect">
            <a:avLst/>
          </a:prstGeom>
          <a:noFill/>
        </p:spPr>
      </p:pic>
      <p:pic>
        <p:nvPicPr>
          <p:cNvPr id="32772" name="Picture 4" descr="Resultado de imagen para cultivos de crisantemos"/>
          <p:cNvPicPr>
            <a:picLocks noChangeAspect="1" noChangeArrowheads="1"/>
          </p:cNvPicPr>
          <p:nvPr/>
        </p:nvPicPr>
        <p:blipFill>
          <a:blip r:embed="rId8" cstate="print"/>
          <a:srcRect/>
          <a:stretch>
            <a:fillRect/>
          </a:stretch>
        </p:blipFill>
        <p:spPr bwMode="auto">
          <a:xfrm>
            <a:off x="435428" y="856343"/>
            <a:ext cx="2264229" cy="1689486"/>
          </a:xfrm>
          <a:prstGeom prst="rect">
            <a:avLst/>
          </a:prstGeom>
          <a:noFill/>
        </p:spPr>
      </p:pic>
      <p:pic>
        <p:nvPicPr>
          <p:cNvPr id="32775" name="Picture 7" descr="F:\fotos\IMAG0402.jpg"/>
          <p:cNvPicPr>
            <a:picLocks noChangeAspect="1" noChangeArrowheads="1"/>
          </p:cNvPicPr>
          <p:nvPr/>
        </p:nvPicPr>
        <p:blipFill>
          <a:blip r:embed="rId9" cstate="print"/>
          <a:srcRect/>
          <a:stretch>
            <a:fillRect/>
          </a:stretch>
        </p:blipFill>
        <p:spPr bwMode="auto">
          <a:xfrm>
            <a:off x="348343" y="4630057"/>
            <a:ext cx="2351313" cy="1558473"/>
          </a:xfrm>
          <a:prstGeom prst="rect">
            <a:avLst/>
          </a:prstGeom>
          <a:noFill/>
        </p:spPr>
      </p:pic>
    </p:spTree>
    <p:extLst>
      <p:ext uri="{BB962C8B-B14F-4D97-AF65-F5344CB8AC3E}">
        <p14:creationId xmlns:p14="http://schemas.microsoft.com/office/powerpoint/2010/main" val="32930709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71715" y="0"/>
            <a:ext cx="8229600" cy="1143000"/>
          </a:xfrm>
        </p:spPr>
        <p:txBody>
          <a:bodyPr/>
          <a:lstStyle/>
          <a:p>
            <a:pPr lvl="1" algn="l"/>
            <a:r>
              <a:rPr lang="es-EC" dirty="0" smtClean="0">
                <a:solidFill>
                  <a:schemeClr val="tx1"/>
                </a:solidFill>
              </a:rPr>
              <a:t>                                             RESULTADOS</a:t>
            </a:r>
            <a:r>
              <a:rPr lang="es-EC" dirty="0" smtClean="0"/>
              <a:t/>
            </a:r>
            <a:br>
              <a:rPr lang="es-EC" dirty="0" smtClean="0"/>
            </a:br>
            <a:r>
              <a:rPr lang="es-EC" sz="2800" dirty="0" smtClean="0">
                <a:solidFill>
                  <a:schemeClr val="tx1"/>
                </a:solidFill>
              </a:rPr>
              <a:t>Validación de métodos analíticos- magnesio</a:t>
            </a:r>
            <a:r>
              <a:rPr lang="es-EC" sz="2800" dirty="0" smtClean="0"/>
              <a:t/>
            </a:r>
            <a:br>
              <a:rPr lang="es-EC" sz="2800" dirty="0" smtClean="0"/>
            </a:br>
            <a:endParaRPr lang="es-EC" sz="2800" dirty="0"/>
          </a:p>
        </p:txBody>
      </p:sp>
      <p:graphicFrame>
        <p:nvGraphicFramePr>
          <p:cNvPr id="4" name="Objeto 3"/>
          <p:cNvGraphicFramePr>
            <a:graphicFrameLocks noChangeAspect="1"/>
          </p:cNvGraphicFramePr>
          <p:nvPr>
            <p:extLst>
              <p:ext uri="{D42A27DB-BD31-4B8C-83A1-F6EECF244321}">
                <p14:modId xmlns:p14="http://schemas.microsoft.com/office/powerpoint/2010/main" val="1089716438"/>
              </p:ext>
            </p:extLst>
          </p:nvPr>
        </p:nvGraphicFramePr>
        <p:xfrm>
          <a:off x="1630550" y="978108"/>
          <a:ext cx="6419168" cy="5260975"/>
        </p:xfrm>
        <a:graphic>
          <a:graphicData uri="http://schemas.openxmlformats.org/presentationml/2006/ole">
            <mc:AlternateContent xmlns:mc="http://schemas.openxmlformats.org/markup-compatibility/2006">
              <mc:Choice xmlns:v="urn:schemas-microsoft-com:vml" Requires="v">
                <p:oleObj spid="_x0000_s19495" name="Documento" r:id="rId3" imgW="5402239" imgH="5260316" progId="Word.Document.12">
                  <p:embed/>
                </p:oleObj>
              </mc:Choice>
              <mc:Fallback>
                <p:oleObj name="Documento" r:id="rId3" imgW="5402239" imgH="5260316" progId="Word.Document.12">
                  <p:embed/>
                  <p:pic>
                    <p:nvPicPr>
                      <p:cNvPr id="0" name=""/>
                      <p:cNvPicPr/>
                      <p:nvPr/>
                    </p:nvPicPr>
                    <p:blipFill>
                      <a:blip r:embed="rId4"/>
                      <a:stretch>
                        <a:fillRect/>
                      </a:stretch>
                    </p:blipFill>
                    <p:spPr>
                      <a:xfrm>
                        <a:off x="1630550" y="978108"/>
                        <a:ext cx="6419168" cy="5260975"/>
                      </a:xfrm>
                      <a:prstGeom prst="rect">
                        <a:avLst/>
                      </a:prstGeom>
                    </p:spPr>
                  </p:pic>
                </p:oleObj>
              </mc:Fallback>
            </mc:AlternateContent>
          </a:graphicData>
        </a:graphic>
      </p:graphicFrame>
    </p:spTree>
    <p:extLst>
      <p:ext uri="{BB962C8B-B14F-4D97-AF65-F5344CB8AC3E}">
        <p14:creationId xmlns:p14="http://schemas.microsoft.com/office/powerpoint/2010/main" val="35993166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71715" y="0"/>
            <a:ext cx="8229600" cy="1143000"/>
          </a:xfrm>
        </p:spPr>
        <p:txBody>
          <a:bodyPr/>
          <a:lstStyle/>
          <a:p>
            <a:pPr lvl="1" algn="l"/>
            <a:r>
              <a:rPr lang="es-EC" dirty="0" smtClean="0">
                <a:solidFill>
                  <a:schemeClr val="tx1"/>
                </a:solidFill>
              </a:rPr>
              <a:t>                                             RESULTADOS</a:t>
            </a:r>
            <a:r>
              <a:rPr lang="es-EC" dirty="0" smtClean="0"/>
              <a:t/>
            </a:r>
            <a:br>
              <a:rPr lang="es-EC" dirty="0" smtClean="0"/>
            </a:br>
            <a:r>
              <a:rPr lang="es-EC" sz="2800" dirty="0" smtClean="0">
                <a:solidFill>
                  <a:schemeClr val="tx1"/>
                </a:solidFill>
              </a:rPr>
              <a:t>Validación de métodos analíticos- sodio</a:t>
            </a:r>
            <a:r>
              <a:rPr lang="es-EC" sz="2800" dirty="0" smtClean="0"/>
              <a:t/>
            </a:r>
            <a:br>
              <a:rPr lang="es-EC" sz="2800" dirty="0" smtClean="0"/>
            </a:br>
            <a:endParaRPr lang="es-EC" sz="2800" dirty="0"/>
          </a:p>
        </p:txBody>
      </p:sp>
      <p:graphicFrame>
        <p:nvGraphicFramePr>
          <p:cNvPr id="6" name="Objeto 5"/>
          <p:cNvGraphicFramePr>
            <a:graphicFrameLocks noChangeAspect="1"/>
          </p:cNvGraphicFramePr>
          <p:nvPr>
            <p:extLst>
              <p:ext uri="{D42A27DB-BD31-4B8C-83A1-F6EECF244321}">
                <p14:modId xmlns:p14="http://schemas.microsoft.com/office/powerpoint/2010/main" val="3920011775"/>
              </p:ext>
            </p:extLst>
          </p:nvPr>
        </p:nvGraphicFramePr>
        <p:xfrm>
          <a:off x="1165537" y="970796"/>
          <a:ext cx="6464456" cy="5426075"/>
        </p:xfrm>
        <a:graphic>
          <a:graphicData uri="http://schemas.openxmlformats.org/presentationml/2006/ole">
            <mc:AlternateContent xmlns:mc="http://schemas.openxmlformats.org/markup-compatibility/2006">
              <mc:Choice xmlns:v="urn:schemas-microsoft-com:vml" Requires="v">
                <p:oleObj spid="_x0000_s20521" name="Documento" r:id="rId3" imgW="5402239" imgH="5425656" progId="Word.Document.12">
                  <p:embed/>
                </p:oleObj>
              </mc:Choice>
              <mc:Fallback>
                <p:oleObj name="Documento" r:id="rId3" imgW="5402239" imgH="5425656" progId="Word.Document.12">
                  <p:embed/>
                  <p:pic>
                    <p:nvPicPr>
                      <p:cNvPr id="0" name=""/>
                      <p:cNvPicPr/>
                      <p:nvPr/>
                    </p:nvPicPr>
                    <p:blipFill>
                      <a:blip r:embed="rId4"/>
                      <a:stretch>
                        <a:fillRect/>
                      </a:stretch>
                    </p:blipFill>
                    <p:spPr>
                      <a:xfrm>
                        <a:off x="1165537" y="970796"/>
                        <a:ext cx="6464456" cy="5426075"/>
                      </a:xfrm>
                      <a:prstGeom prst="rect">
                        <a:avLst/>
                      </a:prstGeom>
                    </p:spPr>
                  </p:pic>
                </p:oleObj>
              </mc:Fallback>
            </mc:AlternateContent>
          </a:graphicData>
        </a:graphic>
      </p:graphicFrame>
    </p:spTree>
    <p:extLst>
      <p:ext uri="{BB962C8B-B14F-4D97-AF65-F5344CB8AC3E}">
        <p14:creationId xmlns:p14="http://schemas.microsoft.com/office/powerpoint/2010/main" val="13014175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1543988"/>
            <a:ext cx="8229600" cy="4582176"/>
          </a:xfrm>
        </p:spPr>
        <p:txBody>
          <a:bodyPr/>
          <a:lstStyle/>
          <a:p>
            <a:endParaRPr lang="es-EC" dirty="0"/>
          </a:p>
        </p:txBody>
      </p:sp>
      <p:graphicFrame>
        <p:nvGraphicFramePr>
          <p:cNvPr id="5" name="Objeto 4"/>
          <p:cNvGraphicFramePr>
            <a:graphicFrameLocks noChangeAspect="1"/>
          </p:cNvGraphicFramePr>
          <p:nvPr>
            <p:extLst>
              <p:ext uri="{D42A27DB-BD31-4B8C-83A1-F6EECF244321}">
                <p14:modId xmlns:p14="http://schemas.microsoft.com/office/powerpoint/2010/main" val="1484804481"/>
              </p:ext>
            </p:extLst>
          </p:nvPr>
        </p:nvGraphicFramePr>
        <p:xfrm>
          <a:off x="1525302" y="1289154"/>
          <a:ext cx="6554396" cy="5052908"/>
        </p:xfrm>
        <a:graphic>
          <a:graphicData uri="http://schemas.openxmlformats.org/presentationml/2006/ole">
            <mc:AlternateContent xmlns:mc="http://schemas.openxmlformats.org/markup-compatibility/2006">
              <mc:Choice xmlns:v="urn:schemas-microsoft-com:vml" Requires="v">
                <p:oleObj spid="_x0000_s21543" name="Documento" r:id="rId3" imgW="5402239" imgH="4957673" progId="Word.Document.12">
                  <p:embed/>
                </p:oleObj>
              </mc:Choice>
              <mc:Fallback>
                <p:oleObj name="Documento" r:id="rId3" imgW="5402239" imgH="4957673" progId="Word.Document.12">
                  <p:embed/>
                  <p:pic>
                    <p:nvPicPr>
                      <p:cNvPr id="0" name=""/>
                      <p:cNvPicPr/>
                      <p:nvPr/>
                    </p:nvPicPr>
                    <p:blipFill>
                      <a:blip r:embed="rId4"/>
                      <a:stretch>
                        <a:fillRect/>
                      </a:stretch>
                    </p:blipFill>
                    <p:spPr>
                      <a:xfrm>
                        <a:off x="1525302" y="1289154"/>
                        <a:ext cx="6554396" cy="5052908"/>
                      </a:xfrm>
                      <a:prstGeom prst="rect">
                        <a:avLst/>
                      </a:prstGeom>
                    </p:spPr>
                  </p:pic>
                </p:oleObj>
              </mc:Fallback>
            </mc:AlternateContent>
          </a:graphicData>
        </a:graphic>
      </p:graphicFrame>
      <p:sp>
        <p:nvSpPr>
          <p:cNvPr id="6" name="1 Título"/>
          <p:cNvSpPr>
            <a:spLocks noGrp="1"/>
          </p:cNvSpPr>
          <p:nvPr>
            <p:ph type="title"/>
          </p:nvPr>
        </p:nvSpPr>
        <p:spPr/>
        <p:txBody>
          <a:bodyPr/>
          <a:lstStyle/>
          <a:p>
            <a:pPr lvl="1" algn="l"/>
            <a:r>
              <a:rPr lang="es-EC" dirty="0" smtClean="0">
                <a:solidFill>
                  <a:schemeClr val="tx1"/>
                </a:solidFill>
              </a:rPr>
              <a:t>                                             RESULTADOS</a:t>
            </a:r>
            <a:r>
              <a:rPr lang="es-EC" dirty="0" smtClean="0"/>
              <a:t/>
            </a:r>
            <a:br>
              <a:rPr lang="es-EC" dirty="0" smtClean="0"/>
            </a:br>
            <a:r>
              <a:rPr lang="es-EC" sz="2800" dirty="0" smtClean="0">
                <a:solidFill>
                  <a:schemeClr val="tx1"/>
                </a:solidFill>
              </a:rPr>
              <a:t>Validación de métodos analíticos- potasio</a:t>
            </a:r>
            <a:r>
              <a:rPr lang="es-EC" sz="2800" dirty="0" smtClean="0"/>
              <a:t/>
            </a:r>
            <a:br>
              <a:rPr lang="es-EC" sz="2800" dirty="0" smtClean="0"/>
            </a:br>
            <a:endParaRPr lang="es-EC" sz="2800" dirty="0"/>
          </a:p>
        </p:txBody>
      </p:sp>
    </p:spTree>
    <p:extLst>
      <p:ext uri="{BB962C8B-B14F-4D97-AF65-F5344CB8AC3E}">
        <p14:creationId xmlns:p14="http://schemas.microsoft.com/office/powerpoint/2010/main" val="31646400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endParaRPr lang="es-EC" dirty="0"/>
          </a:p>
        </p:txBody>
      </p:sp>
      <p:sp>
        <p:nvSpPr>
          <p:cNvPr id="6" name="1 Título"/>
          <p:cNvSpPr>
            <a:spLocks noGrp="1"/>
          </p:cNvSpPr>
          <p:nvPr>
            <p:ph type="title"/>
          </p:nvPr>
        </p:nvSpPr>
        <p:spPr/>
        <p:txBody>
          <a:bodyPr/>
          <a:lstStyle/>
          <a:p>
            <a:pPr lvl="1" algn="l"/>
            <a:r>
              <a:rPr lang="es-EC" dirty="0" smtClean="0">
                <a:solidFill>
                  <a:schemeClr val="tx1"/>
                </a:solidFill>
              </a:rPr>
              <a:t>                                             RESULTADOS</a:t>
            </a:r>
            <a:r>
              <a:rPr lang="es-EC" dirty="0" smtClean="0"/>
              <a:t/>
            </a:r>
            <a:br>
              <a:rPr lang="es-EC" dirty="0" smtClean="0"/>
            </a:br>
            <a:r>
              <a:rPr lang="es-EC" sz="2800" dirty="0" smtClean="0">
                <a:solidFill>
                  <a:schemeClr val="tx1"/>
                </a:solidFill>
              </a:rPr>
              <a:t>Validación de métodos analíticos- cobre</a:t>
            </a:r>
            <a:r>
              <a:rPr lang="es-EC" sz="2800" dirty="0" smtClean="0"/>
              <a:t/>
            </a:r>
            <a:br>
              <a:rPr lang="es-EC" sz="2800" dirty="0" smtClean="0"/>
            </a:br>
            <a:endParaRPr lang="es-EC" sz="2800" dirty="0"/>
          </a:p>
        </p:txBody>
      </p:sp>
      <p:graphicFrame>
        <p:nvGraphicFramePr>
          <p:cNvPr id="4" name="Objeto 3"/>
          <p:cNvGraphicFramePr>
            <a:graphicFrameLocks noChangeAspect="1"/>
          </p:cNvGraphicFramePr>
          <p:nvPr>
            <p:extLst>
              <p:ext uri="{D42A27DB-BD31-4B8C-83A1-F6EECF244321}">
                <p14:modId xmlns:p14="http://schemas.microsoft.com/office/powerpoint/2010/main" val="1104705019"/>
              </p:ext>
            </p:extLst>
          </p:nvPr>
        </p:nvGraphicFramePr>
        <p:xfrm>
          <a:off x="1091379" y="1339056"/>
          <a:ext cx="6538613" cy="5048250"/>
        </p:xfrm>
        <a:graphic>
          <a:graphicData uri="http://schemas.openxmlformats.org/presentationml/2006/ole">
            <mc:AlternateContent xmlns:mc="http://schemas.openxmlformats.org/markup-compatibility/2006">
              <mc:Choice xmlns:v="urn:schemas-microsoft-com:vml" Requires="v">
                <p:oleObj spid="_x0000_s22567" name="Documento" r:id="rId3" imgW="5402239" imgH="5048609" progId="Word.Document.12">
                  <p:embed/>
                </p:oleObj>
              </mc:Choice>
              <mc:Fallback>
                <p:oleObj name="Documento" r:id="rId3" imgW="5402239" imgH="5048609" progId="Word.Document.12">
                  <p:embed/>
                  <p:pic>
                    <p:nvPicPr>
                      <p:cNvPr id="0" name=""/>
                      <p:cNvPicPr/>
                      <p:nvPr/>
                    </p:nvPicPr>
                    <p:blipFill>
                      <a:blip r:embed="rId4"/>
                      <a:stretch>
                        <a:fillRect/>
                      </a:stretch>
                    </p:blipFill>
                    <p:spPr>
                      <a:xfrm>
                        <a:off x="1091379" y="1339056"/>
                        <a:ext cx="6538613" cy="5048250"/>
                      </a:xfrm>
                      <a:prstGeom prst="rect">
                        <a:avLst/>
                      </a:prstGeom>
                    </p:spPr>
                  </p:pic>
                </p:oleObj>
              </mc:Fallback>
            </mc:AlternateContent>
          </a:graphicData>
        </a:graphic>
      </p:graphicFrame>
    </p:spTree>
    <p:extLst>
      <p:ext uri="{BB962C8B-B14F-4D97-AF65-F5344CB8AC3E}">
        <p14:creationId xmlns:p14="http://schemas.microsoft.com/office/powerpoint/2010/main" val="18858512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endParaRPr lang="es-EC" dirty="0"/>
          </a:p>
        </p:txBody>
      </p:sp>
      <p:sp>
        <p:nvSpPr>
          <p:cNvPr id="6" name="1 Título"/>
          <p:cNvSpPr>
            <a:spLocks noGrp="1"/>
          </p:cNvSpPr>
          <p:nvPr>
            <p:ph type="title"/>
          </p:nvPr>
        </p:nvSpPr>
        <p:spPr/>
        <p:txBody>
          <a:bodyPr/>
          <a:lstStyle/>
          <a:p>
            <a:pPr lvl="1" algn="l"/>
            <a:r>
              <a:rPr lang="es-EC" dirty="0" smtClean="0">
                <a:solidFill>
                  <a:schemeClr val="tx1"/>
                </a:solidFill>
              </a:rPr>
              <a:t>                                             RESULTADOS</a:t>
            </a:r>
            <a:r>
              <a:rPr lang="es-EC" dirty="0" smtClean="0"/>
              <a:t/>
            </a:r>
            <a:br>
              <a:rPr lang="es-EC" dirty="0" smtClean="0"/>
            </a:br>
            <a:r>
              <a:rPr lang="es-EC" sz="2800" dirty="0" smtClean="0">
                <a:solidFill>
                  <a:schemeClr val="tx1"/>
                </a:solidFill>
              </a:rPr>
              <a:t>Validación de métodos analíticos- hierro</a:t>
            </a:r>
            <a:r>
              <a:rPr lang="es-EC" sz="2800" dirty="0" smtClean="0"/>
              <a:t/>
            </a:r>
            <a:br>
              <a:rPr lang="es-EC" sz="2800" dirty="0" smtClean="0"/>
            </a:br>
            <a:endParaRPr lang="es-EC" sz="2800" dirty="0"/>
          </a:p>
        </p:txBody>
      </p:sp>
      <p:graphicFrame>
        <p:nvGraphicFramePr>
          <p:cNvPr id="4" name="Objeto 3"/>
          <p:cNvGraphicFramePr>
            <a:graphicFrameLocks noChangeAspect="1"/>
          </p:cNvGraphicFramePr>
          <p:nvPr>
            <p:extLst>
              <p:ext uri="{D42A27DB-BD31-4B8C-83A1-F6EECF244321}">
                <p14:modId xmlns:p14="http://schemas.microsoft.com/office/powerpoint/2010/main" val="2234502184"/>
              </p:ext>
            </p:extLst>
          </p:nvPr>
        </p:nvGraphicFramePr>
        <p:xfrm>
          <a:off x="980007" y="1417638"/>
          <a:ext cx="6769907" cy="4799805"/>
        </p:xfrm>
        <a:graphic>
          <a:graphicData uri="http://schemas.openxmlformats.org/presentationml/2006/ole">
            <mc:AlternateContent xmlns:mc="http://schemas.openxmlformats.org/markup-compatibility/2006">
              <mc:Choice xmlns:v="urn:schemas-microsoft-com:vml" Requires="v">
                <p:oleObj spid="_x0000_s25639" name="Documento" r:id="rId3" imgW="5402239" imgH="4501551" progId="Word.Document.12">
                  <p:embed/>
                </p:oleObj>
              </mc:Choice>
              <mc:Fallback>
                <p:oleObj name="Documento" r:id="rId3" imgW="5402239" imgH="4501551" progId="Word.Document.12">
                  <p:embed/>
                  <p:pic>
                    <p:nvPicPr>
                      <p:cNvPr id="0" name=""/>
                      <p:cNvPicPr/>
                      <p:nvPr/>
                    </p:nvPicPr>
                    <p:blipFill>
                      <a:blip r:embed="rId4"/>
                      <a:stretch>
                        <a:fillRect/>
                      </a:stretch>
                    </p:blipFill>
                    <p:spPr>
                      <a:xfrm>
                        <a:off x="980007" y="1417638"/>
                        <a:ext cx="6769907" cy="4799805"/>
                      </a:xfrm>
                      <a:prstGeom prst="rect">
                        <a:avLst/>
                      </a:prstGeom>
                    </p:spPr>
                  </p:pic>
                </p:oleObj>
              </mc:Fallback>
            </mc:AlternateContent>
          </a:graphicData>
        </a:graphic>
      </p:graphicFrame>
    </p:spTree>
    <p:extLst>
      <p:ext uri="{BB962C8B-B14F-4D97-AF65-F5344CB8AC3E}">
        <p14:creationId xmlns:p14="http://schemas.microsoft.com/office/powerpoint/2010/main" val="36118606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endParaRPr lang="es-EC" dirty="0"/>
          </a:p>
        </p:txBody>
      </p:sp>
      <p:sp>
        <p:nvSpPr>
          <p:cNvPr id="6" name="1 Título"/>
          <p:cNvSpPr>
            <a:spLocks noGrp="1"/>
          </p:cNvSpPr>
          <p:nvPr>
            <p:ph type="title"/>
          </p:nvPr>
        </p:nvSpPr>
        <p:spPr/>
        <p:txBody>
          <a:bodyPr/>
          <a:lstStyle/>
          <a:p>
            <a:pPr lvl="1" algn="l"/>
            <a:r>
              <a:rPr lang="es-EC" dirty="0" smtClean="0">
                <a:solidFill>
                  <a:schemeClr val="tx1"/>
                </a:solidFill>
              </a:rPr>
              <a:t>                                             RESULTADOS</a:t>
            </a:r>
            <a:r>
              <a:rPr lang="es-EC" dirty="0" smtClean="0"/>
              <a:t/>
            </a:r>
            <a:br>
              <a:rPr lang="es-EC" dirty="0" smtClean="0"/>
            </a:br>
            <a:r>
              <a:rPr lang="es-EC" sz="2800" dirty="0" smtClean="0">
                <a:solidFill>
                  <a:schemeClr val="tx1"/>
                </a:solidFill>
              </a:rPr>
              <a:t>Validación de métodos analíticos- manganeso</a:t>
            </a:r>
            <a:r>
              <a:rPr lang="es-EC" sz="2800" dirty="0" smtClean="0"/>
              <a:t/>
            </a:r>
            <a:br>
              <a:rPr lang="es-EC" sz="2800" dirty="0" smtClean="0"/>
            </a:br>
            <a:endParaRPr lang="es-EC" sz="2800" dirty="0"/>
          </a:p>
        </p:txBody>
      </p:sp>
      <p:graphicFrame>
        <p:nvGraphicFramePr>
          <p:cNvPr id="2" name="Objeto 1"/>
          <p:cNvGraphicFramePr>
            <a:graphicFrameLocks noChangeAspect="1"/>
          </p:cNvGraphicFramePr>
          <p:nvPr>
            <p:extLst>
              <p:ext uri="{D42A27DB-BD31-4B8C-83A1-F6EECF244321}">
                <p14:modId xmlns:p14="http://schemas.microsoft.com/office/powerpoint/2010/main" val="3217201078"/>
              </p:ext>
            </p:extLst>
          </p:nvPr>
        </p:nvGraphicFramePr>
        <p:xfrm>
          <a:off x="1103676" y="1417638"/>
          <a:ext cx="6936647" cy="4876800"/>
        </p:xfrm>
        <a:graphic>
          <a:graphicData uri="http://schemas.openxmlformats.org/presentationml/2006/ole">
            <mc:AlternateContent xmlns:mc="http://schemas.openxmlformats.org/markup-compatibility/2006">
              <mc:Choice xmlns:v="urn:schemas-microsoft-com:vml" Requires="v">
                <p:oleObj spid="_x0000_s24615" name="Documento" r:id="rId3" imgW="5402239" imgH="4694567" progId="Word.Document.12">
                  <p:embed/>
                </p:oleObj>
              </mc:Choice>
              <mc:Fallback>
                <p:oleObj name="Documento" r:id="rId3" imgW="5402239" imgH="4694567" progId="Word.Document.12">
                  <p:embed/>
                  <p:pic>
                    <p:nvPicPr>
                      <p:cNvPr id="0" name=""/>
                      <p:cNvPicPr/>
                      <p:nvPr/>
                    </p:nvPicPr>
                    <p:blipFill>
                      <a:blip r:embed="rId4"/>
                      <a:stretch>
                        <a:fillRect/>
                      </a:stretch>
                    </p:blipFill>
                    <p:spPr>
                      <a:xfrm>
                        <a:off x="1103676" y="1417638"/>
                        <a:ext cx="6936647" cy="4876800"/>
                      </a:xfrm>
                      <a:prstGeom prst="rect">
                        <a:avLst/>
                      </a:prstGeom>
                    </p:spPr>
                  </p:pic>
                </p:oleObj>
              </mc:Fallback>
            </mc:AlternateContent>
          </a:graphicData>
        </a:graphic>
      </p:graphicFrame>
    </p:spTree>
    <p:extLst>
      <p:ext uri="{BB962C8B-B14F-4D97-AF65-F5344CB8AC3E}">
        <p14:creationId xmlns:p14="http://schemas.microsoft.com/office/powerpoint/2010/main" val="1800626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endParaRPr lang="es-EC" dirty="0"/>
          </a:p>
        </p:txBody>
      </p:sp>
      <p:sp>
        <p:nvSpPr>
          <p:cNvPr id="6" name="1 Título"/>
          <p:cNvSpPr>
            <a:spLocks noGrp="1"/>
          </p:cNvSpPr>
          <p:nvPr>
            <p:ph type="title"/>
          </p:nvPr>
        </p:nvSpPr>
        <p:spPr/>
        <p:txBody>
          <a:bodyPr/>
          <a:lstStyle/>
          <a:p>
            <a:pPr lvl="1" algn="l"/>
            <a:r>
              <a:rPr lang="es-EC" dirty="0" smtClean="0">
                <a:solidFill>
                  <a:schemeClr val="tx1"/>
                </a:solidFill>
              </a:rPr>
              <a:t>                                             RESULTADOS</a:t>
            </a:r>
            <a:r>
              <a:rPr lang="es-EC" dirty="0" smtClean="0"/>
              <a:t/>
            </a:r>
            <a:br>
              <a:rPr lang="es-EC" dirty="0" smtClean="0"/>
            </a:br>
            <a:r>
              <a:rPr lang="es-EC" sz="2800" dirty="0" smtClean="0">
                <a:solidFill>
                  <a:schemeClr val="tx1"/>
                </a:solidFill>
              </a:rPr>
              <a:t>Validación de métodos analíticos- zinc</a:t>
            </a:r>
            <a:r>
              <a:rPr lang="es-EC" sz="2800" dirty="0" smtClean="0"/>
              <a:t/>
            </a:r>
            <a:br>
              <a:rPr lang="es-EC" sz="2800" dirty="0" smtClean="0"/>
            </a:br>
            <a:endParaRPr lang="es-EC" sz="2800" dirty="0"/>
          </a:p>
        </p:txBody>
      </p:sp>
      <p:graphicFrame>
        <p:nvGraphicFramePr>
          <p:cNvPr id="2" name="Objeto 1"/>
          <p:cNvGraphicFramePr>
            <a:graphicFrameLocks noChangeAspect="1"/>
          </p:cNvGraphicFramePr>
          <p:nvPr>
            <p:extLst>
              <p:ext uri="{D42A27DB-BD31-4B8C-83A1-F6EECF244321}">
                <p14:modId xmlns:p14="http://schemas.microsoft.com/office/powerpoint/2010/main" val="3163401119"/>
              </p:ext>
            </p:extLst>
          </p:nvPr>
        </p:nvGraphicFramePr>
        <p:xfrm>
          <a:off x="835753" y="1520825"/>
          <a:ext cx="7034083" cy="4745064"/>
        </p:xfrm>
        <a:graphic>
          <a:graphicData uri="http://schemas.openxmlformats.org/presentationml/2006/ole">
            <mc:AlternateContent xmlns:mc="http://schemas.openxmlformats.org/markup-compatibility/2006">
              <mc:Choice xmlns:v="urn:schemas-microsoft-com:vml" Requires="v">
                <p:oleObj spid="_x0000_s23591" name="Documento" r:id="rId3" imgW="5402239" imgH="4501551" progId="Word.Document.12">
                  <p:embed/>
                </p:oleObj>
              </mc:Choice>
              <mc:Fallback>
                <p:oleObj name="Documento" r:id="rId3" imgW="5402239" imgH="4501551" progId="Word.Document.12">
                  <p:embed/>
                  <p:pic>
                    <p:nvPicPr>
                      <p:cNvPr id="0" name=""/>
                      <p:cNvPicPr/>
                      <p:nvPr/>
                    </p:nvPicPr>
                    <p:blipFill>
                      <a:blip r:embed="rId4"/>
                      <a:stretch>
                        <a:fillRect/>
                      </a:stretch>
                    </p:blipFill>
                    <p:spPr>
                      <a:xfrm>
                        <a:off x="835753" y="1520825"/>
                        <a:ext cx="7034083" cy="4745064"/>
                      </a:xfrm>
                      <a:prstGeom prst="rect">
                        <a:avLst/>
                      </a:prstGeom>
                    </p:spPr>
                  </p:pic>
                </p:oleObj>
              </mc:Fallback>
            </mc:AlternateContent>
          </a:graphicData>
        </a:graphic>
      </p:graphicFrame>
    </p:spTree>
    <p:extLst>
      <p:ext uri="{BB962C8B-B14F-4D97-AF65-F5344CB8AC3E}">
        <p14:creationId xmlns:p14="http://schemas.microsoft.com/office/powerpoint/2010/main" val="18597822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352087" y="1685550"/>
            <a:ext cx="6703640" cy="3354281"/>
          </a:xfrm>
          <a:prstGeom prst="rect">
            <a:avLst/>
          </a:prstGeom>
          <a:ln>
            <a:headEnd/>
            <a:tailEnd/>
          </a:ln>
        </p:spPr>
        <p:style>
          <a:lnRef idx="1">
            <a:schemeClr val="accent3"/>
          </a:lnRef>
          <a:fillRef idx="1003">
            <a:schemeClr val="lt2"/>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lvl1pPr algn="r" rtl="0" eaLnBrk="0" fontAlgn="base" hangingPunct="0">
              <a:spcBef>
                <a:spcPct val="0"/>
              </a:spcBef>
              <a:spcAft>
                <a:spcPct val="0"/>
              </a:spcAft>
              <a:defRPr sz="3200" b="1" i="1">
                <a:solidFill>
                  <a:schemeClr val="dk1"/>
                </a:solidFill>
                <a:effectLst>
                  <a:outerShdw blurRad="38100" dist="38100" dir="2700000" algn="tl">
                    <a:srgbClr val="C0C0C0"/>
                  </a:outerShdw>
                </a:effectLst>
                <a:latin typeface="+mn-lt"/>
                <a:ea typeface="+mn-ea"/>
                <a:cs typeface="+mn-cs"/>
              </a:defRPr>
            </a:lvl1pPr>
            <a:lvl2pPr algn="r" rtl="0" eaLnBrk="0" fontAlgn="base" hangingPunct="0">
              <a:spcBef>
                <a:spcPct val="0"/>
              </a:spcBef>
              <a:spcAft>
                <a:spcPct val="0"/>
              </a:spcAft>
              <a:defRPr sz="3200" b="1" i="1">
                <a:solidFill>
                  <a:schemeClr val="dk1"/>
                </a:solidFill>
                <a:effectLst>
                  <a:outerShdw blurRad="38100" dist="38100" dir="2700000" algn="tl">
                    <a:srgbClr val="C0C0C0"/>
                  </a:outerShdw>
                </a:effectLst>
                <a:latin typeface="+mn-lt"/>
                <a:ea typeface="+mn-ea"/>
                <a:cs typeface="+mn-cs"/>
              </a:defRPr>
            </a:lvl2pPr>
            <a:lvl3pPr algn="r" rtl="0" eaLnBrk="0" fontAlgn="base" hangingPunct="0">
              <a:spcBef>
                <a:spcPct val="0"/>
              </a:spcBef>
              <a:spcAft>
                <a:spcPct val="0"/>
              </a:spcAft>
              <a:defRPr sz="3200" b="1" i="1">
                <a:solidFill>
                  <a:schemeClr val="dk1"/>
                </a:solidFill>
                <a:effectLst>
                  <a:outerShdw blurRad="38100" dist="38100" dir="2700000" algn="tl">
                    <a:srgbClr val="C0C0C0"/>
                  </a:outerShdw>
                </a:effectLst>
                <a:latin typeface="+mn-lt"/>
                <a:ea typeface="+mn-ea"/>
                <a:cs typeface="+mn-cs"/>
              </a:defRPr>
            </a:lvl3pPr>
            <a:lvl4pPr algn="r" rtl="0" eaLnBrk="0" fontAlgn="base" hangingPunct="0">
              <a:spcBef>
                <a:spcPct val="0"/>
              </a:spcBef>
              <a:spcAft>
                <a:spcPct val="0"/>
              </a:spcAft>
              <a:defRPr sz="3200" b="1" i="1">
                <a:solidFill>
                  <a:schemeClr val="dk1"/>
                </a:solidFill>
                <a:effectLst>
                  <a:outerShdw blurRad="38100" dist="38100" dir="2700000" algn="tl">
                    <a:srgbClr val="C0C0C0"/>
                  </a:outerShdw>
                </a:effectLst>
                <a:latin typeface="+mn-lt"/>
                <a:ea typeface="+mn-ea"/>
                <a:cs typeface="+mn-cs"/>
              </a:defRPr>
            </a:lvl4pPr>
            <a:lvl5pPr algn="r" rtl="0" eaLnBrk="0" fontAlgn="base" hangingPunct="0">
              <a:spcBef>
                <a:spcPct val="0"/>
              </a:spcBef>
              <a:spcAft>
                <a:spcPct val="0"/>
              </a:spcAft>
              <a:defRPr sz="3200" b="1" i="1">
                <a:solidFill>
                  <a:schemeClr val="dk1"/>
                </a:solidFill>
                <a:effectLst>
                  <a:outerShdw blurRad="38100" dist="38100" dir="2700000" algn="tl">
                    <a:srgbClr val="C0C0C0"/>
                  </a:outerShdw>
                </a:effectLst>
                <a:latin typeface="+mn-lt"/>
                <a:ea typeface="+mn-ea"/>
                <a:cs typeface="+mn-cs"/>
              </a:defRPr>
            </a:lvl5pPr>
            <a:lvl6pPr marL="457200" algn="r" rtl="0" fontAlgn="base">
              <a:spcBef>
                <a:spcPct val="0"/>
              </a:spcBef>
              <a:spcAft>
                <a:spcPct val="0"/>
              </a:spcAft>
              <a:defRPr sz="3200" b="1" i="1">
                <a:solidFill>
                  <a:schemeClr val="dk1"/>
                </a:solidFill>
                <a:effectLst>
                  <a:outerShdw blurRad="38100" dist="38100" dir="2700000" algn="tl">
                    <a:srgbClr val="C0C0C0"/>
                  </a:outerShdw>
                </a:effectLst>
                <a:latin typeface="+mn-lt"/>
                <a:ea typeface="+mn-ea"/>
                <a:cs typeface="+mn-cs"/>
              </a:defRPr>
            </a:lvl6pPr>
            <a:lvl7pPr marL="914400" algn="r" rtl="0" fontAlgn="base">
              <a:spcBef>
                <a:spcPct val="0"/>
              </a:spcBef>
              <a:spcAft>
                <a:spcPct val="0"/>
              </a:spcAft>
              <a:defRPr sz="3200" b="1" i="1">
                <a:solidFill>
                  <a:schemeClr val="dk1"/>
                </a:solidFill>
                <a:effectLst>
                  <a:outerShdw blurRad="38100" dist="38100" dir="2700000" algn="tl">
                    <a:srgbClr val="C0C0C0"/>
                  </a:outerShdw>
                </a:effectLst>
                <a:latin typeface="+mn-lt"/>
                <a:ea typeface="+mn-ea"/>
                <a:cs typeface="+mn-cs"/>
              </a:defRPr>
            </a:lvl7pPr>
            <a:lvl8pPr marL="1371600" algn="r" rtl="0" fontAlgn="base">
              <a:spcBef>
                <a:spcPct val="0"/>
              </a:spcBef>
              <a:spcAft>
                <a:spcPct val="0"/>
              </a:spcAft>
              <a:defRPr sz="3200" b="1" i="1">
                <a:solidFill>
                  <a:schemeClr val="dk1"/>
                </a:solidFill>
                <a:effectLst>
                  <a:outerShdw blurRad="38100" dist="38100" dir="2700000" algn="tl">
                    <a:srgbClr val="C0C0C0"/>
                  </a:outerShdw>
                </a:effectLst>
                <a:latin typeface="+mn-lt"/>
                <a:ea typeface="+mn-ea"/>
                <a:cs typeface="+mn-cs"/>
              </a:defRPr>
            </a:lvl8pPr>
            <a:lvl9pPr marL="1828800" algn="r" rtl="0" fontAlgn="base">
              <a:spcBef>
                <a:spcPct val="0"/>
              </a:spcBef>
              <a:spcAft>
                <a:spcPct val="0"/>
              </a:spcAft>
              <a:defRPr sz="3200" b="1" i="1">
                <a:solidFill>
                  <a:schemeClr val="dk1"/>
                </a:solidFill>
                <a:effectLst>
                  <a:outerShdw blurRad="38100" dist="38100" dir="2700000" algn="tl">
                    <a:srgbClr val="C0C0C0"/>
                  </a:outerShdw>
                </a:effectLst>
                <a:latin typeface="+mn-lt"/>
                <a:ea typeface="+mn-ea"/>
                <a:cs typeface="+mn-cs"/>
              </a:defRPr>
            </a:lvl9pPr>
          </a:lstStyle>
          <a:p>
            <a:pPr marL="0" lvl="2" algn="ctr" eaLnBrk="1" hangingPunct="1">
              <a:defRPr/>
            </a:pPr>
            <a:r>
              <a:rPr lang="es-EC" sz="5400" kern="0" dirty="0" smtClean="0">
                <a:solidFill>
                  <a:schemeClr val="tx1"/>
                </a:solidFill>
              </a:rPr>
              <a:t>RESULTADOS DE NUTRIENTES EN</a:t>
            </a:r>
            <a:endParaRPr lang="es-EC" sz="5400" kern="0" dirty="0"/>
          </a:p>
          <a:p>
            <a:pPr marL="0" lvl="2" algn="ctr" eaLnBrk="1" hangingPunct="1">
              <a:defRPr/>
            </a:pPr>
            <a:r>
              <a:rPr lang="es-EC" sz="5400" kern="0" dirty="0" smtClean="0">
                <a:solidFill>
                  <a:schemeClr val="tx1"/>
                </a:solidFill>
              </a:rPr>
              <a:t>MUESTRAS DE AGUA DE RIEGO</a:t>
            </a:r>
            <a:endParaRPr lang="es-EC" sz="5400" kern="0" dirty="0" smtClean="0"/>
          </a:p>
        </p:txBody>
      </p:sp>
    </p:spTree>
    <p:extLst>
      <p:ext uri="{BB962C8B-B14F-4D97-AF65-F5344CB8AC3E}">
        <p14:creationId xmlns:p14="http://schemas.microsoft.com/office/powerpoint/2010/main" val="41044970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6095" y="149901"/>
            <a:ext cx="8671810" cy="1627501"/>
          </a:xfrm>
        </p:spPr>
        <p:txBody>
          <a:bodyPr/>
          <a:lstStyle/>
          <a:p>
            <a:pPr lvl="1" algn="l"/>
            <a:r>
              <a:rPr lang="es-EC" sz="2800" dirty="0" smtClean="0">
                <a:solidFill>
                  <a:schemeClr val="tx1"/>
                </a:solidFill>
                <a:effectLst/>
              </a:rPr>
              <a:t>                                                           RESULTADOS</a:t>
            </a:r>
            <a:br>
              <a:rPr lang="es-EC" sz="2800" dirty="0" smtClean="0">
                <a:solidFill>
                  <a:schemeClr val="tx1"/>
                </a:solidFill>
                <a:effectLst/>
              </a:rPr>
            </a:br>
            <a:r>
              <a:rPr lang="es-EC" sz="2400" dirty="0" smtClean="0">
                <a:solidFill>
                  <a:schemeClr val="tx1"/>
                </a:solidFill>
                <a:effectLst/>
              </a:rPr>
              <a:t>Variabilidad promedio </a:t>
            </a:r>
            <a:r>
              <a:rPr lang="es-EC" sz="2400" dirty="0">
                <a:solidFill>
                  <a:schemeClr val="tx1"/>
                </a:solidFill>
                <a:effectLst/>
              </a:rPr>
              <a:t>de los parámetros </a:t>
            </a:r>
            <a:r>
              <a:rPr lang="es-EC" sz="2400" dirty="0" smtClean="0">
                <a:solidFill>
                  <a:schemeClr val="tx1"/>
                </a:solidFill>
                <a:effectLst/>
              </a:rPr>
              <a:t>de calidad del agua de riego</a:t>
            </a:r>
            <a:r>
              <a:rPr lang="es-EC" dirty="0">
                <a:solidFill>
                  <a:schemeClr val="tx1"/>
                </a:solidFill>
                <a:effectLst/>
              </a:rPr>
              <a:t/>
            </a:r>
            <a:br>
              <a:rPr lang="es-EC" dirty="0">
                <a:solidFill>
                  <a:schemeClr val="tx1"/>
                </a:solidFill>
                <a:effectLst/>
              </a:rPr>
            </a:br>
            <a:endParaRPr lang="es-EC" dirty="0">
              <a:solidFill>
                <a:schemeClr val="tx1"/>
              </a:solidFill>
            </a:endParaRPr>
          </a:p>
        </p:txBody>
      </p:sp>
      <p:sp>
        <p:nvSpPr>
          <p:cNvPr id="3" name="Marcador de contenido 2"/>
          <p:cNvSpPr>
            <a:spLocks noGrp="1"/>
          </p:cNvSpPr>
          <p:nvPr>
            <p:ph idx="1"/>
          </p:nvPr>
        </p:nvSpPr>
        <p:spPr>
          <a:xfrm>
            <a:off x="457199" y="1424066"/>
            <a:ext cx="8450705" cy="4702097"/>
          </a:xfrm>
        </p:spPr>
        <p:txBody>
          <a:bodyPr/>
          <a:lstStyle/>
          <a:p>
            <a:endParaRPr lang="es-EC" dirty="0"/>
          </a:p>
        </p:txBody>
      </p:sp>
      <p:graphicFrame>
        <p:nvGraphicFramePr>
          <p:cNvPr id="4" name="Gráfico 3"/>
          <p:cNvGraphicFramePr/>
          <p:nvPr>
            <p:extLst>
              <p:ext uri="{D42A27DB-BD31-4B8C-83A1-F6EECF244321}">
                <p14:modId xmlns:p14="http://schemas.microsoft.com/office/powerpoint/2010/main" val="196503049"/>
              </p:ext>
            </p:extLst>
          </p:nvPr>
        </p:nvGraphicFramePr>
        <p:xfrm>
          <a:off x="0" y="1555230"/>
          <a:ext cx="4557010" cy="262702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áfico 4"/>
          <p:cNvGraphicFramePr/>
          <p:nvPr>
            <p:extLst>
              <p:ext uri="{D42A27DB-BD31-4B8C-83A1-F6EECF244321}">
                <p14:modId xmlns:p14="http://schemas.microsoft.com/office/powerpoint/2010/main" val="3351909998"/>
              </p:ext>
            </p:extLst>
          </p:nvPr>
        </p:nvGraphicFramePr>
        <p:xfrm>
          <a:off x="4478779" y="1424066"/>
          <a:ext cx="4429125" cy="2514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áfico 5"/>
          <p:cNvGraphicFramePr/>
          <p:nvPr>
            <p:extLst>
              <p:ext uri="{D42A27DB-BD31-4B8C-83A1-F6EECF244321}">
                <p14:modId xmlns:p14="http://schemas.microsoft.com/office/powerpoint/2010/main" val="2416554835"/>
              </p:ext>
            </p:extLst>
          </p:nvPr>
        </p:nvGraphicFramePr>
        <p:xfrm>
          <a:off x="1" y="4020799"/>
          <a:ext cx="4669592" cy="226008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Gráfico 7"/>
          <p:cNvGraphicFramePr/>
          <p:nvPr>
            <p:extLst>
              <p:ext uri="{D42A27DB-BD31-4B8C-83A1-F6EECF244321}">
                <p14:modId xmlns:p14="http://schemas.microsoft.com/office/powerpoint/2010/main" val="3809999600"/>
              </p:ext>
            </p:extLst>
          </p:nvPr>
        </p:nvGraphicFramePr>
        <p:xfrm>
          <a:off x="4654097" y="4046147"/>
          <a:ext cx="4133885" cy="218494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760306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74754"/>
            <a:ext cx="8904157" cy="1600200"/>
          </a:xfrm>
        </p:spPr>
        <p:txBody>
          <a:bodyPr/>
          <a:lstStyle/>
          <a:p>
            <a:pPr algn="l"/>
            <a:r>
              <a:rPr lang="es-EC" sz="2800" dirty="0" smtClean="0">
                <a:solidFill>
                  <a:schemeClr val="tx1"/>
                </a:solidFill>
                <a:effectLst/>
              </a:rPr>
              <a:t/>
            </a:r>
            <a:br>
              <a:rPr lang="es-EC" sz="2800" dirty="0" smtClean="0">
                <a:solidFill>
                  <a:schemeClr val="tx1"/>
                </a:solidFill>
                <a:effectLst/>
              </a:rPr>
            </a:br>
            <a:r>
              <a:rPr lang="es-EC" sz="2800" dirty="0" smtClean="0">
                <a:solidFill>
                  <a:schemeClr val="tx1"/>
                </a:solidFill>
                <a:effectLst/>
              </a:rPr>
              <a:t>                                                                                      RESULTADOS</a:t>
            </a:r>
            <a:br>
              <a:rPr lang="es-EC" sz="2800" dirty="0" smtClean="0">
                <a:solidFill>
                  <a:schemeClr val="tx1"/>
                </a:solidFill>
                <a:effectLst/>
              </a:rPr>
            </a:br>
            <a:r>
              <a:rPr lang="es-EC" sz="2500" dirty="0" smtClean="0">
                <a:solidFill>
                  <a:schemeClr val="tx1"/>
                </a:solidFill>
                <a:effectLst/>
              </a:rPr>
              <a:t>Variabilidad </a:t>
            </a:r>
            <a:r>
              <a:rPr lang="es-EC" sz="2500" dirty="0">
                <a:solidFill>
                  <a:schemeClr val="tx1"/>
                </a:solidFill>
                <a:effectLst/>
              </a:rPr>
              <a:t>promedio de los parámetros de calidad del agua de riego</a:t>
            </a:r>
            <a:endParaRPr lang="es-EC" sz="2500" dirty="0">
              <a:solidFill>
                <a:schemeClr val="tx1"/>
              </a:solidFill>
            </a:endParaRPr>
          </a:p>
        </p:txBody>
      </p:sp>
      <p:graphicFrame>
        <p:nvGraphicFramePr>
          <p:cNvPr id="4" name="Gráfico 3"/>
          <p:cNvGraphicFramePr/>
          <p:nvPr>
            <p:extLst>
              <p:ext uri="{D42A27DB-BD31-4B8C-83A1-F6EECF244321}">
                <p14:modId xmlns:p14="http://schemas.microsoft.com/office/powerpoint/2010/main" val="546178447"/>
              </p:ext>
            </p:extLst>
          </p:nvPr>
        </p:nvGraphicFramePr>
        <p:xfrm>
          <a:off x="2013367" y="1004339"/>
          <a:ext cx="4627276" cy="251834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áfico 4"/>
          <p:cNvGraphicFramePr/>
          <p:nvPr>
            <p:extLst>
              <p:ext uri="{D42A27DB-BD31-4B8C-83A1-F6EECF244321}">
                <p14:modId xmlns:p14="http://schemas.microsoft.com/office/powerpoint/2010/main" val="3438197590"/>
              </p:ext>
            </p:extLst>
          </p:nvPr>
        </p:nvGraphicFramePr>
        <p:xfrm>
          <a:off x="1820211" y="3627620"/>
          <a:ext cx="4505638" cy="24985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953729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755576" y="1341"/>
            <a:ext cx="8229600" cy="504057"/>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0" lvl="2" eaLnBrk="1" hangingPunct="1">
              <a:defRPr/>
            </a:pPr>
            <a:r>
              <a:rPr lang="es-ES" kern="0" dirty="0" smtClean="0">
                <a:solidFill>
                  <a:schemeClr val="tx1"/>
                </a:solidFill>
              </a:rPr>
              <a:t>OBJETIVO GENERAL</a:t>
            </a:r>
            <a:endParaRPr lang="es-EC" kern="0" dirty="0" smtClean="0">
              <a:solidFill>
                <a:schemeClr val="tx1"/>
              </a:solidFill>
            </a:endParaRPr>
          </a:p>
        </p:txBody>
      </p:sp>
      <p:sp>
        <p:nvSpPr>
          <p:cNvPr id="3" name="Rectángulo 2"/>
          <p:cNvSpPr/>
          <p:nvPr/>
        </p:nvSpPr>
        <p:spPr>
          <a:xfrm>
            <a:off x="539552" y="2060848"/>
            <a:ext cx="8280920" cy="1569660"/>
          </a:xfrm>
          <a:prstGeom prst="rect">
            <a:avLst/>
          </a:prstGeom>
        </p:spPr>
        <p:txBody>
          <a:bodyPr wrap="square">
            <a:spAutoFit/>
          </a:bodyPr>
          <a:lstStyle/>
          <a:p>
            <a:pPr marL="449263" indent="-449263" algn="just">
              <a:buFont typeface="Arial" pitchFamily="34" charset="0"/>
              <a:buChar char="•"/>
            </a:pPr>
            <a:r>
              <a:rPr lang="es-EC" sz="2400" dirty="0" smtClean="0"/>
              <a:t>Evaluar la calidad </a:t>
            </a:r>
            <a:r>
              <a:rPr lang="es-EC" sz="2400" dirty="0" err="1" smtClean="0"/>
              <a:t>físicoquímica</a:t>
            </a:r>
            <a:r>
              <a:rPr lang="es-EC" sz="2400" dirty="0" smtClean="0"/>
              <a:t> y microbiológica del agua del canal secundario Pifo-Puembo del Sistema de Riego El Pisque mediante el uso de métodos validados para macro </a:t>
            </a:r>
            <a:r>
              <a:rPr lang="es-EC" sz="2400" dirty="0"/>
              <a:t>y </a:t>
            </a:r>
            <a:r>
              <a:rPr lang="es-EC" sz="2400" dirty="0" smtClean="0"/>
              <a:t>micro nutrientes en agua de riego por absorción atómica de llama.</a:t>
            </a:r>
            <a:endParaRPr lang="es-EC" sz="2400" dirty="0"/>
          </a:p>
        </p:txBody>
      </p:sp>
    </p:spTree>
    <p:extLst>
      <p:ext uri="{BB962C8B-B14F-4D97-AF65-F5344CB8AC3E}">
        <p14:creationId xmlns:p14="http://schemas.microsoft.com/office/powerpoint/2010/main" val="6612613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6095" y="149902"/>
            <a:ext cx="8671810" cy="1049312"/>
          </a:xfrm>
        </p:spPr>
        <p:txBody>
          <a:bodyPr/>
          <a:lstStyle/>
          <a:p>
            <a:pPr lvl="1" algn="l"/>
            <a:r>
              <a:rPr lang="es-EC" sz="2800" dirty="0" smtClean="0">
                <a:solidFill>
                  <a:schemeClr val="tx1"/>
                </a:solidFill>
                <a:effectLst/>
              </a:rPr>
              <a:t>                                                           RESULTADOS</a:t>
            </a:r>
            <a:br>
              <a:rPr lang="es-EC" sz="2800" dirty="0" smtClean="0">
                <a:solidFill>
                  <a:schemeClr val="tx1"/>
                </a:solidFill>
                <a:effectLst/>
              </a:rPr>
            </a:br>
            <a:r>
              <a:rPr lang="es-EC" sz="2400" dirty="0" smtClean="0">
                <a:solidFill>
                  <a:schemeClr val="tx1"/>
                </a:solidFill>
                <a:effectLst/>
              </a:rPr>
              <a:t>Variabilidad promedio </a:t>
            </a:r>
            <a:r>
              <a:rPr lang="es-EC" sz="2400" dirty="0">
                <a:solidFill>
                  <a:schemeClr val="tx1"/>
                </a:solidFill>
                <a:effectLst/>
              </a:rPr>
              <a:t>de los parámetros </a:t>
            </a:r>
            <a:r>
              <a:rPr lang="es-EC" sz="2400" dirty="0" smtClean="0">
                <a:solidFill>
                  <a:schemeClr val="tx1"/>
                </a:solidFill>
                <a:effectLst/>
              </a:rPr>
              <a:t>de calidad del agua de riego</a:t>
            </a:r>
            <a:r>
              <a:rPr lang="es-EC" dirty="0">
                <a:solidFill>
                  <a:schemeClr val="tx1"/>
                </a:solidFill>
                <a:effectLst/>
              </a:rPr>
              <a:t/>
            </a:r>
            <a:br>
              <a:rPr lang="es-EC" dirty="0">
                <a:solidFill>
                  <a:schemeClr val="tx1"/>
                </a:solidFill>
                <a:effectLst/>
              </a:rPr>
            </a:br>
            <a:endParaRPr lang="es-EC" dirty="0">
              <a:solidFill>
                <a:schemeClr val="tx1"/>
              </a:solidFill>
            </a:endParaRPr>
          </a:p>
        </p:txBody>
      </p:sp>
      <p:sp>
        <p:nvSpPr>
          <p:cNvPr id="3" name="Marcador de contenido 2"/>
          <p:cNvSpPr>
            <a:spLocks noGrp="1"/>
          </p:cNvSpPr>
          <p:nvPr>
            <p:ph idx="1"/>
          </p:nvPr>
        </p:nvSpPr>
        <p:spPr>
          <a:xfrm>
            <a:off x="457199" y="1199214"/>
            <a:ext cx="8450705" cy="4926949"/>
          </a:xfrm>
        </p:spPr>
        <p:txBody>
          <a:bodyPr/>
          <a:lstStyle/>
          <a:p>
            <a:endParaRPr lang="es-EC" dirty="0"/>
          </a:p>
        </p:txBody>
      </p:sp>
      <p:graphicFrame>
        <p:nvGraphicFramePr>
          <p:cNvPr id="8" name="Gráfico 7"/>
          <p:cNvGraphicFramePr/>
          <p:nvPr>
            <p:extLst>
              <p:ext uri="{D42A27DB-BD31-4B8C-83A1-F6EECF244321}">
                <p14:modId xmlns:p14="http://schemas.microsoft.com/office/powerpoint/2010/main" val="2930580580"/>
              </p:ext>
            </p:extLst>
          </p:nvPr>
        </p:nvGraphicFramePr>
        <p:xfrm>
          <a:off x="236095" y="1424066"/>
          <a:ext cx="4514850" cy="25431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áfico 8"/>
          <p:cNvGraphicFramePr/>
          <p:nvPr>
            <p:extLst>
              <p:ext uri="{D42A27DB-BD31-4B8C-83A1-F6EECF244321}">
                <p14:modId xmlns:p14="http://schemas.microsoft.com/office/powerpoint/2010/main" val="176872382"/>
              </p:ext>
            </p:extLst>
          </p:nvPr>
        </p:nvGraphicFramePr>
        <p:xfrm>
          <a:off x="4622748" y="1199214"/>
          <a:ext cx="4791075" cy="26710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áfico 10"/>
          <p:cNvGraphicFramePr/>
          <p:nvPr>
            <p:extLst>
              <p:ext uri="{D42A27DB-BD31-4B8C-83A1-F6EECF244321}">
                <p14:modId xmlns:p14="http://schemas.microsoft.com/office/powerpoint/2010/main" val="2242301667"/>
              </p:ext>
            </p:extLst>
          </p:nvPr>
        </p:nvGraphicFramePr>
        <p:xfrm>
          <a:off x="2619531" y="3862074"/>
          <a:ext cx="4410856" cy="23717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069785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6095" y="149901"/>
            <a:ext cx="8671810" cy="1627501"/>
          </a:xfrm>
        </p:spPr>
        <p:txBody>
          <a:bodyPr/>
          <a:lstStyle/>
          <a:p>
            <a:pPr lvl="1" algn="l"/>
            <a:r>
              <a:rPr lang="es-EC" sz="2800" dirty="0" smtClean="0">
                <a:solidFill>
                  <a:schemeClr val="tx1"/>
                </a:solidFill>
                <a:effectLst/>
              </a:rPr>
              <a:t>                                                           RESULTADOS</a:t>
            </a:r>
            <a:br>
              <a:rPr lang="es-EC" sz="2800" dirty="0" smtClean="0">
                <a:solidFill>
                  <a:schemeClr val="tx1"/>
                </a:solidFill>
                <a:effectLst/>
              </a:rPr>
            </a:br>
            <a:r>
              <a:rPr lang="es-EC" sz="2400" dirty="0" smtClean="0">
                <a:solidFill>
                  <a:schemeClr val="tx1"/>
                </a:solidFill>
                <a:effectLst/>
              </a:rPr>
              <a:t>Variabilidad promedio </a:t>
            </a:r>
            <a:r>
              <a:rPr lang="es-EC" sz="2400" dirty="0">
                <a:solidFill>
                  <a:schemeClr val="tx1"/>
                </a:solidFill>
                <a:effectLst/>
              </a:rPr>
              <a:t>de los parámetros </a:t>
            </a:r>
            <a:r>
              <a:rPr lang="es-EC" sz="2400" dirty="0" smtClean="0">
                <a:solidFill>
                  <a:schemeClr val="tx1"/>
                </a:solidFill>
                <a:effectLst/>
              </a:rPr>
              <a:t>de calidad del agua de riego</a:t>
            </a:r>
            <a:r>
              <a:rPr lang="es-EC" dirty="0">
                <a:solidFill>
                  <a:schemeClr val="tx1"/>
                </a:solidFill>
                <a:effectLst/>
              </a:rPr>
              <a:t/>
            </a:r>
            <a:br>
              <a:rPr lang="es-EC" dirty="0">
                <a:solidFill>
                  <a:schemeClr val="tx1"/>
                </a:solidFill>
                <a:effectLst/>
              </a:rPr>
            </a:br>
            <a:endParaRPr lang="es-EC" dirty="0">
              <a:solidFill>
                <a:schemeClr val="tx1"/>
              </a:solidFill>
            </a:endParaRPr>
          </a:p>
        </p:txBody>
      </p:sp>
      <p:graphicFrame>
        <p:nvGraphicFramePr>
          <p:cNvPr id="8" name="Gráfico 7"/>
          <p:cNvGraphicFramePr/>
          <p:nvPr>
            <p:extLst>
              <p:ext uri="{D42A27DB-BD31-4B8C-83A1-F6EECF244321}">
                <p14:modId xmlns:p14="http://schemas.microsoft.com/office/powerpoint/2010/main" val="2064173678"/>
              </p:ext>
            </p:extLst>
          </p:nvPr>
        </p:nvGraphicFramePr>
        <p:xfrm>
          <a:off x="0" y="1376518"/>
          <a:ext cx="4422098" cy="24860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áfico 8"/>
          <p:cNvGraphicFramePr/>
          <p:nvPr>
            <p:extLst>
              <p:ext uri="{D42A27DB-BD31-4B8C-83A1-F6EECF244321}">
                <p14:modId xmlns:p14="http://schemas.microsoft.com/office/powerpoint/2010/main" val="1058970267"/>
              </p:ext>
            </p:extLst>
          </p:nvPr>
        </p:nvGraphicFramePr>
        <p:xfrm>
          <a:off x="4326380" y="1324833"/>
          <a:ext cx="4581525" cy="26193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áfico 10"/>
          <p:cNvGraphicFramePr/>
          <p:nvPr>
            <p:extLst>
              <p:ext uri="{D42A27DB-BD31-4B8C-83A1-F6EECF244321}">
                <p14:modId xmlns:p14="http://schemas.microsoft.com/office/powerpoint/2010/main" val="180949322"/>
              </p:ext>
            </p:extLst>
          </p:nvPr>
        </p:nvGraphicFramePr>
        <p:xfrm>
          <a:off x="2174667" y="3962401"/>
          <a:ext cx="4619625" cy="210861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716895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6095" y="149901"/>
            <a:ext cx="8671810" cy="1627501"/>
          </a:xfrm>
        </p:spPr>
        <p:txBody>
          <a:bodyPr/>
          <a:lstStyle/>
          <a:p>
            <a:pPr lvl="1" algn="l"/>
            <a:r>
              <a:rPr lang="es-EC" sz="2800" dirty="0" smtClean="0">
                <a:solidFill>
                  <a:schemeClr val="tx1"/>
                </a:solidFill>
                <a:effectLst/>
              </a:rPr>
              <a:t>                                                           RESULTADOS</a:t>
            </a:r>
            <a:br>
              <a:rPr lang="es-EC" sz="2800" dirty="0" smtClean="0">
                <a:solidFill>
                  <a:schemeClr val="tx1"/>
                </a:solidFill>
                <a:effectLst/>
              </a:rPr>
            </a:br>
            <a:r>
              <a:rPr lang="es-EC" sz="2400" dirty="0" smtClean="0">
                <a:solidFill>
                  <a:schemeClr val="tx1"/>
                </a:solidFill>
                <a:effectLst/>
              </a:rPr>
              <a:t>Variabilidad promedio </a:t>
            </a:r>
            <a:r>
              <a:rPr lang="es-EC" sz="2400" dirty="0">
                <a:solidFill>
                  <a:schemeClr val="tx1"/>
                </a:solidFill>
                <a:effectLst/>
              </a:rPr>
              <a:t>de los parámetros </a:t>
            </a:r>
            <a:r>
              <a:rPr lang="es-EC" sz="2400" dirty="0" smtClean="0">
                <a:solidFill>
                  <a:schemeClr val="tx1"/>
                </a:solidFill>
                <a:effectLst/>
              </a:rPr>
              <a:t>de calidad del agua de riego</a:t>
            </a:r>
            <a:r>
              <a:rPr lang="es-EC" dirty="0">
                <a:solidFill>
                  <a:schemeClr val="tx1"/>
                </a:solidFill>
                <a:effectLst/>
              </a:rPr>
              <a:t/>
            </a:r>
            <a:br>
              <a:rPr lang="es-EC" dirty="0">
                <a:solidFill>
                  <a:schemeClr val="tx1"/>
                </a:solidFill>
                <a:effectLst/>
              </a:rPr>
            </a:br>
            <a:endParaRPr lang="es-EC" dirty="0">
              <a:solidFill>
                <a:schemeClr val="tx1"/>
              </a:solidFill>
            </a:endParaRPr>
          </a:p>
        </p:txBody>
      </p:sp>
      <p:graphicFrame>
        <p:nvGraphicFramePr>
          <p:cNvPr id="8" name="Gráfico 7"/>
          <p:cNvGraphicFramePr/>
          <p:nvPr>
            <p:extLst>
              <p:ext uri="{D42A27DB-BD31-4B8C-83A1-F6EECF244321}">
                <p14:modId xmlns:p14="http://schemas.microsoft.com/office/powerpoint/2010/main" val="3257135469"/>
              </p:ext>
            </p:extLst>
          </p:nvPr>
        </p:nvGraphicFramePr>
        <p:xfrm>
          <a:off x="127591" y="2071530"/>
          <a:ext cx="4369459" cy="25050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áfico 8"/>
          <p:cNvGraphicFramePr/>
          <p:nvPr>
            <p:extLst>
              <p:ext uri="{D42A27DB-BD31-4B8C-83A1-F6EECF244321}">
                <p14:modId xmlns:p14="http://schemas.microsoft.com/office/powerpoint/2010/main" val="60225663"/>
              </p:ext>
            </p:extLst>
          </p:nvPr>
        </p:nvGraphicFramePr>
        <p:xfrm>
          <a:off x="4631024" y="2082461"/>
          <a:ext cx="4393055" cy="25431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438202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625"/>
            <a:ext cx="9144000" cy="1177795"/>
          </a:xfrm>
        </p:spPr>
        <p:txBody>
          <a:bodyPr/>
          <a:lstStyle/>
          <a:p>
            <a:pPr algn="l"/>
            <a:r>
              <a:rPr lang="es-EC" dirty="0" smtClean="0">
                <a:solidFill>
                  <a:schemeClr val="tx1"/>
                </a:solidFill>
              </a:rPr>
              <a:t>                                                                   RESULTADOS</a:t>
            </a:r>
            <a:br>
              <a:rPr lang="es-EC" dirty="0" smtClean="0">
                <a:solidFill>
                  <a:schemeClr val="tx1"/>
                </a:solidFill>
              </a:rPr>
            </a:br>
            <a:r>
              <a:rPr lang="es-ES" sz="2400" dirty="0">
                <a:solidFill>
                  <a:schemeClr val="tx1"/>
                </a:solidFill>
                <a:effectLst/>
              </a:rPr>
              <a:t>Directrices </a:t>
            </a:r>
            <a:r>
              <a:rPr lang="es-ES" sz="2400" dirty="0" smtClean="0">
                <a:solidFill>
                  <a:schemeClr val="tx1"/>
                </a:solidFill>
                <a:effectLst/>
              </a:rPr>
              <a:t>propuestas por la FAO para </a:t>
            </a:r>
            <a:r>
              <a:rPr lang="es-ES" sz="2400" dirty="0">
                <a:solidFill>
                  <a:schemeClr val="tx1"/>
                </a:solidFill>
                <a:effectLst/>
              </a:rPr>
              <a:t>las interpretaciones de la calidad del agua de riego</a:t>
            </a:r>
            <a:r>
              <a:rPr lang="es-EC" dirty="0">
                <a:solidFill>
                  <a:schemeClr val="tx1"/>
                </a:solidFill>
                <a:effectLst/>
              </a:rPr>
              <a:t/>
            </a:r>
            <a:br>
              <a:rPr lang="es-EC" dirty="0">
                <a:solidFill>
                  <a:schemeClr val="tx1"/>
                </a:solidFill>
                <a:effectLst/>
              </a:rPr>
            </a:br>
            <a:endParaRPr lang="es-EC" dirty="0">
              <a:solidFill>
                <a:schemeClr val="tx1"/>
              </a:solidFill>
            </a:endParaRPr>
          </a:p>
        </p:txBody>
      </p:sp>
      <p:graphicFrame>
        <p:nvGraphicFramePr>
          <p:cNvPr id="6" name="Objeto 5"/>
          <p:cNvGraphicFramePr>
            <a:graphicFrameLocks noChangeAspect="1"/>
          </p:cNvGraphicFramePr>
          <p:nvPr>
            <p:extLst>
              <p:ext uri="{D42A27DB-BD31-4B8C-83A1-F6EECF244321}">
                <p14:modId xmlns:p14="http://schemas.microsoft.com/office/powerpoint/2010/main" val="1171790018"/>
              </p:ext>
            </p:extLst>
          </p:nvPr>
        </p:nvGraphicFramePr>
        <p:xfrm>
          <a:off x="622664" y="1301341"/>
          <a:ext cx="7307263" cy="5319712"/>
        </p:xfrm>
        <a:graphic>
          <a:graphicData uri="http://schemas.openxmlformats.org/presentationml/2006/ole">
            <mc:AlternateContent xmlns:mc="http://schemas.openxmlformats.org/markup-compatibility/2006">
              <mc:Choice xmlns:v="urn:schemas-microsoft-com:vml" Requires="v">
                <p:oleObj spid="_x0000_s27668" name="Documento" r:id="rId3" imgW="5221804" imgH="4005892" progId="Word.Document.12">
                  <p:embed/>
                </p:oleObj>
              </mc:Choice>
              <mc:Fallback>
                <p:oleObj name="Documento" r:id="rId3" imgW="5221804" imgH="4005892" progId="Word.Document.12">
                  <p:embed/>
                  <p:pic>
                    <p:nvPicPr>
                      <p:cNvPr id="0" name=""/>
                      <p:cNvPicPr/>
                      <p:nvPr/>
                    </p:nvPicPr>
                    <p:blipFill>
                      <a:blip r:embed="rId4"/>
                      <a:stretch>
                        <a:fillRect/>
                      </a:stretch>
                    </p:blipFill>
                    <p:spPr>
                      <a:xfrm>
                        <a:off x="622664" y="1301341"/>
                        <a:ext cx="7307263" cy="5319712"/>
                      </a:xfrm>
                      <a:prstGeom prst="rect">
                        <a:avLst/>
                      </a:prstGeom>
                    </p:spPr>
                  </p:pic>
                </p:oleObj>
              </mc:Fallback>
            </mc:AlternateContent>
          </a:graphicData>
        </a:graphic>
      </p:graphicFrame>
      <p:sp>
        <p:nvSpPr>
          <p:cNvPr id="8" name="Elipse 7"/>
          <p:cNvSpPr/>
          <p:nvPr/>
        </p:nvSpPr>
        <p:spPr>
          <a:xfrm>
            <a:off x="7150308" y="2503358"/>
            <a:ext cx="524656" cy="314794"/>
          </a:xfrm>
          <a:prstGeom prst="ellipse">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3393744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to 11"/>
          <p:cNvGraphicFramePr>
            <a:graphicFrameLocks noChangeAspect="1"/>
          </p:cNvGraphicFramePr>
          <p:nvPr>
            <p:extLst>
              <p:ext uri="{D42A27DB-BD31-4B8C-83A1-F6EECF244321}">
                <p14:modId xmlns:p14="http://schemas.microsoft.com/office/powerpoint/2010/main" val="4036989535"/>
              </p:ext>
            </p:extLst>
          </p:nvPr>
        </p:nvGraphicFramePr>
        <p:xfrm>
          <a:off x="899410" y="1289153"/>
          <a:ext cx="6610661" cy="5246558"/>
        </p:xfrm>
        <a:graphic>
          <a:graphicData uri="http://schemas.openxmlformats.org/presentationml/2006/ole">
            <mc:AlternateContent xmlns:mc="http://schemas.openxmlformats.org/markup-compatibility/2006">
              <mc:Choice xmlns:v="urn:schemas-microsoft-com:vml" Requires="v">
                <p:oleObj spid="_x0000_s28690" name="Documento" r:id="rId3" imgW="5221804" imgH="5530610" progId="Word.Document.12">
                  <p:embed/>
                </p:oleObj>
              </mc:Choice>
              <mc:Fallback>
                <p:oleObj name="Documento" r:id="rId3" imgW="5221804" imgH="5530610" progId="Word.Document.12">
                  <p:embed/>
                  <p:pic>
                    <p:nvPicPr>
                      <p:cNvPr id="0" name=""/>
                      <p:cNvPicPr/>
                      <p:nvPr/>
                    </p:nvPicPr>
                    <p:blipFill>
                      <a:blip r:embed="rId4"/>
                      <a:stretch>
                        <a:fillRect/>
                      </a:stretch>
                    </p:blipFill>
                    <p:spPr>
                      <a:xfrm>
                        <a:off x="899410" y="1289153"/>
                        <a:ext cx="6610661" cy="5246558"/>
                      </a:xfrm>
                      <a:prstGeom prst="rect">
                        <a:avLst/>
                      </a:prstGeom>
                    </p:spPr>
                  </p:pic>
                </p:oleObj>
              </mc:Fallback>
            </mc:AlternateContent>
          </a:graphicData>
        </a:graphic>
      </p:graphicFrame>
      <p:sp>
        <p:nvSpPr>
          <p:cNvPr id="2" name="Título 1"/>
          <p:cNvSpPr>
            <a:spLocks noGrp="1"/>
          </p:cNvSpPr>
          <p:nvPr>
            <p:ph type="title"/>
          </p:nvPr>
        </p:nvSpPr>
        <p:spPr>
          <a:xfrm>
            <a:off x="0" y="3625"/>
            <a:ext cx="9144000" cy="1177795"/>
          </a:xfrm>
        </p:spPr>
        <p:txBody>
          <a:bodyPr/>
          <a:lstStyle/>
          <a:p>
            <a:pPr algn="l"/>
            <a:r>
              <a:rPr lang="es-EC" dirty="0" smtClean="0">
                <a:solidFill>
                  <a:schemeClr val="tx1"/>
                </a:solidFill>
              </a:rPr>
              <a:t>                                                                   RESULTADOS</a:t>
            </a:r>
            <a:br>
              <a:rPr lang="es-EC" dirty="0" smtClean="0">
                <a:solidFill>
                  <a:schemeClr val="tx1"/>
                </a:solidFill>
              </a:rPr>
            </a:br>
            <a:r>
              <a:rPr lang="es-ES" sz="2400" dirty="0">
                <a:solidFill>
                  <a:schemeClr val="tx1"/>
                </a:solidFill>
                <a:effectLst/>
              </a:rPr>
              <a:t>Directrices </a:t>
            </a:r>
            <a:r>
              <a:rPr lang="es-ES" sz="2400" dirty="0" smtClean="0">
                <a:solidFill>
                  <a:schemeClr val="tx1"/>
                </a:solidFill>
                <a:effectLst/>
              </a:rPr>
              <a:t>propuestas por la FAO para </a:t>
            </a:r>
            <a:r>
              <a:rPr lang="es-ES" sz="2400" dirty="0">
                <a:solidFill>
                  <a:schemeClr val="tx1"/>
                </a:solidFill>
                <a:effectLst/>
              </a:rPr>
              <a:t>las interpretaciones de la calidad del agua de riego</a:t>
            </a:r>
            <a:r>
              <a:rPr lang="es-EC" dirty="0">
                <a:solidFill>
                  <a:schemeClr val="tx1"/>
                </a:solidFill>
                <a:effectLst/>
              </a:rPr>
              <a:t/>
            </a:r>
            <a:br>
              <a:rPr lang="es-EC" dirty="0">
                <a:solidFill>
                  <a:schemeClr val="tx1"/>
                </a:solidFill>
                <a:effectLst/>
              </a:rPr>
            </a:br>
            <a:endParaRPr lang="es-EC" dirty="0">
              <a:solidFill>
                <a:schemeClr val="tx1"/>
              </a:solidFill>
            </a:endParaRPr>
          </a:p>
        </p:txBody>
      </p:sp>
    </p:spTree>
    <p:extLst>
      <p:ext uri="{BB962C8B-B14F-4D97-AF65-F5344CB8AC3E}">
        <p14:creationId xmlns:p14="http://schemas.microsoft.com/office/powerpoint/2010/main" val="10006758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352087" y="1685550"/>
            <a:ext cx="6703640" cy="3354281"/>
          </a:xfrm>
          <a:prstGeom prst="rect">
            <a:avLst/>
          </a:prstGeom>
          <a:ln>
            <a:headEnd/>
            <a:tailEnd/>
          </a:ln>
        </p:spPr>
        <p:style>
          <a:lnRef idx="1">
            <a:schemeClr val="accent3"/>
          </a:lnRef>
          <a:fillRef idx="1003">
            <a:schemeClr val="lt2"/>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lvl1pPr algn="r" rtl="0" eaLnBrk="0" fontAlgn="base" hangingPunct="0">
              <a:spcBef>
                <a:spcPct val="0"/>
              </a:spcBef>
              <a:spcAft>
                <a:spcPct val="0"/>
              </a:spcAft>
              <a:defRPr sz="3200" b="1" i="1">
                <a:solidFill>
                  <a:schemeClr val="dk1"/>
                </a:solidFill>
                <a:effectLst>
                  <a:outerShdw blurRad="38100" dist="38100" dir="2700000" algn="tl">
                    <a:srgbClr val="C0C0C0"/>
                  </a:outerShdw>
                </a:effectLst>
                <a:latin typeface="+mn-lt"/>
                <a:ea typeface="+mn-ea"/>
                <a:cs typeface="+mn-cs"/>
              </a:defRPr>
            </a:lvl1pPr>
            <a:lvl2pPr algn="r" rtl="0" eaLnBrk="0" fontAlgn="base" hangingPunct="0">
              <a:spcBef>
                <a:spcPct val="0"/>
              </a:spcBef>
              <a:spcAft>
                <a:spcPct val="0"/>
              </a:spcAft>
              <a:defRPr sz="3200" b="1" i="1">
                <a:solidFill>
                  <a:schemeClr val="dk1"/>
                </a:solidFill>
                <a:effectLst>
                  <a:outerShdw blurRad="38100" dist="38100" dir="2700000" algn="tl">
                    <a:srgbClr val="C0C0C0"/>
                  </a:outerShdw>
                </a:effectLst>
                <a:latin typeface="+mn-lt"/>
                <a:ea typeface="+mn-ea"/>
                <a:cs typeface="+mn-cs"/>
              </a:defRPr>
            </a:lvl2pPr>
            <a:lvl3pPr algn="r" rtl="0" eaLnBrk="0" fontAlgn="base" hangingPunct="0">
              <a:spcBef>
                <a:spcPct val="0"/>
              </a:spcBef>
              <a:spcAft>
                <a:spcPct val="0"/>
              </a:spcAft>
              <a:defRPr sz="3200" b="1" i="1">
                <a:solidFill>
                  <a:schemeClr val="dk1"/>
                </a:solidFill>
                <a:effectLst>
                  <a:outerShdw blurRad="38100" dist="38100" dir="2700000" algn="tl">
                    <a:srgbClr val="C0C0C0"/>
                  </a:outerShdw>
                </a:effectLst>
                <a:latin typeface="+mn-lt"/>
                <a:ea typeface="+mn-ea"/>
                <a:cs typeface="+mn-cs"/>
              </a:defRPr>
            </a:lvl3pPr>
            <a:lvl4pPr algn="r" rtl="0" eaLnBrk="0" fontAlgn="base" hangingPunct="0">
              <a:spcBef>
                <a:spcPct val="0"/>
              </a:spcBef>
              <a:spcAft>
                <a:spcPct val="0"/>
              </a:spcAft>
              <a:defRPr sz="3200" b="1" i="1">
                <a:solidFill>
                  <a:schemeClr val="dk1"/>
                </a:solidFill>
                <a:effectLst>
                  <a:outerShdw blurRad="38100" dist="38100" dir="2700000" algn="tl">
                    <a:srgbClr val="C0C0C0"/>
                  </a:outerShdw>
                </a:effectLst>
                <a:latin typeface="+mn-lt"/>
                <a:ea typeface="+mn-ea"/>
                <a:cs typeface="+mn-cs"/>
              </a:defRPr>
            </a:lvl4pPr>
            <a:lvl5pPr algn="r" rtl="0" eaLnBrk="0" fontAlgn="base" hangingPunct="0">
              <a:spcBef>
                <a:spcPct val="0"/>
              </a:spcBef>
              <a:spcAft>
                <a:spcPct val="0"/>
              </a:spcAft>
              <a:defRPr sz="3200" b="1" i="1">
                <a:solidFill>
                  <a:schemeClr val="dk1"/>
                </a:solidFill>
                <a:effectLst>
                  <a:outerShdw blurRad="38100" dist="38100" dir="2700000" algn="tl">
                    <a:srgbClr val="C0C0C0"/>
                  </a:outerShdw>
                </a:effectLst>
                <a:latin typeface="+mn-lt"/>
                <a:ea typeface="+mn-ea"/>
                <a:cs typeface="+mn-cs"/>
              </a:defRPr>
            </a:lvl5pPr>
            <a:lvl6pPr marL="457200" algn="r" rtl="0" fontAlgn="base">
              <a:spcBef>
                <a:spcPct val="0"/>
              </a:spcBef>
              <a:spcAft>
                <a:spcPct val="0"/>
              </a:spcAft>
              <a:defRPr sz="3200" b="1" i="1">
                <a:solidFill>
                  <a:schemeClr val="dk1"/>
                </a:solidFill>
                <a:effectLst>
                  <a:outerShdw blurRad="38100" dist="38100" dir="2700000" algn="tl">
                    <a:srgbClr val="C0C0C0"/>
                  </a:outerShdw>
                </a:effectLst>
                <a:latin typeface="+mn-lt"/>
                <a:ea typeface="+mn-ea"/>
                <a:cs typeface="+mn-cs"/>
              </a:defRPr>
            </a:lvl6pPr>
            <a:lvl7pPr marL="914400" algn="r" rtl="0" fontAlgn="base">
              <a:spcBef>
                <a:spcPct val="0"/>
              </a:spcBef>
              <a:spcAft>
                <a:spcPct val="0"/>
              </a:spcAft>
              <a:defRPr sz="3200" b="1" i="1">
                <a:solidFill>
                  <a:schemeClr val="dk1"/>
                </a:solidFill>
                <a:effectLst>
                  <a:outerShdw blurRad="38100" dist="38100" dir="2700000" algn="tl">
                    <a:srgbClr val="C0C0C0"/>
                  </a:outerShdw>
                </a:effectLst>
                <a:latin typeface="+mn-lt"/>
                <a:ea typeface="+mn-ea"/>
                <a:cs typeface="+mn-cs"/>
              </a:defRPr>
            </a:lvl7pPr>
            <a:lvl8pPr marL="1371600" algn="r" rtl="0" fontAlgn="base">
              <a:spcBef>
                <a:spcPct val="0"/>
              </a:spcBef>
              <a:spcAft>
                <a:spcPct val="0"/>
              </a:spcAft>
              <a:defRPr sz="3200" b="1" i="1">
                <a:solidFill>
                  <a:schemeClr val="dk1"/>
                </a:solidFill>
                <a:effectLst>
                  <a:outerShdw blurRad="38100" dist="38100" dir="2700000" algn="tl">
                    <a:srgbClr val="C0C0C0"/>
                  </a:outerShdw>
                </a:effectLst>
                <a:latin typeface="+mn-lt"/>
                <a:ea typeface="+mn-ea"/>
                <a:cs typeface="+mn-cs"/>
              </a:defRPr>
            </a:lvl8pPr>
            <a:lvl9pPr marL="1828800" algn="r" rtl="0" fontAlgn="base">
              <a:spcBef>
                <a:spcPct val="0"/>
              </a:spcBef>
              <a:spcAft>
                <a:spcPct val="0"/>
              </a:spcAft>
              <a:defRPr sz="3200" b="1" i="1">
                <a:solidFill>
                  <a:schemeClr val="dk1"/>
                </a:solidFill>
                <a:effectLst>
                  <a:outerShdw blurRad="38100" dist="38100" dir="2700000" algn="tl">
                    <a:srgbClr val="C0C0C0"/>
                  </a:outerShdw>
                </a:effectLst>
                <a:latin typeface="+mn-lt"/>
                <a:ea typeface="+mn-ea"/>
                <a:cs typeface="+mn-cs"/>
              </a:defRPr>
            </a:lvl9pPr>
          </a:lstStyle>
          <a:p>
            <a:pPr marL="0" lvl="2" algn="ctr" eaLnBrk="1" hangingPunct="1">
              <a:defRPr/>
            </a:pPr>
            <a:r>
              <a:rPr lang="es-EC" sz="5400" kern="0" dirty="0" smtClean="0">
                <a:solidFill>
                  <a:schemeClr val="tx1"/>
                </a:solidFill>
              </a:rPr>
              <a:t>RESULTADOS MICROBIOLÓGICOS EN</a:t>
            </a:r>
            <a:endParaRPr lang="es-EC" sz="5400" kern="0" dirty="0"/>
          </a:p>
          <a:p>
            <a:pPr marL="0" lvl="2" algn="ctr" eaLnBrk="1" hangingPunct="1">
              <a:defRPr/>
            </a:pPr>
            <a:r>
              <a:rPr lang="es-EC" sz="5400" kern="0" dirty="0" smtClean="0">
                <a:solidFill>
                  <a:schemeClr val="tx1"/>
                </a:solidFill>
              </a:rPr>
              <a:t>MUESTRAS DE AGUA DE RIEGO</a:t>
            </a:r>
            <a:endParaRPr lang="es-EC" sz="5400" kern="0" dirty="0" smtClean="0"/>
          </a:p>
        </p:txBody>
      </p:sp>
    </p:spTree>
    <p:extLst>
      <p:ext uri="{BB962C8B-B14F-4D97-AF65-F5344CB8AC3E}">
        <p14:creationId xmlns:p14="http://schemas.microsoft.com/office/powerpoint/2010/main" val="20129037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4891" y="0"/>
            <a:ext cx="8596860" cy="1169233"/>
          </a:xfrm>
        </p:spPr>
        <p:txBody>
          <a:bodyPr/>
          <a:lstStyle/>
          <a:p>
            <a:pPr algn="l"/>
            <a:r>
              <a:rPr lang="es-EC" sz="3600" dirty="0" smtClean="0">
                <a:solidFill>
                  <a:schemeClr val="tx1"/>
                </a:solidFill>
                <a:effectLst/>
              </a:rPr>
              <a:t>                                                           RESULTADOS</a:t>
            </a:r>
            <a:r>
              <a:rPr lang="es-EC" sz="3600" dirty="0">
                <a:solidFill>
                  <a:schemeClr val="tx1"/>
                </a:solidFill>
                <a:effectLst/>
              </a:rPr>
              <a:t/>
            </a:r>
            <a:br>
              <a:rPr lang="es-EC" sz="3600" dirty="0">
                <a:solidFill>
                  <a:schemeClr val="tx1"/>
                </a:solidFill>
                <a:effectLst/>
              </a:rPr>
            </a:br>
            <a:r>
              <a:rPr lang="es-EC" dirty="0" smtClean="0">
                <a:solidFill>
                  <a:schemeClr val="tx1"/>
                </a:solidFill>
                <a:effectLst/>
              </a:rPr>
              <a:t>Determinación de coliformes totales y E. </a:t>
            </a:r>
            <a:r>
              <a:rPr lang="es-EC" dirty="0" err="1" smtClean="0">
                <a:solidFill>
                  <a:schemeClr val="tx1"/>
                </a:solidFill>
                <a:effectLst/>
              </a:rPr>
              <a:t>coli</a:t>
            </a:r>
            <a:endParaRPr lang="es-EC"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2989594530"/>
              </p:ext>
            </p:extLst>
          </p:nvPr>
        </p:nvGraphicFramePr>
        <p:xfrm>
          <a:off x="412229" y="1331299"/>
          <a:ext cx="8319542" cy="4407104"/>
        </p:xfrm>
        <a:graphic>
          <a:graphicData uri="http://schemas.openxmlformats.org/drawingml/2006/table">
            <a:tbl>
              <a:tblPr/>
              <a:tblGrid>
                <a:gridCol w="869430"/>
                <a:gridCol w="599607"/>
                <a:gridCol w="1304144"/>
                <a:gridCol w="1319135"/>
                <a:gridCol w="1409075"/>
                <a:gridCol w="1364105"/>
                <a:gridCol w="1454046"/>
              </a:tblGrid>
              <a:tr h="1284977">
                <a:tc>
                  <a:txBody>
                    <a:bodyPr/>
                    <a:lstStyle/>
                    <a:p>
                      <a:pPr algn="ctr" fontAlgn="ctr"/>
                      <a:r>
                        <a:rPr lang="es-EC" sz="1400" b="1" i="0" u="none" strike="noStrike" dirty="0">
                          <a:solidFill>
                            <a:srgbClr val="000000"/>
                          </a:solidFill>
                          <a:effectLst/>
                          <a:latin typeface="Times New Roman" panose="02020603050405020304" pitchFamily="18" charset="0"/>
                        </a:rPr>
                        <a:t>Puntos de muestreo</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FFFFFF"/>
                    </a:solidFill>
                  </a:tcPr>
                </a:tc>
                <a:tc>
                  <a:txBody>
                    <a:bodyPr/>
                    <a:lstStyle/>
                    <a:p>
                      <a:pPr marL="0" indent="0" algn="ctr" defTabSz="719138" fontAlgn="ctr"/>
                      <a:r>
                        <a:rPr lang="es-EC" sz="1400" b="1" i="0" u="none" strike="noStrike" dirty="0">
                          <a:solidFill>
                            <a:srgbClr val="000000"/>
                          </a:solidFill>
                          <a:effectLst/>
                          <a:latin typeface="Times New Roman" panose="02020603050405020304" pitchFamily="18" charset="0"/>
                        </a:rPr>
                        <a:t>Día</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FFFFFF"/>
                    </a:solidFill>
                  </a:tcPr>
                </a:tc>
                <a:tc>
                  <a:txBody>
                    <a:bodyPr/>
                    <a:lstStyle/>
                    <a:p>
                      <a:pPr algn="ctr" fontAlgn="ctr"/>
                      <a:r>
                        <a:rPr lang="es-EC" sz="1400" b="1" i="0" u="none" strike="noStrike" dirty="0">
                          <a:solidFill>
                            <a:srgbClr val="000000"/>
                          </a:solidFill>
                          <a:effectLst/>
                          <a:latin typeface="Times New Roman" panose="02020603050405020304" pitchFamily="18" charset="0"/>
                        </a:rPr>
                        <a:t>Presencia /</a:t>
                      </a:r>
                    </a:p>
                    <a:p>
                      <a:pPr marL="0" indent="0" algn="ctr" fontAlgn="ctr"/>
                      <a:r>
                        <a:rPr lang="es-EC" sz="1400" b="1" i="0" u="none" strike="noStrike" dirty="0">
                          <a:solidFill>
                            <a:srgbClr val="000000"/>
                          </a:solidFill>
                          <a:effectLst/>
                          <a:latin typeface="Times New Roman" panose="02020603050405020304" pitchFamily="18" charset="0"/>
                        </a:rPr>
                        <a:t>Ausencia de CT</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FFFFFF"/>
                    </a:solidFill>
                  </a:tcPr>
                </a:tc>
                <a:tc>
                  <a:txBody>
                    <a:bodyPr/>
                    <a:lstStyle/>
                    <a:p>
                      <a:pPr algn="ctr" fontAlgn="ctr"/>
                      <a:r>
                        <a:rPr lang="es-EC" sz="1400" b="1" i="0" u="none" strike="noStrike" dirty="0">
                          <a:solidFill>
                            <a:srgbClr val="000000"/>
                          </a:solidFill>
                          <a:effectLst/>
                          <a:latin typeface="Times New Roman" panose="02020603050405020304" pitchFamily="18" charset="0"/>
                        </a:rPr>
                        <a:t>Presencia/</a:t>
                      </a:r>
                    </a:p>
                    <a:p>
                      <a:pPr algn="ctr" fontAlgn="ctr"/>
                      <a:r>
                        <a:rPr lang="es-EC" sz="1400" b="1" i="0" u="none" strike="noStrike" dirty="0">
                          <a:solidFill>
                            <a:srgbClr val="000000"/>
                          </a:solidFill>
                          <a:effectLst/>
                          <a:latin typeface="Times New Roman" panose="02020603050405020304" pitchFamily="18" charset="0"/>
                        </a:rPr>
                        <a:t>Ausencia de EC</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FFFFFF"/>
                    </a:solidFill>
                  </a:tcPr>
                </a:tc>
                <a:tc>
                  <a:txBody>
                    <a:bodyPr/>
                    <a:lstStyle/>
                    <a:p>
                      <a:pPr algn="ctr" fontAlgn="ctr"/>
                      <a:r>
                        <a:rPr lang="es-EC" sz="1400" b="1" i="0" u="none" strike="noStrike" dirty="0">
                          <a:solidFill>
                            <a:srgbClr val="000000"/>
                          </a:solidFill>
                          <a:effectLst/>
                          <a:latin typeface="Times New Roman" panose="02020603050405020304" pitchFamily="18" charset="0"/>
                        </a:rPr>
                        <a:t>Contenido de</a:t>
                      </a:r>
                    </a:p>
                    <a:p>
                      <a:pPr algn="ctr" fontAlgn="ctr"/>
                      <a:r>
                        <a:rPr lang="es-EC" sz="1400" b="1" i="0" u="none" strike="noStrike" dirty="0">
                          <a:solidFill>
                            <a:srgbClr val="000000"/>
                          </a:solidFill>
                          <a:effectLst/>
                          <a:latin typeface="Times New Roman" panose="02020603050405020304" pitchFamily="18" charset="0"/>
                        </a:rPr>
                        <a:t>CT (NMP/100mL)</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FFFFFF"/>
                    </a:solidFill>
                  </a:tcPr>
                </a:tc>
                <a:tc>
                  <a:txBody>
                    <a:bodyPr/>
                    <a:lstStyle/>
                    <a:p>
                      <a:pPr algn="ctr" fontAlgn="ctr"/>
                      <a:r>
                        <a:rPr lang="es-EC" sz="1400" b="1" i="0" u="none" strike="noStrike" dirty="0">
                          <a:solidFill>
                            <a:srgbClr val="000000"/>
                          </a:solidFill>
                          <a:effectLst/>
                          <a:latin typeface="Times New Roman" panose="02020603050405020304" pitchFamily="18" charset="0"/>
                        </a:rPr>
                        <a:t>Contenido de </a:t>
                      </a:r>
                    </a:p>
                    <a:p>
                      <a:pPr algn="ctr" fontAlgn="ctr"/>
                      <a:r>
                        <a:rPr lang="es-EC" sz="1400" b="1" i="0" u="none" strike="noStrike" dirty="0">
                          <a:solidFill>
                            <a:srgbClr val="000000"/>
                          </a:solidFill>
                          <a:effectLst/>
                          <a:latin typeface="Times New Roman" panose="02020603050405020304" pitchFamily="18" charset="0"/>
                        </a:rPr>
                        <a:t>EC (NMP/100mL)</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FFFFFF"/>
                    </a:solidFill>
                  </a:tcPr>
                </a:tc>
                <a:tc>
                  <a:txBody>
                    <a:bodyPr/>
                    <a:lstStyle/>
                    <a:p>
                      <a:pPr algn="ctr" fontAlgn="ctr"/>
                      <a:r>
                        <a:rPr lang="es-EC" sz="1400" b="1" i="0" u="none" strike="noStrike" dirty="0">
                          <a:solidFill>
                            <a:srgbClr val="000000"/>
                          </a:solidFill>
                          <a:effectLst/>
                          <a:latin typeface="Times New Roman" panose="02020603050405020304" pitchFamily="18" charset="0"/>
                        </a:rPr>
                        <a:t>Norma </a:t>
                      </a:r>
                    </a:p>
                    <a:p>
                      <a:pPr algn="ctr" fontAlgn="ctr"/>
                      <a:r>
                        <a:rPr lang="es-EC" sz="1400" b="1" i="0" u="none" strike="noStrike" dirty="0">
                          <a:solidFill>
                            <a:srgbClr val="000000"/>
                          </a:solidFill>
                          <a:effectLst/>
                          <a:latin typeface="Times New Roman" panose="02020603050405020304" pitchFamily="18" charset="0"/>
                        </a:rPr>
                        <a:t>(NMP/100mL)</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FFFFFF"/>
                    </a:solidFill>
                  </a:tcPr>
                </a:tc>
              </a:tr>
              <a:tr h="516054">
                <a:tc rowSpan="2">
                  <a:txBody>
                    <a:bodyPr/>
                    <a:lstStyle/>
                    <a:p>
                      <a:pPr algn="ctr" fontAlgn="ctr"/>
                      <a:r>
                        <a:rPr lang="es-EC" sz="1400" b="0" i="0" u="none" strike="noStrike" dirty="0">
                          <a:solidFill>
                            <a:srgbClr val="000000"/>
                          </a:solidFill>
                          <a:effectLst/>
                          <a:latin typeface="Times New Roman" panose="02020603050405020304" pitchFamily="18" charset="0"/>
                        </a:rPr>
                        <a:t>Punto 1</a:t>
                      </a:r>
                    </a:p>
                  </a:txBody>
                  <a:tcPr marL="9525" marR="9525" marT="9525" marB="0" anchor="ctr">
                    <a:lnL>
                      <a:noFill/>
                    </a:lnL>
                    <a:lnR>
                      <a:noFill/>
                    </a:lnR>
                    <a:lnT w="12700" cap="flat" cmpd="sng" algn="ctr">
                      <a:solidFill>
                        <a:srgbClr val="A5A5A5"/>
                      </a:solidFill>
                      <a:prstDash val="solid"/>
                      <a:round/>
                      <a:headEnd type="none" w="med" len="med"/>
                      <a:tailEnd type="none" w="med" len="med"/>
                    </a:lnT>
                    <a:lnB>
                      <a:noFill/>
                    </a:lnB>
                    <a:solidFill>
                      <a:srgbClr val="FFFFFF"/>
                    </a:solidFill>
                  </a:tcPr>
                </a:tc>
                <a:tc>
                  <a:txBody>
                    <a:bodyPr/>
                    <a:lstStyle/>
                    <a:p>
                      <a:pPr marL="0" indent="0" algn="ctr" fontAlgn="ctr"/>
                      <a:r>
                        <a:rPr lang="es-EC" sz="1400" b="0" i="0" u="none" strike="noStrike" dirty="0">
                          <a:solidFill>
                            <a:srgbClr val="000000"/>
                          </a:solidFill>
                          <a:effectLst/>
                          <a:latin typeface="Times New Roman" panose="02020603050405020304" pitchFamily="18" charset="0"/>
                        </a:rPr>
                        <a:t>1</a:t>
                      </a:r>
                    </a:p>
                  </a:txBody>
                  <a:tcPr marL="9525" marR="9525" marT="9525" marB="0" anchor="ctr">
                    <a:lnL>
                      <a:noFill/>
                    </a:lnL>
                    <a:lnR>
                      <a:noFill/>
                    </a:lnR>
                    <a:lnT w="12700" cap="flat" cmpd="sng" algn="ctr">
                      <a:solidFill>
                        <a:srgbClr val="A5A5A5"/>
                      </a:solidFill>
                      <a:prstDash val="solid"/>
                      <a:round/>
                      <a:headEnd type="none" w="med" len="med"/>
                      <a:tailEnd type="none" w="med" len="med"/>
                    </a:lnT>
                    <a:lnB>
                      <a:noFill/>
                    </a:lnB>
                    <a:solidFill>
                      <a:srgbClr val="FFFFFF"/>
                    </a:solidFill>
                  </a:tcPr>
                </a:tc>
                <a:tc>
                  <a:txBody>
                    <a:bodyPr/>
                    <a:lstStyle/>
                    <a:p>
                      <a:pPr algn="ctr" fontAlgn="ctr"/>
                      <a:r>
                        <a:rPr lang="es-EC" sz="1400" b="0" i="0" u="none" strike="noStrike" dirty="0">
                          <a:solidFill>
                            <a:srgbClr val="000000"/>
                          </a:solidFill>
                          <a:effectLst/>
                          <a:latin typeface="Times New Roman" panose="02020603050405020304" pitchFamily="18" charset="0"/>
                        </a:rPr>
                        <a:t>+</a:t>
                      </a:r>
                    </a:p>
                  </a:txBody>
                  <a:tcPr marL="9525" marR="9525" marT="9525" marB="0" anchor="ctr">
                    <a:lnL>
                      <a:noFill/>
                    </a:lnL>
                    <a:lnR>
                      <a:noFill/>
                    </a:lnR>
                    <a:lnT w="12700" cap="flat" cmpd="sng" algn="ctr">
                      <a:solidFill>
                        <a:srgbClr val="A5A5A5"/>
                      </a:solidFill>
                      <a:prstDash val="solid"/>
                      <a:round/>
                      <a:headEnd type="none" w="med" len="med"/>
                      <a:tailEnd type="none" w="med" len="med"/>
                    </a:lnT>
                    <a:lnB>
                      <a:noFill/>
                    </a:lnB>
                    <a:solidFill>
                      <a:srgbClr val="FFFFFF"/>
                    </a:solidFill>
                  </a:tcPr>
                </a:tc>
                <a:tc>
                  <a:txBody>
                    <a:bodyPr/>
                    <a:lstStyle/>
                    <a:p>
                      <a:pPr algn="ctr" fontAlgn="ctr"/>
                      <a:r>
                        <a:rPr lang="es-EC" sz="1400" b="0" i="0" u="none" strike="noStrike" dirty="0">
                          <a:solidFill>
                            <a:srgbClr val="000000"/>
                          </a:solidFill>
                          <a:effectLst/>
                          <a:latin typeface="Times New Roman" panose="02020603050405020304" pitchFamily="18" charset="0"/>
                        </a:rPr>
                        <a:t>+</a:t>
                      </a:r>
                    </a:p>
                  </a:txBody>
                  <a:tcPr marL="9525" marR="9525" marT="9525" marB="0" anchor="ctr">
                    <a:lnL>
                      <a:noFill/>
                    </a:lnL>
                    <a:lnR>
                      <a:noFill/>
                    </a:lnR>
                    <a:lnT w="12700" cap="flat" cmpd="sng" algn="ctr">
                      <a:solidFill>
                        <a:srgbClr val="A5A5A5"/>
                      </a:solidFill>
                      <a:prstDash val="solid"/>
                      <a:round/>
                      <a:headEnd type="none" w="med" len="med"/>
                      <a:tailEnd type="none" w="med" len="med"/>
                    </a:lnT>
                    <a:lnB>
                      <a:noFill/>
                    </a:lnB>
                    <a:solidFill>
                      <a:srgbClr val="FFFFFF"/>
                    </a:solidFill>
                  </a:tcPr>
                </a:tc>
                <a:tc>
                  <a:txBody>
                    <a:bodyPr/>
                    <a:lstStyle/>
                    <a:p>
                      <a:pPr algn="ctr" fontAlgn="ctr"/>
                      <a:r>
                        <a:rPr lang="es-EC" sz="1400" b="0" i="0" u="none" strike="noStrike" dirty="0">
                          <a:solidFill>
                            <a:srgbClr val="000000"/>
                          </a:solidFill>
                          <a:effectLst/>
                          <a:latin typeface="Times New Roman" panose="02020603050405020304" pitchFamily="18" charset="0"/>
                        </a:rPr>
                        <a:t>&gt;1600</a:t>
                      </a:r>
                    </a:p>
                  </a:txBody>
                  <a:tcPr marL="9525" marR="9525" marT="9525" marB="0" anchor="ctr">
                    <a:lnL>
                      <a:noFill/>
                    </a:lnL>
                    <a:lnR>
                      <a:noFill/>
                    </a:lnR>
                    <a:lnT w="12700" cap="flat" cmpd="sng" algn="ctr">
                      <a:solidFill>
                        <a:srgbClr val="A5A5A5"/>
                      </a:solidFill>
                      <a:prstDash val="solid"/>
                      <a:round/>
                      <a:headEnd type="none" w="med" len="med"/>
                      <a:tailEnd type="none" w="med" len="med"/>
                    </a:lnT>
                    <a:lnB>
                      <a:noFill/>
                    </a:lnB>
                    <a:solidFill>
                      <a:srgbClr val="FFFFFF"/>
                    </a:solidFill>
                  </a:tcPr>
                </a:tc>
                <a:tc>
                  <a:txBody>
                    <a:bodyPr/>
                    <a:lstStyle/>
                    <a:p>
                      <a:pPr algn="ctr" fontAlgn="ctr"/>
                      <a:r>
                        <a:rPr lang="es-EC" sz="1400" b="0" i="0" u="none" strike="noStrike" dirty="0">
                          <a:solidFill>
                            <a:srgbClr val="000000"/>
                          </a:solidFill>
                          <a:effectLst/>
                          <a:latin typeface="Times New Roman" panose="02020603050405020304" pitchFamily="18" charset="0"/>
                        </a:rPr>
                        <a:t>&gt;1600</a:t>
                      </a:r>
                    </a:p>
                  </a:txBody>
                  <a:tcPr marL="9525" marR="9525" marT="9525" marB="0" anchor="ctr">
                    <a:lnL>
                      <a:noFill/>
                    </a:lnL>
                    <a:lnR>
                      <a:noFill/>
                    </a:lnR>
                    <a:lnT w="12700" cap="flat" cmpd="sng" algn="ctr">
                      <a:solidFill>
                        <a:srgbClr val="A5A5A5"/>
                      </a:solidFill>
                      <a:prstDash val="solid"/>
                      <a:round/>
                      <a:headEnd type="none" w="med" len="med"/>
                      <a:tailEnd type="none" w="med" len="med"/>
                    </a:lnT>
                    <a:lnB>
                      <a:noFill/>
                    </a:lnB>
                    <a:solidFill>
                      <a:srgbClr val="FFFFFF"/>
                    </a:solidFill>
                  </a:tcPr>
                </a:tc>
                <a:tc rowSpan="6">
                  <a:txBody>
                    <a:bodyPr/>
                    <a:lstStyle/>
                    <a:p>
                      <a:pPr algn="ctr" fontAlgn="ctr"/>
                      <a:r>
                        <a:rPr lang="es-EC" sz="1400" b="0" i="0" u="none" strike="noStrike" dirty="0">
                          <a:solidFill>
                            <a:srgbClr val="000000"/>
                          </a:solidFill>
                          <a:effectLst/>
                          <a:latin typeface="Times New Roman" panose="02020603050405020304" pitchFamily="18" charset="0"/>
                        </a:rPr>
                        <a:t>&lt;1000</a:t>
                      </a:r>
                    </a:p>
                  </a:txBody>
                  <a:tcPr marL="9525" marR="9525" marT="9525" marB="0" anchor="ctr">
                    <a:lnL>
                      <a:noFill/>
                    </a:lnL>
                    <a:lnR>
                      <a:noFill/>
                    </a:lnR>
                    <a:lnT w="12700" cap="flat" cmpd="sng" algn="ctr">
                      <a:solidFill>
                        <a:srgbClr val="A5A5A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16054">
                <a:tc vMerge="1">
                  <a:txBody>
                    <a:bodyPr/>
                    <a:lstStyle/>
                    <a:p>
                      <a:endParaRPr lang="es-EC"/>
                    </a:p>
                  </a:txBody>
                  <a:tcPr/>
                </a:tc>
                <a:tc>
                  <a:txBody>
                    <a:bodyPr/>
                    <a:lstStyle/>
                    <a:p>
                      <a:pPr algn="ctr" fontAlgn="ctr"/>
                      <a:r>
                        <a:rPr lang="es-EC" sz="1400" b="0" i="0" u="none" strike="noStrike" dirty="0">
                          <a:solidFill>
                            <a:srgbClr val="000000"/>
                          </a:solidFill>
                          <a:effectLst/>
                          <a:latin typeface="Times New Roman" panose="02020603050405020304" pitchFamily="18" charset="0"/>
                        </a:rPr>
                        <a:t>2</a:t>
                      </a:r>
                    </a:p>
                  </a:txBody>
                  <a:tcPr marL="9525" marR="9525" marT="9525" marB="0" anchor="ctr">
                    <a:lnL>
                      <a:noFill/>
                    </a:lnL>
                    <a:lnR>
                      <a:noFill/>
                    </a:lnR>
                    <a:lnT>
                      <a:noFill/>
                    </a:lnT>
                    <a:lnB>
                      <a:noFill/>
                    </a:lnB>
                    <a:solidFill>
                      <a:srgbClr val="FFFFFF"/>
                    </a:solidFill>
                  </a:tcPr>
                </a:tc>
                <a:tc>
                  <a:txBody>
                    <a:bodyPr/>
                    <a:lstStyle/>
                    <a:p>
                      <a:pPr algn="ctr" fontAlgn="ctr"/>
                      <a:r>
                        <a:rPr lang="es-EC" sz="1400" b="0" i="0" u="none" strike="noStrike" dirty="0">
                          <a:solidFill>
                            <a:srgbClr val="000000"/>
                          </a:solidFill>
                          <a:effectLst/>
                          <a:latin typeface="Times New Roman" panose="02020603050405020304" pitchFamily="18" charset="0"/>
                        </a:rPr>
                        <a:t>+</a:t>
                      </a:r>
                    </a:p>
                  </a:txBody>
                  <a:tcPr marL="9525" marR="9525" marT="9525" marB="0" anchor="ctr">
                    <a:lnL>
                      <a:noFill/>
                    </a:lnL>
                    <a:lnR>
                      <a:noFill/>
                    </a:lnR>
                    <a:lnT>
                      <a:noFill/>
                    </a:lnT>
                    <a:lnB>
                      <a:noFill/>
                    </a:lnB>
                    <a:solidFill>
                      <a:srgbClr val="FFFFFF"/>
                    </a:solidFill>
                  </a:tcPr>
                </a:tc>
                <a:tc>
                  <a:txBody>
                    <a:bodyPr/>
                    <a:lstStyle/>
                    <a:p>
                      <a:pPr algn="ctr" fontAlgn="ctr"/>
                      <a:r>
                        <a:rPr lang="es-EC" sz="1400" b="0" i="0" u="none" strike="noStrike" dirty="0">
                          <a:solidFill>
                            <a:srgbClr val="000000"/>
                          </a:solidFill>
                          <a:effectLst/>
                          <a:latin typeface="Times New Roman" panose="02020603050405020304" pitchFamily="18" charset="0"/>
                        </a:rPr>
                        <a:t>+</a:t>
                      </a:r>
                    </a:p>
                  </a:txBody>
                  <a:tcPr marL="9525" marR="9525" marT="9525" marB="0" anchor="ctr">
                    <a:lnL>
                      <a:noFill/>
                    </a:lnL>
                    <a:lnR>
                      <a:noFill/>
                    </a:lnR>
                    <a:lnT>
                      <a:noFill/>
                    </a:lnT>
                    <a:lnB>
                      <a:noFill/>
                    </a:lnB>
                    <a:solidFill>
                      <a:srgbClr val="FFFFFF"/>
                    </a:solidFill>
                  </a:tcPr>
                </a:tc>
                <a:tc>
                  <a:txBody>
                    <a:bodyPr/>
                    <a:lstStyle/>
                    <a:p>
                      <a:pPr algn="ctr" fontAlgn="ctr"/>
                      <a:r>
                        <a:rPr lang="es-EC" sz="1400" b="0" i="0" u="none" strike="noStrike" dirty="0">
                          <a:solidFill>
                            <a:srgbClr val="000000"/>
                          </a:solidFill>
                          <a:effectLst/>
                          <a:latin typeface="Times New Roman" panose="02020603050405020304" pitchFamily="18" charset="0"/>
                        </a:rPr>
                        <a:t>&gt;1600</a:t>
                      </a:r>
                    </a:p>
                  </a:txBody>
                  <a:tcPr marL="9525" marR="9525" marT="9525" marB="0" anchor="ctr">
                    <a:lnL>
                      <a:noFill/>
                    </a:lnL>
                    <a:lnR>
                      <a:noFill/>
                    </a:lnR>
                    <a:lnT>
                      <a:noFill/>
                    </a:lnT>
                    <a:lnB>
                      <a:noFill/>
                    </a:lnB>
                    <a:solidFill>
                      <a:srgbClr val="FFFFFF"/>
                    </a:solidFill>
                  </a:tcPr>
                </a:tc>
                <a:tc>
                  <a:txBody>
                    <a:bodyPr/>
                    <a:lstStyle/>
                    <a:p>
                      <a:pPr algn="ctr" fontAlgn="ctr"/>
                      <a:r>
                        <a:rPr lang="es-EC" sz="1400" b="0" i="0" u="none" strike="noStrike" dirty="0">
                          <a:solidFill>
                            <a:srgbClr val="000000"/>
                          </a:solidFill>
                          <a:effectLst/>
                          <a:latin typeface="Times New Roman" panose="02020603050405020304" pitchFamily="18" charset="0"/>
                        </a:rPr>
                        <a:t>&gt;1600</a:t>
                      </a:r>
                    </a:p>
                  </a:txBody>
                  <a:tcPr marL="9525" marR="9525" marT="9525" marB="0" anchor="ctr">
                    <a:lnL>
                      <a:noFill/>
                    </a:lnL>
                    <a:lnR>
                      <a:noFill/>
                    </a:lnR>
                    <a:lnT>
                      <a:noFill/>
                    </a:lnT>
                    <a:lnB>
                      <a:noFill/>
                    </a:lnB>
                    <a:solidFill>
                      <a:srgbClr val="FFFFFF"/>
                    </a:solidFill>
                  </a:tcPr>
                </a:tc>
                <a:tc vMerge="1">
                  <a:txBody>
                    <a:bodyPr/>
                    <a:lstStyle/>
                    <a:p>
                      <a:endParaRPr lang="es-EC"/>
                    </a:p>
                  </a:txBody>
                  <a:tcPr/>
                </a:tc>
              </a:tr>
              <a:tr h="516054">
                <a:tc rowSpan="2">
                  <a:txBody>
                    <a:bodyPr/>
                    <a:lstStyle/>
                    <a:p>
                      <a:pPr algn="ctr" fontAlgn="ctr"/>
                      <a:r>
                        <a:rPr lang="es-EC" sz="1400" b="0" i="0" u="none" strike="noStrike" dirty="0">
                          <a:solidFill>
                            <a:srgbClr val="000000"/>
                          </a:solidFill>
                          <a:effectLst/>
                          <a:latin typeface="Times New Roman" panose="02020603050405020304" pitchFamily="18" charset="0"/>
                        </a:rPr>
                        <a:t>Punto2</a:t>
                      </a:r>
                    </a:p>
                  </a:txBody>
                  <a:tcPr marL="9525" marR="9525" marT="9525" marB="0" anchor="ctr">
                    <a:lnL>
                      <a:noFill/>
                    </a:lnL>
                    <a:lnR>
                      <a:noFill/>
                    </a:lnR>
                    <a:lnT>
                      <a:noFill/>
                    </a:lnT>
                    <a:lnB>
                      <a:noFill/>
                    </a:lnB>
                    <a:solidFill>
                      <a:srgbClr val="FFFFFF"/>
                    </a:solidFill>
                  </a:tcPr>
                </a:tc>
                <a:tc>
                  <a:txBody>
                    <a:bodyPr/>
                    <a:lstStyle/>
                    <a:p>
                      <a:pPr algn="ctr" fontAlgn="ctr"/>
                      <a:r>
                        <a:rPr lang="es-EC" sz="1400" b="0" i="0" u="none" strike="noStrike" dirty="0">
                          <a:solidFill>
                            <a:srgbClr val="000000"/>
                          </a:solidFill>
                          <a:effectLst/>
                          <a:latin typeface="Times New Roman" panose="02020603050405020304" pitchFamily="18" charset="0"/>
                        </a:rPr>
                        <a:t>3</a:t>
                      </a:r>
                    </a:p>
                  </a:txBody>
                  <a:tcPr marL="9525" marR="9525" marT="9525" marB="0" anchor="ctr">
                    <a:lnL>
                      <a:noFill/>
                    </a:lnL>
                    <a:lnR>
                      <a:noFill/>
                    </a:lnR>
                    <a:lnT>
                      <a:noFill/>
                    </a:lnT>
                    <a:lnB>
                      <a:noFill/>
                    </a:lnB>
                    <a:solidFill>
                      <a:srgbClr val="FFFFFF"/>
                    </a:solidFill>
                  </a:tcPr>
                </a:tc>
                <a:tc>
                  <a:txBody>
                    <a:bodyPr/>
                    <a:lstStyle/>
                    <a:p>
                      <a:pPr algn="ctr" fontAlgn="ctr"/>
                      <a:r>
                        <a:rPr lang="es-EC" sz="1400" b="0" i="0" u="none" strike="noStrike" dirty="0">
                          <a:solidFill>
                            <a:srgbClr val="000000"/>
                          </a:solidFill>
                          <a:effectLst/>
                          <a:latin typeface="Times New Roman" panose="02020603050405020304" pitchFamily="18" charset="0"/>
                        </a:rPr>
                        <a:t>+</a:t>
                      </a:r>
                    </a:p>
                  </a:txBody>
                  <a:tcPr marL="9525" marR="9525" marT="9525" marB="0" anchor="ctr">
                    <a:lnL>
                      <a:noFill/>
                    </a:lnL>
                    <a:lnR>
                      <a:noFill/>
                    </a:lnR>
                    <a:lnT>
                      <a:noFill/>
                    </a:lnT>
                    <a:lnB>
                      <a:noFill/>
                    </a:lnB>
                    <a:solidFill>
                      <a:srgbClr val="FFFFFF"/>
                    </a:solidFill>
                  </a:tcPr>
                </a:tc>
                <a:tc>
                  <a:txBody>
                    <a:bodyPr/>
                    <a:lstStyle/>
                    <a:p>
                      <a:pPr algn="ctr" fontAlgn="ctr"/>
                      <a:r>
                        <a:rPr lang="es-EC" sz="1400" b="0" i="0" u="none" strike="noStrike" dirty="0">
                          <a:solidFill>
                            <a:srgbClr val="000000"/>
                          </a:solidFill>
                          <a:effectLst/>
                          <a:latin typeface="Times New Roman" panose="02020603050405020304" pitchFamily="18" charset="0"/>
                        </a:rPr>
                        <a:t>+</a:t>
                      </a:r>
                    </a:p>
                  </a:txBody>
                  <a:tcPr marL="9525" marR="9525" marT="9525" marB="0" anchor="ctr">
                    <a:lnL>
                      <a:noFill/>
                    </a:lnL>
                    <a:lnR>
                      <a:noFill/>
                    </a:lnR>
                    <a:lnT>
                      <a:noFill/>
                    </a:lnT>
                    <a:lnB>
                      <a:noFill/>
                    </a:lnB>
                    <a:solidFill>
                      <a:srgbClr val="FFFFFF"/>
                    </a:solidFill>
                  </a:tcPr>
                </a:tc>
                <a:tc>
                  <a:txBody>
                    <a:bodyPr/>
                    <a:lstStyle/>
                    <a:p>
                      <a:pPr algn="ctr" fontAlgn="ctr"/>
                      <a:r>
                        <a:rPr lang="es-EC" sz="1400" b="0" i="0" u="none" strike="noStrike" dirty="0">
                          <a:solidFill>
                            <a:srgbClr val="000000"/>
                          </a:solidFill>
                          <a:effectLst/>
                          <a:latin typeface="Times New Roman" panose="02020603050405020304" pitchFamily="18" charset="0"/>
                        </a:rPr>
                        <a:t>&gt;1600</a:t>
                      </a:r>
                    </a:p>
                  </a:txBody>
                  <a:tcPr marL="9525" marR="9525" marT="9525" marB="0" anchor="ctr">
                    <a:lnL>
                      <a:noFill/>
                    </a:lnL>
                    <a:lnR>
                      <a:noFill/>
                    </a:lnR>
                    <a:lnT>
                      <a:noFill/>
                    </a:lnT>
                    <a:lnB>
                      <a:noFill/>
                    </a:lnB>
                    <a:solidFill>
                      <a:srgbClr val="FFFFFF"/>
                    </a:solidFill>
                  </a:tcPr>
                </a:tc>
                <a:tc>
                  <a:txBody>
                    <a:bodyPr/>
                    <a:lstStyle/>
                    <a:p>
                      <a:pPr algn="ctr" fontAlgn="ctr"/>
                      <a:r>
                        <a:rPr lang="es-EC" sz="1400" b="0" i="0" u="none" strike="noStrike" dirty="0">
                          <a:solidFill>
                            <a:srgbClr val="000000"/>
                          </a:solidFill>
                          <a:effectLst/>
                          <a:latin typeface="Times New Roman" panose="02020603050405020304" pitchFamily="18" charset="0"/>
                        </a:rPr>
                        <a:t>&gt;1600</a:t>
                      </a:r>
                    </a:p>
                  </a:txBody>
                  <a:tcPr marL="9525" marR="9525" marT="9525" marB="0" anchor="ctr">
                    <a:lnL>
                      <a:noFill/>
                    </a:lnL>
                    <a:lnR>
                      <a:noFill/>
                    </a:lnR>
                    <a:lnT>
                      <a:noFill/>
                    </a:lnT>
                    <a:lnB>
                      <a:noFill/>
                    </a:lnB>
                    <a:solidFill>
                      <a:srgbClr val="FFFFFF"/>
                    </a:solidFill>
                  </a:tcPr>
                </a:tc>
                <a:tc vMerge="1">
                  <a:txBody>
                    <a:bodyPr/>
                    <a:lstStyle/>
                    <a:p>
                      <a:endParaRPr lang="es-EC"/>
                    </a:p>
                  </a:txBody>
                  <a:tcPr/>
                </a:tc>
              </a:tr>
              <a:tr h="516054">
                <a:tc vMerge="1">
                  <a:txBody>
                    <a:bodyPr/>
                    <a:lstStyle/>
                    <a:p>
                      <a:endParaRPr lang="es-EC"/>
                    </a:p>
                  </a:txBody>
                  <a:tcPr/>
                </a:tc>
                <a:tc>
                  <a:txBody>
                    <a:bodyPr/>
                    <a:lstStyle/>
                    <a:p>
                      <a:pPr algn="ctr" fontAlgn="ctr"/>
                      <a:r>
                        <a:rPr lang="es-EC" sz="1400" b="0" i="0" u="none" strike="noStrike" dirty="0">
                          <a:solidFill>
                            <a:srgbClr val="000000"/>
                          </a:solidFill>
                          <a:effectLst/>
                          <a:latin typeface="Times New Roman" panose="02020603050405020304" pitchFamily="18" charset="0"/>
                        </a:rPr>
                        <a:t>4</a:t>
                      </a:r>
                    </a:p>
                  </a:txBody>
                  <a:tcPr marL="9525" marR="9525" marT="9525" marB="0" anchor="ctr">
                    <a:lnL>
                      <a:noFill/>
                    </a:lnL>
                    <a:lnR>
                      <a:noFill/>
                    </a:lnR>
                    <a:lnT>
                      <a:noFill/>
                    </a:lnT>
                    <a:lnB>
                      <a:noFill/>
                    </a:lnB>
                    <a:solidFill>
                      <a:srgbClr val="FFFFFF"/>
                    </a:solidFill>
                  </a:tcPr>
                </a:tc>
                <a:tc>
                  <a:txBody>
                    <a:bodyPr/>
                    <a:lstStyle/>
                    <a:p>
                      <a:pPr algn="ctr" fontAlgn="ctr"/>
                      <a:r>
                        <a:rPr lang="es-EC" sz="1400" b="0" i="0" u="none" strike="noStrike" dirty="0">
                          <a:solidFill>
                            <a:srgbClr val="000000"/>
                          </a:solidFill>
                          <a:effectLst/>
                          <a:latin typeface="Times New Roman" panose="02020603050405020304" pitchFamily="18" charset="0"/>
                        </a:rPr>
                        <a:t>+</a:t>
                      </a:r>
                    </a:p>
                  </a:txBody>
                  <a:tcPr marL="9525" marR="9525" marT="9525" marB="0" anchor="ctr">
                    <a:lnL>
                      <a:noFill/>
                    </a:lnL>
                    <a:lnR>
                      <a:noFill/>
                    </a:lnR>
                    <a:lnT>
                      <a:noFill/>
                    </a:lnT>
                    <a:lnB>
                      <a:noFill/>
                    </a:lnB>
                    <a:solidFill>
                      <a:srgbClr val="FFFFFF"/>
                    </a:solidFill>
                  </a:tcPr>
                </a:tc>
                <a:tc>
                  <a:txBody>
                    <a:bodyPr/>
                    <a:lstStyle/>
                    <a:p>
                      <a:pPr algn="ctr" fontAlgn="ctr"/>
                      <a:r>
                        <a:rPr lang="es-EC" sz="1400" b="0" i="0" u="none" strike="noStrike" dirty="0">
                          <a:solidFill>
                            <a:srgbClr val="000000"/>
                          </a:solidFill>
                          <a:effectLst/>
                          <a:latin typeface="Times New Roman" panose="02020603050405020304" pitchFamily="18" charset="0"/>
                        </a:rPr>
                        <a:t>+</a:t>
                      </a:r>
                    </a:p>
                  </a:txBody>
                  <a:tcPr marL="9525" marR="9525" marT="9525" marB="0" anchor="ctr">
                    <a:lnL>
                      <a:noFill/>
                    </a:lnL>
                    <a:lnR>
                      <a:noFill/>
                    </a:lnR>
                    <a:lnT>
                      <a:noFill/>
                    </a:lnT>
                    <a:lnB>
                      <a:noFill/>
                    </a:lnB>
                    <a:solidFill>
                      <a:srgbClr val="FFFFFF"/>
                    </a:solidFill>
                  </a:tcPr>
                </a:tc>
                <a:tc>
                  <a:txBody>
                    <a:bodyPr/>
                    <a:lstStyle/>
                    <a:p>
                      <a:pPr algn="ctr" fontAlgn="ctr"/>
                      <a:r>
                        <a:rPr lang="es-EC" sz="1400" b="0" i="0" u="none" strike="noStrike" dirty="0">
                          <a:solidFill>
                            <a:srgbClr val="000000"/>
                          </a:solidFill>
                          <a:effectLst/>
                          <a:latin typeface="Times New Roman" panose="02020603050405020304" pitchFamily="18" charset="0"/>
                        </a:rPr>
                        <a:t>&gt;1600</a:t>
                      </a:r>
                    </a:p>
                  </a:txBody>
                  <a:tcPr marL="9525" marR="9525" marT="9525" marB="0" anchor="ctr">
                    <a:lnL>
                      <a:noFill/>
                    </a:lnL>
                    <a:lnR>
                      <a:noFill/>
                    </a:lnR>
                    <a:lnT>
                      <a:noFill/>
                    </a:lnT>
                    <a:lnB>
                      <a:noFill/>
                    </a:lnB>
                    <a:solidFill>
                      <a:srgbClr val="FFFFFF"/>
                    </a:solidFill>
                  </a:tcPr>
                </a:tc>
                <a:tc>
                  <a:txBody>
                    <a:bodyPr/>
                    <a:lstStyle/>
                    <a:p>
                      <a:pPr algn="ctr" fontAlgn="ctr"/>
                      <a:r>
                        <a:rPr lang="es-EC" sz="1400" b="0" i="0" u="none" strike="noStrike" dirty="0">
                          <a:solidFill>
                            <a:srgbClr val="000000"/>
                          </a:solidFill>
                          <a:effectLst/>
                          <a:latin typeface="Times New Roman" panose="02020603050405020304" pitchFamily="18" charset="0"/>
                        </a:rPr>
                        <a:t>&gt;1600</a:t>
                      </a:r>
                    </a:p>
                  </a:txBody>
                  <a:tcPr marL="9525" marR="9525" marT="9525" marB="0" anchor="ctr">
                    <a:lnL>
                      <a:noFill/>
                    </a:lnL>
                    <a:lnR>
                      <a:noFill/>
                    </a:lnR>
                    <a:lnT>
                      <a:noFill/>
                    </a:lnT>
                    <a:lnB>
                      <a:noFill/>
                    </a:lnB>
                    <a:solidFill>
                      <a:srgbClr val="FFFFFF"/>
                    </a:solidFill>
                  </a:tcPr>
                </a:tc>
                <a:tc vMerge="1">
                  <a:txBody>
                    <a:bodyPr/>
                    <a:lstStyle/>
                    <a:p>
                      <a:endParaRPr lang="es-EC"/>
                    </a:p>
                  </a:txBody>
                  <a:tcPr/>
                </a:tc>
              </a:tr>
              <a:tr h="516054">
                <a:tc rowSpan="2">
                  <a:txBody>
                    <a:bodyPr/>
                    <a:lstStyle/>
                    <a:p>
                      <a:pPr algn="ctr" fontAlgn="ctr"/>
                      <a:r>
                        <a:rPr lang="es-EC" sz="1400" b="0" i="0" u="none" strike="noStrike" dirty="0">
                          <a:solidFill>
                            <a:srgbClr val="000000"/>
                          </a:solidFill>
                          <a:effectLst/>
                          <a:latin typeface="Times New Roman" panose="02020603050405020304" pitchFamily="18" charset="0"/>
                        </a:rPr>
                        <a:t>Punto 3</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C" sz="1400" b="0" i="0" u="none" strike="noStrike" dirty="0">
                          <a:solidFill>
                            <a:srgbClr val="000000"/>
                          </a:solidFill>
                          <a:effectLst/>
                          <a:latin typeface="Times New Roman" panose="02020603050405020304" pitchFamily="18" charset="0"/>
                        </a:rPr>
                        <a:t>5</a:t>
                      </a:r>
                    </a:p>
                  </a:txBody>
                  <a:tcPr marL="9525" marR="9525" marT="9525" marB="0" anchor="ctr">
                    <a:lnL>
                      <a:noFill/>
                    </a:lnL>
                    <a:lnR>
                      <a:noFill/>
                    </a:lnR>
                    <a:lnT>
                      <a:noFill/>
                    </a:lnT>
                    <a:lnB>
                      <a:noFill/>
                    </a:lnB>
                    <a:solidFill>
                      <a:srgbClr val="FFFFFF"/>
                    </a:solidFill>
                  </a:tcPr>
                </a:tc>
                <a:tc>
                  <a:txBody>
                    <a:bodyPr/>
                    <a:lstStyle/>
                    <a:p>
                      <a:pPr algn="ctr" fontAlgn="ctr"/>
                      <a:r>
                        <a:rPr lang="es-EC" sz="1400" b="0" i="0" u="none" strike="noStrike" dirty="0">
                          <a:solidFill>
                            <a:srgbClr val="000000"/>
                          </a:solidFill>
                          <a:effectLst/>
                          <a:latin typeface="Times New Roman" panose="02020603050405020304" pitchFamily="18" charset="0"/>
                        </a:rPr>
                        <a:t>+</a:t>
                      </a:r>
                    </a:p>
                  </a:txBody>
                  <a:tcPr marL="9525" marR="9525" marT="9525" marB="0" anchor="ctr">
                    <a:lnL>
                      <a:noFill/>
                    </a:lnL>
                    <a:lnR>
                      <a:noFill/>
                    </a:lnR>
                    <a:lnT>
                      <a:noFill/>
                    </a:lnT>
                    <a:lnB>
                      <a:noFill/>
                    </a:lnB>
                    <a:solidFill>
                      <a:srgbClr val="FFFFFF"/>
                    </a:solidFill>
                  </a:tcPr>
                </a:tc>
                <a:tc>
                  <a:txBody>
                    <a:bodyPr/>
                    <a:lstStyle/>
                    <a:p>
                      <a:pPr algn="ctr" fontAlgn="ctr"/>
                      <a:r>
                        <a:rPr lang="es-EC" sz="1400" b="0" i="0" u="none" strike="noStrike" dirty="0">
                          <a:solidFill>
                            <a:srgbClr val="000000"/>
                          </a:solidFill>
                          <a:effectLst/>
                          <a:latin typeface="Times New Roman" panose="02020603050405020304" pitchFamily="18" charset="0"/>
                        </a:rPr>
                        <a:t>+</a:t>
                      </a:r>
                    </a:p>
                  </a:txBody>
                  <a:tcPr marL="9525" marR="9525" marT="9525" marB="0" anchor="ctr">
                    <a:lnL>
                      <a:noFill/>
                    </a:lnL>
                    <a:lnR>
                      <a:noFill/>
                    </a:lnR>
                    <a:lnT>
                      <a:noFill/>
                    </a:lnT>
                    <a:lnB>
                      <a:noFill/>
                    </a:lnB>
                    <a:solidFill>
                      <a:srgbClr val="FFFFFF"/>
                    </a:solidFill>
                  </a:tcPr>
                </a:tc>
                <a:tc>
                  <a:txBody>
                    <a:bodyPr/>
                    <a:lstStyle/>
                    <a:p>
                      <a:pPr algn="ctr" fontAlgn="ctr"/>
                      <a:r>
                        <a:rPr lang="es-EC" sz="1400" b="0" i="0" u="none" strike="noStrike" dirty="0">
                          <a:solidFill>
                            <a:srgbClr val="000000"/>
                          </a:solidFill>
                          <a:effectLst/>
                          <a:latin typeface="Times New Roman" panose="02020603050405020304" pitchFamily="18" charset="0"/>
                        </a:rPr>
                        <a:t>&gt;1600</a:t>
                      </a:r>
                    </a:p>
                  </a:txBody>
                  <a:tcPr marL="9525" marR="9525" marT="9525" marB="0" anchor="ctr">
                    <a:lnL>
                      <a:noFill/>
                    </a:lnL>
                    <a:lnR>
                      <a:noFill/>
                    </a:lnR>
                    <a:lnT>
                      <a:noFill/>
                    </a:lnT>
                    <a:lnB>
                      <a:noFill/>
                    </a:lnB>
                    <a:solidFill>
                      <a:srgbClr val="FFFFFF"/>
                    </a:solidFill>
                  </a:tcPr>
                </a:tc>
                <a:tc>
                  <a:txBody>
                    <a:bodyPr/>
                    <a:lstStyle/>
                    <a:p>
                      <a:pPr algn="ctr" fontAlgn="ctr"/>
                      <a:r>
                        <a:rPr lang="es-EC" sz="1400" b="0" i="0" u="none" strike="noStrike" dirty="0">
                          <a:solidFill>
                            <a:srgbClr val="000000"/>
                          </a:solidFill>
                          <a:effectLst/>
                          <a:latin typeface="Times New Roman" panose="02020603050405020304" pitchFamily="18" charset="0"/>
                        </a:rPr>
                        <a:t>&gt;1600</a:t>
                      </a:r>
                    </a:p>
                  </a:txBody>
                  <a:tcPr marL="9525" marR="9525" marT="9525" marB="0" anchor="ctr">
                    <a:lnL>
                      <a:noFill/>
                    </a:lnL>
                    <a:lnR>
                      <a:noFill/>
                    </a:lnR>
                    <a:lnT>
                      <a:noFill/>
                    </a:lnT>
                    <a:lnB>
                      <a:noFill/>
                    </a:lnB>
                    <a:solidFill>
                      <a:srgbClr val="FFFFFF"/>
                    </a:solidFill>
                  </a:tcPr>
                </a:tc>
                <a:tc vMerge="1">
                  <a:txBody>
                    <a:bodyPr/>
                    <a:lstStyle/>
                    <a:p>
                      <a:endParaRPr lang="es-EC"/>
                    </a:p>
                  </a:txBody>
                  <a:tcPr/>
                </a:tc>
              </a:tr>
              <a:tr h="541857">
                <a:tc vMerge="1">
                  <a:txBody>
                    <a:bodyPr/>
                    <a:lstStyle/>
                    <a:p>
                      <a:endParaRPr lang="es-EC"/>
                    </a:p>
                  </a:txBody>
                  <a:tcPr/>
                </a:tc>
                <a:tc>
                  <a:txBody>
                    <a:bodyPr/>
                    <a:lstStyle/>
                    <a:p>
                      <a:pPr algn="ctr" fontAlgn="ctr"/>
                      <a:r>
                        <a:rPr lang="es-EC" sz="1400" b="0" i="0" u="none" strike="noStrike" dirty="0">
                          <a:solidFill>
                            <a:srgbClr val="000000"/>
                          </a:solidFill>
                          <a:effectLst/>
                          <a:latin typeface="Times New Roman" panose="02020603050405020304" pitchFamily="18" charset="0"/>
                        </a:rPr>
                        <a:t>6</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C" sz="1400" b="0" i="0" u="none" strike="noStrike" dirty="0">
                          <a:solidFill>
                            <a:srgbClr val="000000"/>
                          </a:solidFill>
                          <a:effectLst/>
                          <a:latin typeface="Times New Roman" panose="02020603050405020304" pitchFamily="18" charset="0"/>
                        </a:rPr>
                        <a:t>+</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C" sz="1400" b="0" i="0" u="none" strike="noStrike" dirty="0">
                          <a:solidFill>
                            <a:srgbClr val="000000"/>
                          </a:solidFill>
                          <a:effectLst/>
                          <a:latin typeface="Times New Roman" panose="02020603050405020304" pitchFamily="18" charset="0"/>
                        </a:rPr>
                        <a:t>+</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C" sz="1400" b="0" i="0" u="none" strike="noStrike" dirty="0">
                          <a:solidFill>
                            <a:srgbClr val="000000"/>
                          </a:solidFill>
                          <a:effectLst/>
                          <a:latin typeface="Times New Roman" panose="02020603050405020304" pitchFamily="18" charset="0"/>
                        </a:rPr>
                        <a:t>&gt;1600</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C" sz="1400" b="0" i="0" u="none" strike="noStrike" dirty="0">
                          <a:solidFill>
                            <a:srgbClr val="000000"/>
                          </a:solidFill>
                          <a:effectLst/>
                          <a:latin typeface="Times New Roman" panose="02020603050405020304" pitchFamily="18" charset="0"/>
                        </a:rPr>
                        <a:t>&gt;1600</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s-EC"/>
                    </a:p>
                  </a:txBody>
                  <a:tcPr/>
                </a:tc>
              </a:tr>
            </a:tbl>
          </a:graphicData>
        </a:graphic>
      </p:graphicFrame>
      <p:sp>
        <p:nvSpPr>
          <p:cNvPr id="6" name="Rectángulo 5"/>
          <p:cNvSpPr/>
          <p:nvPr/>
        </p:nvSpPr>
        <p:spPr>
          <a:xfrm>
            <a:off x="338019" y="5738403"/>
            <a:ext cx="4527714" cy="458074"/>
          </a:xfrm>
          <a:prstGeom prst="rect">
            <a:avLst/>
          </a:prstGeom>
        </p:spPr>
        <p:txBody>
          <a:bodyPr wrap="none">
            <a:spAutoFit/>
          </a:bodyPr>
          <a:lstStyle/>
          <a:p>
            <a:pPr>
              <a:lnSpc>
                <a:spcPct val="150000"/>
              </a:lnSpc>
              <a:spcAft>
                <a:spcPts val="0"/>
              </a:spcAft>
            </a:pPr>
            <a:r>
              <a:rPr lang="es-EC" b="1" dirty="0">
                <a:latin typeface="Times New Roman" panose="02020603050405020304" pitchFamily="18" charset="0"/>
                <a:ea typeface="MS Mincho" panose="02020609040205080304" pitchFamily="49" charset="-128"/>
              </a:rPr>
              <a:t>CT: Coliformes totales, EC: </a:t>
            </a:r>
            <a:r>
              <a:rPr lang="es-EC" b="1" i="1" dirty="0" err="1">
                <a:latin typeface="Times New Roman" panose="02020603050405020304" pitchFamily="18" charset="0"/>
                <a:ea typeface="MS Mincho" panose="02020609040205080304" pitchFamily="49" charset="-128"/>
              </a:rPr>
              <a:t>Escherichia</a:t>
            </a:r>
            <a:r>
              <a:rPr lang="es-EC" b="1" i="1" dirty="0">
                <a:latin typeface="Times New Roman" panose="02020603050405020304" pitchFamily="18" charset="0"/>
                <a:ea typeface="MS Mincho" panose="02020609040205080304" pitchFamily="49" charset="-128"/>
              </a:rPr>
              <a:t> </a:t>
            </a:r>
            <a:r>
              <a:rPr lang="es-EC" b="1" i="1" dirty="0" err="1">
                <a:latin typeface="Times New Roman" panose="02020603050405020304" pitchFamily="18" charset="0"/>
                <a:ea typeface="MS Mincho" panose="02020609040205080304" pitchFamily="49" charset="-128"/>
              </a:rPr>
              <a:t>coli</a:t>
            </a:r>
            <a:endParaRPr lang="es-EC" sz="2800"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744513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09746"/>
            <a:ext cx="8229600" cy="1143000"/>
          </a:xfrm>
        </p:spPr>
        <p:txBody>
          <a:bodyPr/>
          <a:lstStyle/>
          <a:p>
            <a:r>
              <a:rPr lang="es-EC" dirty="0" smtClean="0">
                <a:solidFill>
                  <a:schemeClr val="tx1"/>
                </a:solidFill>
              </a:rPr>
              <a:t>DISCUSIÓN</a:t>
            </a:r>
            <a:endParaRPr lang="es-EC" dirty="0">
              <a:solidFill>
                <a:schemeClr val="tx1"/>
              </a:solidFill>
            </a:endParaRPr>
          </a:p>
        </p:txBody>
      </p:sp>
      <p:sp>
        <p:nvSpPr>
          <p:cNvPr id="4" name="Rectángulo 3"/>
          <p:cNvSpPr/>
          <p:nvPr/>
        </p:nvSpPr>
        <p:spPr>
          <a:xfrm>
            <a:off x="1371600" y="1085981"/>
            <a:ext cx="5913621" cy="1200329"/>
          </a:xfrm>
          <a:prstGeom prst="rect">
            <a:avLst/>
          </a:prstGeom>
          <a:ln/>
        </p:spPr>
        <p:style>
          <a:lnRef idx="0">
            <a:schemeClr val="accent6"/>
          </a:lnRef>
          <a:fillRef idx="3">
            <a:schemeClr val="accent6"/>
          </a:fillRef>
          <a:effectRef idx="3">
            <a:schemeClr val="accent6"/>
          </a:effectRef>
          <a:fontRef idx="minor">
            <a:schemeClr val="lt1"/>
          </a:fontRef>
        </p:style>
        <p:txBody>
          <a:bodyPr wrap="square">
            <a:spAutoFit/>
          </a:bodyPr>
          <a:lstStyle/>
          <a:p>
            <a:pPr algn="just">
              <a:spcAft>
                <a:spcPts val="0"/>
              </a:spcAft>
            </a:pPr>
            <a:r>
              <a:rPr lang="es-ES" b="1" dirty="0">
                <a:latin typeface="Times New Roman" panose="02020603050405020304" pitchFamily="18" charset="0"/>
                <a:ea typeface="MS Mincho" panose="02020609040205080304" pitchFamily="49" charset="-128"/>
              </a:rPr>
              <a:t>Lazos y Hernández en el </a:t>
            </a:r>
            <a:r>
              <a:rPr lang="es-ES" b="1" dirty="0" smtClean="0">
                <a:latin typeface="Times New Roman" panose="02020603050405020304" pitchFamily="18" charset="0"/>
                <a:ea typeface="MS Mincho" panose="02020609040205080304" pitchFamily="49" charset="-128"/>
              </a:rPr>
              <a:t>2004, </a:t>
            </a:r>
            <a:r>
              <a:rPr lang="es-ES" b="1" dirty="0">
                <a:latin typeface="Times New Roman" panose="02020603050405020304" pitchFamily="18" charset="0"/>
                <a:ea typeface="MS Mincho" panose="02020609040205080304" pitchFamily="49" charset="-128"/>
              </a:rPr>
              <a:t>resaltan la practicidad de validar los métodos con la finalidad de que cumplan su función </a:t>
            </a:r>
            <a:r>
              <a:rPr lang="es-ES" b="1" dirty="0" smtClean="0">
                <a:latin typeface="Times New Roman" panose="02020603050405020304" pitchFamily="18" charset="0"/>
                <a:ea typeface="MS Mincho" panose="02020609040205080304" pitchFamily="49" charset="-128"/>
              </a:rPr>
              <a:t>prevista, es un proceso indispensable de los laboratorios para asegurar la calidad de los resultados.</a:t>
            </a:r>
            <a:r>
              <a:rPr lang="es-EC" b="1" dirty="0" smtClean="0">
                <a:latin typeface="Times New Roman" panose="02020603050405020304" pitchFamily="18" charset="0"/>
                <a:ea typeface="MS Mincho" panose="02020609040205080304" pitchFamily="49" charset="-128"/>
              </a:rPr>
              <a:t> </a:t>
            </a:r>
            <a:endParaRPr lang="es-EC" b="1" dirty="0">
              <a:effectLst/>
              <a:latin typeface="Times New Roman" panose="02020603050405020304" pitchFamily="18" charset="0"/>
              <a:ea typeface="Times New Roman" panose="02020603050405020304" pitchFamily="18" charset="0"/>
            </a:endParaRPr>
          </a:p>
        </p:txBody>
      </p:sp>
      <p:sp>
        <p:nvSpPr>
          <p:cNvPr id="5" name="Rectángulo 4"/>
          <p:cNvSpPr/>
          <p:nvPr/>
        </p:nvSpPr>
        <p:spPr>
          <a:xfrm>
            <a:off x="232348" y="3029887"/>
            <a:ext cx="3889947" cy="2308324"/>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just"/>
            <a:r>
              <a:rPr lang="es-EC" b="1" dirty="0" err="1">
                <a:latin typeface="Times New Roman" panose="02020603050405020304" pitchFamily="18" charset="0"/>
                <a:ea typeface="MS Mincho" panose="02020609040205080304" pitchFamily="49" charset="-128"/>
              </a:rPr>
              <a:t>Bauder</a:t>
            </a:r>
            <a:r>
              <a:rPr lang="es-EC" b="1" dirty="0">
                <a:latin typeface="Times New Roman" panose="02020603050405020304" pitchFamily="18" charset="0"/>
                <a:ea typeface="MS Mincho" panose="02020609040205080304" pitchFamily="49" charset="-128"/>
              </a:rPr>
              <a:t>, </a:t>
            </a:r>
            <a:r>
              <a:rPr lang="es-EC" b="1" dirty="0" err="1">
                <a:latin typeface="Times New Roman" panose="02020603050405020304" pitchFamily="18" charset="0"/>
                <a:ea typeface="MS Mincho" panose="02020609040205080304" pitchFamily="49" charset="-128"/>
              </a:rPr>
              <a:t>Waskom</a:t>
            </a:r>
            <a:r>
              <a:rPr lang="es-EC" b="1" dirty="0">
                <a:latin typeface="Times New Roman" panose="02020603050405020304" pitchFamily="18" charset="0"/>
                <a:ea typeface="MS Mincho" panose="02020609040205080304" pitchFamily="49" charset="-128"/>
              </a:rPr>
              <a:t>, Sutherland, &amp; </a:t>
            </a:r>
            <a:r>
              <a:rPr lang="es-EC" b="1" dirty="0" err="1">
                <a:latin typeface="Times New Roman" panose="02020603050405020304" pitchFamily="18" charset="0"/>
                <a:ea typeface="MS Mincho" panose="02020609040205080304" pitchFamily="49" charset="-128"/>
              </a:rPr>
              <a:t>Dav</a:t>
            </a:r>
            <a:r>
              <a:rPr lang="es-EC" b="1" dirty="0">
                <a:latin typeface="Times New Roman" panose="02020603050405020304" pitchFamily="18" charset="0"/>
                <a:ea typeface="MS Mincho" panose="02020609040205080304" pitchFamily="49" charset="-128"/>
              </a:rPr>
              <a:t>, 2014 </a:t>
            </a:r>
            <a:r>
              <a:rPr lang="es-EC" b="1" dirty="0" smtClean="0">
                <a:latin typeface="Times New Roman" panose="02020603050405020304" pitchFamily="18" charset="0"/>
                <a:ea typeface="MS Mincho" panose="02020609040205080304" pitchFamily="49" charset="-128"/>
              </a:rPr>
              <a:t>determinaron </a:t>
            </a:r>
            <a:r>
              <a:rPr lang="es-EC" b="1" dirty="0">
                <a:latin typeface="Times New Roman" panose="02020603050405020304" pitchFamily="18" charset="0"/>
                <a:ea typeface="MS Mincho" panose="02020609040205080304" pitchFamily="49" charset="-128"/>
              </a:rPr>
              <a:t>que cuando el agua de riego </a:t>
            </a:r>
            <a:r>
              <a:rPr lang="es-EC" b="1" dirty="0" smtClean="0">
                <a:latin typeface="Times New Roman" panose="02020603050405020304" pitchFamily="18" charset="0"/>
                <a:ea typeface="MS Mincho" panose="02020609040205080304" pitchFamily="49" charset="-128"/>
              </a:rPr>
              <a:t>presenta un valor bajo de </a:t>
            </a:r>
            <a:r>
              <a:rPr lang="es-EC" b="1" dirty="0">
                <a:latin typeface="Times New Roman" panose="02020603050405020304" pitchFamily="18" charset="0"/>
                <a:ea typeface="MS Mincho" panose="02020609040205080304" pitchFamily="49" charset="-128"/>
              </a:rPr>
              <a:t>RAS y una CE muy baja se produce una hinchazón </a:t>
            </a:r>
            <a:r>
              <a:rPr lang="es-EC" b="1" dirty="0" smtClean="0">
                <a:latin typeface="Times New Roman" panose="02020603050405020304" pitchFamily="18" charset="0"/>
                <a:ea typeface="MS Mincho" panose="02020609040205080304" pitchFamily="49" charset="-128"/>
              </a:rPr>
              <a:t>de </a:t>
            </a:r>
            <a:r>
              <a:rPr lang="es-EC" b="1" dirty="0">
                <a:latin typeface="Times New Roman" panose="02020603050405020304" pitchFamily="18" charset="0"/>
                <a:ea typeface="MS Mincho" panose="02020609040205080304" pitchFamily="49" charset="-128"/>
              </a:rPr>
              <a:t>las </a:t>
            </a:r>
            <a:r>
              <a:rPr lang="es-EC" b="1" dirty="0" smtClean="0">
                <a:latin typeface="Times New Roman" panose="02020603050405020304" pitchFamily="18" charset="0"/>
                <a:ea typeface="MS Mincho" panose="02020609040205080304" pitchFamily="49" charset="-128"/>
              </a:rPr>
              <a:t>arcillas, que no permite la infiltración del agua en los suelos que contienen &gt;30% arcilla.</a:t>
            </a:r>
            <a:endParaRPr lang="es-EC" b="1" dirty="0"/>
          </a:p>
        </p:txBody>
      </p:sp>
      <p:sp>
        <p:nvSpPr>
          <p:cNvPr id="6" name="Rectángulo 5"/>
          <p:cNvSpPr/>
          <p:nvPr/>
        </p:nvSpPr>
        <p:spPr>
          <a:xfrm>
            <a:off x="4879124" y="2614388"/>
            <a:ext cx="4024858" cy="3139321"/>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es-ES" b="1" dirty="0" smtClean="0">
                <a:latin typeface="Times New Roman" panose="02020603050405020304" pitchFamily="18" charset="0"/>
                <a:ea typeface="MS Mincho" panose="02020609040205080304" pitchFamily="49" charset="-128"/>
                <a:cs typeface="Times New Roman" panose="02020603050405020304" pitchFamily="18" charset="0"/>
              </a:rPr>
              <a:t>En 2012, la FAO en su estudio de prevención de </a:t>
            </a:r>
            <a:r>
              <a:rPr lang="es-ES" b="1" i="1" dirty="0">
                <a:latin typeface="Times New Roman" panose="02020603050405020304" pitchFamily="18" charset="0"/>
                <a:ea typeface="MS Mincho" panose="02020609040205080304" pitchFamily="49" charset="-128"/>
                <a:cs typeface="Times New Roman" panose="02020603050405020304" pitchFamily="18" charset="0"/>
              </a:rPr>
              <a:t>E. </a:t>
            </a:r>
            <a:r>
              <a:rPr lang="es-ES" b="1" i="1" dirty="0" err="1">
                <a:latin typeface="Times New Roman" panose="02020603050405020304" pitchFamily="18" charset="0"/>
                <a:ea typeface="MS Mincho" panose="02020609040205080304" pitchFamily="49" charset="-128"/>
                <a:cs typeface="Times New Roman" panose="02020603050405020304" pitchFamily="18" charset="0"/>
              </a:rPr>
              <a:t>coli</a:t>
            </a:r>
            <a:r>
              <a:rPr lang="es-ES" b="1" dirty="0">
                <a:latin typeface="Times New Roman" panose="02020603050405020304" pitchFamily="18" charset="0"/>
                <a:ea typeface="MS Mincho" panose="02020609040205080304" pitchFamily="49" charset="-128"/>
                <a:cs typeface="Times New Roman" panose="02020603050405020304" pitchFamily="18" charset="0"/>
              </a:rPr>
              <a:t> en alimentos indica que </a:t>
            </a:r>
            <a:r>
              <a:rPr lang="es-ES" b="1" dirty="0" smtClean="0">
                <a:latin typeface="Times New Roman" panose="02020603050405020304" pitchFamily="18" charset="0"/>
                <a:ea typeface="MS Mincho" panose="02020609040205080304" pitchFamily="49" charset="-128"/>
                <a:cs typeface="Times New Roman" panose="02020603050405020304" pitchFamily="18" charset="0"/>
              </a:rPr>
              <a:t>la </a:t>
            </a:r>
            <a:r>
              <a:rPr lang="es-ES" b="1" i="1" dirty="0">
                <a:latin typeface="Times New Roman" panose="02020603050405020304" pitchFamily="18" charset="0"/>
                <a:ea typeface="MS Mincho" panose="02020609040205080304" pitchFamily="49" charset="-128"/>
                <a:cs typeface="Times New Roman" panose="02020603050405020304" pitchFamily="18" charset="0"/>
              </a:rPr>
              <a:t>E. </a:t>
            </a:r>
            <a:r>
              <a:rPr lang="es-ES" b="1" i="1" dirty="0" err="1">
                <a:latin typeface="Times New Roman" panose="02020603050405020304" pitchFamily="18" charset="0"/>
                <a:ea typeface="MS Mincho" panose="02020609040205080304" pitchFamily="49" charset="-128"/>
                <a:cs typeface="Times New Roman" panose="02020603050405020304" pitchFamily="18" charset="0"/>
              </a:rPr>
              <a:t>coli</a:t>
            </a:r>
            <a:r>
              <a:rPr lang="es-ES" b="1" dirty="0">
                <a:latin typeface="Times New Roman" panose="02020603050405020304" pitchFamily="18" charset="0"/>
                <a:ea typeface="MS Mincho" panose="02020609040205080304" pitchFamily="49" charset="-128"/>
                <a:cs typeface="Times New Roman" panose="02020603050405020304" pitchFamily="18" charset="0"/>
              </a:rPr>
              <a:t> es liberada por los animales y los seres humanos en sus </a:t>
            </a:r>
            <a:r>
              <a:rPr lang="es-ES" b="1" dirty="0" smtClean="0">
                <a:latin typeface="Times New Roman" panose="02020603050405020304" pitchFamily="18" charset="0"/>
                <a:ea typeface="MS Mincho" panose="02020609040205080304" pitchFamily="49" charset="-128"/>
                <a:cs typeface="Times New Roman" panose="02020603050405020304" pitchFamily="18" charset="0"/>
              </a:rPr>
              <a:t>heces, </a:t>
            </a:r>
            <a:r>
              <a:rPr lang="es-ES" b="1" dirty="0" smtClean="0">
                <a:latin typeface="Times New Roman" panose="02020603050405020304" pitchFamily="18" charset="0"/>
                <a:cs typeface="Times New Roman" panose="02020603050405020304" pitchFamily="18" charset="0"/>
              </a:rPr>
              <a:t>producida por </a:t>
            </a:r>
            <a:r>
              <a:rPr lang="es-ES" b="1" dirty="0">
                <a:latin typeface="Times New Roman" panose="02020603050405020304" pitchFamily="18" charset="0"/>
                <a:cs typeface="Times New Roman" panose="02020603050405020304" pitchFamily="18" charset="0"/>
              </a:rPr>
              <a:t>escorrentía cuando los </a:t>
            </a:r>
            <a:r>
              <a:rPr lang="es-ES" b="1" dirty="0" smtClean="0">
                <a:latin typeface="Times New Roman" panose="02020603050405020304" pitchFamily="18" charset="0"/>
                <a:cs typeface="Times New Roman" panose="02020603050405020304" pitchFamily="18" charset="0"/>
              </a:rPr>
              <a:t>animales se </a:t>
            </a:r>
            <a:r>
              <a:rPr lang="es-ES" b="1" dirty="0">
                <a:latin typeface="Times New Roman" panose="02020603050405020304" pitchFamily="18" charset="0"/>
                <a:cs typeface="Times New Roman" panose="02020603050405020304" pitchFamily="18" charset="0"/>
              </a:rPr>
              <a:t>encuentran cerca del canal cuyas aguas son usadas como abrevaderos, y por descargas </a:t>
            </a:r>
            <a:r>
              <a:rPr lang="es-ES" b="1" dirty="0" smtClean="0">
                <a:latin typeface="Times New Roman" panose="02020603050405020304" pitchFamily="18" charset="0"/>
                <a:cs typeface="Times New Roman" panose="02020603050405020304" pitchFamily="18" charset="0"/>
              </a:rPr>
              <a:t>de </a:t>
            </a:r>
            <a:r>
              <a:rPr lang="es-ES" b="1" dirty="0">
                <a:latin typeface="Times New Roman" panose="02020603050405020304" pitchFamily="18" charset="0"/>
                <a:cs typeface="Times New Roman" panose="02020603050405020304" pitchFamily="18" charset="0"/>
              </a:rPr>
              <a:t>heces fecales </a:t>
            </a:r>
            <a:r>
              <a:rPr lang="es-ES" b="1" dirty="0" smtClean="0">
                <a:latin typeface="Times New Roman" panose="02020603050405020304" pitchFamily="18" charset="0"/>
                <a:cs typeface="Times New Roman" panose="02020603050405020304" pitchFamily="18" charset="0"/>
              </a:rPr>
              <a:t>humanas en zonas que no cuentan con sistema de alcantarillado adecuado. </a:t>
            </a:r>
            <a:endParaRPr lang="es-EC"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74478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dirty="0"/>
          </a:p>
        </p:txBody>
      </p:sp>
      <p:sp>
        <p:nvSpPr>
          <p:cNvPr id="4" name="Rectangle 2"/>
          <p:cNvSpPr txBox="1">
            <a:spLocks noChangeArrowheads="1"/>
          </p:cNvSpPr>
          <p:nvPr/>
        </p:nvSpPr>
        <p:spPr bwMode="auto">
          <a:xfrm>
            <a:off x="428596" y="2003660"/>
            <a:ext cx="8258204" cy="1857388"/>
          </a:xfrm>
          <a:prstGeom prst="rect">
            <a:avLst/>
          </a:prstGeom>
          <a:ln>
            <a:headEnd/>
            <a:tailEnd/>
          </a:ln>
        </p:spPr>
        <p:style>
          <a:lnRef idx="0">
            <a:schemeClr val="accent3"/>
          </a:lnRef>
          <a:fillRef idx="1003">
            <a:schemeClr val="lt2"/>
          </a:fillRef>
          <a:effectRef idx="3">
            <a:schemeClr val="accent3"/>
          </a:effectRef>
          <a:fontRef idx="minor">
            <a:schemeClr val="lt1"/>
          </a:fontRef>
        </p:style>
        <p:txBody>
          <a:bodyPr vert="horz" wrap="square" lIns="91440" tIns="45720" rIns="91440" bIns="45720" numCol="1" anchor="t" anchorCtr="0" compatLnSpc="1">
            <a:prstTxWarp prst="textNoShape">
              <a:avLst/>
            </a:prstTxWarp>
          </a:bodyPr>
          <a:lstStyle>
            <a:lvl1pPr algn="r" rtl="0" eaLnBrk="0" fontAlgn="base" hangingPunct="0">
              <a:spcBef>
                <a:spcPct val="0"/>
              </a:spcBef>
              <a:spcAft>
                <a:spcPct val="0"/>
              </a:spcAft>
              <a:defRPr sz="3200" b="1" i="1">
                <a:solidFill>
                  <a:schemeClr val="dk1"/>
                </a:solidFill>
                <a:effectLst>
                  <a:outerShdw blurRad="38100" dist="38100" dir="2700000" algn="tl">
                    <a:srgbClr val="C0C0C0"/>
                  </a:outerShdw>
                </a:effectLst>
                <a:latin typeface="+mn-lt"/>
                <a:ea typeface="+mn-ea"/>
                <a:cs typeface="+mn-cs"/>
              </a:defRPr>
            </a:lvl1pPr>
            <a:lvl2pPr algn="r" rtl="0" eaLnBrk="0" fontAlgn="base" hangingPunct="0">
              <a:spcBef>
                <a:spcPct val="0"/>
              </a:spcBef>
              <a:spcAft>
                <a:spcPct val="0"/>
              </a:spcAft>
              <a:defRPr sz="3200" b="1" i="1">
                <a:solidFill>
                  <a:schemeClr val="dk1"/>
                </a:solidFill>
                <a:effectLst>
                  <a:outerShdw blurRad="38100" dist="38100" dir="2700000" algn="tl">
                    <a:srgbClr val="C0C0C0"/>
                  </a:outerShdw>
                </a:effectLst>
                <a:latin typeface="+mn-lt"/>
                <a:ea typeface="+mn-ea"/>
                <a:cs typeface="+mn-cs"/>
              </a:defRPr>
            </a:lvl2pPr>
            <a:lvl3pPr algn="r" rtl="0" eaLnBrk="0" fontAlgn="base" hangingPunct="0">
              <a:spcBef>
                <a:spcPct val="0"/>
              </a:spcBef>
              <a:spcAft>
                <a:spcPct val="0"/>
              </a:spcAft>
              <a:defRPr sz="3200" b="1" i="1">
                <a:solidFill>
                  <a:schemeClr val="dk1"/>
                </a:solidFill>
                <a:effectLst>
                  <a:outerShdw blurRad="38100" dist="38100" dir="2700000" algn="tl">
                    <a:srgbClr val="C0C0C0"/>
                  </a:outerShdw>
                </a:effectLst>
                <a:latin typeface="+mn-lt"/>
                <a:ea typeface="+mn-ea"/>
                <a:cs typeface="+mn-cs"/>
              </a:defRPr>
            </a:lvl3pPr>
            <a:lvl4pPr algn="r" rtl="0" eaLnBrk="0" fontAlgn="base" hangingPunct="0">
              <a:spcBef>
                <a:spcPct val="0"/>
              </a:spcBef>
              <a:spcAft>
                <a:spcPct val="0"/>
              </a:spcAft>
              <a:defRPr sz="3200" b="1" i="1">
                <a:solidFill>
                  <a:schemeClr val="dk1"/>
                </a:solidFill>
                <a:effectLst>
                  <a:outerShdw blurRad="38100" dist="38100" dir="2700000" algn="tl">
                    <a:srgbClr val="C0C0C0"/>
                  </a:outerShdw>
                </a:effectLst>
                <a:latin typeface="+mn-lt"/>
                <a:ea typeface="+mn-ea"/>
                <a:cs typeface="+mn-cs"/>
              </a:defRPr>
            </a:lvl4pPr>
            <a:lvl5pPr algn="r" rtl="0" eaLnBrk="0" fontAlgn="base" hangingPunct="0">
              <a:spcBef>
                <a:spcPct val="0"/>
              </a:spcBef>
              <a:spcAft>
                <a:spcPct val="0"/>
              </a:spcAft>
              <a:defRPr sz="3200" b="1" i="1">
                <a:solidFill>
                  <a:schemeClr val="dk1"/>
                </a:solidFill>
                <a:effectLst>
                  <a:outerShdw blurRad="38100" dist="38100" dir="2700000" algn="tl">
                    <a:srgbClr val="C0C0C0"/>
                  </a:outerShdw>
                </a:effectLst>
                <a:latin typeface="+mn-lt"/>
                <a:ea typeface="+mn-ea"/>
                <a:cs typeface="+mn-cs"/>
              </a:defRPr>
            </a:lvl5pPr>
            <a:lvl6pPr marL="457200" algn="r" rtl="0" fontAlgn="base">
              <a:spcBef>
                <a:spcPct val="0"/>
              </a:spcBef>
              <a:spcAft>
                <a:spcPct val="0"/>
              </a:spcAft>
              <a:defRPr sz="3200" b="1" i="1">
                <a:solidFill>
                  <a:schemeClr val="dk1"/>
                </a:solidFill>
                <a:effectLst>
                  <a:outerShdw blurRad="38100" dist="38100" dir="2700000" algn="tl">
                    <a:srgbClr val="C0C0C0"/>
                  </a:outerShdw>
                </a:effectLst>
                <a:latin typeface="+mn-lt"/>
                <a:ea typeface="+mn-ea"/>
                <a:cs typeface="+mn-cs"/>
              </a:defRPr>
            </a:lvl6pPr>
            <a:lvl7pPr marL="914400" algn="r" rtl="0" fontAlgn="base">
              <a:spcBef>
                <a:spcPct val="0"/>
              </a:spcBef>
              <a:spcAft>
                <a:spcPct val="0"/>
              </a:spcAft>
              <a:defRPr sz="3200" b="1" i="1">
                <a:solidFill>
                  <a:schemeClr val="dk1"/>
                </a:solidFill>
                <a:effectLst>
                  <a:outerShdw blurRad="38100" dist="38100" dir="2700000" algn="tl">
                    <a:srgbClr val="C0C0C0"/>
                  </a:outerShdw>
                </a:effectLst>
                <a:latin typeface="+mn-lt"/>
                <a:ea typeface="+mn-ea"/>
                <a:cs typeface="+mn-cs"/>
              </a:defRPr>
            </a:lvl7pPr>
            <a:lvl8pPr marL="1371600" algn="r" rtl="0" fontAlgn="base">
              <a:spcBef>
                <a:spcPct val="0"/>
              </a:spcBef>
              <a:spcAft>
                <a:spcPct val="0"/>
              </a:spcAft>
              <a:defRPr sz="3200" b="1" i="1">
                <a:solidFill>
                  <a:schemeClr val="dk1"/>
                </a:solidFill>
                <a:effectLst>
                  <a:outerShdw blurRad="38100" dist="38100" dir="2700000" algn="tl">
                    <a:srgbClr val="C0C0C0"/>
                  </a:outerShdw>
                </a:effectLst>
                <a:latin typeface="+mn-lt"/>
                <a:ea typeface="+mn-ea"/>
                <a:cs typeface="+mn-cs"/>
              </a:defRPr>
            </a:lvl8pPr>
            <a:lvl9pPr marL="1828800" algn="r" rtl="0" fontAlgn="base">
              <a:spcBef>
                <a:spcPct val="0"/>
              </a:spcBef>
              <a:spcAft>
                <a:spcPct val="0"/>
              </a:spcAft>
              <a:defRPr sz="3200" b="1" i="1">
                <a:solidFill>
                  <a:schemeClr val="dk1"/>
                </a:solidFill>
                <a:effectLst>
                  <a:outerShdw blurRad="38100" dist="38100" dir="2700000" algn="tl">
                    <a:srgbClr val="C0C0C0"/>
                  </a:outerShdw>
                </a:effectLst>
                <a:latin typeface="+mn-lt"/>
                <a:ea typeface="+mn-ea"/>
                <a:cs typeface="+mn-cs"/>
              </a:defRPr>
            </a:lvl9pPr>
          </a:lstStyle>
          <a:p>
            <a:pPr marL="0" lvl="2" algn="ctr" eaLnBrk="1" hangingPunct="1">
              <a:defRPr/>
            </a:pPr>
            <a:r>
              <a:rPr lang="es-EC" sz="5400" kern="0" dirty="0" smtClean="0">
                <a:solidFill>
                  <a:schemeClr val="tx1"/>
                </a:solidFill>
              </a:rPr>
              <a:t>CONCLUSIONES Y RECOMENDACIONES</a:t>
            </a:r>
            <a:endParaRPr lang="es-EC" sz="5400" kern="0" dirty="0" smtClean="0"/>
          </a:p>
        </p:txBody>
      </p:sp>
    </p:spTree>
    <p:extLst>
      <p:ext uri="{BB962C8B-B14F-4D97-AF65-F5344CB8AC3E}">
        <p14:creationId xmlns:p14="http://schemas.microsoft.com/office/powerpoint/2010/main" val="5744071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1143000"/>
          </a:xfrm>
        </p:spPr>
        <p:txBody>
          <a:bodyPr/>
          <a:lstStyle/>
          <a:p>
            <a:r>
              <a:rPr lang="es-EC" dirty="0" smtClean="0">
                <a:solidFill>
                  <a:schemeClr val="tx1"/>
                </a:solidFill>
              </a:rPr>
              <a:t>CONCLUSIONES</a:t>
            </a:r>
            <a:endParaRPr lang="es-EC" dirty="0">
              <a:solidFill>
                <a:schemeClr val="tx1"/>
              </a:solidFill>
            </a:endParaRPr>
          </a:p>
        </p:txBody>
      </p:sp>
      <p:sp>
        <p:nvSpPr>
          <p:cNvPr id="3" name="Marcador de contenido 2"/>
          <p:cNvSpPr>
            <a:spLocks noGrp="1"/>
          </p:cNvSpPr>
          <p:nvPr>
            <p:ph idx="1"/>
          </p:nvPr>
        </p:nvSpPr>
        <p:spPr>
          <a:xfrm>
            <a:off x="457200" y="721400"/>
            <a:ext cx="8229600" cy="5514507"/>
          </a:xfrm>
        </p:spPr>
        <p:txBody>
          <a:bodyPr/>
          <a:lstStyle/>
          <a:p>
            <a:pPr lvl="0" algn="just"/>
            <a:r>
              <a:rPr lang="es-ES" sz="2200" dirty="0">
                <a:solidFill>
                  <a:schemeClr val="tx1"/>
                </a:solidFill>
              </a:rPr>
              <a:t>La metodología para la determinación de los macro y micronutrientes presentes en aguas mediante Espectrofotometría de Absorción Atómica cumple con los parámetros de validación para el Laboratorio de Suelos, Foliares y Aguas de AGROCALIDAD: límite de detección (0,02 mg/L), límite de cuantificación (0,20mg/L – 5mg/L), exactitud (porcentaje de recuperación entre 80% - 120%), precisión (repetibilidad con un CV </a:t>
            </a:r>
            <a:r>
              <a:rPr lang="es-EC" sz="2200" dirty="0">
                <a:solidFill>
                  <a:schemeClr val="tx1"/>
                </a:solidFill>
              </a:rPr>
              <a:t>≤ </a:t>
            </a:r>
            <a:r>
              <a:rPr lang="es-ES" sz="2200" dirty="0">
                <a:solidFill>
                  <a:schemeClr val="tx1"/>
                </a:solidFill>
              </a:rPr>
              <a:t>7% y reproducibilidad con un CV </a:t>
            </a:r>
            <a:r>
              <a:rPr lang="es-EC" sz="2200" dirty="0">
                <a:solidFill>
                  <a:schemeClr val="tx1"/>
                </a:solidFill>
              </a:rPr>
              <a:t>≤ 10</a:t>
            </a:r>
            <a:r>
              <a:rPr lang="es-ES" sz="2200" dirty="0">
                <a:solidFill>
                  <a:schemeClr val="tx1"/>
                </a:solidFill>
              </a:rPr>
              <a:t>%), linealidad (R</a:t>
            </a:r>
            <a:r>
              <a:rPr lang="es-ES" sz="2200" baseline="30000" dirty="0">
                <a:solidFill>
                  <a:schemeClr val="tx1"/>
                </a:solidFill>
              </a:rPr>
              <a:t>2 </a:t>
            </a:r>
            <a:r>
              <a:rPr lang="es-EC" sz="2200" dirty="0">
                <a:solidFill>
                  <a:schemeClr val="tx1"/>
                </a:solidFill>
              </a:rPr>
              <a:t>≥ 0,995)</a:t>
            </a:r>
            <a:r>
              <a:rPr lang="es-ES" sz="2200" dirty="0">
                <a:solidFill>
                  <a:schemeClr val="tx1"/>
                </a:solidFill>
              </a:rPr>
              <a:t> e incertidumbre (U </a:t>
            </a:r>
            <a:r>
              <a:rPr lang="es-EC" sz="2200" dirty="0">
                <a:solidFill>
                  <a:schemeClr val="tx1"/>
                </a:solidFill>
              </a:rPr>
              <a:t>≤ 30%)</a:t>
            </a:r>
            <a:r>
              <a:rPr lang="es-ES" sz="2200" dirty="0">
                <a:solidFill>
                  <a:schemeClr val="tx1"/>
                </a:solidFill>
              </a:rPr>
              <a:t>. </a:t>
            </a:r>
            <a:r>
              <a:rPr lang="es-ES" sz="2200" dirty="0" smtClean="0">
                <a:solidFill>
                  <a:schemeClr val="tx1"/>
                </a:solidFill>
              </a:rPr>
              <a:t>Los resultados obtenidos por el equipo </a:t>
            </a:r>
            <a:r>
              <a:rPr lang="es-ES" sz="2200" dirty="0" err="1" smtClean="0">
                <a:solidFill>
                  <a:schemeClr val="tx1"/>
                </a:solidFill>
              </a:rPr>
              <a:t>Perkin</a:t>
            </a:r>
            <a:r>
              <a:rPr lang="es-ES" sz="2200" dirty="0" smtClean="0">
                <a:solidFill>
                  <a:schemeClr val="tx1"/>
                </a:solidFill>
              </a:rPr>
              <a:t> Elmer para uso de EAA puede ser usado de manera confiable.</a:t>
            </a:r>
          </a:p>
          <a:p>
            <a:pPr lvl="0" algn="just"/>
            <a:endParaRPr lang="es-EC" sz="2200" dirty="0" smtClean="0">
              <a:solidFill>
                <a:schemeClr val="tx1"/>
              </a:solidFill>
            </a:endParaRPr>
          </a:p>
          <a:p>
            <a:pPr lvl="0" algn="just"/>
            <a:r>
              <a:rPr lang="es-ES" sz="2200" dirty="0" smtClean="0">
                <a:solidFill>
                  <a:schemeClr val="tx1"/>
                </a:solidFill>
              </a:rPr>
              <a:t>El </a:t>
            </a:r>
            <a:r>
              <a:rPr lang="es-ES" sz="2200" dirty="0">
                <a:solidFill>
                  <a:schemeClr val="tx1"/>
                </a:solidFill>
              </a:rPr>
              <a:t>agua del canal presenta baja conductividad eléctrica igual a 0.13 </a:t>
            </a:r>
            <a:r>
              <a:rPr lang="es-ES" sz="2200" dirty="0" err="1">
                <a:solidFill>
                  <a:schemeClr val="tx1"/>
                </a:solidFill>
              </a:rPr>
              <a:t>dS</a:t>
            </a:r>
            <a:r>
              <a:rPr lang="es-ES" sz="2200" dirty="0">
                <a:solidFill>
                  <a:schemeClr val="tx1"/>
                </a:solidFill>
              </a:rPr>
              <a:t>/m, así </a:t>
            </a:r>
            <a:r>
              <a:rPr lang="es-ES" sz="2200" dirty="0" smtClean="0">
                <a:solidFill>
                  <a:schemeClr val="tx1"/>
                </a:solidFill>
              </a:rPr>
              <a:t>mismo, </a:t>
            </a:r>
            <a:r>
              <a:rPr lang="es-ES" sz="2200" dirty="0">
                <a:solidFill>
                  <a:schemeClr val="tx1"/>
                </a:solidFill>
              </a:rPr>
              <a:t>presenta un contenido bajo de STD de 81.49 mg/L, lo que indica que el agua no es salina y puede ser usada sin ningún tipo de restricción en riego. </a:t>
            </a:r>
            <a:endParaRPr lang="es-EC" sz="2200" dirty="0">
              <a:solidFill>
                <a:schemeClr val="tx1"/>
              </a:solidFill>
            </a:endParaRPr>
          </a:p>
          <a:p>
            <a:pPr lvl="0"/>
            <a:endParaRPr lang="es-EC" sz="2200" dirty="0">
              <a:solidFill>
                <a:schemeClr val="tx1"/>
              </a:solidFill>
            </a:endParaRPr>
          </a:p>
        </p:txBody>
      </p:sp>
    </p:spTree>
    <p:extLst>
      <p:ext uri="{BB962C8B-B14F-4D97-AF65-F5344CB8AC3E}">
        <p14:creationId xmlns:p14="http://schemas.microsoft.com/office/powerpoint/2010/main" val="25312951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683568" y="0"/>
            <a:ext cx="8229600" cy="562074"/>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0" lvl="2" eaLnBrk="1" hangingPunct="1">
              <a:defRPr/>
            </a:pPr>
            <a:r>
              <a:rPr lang="es-ES" kern="0" dirty="0" smtClean="0">
                <a:solidFill>
                  <a:schemeClr val="tx1"/>
                </a:solidFill>
              </a:rPr>
              <a:t>OBJETIVOS ESPECÍFICOS</a:t>
            </a:r>
            <a:endParaRPr lang="es-EC" kern="0" dirty="0" smtClean="0">
              <a:solidFill>
                <a:schemeClr val="tx1"/>
              </a:solidFill>
            </a:endParaRPr>
          </a:p>
        </p:txBody>
      </p:sp>
      <p:sp>
        <p:nvSpPr>
          <p:cNvPr id="3" name="Rectángulo 2"/>
          <p:cNvSpPr/>
          <p:nvPr/>
        </p:nvSpPr>
        <p:spPr>
          <a:xfrm>
            <a:off x="395536" y="980728"/>
            <a:ext cx="8280920" cy="5255285"/>
          </a:xfrm>
          <a:prstGeom prst="rect">
            <a:avLst/>
          </a:prstGeom>
        </p:spPr>
        <p:txBody>
          <a:bodyPr wrap="square">
            <a:spAutoFit/>
          </a:bodyPr>
          <a:lstStyle/>
          <a:p>
            <a:pPr marL="342900" indent="-342900" algn="just">
              <a:buFont typeface="Arial" pitchFamily="34" charset="0"/>
              <a:buChar char="•"/>
            </a:pPr>
            <a:r>
              <a:rPr lang="es-ES" sz="2300" dirty="0" smtClean="0"/>
              <a:t>Validar los </a:t>
            </a:r>
            <a:r>
              <a:rPr lang="es-ES" sz="2300" dirty="0"/>
              <a:t>métodos </a:t>
            </a:r>
            <a:r>
              <a:rPr lang="es-ES" sz="2300" dirty="0" smtClean="0"/>
              <a:t>analíticos de </a:t>
            </a:r>
            <a:r>
              <a:rPr lang="es-ES" sz="2300" dirty="0"/>
              <a:t>macro y </a:t>
            </a:r>
            <a:r>
              <a:rPr lang="es-ES" sz="2300" dirty="0" smtClean="0"/>
              <a:t>micro nutrientes (Ca, Mg, Na, K, Cu, Fe, Mn, Zn)</a:t>
            </a:r>
            <a:r>
              <a:rPr lang="es-ES" sz="2300" dirty="0" smtClean="0">
                <a:solidFill>
                  <a:srgbClr val="FF0000"/>
                </a:solidFill>
              </a:rPr>
              <a:t> </a:t>
            </a:r>
            <a:r>
              <a:rPr lang="es-ES" sz="2300" dirty="0" smtClean="0"/>
              <a:t>mediante absorción atómica de llama </a:t>
            </a:r>
            <a:r>
              <a:rPr lang="es-ES" sz="2300" dirty="0"/>
              <a:t>en aguas de riego</a:t>
            </a:r>
            <a:r>
              <a:rPr lang="es-ES" sz="2300" dirty="0" smtClean="0"/>
              <a:t>.</a:t>
            </a:r>
          </a:p>
          <a:p>
            <a:pPr marL="342900" indent="-342900" algn="just">
              <a:buFont typeface="Arial" pitchFamily="34" charset="0"/>
              <a:buChar char="•"/>
            </a:pPr>
            <a:endParaRPr lang="es-ES" sz="2300" dirty="0"/>
          </a:p>
          <a:p>
            <a:pPr marL="342900" indent="-342900" algn="just">
              <a:buFont typeface="Arial" pitchFamily="34" charset="0"/>
              <a:buChar char="•"/>
            </a:pPr>
            <a:r>
              <a:rPr lang="es-ES" sz="2300" dirty="0" smtClean="0"/>
              <a:t>Determinar parámetros fisicoquímicos (conductividad eléctrica, STD, </a:t>
            </a:r>
            <a:r>
              <a:rPr lang="es-EC" sz="2300" dirty="0" smtClean="0"/>
              <a:t>macro y micronutrientes</a:t>
            </a:r>
            <a:r>
              <a:rPr lang="es-EC" sz="2400" dirty="0" smtClean="0"/>
              <a:t>, pH, RAS, dureza, cloruros, carbonatos, bicarbonatos</a:t>
            </a:r>
            <a:r>
              <a:rPr lang="es-ES" sz="2300" dirty="0" smtClean="0"/>
              <a:t>) y microbiológicos (coliformes totales y </a:t>
            </a:r>
            <a:r>
              <a:rPr lang="es-ES" sz="2300" i="1" dirty="0" err="1" smtClean="0"/>
              <a:t>Escherichia</a:t>
            </a:r>
            <a:r>
              <a:rPr lang="es-ES" sz="2300" i="1" dirty="0" smtClean="0"/>
              <a:t> </a:t>
            </a:r>
            <a:r>
              <a:rPr lang="es-ES" sz="2300" i="1" dirty="0" err="1" smtClean="0"/>
              <a:t>coli</a:t>
            </a:r>
            <a:r>
              <a:rPr lang="es-ES" sz="2300" dirty="0" smtClean="0"/>
              <a:t>) del agua del canal secundario Pifo-Puembo del SRP.</a:t>
            </a:r>
          </a:p>
          <a:p>
            <a:pPr marL="342900" indent="-342900" algn="just">
              <a:buFont typeface="Arial" pitchFamily="34" charset="0"/>
              <a:buChar char="•"/>
            </a:pPr>
            <a:endParaRPr lang="es-ES" sz="2300" dirty="0" smtClean="0"/>
          </a:p>
          <a:p>
            <a:pPr marL="342900" indent="-342900" algn="just">
              <a:buFont typeface="Arial" pitchFamily="34" charset="0"/>
              <a:buChar char="•"/>
            </a:pPr>
            <a:r>
              <a:rPr lang="es-ES" sz="2300" dirty="0" smtClean="0"/>
              <a:t>Evaluar la aptitud agrícola del agua del canal secundario Pifo-Puembo del Sistema de Riego El Pisque de acuerdo directrices propuestas por la FAO y el </a:t>
            </a:r>
            <a:r>
              <a:rPr lang="es-EC" sz="2300" dirty="0" smtClean="0"/>
              <a:t>MAE.</a:t>
            </a:r>
          </a:p>
          <a:p>
            <a:pPr marL="342900" indent="-342900" algn="just">
              <a:lnSpc>
                <a:spcPct val="150000"/>
              </a:lnSpc>
              <a:spcAft>
                <a:spcPts val="0"/>
              </a:spcAft>
            </a:pPr>
            <a:endParaRPr lang="es-EC" sz="23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45794263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1143000"/>
          </a:xfrm>
        </p:spPr>
        <p:txBody>
          <a:bodyPr/>
          <a:lstStyle/>
          <a:p>
            <a:r>
              <a:rPr lang="es-EC" dirty="0" smtClean="0">
                <a:solidFill>
                  <a:schemeClr val="tx1"/>
                </a:solidFill>
              </a:rPr>
              <a:t>CONCLUSIONES</a:t>
            </a:r>
            <a:endParaRPr lang="es-EC" dirty="0">
              <a:solidFill>
                <a:schemeClr val="tx1"/>
              </a:solidFill>
            </a:endParaRPr>
          </a:p>
        </p:txBody>
      </p:sp>
      <p:sp>
        <p:nvSpPr>
          <p:cNvPr id="3" name="Marcador de contenido 2"/>
          <p:cNvSpPr>
            <a:spLocks noGrp="1"/>
          </p:cNvSpPr>
          <p:nvPr>
            <p:ph idx="1"/>
          </p:nvPr>
        </p:nvSpPr>
        <p:spPr>
          <a:xfrm>
            <a:off x="352269" y="730770"/>
            <a:ext cx="8229600" cy="4525963"/>
          </a:xfrm>
        </p:spPr>
        <p:txBody>
          <a:bodyPr/>
          <a:lstStyle/>
          <a:p>
            <a:pPr lvl="0" algn="just"/>
            <a:r>
              <a:rPr lang="es-ES" sz="2200" dirty="0">
                <a:solidFill>
                  <a:schemeClr val="tx1"/>
                </a:solidFill>
              </a:rPr>
              <a:t>El agua del canal posee una baja CE de 0.13 </a:t>
            </a:r>
            <a:r>
              <a:rPr lang="es-ES" sz="2200" dirty="0" err="1">
                <a:solidFill>
                  <a:schemeClr val="tx1"/>
                </a:solidFill>
              </a:rPr>
              <a:t>dS</a:t>
            </a:r>
            <a:r>
              <a:rPr lang="es-ES" sz="2200" dirty="0">
                <a:solidFill>
                  <a:schemeClr val="tx1"/>
                </a:solidFill>
              </a:rPr>
              <a:t>/m y al evaluarlo simultáneamente con la RAS registrada de 0.57, se observa que puede ofrecer una restricción severa para su uso por un potencial problema de infiltración de agua en el suelo, pero al ser más evidente este inconveniente en suelos francos o franco arcillosos, no se presentaría ningún problema para los suelos de las parroquias de Pifo y Puembo ya que estos poseen una textura liviana</a:t>
            </a:r>
            <a:r>
              <a:rPr lang="es-ES" sz="2200" dirty="0" smtClean="0">
                <a:solidFill>
                  <a:schemeClr val="tx1"/>
                </a:solidFill>
              </a:rPr>
              <a:t>.</a:t>
            </a:r>
          </a:p>
          <a:p>
            <a:pPr marL="0" lvl="0" indent="0" algn="just">
              <a:buNone/>
            </a:pPr>
            <a:endParaRPr lang="es-EC" sz="2200" dirty="0">
              <a:solidFill>
                <a:schemeClr val="tx1"/>
              </a:solidFill>
            </a:endParaRPr>
          </a:p>
          <a:p>
            <a:pPr lvl="0" algn="just"/>
            <a:r>
              <a:rPr lang="es-ES" sz="2200" dirty="0">
                <a:solidFill>
                  <a:schemeClr val="tx1"/>
                </a:solidFill>
              </a:rPr>
              <a:t>El agua del canal presenta bajas concentraciones de: sodio </a:t>
            </a:r>
            <a:r>
              <a:rPr lang="es-EC" sz="2200" dirty="0">
                <a:solidFill>
                  <a:schemeClr val="tx1"/>
                </a:solidFill>
              </a:rPr>
              <a:t>de 0,31meq/L, cloruros de 0,33 </a:t>
            </a:r>
            <a:r>
              <a:rPr lang="es-EC" sz="2200" dirty="0" err="1">
                <a:solidFill>
                  <a:schemeClr val="tx1"/>
                </a:solidFill>
              </a:rPr>
              <a:t>meq</a:t>
            </a:r>
            <a:r>
              <a:rPr lang="es-EC" sz="2200" dirty="0">
                <a:solidFill>
                  <a:schemeClr val="tx1"/>
                </a:solidFill>
              </a:rPr>
              <a:t>/L y bicarbonatos de 0,53 mg CaCO</a:t>
            </a:r>
            <a:r>
              <a:rPr lang="es-EC" sz="2200" baseline="-25000" dirty="0">
                <a:solidFill>
                  <a:schemeClr val="tx1"/>
                </a:solidFill>
              </a:rPr>
              <a:t>3</a:t>
            </a:r>
            <a:r>
              <a:rPr lang="es-EC" sz="2200" dirty="0">
                <a:solidFill>
                  <a:schemeClr val="tx1"/>
                </a:solidFill>
              </a:rPr>
              <a:t>/L que no representan ningún tipo de restricción de uso en riego.</a:t>
            </a:r>
          </a:p>
          <a:p>
            <a:endParaRPr lang="es-EC" sz="2200" dirty="0">
              <a:solidFill>
                <a:schemeClr val="tx1"/>
              </a:solidFill>
            </a:endParaRPr>
          </a:p>
        </p:txBody>
      </p:sp>
    </p:spTree>
    <p:extLst>
      <p:ext uri="{BB962C8B-B14F-4D97-AF65-F5344CB8AC3E}">
        <p14:creationId xmlns:p14="http://schemas.microsoft.com/office/powerpoint/2010/main" val="5713033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1143000"/>
          </a:xfrm>
        </p:spPr>
        <p:txBody>
          <a:bodyPr/>
          <a:lstStyle/>
          <a:p>
            <a:r>
              <a:rPr lang="es-EC" dirty="0" smtClean="0">
                <a:solidFill>
                  <a:schemeClr val="tx1"/>
                </a:solidFill>
              </a:rPr>
              <a:t>CONCLUSIONES</a:t>
            </a:r>
            <a:endParaRPr lang="es-EC" dirty="0">
              <a:solidFill>
                <a:schemeClr val="tx1"/>
              </a:solidFill>
            </a:endParaRPr>
          </a:p>
        </p:txBody>
      </p:sp>
      <p:sp>
        <p:nvSpPr>
          <p:cNvPr id="3" name="Marcador de contenido 2"/>
          <p:cNvSpPr>
            <a:spLocks noGrp="1"/>
          </p:cNvSpPr>
          <p:nvPr>
            <p:ph idx="1"/>
          </p:nvPr>
        </p:nvSpPr>
        <p:spPr>
          <a:xfrm>
            <a:off x="457200" y="940633"/>
            <a:ext cx="8229600" cy="4525963"/>
          </a:xfrm>
        </p:spPr>
        <p:txBody>
          <a:bodyPr/>
          <a:lstStyle/>
          <a:p>
            <a:pPr lvl="0" algn="just"/>
            <a:r>
              <a:rPr lang="es-EC" sz="2200" dirty="0">
                <a:solidFill>
                  <a:schemeClr val="tx1"/>
                </a:solidFill>
              </a:rPr>
              <a:t>El pH del agua del canal de riego se registró entre 7,62 a 8,34 y de acuerdo a la FAO está dentro del rango óptimo de 6,5 a 8, por tal motivo, el agua es apta para el riego. Sin embargo en el día 4, en el punto 2 del canal se registró el pH con un valor de 9,57 que se correlaciona con la presencia de </a:t>
            </a:r>
            <a:r>
              <a:rPr lang="es-ES" sz="2200" dirty="0">
                <a:solidFill>
                  <a:schemeClr val="tx1"/>
                </a:solidFill>
              </a:rPr>
              <a:t>CaCO</a:t>
            </a:r>
            <a:r>
              <a:rPr lang="es-ES" sz="2200" baseline="-25000" dirty="0">
                <a:solidFill>
                  <a:schemeClr val="tx1"/>
                </a:solidFill>
              </a:rPr>
              <a:t>3</a:t>
            </a:r>
            <a:r>
              <a:rPr lang="es-EC" sz="2200" dirty="0">
                <a:solidFill>
                  <a:schemeClr val="tx1"/>
                </a:solidFill>
              </a:rPr>
              <a:t> en cantidades de 30,67 </a:t>
            </a:r>
            <a:r>
              <a:rPr lang="es-ES" sz="2200" dirty="0">
                <a:solidFill>
                  <a:schemeClr val="tx1"/>
                </a:solidFill>
              </a:rPr>
              <a:t>mg/L </a:t>
            </a:r>
            <a:r>
              <a:rPr lang="es-EC" sz="2200" dirty="0">
                <a:solidFill>
                  <a:schemeClr val="tx1"/>
                </a:solidFill>
              </a:rPr>
              <a:t>en ese día</a:t>
            </a:r>
            <a:r>
              <a:rPr lang="es-EC" sz="2200" dirty="0" smtClean="0">
                <a:solidFill>
                  <a:schemeClr val="tx1"/>
                </a:solidFill>
              </a:rPr>
              <a:t>.</a:t>
            </a:r>
          </a:p>
          <a:p>
            <a:pPr marL="0" lvl="0" indent="0">
              <a:buNone/>
            </a:pPr>
            <a:endParaRPr lang="es-EC" sz="2200" dirty="0">
              <a:solidFill>
                <a:schemeClr val="tx1"/>
              </a:solidFill>
            </a:endParaRPr>
          </a:p>
          <a:p>
            <a:pPr lvl="0" algn="just"/>
            <a:r>
              <a:rPr lang="es-EC" sz="2200" dirty="0">
                <a:solidFill>
                  <a:schemeClr val="tx1"/>
                </a:solidFill>
              </a:rPr>
              <a:t>El agua del canal es recomendable para el uso agrícola desde el punto de vista del contenido de bicarbonatos ya que los valores menores a 1,5 </a:t>
            </a:r>
            <a:r>
              <a:rPr lang="es-EC" sz="2200" dirty="0" err="1">
                <a:solidFill>
                  <a:schemeClr val="tx1"/>
                </a:solidFill>
              </a:rPr>
              <a:t>meq</a:t>
            </a:r>
            <a:r>
              <a:rPr lang="es-EC" sz="2200" dirty="0">
                <a:solidFill>
                  <a:schemeClr val="tx1"/>
                </a:solidFill>
              </a:rPr>
              <a:t>/L no representan problema y el agua del canal registró un valor de 0,53 </a:t>
            </a:r>
            <a:r>
              <a:rPr lang="es-EC" sz="2200" dirty="0" err="1">
                <a:solidFill>
                  <a:schemeClr val="tx1"/>
                </a:solidFill>
              </a:rPr>
              <a:t>meq</a:t>
            </a:r>
            <a:r>
              <a:rPr lang="es-EC" sz="2200" dirty="0">
                <a:solidFill>
                  <a:schemeClr val="tx1"/>
                </a:solidFill>
              </a:rPr>
              <a:t>/L. </a:t>
            </a:r>
          </a:p>
          <a:p>
            <a:endParaRPr lang="es-EC" sz="2200" dirty="0">
              <a:solidFill>
                <a:schemeClr val="tx1"/>
              </a:solidFill>
            </a:endParaRPr>
          </a:p>
        </p:txBody>
      </p:sp>
    </p:spTree>
    <p:extLst>
      <p:ext uri="{BB962C8B-B14F-4D97-AF65-F5344CB8AC3E}">
        <p14:creationId xmlns:p14="http://schemas.microsoft.com/office/powerpoint/2010/main" val="35343033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1143000"/>
          </a:xfrm>
        </p:spPr>
        <p:txBody>
          <a:bodyPr/>
          <a:lstStyle/>
          <a:p>
            <a:r>
              <a:rPr lang="es-EC" dirty="0" smtClean="0">
                <a:solidFill>
                  <a:schemeClr val="tx1"/>
                </a:solidFill>
              </a:rPr>
              <a:t>CONCLUSIONES</a:t>
            </a:r>
            <a:endParaRPr lang="es-EC" dirty="0">
              <a:solidFill>
                <a:schemeClr val="tx1"/>
              </a:solidFill>
            </a:endParaRPr>
          </a:p>
        </p:txBody>
      </p:sp>
      <p:sp>
        <p:nvSpPr>
          <p:cNvPr id="3" name="Marcador de contenido 2"/>
          <p:cNvSpPr>
            <a:spLocks noGrp="1"/>
          </p:cNvSpPr>
          <p:nvPr>
            <p:ph idx="1"/>
          </p:nvPr>
        </p:nvSpPr>
        <p:spPr>
          <a:xfrm>
            <a:off x="562131" y="790731"/>
            <a:ext cx="8229600" cy="5115394"/>
          </a:xfrm>
        </p:spPr>
        <p:txBody>
          <a:bodyPr/>
          <a:lstStyle/>
          <a:p>
            <a:pPr lvl="0" algn="just"/>
            <a:r>
              <a:rPr lang="es-ES" sz="2200" dirty="0">
                <a:solidFill>
                  <a:schemeClr val="tx1"/>
                </a:solidFill>
              </a:rPr>
              <a:t>El contenido de hierro </a:t>
            </a:r>
            <a:r>
              <a:rPr lang="es-EC" sz="2200" dirty="0">
                <a:solidFill>
                  <a:schemeClr val="tx1"/>
                </a:solidFill>
              </a:rPr>
              <a:t>de 3,15 mg/L, manganeso de 0,07 mg/L y zinc de 0,02 mg/L </a:t>
            </a:r>
            <a:r>
              <a:rPr lang="es-ES" sz="2200" dirty="0">
                <a:solidFill>
                  <a:schemeClr val="tx1"/>
                </a:solidFill>
              </a:rPr>
              <a:t>en el agua del canal no sobrepasa los límites permisibles para uso agrícola de acuerdo al </a:t>
            </a:r>
            <a:r>
              <a:rPr lang="es-EC" sz="2200" dirty="0">
                <a:solidFill>
                  <a:schemeClr val="tx1"/>
                </a:solidFill>
              </a:rPr>
              <a:t>MAE y se puede usar sin ningún tipo de restricción</a:t>
            </a:r>
            <a:r>
              <a:rPr lang="es-EC" sz="2200" dirty="0" smtClean="0">
                <a:solidFill>
                  <a:schemeClr val="tx1"/>
                </a:solidFill>
              </a:rPr>
              <a:t>.</a:t>
            </a:r>
          </a:p>
          <a:p>
            <a:pPr lvl="0" algn="just"/>
            <a:endParaRPr lang="es-EC" sz="2200" dirty="0">
              <a:solidFill>
                <a:schemeClr val="tx1"/>
              </a:solidFill>
            </a:endParaRPr>
          </a:p>
          <a:p>
            <a:pPr lvl="0" algn="just"/>
            <a:r>
              <a:rPr lang="es-EC" sz="2200" dirty="0">
                <a:solidFill>
                  <a:schemeClr val="tx1"/>
                </a:solidFill>
              </a:rPr>
              <a:t>El agua del canal presentó elevadas concentraciones de coliformes totales y E. </a:t>
            </a:r>
            <a:r>
              <a:rPr lang="es-EC" sz="2200" dirty="0" err="1">
                <a:solidFill>
                  <a:schemeClr val="tx1"/>
                </a:solidFill>
              </a:rPr>
              <a:t>coli</a:t>
            </a:r>
            <a:r>
              <a:rPr lang="es-EC" sz="2200" dirty="0">
                <a:solidFill>
                  <a:schemeClr val="tx1"/>
                </a:solidFill>
              </a:rPr>
              <a:t> con un contenido mayor a 1600 NMP/100mL que indica una evidente y constante contaminación fecal debido a descargas domésticas y pecuarias desde el canal principal, lo que indica que el agua no es apta para el riego de acuerdo a la normativa nacional que permite un contenido máximo de coliformes fecales de 1000 NMP/100mL.</a:t>
            </a:r>
          </a:p>
          <a:p>
            <a:endParaRPr lang="es-EC" sz="2200" dirty="0">
              <a:solidFill>
                <a:schemeClr val="tx1"/>
              </a:solidFill>
            </a:endParaRPr>
          </a:p>
        </p:txBody>
      </p:sp>
    </p:spTree>
    <p:extLst>
      <p:ext uri="{BB962C8B-B14F-4D97-AF65-F5344CB8AC3E}">
        <p14:creationId xmlns:p14="http://schemas.microsoft.com/office/powerpoint/2010/main" val="16884026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2052" y="0"/>
            <a:ext cx="8229600" cy="1143000"/>
          </a:xfrm>
        </p:spPr>
        <p:txBody>
          <a:bodyPr/>
          <a:lstStyle/>
          <a:p>
            <a:r>
              <a:rPr lang="es-EC" dirty="0" smtClean="0">
                <a:solidFill>
                  <a:schemeClr val="tx1"/>
                </a:solidFill>
              </a:rPr>
              <a:t>RECOMENDACIONES</a:t>
            </a:r>
            <a:endParaRPr lang="es-EC" dirty="0">
              <a:solidFill>
                <a:schemeClr val="tx1"/>
              </a:solidFill>
            </a:endParaRPr>
          </a:p>
        </p:txBody>
      </p:sp>
      <p:sp>
        <p:nvSpPr>
          <p:cNvPr id="3" name="Marcador de contenido 2"/>
          <p:cNvSpPr>
            <a:spLocks noGrp="1"/>
          </p:cNvSpPr>
          <p:nvPr>
            <p:ph idx="1"/>
          </p:nvPr>
        </p:nvSpPr>
        <p:spPr>
          <a:xfrm>
            <a:off x="352268" y="571500"/>
            <a:ext cx="8229600" cy="6279004"/>
          </a:xfrm>
        </p:spPr>
        <p:txBody>
          <a:bodyPr/>
          <a:lstStyle/>
          <a:p>
            <a:pPr lvl="0" algn="just"/>
            <a:r>
              <a:rPr lang="es-ES" sz="2200" dirty="0">
                <a:solidFill>
                  <a:schemeClr val="tx1"/>
                </a:solidFill>
              </a:rPr>
              <a:t>Al existir una restricción severa, cuando se correlacionan la CE y la RAS para el uso de agua de riego y su potencial problema de infiltración del agua en el suelo, se recomienda realizar estudios para cada zona, ya que depende principalmente de la clase textural del suelo y se debe tomar en cuenta los factores </a:t>
            </a:r>
            <a:r>
              <a:rPr lang="es-ES" sz="2200" dirty="0" err="1">
                <a:solidFill>
                  <a:schemeClr val="tx1"/>
                </a:solidFill>
              </a:rPr>
              <a:t>biogeoclimáticos</a:t>
            </a:r>
            <a:r>
              <a:rPr lang="es-ES" sz="2200" dirty="0">
                <a:solidFill>
                  <a:schemeClr val="tx1"/>
                </a:solidFill>
              </a:rPr>
              <a:t> en la formación del suelo, sus propiedades físicas y químicas, el ordenamiento de horizontes y grado de compactación del mismo. En caso de presentarse problemas de infiltración se recomienda realizar algún tipo de enmienda donde se incorpore fertilizantes cálcicos, materia orgánica, un adecuado método de riego y manejo del suelo</a:t>
            </a:r>
            <a:r>
              <a:rPr lang="es-ES" sz="2200" dirty="0" smtClean="0">
                <a:solidFill>
                  <a:schemeClr val="tx1"/>
                </a:solidFill>
              </a:rPr>
              <a:t>.</a:t>
            </a:r>
          </a:p>
          <a:p>
            <a:pPr lvl="0" algn="just"/>
            <a:endParaRPr lang="es-EC" sz="2200" dirty="0">
              <a:solidFill>
                <a:schemeClr val="tx1"/>
              </a:solidFill>
            </a:endParaRPr>
          </a:p>
          <a:p>
            <a:pPr lvl="0" algn="just"/>
            <a:r>
              <a:rPr lang="es-ES" sz="2200" dirty="0">
                <a:solidFill>
                  <a:schemeClr val="tx1"/>
                </a:solidFill>
              </a:rPr>
              <a:t>Se debe realizar análisis anual de la calidad del agua del canal de la que se abastecen las parroquias de Pifo y Puembo para que los usuarios del sistema de riego el Pisque cuenten con información real y actualizada.</a:t>
            </a:r>
            <a:endParaRPr lang="es-EC" sz="2200" dirty="0">
              <a:solidFill>
                <a:schemeClr val="tx1"/>
              </a:solidFill>
            </a:endParaRPr>
          </a:p>
          <a:p>
            <a:endParaRPr lang="es-EC" sz="2200" dirty="0">
              <a:solidFill>
                <a:schemeClr val="tx1"/>
              </a:solidFill>
            </a:endParaRPr>
          </a:p>
        </p:txBody>
      </p:sp>
    </p:spTree>
    <p:extLst>
      <p:ext uri="{BB962C8B-B14F-4D97-AF65-F5344CB8AC3E}">
        <p14:creationId xmlns:p14="http://schemas.microsoft.com/office/powerpoint/2010/main" val="19141323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1143000"/>
          </a:xfrm>
        </p:spPr>
        <p:txBody>
          <a:bodyPr/>
          <a:lstStyle/>
          <a:p>
            <a:r>
              <a:rPr lang="es-EC" dirty="0" smtClean="0">
                <a:solidFill>
                  <a:schemeClr val="tx1"/>
                </a:solidFill>
              </a:rPr>
              <a:t>RECOMENDACIONES</a:t>
            </a:r>
            <a:endParaRPr lang="es-EC" dirty="0">
              <a:solidFill>
                <a:schemeClr val="tx1"/>
              </a:solidFill>
            </a:endParaRPr>
          </a:p>
        </p:txBody>
      </p:sp>
      <p:sp>
        <p:nvSpPr>
          <p:cNvPr id="3" name="Marcador de contenido 2"/>
          <p:cNvSpPr>
            <a:spLocks noGrp="1"/>
          </p:cNvSpPr>
          <p:nvPr>
            <p:ph idx="1"/>
          </p:nvPr>
        </p:nvSpPr>
        <p:spPr>
          <a:xfrm>
            <a:off x="457200" y="1030574"/>
            <a:ext cx="8229600" cy="4525963"/>
          </a:xfrm>
        </p:spPr>
        <p:txBody>
          <a:bodyPr/>
          <a:lstStyle/>
          <a:p>
            <a:pPr lvl="0" algn="just"/>
            <a:r>
              <a:rPr lang="es-ES" sz="2200" dirty="0">
                <a:solidFill>
                  <a:schemeClr val="tx1"/>
                </a:solidFill>
              </a:rPr>
              <a:t>Se debe concientizar a los usuarios de JGUSRP y a la población en general sobre el problema de contaminación fecal que existe en el canal de </a:t>
            </a:r>
            <a:r>
              <a:rPr lang="es-ES" sz="2200" dirty="0" smtClean="0">
                <a:solidFill>
                  <a:schemeClr val="tx1"/>
                </a:solidFill>
              </a:rPr>
              <a:t>riego. Que </a:t>
            </a:r>
            <a:r>
              <a:rPr lang="es-ES" sz="2200" dirty="0">
                <a:solidFill>
                  <a:schemeClr val="tx1"/>
                </a:solidFill>
              </a:rPr>
              <a:t>se </a:t>
            </a:r>
            <a:r>
              <a:rPr lang="es-ES" sz="2200" dirty="0" smtClean="0">
                <a:solidFill>
                  <a:schemeClr val="tx1"/>
                </a:solidFill>
              </a:rPr>
              <a:t>deben </a:t>
            </a:r>
            <a:r>
              <a:rPr lang="es-ES" sz="2200" dirty="0">
                <a:solidFill>
                  <a:schemeClr val="tx1"/>
                </a:solidFill>
              </a:rPr>
              <a:t>evitar las descargas domésticas, agropecuarias y </a:t>
            </a:r>
            <a:r>
              <a:rPr lang="es-ES" sz="2200" dirty="0" smtClean="0">
                <a:solidFill>
                  <a:schemeClr val="tx1"/>
                </a:solidFill>
              </a:rPr>
              <a:t>otros </a:t>
            </a:r>
            <a:r>
              <a:rPr lang="es-ES" sz="2200" dirty="0">
                <a:solidFill>
                  <a:schemeClr val="tx1"/>
                </a:solidFill>
              </a:rPr>
              <a:t>productos </a:t>
            </a:r>
            <a:r>
              <a:rPr lang="es-ES" sz="2200" dirty="0" smtClean="0">
                <a:solidFill>
                  <a:schemeClr val="tx1"/>
                </a:solidFill>
              </a:rPr>
              <a:t>que puedan causar contaminación </a:t>
            </a:r>
            <a:r>
              <a:rPr lang="es-ES" sz="2200" dirty="0">
                <a:solidFill>
                  <a:schemeClr val="tx1"/>
                </a:solidFill>
              </a:rPr>
              <a:t>para salvaguardar la </a:t>
            </a:r>
            <a:r>
              <a:rPr lang="es-ES" sz="2200" dirty="0" smtClean="0">
                <a:solidFill>
                  <a:schemeClr val="tx1"/>
                </a:solidFill>
              </a:rPr>
              <a:t>calidad </a:t>
            </a:r>
            <a:r>
              <a:rPr lang="es-ES" sz="2200" dirty="0">
                <a:solidFill>
                  <a:schemeClr val="tx1"/>
                </a:solidFill>
              </a:rPr>
              <a:t>del agua de riego, salud </a:t>
            </a:r>
            <a:r>
              <a:rPr lang="es-ES" sz="2200" dirty="0" smtClean="0">
                <a:solidFill>
                  <a:schemeClr val="tx1"/>
                </a:solidFill>
              </a:rPr>
              <a:t>del ambiente </a:t>
            </a:r>
            <a:r>
              <a:rPr lang="es-ES" sz="2200" dirty="0">
                <a:solidFill>
                  <a:schemeClr val="tx1"/>
                </a:solidFill>
              </a:rPr>
              <a:t>y de la </a:t>
            </a:r>
            <a:r>
              <a:rPr lang="es-ES" sz="2200" dirty="0" smtClean="0">
                <a:solidFill>
                  <a:schemeClr val="tx1"/>
                </a:solidFill>
              </a:rPr>
              <a:t>población.   </a:t>
            </a:r>
          </a:p>
          <a:p>
            <a:pPr marL="0" lvl="0" indent="0" algn="just">
              <a:buNone/>
            </a:pPr>
            <a:endParaRPr lang="es-EC" sz="2200" dirty="0">
              <a:solidFill>
                <a:schemeClr val="tx1"/>
              </a:solidFill>
            </a:endParaRPr>
          </a:p>
          <a:p>
            <a:pPr lvl="0" algn="just"/>
            <a:r>
              <a:rPr lang="es-ES" sz="2200" dirty="0">
                <a:solidFill>
                  <a:schemeClr val="tx1"/>
                </a:solidFill>
              </a:rPr>
              <a:t>Los </a:t>
            </a:r>
            <a:r>
              <a:rPr lang="es-ES" sz="2200" dirty="0" smtClean="0">
                <a:solidFill>
                  <a:schemeClr val="tx1"/>
                </a:solidFill>
              </a:rPr>
              <a:t>organismos </a:t>
            </a:r>
            <a:r>
              <a:rPr lang="es-ES" sz="2200" dirty="0">
                <a:solidFill>
                  <a:schemeClr val="tx1"/>
                </a:solidFill>
              </a:rPr>
              <a:t>gubernamentales de control </a:t>
            </a:r>
            <a:r>
              <a:rPr lang="es-ES" sz="2200" dirty="0" smtClean="0">
                <a:solidFill>
                  <a:schemeClr val="tx1"/>
                </a:solidFill>
              </a:rPr>
              <a:t>deben </a:t>
            </a:r>
            <a:r>
              <a:rPr lang="es-ES" sz="2200" dirty="0">
                <a:solidFill>
                  <a:schemeClr val="tx1"/>
                </a:solidFill>
              </a:rPr>
              <a:t>realizar periódicamente el control microbiológico de los productos alimenticios que se producen en la zona de Pifo y Puembo, especialmente </a:t>
            </a:r>
            <a:r>
              <a:rPr lang="es-ES" sz="2200" dirty="0" smtClean="0">
                <a:solidFill>
                  <a:schemeClr val="tx1"/>
                </a:solidFill>
              </a:rPr>
              <a:t>los </a:t>
            </a:r>
            <a:r>
              <a:rPr lang="es-ES" sz="2200" dirty="0">
                <a:solidFill>
                  <a:schemeClr val="tx1"/>
                </a:solidFill>
              </a:rPr>
              <a:t>que se consumen sin </a:t>
            </a:r>
            <a:r>
              <a:rPr lang="es-ES" sz="2200" dirty="0" smtClean="0">
                <a:solidFill>
                  <a:schemeClr val="tx1"/>
                </a:solidFill>
              </a:rPr>
              <a:t>cocción como las fresas y lechugas. </a:t>
            </a:r>
            <a:endParaRPr lang="es-EC" sz="2200" dirty="0">
              <a:solidFill>
                <a:schemeClr val="tx1"/>
              </a:solidFill>
            </a:endParaRPr>
          </a:p>
        </p:txBody>
      </p:sp>
    </p:spTree>
    <p:extLst>
      <p:ext uri="{BB962C8B-B14F-4D97-AF65-F5344CB8AC3E}">
        <p14:creationId xmlns:p14="http://schemas.microsoft.com/office/powerpoint/2010/main" val="337957631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2 Rectángulo"/>
          <p:cNvSpPr>
            <a:spLocks noChangeArrowheads="1"/>
          </p:cNvSpPr>
          <p:nvPr/>
        </p:nvSpPr>
        <p:spPr bwMode="auto">
          <a:xfrm>
            <a:off x="1205577" y="2324181"/>
            <a:ext cx="748871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S" altLang="es-ES" sz="1600" dirty="0" smtClean="0">
                <a:latin typeface="Arial" panose="020B0604020202020204" pitchFamily="34" charset="0"/>
                <a:cs typeface="Arial" panose="020B0604020202020204" pitchFamily="34" charset="0"/>
              </a:rPr>
              <a:t>Dra. Jacqueline Arroyo </a:t>
            </a:r>
            <a:r>
              <a:rPr lang="es-ES" altLang="es-ES" sz="1600" dirty="0" err="1">
                <a:latin typeface="Arial" panose="020B0604020202020204" pitchFamily="34" charset="0"/>
                <a:cs typeface="Arial" panose="020B0604020202020204" pitchFamily="34" charset="0"/>
              </a:rPr>
              <a:t>D</a:t>
            </a:r>
            <a:r>
              <a:rPr lang="es-ES" altLang="es-ES" sz="1600" dirty="0" err="1" smtClean="0">
                <a:latin typeface="Arial" panose="020B0604020202020204" pitchFamily="34" charset="0"/>
                <a:cs typeface="Arial" panose="020B0604020202020204" pitchFamily="34" charset="0"/>
              </a:rPr>
              <a:t>aul</a:t>
            </a:r>
            <a:r>
              <a:rPr lang="es-ES" altLang="es-ES" sz="1600" dirty="0" smtClean="0">
                <a:latin typeface="Arial" panose="020B0604020202020204" pitchFamily="34" charset="0"/>
                <a:cs typeface="Arial" panose="020B0604020202020204" pitchFamily="34" charset="0"/>
              </a:rPr>
              <a:t>, PhD: Directora</a:t>
            </a:r>
          </a:p>
          <a:p>
            <a:pPr algn="ctr" eaLnBrk="1" hangingPunct="1"/>
            <a:r>
              <a:rPr lang="es-ES" altLang="es-ES" sz="1600" dirty="0" smtClean="0">
                <a:latin typeface="Arial" panose="020B0604020202020204" pitchFamily="34" charset="0"/>
                <a:cs typeface="Arial" panose="020B0604020202020204" pitchFamily="34" charset="0"/>
              </a:rPr>
              <a:t>Ing. Alfredo </a:t>
            </a:r>
            <a:r>
              <a:rPr lang="es-ES" altLang="es-ES" sz="1600" dirty="0" err="1" smtClean="0">
                <a:latin typeface="Arial" panose="020B0604020202020204" pitchFamily="34" charset="0"/>
                <a:cs typeface="Arial" panose="020B0604020202020204" pitchFamily="34" charset="0"/>
              </a:rPr>
              <a:t>Valarezo</a:t>
            </a:r>
            <a:r>
              <a:rPr lang="es-ES" altLang="es-ES" sz="1600" dirty="0" smtClean="0">
                <a:latin typeface="Arial" panose="020B0604020202020204" pitchFamily="34" charset="0"/>
                <a:cs typeface="Arial" panose="020B0604020202020204" pitchFamily="34" charset="0"/>
              </a:rPr>
              <a:t> </a:t>
            </a:r>
          </a:p>
          <a:p>
            <a:pPr algn="ctr" eaLnBrk="1" hangingPunct="1"/>
            <a:r>
              <a:rPr lang="es-ES" altLang="es-ES" sz="1600" dirty="0" smtClean="0">
                <a:latin typeface="Arial" panose="020B0604020202020204" pitchFamily="34" charset="0"/>
                <a:cs typeface="Arial" panose="020B0604020202020204" pitchFamily="34" charset="0"/>
              </a:rPr>
              <a:t>Ing. Pablo Landázuri</a:t>
            </a:r>
          </a:p>
          <a:p>
            <a:pPr algn="ctr" eaLnBrk="1" hangingPunct="1"/>
            <a:r>
              <a:rPr lang="es-ES" altLang="es-ES" sz="1600" dirty="0" smtClean="0">
                <a:latin typeface="Arial" panose="020B0604020202020204" pitchFamily="34" charset="0"/>
                <a:cs typeface="Arial" panose="020B0604020202020204" pitchFamily="34" charset="0"/>
              </a:rPr>
              <a:t>Dr. </a:t>
            </a:r>
            <a:r>
              <a:rPr lang="es-ES" altLang="es-ES" sz="1600" dirty="0">
                <a:latin typeface="Arial" panose="020B0604020202020204" pitchFamily="34" charset="0"/>
                <a:cs typeface="Arial" panose="020B0604020202020204" pitchFamily="34" charset="0"/>
              </a:rPr>
              <a:t>Jaime </a:t>
            </a:r>
            <a:r>
              <a:rPr lang="es-ES" altLang="es-ES" sz="1600" dirty="0" err="1" smtClean="0">
                <a:latin typeface="Arial" panose="020B0604020202020204" pitchFamily="34" charset="0"/>
                <a:cs typeface="Arial" panose="020B0604020202020204" pitchFamily="34" charset="0"/>
              </a:rPr>
              <a:t>Villacis</a:t>
            </a:r>
            <a:r>
              <a:rPr lang="es-ES" altLang="es-ES" sz="1600" dirty="0" smtClean="0">
                <a:latin typeface="Arial" panose="020B0604020202020204" pitchFamily="34" charset="0"/>
                <a:cs typeface="Arial" panose="020B0604020202020204" pitchFamily="34" charset="0"/>
              </a:rPr>
              <a:t>, </a:t>
            </a:r>
            <a:r>
              <a:rPr lang="es-ES" altLang="es-ES" sz="1600" dirty="0">
                <a:latin typeface="Arial" panose="020B0604020202020204" pitchFamily="34" charset="0"/>
                <a:cs typeface="Arial" panose="020B0604020202020204" pitchFamily="34" charset="0"/>
              </a:rPr>
              <a:t>PhD:  </a:t>
            </a:r>
            <a:r>
              <a:rPr lang="es-ES" altLang="es-ES" sz="1600" dirty="0" err="1">
                <a:latin typeface="Arial" panose="020B0604020202020204" pitchFamily="34" charset="0"/>
                <a:cs typeface="Arial" panose="020B0604020202020204" pitchFamily="34" charset="0"/>
              </a:rPr>
              <a:t>Biometrista</a:t>
            </a:r>
            <a:endParaRPr lang="es-ES" altLang="es-ES" sz="1600" dirty="0">
              <a:latin typeface="Arial" panose="020B0604020202020204" pitchFamily="34" charset="0"/>
              <a:cs typeface="Arial" panose="020B0604020202020204" pitchFamily="34" charset="0"/>
            </a:endParaRPr>
          </a:p>
          <a:p>
            <a:pPr algn="ctr" eaLnBrk="1" hangingPunct="1"/>
            <a:endParaRPr lang="es-ES" altLang="es-ES" sz="1600" dirty="0">
              <a:latin typeface="Arial" panose="020B0604020202020204" pitchFamily="34" charset="0"/>
              <a:cs typeface="Arial" panose="020B0604020202020204" pitchFamily="34" charset="0"/>
            </a:endParaRPr>
          </a:p>
          <a:p>
            <a:pPr algn="ctr" eaLnBrk="1" hangingPunct="1"/>
            <a:endParaRPr lang="es-ES" altLang="es-ES" sz="1600" dirty="0" smtClean="0">
              <a:latin typeface="Arial" panose="020B0604020202020204" pitchFamily="34" charset="0"/>
              <a:cs typeface="Arial" panose="020B0604020202020204" pitchFamily="34" charset="0"/>
            </a:endParaRPr>
          </a:p>
          <a:p>
            <a:pPr algn="ctr" eaLnBrk="1" hangingPunct="1"/>
            <a:r>
              <a:rPr lang="es-ES" altLang="es-ES" sz="1600" dirty="0" smtClean="0">
                <a:latin typeface="Arial" panose="020B0604020202020204" pitchFamily="34" charset="0"/>
                <a:cs typeface="Arial" panose="020B0604020202020204" pitchFamily="34" charset="0"/>
              </a:rPr>
              <a:t>Al personal del </a:t>
            </a:r>
            <a:r>
              <a:rPr lang="es-ES" sz="1600" dirty="0">
                <a:latin typeface="Arial" panose="020B0604020202020204" pitchFamily="34" charset="0"/>
                <a:cs typeface="Arial" panose="020B0604020202020204" pitchFamily="34" charset="0"/>
              </a:rPr>
              <a:t>laboratorio de Suelos, </a:t>
            </a:r>
            <a:r>
              <a:rPr lang="es-ES" sz="1600" dirty="0" smtClean="0">
                <a:latin typeface="Arial" panose="020B0604020202020204" pitchFamily="34" charset="0"/>
                <a:cs typeface="Arial" panose="020B0604020202020204" pitchFamily="34" charset="0"/>
              </a:rPr>
              <a:t>Foliares </a:t>
            </a:r>
            <a:r>
              <a:rPr lang="es-ES" sz="1600" dirty="0">
                <a:latin typeface="Arial" panose="020B0604020202020204" pitchFamily="34" charset="0"/>
                <a:cs typeface="Arial" panose="020B0604020202020204" pitchFamily="34" charset="0"/>
              </a:rPr>
              <a:t>y </a:t>
            </a:r>
            <a:r>
              <a:rPr lang="es-ES" sz="1600" dirty="0" smtClean="0">
                <a:latin typeface="Arial" panose="020B0604020202020204" pitchFamily="34" charset="0"/>
                <a:cs typeface="Arial" panose="020B0604020202020204" pitchFamily="34" charset="0"/>
              </a:rPr>
              <a:t>Aguas </a:t>
            </a:r>
            <a:r>
              <a:rPr lang="es-ES" sz="1600" dirty="0">
                <a:latin typeface="Arial" panose="020B0604020202020204" pitchFamily="34" charset="0"/>
                <a:cs typeface="Arial" panose="020B0604020202020204" pitchFamily="34" charset="0"/>
              </a:rPr>
              <a:t>- </a:t>
            </a:r>
            <a:r>
              <a:rPr lang="es-ES" sz="1600" dirty="0" smtClean="0">
                <a:latin typeface="Arial" panose="020B0604020202020204" pitchFamily="34" charset="0"/>
                <a:cs typeface="Arial" panose="020B0604020202020204" pitchFamily="34" charset="0"/>
              </a:rPr>
              <a:t>AGROCALIDAD</a:t>
            </a:r>
            <a:endParaRPr lang="es-ES" sz="1600" dirty="0">
              <a:latin typeface="Arial" panose="020B0604020202020204" pitchFamily="34" charset="0"/>
              <a:cs typeface="Arial" panose="020B0604020202020204" pitchFamily="34" charset="0"/>
            </a:endParaRPr>
          </a:p>
          <a:p>
            <a:pPr algn="ctr" eaLnBrk="1" hangingPunct="1"/>
            <a:r>
              <a:rPr lang="es-ES" sz="1600" dirty="0" smtClean="0">
                <a:latin typeface="Arial" panose="020B0604020202020204" pitchFamily="34" charset="0"/>
                <a:cs typeface="Arial" panose="020B0604020202020204" pitchFamily="34" charset="0"/>
              </a:rPr>
              <a:t>Ing</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Rusbel</a:t>
            </a:r>
            <a:r>
              <a:rPr lang="es-ES" sz="1600" dirty="0">
                <a:latin typeface="Arial" panose="020B0604020202020204" pitchFamily="34" charset="0"/>
                <a:cs typeface="Arial" panose="020B0604020202020204" pitchFamily="34" charset="0"/>
              </a:rPr>
              <a:t> </a:t>
            </a:r>
            <a:r>
              <a:rPr lang="es-ES" sz="1600" dirty="0" smtClean="0">
                <a:latin typeface="Arial" panose="020B0604020202020204" pitchFamily="34" charset="0"/>
                <a:cs typeface="Arial" panose="020B0604020202020204" pitchFamily="34" charset="0"/>
              </a:rPr>
              <a:t>Jaramillo Responsable del Laboratorio</a:t>
            </a:r>
          </a:p>
          <a:p>
            <a:pPr algn="ctr" eaLnBrk="1" hangingPunct="1"/>
            <a:r>
              <a:rPr lang="es-ES" sz="1600" dirty="0" err="1" smtClean="0">
                <a:latin typeface="Arial" panose="020B0604020202020204" pitchFamily="34" charset="0"/>
                <a:cs typeface="Arial" panose="020B0604020202020204" pitchFamily="34" charset="0"/>
              </a:rPr>
              <a:t>Quim</a:t>
            </a:r>
            <a:r>
              <a:rPr lang="es-ES" sz="1600" dirty="0">
                <a:latin typeface="Arial" panose="020B0604020202020204" pitchFamily="34" charset="0"/>
                <a:cs typeface="Arial" panose="020B0604020202020204" pitchFamily="34" charset="0"/>
              </a:rPr>
              <a:t>. Katty </a:t>
            </a:r>
            <a:r>
              <a:rPr lang="es-ES" sz="1600" dirty="0" err="1">
                <a:latin typeface="Arial" panose="020B0604020202020204" pitchFamily="34" charset="0"/>
                <a:cs typeface="Arial" panose="020B0604020202020204" pitchFamily="34" charset="0"/>
              </a:rPr>
              <a:t>Pastás</a:t>
            </a:r>
            <a:r>
              <a:rPr lang="es-ES" sz="1600" dirty="0">
                <a:latin typeface="Arial" panose="020B0604020202020204" pitchFamily="34" charset="0"/>
                <a:cs typeface="Arial" panose="020B0604020202020204" pitchFamily="34" charset="0"/>
              </a:rPr>
              <a:t> </a:t>
            </a:r>
            <a:endParaRPr lang="es-ES" sz="1600" dirty="0" smtClean="0">
              <a:latin typeface="Arial" panose="020B0604020202020204" pitchFamily="34" charset="0"/>
              <a:cs typeface="Arial" panose="020B0604020202020204" pitchFamily="34" charset="0"/>
            </a:endParaRPr>
          </a:p>
          <a:p>
            <a:pPr algn="ctr" eaLnBrk="1" hangingPunct="1"/>
            <a:r>
              <a:rPr lang="es-ES" sz="1600" dirty="0" smtClean="0">
                <a:latin typeface="Arial" panose="020B0604020202020204" pitchFamily="34" charset="0"/>
                <a:cs typeface="Arial" panose="020B0604020202020204" pitchFamily="34" charset="0"/>
              </a:rPr>
              <a:t>Ing</a:t>
            </a:r>
            <a:r>
              <a:rPr lang="es-ES" sz="1600" dirty="0">
                <a:latin typeface="Arial" panose="020B0604020202020204" pitchFamily="34" charset="0"/>
                <a:cs typeface="Arial" panose="020B0604020202020204" pitchFamily="34" charset="0"/>
              </a:rPr>
              <a:t>. Daniel Bedoya </a:t>
            </a:r>
            <a:endParaRPr lang="es-ES" sz="1600" dirty="0" smtClean="0">
              <a:latin typeface="Arial" panose="020B0604020202020204" pitchFamily="34" charset="0"/>
              <a:cs typeface="Arial" panose="020B0604020202020204" pitchFamily="34" charset="0"/>
            </a:endParaRPr>
          </a:p>
          <a:p>
            <a:pPr algn="ctr" eaLnBrk="1" hangingPunct="1"/>
            <a:r>
              <a:rPr lang="es-ES" sz="1600" dirty="0" err="1" smtClean="0">
                <a:latin typeface="Arial" panose="020B0604020202020204" pitchFamily="34" charset="0"/>
                <a:cs typeface="Arial" panose="020B0604020202020204" pitchFamily="34" charset="0"/>
              </a:rPr>
              <a:t>Quim</a:t>
            </a:r>
            <a:r>
              <a:rPr lang="es-ES" sz="1600" dirty="0">
                <a:latin typeface="Arial" panose="020B0604020202020204" pitchFamily="34" charset="0"/>
                <a:cs typeface="Arial" panose="020B0604020202020204" pitchFamily="34" charset="0"/>
              </a:rPr>
              <a:t>. Luis </a:t>
            </a:r>
            <a:r>
              <a:rPr lang="es-ES" sz="1600" dirty="0" err="1">
                <a:latin typeface="Arial" panose="020B0604020202020204" pitchFamily="34" charset="0"/>
                <a:cs typeface="Arial" panose="020B0604020202020204" pitchFamily="34" charset="0"/>
              </a:rPr>
              <a:t>Cacuango</a:t>
            </a:r>
            <a:endParaRPr lang="es-ES" sz="1600" dirty="0" smtClean="0">
              <a:latin typeface="Arial" panose="020B0604020202020204" pitchFamily="34" charset="0"/>
              <a:cs typeface="Arial" panose="020B0604020202020204" pitchFamily="34" charset="0"/>
            </a:endParaRPr>
          </a:p>
          <a:p>
            <a:pPr algn="ctr" eaLnBrk="1" hangingPunct="1"/>
            <a:endParaRPr lang="es-ES" altLang="es-ES" sz="1600" dirty="0" smtClean="0">
              <a:latin typeface="Arial" panose="020B0604020202020204" pitchFamily="34" charset="0"/>
              <a:cs typeface="Arial" panose="020B0604020202020204" pitchFamily="34" charset="0"/>
            </a:endParaRPr>
          </a:p>
        </p:txBody>
      </p:sp>
      <p:pic>
        <p:nvPicPr>
          <p:cNvPr id="3076" name="3 Ima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313" y="187017"/>
            <a:ext cx="315595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Rectángulo"/>
          <p:cNvSpPr>
            <a:spLocks noChangeArrowheads="1"/>
          </p:cNvSpPr>
          <p:nvPr/>
        </p:nvSpPr>
        <p:spPr bwMode="auto">
          <a:xfrm>
            <a:off x="1313767" y="1435657"/>
            <a:ext cx="72723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s-EC" sz="4000" b="1" i="1" dirty="0" smtClean="0">
                <a:latin typeface="+mj-lt"/>
                <a:ea typeface="Calibri" panose="020F0502020204030204" pitchFamily="34" charset="0"/>
              </a:rPr>
              <a:t>AGRADECIMIENTO</a:t>
            </a:r>
            <a:r>
              <a:rPr lang="es-EC" b="1" i="1" dirty="0" smtClean="0">
                <a:latin typeface="+mj-lt"/>
                <a:ea typeface="Calibri" panose="020F0502020204030204" pitchFamily="34" charset="0"/>
              </a:rPr>
              <a:t> </a:t>
            </a:r>
            <a:endParaRPr lang="es-EC" i="1" dirty="0">
              <a:latin typeface="+mj-lt"/>
            </a:endParaRPr>
          </a:p>
        </p:txBody>
      </p:sp>
      <p:pic>
        <p:nvPicPr>
          <p:cNvPr id="6" name="Picture 2" descr="Resultado de imagen para agrocalid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4759" y="84355"/>
            <a:ext cx="2959340" cy="1001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 name="Picture 10" descr="Resultado de imagen para SELLO IASA"/>
          <p:cNvPicPr>
            <a:picLocks noChangeAspect="1" noChangeArrowheads="1"/>
          </p:cNvPicPr>
          <p:nvPr/>
        </p:nvPicPr>
        <p:blipFill>
          <a:blip r:embed="rId4" cstate="print"/>
          <a:srcRect/>
          <a:stretch>
            <a:fillRect/>
          </a:stretch>
        </p:blipFill>
        <p:spPr bwMode="auto">
          <a:xfrm>
            <a:off x="4053532" y="1"/>
            <a:ext cx="1297957" cy="1332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94271533"/>
      </p:ext>
    </p:extLst>
  </p:cSld>
  <p:clrMapOvr>
    <a:masterClrMapping/>
  </p:clrMapOvr>
  <p:transition spd="slow" advTm="15360">
    <p:push dir="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3 Ima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313" y="187017"/>
            <a:ext cx="315595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Resultado de imagen para muchas gracias por su atencion"/>
          <p:cNvPicPr>
            <a:picLocks noChangeAspect="1" noChangeArrowheads="1"/>
          </p:cNvPicPr>
          <p:nvPr/>
        </p:nvPicPr>
        <p:blipFill rotWithShape="1">
          <a:blip r:embed="rId3">
            <a:extLst>
              <a:ext uri="{28A0092B-C50C-407E-A947-70E740481C1C}">
                <a14:useLocalDpi xmlns:a14="http://schemas.microsoft.com/office/drawing/2010/main" val="0"/>
              </a:ext>
            </a:extLst>
          </a:blip>
          <a:srcRect l="-1379" t="29446" r="1505" b="29336"/>
          <a:stretch/>
        </p:blipFill>
        <p:spPr bwMode="auto">
          <a:xfrm>
            <a:off x="1643321" y="1864310"/>
            <a:ext cx="6925455" cy="2143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507580"/>
      </p:ext>
    </p:extLst>
  </p:cSld>
  <p:clrMapOvr>
    <a:masterClrMapping/>
  </p:clrMapOvr>
  <p:transition spd="slow" advTm="15360">
    <p:push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683568" y="0"/>
            <a:ext cx="8229600" cy="562074"/>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0" lvl="2" eaLnBrk="1" hangingPunct="1">
              <a:defRPr/>
            </a:pPr>
            <a:r>
              <a:rPr lang="es-ES" kern="0" dirty="0" smtClean="0">
                <a:solidFill>
                  <a:schemeClr val="tx1"/>
                </a:solidFill>
              </a:rPr>
              <a:t>HIPÓTESIS</a:t>
            </a:r>
            <a:endParaRPr lang="es-EC" kern="0" dirty="0" smtClean="0">
              <a:solidFill>
                <a:schemeClr val="tx1"/>
              </a:solidFill>
            </a:endParaRPr>
          </a:p>
        </p:txBody>
      </p:sp>
      <p:sp>
        <p:nvSpPr>
          <p:cNvPr id="3" name="Rectángulo 2"/>
          <p:cNvSpPr/>
          <p:nvPr/>
        </p:nvSpPr>
        <p:spPr>
          <a:xfrm>
            <a:off x="323528" y="692696"/>
            <a:ext cx="8280920" cy="5001369"/>
          </a:xfrm>
          <a:prstGeom prst="rect">
            <a:avLst/>
          </a:prstGeom>
        </p:spPr>
        <p:txBody>
          <a:bodyPr wrap="square">
            <a:spAutoFit/>
          </a:bodyPr>
          <a:lstStyle/>
          <a:p>
            <a:pPr algn="just"/>
            <a:r>
              <a:rPr lang="es-ES" sz="2200" dirty="0" smtClean="0"/>
              <a:t>H</a:t>
            </a:r>
            <a:r>
              <a:rPr lang="es-ES" sz="2200" baseline="-25000" dirty="0" smtClean="0"/>
              <a:t>0</a:t>
            </a:r>
            <a:r>
              <a:rPr lang="es-ES" sz="2200" dirty="0" smtClean="0"/>
              <a:t>: Los métodos analíticos para la determinación de macro y microelementos en aguas de riego se valida cumpliendo los requisitos de validación del Servicio de Acreditación Ecuatoriano (SAE).</a:t>
            </a:r>
          </a:p>
          <a:p>
            <a:pPr algn="just"/>
            <a:endParaRPr lang="es-EC" sz="2200" dirty="0" smtClean="0"/>
          </a:p>
          <a:p>
            <a:pPr algn="just"/>
            <a:r>
              <a:rPr lang="es-ES" sz="2200" dirty="0" smtClean="0"/>
              <a:t>H</a:t>
            </a:r>
            <a:r>
              <a:rPr lang="es-ES" sz="2200" baseline="-25000" dirty="0" smtClean="0"/>
              <a:t>1</a:t>
            </a:r>
            <a:r>
              <a:rPr lang="es-ES" sz="2200" dirty="0" smtClean="0"/>
              <a:t>: Los métodos analítico</a:t>
            </a:r>
            <a:r>
              <a:rPr lang="es-ES" sz="2200" dirty="0"/>
              <a:t>s</a:t>
            </a:r>
            <a:r>
              <a:rPr lang="es-ES" sz="2200" dirty="0" smtClean="0"/>
              <a:t> para la determinación de macro y microelementos en aguas de riego no se valida cumpliendo los requisitos de validación del Servicio de Acreditación Ecuatoriano (SAE).</a:t>
            </a:r>
          </a:p>
          <a:p>
            <a:pPr algn="just"/>
            <a:endParaRPr lang="es-EC" sz="2200" dirty="0" smtClean="0"/>
          </a:p>
          <a:p>
            <a:pPr algn="just"/>
            <a:r>
              <a:rPr lang="es-ES" sz="2200" dirty="0" smtClean="0"/>
              <a:t>H</a:t>
            </a:r>
            <a:r>
              <a:rPr lang="es-ES" sz="2200" baseline="-25000" dirty="0" smtClean="0"/>
              <a:t>0</a:t>
            </a:r>
            <a:r>
              <a:rPr lang="es-ES" sz="2200" dirty="0" smtClean="0"/>
              <a:t>: La calidad del agua de riego del canal secundario </a:t>
            </a:r>
            <a:r>
              <a:rPr lang="es-ES" sz="2200" dirty="0" err="1" smtClean="0"/>
              <a:t>Pifo</a:t>
            </a:r>
            <a:r>
              <a:rPr lang="es-ES" sz="2200" dirty="0" smtClean="0"/>
              <a:t> – Puembo del Sistema de Riego el Pisque es apta para el riego.</a:t>
            </a:r>
          </a:p>
          <a:p>
            <a:pPr algn="just"/>
            <a:endParaRPr lang="es-EC" sz="2200" dirty="0" smtClean="0"/>
          </a:p>
          <a:p>
            <a:pPr algn="just"/>
            <a:r>
              <a:rPr lang="es-ES" sz="2200" dirty="0" smtClean="0"/>
              <a:t>H</a:t>
            </a:r>
            <a:r>
              <a:rPr lang="es-ES" sz="2200" baseline="-25000" dirty="0"/>
              <a:t>2</a:t>
            </a:r>
            <a:r>
              <a:rPr lang="es-ES" sz="2200" b="1" dirty="0" smtClean="0"/>
              <a:t>: </a:t>
            </a:r>
            <a:r>
              <a:rPr lang="es-ES" sz="2200" dirty="0" smtClean="0"/>
              <a:t>La calidad del agua de riego del canal secundario Pifo – Puembo del Sistema de Riego el Pisque no es apta para el riego.</a:t>
            </a:r>
            <a:endParaRPr lang="es-EC" sz="2200" dirty="0" smtClean="0"/>
          </a:p>
          <a:p>
            <a:pPr marL="342900" indent="-342900" algn="just">
              <a:lnSpc>
                <a:spcPct val="150000"/>
              </a:lnSpc>
              <a:spcAft>
                <a:spcPts val="0"/>
              </a:spcAft>
            </a:pPr>
            <a:endParaRPr lang="es-EC" sz="2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4579426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57200" y="21098"/>
            <a:ext cx="8527976" cy="576064"/>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0" lvl="2" algn="l" eaLnBrk="1" hangingPunct="1">
              <a:defRPr/>
            </a:pPr>
            <a:r>
              <a:rPr lang="es-ES" kern="0" dirty="0" smtClean="0">
                <a:solidFill>
                  <a:schemeClr val="tx1"/>
                </a:solidFill>
              </a:rPr>
              <a:t>                        REVISIÓN DE LITERATURA</a:t>
            </a:r>
            <a:br>
              <a:rPr lang="es-ES" kern="0" dirty="0" smtClean="0">
                <a:solidFill>
                  <a:schemeClr val="tx1"/>
                </a:solidFill>
              </a:rPr>
            </a:br>
            <a:r>
              <a:rPr lang="es-EC" dirty="0">
                <a:solidFill>
                  <a:schemeClr val="tx1"/>
                </a:solidFill>
                <a:effectLst/>
              </a:rPr>
              <a:t>Espectrofotometría de absorción atómica </a:t>
            </a:r>
          </a:p>
          <a:p>
            <a:pPr marL="0" lvl="2" algn="l" eaLnBrk="1" hangingPunct="1">
              <a:defRPr/>
            </a:pPr>
            <a:r>
              <a:rPr lang="es-ES" kern="0" dirty="0" smtClean="0">
                <a:solidFill>
                  <a:schemeClr val="tx1"/>
                </a:solidFill>
              </a:rPr>
              <a:t/>
            </a:r>
            <a:br>
              <a:rPr lang="es-ES" kern="0" dirty="0" smtClean="0">
                <a:solidFill>
                  <a:schemeClr val="tx1"/>
                </a:solidFill>
              </a:rPr>
            </a:br>
            <a:endParaRPr lang="es-EC" kern="0" dirty="0" smtClean="0">
              <a:solidFill>
                <a:schemeClr val="tx1"/>
              </a:solidFill>
            </a:endParaRPr>
          </a:p>
        </p:txBody>
      </p:sp>
      <p:pic>
        <p:nvPicPr>
          <p:cNvPr id="26626" name="Picture 2" descr="Resultado de imagen para espectroscopia de absorcion atomica"/>
          <p:cNvPicPr>
            <a:picLocks noChangeAspect="1" noChangeArrowheads="1"/>
          </p:cNvPicPr>
          <p:nvPr/>
        </p:nvPicPr>
        <p:blipFill>
          <a:blip r:embed="rId2" cstate="print"/>
          <a:srcRect/>
          <a:stretch>
            <a:fillRect/>
          </a:stretch>
        </p:blipFill>
        <p:spPr bwMode="auto">
          <a:xfrm>
            <a:off x="319315" y="1455738"/>
            <a:ext cx="8606971" cy="3324226"/>
          </a:xfrm>
          <a:prstGeom prst="rect">
            <a:avLst/>
          </a:prstGeom>
          <a:noFill/>
        </p:spPr>
      </p:pic>
      <p:sp>
        <p:nvSpPr>
          <p:cNvPr id="2" name="CuadroTexto 1"/>
          <p:cNvSpPr txBox="1"/>
          <p:nvPr/>
        </p:nvSpPr>
        <p:spPr>
          <a:xfrm>
            <a:off x="139432" y="6334780"/>
            <a:ext cx="3758010" cy="523220"/>
          </a:xfrm>
          <a:prstGeom prst="rect">
            <a:avLst/>
          </a:prstGeom>
          <a:noFill/>
        </p:spPr>
        <p:txBody>
          <a:bodyPr wrap="square" rtlCol="0">
            <a:spAutoFit/>
          </a:bodyPr>
          <a:lstStyle/>
          <a:p>
            <a:r>
              <a:rPr lang="es-EC" sz="1400" b="1" dirty="0" smtClean="0"/>
              <a:t>Fuente:</a:t>
            </a:r>
          </a:p>
          <a:p>
            <a:r>
              <a:rPr lang="es-EC" sz="1400" b="1" dirty="0" smtClean="0"/>
              <a:t>UNED, 2008</a:t>
            </a:r>
            <a:endParaRPr lang="es-EC" sz="1400" b="1" dirty="0"/>
          </a:p>
        </p:txBody>
      </p:sp>
    </p:spTree>
    <p:extLst>
      <p:ext uri="{BB962C8B-B14F-4D97-AF65-F5344CB8AC3E}">
        <p14:creationId xmlns:p14="http://schemas.microsoft.com/office/powerpoint/2010/main" val="27399634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Marcador de número de diapositiva 5"/>
          <p:cNvSpPr>
            <a:spLocks noGrp="1"/>
          </p:cNvSpPr>
          <p:nvPr>
            <p:ph type="sldNum" sz="quarter" idx="12"/>
          </p:nvPr>
        </p:nvSpPr>
        <p:spPr/>
        <p:txBody>
          <a:bodyPr/>
          <a:lstStyle/>
          <a:p>
            <a:fld id="{514ADA30-BDD0-4F5B-ADC4-280181CE9134}" type="slidenum">
              <a:rPr lang="es-ES"/>
              <a:pPr/>
              <a:t>8</a:t>
            </a:fld>
            <a:endParaRPr lang="es-ES"/>
          </a:p>
        </p:txBody>
      </p:sp>
      <p:sp>
        <p:nvSpPr>
          <p:cNvPr id="8234" name="Line 42"/>
          <p:cNvSpPr>
            <a:spLocks noChangeShapeType="1"/>
          </p:cNvSpPr>
          <p:nvPr/>
        </p:nvSpPr>
        <p:spPr bwMode="auto">
          <a:xfrm flipV="1">
            <a:off x="1187450" y="6191250"/>
            <a:ext cx="7937500" cy="1588"/>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s-EC"/>
          </a:p>
        </p:txBody>
      </p:sp>
      <p:sp>
        <p:nvSpPr>
          <p:cNvPr id="8236" name="Text Box 44"/>
          <p:cNvSpPr txBox="1">
            <a:spLocks noChangeArrowheads="1"/>
          </p:cNvSpPr>
          <p:nvPr/>
        </p:nvSpPr>
        <p:spPr bwMode="auto">
          <a:xfrm>
            <a:off x="1032454" y="1532855"/>
            <a:ext cx="1752600" cy="650875"/>
          </a:xfrm>
          <a:prstGeom prst="rect">
            <a:avLst/>
          </a:prstGeom>
          <a:noFill/>
          <a:ln w="9525">
            <a:solidFill>
              <a:srgbClr val="FF66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_tradnl" b="1" dirty="0">
                <a:solidFill>
                  <a:srgbClr val="800080"/>
                </a:solidFill>
                <a:latin typeface="Tahoma" panose="020B0604030504040204" pitchFamily="34" charset="0"/>
              </a:rPr>
              <a:t>Requisitos (</a:t>
            </a:r>
            <a:r>
              <a:rPr lang="es-ES_tradnl" b="1" dirty="0">
                <a:solidFill>
                  <a:schemeClr val="accent2"/>
                </a:solidFill>
                <a:latin typeface="Tahoma" panose="020B0604030504040204" pitchFamily="34" charset="0"/>
              </a:rPr>
              <a:t>ej. cliente</a:t>
            </a:r>
            <a:r>
              <a:rPr lang="es-ES_tradnl" b="1" dirty="0">
                <a:solidFill>
                  <a:srgbClr val="800080"/>
                </a:solidFill>
                <a:latin typeface="Tahoma" panose="020B0604030504040204" pitchFamily="34" charset="0"/>
              </a:rPr>
              <a:t>)</a:t>
            </a:r>
            <a:endParaRPr lang="es-ES" b="1" dirty="0">
              <a:solidFill>
                <a:srgbClr val="800080"/>
              </a:solidFill>
              <a:latin typeface="Tahoma" panose="020B0604030504040204" pitchFamily="34" charset="0"/>
            </a:endParaRPr>
          </a:p>
        </p:txBody>
      </p:sp>
      <p:sp>
        <p:nvSpPr>
          <p:cNvPr id="8237" name="Text Box 45"/>
          <p:cNvSpPr txBox="1">
            <a:spLocks noChangeArrowheads="1"/>
          </p:cNvSpPr>
          <p:nvPr/>
        </p:nvSpPr>
        <p:spPr bwMode="auto">
          <a:xfrm>
            <a:off x="2785054" y="1548730"/>
            <a:ext cx="1295400" cy="596900"/>
          </a:xfrm>
          <a:prstGeom prst="rect">
            <a:avLst/>
          </a:prstGeom>
          <a:noFill/>
          <a:ln w="9525">
            <a:solidFill>
              <a:srgbClr val="FF66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pPr>
            <a:r>
              <a:rPr lang="es-ES_tradnl" b="1">
                <a:solidFill>
                  <a:srgbClr val="800080"/>
                </a:solidFill>
                <a:latin typeface="Tahoma" panose="020B0604030504040204" pitchFamily="34" charset="0"/>
              </a:rPr>
              <a:t>Uso previsto</a:t>
            </a:r>
            <a:endParaRPr lang="es-ES" b="1">
              <a:solidFill>
                <a:srgbClr val="800080"/>
              </a:solidFill>
              <a:latin typeface="Tahoma" panose="020B0604030504040204" pitchFamily="34" charset="0"/>
            </a:endParaRPr>
          </a:p>
        </p:txBody>
      </p:sp>
      <p:sp>
        <p:nvSpPr>
          <p:cNvPr id="8238" name="Rectangle 46"/>
          <p:cNvSpPr>
            <a:spLocks noChangeArrowheads="1"/>
          </p:cNvSpPr>
          <p:nvPr/>
        </p:nvSpPr>
        <p:spPr bwMode="auto">
          <a:xfrm>
            <a:off x="3261304" y="2904455"/>
            <a:ext cx="2571750" cy="1066800"/>
          </a:xfrm>
          <a:prstGeom prst="rect">
            <a:avLst/>
          </a:prstGeom>
          <a:solidFill>
            <a:srgbClr val="FFFF66"/>
          </a:solidFill>
          <a:ln w="9525">
            <a:solidFill>
              <a:schemeClr val="tx1"/>
            </a:solidFill>
            <a:miter lim="800000"/>
            <a:headEnd/>
            <a:tailEnd/>
          </a:ln>
          <a:effectLst>
            <a:outerShdw dist="107763" dir="2700000" algn="ctr" rotWithShape="0">
              <a:schemeClr val="bg2"/>
            </a:outerShdw>
          </a:effectLst>
        </p:spPr>
        <p:txBody>
          <a:bodyPr wrap="none" anchor="ctr"/>
          <a:lstStyle/>
          <a:p>
            <a:endParaRPr lang="es-EC"/>
          </a:p>
        </p:txBody>
      </p:sp>
      <p:sp>
        <p:nvSpPr>
          <p:cNvPr id="8239" name="Text Box 47"/>
          <p:cNvSpPr txBox="1">
            <a:spLocks noChangeArrowheads="1"/>
          </p:cNvSpPr>
          <p:nvPr/>
        </p:nvSpPr>
        <p:spPr bwMode="auto">
          <a:xfrm>
            <a:off x="3242254" y="3158455"/>
            <a:ext cx="2579688"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b="1" dirty="0">
                <a:solidFill>
                  <a:srgbClr val="800080"/>
                </a:solidFill>
                <a:latin typeface="Tahoma" panose="020B0604030504040204" pitchFamily="34" charset="0"/>
              </a:rPr>
              <a:t>VALIDACION</a:t>
            </a:r>
          </a:p>
          <a:p>
            <a:pPr algn="ctr"/>
            <a:r>
              <a:rPr lang="es-ES_tradnl" b="1" dirty="0">
                <a:solidFill>
                  <a:srgbClr val="800080"/>
                </a:solidFill>
                <a:latin typeface="Tahoma" panose="020B0604030504040204" pitchFamily="34" charset="0"/>
              </a:rPr>
              <a:t>DE MÉTODOS</a:t>
            </a:r>
          </a:p>
          <a:p>
            <a:pPr algn="ctr"/>
            <a:endParaRPr lang="es-ES" b="1" dirty="0">
              <a:solidFill>
                <a:srgbClr val="800080"/>
              </a:solidFill>
              <a:latin typeface="Tahoma" panose="020B0604030504040204" pitchFamily="34" charset="0"/>
            </a:endParaRPr>
          </a:p>
        </p:txBody>
      </p:sp>
      <p:sp>
        <p:nvSpPr>
          <p:cNvPr id="8240" name="WordArt 48"/>
          <p:cNvSpPr>
            <a:spLocks noChangeArrowheads="1" noChangeShapeType="1" noTextEdit="1"/>
          </p:cNvSpPr>
          <p:nvPr/>
        </p:nvSpPr>
        <p:spPr bwMode="auto">
          <a:xfrm rot="-2629027">
            <a:off x="575254" y="3623593"/>
            <a:ext cx="2449513" cy="2714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EC" sz="2000" kern="10">
                <a:ln w="9525">
                  <a:solidFill>
                    <a:srgbClr val="FF66CC"/>
                  </a:solidFill>
                  <a:round/>
                  <a:headEnd/>
                  <a:tailEnd/>
                </a:ln>
                <a:solidFill>
                  <a:srgbClr val="800080"/>
                </a:solidFill>
                <a:latin typeface="Arial Black" panose="020B0A04020102020204" pitchFamily="34" charset="0"/>
              </a:rPr>
              <a:t>EXAMEN</a:t>
            </a:r>
          </a:p>
        </p:txBody>
      </p:sp>
      <p:sp>
        <p:nvSpPr>
          <p:cNvPr id="8241" name="WordArt 49"/>
          <p:cNvSpPr>
            <a:spLocks noChangeArrowheads="1" noChangeShapeType="1" noTextEdit="1"/>
          </p:cNvSpPr>
          <p:nvPr/>
        </p:nvSpPr>
        <p:spPr bwMode="auto">
          <a:xfrm rot="1948712">
            <a:off x="6464810" y="3872938"/>
            <a:ext cx="2409825" cy="3476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EC" sz="2000" kern="10" dirty="0">
                <a:ln w="9525">
                  <a:solidFill>
                    <a:srgbClr val="FF66CC"/>
                  </a:solidFill>
                  <a:round/>
                  <a:headEnd/>
                  <a:tailEnd/>
                </a:ln>
                <a:solidFill>
                  <a:srgbClr val="800080"/>
                </a:solidFill>
                <a:latin typeface="Arial Black" panose="020B0A04020102020204" pitchFamily="34" charset="0"/>
              </a:rPr>
              <a:t>EVIDENCIAS</a:t>
            </a:r>
          </a:p>
        </p:txBody>
      </p:sp>
      <p:sp>
        <p:nvSpPr>
          <p:cNvPr id="8242" name="Text Box 50"/>
          <p:cNvSpPr txBox="1">
            <a:spLocks noChangeArrowheads="1"/>
          </p:cNvSpPr>
          <p:nvPr/>
        </p:nvSpPr>
        <p:spPr bwMode="auto">
          <a:xfrm>
            <a:off x="822308" y="5236489"/>
            <a:ext cx="1892300" cy="650875"/>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_tradnl" b="1">
                <a:solidFill>
                  <a:schemeClr val="accent2"/>
                </a:solidFill>
                <a:latin typeface="Tahoma" panose="020B0604030504040204" pitchFamily="34" charset="0"/>
              </a:rPr>
              <a:t>Características</a:t>
            </a:r>
          </a:p>
          <a:p>
            <a:pPr algn="ctr"/>
            <a:r>
              <a:rPr lang="es-ES_tradnl" b="1">
                <a:solidFill>
                  <a:schemeClr val="accent2"/>
                </a:solidFill>
                <a:latin typeface="Tahoma" panose="020B0604030504040204" pitchFamily="34" charset="0"/>
              </a:rPr>
              <a:t>(ajuste)</a:t>
            </a:r>
            <a:endParaRPr lang="es-ES" b="1">
              <a:solidFill>
                <a:schemeClr val="accent2"/>
              </a:solidFill>
              <a:latin typeface="Tahoma" panose="020B0604030504040204" pitchFamily="34" charset="0"/>
            </a:endParaRPr>
          </a:p>
        </p:txBody>
      </p:sp>
      <p:sp>
        <p:nvSpPr>
          <p:cNvPr id="8243" name="Text Box 51"/>
          <p:cNvSpPr txBox="1">
            <a:spLocks noChangeArrowheads="1"/>
          </p:cNvSpPr>
          <p:nvPr/>
        </p:nvSpPr>
        <p:spPr bwMode="auto">
          <a:xfrm>
            <a:off x="6553200" y="4892817"/>
            <a:ext cx="2438400" cy="650875"/>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_tradnl" b="1" dirty="0">
                <a:solidFill>
                  <a:schemeClr val="accent2"/>
                </a:solidFill>
                <a:latin typeface="Tahoma" panose="020B0604030504040204" pitchFamily="34" charset="0"/>
              </a:rPr>
              <a:t>Documentación (PNT, Registro)</a:t>
            </a:r>
            <a:endParaRPr lang="es-ES" b="1" dirty="0">
              <a:solidFill>
                <a:schemeClr val="accent2"/>
              </a:solidFill>
              <a:latin typeface="Tahoma" panose="020B0604030504040204" pitchFamily="34" charset="0"/>
            </a:endParaRPr>
          </a:p>
        </p:txBody>
      </p:sp>
      <p:sp>
        <p:nvSpPr>
          <p:cNvPr id="8244" name="AutoShape 52"/>
          <p:cNvSpPr>
            <a:spLocks noChangeArrowheads="1"/>
          </p:cNvSpPr>
          <p:nvPr/>
        </p:nvSpPr>
        <p:spPr bwMode="auto">
          <a:xfrm rot="-21600000">
            <a:off x="1565854" y="2447255"/>
            <a:ext cx="485775" cy="2590800"/>
          </a:xfrm>
          <a:prstGeom prst="upArrow">
            <a:avLst>
              <a:gd name="adj1" fmla="val 50000"/>
              <a:gd name="adj2" fmla="val 133333"/>
            </a:avLst>
          </a:prstGeom>
          <a:noFill/>
          <a:ln w="9525">
            <a:solidFill>
              <a:srgbClr val="FF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C"/>
          </a:p>
        </p:txBody>
      </p:sp>
      <p:sp>
        <p:nvSpPr>
          <p:cNvPr id="8245" name="Text Box 53"/>
          <p:cNvSpPr txBox="1">
            <a:spLocks noChangeArrowheads="1"/>
          </p:cNvSpPr>
          <p:nvPr/>
        </p:nvSpPr>
        <p:spPr bwMode="auto">
          <a:xfrm>
            <a:off x="5985454" y="1151855"/>
            <a:ext cx="2133600" cy="977900"/>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buFontTx/>
              <a:buChar char="•"/>
            </a:pPr>
            <a:r>
              <a:rPr lang="es-ES_tradnl" b="1">
                <a:solidFill>
                  <a:schemeClr val="accent2"/>
                </a:solidFill>
                <a:latin typeface="Tahoma" panose="020B0604030504040204" pitchFamily="34" charset="0"/>
              </a:rPr>
              <a:t> Equipo bajo especificación</a:t>
            </a:r>
          </a:p>
          <a:p>
            <a:pPr>
              <a:lnSpc>
                <a:spcPct val="80000"/>
              </a:lnSpc>
              <a:buFontTx/>
              <a:buChar char="•"/>
            </a:pPr>
            <a:r>
              <a:rPr lang="es-ES_tradnl" b="1">
                <a:solidFill>
                  <a:schemeClr val="accent2"/>
                </a:solidFill>
                <a:latin typeface="Tahoma" panose="020B0604030504040204" pitchFamily="34" charset="0"/>
              </a:rPr>
              <a:t> Personal competente </a:t>
            </a:r>
            <a:endParaRPr lang="es-ES" b="1">
              <a:solidFill>
                <a:schemeClr val="accent2"/>
              </a:solidFill>
              <a:latin typeface="Tahoma" panose="020B0604030504040204" pitchFamily="34" charset="0"/>
            </a:endParaRPr>
          </a:p>
        </p:txBody>
      </p:sp>
      <p:sp>
        <p:nvSpPr>
          <p:cNvPr id="8246" name="Text Box 54"/>
          <p:cNvSpPr txBox="1">
            <a:spLocks noChangeArrowheads="1"/>
          </p:cNvSpPr>
          <p:nvPr/>
        </p:nvSpPr>
        <p:spPr bwMode="auto">
          <a:xfrm>
            <a:off x="2844687" y="4037461"/>
            <a:ext cx="3511625" cy="539750"/>
          </a:xfrm>
          <a:prstGeom prst="rect">
            <a:avLst/>
          </a:prstGeom>
          <a:solidFill>
            <a:srgbClr val="FFFF66"/>
          </a:solidFill>
          <a:ln w="9525">
            <a:solidFill>
              <a:srgbClr val="6666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80000"/>
              </a:lnSpc>
            </a:pPr>
            <a:r>
              <a:rPr lang="es-ES_tradnl" b="1" dirty="0">
                <a:solidFill>
                  <a:srgbClr val="800080"/>
                </a:solidFill>
              </a:rPr>
              <a:t>VALIDACION = </a:t>
            </a:r>
          </a:p>
          <a:p>
            <a:pPr algn="ctr">
              <a:lnSpc>
                <a:spcPct val="80000"/>
              </a:lnSpc>
            </a:pPr>
            <a:r>
              <a:rPr lang="es-ES_tradnl" b="1" dirty="0">
                <a:solidFill>
                  <a:srgbClr val="CC0099"/>
                </a:solidFill>
                <a:latin typeface="Tahoma" panose="020B0604030504040204" pitchFamily="34" charset="0"/>
              </a:rPr>
              <a:t>“Ajuste para propósito”</a:t>
            </a:r>
            <a:endParaRPr lang="es-ES" b="1" dirty="0">
              <a:solidFill>
                <a:srgbClr val="CC0099"/>
              </a:solidFill>
              <a:latin typeface="Tahoma" panose="020B0604030504040204" pitchFamily="34" charset="0"/>
            </a:endParaRPr>
          </a:p>
        </p:txBody>
      </p:sp>
      <p:sp>
        <p:nvSpPr>
          <p:cNvPr id="8247" name="Text Box 55"/>
          <p:cNvSpPr txBox="1">
            <a:spLocks noChangeArrowheads="1"/>
          </p:cNvSpPr>
          <p:nvPr/>
        </p:nvSpPr>
        <p:spPr bwMode="auto">
          <a:xfrm rot="-2551467">
            <a:off x="514134" y="3238741"/>
            <a:ext cx="1782105" cy="376238"/>
          </a:xfrm>
          <a:prstGeom prst="rect">
            <a:avLst/>
          </a:prstGeom>
          <a:solidFill>
            <a:srgbClr val="EEF3AB"/>
          </a:solidFill>
          <a:ln w="9525">
            <a:solidFill>
              <a:srgbClr val="6666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s-ES_tradnl" b="1" dirty="0">
                <a:solidFill>
                  <a:srgbClr val="666633"/>
                </a:solidFill>
                <a:latin typeface="Tahoma" panose="020B0604030504040204" pitchFamily="34" charset="0"/>
              </a:rPr>
              <a:t>“Verificación”</a:t>
            </a:r>
            <a:endParaRPr lang="es-ES" b="1" dirty="0">
              <a:solidFill>
                <a:srgbClr val="666633"/>
              </a:solidFill>
              <a:latin typeface="Tahoma" panose="020B0604030504040204" pitchFamily="34" charset="0"/>
            </a:endParaRPr>
          </a:p>
        </p:txBody>
      </p:sp>
      <p:sp>
        <p:nvSpPr>
          <p:cNvPr id="8248" name="Text Box 56"/>
          <p:cNvSpPr txBox="1">
            <a:spLocks noChangeArrowheads="1"/>
          </p:cNvSpPr>
          <p:nvPr/>
        </p:nvSpPr>
        <p:spPr bwMode="auto">
          <a:xfrm rot="-2508013">
            <a:off x="4219484" y="1642055"/>
            <a:ext cx="1881793" cy="376238"/>
          </a:xfrm>
          <a:prstGeom prst="rect">
            <a:avLst/>
          </a:prstGeom>
          <a:solidFill>
            <a:srgbClr val="EEF3AB"/>
          </a:solidFill>
          <a:ln w="9525">
            <a:solidFill>
              <a:srgbClr val="6666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s-ES_tradnl" b="1" dirty="0">
                <a:solidFill>
                  <a:srgbClr val="666633"/>
                </a:solidFill>
                <a:latin typeface="Tahoma" panose="020B0604030504040204" pitchFamily="34" charset="0"/>
              </a:rPr>
              <a:t>“Calibración”</a:t>
            </a:r>
            <a:endParaRPr lang="es-ES" b="1" dirty="0">
              <a:solidFill>
                <a:srgbClr val="666633"/>
              </a:solidFill>
              <a:latin typeface="Tahoma" panose="020B0604030504040204" pitchFamily="34" charset="0"/>
            </a:endParaRPr>
          </a:p>
        </p:txBody>
      </p:sp>
      <p:sp>
        <p:nvSpPr>
          <p:cNvPr id="8249" name="Text Box 57"/>
          <p:cNvSpPr txBox="1">
            <a:spLocks noChangeArrowheads="1"/>
          </p:cNvSpPr>
          <p:nvPr/>
        </p:nvSpPr>
        <p:spPr bwMode="auto">
          <a:xfrm rot="-2280873">
            <a:off x="6142812" y="2400170"/>
            <a:ext cx="2011362" cy="376237"/>
          </a:xfrm>
          <a:prstGeom prst="rect">
            <a:avLst/>
          </a:prstGeom>
          <a:solidFill>
            <a:srgbClr val="EEF3AB"/>
          </a:solidFill>
          <a:ln w="9525">
            <a:solidFill>
              <a:srgbClr val="6666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b="1" dirty="0">
                <a:solidFill>
                  <a:srgbClr val="666633"/>
                </a:solidFill>
                <a:latin typeface="Tahoma" panose="020B0604030504040204" pitchFamily="34" charset="0"/>
              </a:rPr>
              <a:t>“Cualificación”</a:t>
            </a:r>
            <a:endParaRPr lang="es-ES" b="1" dirty="0">
              <a:solidFill>
                <a:srgbClr val="666633"/>
              </a:solidFill>
              <a:latin typeface="Tahoma" panose="020B0604030504040204" pitchFamily="34" charset="0"/>
            </a:endParaRPr>
          </a:p>
        </p:txBody>
      </p:sp>
      <p:sp>
        <p:nvSpPr>
          <p:cNvPr id="8250" name="Text Box 58"/>
          <p:cNvSpPr txBox="1">
            <a:spLocks noChangeArrowheads="1"/>
          </p:cNvSpPr>
          <p:nvPr/>
        </p:nvSpPr>
        <p:spPr bwMode="auto">
          <a:xfrm rot="-2551467">
            <a:off x="1005530" y="4048162"/>
            <a:ext cx="1797786" cy="376237"/>
          </a:xfrm>
          <a:prstGeom prst="rect">
            <a:avLst/>
          </a:prstGeom>
          <a:solidFill>
            <a:srgbClr val="EEF3AB"/>
          </a:solidFill>
          <a:ln w="9525">
            <a:solidFill>
              <a:srgbClr val="6666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s-ES_tradnl" b="1">
                <a:solidFill>
                  <a:srgbClr val="666633"/>
                </a:solidFill>
                <a:latin typeface="Tahoma" panose="020B0604030504040204" pitchFamily="34" charset="0"/>
              </a:rPr>
              <a:t>“Control”</a:t>
            </a:r>
            <a:endParaRPr lang="es-ES" b="1">
              <a:solidFill>
                <a:srgbClr val="666633"/>
              </a:solidFill>
              <a:latin typeface="Tahoma" panose="020B0604030504040204" pitchFamily="34" charset="0"/>
            </a:endParaRPr>
          </a:p>
        </p:txBody>
      </p:sp>
      <p:sp>
        <p:nvSpPr>
          <p:cNvPr id="21" name="Marcador de contenido 1"/>
          <p:cNvSpPr txBox="1">
            <a:spLocks/>
          </p:cNvSpPr>
          <p:nvPr/>
        </p:nvSpPr>
        <p:spPr>
          <a:xfrm>
            <a:off x="3048404" y="4940258"/>
            <a:ext cx="3263450" cy="1269205"/>
          </a:xfrm>
          <a:prstGeom prst="rect">
            <a:avLst/>
          </a:prstGeom>
        </p:spPr>
        <p:style>
          <a:lnRef idx="2">
            <a:schemeClr val="accent6"/>
          </a:lnRef>
          <a:fillRef idx="1">
            <a:schemeClr val="lt1"/>
          </a:fillRef>
          <a:effectRef idx="0">
            <a:schemeClr val="accent6"/>
          </a:effectRef>
          <a:fontRef idx="minor">
            <a:schemeClr val="dk1"/>
          </a:fontRef>
        </p:style>
        <p:txBody>
          <a:bodyPr/>
          <a:lstStyle>
            <a:lvl1pPr marL="0" indent="0" algn="ctr" rtl="0" eaLnBrk="0" fontAlgn="base" hangingPunct="0">
              <a:spcBef>
                <a:spcPct val="20000"/>
              </a:spcBef>
              <a:spcAft>
                <a:spcPct val="0"/>
              </a:spcAft>
              <a:buNone/>
              <a:defRPr sz="2400">
                <a:solidFill>
                  <a:schemeClr val="dk1"/>
                </a:solidFill>
                <a:latin typeface="+mn-lt"/>
                <a:ea typeface="+mn-ea"/>
                <a:cs typeface="+mn-cs"/>
              </a:defRPr>
            </a:lvl1pPr>
            <a:lvl2pPr marL="457200" indent="0" algn="ctr" rtl="0" eaLnBrk="0" fontAlgn="base" hangingPunct="0">
              <a:spcBef>
                <a:spcPct val="20000"/>
              </a:spcBef>
              <a:spcAft>
                <a:spcPct val="0"/>
              </a:spcAft>
              <a:buNone/>
              <a:defRPr sz="2000">
                <a:solidFill>
                  <a:schemeClr val="dk1"/>
                </a:solidFill>
                <a:latin typeface="+mn-lt"/>
                <a:ea typeface="+mn-ea"/>
                <a:cs typeface="+mn-cs"/>
              </a:defRPr>
            </a:lvl2pPr>
            <a:lvl3pPr marL="914400" indent="0" algn="ctr" rtl="0" eaLnBrk="0" fontAlgn="base" hangingPunct="0">
              <a:spcBef>
                <a:spcPct val="20000"/>
              </a:spcBef>
              <a:spcAft>
                <a:spcPct val="0"/>
              </a:spcAft>
              <a:buNone/>
              <a:defRPr sz="1800">
                <a:solidFill>
                  <a:schemeClr val="dk1"/>
                </a:solidFill>
                <a:latin typeface="+mn-lt"/>
                <a:ea typeface="+mn-ea"/>
                <a:cs typeface="+mn-cs"/>
              </a:defRPr>
            </a:lvl3pPr>
            <a:lvl4pPr marL="1371600" indent="0" algn="ctr" rtl="0" eaLnBrk="0" fontAlgn="base" hangingPunct="0">
              <a:spcBef>
                <a:spcPct val="20000"/>
              </a:spcBef>
              <a:spcAft>
                <a:spcPct val="0"/>
              </a:spcAft>
              <a:buNone/>
              <a:defRPr sz="1600">
                <a:solidFill>
                  <a:schemeClr val="dk1"/>
                </a:solidFill>
                <a:latin typeface="+mn-lt"/>
                <a:ea typeface="+mn-ea"/>
                <a:cs typeface="+mn-cs"/>
              </a:defRPr>
            </a:lvl4pPr>
            <a:lvl5pPr marL="1828800" indent="0" algn="ctr" rtl="0" eaLnBrk="0" fontAlgn="base" hangingPunct="0">
              <a:spcBef>
                <a:spcPct val="20000"/>
              </a:spcBef>
              <a:spcAft>
                <a:spcPct val="0"/>
              </a:spcAft>
              <a:buNone/>
              <a:defRPr sz="1600">
                <a:solidFill>
                  <a:schemeClr val="dk1"/>
                </a:solidFill>
                <a:latin typeface="+mn-lt"/>
                <a:ea typeface="+mn-ea"/>
                <a:cs typeface="+mn-cs"/>
              </a:defRPr>
            </a:lvl5pPr>
            <a:lvl6pPr marL="2286000" indent="0" algn="ctr" rtl="0" fontAlgn="base">
              <a:spcBef>
                <a:spcPct val="20000"/>
              </a:spcBef>
              <a:spcAft>
                <a:spcPct val="0"/>
              </a:spcAft>
              <a:buNone/>
              <a:defRPr sz="1600">
                <a:solidFill>
                  <a:schemeClr val="dk1"/>
                </a:solidFill>
                <a:latin typeface="+mn-lt"/>
                <a:ea typeface="+mn-ea"/>
                <a:cs typeface="+mn-cs"/>
              </a:defRPr>
            </a:lvl6pPr>
            <a:lvl7pPr marL="2743200" indent="0" algn="ctr" rtl="0" fontAlgn="base">
              <a:spcBef>
                <a:spcPct val="20000"/>
              </a:spcBef>
              <a:spcAft>
                <a:spcPct val="0"/>
              </a:spcAft>
              <a:buNone/>
              <a:defRPr sz="1600">
                <a:solidFill>
                  <a:schemeClr val="dk1"/>
                </a:solidFill>
                <a:latin typeface="+mn-lt"/>
                <a:ea typeface="+mn-ea"/>
                <a:cs typeface="+mn-cs"/>
              </a:defRPr>
            </a:lvl7pPr>
            <a:lvl8pPr marL="3200400" indent="0" algn="ctr" rtl="0" fontAlgn="base">
              <a:spcBef>
                <a:spcPct val="20000"/>
              </a:spcBef>
              <a:spcAft>
                <a:spcPct val="0"/>
              </a:spcAft>
              <a:buNone/>
              <a:defRPr sz="1600">
                <a:solidFill>
                  <a:schemeClr val="dk1"/>
                </a:solidFill>
                <a:latin typeface="+mn-lt"/>
                <a:ea typeface="+mn-ea"/>
                <a:cs typeface="+mn-cs"/>
              </a:defRPr>
            </a:lvl8pPr>
            <a:lvl9pPr marL="3657600" indent="0" algn="ctr" rtl="0" fontAlgn="base">
              <a:spcBef>
                <a:spcPct val="20000"/>
              </a:spcBef>
              <a:spcAft>
                <a:spcPct val="0"/>
              </a:spcAft>
              <a:buNone/>
              <a:defRPr sz="1600">
                <a:solidFill>
                  <a:schemeClr val="dk1"/>
                </a:solidFill>
                <a:latin typeface="+mn-lt"/>
                <a:ea typeface="+mn-ea"/>
                <a:cs typeface="+mn-cs"/>
              </a:defRPr>
            </a:lvl9pPr>
          </a:lstStyle>
          <a:p>
            <a:r>
              <a:rPr lang="es-EC" sz="1600" kern="0" dirty="0" smtClean="0">
                <a:solidFill>
                  <a:schemeClr val="tx1"/>
                </a:solidFill>
              </a:rPr>
              <a:t>La validación de métodos, es el proceso por el cual se demuestra que los procedimientos analíticos son aptos para el uso previsto.</a:t>
            </a:r>
            <a:endParaRPr lang="es-EC" sz="1600" kern="0" dirty="0">
              <a:solidFill>
                <a:schemeClr val="tx1"/>
              </a:solidFill>
            </a:endParaRPr>
          </a:p>
        </p:txBody>
      </p:sp>
      <p:sp>
        <p:nvSpPr>
          <p:cNvPr id="23" name="Rectangle 2"/>
          <p:cNvSpPr txBox="1">
            <a:spLocks noChangeArrowheads="1"/>
          </p:cNvSpPr>
          <p:nvPr/>
        </p:nvSpPr>
        <p:spPr bwMode="auto">
          <a:xfrm>
            <a:off x="457200" y="21098"/>
            <a:ext cx="8527976" cy="576064"/>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0" lvl="2" algn="l" eaLnBrk="1" hangingPunct="1">
              <a:defRPr/>
            </a:pPr>
            <a:r>
              <a:rPr lang="es-ES" kern="0" dirty="0" smtClean="0">
                <a:solidFill>
                  <a:schemeClr val="tx1"/>
                </a:solidFill>
              </a:rPr>
              <a:t>                        REVISIÓN DE LITERATURA</a:t>
            </a:r>
            <a:br>
              <a:rPr lang="es-ES" kern="0" dirty="0" smtClean="0">
                <a:solidFill>
                  <a:schemeClr val="tx1"/>
                </a:solidFill>
              </a:rPr>
            </a:br>
            <a:r>
              <a:rPr lang="es-EC" dirty="0">
                <a:solidFill>
                  <a:schemeClr val="tx1"/>
                </a:solidFill>
                <a:effectLst/>
              </a:rPr>
              <a:t>Validación de métodos analíticos</a:t>
            </a:r>
          </a:p>
          <a:p>
            <a:pPr marL="0" lvl="2" algn="l" eaLnBrk="1" hangingPunct="1">
              <a:defRPr/>
            </a:pPr>
            <a:endParaRPr lang="es-EC" dirty="0">
              <a:solidFill>
                <a:schemeClr val="tx1"/>
              </a:solidFill>
              <a:effectLst/>
            </a:endParaRPr>
          </a:p>
          <a:p>
            <a:pPr marL="0" lvl="2" algn="l" eaLnBrk="1" hangingPunct="1">
              <a:defRPr/>
            </a:pPr>
            <a:r>
              <a:rPr lang="es-ES" kern="0" dirty="0" smtClean="0">
                <a:solidFill>
                  <a:schemeClr val="tx1"/>
                </a:solidFill>
              </a:rPr>
              <a:t/>
            </a:r>
            <a:br>
              <a:rPr lang="es-ES" kern="0" dirty="0" smtClean="0">
                <a:solidFill>
                  <a:schemeClr val="tx1"/>
                </a:solidFill>
              </a:rPr>
            </a:br>
            <a:endParaRPr lang="es-EC" kern="0" dirty="0" smtClean="0">
              <a:solidFill>
                <a:schemeClr val="tx1"/>
              </a:solidFill>
            </a:endParaRPr>
          </a:p>
        </p:txBody>
      </p:sp>
      <p:sp>
        <p:nvSpPr>
          <p:cNvPr id="22" name="21 Flecha abajo"/>
          <p:cNvSpPr/>
          <p:nvPr/>
        </p:nvSpPr>
        <p:spPr>
          <a:xfrm>
            <a:off x="4354286" y="4586514"/>
            <a:ext cx="638628" cy="3338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3825573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755576" y="21098"/>
            <a:ext cx="8229600" cy="576064"/>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0" lvl="2" algn="l" eaLnBrk="1" hangingPunct="1">
              <a:defRPr/>
            </a:pPr>
            <a:r>
              <a:rPr lang="es-ES" kern="0" dirty="0" smtClean="0">
                <a:solidFill>
                  <a:schemeClr val="tx1"/>
                </a:solidFill>
              </a:rPr>
              <a:t>                        REVISIÓN DE LITERATURA</a:t>
            </a:r>
            <a:br>
              <a:rPr lang="es-ES" kern="0" dirty="0" smtClean="0">
                <a:solidFill>
                  <a:schemeClr val="tx1"/>
                </a:solidFill>
              </a:rPr>
            </a:br>
            <a:r>
              <a:rPr lang="es-ES" kern="0" dirty="0" smtClean="0">
                <a:solidFill>
                  <a:schemeClr val="tx1"/>
                </a:solidFill>
              </a:rPr>
              <a:t>Parámetros de Validación</a:t>
            </a:r>
            <a:br>
              <a:rPr lang="es-ES" kern="0" dirty="0" smtClean="0">
                <a:solidFill>
                  <a:schemeClr val="tx1"/>
                </a:solidFill>
              </a:rPr>
            </a:br>
            <a:endParaRPr lang="es-EC" kern="0" dirty="0" smtClean="0">
              <a:solidFill>
                <a:schemeClr val="tx1"/>
              </a:solidFill>
            </a:endParaRPr>
          </a:p>
        </p:txBody>
      </p:sp>
      <p:graphicFrame>
        <p:nvGraphicFramePr>
          <p:cNvPr id="3" name="Diagrama 2"/>
          <p:cNvGraphicFramePr/>
          <p:nvPr>
            <p:extLst>
              <p:ext uri="{D42A27DB-BD31-4B8C-83A1-F6EECF244321}">
                <p14:modId xmlns:p14="http://schemas.microsoft.com/office/powerpoint/2010/main" val="2111245371"/>
              </p:ext>
            </p:extLst>
          </p:nvPr>
        </p:nvGraphicFramePr>
        <p:xfrm>
          <a:off x="179512" y="1043088"/>
          <a:ext cx="6096000" cy="50502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a:picLocks noChangeAspect="1"/>
          </p:cNvPicPr>
          <p:nvPr/>
        </p:nvPicPr>
        <p:blipFill rotWithShape="1">
          <a:blip r:embed="rId7" cstate="print"/>
          <a:srcRect l="53321" t="15548" r="20668" b="45078"/>
          <a:stretch/>
        </p:blipFill>
        <p:spPr>
          <a:xfrm>
            <a:off x="6282540" y="1098475"/>
            <a:ext cx="2735653" cy="2114502"/>
          </a:xfrm>
          <a:prstGeom prst="rect">
            <a:avLst/>
          </a:prstGeom>
        </p:spPr>
      </p:pic>
      <p:sp>
        <p:nvSpPr>
          <p:cNvPr id="12" name="Rectángulo 11"/>
          <p:cNvSpPr/>
          <p:nvPr/>
        </p:nvSpPr>
        <p:spPr>
          <a:xfrm>
            <a:off x="7644298" y="2311936"/>
            <a:ext cx="1296144" cy="50405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s-EC" sz="1400"/>
              <a:t>y = bx + a</a:t>
            </a:r>
          </a:p>
        </p:txBody>
      </p:sp>
      <p:sp>
        <p:nvSpPr>
          <p:cNvPr id="13" name="Rectángulo 12"/>
          <p:cNvSpPr/>
          <p:nvPr/>
        </p:nvSpPr>
        <p:spPr>
          <a:xfrm>
            <a:off x="7089171" y="926944"/>
            <a:ext cx="1296144" cy="51884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s-EC" sz="1600" dirty="0"/>
              <a:t>R</a:t>
            </a:r>
            <a:r>
              <a:rPr lang="es-EC" sz="1600" baseline="30000" dirty="0"/>
              <a:t>2</a:t>
            </a:r>
            <a:r>
              <a:rPr lang="es-EC" sz="1600" dirty="0"/>
              <a:t>≥0,995 </a:t>
            </a:r>
          </a:p>
        </p:txBody>
      </p:sp>
      <p:sp>
        <p:nvSpPr>
          <p:cNvPr id="15" name="4 CuadroTexto"/>
          <p:cNvSpPr txBox="1">
            <a:spLocks noChangeArrowheads="1"/>
          </p:cNvSpPr>
          <p:nvPr/>
        </p:nvSpPr>
        <p:spPr bwMode="auto">
          <a:xfrm>
            <a:off x="7938" y="4763"/>
            <a:ext cx="23558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28" name="Rectángulo 27"/>
              <p:cNvSpPr/>
              <p:nvPr/>
            </p:nvSpPr>
            <p:spPr>
              <a:xfrm>
                <a:off x="6631005" y="3630720"/>
                <a:ext cx="1642629"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𝐿𝐷</m:t>
                      </m:r>
                      <m:r>
                        <a:rPr lang="es-EC" i="0">
                          <a:latin typeface="Cambria Math" panose="02040503050406030204" pitchFamily="18" charset="0"/>
                        </a:rPr>
                        <m:t>=</m:t>
                      </m:r>
                      <m:acc>
                        <m:accPr>
                          <m:chr m:val="̅"/>
                          <m:ctrlPr>
                            <a:rPr lang="es-EC" i="1">
                              <a:latin typeface="Cambria Math" panose="02040503050406030204" pitchFamily="18" charset="0"/>
                            </a:rPr>
                          </m:ctrlPr>
                        </m:accPr>
                        <m:e>
                          <m:r>
                            <a:rPr lang="es-EC" i="1">
                              <a:latin typeface="Cambria Math" panose="02040503050406030204" pitchFamily="18" charset="0"/>
                            </a:rPr>
                            <m:t>𝐵</m:t>
                          </m:r>
                        </m:e>
                      </m:acc>
                      <m:r>
                        <a:rPr lang="es-EC" i="0">
                          <a:latin typeface="Cambria Math" panose="02040503050406030204" pitchFamily="18" charset="0"/>
                        </a:rPr>
                        <m:t>+3</m:t>
                      </m:r>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𝐵</m:t>
                          </m:r>
                        </m:sub>
                      </m:sSub>
                    </m:oMath>
                  </m:oMathPara>
                </a14:m>
                <a:endParaRPr lang="es-EC" dirty="0"/>
              </a:p>
            </p:txBody>
          </p:sp>
        </mc:Choice>
        <mc:Fallback xmlns="">
          <p:sp>
            <p:nvSpPr>
              <p:cNvPr id="28" name="Rectángulo 27"/>
              <p:cNvSpPr>
                <a:spLocks noRot="1" noChangeAspect="1" noMove="1" noResize="1" noEditPoints="1" noAdjustHandles="1" noChangeArrowheads="1" noChangeShapeType="1" noTextEdit="1"/>
              </p:cNvSpPr>
              <p:nvPr/>
            </p:nvSpPr>
            <p:spPr>
              <a:xfrm>
                <a:off x="6631005" y="3630720"/>
                <a:ext cx="1642629" cy="369332"/>
              </a:xfrm>
              <a:prstGeom prst="rect">
                <a:avLst/>
              </a:prstGeom>
              <a:blipFill rotWithShape="0">
                <a:blip r:embed="rId8" cstate="print"/>
                <a:stretch>
                  <a:fillRect/>
                </a:stretch>
              </a:blipFill>
            </p:spPr>
            <p:txBody>
              <a:bodyPr/>
              <a:lstStyle/>
              <a:p>
                <a:r>
                  <a:rPr lang="es-EC">
                    <a:noFill/>
                  </a:rPr>
                  <a:t> </a:t>
                </a:r>
              </a:p>
            </p:txBody>
          </p:sp>
        </mc:Fallback>
      </mc:AlternateContent>
      <p:sp>
        <p:nvSpPr>
          <p:cNvPr id="29" name="Rectángulo 28"/>
          <p:cNvSpPr/>
          <p:nvPr/>
        </p:nvSpPr>
        <p:spPr>
          <a:xfrm>
            <a:off x="6489579" y="5251254"/>
            <a:ext cx="2309437"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EC" dirty="0" smtClean="0"/>
              <a:t>MRI BAJO E Y P</a:t>
            </a:r>
            <a:endParaRPr lang="es-EC" dirty="0"/>
          </a:p>
        </p:txBody>
      </p:sp>
      <p:sp>
        <p:nvSpPr>
          <p:cNvPr id="30" name="Flecha derecha 29"/>
          <p:cNvSpPr/>
          <p:nvPr/>
        </p:nvSpPr>
        <p:spPr>
          <a:xfrm>
            <a:off x="2363788" y="3415582"/>
            <a:ext cx="576064" cy="6111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1" name="Flecha derecha 30"/>
          <p:cNvSpPr/>
          <p:nvPr/>
        </p:nvSpPr>
        <p:spPr>
          <a:xfrm>
            <a:off x="2313556" y="1700808"/>
            <a:ext cx="576064" cy="6111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2" name="Flecha derecha 31"/>
          <p:cNvSpPr/>
          <p:nvPr/>
        </p:nvSpPr>
        <p:spPr>
          <a:xfrm>
            <a:off x="2483768" y="5130356"/>
            <a:ext cx="576064" cy="6111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CuadroTexto 3"/>
          <p:cNvSpPr txBox="1"/>
          <p:nvPr/>
        </p:nvSpPr>
        <p:spPr>
          <a:xfrm>
            <a:off x="209862" y="6211669"/>
            <a:ext cx="3372787" cy="646331"/>
          </a:xfrm>
          <a:prstGeom prst="rect">
            <a:avLst/>
          </a:prstGeom>
          <a:noFill/>
        </p:spPr>
        <p:txBody>
          <a:bodyPr wrap="square" rtlCol="0">
            <a:spAutoFit/>
          </a:bodyPr>
          <a:lstStyle/>
          <a:p>
            <a:r>
              <a:rPr lang="es-EC" sz="1200" b="1" dirty="0" smtClean="0"/>
              <a:t>Fuente</a:t>
            </a:r>
            <a:r>
              <a:rPr lang="es-EC" sz="1200" dirty="0" smtClean="0"/>
              <a:t>:</a:t>
            </a:r>
          </a:p>
          <a:p>
            <a:r>
              <a:rPr lang="es-EC" sz="1200" dirty="0" smtClean="0"/>
              <a:t>Jurado, 2008</a:t>
            </a:r>
          </a:p>
          <a:p>
            <a:r>
              <a:rPr lang="es-EC" sz="1200" dirty="0" err="1" smtClean="0"/>
              <a:t>Eurachem</a:t>
            </a:r>
            <a:r>
              <a:rPr lang="es-EC" sz="1200" dirty="0" smtClean="0"/>
              <a:t>, 2005</a:t>
            </a:r>
            <a:endParaRPr lang="es-EC" sz="1200" dirty="0"/>
          </a:p>
        </p:txBody>
      </p:sp>
    </p:spTree>
    <p:extLst>
      <p:ext uri="{BB962C8B-B14F-4D97-AF65-F5344CB8AC3E}">
        <p14:creationId xmlns:p14="http://schemas.microsoft.com/office/powerpoint/2010/main" val="290580502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2250</TotalTime>
  <Words>2722</Words>
  <Application>Microsoft Office PowerPoint</Application>
  <PresentationFormat>Presentación en pantalla (4:3)</PresentationFormat>
  <Paragraphs>487</Paragraphs>
  <Slides>56</Slides>
  <Notes>0</Notes>
  <HiddenSlides>0</HiddenSlides>
  <MMClips>0</MMClips>
  <ScaleCrop>false</ScaleCrop>
  <HeadingPairs>
    <vt:vector size="8" baseType="variant">
      <vt:variant>
        <vt:lpstr>Fuentes usadas</vt:lpstr>
      </vt:variant>
      <vt:variant>
        <vt:i4>10</vt:i4>
      </vt:variant>
      <vt:variant>
        <vt:lpstr>Tema</vt:lpstr>
      </vt:variant>
      <vt:variant>
        <vt:i4>1</vt:i4>
      </vt:variant>
      <vt:variant>
        <vt:lpstr>Servidores OLE incrustados</vt:lpstr>
      </vt:variant>
      <vt:variant>
        <vt:i4>3</vt:i4>
      </vt:variant>
      <vt:variant>
        <vt:lpstr>Títulos de diapositiva</vt:lpstr>
      </vt:variant>
      <vt:variant>
        <vt:i4>56</vt:i4>
      </vt:variant>
    </vt:vector>
  </HeadingPairs>
  <TitlesOfParts>
    <vt:vector size="70" baseType="lpstr">
      <vt:lpstr>MS Mincho</vt:lpstr>
      <vt:lpstr>Arial</vt:lpstr>
      <vt:lpstr>Arial Black</vt:lpstr>
      <vt:lpstr>Calibri</vt:lpstr>
      <vt:lpstr>Calibri Light</vt:lpstr>
      <vt:lpstr>Cambria Math</vt:lpstr>
      <vt:lpstr>Helv</vt:lpstr>
      <vt:lpstr>Maiandra GD</vt:lpstr>
      <vt:lpstr>Tahoma</vt:lpstr>
      <vt:lpstr>Times New Roman</vt:lpstr>
      <vt:lpstr>Tema de Office</vt:lpstr>
      <vt:lpstr>CorelDRAW</vt:lpstr>
      <vt:lpstr>Hoja de cálculo</vt:lpstr>
      <vt:lpstr>Documento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REVISIÓN DE LITERATURA Qué es calidad de agua de riego</vt:lpstr>
      <vt:lpstr>Factores que afectan la calidad del agua de Riego</vt:lpstr>
      <vt:lpstr>Criterios propuestos por la Organización de las Naciones Unidas para la Alimentación y la Agricultura (FAO)</vt:lpstr>
      <vt:lpstr>Criterios de la calidad del agua de riego del Ministerio del Ambiente Ecuatoriano (MAE)</vt:lpstr>
      <vt:lpstr>                                           REVISIÓN DE LITERATURA Coliformes totales</vt:lpstr>
      <vt:lpstr>                                           REVISIÓN DE LITERATURA Escherichia coli</vt:lpstr>
      <vt:lpstr>METODOLOGÍA UBICACIÓN DEL SITIO DE ESTUDIO</vt:lpstr>
      <vt:lpstr>                                                             METODOLOGÍA Ubicación geográfica de los sitios de muestreo en el canal secundario Pifo – Puembo del Sistema de Riego El Pisque  </vt:lpstr>
      <vt:lpstr>                                                                METODOLOGÍA Proceso  para la determinación de metales en el agua de riego </vt:lpstr>
      <vt:lpstr>                                                                  METODOLOGÍA Proceso  para la validación de metales en agua</vt:lpstr>
      <vt:lpstr>                                                                  METODOLOGÍA </vt:lpstr>
      <vt:lpstr>                                                                METODOLOGÍA </vt:lpstr>
      <vt:lpstr>                                                                METODOLOGÍA Determinación de coliformes totales y E. coli  mediante la  técnica del NMP </vt:lpstr>
      <vt:lpstr>                                                            METODOLOGÍA Diseño experimental</vt:lpstr>
      <vt:lpstr>Presentación de PowerPoint</vt:lpstr>
      <vt:lpstr>Presentación de PowerPoint</vt:lpstr>
      <vt:lpstr>                                                                RESULTADOS Curva de calibración de Calcio</vt:lpstr>
      <vt:lpstr>                                             RESULTADOS Validación de métodos analíticos- calcio </vt:lpstr>
      <vt:lpstr>                                             RESULTADOS Validación de métodos analíticos- magnesio </vt:lpstr>
      <vt:lpstr>                                             RESULTADOS Validación de métodos analíticos- sodio </vt:lpstr>
      <vt:lpstr>                                             RESULTADOS Validación de métodos analíticos- potasio </vt:lpstr>
      <vt:lpstr>                                             RESULTADOS Validación de métodos analíticos- cobre </vt:lpstr>
      <vt:lpstr>                                             RESULTADOS Validación de métodos analíticos- hierro </vt:lpstr>
      <vt:lpstr>                                             RESULTADOS Validación de métodos analíticos- manganeso </vt:lpstr>
      <vt:lpstr>                                             RESULTADOS Validación de métodos analíticos- zinc </vt:lpstr>
      <vt:lpstr>Presentación de PowerPoint</vt:lpstr>
      <vt:lpstr>                                                           RESULTADOS Variabilidad promedio de los parámetros de calidad del agua de riego </vt:lpstr>
      <vt:lpstr>                                                                                       RESULTADOS Variabilidad promedio de los parámetros de calidad del agua de riego</vt:lpstr>
      <vt:lpstr>                                                           RESULTADOS Variabilidad promedio de los parámetros de calidad del agua de riego </vt:lpstr>
      <vt:lpstr>                                                           RESULTADOS Variabilidad promedio de los parámetros de calidad del agua de riego </vt:lpstr>
      <vt:lpstr>                                                           RESULTADOS Variabilidad promedio de los parámetros de calidad del agua de riego </vt:lpstr>
      <vt:lpstr>                                                                   RESULTADOS Directrices propuestas por la FAO para las interpretaciones de la calidad del agua de riego </vt:lpstr>
      <vt:lpstr>                                                                   RESULTADOS Directrices propuestas por la FAO para las interpretaciones de la calidad del agua de riego </vt:lpstr>
      <vt:lpstr>Presentación de PowerPoint</vt:lpstr>
      <vt:lpstr>                                                           RESULTADOS Determinación de coliformes totales y E. coli</vt:lpstr>
      <vt:lpstr>DISCUSIÓN</vt:lpstr>
      <vt:lpstr>Presentación de PowerPoint</vt:lpstr>
      <vt:lpstr>CONCLUSIONES</vt:lpstr>
      <vt:lpstr>CONCLUSIONES</vt:lpstr>
      <vt:lpstr>CONCLUSIONES</vt:lpstr>
      <vt:lpstr>CONCLUSIONES</vt:lpstr>
      <vt:lpstr>RECOMENDACIONES</vt:lpstr>
      <vt:lpstr>RECOMENDACIONES</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leonardo ojeda gomez</dc:creator>
  <cp:lastModifiedBy>leonardo ojeda gomez</cp:lastModifiedBy>
  <cp:revision>146</cp:revision>
  <dcterms:modified xsi:type="dcterms:W3CDTF">2017-05-22T13:22:27Z</dcterms:modified>
</cp:coreProperties>
</file>