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85" r:id="rId2"/>
    <p:sldId id="273" r:id="rId3"/>
    <p:sldId id="258" r:id="rId4"/>
    <p:sldId id="276" r:id="rId5"/>
    <p:sldId id="275" r:id="rId6"/>
    <p:sldId id="288" r:id="rId7"/>
    <p:sldId id="289" r:id="rId8"/>
    <p:sldId id="286" r:id="rId9"/>
    <p:sldId id="287" r:id="rId10"/>
    <p:sldId id="290" r:id="rId11"/>
    <p:sldId id="291" r:id="rId12"/>
    <p:sldId id="293" r:id="rId13"/>
    <p:sldId id="295" r:id="rId14"/>
    <p:sldId id="316" r:id="rId15"/>
    <p:sldId id="317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4" r:id="rId34"/>
    <p:sldId id="315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4" Type="http://schemas.openxmlformats.org/officeDocument/2006/relationships/image" Target="../media/image7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72.png"/><Relationship Id="rId4" Type="http://schemas.openxmlformats.org/officeDocument/2006/relationships/image" Target="../media/image75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Relationship Id="rId4" Type="http://schemas.openxmlformats.org/officeDocument/2006/relationships/image" Target="../media/image7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4" Type="http://schemas.openxmlformats.org/officeDocument/2006/relationships/image" Target="../media/image7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72.png"/><Relationship Id="rId4" Type="http://schemas.openxmlformats.org/officeDocument/2006/relationships/image" Target="../media/image75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Relationship Id="rId4" Type="http://schemas.openxmlformats.org/officeDocument/2006/relationships/image" Target="../media/image7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7F5B-52BC-4FFC-871F-2B7809071D73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79C9A5F5-54EB-41BF-9722-AFADAE939735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Cumplimiento </a:t>
          </a:r>
        </a:p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Ejecución</a:t>
          </a:r>
        </a:p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Aplicación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60515-6743-4133-BAD6-5510978421C4}" type="parTrans" cxnId="{72F4ADBB-D811-4238-ABE4-535E808BF05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EABE1-AD8D-43E7-9260-DAC408D9FD81}" type="sibTrans" cxnId="{72F4ADBB-D811-4238-ABE4-535E808BF05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BAA7E-337D-44E4-ABB2-8C63200870A3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RSE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2E856-2B4A-4C2C-B86F-F9353365A52D}" type="parTrans" cxnId="{75671AAE-D7F1-4A8E-8882-30550A2E85C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4CF31-447F-4DA7-A78A-69EF8B7BBDB8}" type="sibTrans" cxnId="{75671AAE-D7F1-4A8E-8882-30550A2E85C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663A6-3B59-4D32-AAB5-958209E0F011}">
      <dgm:prSet phldrT="[Texto]" phldr="1"/>
      <dgm:spPr/>
      <dgm:t>
        <a:bodyPr/>
        <a:lstStyle/>
        <a:p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FEC32-8FDA-4BDC-88ED-BE0E99E304B7}" type="sibTrans" cxnId="{EC7897B8-F131-4093-9596-CBC551881F0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E5BF3-8C50-4334-8251-BF9248E50C58}" type="parTrans" cxnId="{EC7897B8-F131-4093-9596-CBC551881F0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329C3-48F5-4F67-AF3E-F12E882E94A6}" type="pres">
      <dgm:prSet presAssocID="{95CC7F5B-52BC-4FFC-871F-2B7809071D7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D994502-6FE7-4F3E-8E6E-F5EC27162AFE}" type="pres">
      <dgm:prSet presAssocID="{79C9A5F5-54EB-41BF-9722-AFADAE939735}" presName="composite" presStyleCnt="0"/>
      <dgm:spPr/>
    </dgm:pt>
    <dgm:pt modelId="{DE29A459-96CF-4ABF-ADBF-F9578F74B757}" type="pres">
      <dgm:prSet presAssocID="{79C9A5F5-54EB-41BF-9722-AFADAE939735}" presName="LShape" presStyleLbl="alignNode1" presStyleIdx="0" presStyleCnt="5"/>
      <dgm:spPr/>
    </dgm:pt>
    <dgm:pt modelId="{8E793F0B-DC23-48F1-920F-65854EC11E74}" type="pres">
      <dgm:prSet presAssocID="{79C9A5F5-54EB-41BF-9722-AFADAE93973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3C7D5-5AC6-460D-B705-C2DB59250C9F}" type="pres">
      <dgm:prSet presAssocID="{79C9A5F5-54EB-41BF-9722-AFADAE939735}" presName="Triangle" presStyleLbl="alignNode1" presStyleIdx="1" presStyleCnt="5"/>
      <dgm:spPr/>
    </dgm:pt>
    <dgm:pt modelId="{5867D20D-874A-44C2-A28C-159BA0B1729D}" type="pres">
      <dgm:prSet presAssocID="{742EABE1-AD8D-43E7-9260-DAC408D9FD81}" presName="sibTrans" presStyleCnt="0"/>
      <dgm:spPr/>
    </dgm:pt>
    <dgm:pt modelId="{D9B704E1-100F-42D4-8BC5-A13C9BA4AAF9}" type="pres">
      <dgm:prSet presAssocID="{742EABE1-AD8D-43E7-9260-DAC408D9FD81}" presName="space" presStyleCnt="0"/>
      <dgm:spPr/>
    </dgm:pt>
    <dgm:pt modelId="{0AF0C37B-1A01-49CB-97A8-D8F666977D7E}" type="pres">
      <dgm:prSet presAssocID="{8DCBAA7E-337D-44E4-ABB2-8C63200870A3}" presName="composite" presStyleCnt="0"/>
      <dgm:spPr/>
    </dgm:pt>
    <dgm:pt modelId="{CA7431D3-2538-45C2-9EF5-CDA58AA0B9A1}" type="pres">
      <dgm:prSet presAssocID="{8DCBAA7E-337D-44E4-ABB2-8C63200870A3}" presName="LShape" presStyleLbl="alignNode1" presStyleIdx="2" presStyleCnt="5"/>
      <dgm:spPr/>
    </dgm:pt>
    <dgm:pt modelId="{FE2DE4B0-8DCA-466D-94B0-E59D69D87D21}" type="pres">
      <dgm:prSet presAssocID="{8DCBAA7E-337D-44E4-ABB2-8C63200870A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FB43E-4A04-4817-B72E-DAEBFC7EC7A2}" type="pres">
      <dgm:prSet presAssocID="{8DCBAA7E-337D-44E4-ABB2-8C63200870A3}" presName="Triangle" presStyleLbl="alignNode1" presStyleIdx="3" presStyleCnt="5"/>
      <dgm:spPr/>
    </dgm:pt>
    <dgm:pt modelId="{627B3EC0-DCBF-4333-8691-0BE83D6EF1C1}" type="pres">
      <dgm:prSet presAssocID="{0564CF31-447F-4DA7-A78A-69EF8B7BBDB8}" presName="sibTrans" presStyleCnt="0"/>
      <dgm:spPr/>
    </dgm:pt>
    <dgm:pt modelId="{A26F603F-083C-4FCB-83F7-B53106A02C03}" type="pres">
      <dgm:prSet presAssocID="{0564CF31-447F-4DA7-A78A-69EF8B7BBDB8}" presName="space" presStyleCnt="0"/>
      <dgm:spPr/>
    </dgm:pt>
    <dgm:pt modelId="{2DD142CD-D395-4B33-BED7-E8D95DA7C011}" type="pres">
      <dgm:prSet presAssocID="{6E9663A6-3B59-4D32-AAB5-958209E0F011}" presName="composite" presStyleCnt="0"/>
      <dgm:spPr/>
    </dgm:pt>
    <dgm:pt modelId="{5A0B1C6D-33C6-4A84-9935-CD66DD1E5E4C}" type="pres">
      <dgm:prSet presAssocID="{6E9663A6-3B59-4D32-AAB5-958209E0F011}" presName="LShape" presStyleLbl="alignNode1" presStyleIdx="4" presStyleCnt="5"/>
      <dgm:spPr/>
    </dgm:pt>
    <dgm:pt modelId="{08A53348-D38C-4203-9EDA-CFEBD2ABC8F6}" type="pres">
      <dgm:prSet presAssocID="{6E9663A6-3B59-4D32-AAB5-958209E0F01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324841-C5B4-480D-A95C-D347384076C8}" type="presOf" srcId="{79C9A5F5-54EB-41BF-9722-AFADAE939735}" destId="{8E793F0B-DC23-48F1-920F-65854EC11E74}" srcOrd="0" destOrd="0" presId="urn:microsoft.com/office/officeart/2009/3/layout/StepUpProcess"/>
    <dgm:cxn modelId="{78DB0E1D-CEAE-47B9-B508-B39076D75F30}" type="presOf" srcId="{95CC7F5B-52BC-4FFC-871F-2B7809071D73}" destId="{70B329C3-48F5-4F67-AF3E-F12E882E94A6}" srcOrd="0" destOrd="0" presId="urn:microsoft.com/office/officeart/2009/3/layout/StepUpProcess"/>
    <dgm:cxn modelId="{F6AC0589-FA1A-4746-B7AE-5CBDEAFF78C1}" type="presOf" srcId="{6E9663A6-3B59-4D32-AAB5-958209E0F011}" destId="{08A53348-D38C-4203-9EDA-CFEBD2ABC8F6}" srcOrd="0" destOrd="0" presId="urn:microsoft.com/office/officeart/2009/3/layout/StepUpProcess"/>
    <dgm:cxn modelId="{7C830746-0F1D-4A66-8C7A-33ECF2474576}" type="presOf" srcId="{8DCBAA7E-337D-44E4-ABB2-8C63200870A3}" destId="{FE2DE4B0-8DCA-466D-94B0-E59D69D87D21}" srcOrd="0" destOrd="0" presId="urn:microsoft.com/office/officeart/2009/3/layout/StepUpProcess"/>
    <dgm:cxn modelId="{EC7897B8-F131-4093-9596-CBC551881F04}" srcId="{95CC7F5B-52BC-4FFC-871F-2B7809071D73}" destId="{6E9663A6-3B59-4D32-AAB5-958209E0F011}" srcOrd="2" destOrd="0" parTransId="{23FE5BF3-8C50-4334-8251-BF9248E50C58}" sibTransId="{FDFFEC32-8FDA-4BDC-88ED-BE0E99E304B7}"/>
    <dgm:cxn modelId="{75671AAE-D7F1-4A8E-8882-30550A2E85CD}" srcId="{95CC7F5B-52BC-4FFC-871F-2B7809071D73}" destId="{8DCBAA7E-337D-44E4-ABB2-8C63200870A3}" srcOrd="1" destOrd="0" parTransId="{10B2E856-2B4A-4C2C-B86F-F9353365A52D}" sibTransId="{0564CF31-447F-4DA7-A78A-69EF8B7BBDB8}"/>
    <dgm:cxn modelId="{72F4ADBB-D811-4238-ABE4-535E808BF055}" srcId="{95CC7F5B-52BC-4FFC-871F-2B7809071D73}" destId="{79C9A5F5-54EB-41BF-9722-AFADAE939735}" srcOrd="0" destOrd="0" parTransId="{A3D60515-6743-4133-BAD6-5510978421C4}" sibTransId="{742EABE1-AD8D-43E7-9260-DAC408D9FD81}"/>
    <dgm:cxn modelId="{D6A38957-897A-4399-B460-C5233525F7FB}" type="presParOf" srcId="{70B329C3-48F5-4F67-AF3E-F12E882E94A6}" destId="{6D994502-6FE7-4F3E-8E6E-F5EC27162AFE}" srcOrd="0" destOrd="0" presId="urn:microsoft.com/office/officeart/2009/3/layout/StepUpProcess"/>
    <dgm:cxn modelId="{7460F801-3820-410F-A103-5B1AA0C30084}" type="presParOf" srcId="{6D994502-6FE7-4F3E-8E6E-F5EC27162AFE}" destId="{DE29A459-96CF-4ABF-ADBF-F9578F74B757}" srcOrd="0" destOrd="0" presId="urn:microsoft.com/office/officeart/2009/3/layout/StepUpProcess"/>
    <dgm:cxn modelId="{440D4683-63D3-4BF0-A222-96F7E574D33F}" type="presParOf" srcId="{6D994502-6FE7-4F3E-8E6E-F5EC27162AFE}" destId="{8E793F0B-DC23-48F1-920F-65854EC11E74}" srcOrd="1" destOrd="0" presId="urn:microsoft.com/office/officeart/2009/3/layout/StepUpProcess"/>
    <dgm:cxn modelId="{43BFFEE3-40B4-431A-9C67-DA764B7CD3AD}" type="presParOf" srcId="{6D994502-6FE7-4F3E-8E6E-F5EC27162AFE}" destId="{10C3C7D5-5AC6-460D-B705-C2DB59250C9F}" srcOrd="2" destOrd="0" presId="urn:microsoft.com/office/officeart/2009/3/layout/StepUpProcess"/>
    <dgm:cxn modelId="{AB32AC33-0CDF-499C-9CB0-E43D0039FB10}" type="presParOf" srcId="{70B329C3-48F5-4F67-AF3E-F12E882E94A6}" destId="{5867D20D-874A-44C2-A28C-159BA0B1729D}" srcOrd="1" destOrd="0" presId="urn:microsoft.com/office/officeart/2009/3/layout/StepUpProcess"/>
    <dgm:cxn modelId="{69822A03-6C7A-4E04-A08C-FF2A39FB31C6}" type="presParOf" srcId="{5867D20D-874A-44C2-A28C-159BA0B1729D}" destId="{D9B704E1-100F-42D4-8BC5-A13C9BA4AAF9}" srcOrd="0" destOrd="0" presId="urn:microsoft.com/office/officeart/2009/3/layout/StepUpProcess"/>
    <dgm:cxn modelId="{515619A0-1A9B-4266-8195-93FE6B26A507}" type="presParOf" srcId="{70B329C3-48F5-4F67-AF3E-F12E882E94A6}" destId="{0AF0C37B-1A01-49CB-97A8-D8F666977D7E}" srcOrd="2" destOrd="0" presId="urn:microsoft.com/office/officeart/2009/3/layout/StepUpProcess"/>
    <dgm:cxn modelId="{BE556D67-117C-4A41-8644-09FB47661F7C}" type="presParOf" srcId="{0AF0C37B-1A01-49CB-97A8-D8F666977D7E}" destId="{CA7431D3-2538-45C2-9EF5-CDA58AA0B9A1}" srcOrd="0" destOrd="0" presId="urn:microsoft.com/office/officeart/2009/3/layout/StepUpProcess"/>
    <dgm:cxn modelId="{30A2139A-F425-4D85-83DA-44446904A370}" type="presParOf" srcId="{0AF0C37B-1A01-49CB-97A8-D8F666977D7E}" destId="{FE2DE4B0-8DCA-466D-94B0-E59D69D87D21}" srcOrd="1" destOrd="0" presId="urn:microsoft.com/office/officeart/2009/3/layout/StepUpProcess"/>
    <dgm:cxn modelId="{D5B85E21-2FD5-4DC1-909C-8D192D1DEC29}" type="presParOf" srcId="{0AF0C37B-1A01-49CB-97A8-D8F666977D7E}" destId="{A3EFB43E-4A04-4817-B72E-DAEBFC7EC7A2}" srcOrd="2" destOrd="0" presId="urn:microsoft.com/office/officeart/2009/3/layout/StepUpProcess"/>
    <dgm:cxn modelId="{3432C9EA-A9C5-4652-A96E-91707F1B2954}" type="presParOf" srcId="{70B329C3-48F5-4F67-AF3E-F12E882E94A6}" destId="{627B3EC0-DCBF-4333-8691-0BE83D6EF1C1}" srcOrd="3" destOrd="0" presId="urn:microsoft.com/office/officeart/2009/3/layout/StepUpProcess"/>
    <dgm:cxn modelId="{1C4DE401-771C-41F7-9331-BEEF5BDF2063}" type="presParOf" srcId="{627B3EC0-DCBF-4333-8691-0BE83D6EF1C1}" destId="{A26F603F-083C-4FCB-83F7-B53106A02C03}" srcOrd="0" destOrd="0" presId="urn:microsoft.com/office/officeart/2009/3/layout/StepUpProcess"/>
    <dgm:cxn modelId="{C7394A7D-2AB4-4386-BB20-15997F20D597}" type="presParOf" srcId="{70B329C3-48F5-4F67-AF3E-F12E882E94A6}" destId="{2DD142CD-D395-4B33-BED7-E8D95DA7C011}" srcOrd="4" destOrd="0" presId="urn:microsoft.com/office/officeart/2009/3/layout/StepUpProcess"/>
    <dgm:cxn modelId="{5DA3766C-C9DF-4856-A773-922285F8AFBB}" type="presParOf" srcId="{2DD142CD-D395-4B33-BED7-E8D95DA7C011}" destId="{5A0B1C6D-33C6-4A84-9935-CD66DD1E5E4C}" srcOrd="0" destOrd="0" presId="urn:microsoft.com/office/officeart/2009/3/layout/StepUpProcess"/>
    <dgm:cxn modelId="{672C9046-3DAD-4390-A081-5FF676AED71F}" type="presParOf" srcId="{2DD142CD-D395-4B33-BED7-E8D95DA7C011}" destId="{08A53348-D38C-4203-9EDA-CFEBD2ABC8F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1FF715-D2C1-4B20-B847-C9188B2B3227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47A264-720B-42C3-9171-2060C2545C55}">
      <dgm:prSet phldrT="[Texto]" custT="1"/>
      <dgm:spPr>
        <a:xfrm>
          <a:off x="864092" y="5112570"/>
          <a:ext cx="242248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Norma SG21:2008.</a:t>
          </a:r>
          <a:endParaRPr lang="es-ES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FBAE78-29C0-4C08-8161-737539F51AE1}" type="parTrans" cxnId="{F5FDF949-0941-4473-9E27-78AAB5CEA9E5}">
      <dgm:prSet/>
      <dgm:spPr/>
      <dgm:t>
        <a:bodyPr/>
        <a:lstStyle/>
        <a:p>
          <a:endParaRPr lang="es-ES"/>
        </a:p>
      </dgm:t>
    </dgm:pt>
    <dgm:pt modelId="{4CE3705D-3BD5-4176-B035-634AA6043C1E}" type="sibTrans" cxnId="{F5FDF949-0941-4473-9E27-78AAB5CEA9E5}">
      <dgm:prSet/>
      <dgm:spPr>
        <a:xfrm>
          <a:off x="156617" y="4324528"/>
          <a:ext cx="988312" cy="988348"/>
        </a:xfr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EB5074-DAC2-4976-AC5C-3F71200220AB}">
      <dgm:prSet phldrT="[Texto]" custT="1"/>
      <dgm:spPr>
        <a:xfrm>
          <a:off x="2736314" y="4104454"/>
          <a:ext cx="2772583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Población objeto estudio-82%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27D17A-9500-4A3D-8FBA-AF45B577862C}" type="parTrans" cxnId="{B5578C10-A354-433B-A5D0-25D0F49B6343}">
      <dgm:prSet/>
      <dgm:spPr/>
      <dgm:t>
        <a:bodyPr/>
        <a:lstStyle/>
        <a:p>
          <a:endParaRPr lang="es-ES"/>
        </a:p>
      </dgm:t>
    </dgm:pt>
    <dgm:pt modelId="{27BF0DD5-13E3-40D2-B138-5BF7A8FD1ACF}" type="sibTrans" cxnId="{B5578C10-A354-433B-A5D0-25D0F49B6343}">
      <dgm:prSet/>
      <dgm:spPr>
        <a:xfrm>
          <a:off x="2069804" y="3634602"/>
          <a:ext cx="988312" cy="988348"/>
        </a:xfr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</dgm:spPr>
      <dgm:t>
        <a:bodyPr/>
        <a:lstStyle/>
        <a:p>
          <a:endParaRPr lang="es-ES"/>
        </a:p>
      </dgm:t>
    </dgm:pt>
    <dgm:pt modelId="{20FB3B0A-53EA-4ACE-9395-44B759F0EEC2}">
      <dgm:prSet phldrT="[Texto]" custT="1"/>
      <dgm:spPr>
        <a:xfrm>
          <a:off x="3321123" y="3026392"/>
          <a:ext cx="243951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b="0" i="0" u="none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Prácticas de RSE esporádicas.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211F30-94C9-41B4-AB8D-0503311A50C2}" type="parTrans" cxnId="{263CB549-BB89-4B25-B561-28B35CC68245}">
      <dgm:prSet/>
      <dgm:spPr/>
      <dgm:t>
        <a:bodyPr/>
        <a:lstStyle/>
        <a:p>
          <a:endParaRPr lang="es-ES"/>
        </a:p>
      </dgm:t>
    </dgm:pt>
    <dgm:pt modelId="{912D59AD-E906-43CA-AE5B-281428EE9A0D}" type="sibTrans" cxnId="{263CB549-BB89-4B25-B561-28B35CC68245}">
      <dgm:prSet/>
      <dgm:spPr>
        <a:xfrm>
          <a:off x="2880323" y="2520284"/>
          <a:ext cx="988312" cy="988348"/>
        </a:xfr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9456F8E-26DC-4670-993D-91C6C7EE7741}">
      <dgm:prSet phldrT="[Texto]" custT="1"/>
      <dgm:spPr>
        <a:xfrm>
          <a:off x="3832699" y="1730267"/>
          <a:ext cx="2131362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</a:t>
          </a:r>
          <a:r>
            <a:rPr lang="es-ES" sz="16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GESR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F2B97D-A95A-4597-AE38-8F1AB8574C10}" type="parTrans" cxnId="{AA376F9F-7487-42E6-A0C7-1612FCEAB62E}">
      <dgm:prSet/>
      <dgm:spPr/>
      <dgm:t>
        <a:bodyPr/>
        <a:lstStyle/>
        <a:p>
          <a:endParaRPr lang="es-ES"/>
        </a:p>
      </dgm:t>
    </dgm:pt>
    <dgm:pt modelId="{FAB92DA4-51A3-427F-BC5D-498430E986C1}" type="sibTrans" cxnId="{AA376F9F-7487-42E6-A0C7-1612FCEAB62E}">
      <dgm:prSet/>
      <dgm:spPr>
        <a:xfrm>
          <a:off x="3241905" y="1250498"/>
          <a:ext cx="988312" cy="988348"/>
        </a:xfr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671B70-4C62-48AF-8D2A-EB23DA468636}" type="pres">
      <dgm:prSet presAssocID="{B81FF715-D2C1-4B20-B847-C9188B2B32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E01F93C-DC97-424D-B66B-868E6DE9EDDA}" type="pres">
      <dgm:prSet presAssocID="{B81FF715-D2C1-4B20-B847-C9188B2B3227}" presName="dot1" presStyleLbl="alignNode1" presStyleIdx="0" presStyleCnt="13"/>
      <dgm:spPr>
        <a:xfrm>
          <a:off x="1993324" y="443850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AF76535-1E2A-4090-92E4-96FA5D85B8D3}" type="pres">
      <dgm:prSet presAssocID="{B81FF715-D2C1-4B20-B847-C9188B2B3227}" presName="dot2" presStyleLbl="alignNode1" presStyleIdx="1" presStyleCnt="13"/>
      <dgm:spPr>
        <a:xfrm>
          <a:off x="1772776" y="453906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797740C-CFCE-4125-96CE-8C1DE625D748}" type="pres">
      <dgm:prSet presAssocID="{B81FF715-D2C1-4B20-B847-C9188B2B3227}" presName="dot3" presStyleLbl="alignNode1" presStyleIdx="2" presStyleCnt="13"/>
      <dgm:spPr>
        <a:xfrm>
          <a:off x="1545708" y="4621857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5F2326D2-8581-4F4B-B93D-2E09B6DE4A63}" type="pres">
      <dgm:prSet presAssocID="{B81FF715-D2C1-4B20-B847-C9188B2B3227}" presName="dot4" presStyleLbl="alignNode1" presStyleIdx="3" presStyleCnt="13"/>
      <dgm:spPr>
        <a:xfrm>
          <a:off x="1312118" y="468640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C69782C7-92C7-4F14-A922-36E1A345CE43}" type="pres">
      <dgm:prSet presAssocID="{B81FF715-D2C1-4B20-B847-C9188B2B3227}" presName="dot5" presStyleLbl="alignNode1" presStyleIdx="4" presStyleCnt="13"/>
      <dgm:spPr>
        <a:xfrm>
          <a:off x="3024322" y="359842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7BD4E3B7-54B7-4081-9700-5428E2A7E4A1}" type="pres">
      <dgm:prSet presAssocID="{B81FF715-D2C1-4B20-B847-C9188B2B3227}" presName="dot6" presStyleLbl="alignNode1" presStyleIdx="5" presStyleCnt="13"/>
      <dgm:spPr>
        <a:xfrm>
          <a:off x="3612448" y="236591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70CF561-C01E-49A0-84FE-0230610DF8E7}" type="pres">
      <dgm:prSet presAssocID="{B81FF715-D2C1-4B20-B847-C9188B2B3227}" presName="dotArrow1" presStyleLbl="alignNode1" presStyleIdx="6" presStyleCnt="13"/>
      <dgm:spPr>
        <a:xfrm>
          <a:off x="3453559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4F78819-C282-4A57-92D1-FEF8E3DC616D}" type="pres">
      <dgm:prSet presAssocID="{B81FF715-D2C1-4B20-B847-C9188B2B3227}" presName="dotArrow2" presStyleLbl="alignNode1" presStyleIdx="7" presStyleCnt="13"/>
      <dgm:spPr>
        <a:xfrm>
          <a:off x="3594662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95052BE-E793-4AE7-A9B0-57C8981D3DC9}" type="pres">
      <dgm:prSet presAssocID="{B81FF715-D2C1-4B20-B847-C9188B2B3227}" presName="dotArrow3" presStyleLbl="alignNode1" presStyleIdx="8" presStyleCnt="13"/>
      <dgm:spPr>
        <a:xfrm>
          <a:off x="3735765" y="62777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241414D-49A4-4FD1-B23A-7ADD26D135B1}" type="pres">
      <dgm:prSet presAssocID="{B81FF715-D2C1-4B20-B847-C9188B2B3227}" presName="dotArrow4" presStyleLbl="alignNode1" presStyleIdx="9" presStyleCnt="13"/>
      <dgm:spPr>
        <a:xfrm>
          <a:off x="3876867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B60EC40E-C7B7-479D-87C7-FECD1580DFDB}" type="pres">
      <dgm:prSet presAssocID="{B81FF715-D2C1-4B20-B847-C9188B2B3227}" presName="dotArrow5" presStyleLbl="alignNode1" presStyleIdx="10" presStyleCnt="13"/>
      <dgm:spPr>
        <a:xfrm>
          <a:off x="4018563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13A754C2-DF3D-4BA2-A0F8-FAEABDFA5B67}" type="pres">
      <dgm:prSet presAssocID="{B81FF715-D2C1-4B20-B847-C9188B2B3227}" presName="dotArrow6" presStyleLbl="alignNode1" presStyleIdx="11" presStyleCnt="13"/>
      <dgm:spPr>
        <a:xfrm>
          <a:off x="3735765" y="839191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DF29B3F3-6D83-44BE-82E4-26037AE62A96}" type="pres">
      <dgm:prSet presAssocID="{B81FF715-D2C1-4B20-B847-C9188B2B3227}" presName="dotArrow7" presStyleLbl="alignNode1" presStyleIdx="12" presStyleCnt="13"/>
      <dgm:spPr>
        <a:xfrm>
          <a:off x="3735765" y="1050613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AA67F2EA-2709-4037-8B40-04FB9E9AAFE8}" type="pres">
      <dgm:prSet presAssocID="{B747A264-720B-42C3-9171-2060C2545C55}" presName="parTx1" presStyleLbl="node1" presStyleIdx="0" presStyleCnt="4" custScaleX="113659" custScaleY="128281" custLinFactNeighborX="12304" custLinFactNeighborY="53933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C254496-B2F1-4504-B084-5E5E0A6CBB27}" type="pres">
      <dgm:prSet presAssocID="{4CE3705D-3BD5-4176-B035-634AA6043C1E}" presName="picture1" presStyleCnt="0"/>
      <dgm:spPr/>
      <dgm:t>
        <a:bodyPr/>
        <a:lstStyle/>
        <a:p>
          <a:endParaRPr lang="es-ES"/>
        </a:p>
      </dgm:t>
    </dgm:pt>
    <dgm:pt modelId="{0338A127-0C39-41CA-9007-4EB73197CBB1}" type="pres">
      <dgm:prSet presAssocID="{4CE3705D-3BD5-4176-B035-634AA6043C1E}" presName="imageRepeatNode" presStyleLbl="fgImgPlace1" presStyleIdx="0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CAC4EC3-1DBE-450D-A9B8-203E4A4A4900}" type="pres">
      <dgm:prSet presAssocID="{73EB5074-DAC2-4976-AC5C-3F71200220AB}" presName="parTx2" presStyleLbl="node1" presStyleIdx="1" presStyleCnt="4" custScaleX="130085" custScaleY="128281" custLinFactNeighborX="18595" custLinFactNeighborY="-173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D0B7B48-E4F1-4D45-9244-BAC9493BAD43}" type="pres">
      <dgm:prSet presAssocID="{27BF0DD5-13E3-40D2-B138-5BF7A8FD1ACF}" presName="picture2" presStyleCnt="0"/>
      <dgm:spPr/>
      <dgm:t>
        <a:bodyPr/>
        <a:lstStyle/>
        <a:p>
          <a:endParaRPr lang="es-ES"/>
        </a:p>
      </dgm:t>
    </dgm:pt>
    <dgm:pt modelId="{E8142268-5E40-4644-B308-4460CE0934E7}" type="pres">
      <dgm:prSet presAssocID="{27BF0DD5-13E3-40D2-B138-5BF7A8FD1ACF}" presName="imageRepeatNode" presStyleLbl="fgImgPlace1" presStyleIdx="1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452D940-6664-42FD-8EE6-6A177B4B2CF7}" type="pres">
      <dgm:prSet presAssocID="{20FB3B0A-53EA-4ACE-9395-44B759F0EEC2}" presName="parTx3" presStyleLbl="node1" presStyleIdx="2" presStyleCnt="4" custScaleX="114458" custScaleY="128281" custLinFactNeighborX="5865" custLinFactNeighborY="985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345856C-91CC-4E01-8685-CCB9BC51368A}" type="pres">
      <dgm:prSet presAssocID="{912D59AD-E906-43CA-AE5B-281428EE9A0D}" presName="picture3" presStyleCnt="0"/>
      <dgm:spPr/>
      <dgm:t>
        <a:bodyPr/>
        <a:lstStyle/>
        <a:p>
          <a:endParaRPr lang="es-ES"/>
        </a:p>
      </dgm:t>
    </dgm:pt>
    <dgm:pt modelId="{51780F78-4779-4CFA-ADDA-5ED7F629C902}" type="pres">
      <dgm:prSet presAssocID="{912D59AD-E906-43CA-AE5B-281428EE9A0D}" presName="imageRepeatNode" presStyleLbl="fgImgPlace1" presStyleIdx="2" presStyleCnt="4" custLinFactNeighborX="-413" custLinFactNeighborY="-2665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E4A1E108-547B-4821-B2F7-02129A217384}" type="pres">
      <dgm:prSet presAssocID="{69456F8E-26DC-4670-993D-91C6C7EE7741}" presName="parTx4" presStyleLbl="node1" presStyleIdx="3" presStyleCnt="4" custScaleY="128281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71239AA-D439-48F6-847B-3D15E0DAC7EC}" type="pres">
      <dgm:prSet presAssocID="{FAB92DA4-51A3-427F-BC5D-498430E986C1}" presName="picture4" presStyleCnt="0"/>
      <dgm:spPr/>
      <dgm:t>
        <a:bodyPr/>
        <a:lstStyle/>
        <a:p>
          <a:endParaRPr lang="es-ES"/>
        </a:p>
      </dgm:t>
    </dgm:pt>
    <dgm:pt modelId="{8F15E14D-0313-43B5-837C-01CC00A36C0A}" type="pres">
      <dgm:prSet presAssocID="{FAB92DA4-51A3-427F-BC5D-498430E986C1}" presName="imageRepeatNode" presStyleLbl="fgImgPlace1" presStyleIdx="3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AA376F9F-7487-42E6-A0C7-1612FCEAB62E}" srcId="{B81FF715-D2C1-4B20-B847-C9188B2B3227}" destId="{69456F8E-26DC-4670-993D-91C6C7EE7741}" srcOrd="3" destOrd="0" parTransId="{07F2B97D-A95A-4597-AE38-8F1AB8574C10}" sibTransId="{FAB92DA4-51A3-427F-BC5D-498430E986C1}"/>
    <dgm:cxn modelId="{84D276C5-79C9-4C75-B591-90D408FE270F}" type="presOf" srcId="{27BF0DD5-13E3-40D2-B138-5BF7A8FD1ACF}" destId="{E8142268-5E40-4644-B308-4460CE0934E7}" srcOrd="0" destOrd="0" presId="urn:microsoft.com/office/officeart/2008/layout/AscendingPictureAccentProcess"/>
    <dgm:cxn modelId="{F5FDF949-0941-4473-9E27-78AAB5CEA9E5}" srcId="{B81FF715-D2C1-4B20-B847-C9188B2B3227}" destId="{B747A264-720B-42C3-9171-2060C2545C55}" srcOrd="0" destOrd="0" parTransId="{F3FBAE78-29C0-4C08-8161-737539F51AE1}" sibTransId="{4CE3705D-3BD5-4176-B035-634AA6043C1E}"/>
    <dgm:cxn modelId="{C03178FA-5261-4A83-9988-7823D375806F}" type="presOf" srcId="{912D59AD-E906-43CA-AE5B-281428EE9A0D}" destId="{51780F78-4779-4CFA-ADDA-5ED7F629C902}" srcOrd="0" destOrd="0" presId="urn:microsoft.com/office/officeart/2008/layout/AscendingPictureAccentProcess"/>
    <dgm:cxn modelId="{D0DDA451-08C6-4CFD-B728-F11A69201D49}" type="presOf" srcId="{B747A264-720B-42C3-9171-2060C2545C55}" destId="{AA67F2EA-2709-4037-8B40-04FB9E9AAFE8}" srcOrd="0" destOrd="0" presId="urn:microsoft.com/office/officeart/2008/layout/AscendingPictureAccentProcess"/>
    <dgm:cxn modelId="{A3948C8C-CB54-4B65-87AB-9A4270C0453D}" type="presOf" srcId="{20FB3B0A-53EA-4ACE-9395-44B759F0EEC2}" destId="{5452D940-6664-42FD-8EE6-6A177B4B2CF7}" srcOrd="0" destOrd="0" presId="urn:microsoft.com/office/officeart/2008/layout/AscendingPictureAccentProcess"/>
    <dgm:cxn modelId="{B5578C10-A354-433B-A5D0-25D0F49B6343}" srcId="{B81FF715-D2C1-4B20-B847-C9188B2B3227}" destId="{73EB5074-DAC2-4976-AC5C-3F71200220AB}" srcOrd="1" destOrd="0" parTransId="{9427D17A-9500-4A3D-8FBA-AF45B577862C}" sibTransId="{27BF0DD5-13E3-40D2-B138-5BF7A8FD1ACF}"/>
    <dgm:cxn modelId="{B1A39405-7154-45B4-AA92-0803929F10BE}" type="presOf" srcId="{4CE3705D-3BD5-4176-B035-634AA6043C1E}" destId="{0338A127-0C39-41CA-9007-4EB73197CBB1}" srcOrd="0" destOrd="0" presId="urn:microsoft.com/office/officeart/2008/layout/AscendingPictureAccentProcess"/>
    <dgm:cxn modelId="{C4096247-A5C4-4436-BDA0-90B336F4E4C4}" type="presOf" srcId="{FAB92DA4-51A3-427F-BC5D-498430E986C1}" destId="{8F15E14D-0313-43B5-837C-01CC00A36C0A}" srcOrd="0" destOrd="0" presId="urn:microsoft.com/office/officeart/2008/layout/AscendingPictureAccentProcess"/>
    <dgm:cxn modelId="{BC99ADE9-36F9-4879-8465-C73B374AEB2A}" type="presOf" srcId="{73EB5074-DAC2-4976-AC5C-3F71200220AB}" destId="{4CAC4EC3-1DBE-450D-A9B8-203E4A4A4900}" srcOrd="0" destOrd="0" presId="urn:microsoft.com/office/officeart/2008/layout/AscendingPictureAccentProcess"/>
    <dgm:cxn modelId="{00F3B2E8-FAF5-47C8-B69D-10261EA872E6}" type="presOf" srcId="{B81FF715-D2C1-4B20-B847-C9188B2B3227}" destId="{97671B70-4C62-48AF-8D2A-EB23DA468636}" srcOrd="0" destOrd="0" presId="urn:microsoft.com/office/officeart/2008/layout/AscendingPictureAccentProcess"/>
    <dgm:cxn modelId="{263CB549-BB89-4B25-B561-28B35CC68245}" srcId="{B81FF715-D2C1-4B20-B847-C9188B2B3227}" destId="{20FB3B0A-53EA-4ACE-9395-44B759F0EEC2}" srcOrd="2" destOrd="0" parTransId="{4B211F30-94C9-41B4-AB8D-0503311A50C2}" sibTransId="{912D59AD-E906-43CA-AE5B-281428EE9A0D}"/>
    <dgm:cxn modelId="{065CBA2E-1625-4046-8EAC-E5E7223599F7}" type="presOf" srcId="{69456F8E-26DC-4670-993D-91C6C7EE7741}" destId="{E4A1E108-547B-4821-B2F7-02129A217384}" srcOrd="0" destOrd="0" presId="urn:microsoft.com/office/officeart/2008/layout/AscendingPictureAccentProcess"/>
    <dgm:cxn modelId="{A36956B4-4556-4F66-895E-F7F8D3E82B47}" type="presParOf" srcId="{97671B70-4C62-48AF-8D2A-EB23DA468636}" destId="{FE01F93C-DC97-424D-B66B-868E6DE9EDDA}" srcOrd="0" destOrd="0" presId="urn:microsoft.com/office/officeart/2008/layout/AscendingPictureAccentProcess"/>
    <dgm:cxn modelId="{14869750-FAEE-495D-AE9E-BF4A6C42625B}" type="presParOf" srcId="{97671B70-4C62-48AF-8D2A-EB23DA468636}" destId="{EAF76535-1E2A-4090-92E4-96FA5D85B8D3}" srcOrd="1" destOrd="0" presId="urn:microsoft.com/office/officeart/2008/layout/AscendingPictureAccentProcess"/>
    <dgm:cxn modelId="{213846E8-7CCB-4C09-B26F-BC75A718EC83}" type="presParOf" srcId="{97671B70-4C62-48AF-8D2A-EB23DA468636}" destId="{0797740C-CFCE-4125-96CE-8C1DE625D748}" srcOrd="2" destOrd="0" presId="urn:microsoft.com/office/officeart/2008/layout/AscendingPictureAccentProcess"/>
    <dgm:cxn modelId="{5B20E492-08AA-401B-8F49-2F8A3DB7E4D4}" type="presParOf" srcId="{97671B70-4C62-48AF-8D2A-EB23DA468636}" destId="{5F2326D2-8581-4F4B-B93D-2E09B6DE4A63}" srcOrd="3" destOrd="0" presId="urn:microsoft.com/office/officeart/2008/layout/AscendingPictureAccentProcess"/>
    <dgm:cxn modelId="{AC7E51D9-8027-4D73-A4A9-C709FB4CB126}" type="presParOf" srcId="{97671B70-4C62-48AF-8D2A-EB23DA468636}" destId="{C69782C7-92C7-4F14-A922-36E1A345CE43}" srcOrd="4" destOrd="0" presId="urn:microsoft.com/office/officeart/2008/layout/AscendingPictureAccentProcess"/>
    <dgm:cxn modelId="{235B50A8-EC84-4E13-9AEE-13E4BCA5D3F9}" type="presParOf" srcId="{97671B70-4C62-48AF-8D2A-EB23DA468636}" destId="{7BD4E3B7-54B7-4081-9700-5428E2A7E4A1}" srcOrd="5" destOrd="0" presId="urn:microsoft.com/office/officeart/2008/layout/AscendingPictureAccentProcess"/>
    <dgm:cxn modelId="{EB2D0C0E-F395-4EBC-BBF9-F0056DA9CE9A}" type="presParOf" srcId="{97671B70-4C62-48AF-8D2A-EB23DA468636}" destId="{670CF561-C01E-49A0-84FE-0230610DF8E7}" srcOrd="6" destOrd="0" presId="urn:microsoft.com/office/officeart/2008/layout/AscendingPictureAccentProcess"/>
    <dgm:cxn modelId="{335641F0-291D-4BC9-8BD3-0E8C930AA015}" type="presParOf" srcId="{97671B70-4C62-48AF-8D2A-EB23DA468636}" destId="{64F78819-C282-4A57-92D1-FEF8E3DC616D}" srcOrd="7" destOrd="0" presId="urn:microsoft.com/office/officeart/2008/layout/AscendingPictureAccentProcess"/>
    <dgm:cxn modelId="{45BE02DD-B88C-416A-A1A3-CACF3D9C649A}" type="presParOf" srcId="{97671B70-4C62-48AF-8D2A-EB23DA468636}" destId="{E95052BE-E793-4AE7-A9B0-57C8981D3DC9}" srcOrd="8" destOrd="0" presId="urn:microsoft.com/office/officeart/2008/layout/AscendingPictureAccentProcess"/>
    <dgm:cxn modelId="{07AEA23B-A733-40E8-8268-EF31BC963EB5}" type="presParOf" srcId="{97671B70-4C62-48AF-8D2A-EB23DA468636}" destId="{0241414D-49A4-4FD1-B23A-7ADD26D135B1}" srcOrd="9" destOrd="0" presId="urn:microsoft.com/office/officeart/2008/layout/AscendingPictureAccentProcess"/>
    <dgm:cxn modelId="{8AC52380-56E5-4DBF-AA79-59748FD03981}" type="presParOf" srcId="{97671B70-4C62-48AF-8D2A-EB23DA468636}" destId="{B60EC40E-C7B7-479D-87C7-FECD1580DFDB}" srcOrd="10" destOrd="0" presId="urn:microsoft.com/office/officeart/2008/layout/AscendingPictureAccentProcess"/>
    <dgm:cxn modelId="{A2E2328C-2D4D-4FB3-A812-67BEF0BC9C7C}" type="presParOf" srcId="{97671B70-4C62-48AF-8D2A-EB23DA468636}" destId="{13A754C2-DF3D-4BA2-A0F8-FAEABDFA5B67}" srcOrd="11" destOrd="0" presId="urn:microsoft.com/office/officeart/2008/layout/AscendingPictureAccentProcess"/>
    <dgm:cxn modelId="{797BD792-B258-42E1-898E-DC49D8AE4338}" type="presParOf" srcId="{97671B70-4C62-48AF-8D2A-EB23DA468636}" destId="{DF29B3F3-6D83-44BE-82E4-26037AE62A96}" srcOrd="12" destOrd="0" presId="urn:microsoft.com/office/officeart/2008/layout/AscendingPictureAccentProcess"/>
    <dgm:cxn modelId="{11AA1B1E-8063-4794-A7F6-424EC64D292E}" type="presParOf" srcId="{97671B70-4C62-48AF-8D2A-EB23DA468636}" destId="{AA67F2EA-2709-4037-8B40-04FB9E9AAFE8}" srcOrd="13" destOrd="0" presId="urn:microsoft.com/office/officeart/2008/layout/AscendingPictureAccentProcess"/>
    <dgm:cxn modelId="{E6B28230-2A89-4246-BC47-7E88AEE6F7B6}" type="presParOf" srcId="{97671B70-4C62-48AF-8D2A-EB23DA468636}" destId="{BC254496-B2F1-4504-B084-5E5E0A6CBB27}" srcOrd="14" destOrd="0" presId="urn:microsoft.com/office/officeart/2008/layout/AscendingPictureAccentProcess"/>
    <dgm:cxn modelId="{15C1B79E-EE25-47BE-AF56-ED01F6EC5304}" type="presParOf" srcId="{BC254496-B2F1-4504-B084-5E5E0A6CBB27}" destId="{0338A127-0C39-41CA-9007-4EB73197CBB1}" srcOrd="0" destOrd="0" presId="urn:microsoft.com/office/officeart/2008/layout/AscendingPictureAccentProcess"/>
    <dgm:cxn modelId="{FB8005C8-5ED4-43D6-8E07-D3CD665C36E1}" type="presParOf" srcId="{97671B70-4C62-48AF-8D2A-EB23DA468636}" destId="{4CAC4EC3-1DBE-450D-A9B8-203E4A4A4900}" srcOrd="15" destOrd="0" presId="urn:microsoft.com/office/officeart/2008/layout/AscendingPictureAccentProcess"/>
    <dgm:cxn modelId="{649E544E-F48A-454D-856A-B4D02E180EBE}" type="presParOf" srcId="{97671B70-4C62-48AF-8D2A-EB23DA468636}" destId="{FD0B7B48-E4F1-4D45-9244-BAC9493BAD43}" srcOrd="16" destOrd="0" presId="urn:microsoft.com/office/officeart/2008/layout/AscendingPictureAccentProcess"/>
    <dgm:cxn modelId="{5689C3A9-6528-4DA4-BDE0-A6E40CBA0410}" type="presParOf" srcId="{FD0B7B48-E4F1-4D45-9244-BAC9493BAD43}" destId="{E8142268-5E40-4644-B308-4460CE0934E7}" srcOrd="0" destOrd="0" presId="urn:microsoft.com/office/officeart/2008/layout/AscendingPictureAccentProcess"/>
    <dgm:cxn modelId="{577D5556-A158-46F6-A372-5D828C1A9C66}" type="presParOf" srcId="{97671B70-4C62-48AF-8D2A-EB23DA468636}" destId="{5452D940-6664-42FD-8EE6-6A177B4B2CF7}" srcOrd="17" destOrd="0" presId="urn:microsoft.com/office/officeart/2008/layout/AscendingPictureAccentProcess"/>
    <dgm:cxn modelId="{6D2AAB65-732C-46EE-8920-EDC0D636AB27}" type="presParOf" srcId="{97671B70-4C62-48AF-8D2A-EB23DA468636}" destId="{1345856C-91CC-4E01-8685-CCB9BC51368A}" srcOrd="18" destOrd="0" presId="urn:microsoft.com/office/officeart/2008/layout/AscendingPictureAccentProcess"/>
    <dgm:cxn modelId="{24F76C39-9FBC-44FA-9910-792DDD49CC78}" type="presParOf" srcId="{1345856C-91CC-4E01-8685-CCB9BC51368A}" destId="{51780F78-4779-4CFA-ADDA-5ED7F629C902}" srcOrd="0" destOrd="0" presId="urn:microsoft.com/office/officeart/2008/layout/AscendingPictureAccentProcess"/>
    <dgm:cxn modelId="{6DA2D589-9729-4326-A778-AADE8EB81E31}" type="presParOf" srcId="{97671B70-4C62-48AF-8D2A-EB23DA468636}" destId="{E4A1E108-547B-4821-B2F7-02129A217384}" srcOrd="19" destOrd="0" presId="urn:microsoft.com/office/officeart/2008/layout/AscendingPictureAccentProcess"/>
    <dgm:cxn modelId="{D1DFE655-27A3-45F6-B5AF-B661570B4946}" type="presParOf" srcId="{97671B70-4C62-48AF-8D2A-EB23DA468636}" destId="{471239AA-D439-48F6-847B-3D15E0DAC7EC}" srcOrd="20" destOrd="0" presId="urn:microsoft.com/office/officeart/2008/layout/AscendingPictureAccentProcess"/>
    <dgm:cxn modelId="{555E7960-E41B-4869-BAD7-0AEF438A678F}" type="presParOf" srcId="{471239AA-D439-48F6-847B-3D15E0DAC7EC}" destId="{8F15E14D-0313-43B5-837C-01CC00A36C0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21E0F4-8EC4-4D0D-BBE0-9C9E752E6C8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34BE4E-D722-477C-A961-FDE6B09B698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FITUR – 46%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08AA2-3C72-4827-8E64-3CCB44768AF3}" type="parTrans" cxnId="{A2112983-5893-47BC-9108-8083290BF0ED}">
      <dgm:prSet/>
      <dgm:spPr/>
      <dgm:t>
        <a:bodyPr/>
        <a:lstStyle/>
        <a:p>
          <a:endParaRPr lang="es-ES"/>
        </a:p>
      </dgm:t>
    </dgm:pt>
    <dgm:pt modelId="{9A5A995C-4F0C-4349-B80A-F823ADBE52CD}" type="sibTrans" cxnId="{A2112983-5893-47BC-9108-8083290BF0ED}">
      <dgm:prSet/>
      <dgm:spPr/>
      <dgm:t>
        <a:bodyPr/>
        <a:lstStyle/>
        <a:p>
          <a:endParaRPr lang="es-ES"/>
        </a:p>
      </dgm:t>
    </dgm:pt>
    <dgm:pt modelId="{013FC553-ABDB-48B5-9D79-9FD3475A49F4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F233E48D-6E7E-4759-90A8-F3C2CF4F7334}" type="parTrans" cxnId="{ED7B2FA7-FF7C-45DA-B555-F0C23422C809}">
      <dgm:prSet/>
      <dgm:spPr/>
      <dgm:t>
        <a:bodyPr/>
        <a:lstStyle/>
        <a:p>
          <a:endParaRPr lang="es-ES"/>
        </a:p>
      </dgm:t>
    </dgm:pt>
    <dgm:pt modelId="{47587E5F-762B-48DC-90BB-A9108BE0F6F3}" type="sibTrans" cxnId="{ED7B2FA7-FF7C-45DA-B555-F0C23422C809}">
      <dgm:prSet/>
      <dgm:spPr/>
      <dgm:t>
        <a:bodyPr/>
        <a:lstStyle/>
        <a:p>
          <a:endParaRPr lang="es-ES"/>
        </a:p>
      </dgm:t>
    </dgm:pt>
    <dgm:pt modelId="{F8C396BF-3292-4009-BC6B-448D26D7C3F6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Reducción</a:t>
          </a:r>
          <a:r>
            <a:rPr lang="es-ES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costos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FF83A-E9BE-4BAC-8B5B-9DF29404E4F3}" type="parTrans" cxnId="{FC903CF3-F5D0-4D79-A190-1B665B6432A1}">
      <dgm:prSet/>
      <dgm:spPr/>
      <dgm:t>
        <a:bodyPr/>
        <a:lstStyle/>
        <a:p>
          <a:endParaRPr lang="es-ES"/>
        </a:p>
      </dgm:t>
    </dgm:pt>
    <dgm:pt modelId="{EDBACE14-7F96-4F56-8480-6B01E540649D}" type="sibTrans" cxnId="{FC903CF3-F5D0-4D79-A190-1B665B6432A1}">
      <dgm:prSet/>
      <dgm:spPr/>
      <dgm:t>
        <a:bodyPr/>
        <a:lstStyle/>
        <a:p>
          <a:endParaRPr lang="es-ES"/>
        </a:p>
      </dgm:t>
    </dgm:pt>
    <dgm:pt modelId="{40FD4B96-6B02-42D9-9B7F-50A12EF185F3}" type="pres">
      <dgm:prSet presAssocID="{0921E0F4-8EC4-4D0D-BBE0-9C9E752E6C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59C62B6-852F-495D-B3F8-53AC9E426F07}" type="pres">
      <dgm:prSet presAssocID="{2134BE4E-D722-477C-A961-FDE6B09B698E}" presName="composite" presStyleCnt="0"/>
      <dgm:spPr/>
    </dgm:pt>
    <dgm:pt modelId="{847C2908-46DC-4180-8BF0-32FED16460CB}" type="pres">
      <dgm:prSet presAssocID="{2134BE4E-D722-477C-A961-FDE6B09B698E}" presName="bentUpArrow1" presStyleLbl="alignImgPlace1" presStyleIdx="0" presStyleCnt="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3DC6308-9E56-4DF5-8772-C043A4EA7B23}" type="pres">
      <dgm:prSet presAssocID="{2134BE4E-D722-477C-A961-FDE6B09B698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1614A-8C00-48DE-8D77-AF01D048DD18}" type="pres">
      <dgm:prSet presAssocID="{2134BE4E-D722-477C-A961-FDE6B09B698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B7A50-D44E-47D7-95CF-DE80806D69EE}" type="pres">
      <dgm:prSet presAssocID="{9A5A995C-4F0C-4349-B80A-F823ADBE52CD}" presName="sibTrans" presStyleCnt="0"/>
      <dgm:spPr/>
    </dgm:pt>
    <dgm:pt modelId="{607A0DD6-8FA2-413D-B2DD-2D3BE6EC8317}" type="pres">
      <dgm:prSet presAssocID="{013FC553-ABDB-48B5-9D79-9FD3475A49F4}" presName="composite" presStyleCnt="0"/>
      <dgm:spPr/>
    </dgm:pt>
    <dgm:pt modelId="{C0EE1A43-30BE-4F8A-9ADC-410B4609A10F}" type="pres">
      <dgm:prSet presAssocID="{013FC553-ABDB-48B5-9D79-9FD3475A49F4}" presName="bentUpArrow1" presStyleLbl="alignImgPlace1" presStyleIdx="1" presStyleCnt="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3E2C50C9-8EAB-4C0B-BDC7-0833F1E13879}" type="pres">
      <dgm:prSet presAssocID="{013FC553-ABDB-48B5-9D79-9FD3475A49F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3C5DE-95BF-4967-8D25-3527530B4564}" type="pres">
      <dgm:prSet presAssocID="{013FC553-ABDB-48B5-9D79-9FD3475A49F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5970F-4A19-45D9-A49A-41F04DBC9787}" type="pres">
      <dgm:prSet presAssocID="{47587E5F-762B-48DC-90BB-A9108BE0F6F3}" presName="sibTrans" presStyleCnt="0"/>
      <dgm:spPr/>
    </dgm:pt>
    <dgm:pt modelId="{8B4E0FF5-FE92-4960-BB88-19DC2A69B037}" type="pres">
      <dgm:prSet presAssocID="{F8C396BF-3292-4009-BC6B-448D26D7C3F6}" presName="composite" presStyleCnt="0"/>
      <dgm:spPr/>
    </dgm:pt>
    <dgm:pt modelId="{9B17C082-424F-4539-AFBD-C526D402FA65}" type="pres">
      <dgm:prSet presAssocID="{F8C396BF-3292-4009-BC6B-448D26D7C3F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7B2FA7-FF7C-45DA-B555-F0C23422C809}" srcId="{0921E0F4-8EC4-4D0D-BBE0-9C9E752E6C82}" destId="{013FC553-ABDB-48B5-9D79-9FD3475A49F4}" srcOrd="1" destOrd="0" parTransId="{F233E48D-6E7E-4759-90A8-F3C2CF4F7334}" sibTransId="{47587E5F-762B-48DC-90BB-A9108BE0F6F3}"/>
    <dgm:cxn modelId="{9B82B9C6-C8B7-47F1-BDFF-9C7FA8D9B275}" type="presOf" srcId="{013FC553-ABDB-48B5-9D79-9FD3475A49F4}" destId="{3E2C50C9-8EAB-4C0B-BDC7-0833F1E13879}" srcOrd="0" destOrd="0" presId="urn:microsoft.com/office/officeart/2005/8/layout/StepDownProcess"/>
    <dgm:cxn modelId="{4D709486-6B75-4829-94ED-F3EB23B8B309}" type="presOf" srcId="{2134BE4E-D722-477C-A961-FDE6B09B698E}" destId="{63DC6308-9E56-4DF5-8772-C043A4EA7B23}" srcOrd="0" destOrd="0" presId="urn:microsoft.com/office/officeart/2005/8/layout/StepDownProcess"/>
    <dgm:cxn modelId="{FC903CF3-F5D0-4D79-A190-1B665B6432A1}" srcId="{0921E0F4-8EC4-4D0D-BBE0-9C9E752E6C82}" destId="{F8C396BF-3292-4009-BC6B-448D26D7C3F6}" srcOrd="2" destOrd="0" parTransId="{76CFF83A-E9BE-4BAC-8B5B-9DF29404E4F3}" sibTransId="{EDBACE14-7F96-4F56-8480-6B01E540649D}"/>
    <dgm:cxn modelId="{A2112983-5893-47BC-9108-8083290BF0ED}" srcId="{0921E0F4-8EC4-4D0D-BBE0-9C9E752E6C82}" destId="{2134BE4E-D722-477C-A961-FDE6B09B698E}" srcOrd="0" destOrd="0" parTransId="{19808AA2-3C72-4827-8E64-3CCB44768AF3}" sibTransId="{9A5A995C-4F0C-4349-B80A-F823ADBE52CD}"/>
    <dgm:cxn modelId="{4C4F4C02-B877-4C78-97EF-296D680E93B0}" type="presOf" srcId="{0921E0F4-8EC4-4D0D-BBE0-9C9E752E6C82}" destId="{40FD4B96-6B02-42D9-9B7F-50A12EF185F3}" srcOrd="0" destOrd="0" presId="urn:microsoft.com/office/officeart/2005/8/layout/StepDownProcess"/>
    <dgm:cxn modelId="{A35E0AFA-8717-4040-A6C0-C0FE2944C0F0}" type="presOf" srcId="{F8C396BF-3292-4009-BC6B-448D26D7C3F6}" destId="{9B17C082-424F-4539-AFBD-C526D402FA65}" srcOrd="0" destOrd="0" presId="urn:microsoft.com/office/officeart/2005/8/layout/StepDownProcess"/>
    <dgm:cxn modelId="{14478B62-6BF4-402D-90EB-7704A4CAC482}" type="presParOf" srcId="{40FD4B96-6B02-42D9-9B7F-50A12EF185F3}" destId="{359C62B6-852F-495D-B3F8-53AC9E426F07}" srcOrd="0" destOrd="0" presId="urn:microsoft.com/office/officeart/2005/8/layout/StepDownProcess"/>
    <dgm:cxn modelId="{95E39FC3-F60D-4934-8BAA-E1183F312DAF}" type="presParOf" srcId="{359C62B6-852F-495D-B3F8-53AC9E426F07}" destId="{847C2908-46DC-4180-8BF0-32FED16460CB}" srcOrd="0" destOrd="0" presId="urn:microsoft.com/office/officeart/2005/8/layout/StepDownProcess"/>
    <dgm:cxn modelId="{3CAB59CE-76EF-4713-A7D7-FB7EA893BD87}" type="presParOf" srcId="{359C62B6-852F-495D-B3F8-53AC9E426F07}" destId="{63DC6308-9E56-4DF5-8772-C043A4EA7B23}" srcOrd="1" destOrd="0" presId="urn:microsoft.com/office/officeart/2005/8/layout/StepDownProcess"/>
    <dgm:cxn modelId="{F614E7FC-2154-4818-B390-2B81F43F4EF6}" type="presParOf" srcId="{359C62B6-852F-495D-B3F8-53AC9E426F07}" destId="{0111614A-8C00-48DE-8D77-AF01D048DD18}" srcOrd="2" destOrd="0" presId="urn:microsoft.com/office/officeart/2005/8/layout/StepDownProcess"/>
    <dgm:cxn modelId="{1866E282-7E81-4613-AF3C-EEDB3EF13343}" type="presParOf" srcId="{40FD4B96-6B02-42D9-9B7F-50A12EF185F3}" destId="{B31B7A50-D44E-47D7-95CF-DE80806D69EE}" srcOrd="1" destOrd="0" presId="urn:microsoft.com/office/officeart/2005/8/layout/StepDownProcess"/>
    <dgm:cxn modelId="{41A2761C-C521-4E04-8C8B-3F52FAD70FE9}" type="presParOf" srcId="{40FD4B96-6B02-42D9-9B7F-50A12EF185F3}" destId="{607A0DD6-8FA2-413D-B2DD-2D3BE6EC8317}" srcOrd="2" destOrd="0" presId="urn:microsoft.com/office/officeart/2005/8/layout/StepDownProcess"/>
    <dgm:cxn modelId="{692F0839-916F-4313-80F5-06D1E1FA0D91}" type="presParOf" srcId="{607A0DD6-8FA2-413D-B2DD-2D3BE6EC8317}" destId="{C0EE1A43-30BE-4F8A-9ADC-410B4609A10F}" srcOrd="0" destOrd="0" presId="urn:microsoft.com/office/officeart/2005/8/layout/StepDownProcess"/>
    <dgm:cxn modelId="{9C5AADD8-3BB1-4421-BE81-F9DE834E7FD2}" type="presParOf" srcId="{607A0DD6-8FA2-413D-B2DD-2D3BE6EC8317}" destId="{3E2C50C9-8EAB-4C0B-BDC7-0833F1E13879}" srcOrd="1" destOrd="0" presId="urn:microsoft.com/office/officeart/2005/8/layout/StepDownProcess"/>
    <dgm:cxn modelId="{AFC2B342-5C49-450C-AC46-A80C4AD4A432}" type="presParOf" srcId="{607A0DD6-8FA2-413D-B2DD-2D3BE6EC8317}" destId="{8A13C5DE-95BF-4967-8D25-3527530B4564}" srcOrd="2" destOrd="0" presId="urn:microsoft.com/office/officeart/2005/8/layout/StepDownProcess"/>
    <dgm:cxn modelId="{A5C93F1E-A9D7-4A0C-8F75-A50AB87A36F5}" type="presParOf" srcId="{40FD4B96-6B02-42D9-9B7F-50A12EF185F3}" destId="{D705970F-4A19-45D9-A49A-41F04DBC9787}" srcOrd="3" destOrd="0" presId="urn:microsoft.com/office/officeart/2005/8/layout/StepDownProcess"/>
    <dgm:cxn modelId="{010F6E94-5EA8-4C55-B4B2-04ED22EC0E75}" type="presParOf" srcId="{40FD4B96-6B02-42D9-9B7F-50A12EF185F3}" destId="{8B4E0FF5-FE92-4960-BB88-19DC2A69B037}" srcOrd="4" destOrd="0" presId="urn:microsoft.com/office/officeart/2005/8/layout/StepDownProcess"/>
    <dgm:cxn modelId="{2EB1DC93-98C2-4F61-A4C7-C4C5039C1D4D}" type="presParOf" srcId="{8B4E0FF5-FE92-4960-BB88-19DC2A69B037}" destId="{9B17C082-424F-4539-AFBD-C526D402FA6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370334-1932-4C45-8E5E-80850372B6C4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0DFD077-974F-4724-926F-5B257B6B777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Gestión empresas turísticas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AEC3F-E316-4708-B715-A052BB9E82C3}" type="parTrans" cxnId="{3858BC1C-DA34-4DE8-A567-03D0848C3D8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28740-A647-440A-8755-89D5B6F83009}" type="sibTrans" cxnId="{3858BC1C-DA34-4DE8-A567-03D0848C3D8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53935-A7FB-463E-9453-C281B0F60DFF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Impulso en la RSE – Alta dirección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36A33-4031-4FED-AA28-82933F76BD8D}" type="parTrans" cxnId="{E7D36729-E6B2-487D-93A4-F681E906544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077E2-4A19-4F8B-9151-252976EBE642}" type="sibTrans" cxnId="{E7D36729-E6B2-487D-93A4-F681E906544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C723E-2D0F-4388-992D-86482774AFEA}">
      <dgm:prSet phldrT="[Texto]" custT="1"/>
      <dgm:spPr/>
      <dgm:t>
        <a:bodyPr/>
        <a:lstStyle/>
        <a:p>
          <a:pPr algn="ctr"/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25,2 %</a:t>
          </a:r>
          <a:endParaRPr lang="es-E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482CA-B5E6-497A-B604-3C798570AF85}" type="parTrans" cxnId="{058E1CA0-6AAA-448A-B02E-10C1340DF0D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1CE88-FF21-42AC-A705-10719E1FD65A}" type="sibTrans" cxnId="{058E1CA0-6AAA-448A-B02E-10C1340DF0D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CF1AD-91C7-4127-B62A-80A4D1B9A9EE}" type="pres">
      <dgm:prSet presAssocID="{4A370334-1932-4C45-8E5E-80850372B6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EECF764-8884-481A-9941-51DBA964E45B}" type="pres">
      <dgm:prSet presAssocID="{F0DFD077-974F-4724-926F-5B257B6B7777}" presName="composite" presStyleCnt="0"/>
      <dgm:spPr/>
    </dgm:pt>
    <dgm:pt modelId="{F3DD6B47-093E-4CBD-AE25-0C783AB49829}" type="pres">
      <dgm:prSet presAssocID="{F0DFD077-974F-4724-926F-5B257B6B7777}" presName="LShape" presStyleLbl="alignNode1" presStyleIdx="0" presStyleCnt="5"/>
      <dgm:spPr/>
    </dgm:pt>
    <dgm:pt modelId="{F6F0B79D-D49C-42CF-A207-621F91571B17}" type="pres">
      <dgm:prSet presAssocID="{F0DFD077-974F-4724-926F-5B257B6B777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7ECD9-7C81-4F9E-82F2-711E99F52E55}" type="pres">
      <dgm:prSet presAssocID="{F0DFD077-974F-4724-926F-5B257B6B7777}" presName="Triangle" presStyleLbl="alignNode1" presStyleIdx="1" presStyleCnt="5"/>
      <dgm:spPr/>
    </dgm:pt>
    <dgm:pt modelId="{142387FF-5FFD-45E3-BBA4-9D89B5E7EF7D}" type="pres">
      <dgm:prSet presAssocID="{0C428740-A647-440A-8755-89D5B6F83009}" presName="sibTrans" presStyleCnt="0"/>
      <dgm:spPr/>
    </dgm:pt>
    <dgm:pt modelId="{BF87E886-82F5-4ECA-A780-D6D86B3AAA32}" type="pres">
      <dgm:prSet presAssocID="{0C428740-A647-440A-8755-89D5B6F83009}" presName="space" presStyleCnt="0"/>
      <dgm:spPr/>
    </dgm:pt>
    <dgm:pt modelId="{E04C0DA1-B7FD-4C1E-BAEE-1E2BDE9D9EC1}" type="pres">
      <dgm:prSet presAssocID="{85D53935-A7FB-463E-9453-C281B0F60DFF}" presName="composite" presStyleCnt="0"/>
      <dgm:spPr/>
    </dgm:pt>
    <dgm:pt modelId="{9428FE27-C941-4443-AB9D-A603F40A4A77}" type="pres">
      <dgm:prSet presAssocID="{85D53935-A7FB-463E-9453-C281B0F60DFF}" presName="LShape" presStyleLbl="alignNode1" presStyleIdx="2" presStyleCnt="5"/>
      <dgm:spPr/>
    </dgm:pt>
    <dgm:pt modelId="{48C04760-4FB9-45D9-8A60-7D72E17B74D2}" type="pres">
      <dgm:prSet presAssocID="{85D53935-A7FB-463E-9453-C281B0F60D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70BD36-2DD6-438F-92D1-F21114EF9A5C}" type="pres">
      <dgm:prSet presAssocID="{85D53935-A7FB-463E-9453-C281B0F60DFF}" presName="Triangle" presStyleLbl="alignNode1" presStyleIdx="3" presStyleCnt="5"/>
      <dgm:spPr/>
    </dgm:pt>
    <dgm:pt modelId="{8F3BA141-B419-404E-8D6B-92E5E68F8B0F}" type="pres">
      <dgm:prSet presAssocID="{BB3077E2-4A19-4F8B-9151-252976EBE642}" presName="sibTrans" presStyleCnt="0"/>
      <dgm:spPr/>
    </dgm:pt>
    <dgm:pt modelId="{DE152839-0EAF-4B45-A63B-B3F4A4F61CC5}" type="pres">
      <dgm:prSet presAssocID="{BB3077E2-4A19-4F8B-9151-252976EBE642}" presName="space" presStyleCnt="0"/>
      <dgm:spPr/>
    </dgm:pt>
    <dgm:pt modelId="{02CE7F96-E7CD-4C00-B7ED-0F32BDF83738}" type="pres">
      <dgm:prSet presAssocID="{E2CC723E-2D0F-4388-992D-86482774AFEA}" presName="composite" presStyleCnt="0"/>
      <dgm:spPr/>
    </dgm:pt>
    <dgm:pt modelId="{F7D626E9-A2F9-4E44-A089-BBF5FB664D8B}" type="pres">
      <dgm:prSet presAssocID="{E2CC723E-2D0F-4388-992D-86482774AFEA}" presName="LShape" presStyleLbl="alignNode1" presStyleIdx="4" presStyleCnt="5"/>
      <dgm:spPr/>
    </dgm:pt>
    <dgm:pt modelId="{BD95A36F-2E01-468A-95F6-B6C455341671}" type="pres">
      <dgm:prSet presAssocID="{E2CC723E-2D0F-4388-992D-86482774AFE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58BC1C-DA34-4DE8-A567-03D0848C3D8B}" srcId="{4A370334-1932-4C45-8E5E-80850372B6C4}" destId="{F0DFD077-974F-4724-926F-5B257B6B7777}" srcOrd="0" destOrd="0" parTransId="{AD7AEC3F-E316-4708-B715-A052BB9E82C3}" sibTransId="{0C428740-A647-440A-8755-89D5B6F83009}"/>
    <dgm:cxn modelId="{89CB667C-1DC8-4E55-9C83-F85D08E67C92}" type="presOf" srcId="{4A370334-1932-4C45-8E5E-80850372B6C4}" destId="{35BCF1AD-91C7-4127-B62A-80A4D1B9A9EE}" srcOrd="0" destOrd="0" presId="urn:microsoft.com/office/officeart/2009/3/layout/StepUpProcess"/>
    <dgm:cxn modelId="{C4D40EC1-F289-451D-A8D0-21A664DE1F78}" type="presOf" srcId="{E2CC723E-2D0F-4388-992D-86482774AFEA}" destId="{BD95A36F-2E01-468A-95F6-B6C455341671}" srcOrd="0" destOrd="0" presId="urn:microsoft.com/office/officeart/2009/3/layout/StepUpProcess"/>
    <dgm:cxn modelId="{B9DF3533-F7F2-41B7-B6CA-CA01ECC3ECEF}" type="presOf" srcId="{F0DFD077-974F-4724-926F-5B257B6B7777}" destId="{F6F0B79D-D49C-42CF-A207-621F91571B17}" srcOrd="0" destOrd="0" presId="urn:microsoft.com/office/officeart/2009/3/layout/StepUpProcess"/>
    <dgm:cxn modelId="{058E1CA0-6AAA-448A-B02E-10C1340DF0DE}" srcId="{4A370334-1932-4C45-8E5E-80850372B6C4}" destId="{E2CC723E-2D0F-4388-992D-86482774AFEA}" srcOrd="2" destOrd="0" parTransId="{2B4482CA-B5E6-497A-B604-3C798570AF85}" sibTransId="{E771CE88-FF21-42AC-A705-10719E1FD65A}"/>
    <dgm:cxn modelId="{EF9AAF22-C1D8-4AF5-A0CE-0E8CF6CAE36F}" type="presOf" srcId="{85D53935-A7FB-463E-9453-C281B0F60DFF}" destId="{48C04760-4FB9-45D9-8A60-7D72E17B74D2}" srcOrd="0" destOrd="0" presId="urn:microsoft.com/office/officeart/2009/3/layout/StepUpProcess"/>
    <dgm:cxn modelId="{E7D36729-E6B2-487D-93A4-F681E906544E}" srcId="{4A370334-1932-4C45-8E5E-80850372B6C4}" destId="{85D53935-A7FB-463E-9453-C281B0F60DFF}" srcOrd="1" destOrd="0" parTransId="{14936A33-4031-4FED-AA28-82933F76BD8D}" sibTransId="{BB3077E2-4A19-4F8B-9151-252976EBE642}"/>
    <dgm:cxn modelId="{CD9FEA84-13ED-4BC0-BE18-783B0B21E3DD}" type="presParOf" srcId="{35BCF1AD-91C7-4127-B62A-80A4D1B9A9EE}" destId="{4EECF764-8884-481A-9941-51DBA964E45B}" srcOrd="0" destOrd="0" presId="urn:microsoft.com/office/officeart/2009/3/layout/StepUpProcess"/>
    <dgm:cxn modelId="{872AB763-79D5-4BA5-A7CA-40C166C1CE9F}" type="presParOf" srcId="{4EECF764-8884-481A-9941-51DBA964E45B}" destId="{F3DD6B47-093E-4CBD-AE25-0C783AB49829}" srcOrd="0" destOrd="0" presId="urn:microsoft.com/office/officeart/2009/3/layout/StepUpProcess"/>
    <dgm:cxn modelId="{D1CE85EF-7919-45D0-B6E5-43F5F9FE7845}" type="presParOf" srcId="{4EECF764-8884-481A-9941-51DBA964E45B}" destId="{F6F0B79D-D49C-42CF-A207-621F91571B17}" srcOrd="1" destOrd="0" presId="urn:microsoft.com/office/officeart/2009/3/layout/StepUpProcess"/>
    <dgm:cxn modelId="{15B7B536-D73A-4194-86AA-A553DDA02756}" type="presParOf" srcId="{4EECF764-8884-481A-9941-51DBA964E45B}" destId="{14E7ECD9-7C81-4F9E-82F2-711E99F52E55}" srcOrd="2" destOrd="0" presId="urn:microsoft.com/office/officeart/2009/3/layout/StepUpProcess"/>
    <dgm:cxn modelId="{CAA95BAC-F964-4093-9674-399B5C7937BC}" type="presParOf" srcId="{35BCF1AD-91C7-4127-B62A-80A4D1B9A9EE}" destId="{142387FF-5FFD-45E3-BBA4-9D89B5E7EF7D}" srcOrd="1" destOrd="0" presId="urn:microsoft.com/office/officeart/2009/3/layout/StepUpProcess"/>
    <dgm:cxn modelId="{30B11601-591A-477D-B69E-6FF9D51E7363}" type="presParOf" srcId="{142387FF-5FFD-45E3-BBA4-9D89B5E7EF7D}" destId="{BF87E886-82F5-4ECA-A780-D6D86B3AAA32}" srcOrd="0" destOrd="0" presId="urn:microsoft.com/office/officeart/2009/3/layout/StepUpProcess"/>
    <dgm:cxn modelId="{6FE232B6-D8E2-4A67-9B63-A5EB4FF44172}" type="presParOf" srcId="{35BCF1AD-91C7-4127-B62A-80A4D1B9A9EE}" destId="{E04C0DA1-B7FD-4C1E-BAEE-1E2BDE9D9EC1}" srcOrd="2" destOrd="0" presId="urn:microsoft.com/office/officeart/2009/3/layout/StepUpProcess"/>
    <dgm:cxn modelId="{AA36F656-DBA5-4466-9360-732E6AEC479D}" type="presParOf" srcId="{E04C0DA1-B7FD-4C1E-BAEE-1E2BDE9D9EC1}" destId="{9428FE27-C941-4443-AB9D-A603F40A4A77}" srcOrd="0" destOrd="0" presId="urn:microsoft.com/office/officeart/2009/3/layout/StepUpProcess"/>
    <dgm:cxn modelId="{018EA652-0C3D-441A-B8D7-AAE29A3834B7}" type="presParOf" srcId="{E04C0DA1-B7FD-4C1E-BAEE-1E2BDE9D9EC1}" destId="{48C04760-4FB9-45D9-8A60-7D72E17B74D2}" srcOrd="1" destOrd="0" presId="urn:microsoft.com/office/officeart/2009/3/layout/StepUpProcess"/>
    <dgm:cxn modelId="{934F846F-8187-41D7-93D9-13F329DFF94A}" type="presParOf" srcId="{E04C0DA1-B7FD-4C1E-BAEE-1E2BDE9D9EC1}" destId="{3C70BD36-2DD6-438F-92D1-F21114EF9A5C}" srcOrd="2" destOrd="0" presId="urn:microsoft.com/office/officeart/2009/3/layout/StepUpProcess"/>
    <dgm:cxn modelId="{B8FCD083-19BF-4B6B-A2A6-552CE7EC06DD}" type="presParOf" srcId="{35BCF1AD-91C7-4127-B62A-80A4D1B9A9EE}" destId="{8F3BA141-B419-404E-8D6B-92E5E68F8B0F}" srcOrd="3" destOrd="0" presId="urn:microsoft.com/office/officeart/2009/3/layout/StepUpProcess"/>
    <dgm:cxn modelId="{5F2D694A-E5D3-461F-AEDF-8F4F3E95F30B}" type="presParOf" srcId="{8F3BA141-B419-404E-8D6B-92E5E68F8B0F}" destId="{DE152839-0EAF-4B45-A63B-B3F4A4F61CC5}" srcOrd="0" destOrd="0" presId="urn:microsoft.com/office/officeart/2009/3/layout/StepUpProcess"/>
    <dgm:cxn modelId="{FBD8C19F-8D8B-43EB-8BF6-F9CF231D7A5A}" type="presParOf" srcId="{35BCF1AD-91C7-4127-B62A-80A4D1B9A9EE}" destId="{02CE7F96-E7CD-4C00-B7ED-0F32BDF83738}" srcOrd="4" destOrd="0" presId="urn:microsoft.com/office/officeart/2009/3/layout/StepUpProcess"/>
    <dgm:cxn modelId="{94D9E00F-9AB9-49F3-A7D6-788D0E572FEC}" type="presParOf" srcId="{02CE7F96-E7CD-4C00-B7ED-0F32BDF83738}" destId="{F7D626E9-A2F9-4E44-A089-BBF5FB664D8B}" srcOrd="0" destOrd="0" presId="urn:microsoft.com/office/officeart/2009/3/layout/StepUpProcess"/>
    <dgm:cxn modelId="{4D0A4B59-66D0-4B44-AA1E-812796F301E4}" type="presParOf" srcId="{02CE7F96-E7CD-4C00-B7ED-0F32BDF83738}" destId="{BD95A36F-2E01-468A-95F6-B6C4553416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370334-1932-4C45-8E5E-80850372B6C4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0DFD077-974F-4724-926F-5B257B6B777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Acciones</a:t>
          </a:r>
          <a:r>
            <a:rPr lang="es-ES" sz="18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RSE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AEC3F-E316-4708-B715-A052BB9E82C3}" type="parTrans" cxnId="{3858BC1C-DA34-4DE8-A567-03D0848C3D8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28740-A647-440A-8755-89D5B6F83009}" type="sibTrans" cxnId="{3858BC1C-DA34-4DE8-A567-03D0848C3D8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53935-A7FB-463E-9453-C281B0F60DFF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Trabajo</a:t>
          </a:r>
          <a:r>
            <a:rPr lang="es-ES" sz="18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en conjunto desarrollo e implementación de la RSE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36A33-4031-4FED-AA28-82933F76BD8D}" type="parTrans" cxnId="{E7D36729-E6B2-487D-93A4-F681E906544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077E2-4A19-4F8B-9151-252976EBE642}" type="sibTrans" cxnId="{E7D36729-E6B2-487D-93A4-F681E906544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C723E-2D0F-4388-992D-86482774AFEA}">
      <dgm:prSet phldrT="[Texto]" custT="1"/>
      <dgm:spPr/>
      <dgm:t>
        <a:bodyPr/>
        <a:lstStyle/>
        <a:p>
          <a:pPr algn="ctr"/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Integrar los grupos de interés</a:t>
          </a:r>
          <a:endParaRPr lang="es-E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482CA-B5E6-497A-B604-3C798570AF85}" type="parTrans" cxnId="{058E1CA0-6AAA-448A-B02E-10C1340DF0D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1CE88-FF21-42AC-A705-10719E1FD65A}" type="sibTrans" cxnId="{058E1CA0-6AAA-448A-B02E-10C1340DF0D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CF1AD-91C7-4127-B62A-80A4D1B9A9EE}" type="pres">
      <dgm:prSet presAssocID="{4A370334-1932-4C45-8E5E-80850372B6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EECF764-8884-481A-9941-51DBA964E45B}" type="pres">
      <dgm:prSet presAssocID="{F0DFD077-974F-4724-926F-5B257B6B7777}" presName="composite" presStyleCnt="0"/>
      <dgm:spPr/>
    </dgm:pt>
    <dgm:pt modelId="{F3DD6B47-093E-4CBD-AE25-0C783AB49829}" type="pres">
      <dgm:prSet presAssocID="{F0DFD077-974F-4724-926F-5B257B6B7777}" presName="LShape" presStyleLbl="alignNode1" presStyleIdx="0" presStyleCnt="5"/>
      <dgm:spPr/>
    </dgm:pt>
    <dgm:pt modelId="{F6F0B79D-D49C-42CF-A207-621F91571B17}" type="pres">
      <dgm:prSet presAssocID="{F0DFD077-974F-4724-926F-5B257B6B777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7ECD9-7C81-4F9E-82F2-711E99F52E55}" type="pres">
      <dgm:prSet presAssocID="{F0DFD077-974F-4724-926F-5B257B6B7777}" presName="Triangle" presStyleLbl="alignNode1" presStyleIdx="1" presStyleCnt="5"/>
      <dgm:spPr/>
    </dgm:pt>
    <dgm:pt modelId="{142387FF-5FFD-45E3-BBA4-9D89B5E7EF7D}" type="pres">
      <dgm:prSet presAssocID="{0C428740-A647-440A-8755-89D5B6F83009}" presName="sibTrans" presStyleCnt="0"/>
      <dgm:spPr/>
    </dgm:pt>
    <dgm:pt modelId="{BF87E886-82F5-4ECA-A780-D6D86B3AAA32}" type="pres">
      <dgm:prSet presAssocID="{0C428740-A647-440A-8755-89D5B6F83009}" presName="space" presStyleCnt="0"/>
      <dgm:spPr/>
    </dgm:pt>
    <dgm:pt modelId="{E04C0DA1-B7FD-4C1E-BAEE-1E2BDE9D9EC1}" type="pres">
      <dgm:prSet presAssocID="{85D53935-A7FB-463E-9453-C281B0F60DFF}" presName="composite" presStyleCnt="0"/>
      <dgm:spPr/>
    </dgm:pt>
    <dgm:pt modelId="{9428FE27-C941-4443-AB9D-A603F40A4A77}" type="pres">
      <dgm:prSet presAssocID="{85D53935-A7FB-463E-9453-C281B0F60DFF}" presName="LShape" presStyleLbl="alignNode1" presStyleIdx="2" presStyleCnt="5"/>
      <dgm:spPr/>
    </dgm:pt>
    <dgm:pt modelId="{48C04760-4FB9-45D9-8A60-7D72E17B74D2}" type="pres">
      <dgm:prSet presAssocID="{85D53935-A7FB-463E-9453-C281B0F60DF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70BD36-2DD6-438F-92D1-F21114EF9A5C}" type="pres">
      <dgm:prSet presAssocID="{85D53935-A7FB-463E-9453-C281B0F60DFF}" presName="Triangle" presStyleLbl="alignNode1" presStyleIdx="3" presStyleCnt="5"/>
      <dgm:spPr/>
    </dgm:pt>
    <dgm:pt modelId="{8F3BA141-B419-404E-8D6B-92E5E68F8B0F}" type="pres">
      <dgm:prSet presAssocID="{BB3077E2-4A19-4F8B-9151-252976EBE642}" presName="sibTrans" presStyleCnt="0"/>
      <dgm:spPr/>
    </dgm:pt>
    <dgm:pt modelId="{DE152839-0EAF-4B45-A63B-B3F4A4F61CC5}" type="pres">
      <dgm:prSet presAssocID="{BB3077E2-4A19-4F8B-9151-252976EBE642}" presName="space" presStyleCnt="0"/>
      <dgm:spPr/>
    </dgm:pt>
    <dgm:pt modelId="{02CE7F96-E7CD-4C00-B7ED-0F32BDF83738}" type="pres">
      <dgm:prSet presAssocID="{E2CC723E-2D0F-4388-992D-86482774AFEA}" presName="composite" presStyleCnt="0"/>
      <dgm:spPr/>
    </dgm:pt>
    <dgm:pt modelId="{F7D626E9-A2F9-4E44-A089-BBF5FB664D8B}" type="pres">
      <dgm:prSet presAssocID="{E2CC723E-2D0F-4388-992D-86482774AFEA}" presName="LShape" presStyleLbl="alignNode1" presStyleIdx="4" presStyleCnt="5"/>
      <dgm:spPr/>
    </dgm:pt>
    <dgm:pt modelId="{BD95A36F-2E01-468A-95F6-B6C455341671}" type="pres">
      <dgm:prSet presAssocID="{E2CC723E-2D0F-4388-992D-86482774AFE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6DE236-374A-49BF-98DC-56855C520F63}" type="presOf" srcId="{F0DFD077-974F-4724-926F-5B257B6B7777}" destId="{F6F0B79D-D49C-42CF-A207-621F91571B17}" srcOrd="0" destOrd="0" presId="urn:microsoft.com/office/officeart/2009/3/layout/StepUpProcess"/>
    <dgm:cxn modelId="{C68871F7-F631-43F2-9E7C-60B03B28F8A9}" type="presOf" srcId="{4A370334-1932-4C45-8E5E-80850372B6C4}" destId="{35BCF1AD-91C7-4127-B62A-80A4D1B9A9EE}" srcOrd="0" destOrd="0" presId="urn:microsoft.com/office/officeart/2009/3/layout/StepUpProcess"/>
    <dgm:cxn modelId="{3858BC1C-DA34-4DE8-A567-03D0848C3D8B}" srcId="{4A370334-1932-4C45-8E5E-80850372B6C4}" destId="{F0DFD077-974F-4724-926F-5B257B6B7777}" srcOrd="0" destOrd="0" parTransId="{AD7AEC3F-E316-4708-B715-A052BB9E82C3}" sibTransId="{0C428740-A647-440A-8755-89D5B6F83009}"/>
    <dgm:cxn modelId="{A6391C44-954F-4C47-AD79-4E9E4450CBE4}" type="presOf" srcId="{85D53935-A7FB-463E-9453-C281B0F60DFF}" destId="{48C04760-4FB9-45D9-8A60-7D72E17B74D2}" srcOrd="0" destOrd="0" presId="urn:microsoft.com/office/officeart/2009/3/layout/StepUpProcess"/>
    <dgm:cxn modelId="{058E1CA0-6AAA-448A-B02E-10C1340DF0DE}" srcId="{4A370334-1932-4C45-8E5E-80850372B6C4}" destId="{E2CC723E-2D0F-4388-992D-86482774AFEA}" srcOrd="2" destOrd="0" parTransId="{2B4482CA-B5E6-497A-B604-3C798570AF85}" sibTransId="{E771CE88-FF21-42AC-A705-10719E1FD65A}"/>
    <dgm:cxn modelId="{1970F76B-D85C-4F40-B008-9B33EE85559C}" type="presOf" srcId="{E2CC723E-2D0F-4388-992D-86482774AFEA}" destId="{BD95A36F-2E01-468A-95F6-B6C455341671}" srcOrd="0" destOrd="0" presId="urn:microsoft.com/office/officeart/2009/3/layout/StepUpProcess"/>
    <dgm:cxn modelId="{E7D36729-E6B2-487D-93A4-F681E906544E}" srcId="{4A370334-1932-4C45-8E5E-80850372B6C4}" destId="{85D53935-A7FB-463E-9453-C281B0F60DFF}" srcOrd="1" destOrd="0" parTransId="{14936A33-4031-4FED-AA28-82933F76BD8D}" sibTransId="{BB3077E2-4A19-4F8B-9151-252976EBE642}"/>
    <dgm:cxn modelId="{59105D0E-6FA3-4325-B20F-9261E258D2D9}" type="presParOf" srcId="{35BCF1AD-91C7-4127-B62A-80A4D1B9A9EE}" destId="{4EECF764-8884-481A-9941-51DBA964E45B}" srcOrd="0" destOrd="0" presId="urn:microsoft.com/office/officeart/2009/3/layout/StepUpProcess"/>
    <dgm:cxn modelId="{269DC99F-113C-4327-A37E-EBB0262B42AC}" type="presParOf" srcId="{4EECF764-8884-481A-9941-51DBA964E45B}" destId="{F3DD6B47-093E-4CBD-AE25-0C783AB49829}" srcOrd="0" destOrd="0" presId="urn:microsoft.com/office/officeart/2009/3/layout/StepUpProcess"/>
    <dgm:cxn modelId="{4CA44DCA-7903-4934-8C2C-46B11562C1BF}" type="presParOf" srcId="{4EECF764-8884-481A-9941-51DBA964E45B}" destId="{F6F0B79D-D49C-42CF-A207-621F91571B17}" srcOrd="1" destOrd="0" presId="urn:microsoft.com/office/officeart/2009/3/layout/StepUpProcess"/>
    <dgm:cxn modelId="{BD619778-41C4-4162-A6CF-A936DE2EAEE0}" type="presParOf" srcId="{4EECF764-8884-481A-9941-51DBA964E45B}" destId="{14E7ECD9-7C81-4F9E-82F2-711E99F52E55}" srcOrd="2" destOrd="0" presId="urn:microsoft.com/office/officeart/2009/3/layout/StepUpProcess"/>
    <dgm:cxn modelId="{8730C801-1FA2-458A-AD16-166AE0EACAA9}" type="presParOf" srcId="{35BCF1AD-91C7-4127-B62A-80A4D1B9A9EE}" destId="{142387FF-5FFD-45E3-BBA4-9D89B5E7EF7D}" srcOrd="1" destOrd="0" presId="urn:microsoft.com/office/officeart/2009/3/layout/StepUpProcess"/>
    <dgm:cxn modelId="{91A39202-7AA5-4F27-AD8F-C8D41898FA16}" type="presParOf" srcId="{142387FF-5FFD-45E3-BBA4-9D89B5E7EF7D}" destId="{BF87E886-82F5-4ECA-A780-D6D86B3AAA32}" srcOrd="0" destOrd="0" presId="urn:microsoft.com/office/officeart/2009/3/layout/StepUpProcess"/>
    <dgm:cxn modelId="{5D4C52CB-D02B-430A-9181-852E01A6FC27}" type="presParOf" srcId="{35BCF1AD-91C7-4127-B62A-80A4D1B9A9EE}" destId="{E04C0DA1-B7FD-4C1E-BAEE-1E2BDE9D9EC1}" srcOrd="2" destOrd="0" presId="urn:microsoft.com/office/officeart/2009/3/layout/StepUpProcess"/>
    <dgm:cxn modelId="{A982DE2A-61D5-4D87-878C-0983FE797DCC}" type="presParOf" srcId="{E04C0DA1-B7FD-4C1E-BAEE-1E2BDE9D9EC1}" destId="{9428FE27-C941-4443-AB9D-A603F40A4A77}" srcOrd="0" destOrd="0" presId="urn:microsoft.com/office/officeart/2009/3/layout/StepUpProcess"/>
    <dgm:cxn modelId="{5C2361C0-AE49-465D-8034-B4A502865939}" type="presParOf" srcId="{E04C0DA1-B7FD-4C1E-BAEE-1E2BDE9D9EC1}" destId="{48C04760-4FB9-45D9-8A60-7D72E17B74D2}" srcOrd="1" destOrd="0" presId="urn:microsoft.com/office/officeart/2009/3/layout/StepUpProcess"/>
    <dgm:cxn modelId="{E6208A86-2731-46C0-B5AF-07B55B46F040}" type="presParOf" srcId="{E04C0DA1-B7FD-4C1E-BAEE-1E2BDE9D9EC1}" destId="{3C70BD36-2DD6-438F-92D1-F21114EF9A5C}" srcOrd="2" destOrd="0" presId="urn:microsoft.com/office/officeart/2009/3/layout/StepUpProcess"/>
    <dgm:cxn modelId="{0582C9D1-B845-40E3-B20A-E73F1F207238}" type="presParOf" srcId="{35BCF1AD-91C7-4127-B62A-80A4D1B9A9EE}" destId="{8F3BA141-B419-404E-8D6B-92E5E68F8B0F}" srcOrd="3" destOrd="0" presId="urn:microsoft.com/office/officeart/2009/3/layout/StepUpProcess"/>
    <dgm:cxn modelId="{CCF50ACA-1FCC-4BEB-9575-033A3969E7A0}" type="presParOf" srcId="{8F3BA141-B419-404E-8D6B-92E5E68F8B0F}" destId="{DE152839-0EAF-4B45-A63B-B3F4A4F61CC5}" srcOrd="0" destOrd="0" presId="urn:microsoft.com/office/officeart/2009/3/layout/StepUpProcess"/>
    <dgm:cxn modelId="{23F8DCDE-0346-4F69-98E2-44CE4A5FB3A0}" type="presParOf" srcId="{35BCF1AD-91C7-4127-B62A-80A4D1B9A9EE}" destId="{02CE7F96-E7CD-4C00-B7ED-0F32BDF83738}" srcOrd="4" destOrd="0" presId="urn:microsoft.com/office/officeart/2009/3/layout/StepUpProcess"/>
    <dgm:cxn modelId="{E193C0E2-CA48-4FE1-BBAA-05806FF4BFF5}" type="presParOf" srcId="{02CE7F96-E7CD-4C00-B7ED-0F32BDF83738}" destId="{F7D626E9-A2F9-4E44-A089-BBF5FB664D8B}" srcOrd="0" destOrd="0" presId="urn:microsoft.com/office/officeart/2009/3/layout/StepUpProcess"/>
    <dgm:cxn modelId="{99AF390E-F47A-4F32-A5A7-F79E6D9EE221}" type="presParOf" srcId="{02CE7F96-E7CD-4C00-B7ED-0F32BDF83738}" destId="{BD95A36F-2E01-468A-95F6-B6C4553416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1FF715-D2C1-4B20-B847-C9188B2B3227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47A264-720B-42C3-9171-2060C2545C55}">
      <dgm:prSet phldrT="[Texto]" custT="1"/>
      <dgm:spPr>
        <a:xfrm>
          <a:off x="864092" y="5112570"/>
          <a:ext cx="242248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Trabajo en practicas de RSE</a:t>
          </a:r>
          <a:r>
            <a:rPr lang="es-ES" sz="1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s-ES" sz="16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3FBAE78-29C0-4C08-8161-737539F51AE1}" type="parTrans" cxnId="{F5FDF949-0941-4473-9E27-78AAB5CEA9E5}">
      <dgm:prSet/>
      <dgm:spPr/>
      <dgm:t>
        <a:bodyPr/>
        <a:lstStyle/>
        <a:p>
          <a:endParaRPr lang="es-ES"/>
        </a:p>
      </dgm:t>
    </dgm:pt>
    <dgm:pt modelId="{4CE3705D-3BD5-4176-B035-634AA6043C1E}" type="sibTrans" cxnId="{F5FDF949-0941-4473-9E27-78AAB5CEA9E5}">
      <dgm:prSet/>
      <dgm:spPr>
        <a:xfrm>
          <a:off x="156617" y="4324528"/>
          <a:ext cx="988312" cy="988348"/>
        </a:xfr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EB5074-DAC2-4976-AC5C-3F71200220AB}">
      <dgm:prSet phldrT="[Texto]" custT="1"/>
      <dgm:spPr>
        <a:xfrm>
          <a:off x="2736314" y="4104454"/>
          <a:ext cx="2772583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Participantes de la industria – 93,53%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27D17A-9500-4A3D-8FBA-AF45B577862C}" type="parTrans" cxnId="{B5578C10-A354-433B-A5D0-25D0F49B6343}">
      <dgm:prSet/>
      <dgm:spPr/>
      <dgm:t>
        <a:bodyPr/>
        <a:lstStyle/>
        <a:p>
          <a:endParaRPr lang="es-ES"/>
        </a:p>
      </dgm:t>
    </dgm:pt>
    <dgm:pt modelId="{27BF0DD5-13E3-40D2-B138-5BF7A8FD1ACF}" type="sibTrans" cxnId="{B5578C10-A354-433B-A5D0-25D0F49B6343}">
      <dgm:prSet/>
      <dgm:spPr>
        <a:xfrm>
          <a:off x="2069804" y="3634602"/>
          <a:ext cx="988312" cy="988348"/>
        </a:xfr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0FB3B0A-53EA-4ACE-9395-44B759F0EEC2}">
      <dgm:prSet phldrT="[Texto]" custT="1"/>
      <dgm:spPr>
        <a:xfrm>
          <a:off x="3321123" y="3026392"/>
          <a:ext cx="243951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Interés de agrupar a los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stakeholders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211F30-94C9-41B4-AB8D-0503311A50C2}" type="parTrans" cxnId="{263CB549-BB89-4B25-B561-28B35CC68245}">
      <dgm:prSet/>
      <dgm:spPr/>
      <dgm:t>
        <a:bodyPr/>
        <a:lstStyle/>
        <a:p>
          <a:endParaRPr lang="es-ES"/>
        </a:p>
      </dgm:t>
    </dgm:pt>
    <dgm:pt modelId="{912D59AD-E906-43CA-AE5B-281428EE9A0D}" type="sibTrans" cxnId="{263CB549-BB89-4B25-B561-28B35CC68245}">
      <dgm:prSet/>
      <dgm:spPr>
        <a:xfrm>
          <a:off x="2880323" y="2520284"/>
          <a:ext cx="988312" cy="988348"/>
        </a:xfr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9456F8E-26DC-4670-993D-91C6C7EE7741}">
      <dgm:prSet phldrT="[Texto]" custT="1"/>
      <dgm:spPr>
        <a:xfrm>
          <a:off x="3832699" y="1730267"/>
          <a:ext cx="2131362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Incursión de la RSE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F2B97D-A95A-4597-AE38-8F1AB8574C10}" type="parTrans" cxnId="{AA376F9F-7487-42E6-A0C7-1612FCEAB62E}">
      <dgm:prSet/>
      <dgm:spPr/>
      <dgm:t>
        <a:bodyPr/>
        <a:lstStyle/>
        <a:p>
          <a:endParaRPr lang="es-ES"/>
        </a:p>
      </dgm:t>
    </dgm:pt>
    <dgm:pt modelId="{FAB92DA4-51A3-427F-BC5D-498430E986C1}" type="sibTrans" cxnId="{AA376F9F-7487-42E6-A0C7-1612FCEAB62E}">
      <dgm:prSet/>
      <dgm:spPr>
        <a:xfrm>
          <a:off x="3241905" y="1250498"/>
          <a:ext cx="988312" cy="988348"/>
        </a:xfr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671B70-4C62-48AF-8D2A-EB23DA468636}" type="pres">
      <dgm:prSet presAssocID="{B81FF715-D2C1-4B20-B847-C9188B2B32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E01F93C-DC97-424D-B66B-868E6DE9EDDA}" type="pres">
      <dgm:prSet presAssocID="{B81FF715-D2C1-4B20-B847-C9188B2B3227}" presName="dot1" presStyleLbl="alignNode1" presStyleIdx="0" presStyleCnt="13"/>
      <dgm:spPr>
        <a:xfrm>
          <a:off x="1993324" y="443850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AF76535-1E2A-4090-92E4-96FA5D85B8D3}" type="pres">
      <dgm:prSet presAssocID="{B81FF715-D2C1-4B20-B847-C9188B2B3227}" presName="dot2" presStyleLbl="alignNode1" presStyleIdx="1" presStyleCnt="13"/>
      <dgm:spPr>
        <a:xfrm>
          <a:off x="1772776" y="453906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797740C-CFCE-4125-96CE-8C1DE625D748}" type="pres">
      <dgm:prSet presAssocID="{B81FF715-D2C1-4B20-B847-C9188B2B3227}" presName="dot3" presStyleLbl="alignNode1" presStyleIdx="2" presStyleCnt="13"/>
      <dgm:spPr>
        <a:xfrm>
          <a:off x="1545708" y="4621857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5F2326D2-8581-4F4B-B93D-2E09B6DE4A63}" type="pres">
      <dgm:prSet presAssocID="{B81FF715-D2C1-4B20-B847-C9188B2B3227}" presName="dot4" presStyleLbl="alignNode1" presStyleIdx="3" presStyleCnt="13"/>
      <dgm:spPr>
        <a:xfrm>
          <a:off x="1312118" y="468640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C69782C7-92C7-4F14-A922-36E1A345CE43}" type="pres">
      <dgm:prSet presAssocID="{B81FF715-D2C1-4B20-B847-C9188B2B3227}" presName="dot5" presStyleLbl="alignNode1" presStyleIdx="4" presStyleCnt="13"/>
      <dgm:spPr>
        <a:xfrm>
          <a:off x="3024322" y="359842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7BD4E3B7-54B7-4081-9700-5428E2A7E4A1}" type="pres">
      <dgm:prSet presAssocID="{B81FF715-D2C1-4B20-B847-C9188B2B3227}" presName="dot6" presStyleLbl="alignNode1" presStyleIdx="5" presStyleCnt="13"/>
      <dgm:spPr>
        <a:xfrm>
          <a:off x="3612448" y="236591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70CF561-C01E-49A0-84FE-0230610DF8E7}" type="pres">
      <dgm:prSet presAssocID="{B81FF715-D2C1-4B20-B847-C9188B2B3227}" presName="dotArrow1" presStyleLbl="alignNode1" presStyleIdx="6" presStyleCnt="13"/>
      <dgm:spPr>
        <a:xfrm>
          <a:off x="3453559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4F78819-C282-4A57-92D1-FEF8E3DC616D}" type="pres">
      <dgm:prSet presAssocID="{B81FF715-D2C1-4B20-B847-C9188B2B3227}" presName="dotArrow2" presStyleLbl="alignNode1" presStyleIdx="7" presStyleCnt="13"/>
      <dgm:spPr>
        <a:xfrm>
          <a:off x="3594662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95052BE-E793-4AE7-A9B0-57C8981D3DC9}" type="pres">
      <dgm:prSet presAssocID="{B81FF715-D2C1-4B20-B847-C9188B2B3227}" presName="dotArrow3" presStyleLbl="alignNode1" presStyleIdx="8" presStyleCnt="13"/>
      <dgm:spPr>
        <a:xfrm>
          <a:off x="3735765" y="62777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241414D-49A4-4FD1-B23A-7ADD26D135B1}" type="pres">
      <dgm:prSet presAssocID="{B81FF715-D2C1-4B20-B847-C9188B2B3227}" presName="dotArrow4" presStyleLbl="alignNode1" presStyleIdx="9" presStyleCnt="13"/>
      <dgm:spPr>
        <a:xfrm>
          <a:off x="3876867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B60EC40E-C7B7-479D-87C7-FECD1580DFDB}" type="pres">
      <dgm:prSet presAssocID="{B81FF715-D2C1-4B20-B847-C9188B2B3227}" presName="dotArrow5" presStyleLbl="alignNode1" presStyleIdx="10" presStyleCnt="13"/>
      <dgm:spPr>
        <a:xfrm>
          <a:off x="4018563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13A754C2-DF3D-4BA2-A0F8-FAEABDFA5B67}" type="pres">
      <dgm:prSet presAssocID="{B81FF715-D2C1-4B20-B847-C9188B2B3227}" presName="dotArrow6" presStyleLbl="alignNode1" presStyleIdx="11" presStyleCnt="13"/>
      <dgm:spPr>
        <a:xfrm>
          <a:off x="3735765" y="839191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DF29B3F3-6D83-44BE-82E4-26037AE62A96}" type="pres">
      <dgm:prSet presAssocID="{B81FF715-D2C1-4B20-B847-C9188B2B3227}" presName="dotArrow7" presStyleLbl="alignNode1" presStyleIdx="12" presStyleCnt="13"/>
      <dgm:spPr>
        <a:xfrm>
          <a:off x="3735765" y="1050613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AA67F2EA-2709-4037-8B40-04FB9E9AAFE8}" type="pres">
      <dgm:prSet presAssocID="{B747A264-720B-42C3-9171-2060C2545C55}" presName="parTx1" presStyleLbl="node1" presStyleIdx="0" presStyleCnt="4" custScaleX="113659" custScaleY="128281" custLinFactY="81432" custLinFactNeighborX="52656" custLinFactNeighborY="100000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C254496-B2F1-4504-B084-5E5E0A6CBB27}" type="pres">
      <dgm:prSet presAssocID="{4CE3705D-3BD5-4176-B035-634AA6043C1E}" presName="picture1" presStyleCnt="0"/>
      <dgm:spPr/>
      <dgm:t>
        <a:bodyPr/>
        <a:lstStyle/>
        <a:p>
          <a:endParaRPr lang="es-ES"/>
        </a:p>
      </dgm:t>
    </dgm:pt>
    <dgm:pt modelId="{0338A127-0C39-41CA-9007-4EB73197CBB1}" type="pres">
      <dgm:prSet presAssocID="{4CE3705D-3BD5-4176-B035-634AA6043C1E}" presName="imageRepeatNode" presStyleLbl="fgImgPlace1" presStyleIdx="0" presStyleCnt="4" custLinFactNeighborX="94211" custLinFactNeighborY="48802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CAC4EC3-1DBE-450D-A9B8-203E4A4A4900}" type="pres">
      <dgm:prSet presAssocID="{73EB5074-DAC2-4976-AC5C-3F71200220AB}" presName="parTx2" presStyleLbl="node1" presStyleIdx="1" presStyleCnt="4" custScaleX="130085" custScaleY="128281" custLinFactNeighborX="18595" custLinFactNeighborY="-173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D0B7B48-E4F1-4D45-9244-BAC9493BAD43}" type="pres">
      <dgm:prSet presAssocID="{27BF0DD5-13E3-40D2-B138-5BF7A8FD1ACF}" presName="picture2" presStyleCnt="0"/>
      <dgm:spPr/>
      <dgm:t>
        <a:bodyPr/>
        <a:lstStyle/>
        <a:p>
          <a:endParaRPr lang="es-ES"/>
        </a:p>
      </dgm:t>
    </dgm:pt>
    <dgm:pt modelId="{E8142268-5E40-4644-B308-4460CE0934E7}" type="pres">
      <dgm:prSet presAssocID="{27BF0DD5-13E3-40D2-B138-5BF7A8FD1ACF}" presName="imageRepeatNode" presStyleLbl="fgImgPlace1" presStyleIdx="1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452D940-6664-42FD-8EE6-6A177B4B2CF7}" type="pres">
      <dgm:prSet presAssocID="{20FB3B0A-53EA-4ACE-9395-44B759F0EEC2}" presName="parTx3" presStyleLbl="node1" presStyleIdx="2" presStyleCnt="4" custScaleX="114458" custScaleY="128281" custLinFactNeighborX="5865" custLinFactNeighborY="985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345856C-91CC-4E01-8685-CCB9BC51368A}" type="pres">
      <dgm:prSet presAssocID="{912D59AD-E906-43CA-AE5B-281428EE9A0D}" presName="picture3" presStyleCnt="0"/>
      <dgm:spPr/>
      <dgm:t>
        <a:bodyPr/>
        <a:lstStyle/>
        <a:p>
          <a:endParaRPr lang="es-ES"/>
        </a:p>
      </dgm:t>
    </dgm:pt>
    <dgm:pt modelId="{51780F78-4779-4CFA-ADDA-5ED7F629C902}" type="pres">
      <dgm:prSet presAssocID="{912D59AD-E906-43CA-AE5B-281428EE9A0D}" presName="imageRepeatNode" presStyleLbl="fgImgPlace1" presStyleIdx="2" presStyleCnt="4" custLinFactNeighborX="-413" custLinFactNeighborY="-2665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E4A1E108-547B-4821-B2F7-02129A217384}" type="pres">
      <dgm:prSet presAssocID="{69456F8E-26DC-4670-993D-91C6C7EE7741}" presName="parTx4" presStyleLbl="node1" presStyleIdx="3" presStyleCnt="4" custScaleY="128281" custLinFactNeighborX="2187" custLinFactNeighborY="-4698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71239AA-D439-48F6-847B-3D15E0DAC7EC}" type="pres">
      <dgm:prSet presAssocID="{FAB92DA4-51A3-427F-BC5D-498430E986C1}" presName="picture4" presStyleCnt="0"/>
      <dgm:spPr/>
      <dgm:t>
        <a:bodyPr/>
        <a:lstStyle/>
        <a:p>
          <a:endParaRPr lang="es-ES"/>
        </a:p>
      </dgm:t>
    </dgm:pt>
    <dgm:pt modelId="{8F15E14D-0313-43B5-837C-01CC00A36C0A}" type="pres">
      <dgm:prSet presAssocID="{FAB92DA4-51A3-427F-BC5D-498430E986C1}" presName="imageRepeatNode" presStyleLbl="fgImgPlace1" presStyleIdx="3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AA376F9F-7487-42E6-A0C7-1612FCEAB62E}" srcId="{B81FF715-D2C1-4B20-B847-C9188B2B3227}" destId="{69456F8E-26DC-4670-993D-91C6C7EE7741}" srcOrd="3" destOrd="0" parTransId="{07F2B97D-A95A-4597-AE38-8F1AB8574C10}" sibTransId="{FAB92DA4-51A3-427F-BC5D-498430E986C1}"/>
    <dgm:cxn modelId="{587BBF7A-092C-41FA-ACCA-8D1192187BF4}" type="presOf" srcId="{FAB92DA4-51A3-427F-BC5D-498430E986C1}" destId="{8F15E14D-0313-43B5-837C-01CC00A36C0A}" srcOrd="0" destOrd="0" presId="urn:microsoft.com/office/officeart/2008/layout/AscendingPictureAccentProcess"/>
    <dgm:cxn modelId="{F5FDF949-0941-4473-9E27-78AAB5CEA9E5}" srcId="{B81FF715-D2C1-4B20-B847-C9188B2B3227}" destId="{B747A264-720B-42C3-9171-2060C2545C55}" srcOrd="0" destOrd="0" parTransId="{F3FBAE78-29C0-4C08-8161-737539F51AE1}" sibTransId="{4CE3705D-3BD5-4176-B035-634AA6043C1E}"/>
    <dgm:cxn modelId="{6F386BED-EEB9-4C62-8EB8-B373D459AA62}" type="presOf" srcId="{912D59AD-E906-43CA-AE5B-281428EE9A0D}" destId="{51780F78-4779-4CFA-ADDA-5ED7F629C902}" srcOrd="0" destOrd="0" presId="urn:microsoft.com/office/officeart/2008/layout/AscendingPictureAccentProcess"/>
    <dgm:cxn modelId="{64B5F50F-25BE-425C-999E-023A766DCDC9}" type="presOf" srcId="{27BF0DD5-13E3-40D2-B138-5BF7A8FD1ACF}" destId="{E8142268-5E40-4644-B308-4460CE0934E7}" srcOrd="0" destOrd="0" presId="urn:microsoft.com/office/officeart/2008/layout/AscendingPictureAccentProcess"/>
    <dgm:cxn modelId="{B5578C10-A354-433B-A5D0-25D0F49B6343}" srcId="{B81FF715-D2C1-4B20-B847-C9188B2B3227}" destId="{73EB5074-DAC2-4976-AC5C-3F71200220AB}" srcOrd="1" destOrd="0" parTransId="{9427D17A-9500-4A3D-8FBA-AF45B577862C}" sibTransId="{27BF0DD5-13E3-40D2-B138-5BF7A8FD1ACF}"/>
    <dgm:cxn modelId="{7F9B59C8-5B15-4321-A391-099D5D3905A6}" type="presOf" srcId="{B81FF715-D2C1-4B20-B847-C9188B2B3227}" destId="{97671B70-4C62-48AF-8D2A-EB23DA468636}" srcOrd="0" destOrd="0" presId="urn:microsoft.com/office/officeart/2008/layout/AscendingPictureAccentProcess"/>
    <dgm:cxn modelId="{A66651C4-EC89-45D2-AC38-7E26348C8836}" type="presOf" srcId="{20FB3B0A-53EA-4ACE-9395-44B759F0EEC2}" destId="{5452D940-6664-42FD-8EE6-6A177B4B2CF7}" srcOrd="0" destOrd="0" presId="urn:microsoft.com/office/officeart/2008/layout/AscendingPictureAccentProcess"/>
    <dgm:cxn modelId="{B6856672-4EF4-404A-A53B-52380E03014E}" type="presOf" srcId="{4CE3705D-3BD5-4176-B035-634AA6043C1E}" destId="{0338A127-0C39-41CA-9007-4EB73197CBB1}" srcOrd="0" destOrd="0" presId="urn:microsoft.com/office/officeart/2008/layout/AscendingPictureAccentProcess"/>
    <dgm:cxn modelId="{F0DD9541-DD36-42C0-8748-756A1CF7BB85}" type="presOf" srcId="{73EB5074-DAC2-4976-AC5C-3F71200220AB}" destId="{4CAC4EC3-1DBE-450D-A9B8-203E4A4A4900}" srcOrd="0" destOrd="0" presId="urn:microsoft.com/office/officeart/2008/layout/AscendingPictureAccentProcess"/>
    <dgm:cxn modelId="{63D81C5C-004E-41E7-85D5-AA27CEAA2A77}" type="presOf" srcId="{B747A264-720B-42C3-9171-2060C2545C55}" destId="{AA67F2EA-2709-4037-8B40-04FB9E9AAFE8}" srcOrd="0" destOrd="0" presId="urn:microsoft.com/office/officeart/2008/layout/AscendingPictureAccentProcess"/>
    <dgm:cxn modelId="{DAD1A064-CF6B-450E-B445-819FD7B1A5EB}" type="presOf" srcId="{69456F8E-26DC-4670-993D-91C6C7EE7741}" destId="{E4A1E108-547B-4821-B2F7-02129A217384}" srcOrd="0" destOrd="0" presId="urn:microsoft.com/office/officeart/2008/layout/AscendingPictureAccentProcess"/>
    <dgm:cxn modelId="{263CB549-BB89-4B25-B561-28B35CC68245}" srcId="{B81FF715-D2C1-4B20-B847-C9188B2B3227}" destId="{20FB3B0A-53EA-4ACE-9395-44B759F0EEC2}" srcOrd="2" destOrd="0" parTransId="{4B211F30-94C9-41B4-AB8D-0503311A50C2}" sibTransId="{912D59AD-E906-43CA-AE5B-281428EE9A0D}"/>
    <dgm:cxn modelId="{C06597E6-6255-464D-9BE6-5CC4E7A28CE8}" type="presParOf" srcId="{97671B70-4C62-48AF-8D2A-EB23DA468636}" destId="{FE01F93C-DC97-424D-B66B-868E6DE9EDDA}" srcOrd="0" destOrd="0" presId="urn:microsoft.com/office/officeart/2008/layout/AscendingPictureAccentProcess"/>
    <dgm:cxn modelId="{1D119813-8178-422C-BF97-543505315143}" type="presParOf" srcId="{97671B70-4C62-48AF-8D2A-EB23DA468636}" destId="{EAF76535-1E2A-4090-92E4-96FA5D85B8D3}" srcOrd="1" destOrd="0" presId="urn:microsoft.com/office/officeart/2008/layout/AscendingPictureAccentProcess"/>
    <dgm:cxn modelId="{C3E90EBC-AADF-41E1-A03B-0333EBE07F19}" type="presParOf" srcId="{97671B70-4C62-48AF-8D2A-EB23DA468636}" destId="{0797740C-CFCE-4125-96CE-8C1DE625D748}" srcOrd="2" destOrd="0" presId="urn:microsoft.com/office/officeart/2008/layout/AscendingPictureAccentProcess"/>
    <dgm:cxn modelId="{7817CAC2-E5CE-4966-8007-57F612AC5EE4}" type="presParOf" srcId="{97671B70-4C62-48AF-8D2A-EB23DA468636}" destId="{5F2326D2-8581-4F4B-B93D-2E09B6DE4A63}" srcOrd="3" destOrd="0" presId="urn:microsoft.com/office/officeart/2008/layout/AscendingPictureAccentProcess"/>
    <dgm:cxn modelId="{B50FA434-F987-4842-B2A4-2D3C4677670E}" type="presParOf" srcId="{97671B70-4C62-48AF-8D2A-EB23DA468636}" destId="{C69782C7-92C7-4F14-A922-36E1A345CE43}" srcOrd="4" destOrd="0" presId="urn:microsoft.com/office/officeart/2008/layout/AscendingPictureAccentProcess"/>
    <dgm:cxn modelId="{50D8363F-65EF-4D7B-BD08-904B6DF441B4}" type="presParOf" srcId="{97671B70-4C62-48AF-8D2A-EB23DA468636}" destId="{7BD4E3B7-54B7-4081-9700-5428E2A7E4A1}" srcOrd="5" destOrd="0" presId="urn:microsoft.com/office/officeart/2008/layout/AscendingPictureAccentProcess"/>
    <dgm:cxn modelId="{924CEE59-6B6B-4BDB-87F0-88BA012BB629}" type="presParOf" srcId="{97671B70-4C62-48AF-8D2A-EB23DA468636}" destId="{670CF561-C01E-49A0-84FE-0230610DF8E7}" srcOrd="6" destOrd="0" presId="urn:microsoft.com/office/officeart/2008/layout/AscendingPictureAccentProcess"/>
    <dgm:cxn modelId="{E0384561-0452-46A1-9407-132233BABFD8}" type="presParOf" srcId="{97671B70-4C62-48AF-8D2A-EB23DA468636}" destId="{64F78819-C282-4A57-92D1-FEF8E3DC616D}" srcOrd="7" destOrd="0" presId="urn:microsoft.com/office/officeart/2008/layout/AscendingPictureAccentProcess"/>
    <dgm:cxn modelId="{25780FC4-B71D-4539-B040-A7B3B107295B}" type="presParOf" srcId="{97671B70-4C62-48AF-8D2A-EB23DA468636}" destId="{E95052BE-E793-4AE7-A9B0-57C8981D3DC9}" srcOrd="8" destOrd="0" presId="urn:microsoft.com/office/officeart/2008/layout/AscendingPictureAccentProcess"/>
    <dgm:cxn modelId="{88564294-C2C8-406F-B18F-ED789DD602B7}" type="presParOf" srcId="{97671B70-4C62-48AF-8D2A-EB23DA468636}" destId="{0241414D-49A4-4FD1-B23A-7ADD26D135B1}" srcOrd="9" destOrd="0" presId="urn:microsoft.com/office/officeart/2008/layout/AscendingPictureAccentProcess"/>
    <dgm:cxn modelId="{6896DE70-F8E3-4D8A-AC50-DA9A7260FD40}" type="presParOf" srcId="{97671B70-4C62-48AF-8D2A-EB23DA468636}" destId="{B60EC40E-C7B7-479D-87C7-FECD1580DFDB}" srcOrd="10" destOrd="0" presId="urn:microsoft.com/office/officeart/2008/layout/AscendingPictureAccentProcess"/>
    <dgm:cxn modelId="{270206D4-AB7B-4C08-835F-4E0EBEAB2289}" type="presParOf" srcId="{97671B70-4C62-48AF-8D2A-EB23DA468636}" destId="{13A754C2-DF3D-4BA2-A0F8-FAEABDFA5B67}" srcOrd="11" destOrd="0" presId="urn:microsoft.com/office/officeart/2008/layout/AscendingPictureAccentProcess"/>
    <dgm:cxn modelId="{31F23EF1-0A27-4B72-A021-482CE8D21340}" type="presParOf" srcId="{97671B70-4C62-48AF-8D2A-EB23DA468636}" destId="{DF29B3F3-6D83-44BE-82E4-26037AE62A96}" srcOrd="12" destOrd="0" presId="urn:microsoft.com/office/officeart/2008/layout/AscendingPictureAccentProcess"/>
    <dgm:cxn modelId="{E239F313-FF98-4590-9484-A23FCC04975F}" type="presParOf" srcId="{97671B70-4C62-48AF-8D2A-EB23DA468636}" destId="{AA67F2EA-2709-4037-8B40-04FB9E9AAFE8}" srcOrd="13" destOrd="0" presId="urn:microsoft.com/office/officeart/2008/layout/AscendingPictureAccentProcess"/>
    <dgm:cxn modelId="{2CBC06D7-0565-43D0-9354-8E27D92EF860}" type="presParOf" srcId="{97671B70-4C62-48AF-8D2A-EB23DA468636}" destId="{BC254496-B2F1-4504-B084-5E5E0A6CBB27}" srcOrd="14" destOrd="0" presId="urn:microsoft.com/office/officeart/2008/layout/AscendingPictureAccentProcess"/>
    <dgm:cxn modelId="{F080B8EE-A472-4A11-89A5-C0B07C3B41CE}" type="presParOf" srcId="{BC254496-B2F1-4504-B084-5E5E0A6CBB27}" destId="{0338A127-0C39-41CA-9007-4EB73197CBB1}" srcOrd="0" destOrd="0" presId="urn:microsoft.com/office/officeart/2008/layout/AscendingPictureAccentProcess"/>
    <dgm:cxn modelId="{FDB71D82-68D6-42CB-8E40-9F66754A5C36}" type="presParOf" srcId="{97671B70-4C62-48AF-8D2A-EB23DA468636}" destId="{4CAC4EC3-1DBE-450D-A9B8-203E4A4A4900}" srcOrd="15" destOrd="0" presId="urn:microsoft.com/office/officeart/2008/layout/AscendingPictureAccentProcess"/>
    <dgm:cxn modelId="{B8E3900C-80F6-4D92-BA80-A1F3058966AD}" type="presParOf" srcId="{97671B70-4C62-48AF-8D2A-EB23DA468636}" destId="{FD0B7B48-E4F1-4D45-9244-BAC9493BAD43}" srcOrd="16" destOrd="0" presId="urn:microsoft.com/office/officeart/2008/layout/AscendingPictureAccentProcess"/>
    <dgm:cxn modelId="{4E9FE3B8-68AF-41A1-9467-116444548CDF}" type="presParOf" srcId="{FD0B7B48-E4F1-4D45-9244-BAC9493BAD43}" destId="{E8142268-5E40-4644-B308-4460CE0934E7}" srcOrd="0" destOrd="0" presId="urn:microsoft.com/office/officeart/2008/layout/AscendingPictureAccentProcess"/>
    <dgm:cxn modelId="{267DA961-A45E-4AFE-AFC3-1A696D98E2E9}" type="presParOf" srcId="{97671B70-4C62-48AF-8D2A-EB23DA468636}" destId="{5452D940-6664-42FD-8EE6-6A177B4B2CF7}" srcOrd="17" destOrd="0" presId="urn:microsoft.com/office/officeart/2008/layout/AscendingPictureAccentProcess"/>
    <dgm:cxn modelId="{3DD00E58-F158-40CA-AEDB-3AC36E125E4A}" type="presParOf" srcId="{97671B70-4C62-48AF-8D2A-EB23DA468636}" destId="{1345856C-91CC-4E01-8685-CCB9BC51368A}" srcOrd="18" destOrd="0" presId="urn:microsoft.com/office/officeart/2008/layout/AscendingPictureAccentProcess"/>
    <dgm:cxn modelId="{851F1915-A625-4283-A946-2D7A590A4412}" type="presParOf" srcId="{1345856C-91CC-4E01-8685-CCB9BC51368A}" destId="{51780F78-4779-4CFA-ADDA-5ED7F629C902}" srcOrd="0" destOrd="0" presId="urn:microsoft.com/office/officeart/2008/layout/AscendingPictureAccentProcess"/>
    <dgm:cxn modelId="{E9AB8E93-0B4B-401E-B7DE-F8F9491FEC88}" type="presParOf" srcId="{97671B70-4C62-48AF-8D2A-EB23DA468636}" destId="{E4A1E108-547B-4821-B2F7-02129A217384}" srcOrd="19" destOrd="0" presId="urn:microsoft.com/office/officeart/2008/layout/AscendingPictureAccentProcess"/>
    <dgm:cxn modelId="{C951863F-2D5D-4CAA-B0AB-5A3608EB0604}" type="presParOf" srcId="{97671B70-4C62-48AF-8D2A-EB23DA468636}" destId="{471239AA-D439-48F6-847B-3D15E0DAC7EC}" srcOrd="20" destOrd="0" presId="urn:microsoft.com/office/officeart/2008/layout/AscendingPictureAccentProcess"/>
    <dgm:cxn modelId="{F13BF0FF-1BB6-4365-B0D7-F5528687A665}" type="presParOf" srcId="{471239AA-D439-48F6-847B-3D15E0DAC7EC}" destId="{8F15E14D-0313-43B5-837C-01CC00A36C0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1FF715-D2C1-4B20-B847-C9188B2B3227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47A264-720B-42C3-9171-2060C2545C55}">
      <dgm:prSet phldrT="[Texto]" custT="1"/>
      <dgm:spPr>
        <a:xfrm>
          <a:off x="864092" y="5112570"/>
          <a:ext cx="242248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Actividades RSE – entorno ambiental.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FBAE78-29C0-4C08-8161-737539F51AE1}" type="parTrans" cxnId="{F5FDF949-0941-4473-9E27-78AAB5CEA9E5}">
      <dgm:prSet/>
      <dgm:spPr/>
      <dgm:t>
        <a:bodyPr/>
        <a:lstStyle/>
        <a:p>
          <a:endParaRPr lang="es-ES"/>
        </a:p>
      </dgm:t>
    </dgm:pt>
    <dgm:pt modelId="{4CE3705D-3BD5-4176-B035-634AA6043C1E}" type="sibTrans" cxnId="{F5FDF949-0941-4473-9E27-78AAB5CEA9E5}">
      <dgm:prSet/>
      <dgm:spPr>
        <a:xfrm>
          <a:off x="156617" y="4324528"/>
          <a:ext cx="988312" cy="988348"/>
        </a:xfr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EB5074-DAC2-4976-AC5C-3F71200220AB}">
      <dgm:prSet phldrT="[Texto]" custT="1"/>
      <dgm:spPr>
        <a:xfrm>
          <a:off x="2736314" y="4104454"/>
          <a:ext cx="2772583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Cuidado y preservación ambiental – 88%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27D17A-9500-4A3D-8FBA-AF45B577862C}" type="parTrans" cxnId="{B5578C10-A354-433B-A5D0-25D0F49B6343}">
      <dgm:prSet/>
      <dgm:spPr/>
      <dgm:t>
        <a:bodyPr/>
        <a:lstStyle/>
        <a:p>
          <a:endParaRPr lang="es-ES"/>
        </a:p>
      </dgm:t>
    </dgm:pt>
    <dgm:pt modelId="{27BF0DD5-13E3-40D2-B138-5BF7A8FD1ACF}" type="sibTrans" cxnId="{B5578C10-A354-433B-A5D0-25D0F49B6343}">
      <dgm:prSet/>
      <dgm:spPr>
        <a:xfrm>
          <a:off x="2069804" y="3634602"/>
          <a:ext cx="988312" cy="988348"/>
        </a:xfr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0FB3B0A-53EA-4ACE-9395-44B759F0EEC2}">
      <dgm:prSet phldrT="[Texto]" custT="1"/>
      <dgm:spPr>
        <a:xfrm>
          <a:off x="3321123" y="3026392"/>
          <a:ext cx="243951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Reciclaje-manejo desechos sólidos- energías alternativas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211F30-94C9-41B4-AB8D-0503311A50C2}" type="parTrans" cxnId="{263CB549-BB89-4B25-B561-28B35CC68245}">
      <dgm:prSet/>
      <dgm:spPr/>
      <dgm:t>
        <a:bodyPr/>
        <a:lstStyle/>
        <a:p>
          <a:endParaRPr lang="es-ES"/>
        </a:p>
      </dgm:t>
    </dgm:pt>
    <dgm:pt modelId="{912D59AD-E906-43CA-AE5B-281428EE9A0D}" type="sibTrans" cxnId="{263CB549-BB89-4B25-B561-28B35CC68245}">
      <dgm:prSet/>
      <dgm:spPr>
        <a:xfrm>
          <a:off x="2880323" y="2520284"/>
          <a:ext cx="988312" cy="988348"/>
        </a:xfr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9456F8E-26DC-4670-993D-91C6C7EE7741}">
      <dgm:prSet phldrT="[Texto]" custT="1"/>
      <dgm:spPr>
        <a:xfrm>
          <a:off x="3832699" y="1730267"/>
          <a:ext cx="2131362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Indicadores</a:t>
          </a:r>
          <a:r>
            <a:rPr lang="es-ES" sz="16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ambientales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F2B97D-A95A-4597-AE38-8F1AB8574C10}" type="parTrans" cxnId="{AA376F9F-7487-42E6-A0C7-1612FCEAB62E}">
      <dgm:prSet/>
      <dgm:spPr/>
      <dgm:t>
        <a:bodyPr/>
        <a:lstStyle/>
        <a:p>
          <a:endParaRPr lang="es-ES"/>
        </a:p>
      </dgm:t>
    </dgm:pt>
    <dgm:pt modelId="{FAB92DA4-51A3-427F-BC5D-498430E986C1}" type="sibTrans" cxnId="{AA376F9F-7487-42E6-A0C7-1612FCEAB62E}">
      <dgm:prSet/>
      <dgm:spPr>
        <a:xfrm>
          <a:off x="3241905" y="1250498"/>
          <a:ext cx="988312" cy="988348"/>
        </a:xfr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671B70-4C62-48AF-8D2A-EB23DA468636}" type="pres">
      <dgm:prSet presAssocID="{B81FF715-D2C1-4B20-B847-C9188B2B32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E01F93C-DC97-424D-B66B-868E6DE9EDDA}" type="pres">
      <dgm:prSet presAssocID="{B81FF715-D2C1-4B20-B847-C9188B2B3227}" presName="dot1" presStyleLbl="alignNode1" presStyleIdx="0" presStyleCnt="13"/>
      <dgm:spPr>
        <a:xfrm>
          <a:off x="1993324" y="443850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AF76535-1E2A-4090-92E4-96FA5D85B8D3}" type="pres">
      <dgm:prSet presAssocID="{B81FF715-D2C1-4B20-B847-C9188B2B3227}" presName="dot2" presStyleLbl="alignNode1" presStyleIdx="1" presStyleCnt="13"/>
      <dgm:spPr>
        <a:xfrm>
          <a:off x="1772776" y="453906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797740C-CFCE-4125-96CE-8C1DE625D748}" type="pres">
      <dgm:prSet presAssocID="{B81FF715-D2C1-4B20-B847-C9188B2B3227}" presName="dot3" presStyleLbl="alignNode1" presStyleIdx="2" presStyleCnt="13"/>
      <dgm:spPr>
        <a:xfrm>
          <a:off x="1545708" y="4621857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5F2326D2-8581-4F4B-B93D-2E09B6DE4A63}" type="pres">
      <dgm:prSet presAssocID="{B81FF715-D2C1-4B20-B847-C9188B2B3227}" presName="dot4" presStyleLbl="alignNode1" presStyleIdx="3" presStyleCnt="13"/>
      <dgm:spPr>
        <a:xfrm>
          <a:off x="1312118" y="468640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C69782C7-92C7-4F14-A922-36E1A345CE43}" type="pres">
      <dgm:prSet presAssocID="{B81FF715-D2C1-4B20-B847-C9188B2B3227}" presName="dot5" presStyleLbl="alignNode1" presStyleIdx="4" presStyleCnt="13"/>
      <dgm:spPr>
        <a:xfrm>
          <a:off x="3024322" y="359842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7BD4E3B7-54B7-4081-9700-5428E2A7E4A1}" type="pres">
      <dgm:prSet presAssocID="{B81FF715-D2C1-4B20-B847-C9188B2B3227}" presName="dot6" presStyleLbl="alignNode1" presStyleIdx="5" presStyleCnt="13"/>
      <dgm:spPr>
        <a:xfrm>
          <a:off x="3612448" y="236591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70CF561-C01E-49A0-84FE-0230610DF8E7}" type="pres">
      <dgm:prSet presAssocID="{B81FF715-D2C1-4B20-B847-C9188B2B3227}" presName="dotArrow1" presStyleLbl="alignNode1" presStyleIdx="6" presStyleCnt="13"/>
      <dgm:spPr>
        <a:xfrm>
          <a:off x="3453559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4F78819-C282-4A57-92D1-FEF8E3DC616D}" type="pres">
      <dgm:prSet presAssocID="{B81FF715-D2C1-4B20-B847-C9188B2B3227}" presName="dotArrow2" presStyleLbl="alignNode1" presStyleIdx="7" presStyleCnt="13"/>
      <dgm:spPr>
        <a:xfrm>
          <a:off x="3594662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95052BE-E793-4AE7-A9B0-57C8981D3DC9}" type="pres">
      <dgm:prSet presAssocID="{B81FF715-D2C1-4B20-B847-C9188B2B3227}" presName="dotArrow3" presStyleLbl="alignNode1" presStyleIdx="8" presStyleCnt="13"/>
      <dgm:spPr>
        <a:xfrm>
          <a:off x="3735765" y="62777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241414D-49A4-4FD1-B23A-7ADD26D135B1}" type="pres">
      <dgm:prSet presAssocID="{B81FF715-D2C1-4B20-B847-C9188B2B3227}" presName="dotArrow4" presStyleLbl="alignNode1" presStyleIdx="9" presStyleCnt="13"/>
      <dgm:spPr>
        <a:xfrm>
          <a:off x="3876867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B60EC40E-C7B7-479D-87C7-FECD1580DFDB}" type="pres">
      <dgm:prSet presAssocID="{B81FF715-D2C1-4B20-B847-C9188B2B3227}" presName="dotArrow5" presStyleLbl="alignNode1" presStyleIdx="10" presStyleCnt="13"/>
      <dgm:spPr>
        <a:xfrm>
          <a:off x="4018563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13A754C2-DF3D-4BA2-A0F8-FAEABDFA5B67}" type="pres">
      <dgm:prSet presAssocID="{B81FF715-D2C1-4B20-B847-C9188B2B3227}" presName="dotArrow6" presStyleLbl="alignNode1" presStyleIdx="11" presStyleCnt="13"/>
      <dgm:spPr>
        <a:xfrm>
          <a:off x="3735765" y="839191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DF29B3F3-6D83-44BE-82E4-26037AE62A96}" type="pres">
      <dgm:prSet presAssocID="{B81FF715-D2C1-4B20-B847-C9188B2B3227}" presName="dotArrow7" presStyleLbl="alignNode1" presStyleIdx="12" presStyleCnt="13"/>
      <dgm:spPr>
        <a:xfrm>
          <a:off x="3735765" y="1050613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AA67F2EA-2709-4037-8B40-04FB9E9AAFE8}" type="pres">
      <dgm:prSet presAssocID="{B747A264-720B-42C3-9171-2060C2545C55}" presName="parTx1" presStyleLbl="node1" presStyleIdx="0" presStyleCnt="4" custScaleX="113659" custScaleY="128281" custLinFactY="51268" custLinFactNeighborX="-12943" custLinFactNeighborY="100000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C254496-B2F1-4504-B084-5E5E0A6CBB27}" type="pres">
      <dgm:prSet presAssocID="{4CE3705D-3BD5-4176-B035-634AA6043C1E}" presName="picture1" presStyleCnt="0"/>
      <dgm:spPr/>
      <dgm:t>
        <a:bodyPr/>
        <a:lstStyle/>
        <a:p>
          <a:endParaRPr lang="es-ES"/>
        </a:p>
      </dgm:t>
    </dgm:pt>
    <dgm:pt modelId="{0338A127-0C39-41CA-9007-4EB73197CBB1}" type="pres">
      <dgm:prSet presAssocID="{4CE3705D-3BD5-4176-B035-634AA6043C1E}" presName="imageRepeatNode" presStyleLbl="fgImgPlace1" presStyleIdx="0" presStyleCnt="4" custLinFactNeighborX="75802" custLinFactNeighborY="32394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CAC4EC3-1DBE-450D-A9B8-203E4A4A4900}" type="pres">
      <dgm:prSet presAssocID="{73EB5074-DAC2-4976-AC5C-3F71200220AB}" presName="parTx2" presStyleLbl="node1" presStyleIdx="1" presStyleCnt="4" custScaleX="130085" custScaleY="128281" custLinFactY="6070" custLinFactNeighborX="11552" custLinFactNeighborY="100000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D0B7B48-E4F1-4D45-9244-BAC9493BAD43}" type="pres">
      <dgm:prSet presAssocID="{27BF0DD5-13E3-40D2-B138-5BF7A8FD1ACF}" presName="picture2" presStyleCnt="0"/>
      <dgm:spPr/>
      <dgm:t>
        <a:bodyPr/>
        <a:lstStyle/>
        <a:p>
          <a:endParaRPr lang="es-ES"/>
        </a:p>
      </dgm:t>
    </dgm:pt>
    <dgm:pt modelId="{E8142268-5E40-4644-B308-4460CE0934E7}" type="pres">
      <dgm:prSet presAssocID="{27BF0DD5-13E3-40D2-B138-5BF7A8FD1ACF}" presName="imageRepeatNode" presStyleLbl="fgImgPlace1" presStyleIdx="1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452D940-6664-42FD-8EE6-6A177B4B2CF7}" type="pres">
      <dgm:prSet presAssocID="{20FB3B0A-53EA-4ACE-9395-44B759F0EEC2}" presName="parTx3" presStyleLbl="node1" presStyleIdx="2" presStyleCnt="4" custScaleX="108143" custScaleY="294016" custLinFactNeighborX="18987" custLinFactNeighborY="32394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345856C-91CC-4E01-8685-CCB9BC51368A}" type="pres">
      <dgm:prSet presAssocID="{912D59AD-E906-43CA-AE5B-281428EE9A0D}" presName="picture3" presStyleCnt="0"/>
      <dgm:spPr/>
      <dgm:t>
        <a:bodyPr/>
        <a:lstStyle/>
        <a:p>
          <a:endParaRPr lang="es-ES"/>
        </a:p>
      </dgm:t>
    </dgm:pt>
    <dgm:pt modelId="{51780F78-4779-4CFA-ADDA-5ED7F629C902}" type="pres">
      <dgm:prSet presAssocID="{912D59AD-E906-43CA-AE5B-281428EE9A0D}" presName="imageRepeatNode" presStyleLbl="fgImgPlace1" presStyleIdx="2" presStyleCnt="4" custLinFactNeighborX="-413" custLinFactNeighborY="-2665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E4A1E108-547B-4821-B2F7-02129A217384}" type="pres">
      <dgm:prSet presAssocID="{69456F8E-26DC-4670-993D-91C6C7EE7741}" presName="parTx4" presStyleLbl="node1" presStyleIdx="3" presStyleCnt="4" custScaleY="128281" custLinFactNeighborX="18365" custLinFactNeighborY="-4241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71239AA-D439-48F6-847B-3D15E0DAC7EC}" type="pres">
      <dgm:prSet presAssocID="{FAB92DA4-51A3-427F-BC5D-498430E986C1}" presName="picture4" presStyleCnt="0"/>
      <dgm:spPr/>
      <dgm:t>
        <a:bodyPr/>
        <a:lstStyle/>
        <a:p>
          <a:endParaRPr lang="es-ES"/>
        </a:p>
      </dgm:t>
    </dgm:pt>
    <dgm:pt modelId="{8F15E14D-0313-43B5-837C-01CC00A36C0A}" type="pres">
      <dgm:prSet presAssocID="{FAB92DA4-51A3-427F-BC5D-498430E986C1}" presName="imageRepeatNode" presStyleLbl="fgImgPlace1" presStyleIdx="3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AA376F9F-7487-42E6-A0C7-1612FCEAB62E}" srcId="{B81FF715-D2C1-4B20-B847-C9188B2B3227}" destId="{69456F8E-26DC-4670-993D-91C6C7EE7741}" srcOrd="3" destOrd="0" parTransId="{07F2B97D-A95A-4597-AE38-8F1AB8574C10}" sibTransId="{FAB92DA4-51A3-427F-BC5D-498430E986C1}"/>
    <dgm:cxn modelId="{3F3B7FE0-8812-45C0-BD6A-14465920047C}" type="presOf" srcId="{20FB3B0A-53EA-4ACE-9395-44B759F0EEC2}" destId="{5452D940-6664-42FD-8EE6-6A177B4B2CF7}" srcOrd="0" destOrd="0" presId="urn:microsoft.com/office/officeart/2008/layout/AscendingPictureAccentProcess"/>
    <dgm:cxn modelId="{F5FDF949-0941-4473-9E27-78AAB5CEA9E5}" srcId="{B81FF715-D2C1-4B20-B847-C9188B2B3227}" destId="{B747A264-720B-42C3-9171-2060C2545C55}" srcOrd="0" destOrd="0" parTransId="{F3FBAE78-29C0-4C08-8161-737539F51AE1}" sibTransId="{4CE3705D-3BD5-4176-B035-634AA6043C1E}"/>
    <dgm:cxn modelId="{A867E3BD-41F7-4C37-9751-0AD25D338F1C}" type="presOf" srcId="{69456F8E-26DC-4670-993D-91C6C7EE7741}" destId="{E4A1E108-547B-4821-B2F7-02129A217384}" srcOrd="0" destOrd="0" presId="urn:microsoft.com/office/officeart/2008/layout/AscendingPictureAccentProcess"/>
    <dgm:cxn modelId="{456DBA98-97D7-4EF4-AFE0-636840297FA7}" type="presOf" srcId="{FAB92DA4-51A3-427F-BC5D-498430E986C1}" destId="{8F15E14D-0313-43B5-837C-01CC00A36C0A}" srcOrd="0" destOrd="0" presId="urn:microsoft.com/office/officeart/2008/layout/AscendingPictureAccentProcess"/>
    <dgm:cxn modelId="{739A94B3-9718-4F7A-8873-6780FEB6CFF0}" type="presOf" srcId="{B747A264-720B-42C3-9171-2060C2545C55}" destId="{AA67F2EA-2709-4037-8B40-04FB9E9AAFE8}" srcOrd="0" destOrd="0" presId="urn:microsoft.com/office/officeart/2008/layout/AscendingPictureAccentProcess"/>
    <dgm:cxn modelId="{5EDDB1E8-E8CC-41D7-92F3-07931F30E932}" type="presOf" srcId="{4CE3705D-3BD5-4176-B035-634AA6043C1E}" destId="{0338A127-0C39-41CA-9007-4EB73197CBB1}" srcOrd="0" destOrd="0" presId="urn:microsoft.com/office/officeart/2008/layout/AscendingPictureAccentProcess"/>
    <dgm:cxn modelId="{B5578C10-A354-433B-A5D0-25D0F49B6343}" srcId="{B81FF715-D2C1-4B20-B847-C9188B2B3227}" destId="{73EB5074-DAC2-4976-AC5C-3F71200220AB}" srcOrd="1" destOrd="0" parTransId="{9427D17A-9500-4A3D-8FBA-AF45B577862C}" sibTransId="{27BF0DD5-13E3-40D2-B138-5BF7A8FD1ACF}"/>
    <dgm:cxn modelId="{59AA8712-4E8A-4492-931C-00F087D5864D}" type="presOf" srcId="{73EB5074-DAC2-4976-AC5C-3F71200220AB}" destId="{4CAC4EC3-1DBE-450D-A9B8-203E4A4A4900}" srcOrd="0" destOrd="0" presId="urn:microsoft.com/office/officeart/2008/layout/AscendingPictureAccentProcess"/>
    <dgm:cxn modelId="{CD534406-E56F-4E92-BC64-5DE2B9475047}" type="presOf" srcId="{27BF0DD5-13E3-40D2-B138-5BF7A8FD1ACF}" destId="{E8142268-5E40-4644-B308-4460CE0934E7}" srcOrd="0" destOrd="0" presId="urn:microsoft.com/office/officeart/2008/layout/AscendingPictureAccentProcess"/>
    <dgm:cxn modelId="{CD256990-B7D5-4EA8-8DF4-695C20A22FF1}" type="presOf" srcId="{912D59AD-E906-43CA-AE5B-281428EE9A0D}" destId="{51780F78-4779-4CFA-ADDA-5ED7F629C902}" srcOrd="0" destOrd="0" presId="urn:microsoft.com/office/officeart/2008/layout/AscendingPictureAccentProcess"/>
    <dgm:cxn modelId="{263CB549-BB89-4B25-B561-28B35CC68245}" srcId="{B81FF715-D2C1-4B20-B847-C9188B2B3227}" destId="{20FB3B0A-53EA-4ACE-9395-44B759F0EEC2}" srcOrd="2" destOrd="0" parTransId="{4B211F30-94C9-41B4-AB8D-0503311A50C2}" sibTransId="{912D59AD-E906-43CA-AE5B-281428EE9A0D}"/>
    <dgm:cxn modelId="{DB8E49A3-6C3F-49A4-AB62-2F73CD035A07}" type="presOf" srcId="{B81FF715-D2C1-4B20-B847-C9188B2B3227}" destId="{97671B70-4C62-48AF-8D2A-EB23DA468636}" srcOrd="0" destOrd="0" presId="urn:microsoft.com/office/officeart/2008/layout/AscendingPictureAccentProcess"/>
    <dgm:cxn modelId="{F6AA1150-0F16-42F5-A3AC-E8B2239D03EB}" type="presParOf" srcId="{97671B70-4C62-48AF-8D2A-EB23DA468636}" destId="{FE01F93C-DC97-424D-B66B-868E6DE9EDDA}" srcOrd="0" destOrd="0" presId="urn:microsoft.com/office/officeart/2008/layout/AscendingPictureAccentProcess"/>
    <dgm:cxn modelId="{E21EC088-6BDB-4F47-BA00-C3FA58E61326}" type="presParOf" srcId="{97671B70-4C62-48AF-8D2A-EB23DA468636}" destId="{EAF76535-1E2A-4090-92E4-96FA5D85B8D3}" srcOrd="1" destOrd="0" presId="urn:microsoft.com/office/officeart/2008/layout/AscendingPictureAccentProcess"/>
    <dgm:cxn modelId="{92E12981-3028-486B-BC26-4B5DD0CB888C}" type="presParOf" srcId="{97671B70-4C62-48AF-8D2A-EB23DA468636}" destId="{0797740C-CFCE-4125-96CE-8C1DE625D748}" srcOrd="2" destOrd="0" presId="urn:microsoft.com/office/officeart/2008/layout/AscendingPictureAccentProcess"/>
    <dgm:cxn modelId="{AEAA5C51-8EDA-4304-8371-E2AF91C2D4CA}" type="presParOf" srcId="{97671B70-4C62-48AF-8D2A-EB23DA468636}" destId="{5F2326D2-8581-4F4B-B93D-2E09B6DE4A63}" srcOrd="3" destOrd="0" presId="urn:microsoft.com/office/officeart/2008/layout/AscendingPictureAccentProcess"/>
    <dgm:cxn modelId="{6C77B769-8246-42A8-8F48-B3BE614501C3}" type="presParOf" srcId="{97671B70-4C62-48AF-8D2A-EB23DA468636}" destId="{C69782C7-92C7-4F14-A922-36E1A345CE43}" srcOrd="4" destOrd="0" presId="urn:microsoft.com/office/officeart/2008/layout/AscendingPictureAccentProcess"/>
    <dgm:cxn modelId="{72BE4B6F-B5EE-4C71-95DF-58FC7AFC09F3}" type="presParOf" srcId="{97671B70-4C62-48AF-8D2A-EB23DA468636}" destId="{7BD4E3B7-54B7-4081-9700-5428E2A7E4A1}" srcOrd="5" destOrd="0" presId="urn:microsoft.com/office/officeart/2008/layout/AscendingPictureAccentProcess"/>
    <dgm:cxn modelId="{339D301C-4720-4F12-949E-1B3832F981A3}" type="presParOf" srcId="{97671B70-4C62-48AF-8D2A-EB23DA468636}" destId="{670CF561-C01E-49A0-84FE-0230610DF8E7}" srcOrd="6" destOrd="0" presId="urn:microsoft.com/office/officeart/2008/layout/AscendingPictureAccentProcess"/>
    <dgm:cxn modelId="{D41E69F0-5C22-4A71-995E-A41F8C664B10}" type="presParOf" srcId="{97671B70-4C62-48AF-8D2A-EB23DA468636}" destId="{64F78819-C282-4A57-92D1-FEF8E3DC616D}" srcOrd="7" destOrd="0" presId="urn:microsoft.com/office/officeart/2008/layout/AscendingPictureAccentProcess"/>
    <dgm:cxn modelId="{CE81D2E0-539C-4F2B-8649-363EDB487719}" type="presParOf" srcId="{97671B70-4C62-48AF-8D2A-EB23DA468636}" destId="{E95052BE-E793-4AE7-A9B0-57C8981D3DC9}" srcOrd="8" destOrd="0" presId="urn:microsoft.com/office/officeart/2008/layout/AscendingPictureAccentProcess"/>
    <dgm:cxn modelId="{A013FB5A-A158-419B-86E2-AC1EA258A694}" type="presParOf" srcId="{97671B70-4C62-48AF-8D2A-EB23DA468636}" destId="{0241414D-49A4-4FD1-B23A-7ADD26D135B1}" srcOrd="9" destOrd="0" presId="urn:microsoft.com/office/officeart/2008/layout/AscendingPictureAccentProcess"/>
    <dgm:cxn modelId="{F1AE2A1A-3F1F-42EB-8209-4104FEF1E95B}" type="presParOf" srcId="{97671B70-4C62-48AF-8D2A-EB23DA468636}" destId="{B60EC40E-C7B7-479D-87C7-FECD1580DFDB}" srcOrd="10" destOrd="0" presId="urn:microsoft.com/office/officeart/2008/layout/AscendingPictureAccentProcess"/>
    <dgm:cxn modelId="{6376F1B1-BEAD-48B7-A001-37E16EDB8E33}" type="presParOf" srcId="{97671B70-4C62-48AF-8D2A-EB23DA468636}" destId="{13A754C2-DF3D-4BA2-A0F8-FAEABDFA5B67}" srcOrd="11" destOrd="0" presId="urn:microsoft.com/office/officeart/2008/layout/AscendingPictureAccentProcess"/>
    <dgm:cxn modelId="{948FD9E7-1187-44C5-A80A-D07794026EA6}" type="presParOf" srcId="{97671B70-4C62-48AF-8D2A-EB23DA468636}" destId="{DF29B3F3-6D83-44BE-82E4-26037AE62A96}" srcOrd="12" destOrd="0" presId="urn:microsoft.com/office/officeart/2008/layout/AscendingPictureAccentProcess"/>
    <dgm:cxn modelId="{E35C8B50-6507-41BF-8253-C00F30A3CD63}" type="presParOf" srcId="{97671B70-4C62-48AF-8D2A-EB23DA468636}" destId="{AA67F2EA-2709-4037-8B40-04FB9E9AAFE8}" srcOrd="13" destOrd="0" presId="urn:microsoft.com/office/officeart/2008/layout/AscendingPictureAccentProcess"/>
    <dgm:cxn modelId="{FD8C1305-0A09-48B8-B019-38EF22F4EB80}" type="presParOf" srcId="{97671B70-4C62-48AF-8D2A-EB23DA468636}" destId="{BC254496-B2F1-4504-B084-5E5E0A6CBB27}" srcOrd="14" destOrd="0" presId="urn:microsoft.com/office/officeart/2008/layout/AscendingPictureAccentProcess"/>
    <dgm:cxn modelId="{D6E7AE5D-421D-4F3E-BF8A-0B04BAB913BE}" type="presParOf" srcId="{BC254496-B2F1-4504-B084-5E5E0A6CBB27}" destId="{0338A127-0C39-41CA-9007-4EB73197CBB1}" srcOrd="0" destOrd="0" presId="urn:microsoft.com/office/officeart/2008/layout/AscendingPictureAccentProcess"/>
    <dgm:cxn modelId="{28FF7619-135F-4EDF-ADF9-F031CB5D7993}" type="presParOf" srcId="{97671B70-4C62-48AF-8D2A-EB23DA468636}" destId="{4CAC4EC3-1DBE-450D-A9B8-203E4A4A4900}" srcOrd="15" destOrd="0" presId="urn:microsoft.com/office/officeart/2008/layout/AscendingPictureAccentProcess"/>
    <dgm:cxn modelId="{55A351BF-193C-4CC6-9200-0D3B423C2517}" type="presParOf" srcId="{97671B70-4C62-48AF-8D2A-EB23DA468636}" destId="{FD0B7B48-E4F1-4D45-9244-BAC9493BAD43}" srcOrd="16" destOrd="0" presId="urn:microsoft.com/office/officeart/2008/layout/AscendingPictureAccentProcess"/>
    <dgm:cxn modelId="{ACE9A69E-F2EC-40D4-BF32-08738D42C47B}" type="presParOf" srcId="{FD0B7B48-E4F1-4D45-9244-BAC9493BAD43}" destId="{E8142268-5E40-4644-B308-4460CE0934E7}" srcOrd="0" destOrd="0" presId="urn:microsoft.com/office/officeart/2008/layout/AscendingPictureAccentProcess"/>
    <dgm:cxn modelId="{D581FAB7-5243-4A34-8AA2-519A57ECD8E4}" type="presParOf" srcId="{97671B70-4C62-48AF-8D2A-EB23DA468636}" destId="{5452D940-6664-42FD-8EE6-6A177B4B2CF7}" srcOrd="17" destOrd="0" presId="urn:microsoft.com/office/officeart/2008/layout/AscendingPictureAccentProcess"/>
    <dgm:cxn modelId="{84080BD4-40DF-43B7-94D8-3EFDB035B52F}" type="presParOf" srcId="{97671B70-4C62-48AF-8D2A-EB23DA468636}" destId="{1345856C-91CC-4E01-8685-CCB9BC51368A}" srcOrd="18" destOrd="0" presId="urn:microsoft.com/office/officeart/2008/layout/AscendingPictureAccentProcess"/>
    <dgm:cxn modelId="{35E9CFB9-4A4B-40CD-B411-F81F7C16CB85}" type="presParOf" srcId="{1345856C-91CC-4E01-8685-CCB9BC51368A}" destId="{51780F78-4779-4CFA-ADDA-5ED7F629C902}" srcOrd="0" destOrd="0" presId="urn:microsoft.com/office/officeart/2008/layout/AscendingPictureAccentProcess"/>
    <dgm:cxn modelId="{94702B5A-243D-4444-BAEE-AF8278C15048}" type="presParOf" srcId="{97671B70-4C62-48AF-8D2A-EB23DA468636}" destId="{E4A1E108-547B-4821-B2F7-02129A217384}" srcOrd="19" destOrd="0" presId="urn:microsoft.com/office/officeart/2008/layout/AscendingPictureAccentProcess"/>
    <dgm:cxn modelId="{2A28929D-E914-4F05-91DB-2C35B3263CD3}" type="presParOf" srcId="{97671B70-4C62-48AF-8D2A-EB23DA468636}" destId="{471239AA-D439-48F6-847B-3D15E0DAC7EC}" srcOrd="20" destOrd="0" presId="urn:microsoft.com/office/officeart/2008/layout/AscendingPictureAccentProcess"/>
    <dgm:cxn modelId="{7A8566D1-9C28-45B5-BE40-59CE033F57B8}" type="presParOf" srcId="{471239AA-D439-48F6-847B-3D15E0DAC7EC}" destId="{8F15E14D-0313-43B5-837C-01CC00A36C0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87F5C1-4CCE-44BB-B4BD-2589490369AE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B7EA3DB-5C65-41C1-9B9A-083EE76434D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Entorno social- limitantes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B7FDF-5375-4087-AF58-7F012AA2CF59}" type="parTrans" cxnId="{5EA8C9C6-617B-4E47-AC2B-7284C533CD4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4303D-3B4F-4936-A1DA-C00243621578}" type="sibTrans" cxnId="{5EA8C9C6-617B-4E47-AC2B-7284C533CD4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8B01E-7234-4EEB-921A-6C137EF856B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Negativa comunidad relacionarse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28463-C17A-4CF8-B7C6-7419EFDF0DC7}" type="parTrans" cxnId="{52B46D70-A588-4171-B905-6CE457AF38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3C389-A7FB-411C-99F2-DB4933824A9D}" type="sibTrans" cxnId="{52B46D70-A588-4171-B905-6CE457AF38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3DF83-1107-45E4-9B33-E5DBECA4B07F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Trabajo crecimiento personal y económico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8442A-498A-41EF-A122-380EE794EC7D}" type="parTrans" cxnId="{A9E7B007-4F0E-4108-A4DC-F2932BF86D5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ABDF5E-6341-4410-AFED-B6641A25E143}" type="sibTrans" cxnId="{A9E7B007-4F0E-4108-A4DC-F2932BF86D5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F28B-6A1E-48A5-A882-2659A1038EAF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Relaciones nula e inexistentes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030B4-5D01-4FA2-BC76-3FA85D00F455}" type="parTrans" cxnId="{D2B80A22-7261-4E48-AEFE-660DFCBFC1D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2361D-E522-4D93-B52A-5D6B99AB2BEF}" type="sibTrans" cxnId="{D2B80A22-7261-4E48-AEFE-660DFCBFC1D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47211-6DFB-406A-8963-CE9C4DC801CB}" type="pres">
      <dgm:prSet presAssocID="{7787F5C1-4CCE-44BB-B4BD-2589490369A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5236C51-4421-44A8-9BB2-2D01B01A7B73}" type="pres">
      <dgm:prSet presAssocID="{EB7EA3DB-5C65-41C1-9B9A-083EE76434DE}" presName="composite" presStyleCnt="0"/>
      <dgm:spPr/>
    </dgm:pt>
    <dgm:pt modelId="{9DD4D422-483E-4D24-9370-BAA46ECC057C}" type="pres">
      <dgm:prSet presAssocID="{EB7EA3DB-5C65-41C1-9B9A-083EE76434DE}" presName="LShape" presStyleLbl="alignNode1" presStyleIdx="0" presStyleCnt="7"/>
      <dgm:spPr/>
    </dgm:pt>
    <dgm:pt modelId="{6B722677-9AAF-4DC7-8560-AF25837D63A0}" type="pres">
      <dgm:prSet presAssocID="{EB7EA3DB-5C65-41C1-9B9A-083EE76434D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7D41D-3B35-40AB-8BAE-697E857EECEC}" type="pres">
      <dgm:prSet presAssocID="{EB7EA3DB-5C65-41C1-9B9A-083EE76434DE}" presName="Triangle" presStyleLbl="alignNode1" presStyleIdx="1" presStyleCnt="7"/>
      <dgm:spPr/>
    </dgm:pt>
    <dgm:pt modelId="{686B652A-1321-41C7-90EE-9467F6CE90BC}" type="pres">
      <dgm:prSet presAssocID="{6724303D-3B4F-4936-A1DA-C00243621578}" presName="sibTrans" presStyleCnt="0"/>
      <dgm:spPr/>
    </dgm:pt>
    <dgm:pt modelId="{DD5F11DF-5B24-45C4-8913-F87FC9366AFE}" type="pres">
      <dgm:prSet presAssocID="{6724303D-3B4F-4936-A1DA-C00243621578}" presName="space" presStyleCnt="0"/>
      <dgm:spPr/>
    </dgm:pt>
    <dgm:pt modelId="{E80E3C24-2911-4A4B-A545-8F9B06A0D521}" type="pres">
      <dgm:prSet presAssocID="{F168B01E-7234-4EEB-921A-6C137EF856B4}" presName="composite" presStyleCnt="0"/>
      <dgm:spPr/>
    </dgm:pt>
    <dgm:pt modelId="{114B8802-8BFC-4539-B677-74FD451B887B}" type="pres">
      <dgm:prSet presAssocID="{F168B01E-7234-4EEB-921A-6C137EF856B4}" presName="LShape" presStyleLbl="alignNode1" presStyleIdx="2" presStyleCnt="7"/>
      <dgm:spPr/>
    </dgm:pt>
    <dgm:pt modelId="{0F143767-59C2-4B8F-8A26-6AEA9D15B11F}" type="pres">
      <dgm:prSet presAssocID="{F168B01E-7234-4EEB-921A-6C137EF856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FBDE1-DF32-4655-BB38-D40CCCCF3F9B}" type="pres">
      <dgm:prSet presAssocID="{F168B01E-7234-4EEB-921A-6C137EF856B4}" presName="Triangle" presStyleLbl="alignNode1" presStyleIdx="3" presStyleCnt="7"/>
      <dgm:spPr/>
    </dgm:pt>
    <dgm:pt modelId="{915FDAC4-8B7C-4DF8-8F98-C7E1F70F7991}" type="pres">
      <dgm:prSet presAssocID="{4093C389-A7FB-411C-99F2-DB4933824A9D}" presName="sibTrans" presStyleCnt="0"/>
      <dgm:spPr/>
    </dgm:pt>
    <dgm:pt modelId="{9C089CE9-BE0C-4774-90D4-1E74E3EC8CD1}" type="pres">
      <dgm:prSet presAssocID="{4093C389-A7FB-411C-99F2-DB4933824A9D}" presName="space" presStyleCnt="0"/>
      <dgm:spPr/>
    </dgm:pt>
    <dgm:pt modelId="{CC89F118-FCDF-4296-B25D-917DF5095099}" type="pres">
      <dgm:prSet presAssocID="{91B3DF83-1107-45E4-9B33-E5DBECA4B07F}" presName="composite" presStyleCnt="0"/>
      <dgm:spPr/>
    </dgm:pt>
    <dgm:pt modelId="{16224A7A-4456-4910-8EB4-75F2E5F022AA}" type="pres">
      <dgm:prSet presAssocID="{91B3DF83-1107-45E4-9B33-E5DBECA4B07F}" presName="LShape" presStyleLbl="alignNode1" presStyleIdx="4" presStyleCnt="7"/>
      <dgm:spPr/>
      <dgm:t>
        <a:bodyPr/>
        <a:lstStyle/>
        <a:p>
          <a:endParaRPr lang="es-ES"/>
        </a:p>
      </dgm:t>
    </dgm:pt>
    <dgm:pt modelId="{050AAA96-AE5C-45FE-9C6F-A55E29A2BC59}" type="pres">
      <dgm:prSet presAssocID="{91B3DF83-1107-45E4-9B33-E5DBECA4B07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1AF85-7E46-401E-9B98-4588CA7E583F}" type="pres">
      <dgm:prSet presAssocID="{91B3DF83-1107-45E4-9B33-E5DBECA4B07F}" presName="Triangle" presStyleLbl="alignNode1" presStyleIdx="5" presStyleCnt="7"/>
      <dgm:spPr/>
    </dgm:pt>
    <dgm:pt modelId="{0C48BD20-6E82-45EF-B78F-D36CD38D311A}" type="pres">
      <dgm:prSet presAssocID="{56ABDF5E-6341-4410-AFED-B6641A25E143}" presName="sibTrans" presStyleCnt="0"/>
      <dgm:spPr/>
    </dgm:pt>
    <dgm:pt modelId="{584E2C09-7EDC-44A0-9D46-2420C6E94BC1}" type="pres">
      <dgm:prSet presAssocID="{56ABDF5E-6341-4410-AFED-B6641A25E143}" presName="space" presStyleCnt="0"/>
      <dgm:spPr/>
    </dgm:pt>
    <dgm:pt modelId="{BB9916FC-E4F6-48F9-BD5F-CEC4F5BF47DC}" type="pres">
      <dgm:prSet presAssocID="{A0E1F28B-6A1E-48A5-A882-2659A1038EAF}" presName="composite" presStyleCnt="0"/>
      <dgm:spPr/>
    </dgm:pt>
    <dgm:pt modelId="{08B2DB49-708B-4C76-9D9A-9917485CABC8}" type="pres">
      <dgm:prSet presAssocID="{A0E1F28B-6A1E-48A5-A882-2659A1038EAF}" presName="LShape" presStyleLbl="alignNode1" presStyleIdx="6" presStyleCnt="7"/>
      <dgm:spPr/>
    </dgm:pt>
    <dgm:pt modelId="{538608E8-5480-47E7-9908-C3360B6EA6A0}" type="pres">
      <dgm:prSet presAssocID="{A0E1F28B-6A1E-48A5-A882-2659A1038EA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E7B007-4F0E-4108-A4DC-F2932BF86D58}" srcId="{7787F5C1-4CCE-44BB-B4BD-2589490369AE}" destId="{91B3DF83-1107-45E4-9B33-E5DBECA4B07F}" srcOrd="2" destOrd="0" parTransId="{4768442A-498A-41EF-A122-380EE794EC7D}" sibTransId="{56ABDF5E-6341-4410-AFED-B6641A25E143}"/>
    <dgm:cxn modelId="{52B46D70-A588-4171-B905-6CE457AF38E9}" srcId="{7787F5C1-4CCE-44BB-B4BD-2589490369AE}" destId="{F168B01E-7234-4EEB-921A-6C137EF856B4}" srcOrd="1" destOrd="0" parTransId="{AB228463-C17A-4CF8-B7C6-7419EFDF0DC7}" sibTransId="{4093C389-A7FB-411C-99F2-DB4933824A9D}"/>
    <dgm:cxn modelId="{7EB9446E-95A8-47B0-9145-F0C84347AC26}" type="presOf" srcId="{91B3DF83-1107-45E4-9B33-E5DBECA4B07F}" destId="{050AAA96-AE5C-45FE-9C6F-A55E29A2BC59}" srcOrd="0" destOrd="0" presId="urn:microsoft.com/office/officeart/2009/3/layout/StepUpProcess"/>
    <dgm:cxn modelId="{32722928-1CD2-4A87-A3C7-8AC2A14357C0}" type="presOf" srcId="{F168B01E-7234-4EEB-921A-6C137EF856B4}" destId="{0F143767-59C2-4B8F-8A26-6AEA9D15B11F}" srcOrd="0" destOrd="0" presId="urn:microsoft.com/office/officeart/2009/3/layout/StepUpProcess"/>
    <dgm:cxn modelId="{D2B80A22-7261-4E48-AEFE-660DFCBFC1D7}" srcId="{7787F5C1-4CCE-44BB-B4BD-2589490369AE}" destId="{A0E1F28B-6A1E-48A5-A882-2659A1038EAF}" srcOrd="3" destOrd="0" parTransId="{598030B4-5D01-4FA2-BC76-3FA85D00F455}" sibTransId="{9FF2361D-E522-4D93-B52A-5D6B99AB2BEF}"/>
    <dgm:cxn modelId="{5EA8C9C6-617B-4E47-AC2B-7284C533CD4A}" srcId="{7787F5C1-4CCE-44BB-B4BD-2589490369AE}" destId="{EB7EA3DB-5C65-41C1-9B9A-083EE76434DE}" srcOrd="0" destOrd="0" parTransId="{C39B7FDF-5375-4087-AF58-7F012AA2CF59}" sibTransId="{6724303D-3B4F-4936-A1DA-C00243621578}"/>
    <dgm:cxn modelId="{03A04950-CB09-4F8D-BB3D-4F7E09FACE1D}" type="presOf" srcId="{A0E1F28B-6A1E-48A5-A882-2659A1038EAF}" destId="{538608E8-5480-47E7-9908-C3360B6EA6A0}" srcOrd="0" destOrd="0" presId="urn:microsoft.com/office/officeart/2009/3/layout/StepUpProcess"/>
    <dgm:cxn modelId="{8CD8A86E-24BF-473D-AE69-73E4588E2BE8}" type="presOf" srcId="{EB7EA3DB-5C65-41C1-9B9A-083EE76434DE}" destId="{6B722677-9AAF-4DC7-8560-AF25837D63A0}" srcOrd="0" destOrd="0" presId="urn:microsoft.com/office/officeart/2009/3/layout/StepUpProcess"/>
    <dgm:cxn modelId="{C1896069-0B00-4AD7-9DF8-9F46DDE84174}" type="presOf" srcId="{7787F5C1-4CCE-44BB-B4BD-2589490369AE}" destId="{B8B47211-6DFB-406A-8963-CE9C4DC801CB}" srcOrd="0" destOrd="0" presId="urn:microsoft.com/office/officeart/2009/3/layout/StepUpProcess"/>
    <dgm:cxn modelId="{64F9D63C-B7E1-45B1-A1F4-8AE2A2076EB5}" type="presParOf" srcId="{B8B47211-6DFB-406A-8963-CE9C4DC801CB}" destId="{25236C51-4421-44A8-9BB2-2D01B01A7B73}" srcOrd="0" destOrd="0" presId="urn:microsoft.com/office/officeart/2009/3/layout/StepUpProcess"/>
    <dgm:cxn modelId="{1B1CDCDC-E306-4CEE-BCC2-D8BC78302242}" type="presParOf" srcId="{25236C51-4421-44A8-9BB2-2D01B01A7B73}" destId="{9DD4D422-483E-4D24-9370-BAA46ECC057C}" srcOrd="0" destOrd="0" presId="urn:microsoft.com/office/officeart/2009/3/layout/StepUpProcess"/>
    <dgm:cxn modelId="{F0FC873C-E5AB-4C59-9086-D3B5811FA0AA}" type="presParOf" srcId="{25236C51-4421-44A8-9BB2-2D01B01A7B73}" destId="{6B722677-9AAF-4DC7-8560-AF25837D63A0}" srcOrd="1" destOrd="0" presId="urn:microsoft.com/office/officeart/2009/3/layout/StepUpProcess"/>
    <dgm:cxn modelId="{F238DFA6-197C-46B0-991A-40162522F102}" type="presParOf" srcId="{25236C51-4421-44A8-9BB2-2D01B01A7B73}" destId="{5607D41D-3B35-40AB-8BAE-697E857EECEC}" srcOrd="2" destOrd="0" presId="urn:microsoft.com/office/officeart/2009/3/layout/StepUpProcess"/>
    <dgm:cxn modelId="{5C7AF740-CE78-46D5-B426-F252DEB33778}" type="presParOf" srcId="{B8B47211-6DFB-406A-8963-CE9C4DC801CB}" destId="{686B652A-1321-41C7-90EE-9467F6CE90BC}" srcOrd="1" destOrd="0" presId="urn:microsoft.com/office/officeart/2009/3/layout/StepUpProcess"/>
    <dgm:cxn modelId="{46A22AF2-4C24-473F-80B1-32BD72EDA5D7}" type="presParOf" srcId="{686B652A-1321-41C7-90EE-9467F6CE90BC}" destId="{DD5F11DF-5B24-45C4-8913-F87FC9366AFE}" srcOrd="0" destOrd="0" presId="urn:microsoft.com/office/officeart/2009/3/layout/StepUpProcess"/>
    <dgm:cxn modelId="{84CA6EB6-6A9B-48C9-BFD3-6060E2C0A736}" type="presParOf" srcId="{B8B47211-6DFB-406A-8963-CE9C4DC801CB}" destId="{E80E3C24-2911-4A4B-A545-8F9B06A0D521}" srcOrd="2" destOrd="0" presId="urn:microsoft.com/office/officeart/2009/3/layout/StepUpProcess"/>
    <dgm:cxn modelId="{0CDE3502-6772-43E4-898F-ED308DC04F17}" type="presParOf" srcId="{E80E3C24-2911-4A4B-A545-8F9B06A0D521}" destId="{114B8802-8BFC-4539-B677-74FD451B887B}" srcOrd="0" destOrd="0" presId="urn:microsoft.com/office/officeart/2009/3/layout/StepUpProcess"/>
    <dgm:cxn modelId="{694F1441-806A-4310-97AD-E8745E7CF2F6}" type="presParOf" srcId="{E80E3C24-2911-4A4B-A545-8F9B06A0D521}" destId="{0F143767-59C2-4B8F-8A26-6AEA9D15B11F}" srcOrd="1" destOrd="0" presId="urn:microsoft.com/office/officeart/2009/3/layout/StepUpProcess"/>
    <dgm:cxn modelId="{0706BD19-9D20-4814-9FF6-4EC821421094}" type="presParOf" srcId="{E80E3C24-2911-4A4B-A545-8F9B06A0D521}" destId="{AE9FBDE1-DF32-4655-BB38-D40CCCCF3F9B}" srcOrd="2" destOrd="0" presId="urn:microsoft.com/office/officeart/2009/3/layout/StepUpProcess"/>
    <dgm:cxn modelId="{9F69F840-1287-40B8-999D-F9FB839164DB}" type="presParOf" srcId="{B8B47211-6DFB-406A-8963-CE9C4DC801CB}" destId="{915FDAC4-8B7C-4DF8-8F98-C7E1F70F7991}" srcOrd="3" destOrd="0" presId="urn:microsoft.com/office/officeart/2009/3/layout/StepUpProcess"/>
    <dgm:cxn modelId="{53EEACA6-5C61-4C35-B27C-639C3AE2EC33}" type="presParOf" srcId="{915FDAC4-8B7C-4DF8-8F98-C7E1F70F7991}" destId="{9C089CE9-BE0C-4774-90D4-1E74E3EC8CD1}" srcOrd="0" destOrd="0" presId="urn:microsoft.com/office/officeart/2009/3/layout/StepUpProcess"/>
    <dgm:cxn modelId="{277D8F27-1092-4DFE-BE4A-64F6839A2788}" type="presParOf" srcId="{B8B47211-6DFB-406A-8963-CE9C4DC801CB}" destId="{CC89F118-FCDF-4296-B25D-917DF5095099}" srcOrd="4" destOrd="0" presId="urn:microsoft.com/office/officeart/2009/3/layout/StepUpProcess"/>
    <dgm:cxn modelId="{0CE7D641-4E0D-4F75-BCEC-B84266E9E051}" type="presParOf" srcId="{CC89F118-FCDF-4296-B25D-917DF5095099}" destId="{16224A7A-4456-4910-8EB4-75F2E5F022AA}" srcOrd="0" destOrd="0" presId="urn:microsoft.com/office/officeart/2009/3/layout/StepUpProcess"/>
    <dgm:cxn modelId="{08A7ACA1-73CB-4BCC-B654-358D110B38B0}" type="presParOf" srcId="{CC89F118-FCDF-4296-B25D-917DF5095099}" destId="{050AAA96-AE5C-45FE-9C6F-A55E29A2BC59}" srcOrd="1" destOrd="0" presId="urn:microsoft.com/office/officeart/2009/3/layout/StepUpProcess"/>
    <dgm:cxn modelId="{F7E1E67F-4858-499D-A917-CF4DC18BDE31}" type="presParOf" srcId="{CC89F118-FCDF-4296-B25D-917DF5095099}" destId="{CBE1AF85-7E46-401E-9B98-4588CA7E583F}" srcOrd="2" destOrd="0" presId="urn:microsoft.com/office/officeart/2009/3/layout/StepUpProcess"/>
    <dgm:cxn modelId="{DF933C73-E769-491A-A182-14D0833B4326}" type="presParOf" srcId="{B8B47211-6DFB-406A-8963-CE9C4DC801CB}" destId="{0C48BD20-6E82-45EF-B78F-D36CD38D311A}" srcOrd="5" destOrd="0" presId="urn:microsoft.com/office/officeart/2009/3/layout/StepUpProcess"/>
    <dgm:cxn modelId="{1F1D1CA7-1B80-472F-85C9-9CB969AA84DE}" type="presParOf" srcId="{0C48BD20-6E82-45EF-B78F-D36CD38D311A}" destId="{584E2C09-7EDC-44A0-9D46-2420C6E94BC1}" srcOrd="0" destOrd="0" presId="urn:microsoft.com/office/officeart/2009/3/layout/StepUpProcess"/>
    <dgm:cxn modelId="{4BCBC48D-BB3C-43BC-967C-DFF907344639}" type="presParOf" srcId="{B8B47211-6DFB-406A-8963-CE9C4DC801CB}" destId="{BB9916FC-E4F6-48F9-BD5F-CEC4F5BF47DC}" srcOrd="6" destOrd="0" presId="urn:microsoft.com/office/officeart/2009/3/layout/StepUpProcess"/>
    <dgm:cxn modelId="{B2507E3C-D53E-4AEE-AC4B-49F01003D455}" type="presParOf" srcId="{BB9916FC-E4F6-48F9-BD5F-CEC4F5BF47DC}" destId="{08B2DB49-708B-4C76-9D9A-9917485CABC8}" srcOrd="0" destOrd="0" presId="urn:microsoft.com/office/officeart/2009/3/layout/StepUpProcess"/>
    <dgm:cxn modelId="{7D2D2E89-4E43-4B46-908D-C62183888A15}" type="presParOf" srcId="{BB9916FC-E4F6-48F9-BD5F-CEC4F5BF47DC}" destId="{538608E8-5480-47E7-9908-C3360B6EA6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87F5C1-4CCE-44BB-B4BD-2589490369AE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B7EA3DB-5C65-41C1-9B9A-083EE76434D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Implementar RSE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B7FDF-5375-4087-AF58-7F012AA2CF59}" type="parTrans" cxnId="{5EA8C9C6-617B-4E47-AC2B-7284C533CD4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4303D-3B4F-4936-A1DA-C00243621578}" type="sibTrans" cxnId="{5EA8C9C6-617B-4E47-AC2B-7284C533CD4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8B01E-7234-4EEB-921A-6C137EF856B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Valor, importancia y aporte de la RSE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28463-C17A-4CF8-B7C6-7419EFDF0DC7}" type="parTrans" cxnId="{52B46D70-A588-4171-B905-6CE457AF38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3C389-A7FB-411C-99F2-DB4933824A9D}" type="sibTrans" cxnId="{52B46D70-A588-4171-B905-6CE457AF38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3DF83-1107-45E4-9B33-E5DBECA4B07F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Limitante capacidad económica.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8442A-498A-41EF-A122-380EE794EC7D}" type="parTrans" cxnId="{A9E7B007-4F0E-4108-A4DC-F2932BF86D5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ABDF5E-6341-4410-AFED-B6641A25E143}" type="sibTrans" cxnId="{A9E7B007-4F0E-4108-A4DC-F2932BF86D5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F28B-6A1E-48A5-A882-2659A1038EAF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Gasto de tiempo, dinero y recursos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030B4-5D01-4FA2-BC76-3FA85D00F455}" type="parTrans" cxnId="{D2B80A22-7261-4E48-AEFE-660DFCBFC1D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2361D-E522-4D93-B52A-5D6B99AB2BEF}" type="sibTrans" cxnId="{D2B80A22-7261-4E48-AEFE-660DFCBFC1D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47211-6DFB-406A-8963-CE9C4DC801CB}" type="pres">
      <dgm:prSet presAssocID="{7787F5C1-4CCE-44BB-B4BD-2589490369A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5236C51-4421-44A8-9BB2-2D01B01A7B73}" type="pres">
      <dgm:prSet presAssocID="{EB7EA3DB-5C65-41C1-9B9A-083EE76434DE}" presName="composite" presStyleCnt="0"/>
      <dgm:spPr/>
    </dgm:pt>
    <dgm:pt modelId="{9DD4D422-483E-4D24-9370-BAA46ECC057C}" type="pres">
      <dgm:prSet presAssocID="{EB7EA3DB-5C65-41C1-9B9A-083EE76434DE}" presName="LShape" presStyleLbl="alignNode1" presStyleIdx="0" presStyleCnt="7"/>
      <dgm:spPr/>
    </dgm:pt>
    <dgm:pt modelId="{6B722677-9AAF-4DC7-8560-AF25837D63A0}" type="pres">
      <dgm:prSet presAssocID="{EB7EA3DB-5C65-41C1-9B9A-083EE76434D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7D41D-3B35-40AB-8BAE-697E857EECEC}" type="pres">
      <dgm:prSet presAssocID="{EB7EA3DB-5C65-41C1-9B9A-083EE76434DE}" presName="Triangle" presStyleLbl="alignNode1" presStyleIdx="1" presStyleCnt="7"/>
      <dgm:spPr/>
    </dgm:pt>
    <dgm:pt modelId="{686B652A-1321-41C7-90EE-9467F6CE90BC}" type="pres">
      <dgm:prSet presAssocID="{6724303D-3B4F-4936-A1DA-C00243621578}" presName="sibTrans" presStyleCnt="0"/>
      <dgm:spPr/>
    </dgm:pt>
    <dgm:pt modelId="{DD5F11DF-5B24-45C4-8913-F87FC9366AFE}" type="pres">
      <dgm:prSet presAssocID="{6724303D-3B4F-4936-A1DA-C00243621578}" presName="space" presStyleCnt="0"/>
      <dgm:spPr/>
    </dgm:pt>
    <dgm:pt modelId="{E80E3C24-2911-4A4B-A545-8F9B06A0D521}" type="pres">
      <dgm:prSet presAssocID="{F168B01E-7234-4EEB-921A-6C137EF856B4}" presName="composite" presStyleCnt="0"/>
      <dgm:spPr/>
    </dgm:pt>
    <dgm:pt modelId="{114B8802-8BFC-4539-B677-74FD451B887B}" type="pres">
      <dgm:prSet presAssocID="{F168B01E-7234-4EEB-921A-6C137EF856B4}" presName="LShape" presStyleLbl="alignNode1" presStyleIdx="2" presStyleCnt="7"/>
      <dgm:spPr/>
    </dgm:pt>
    <dgm:pt modelId="{0F143767-59C2-4B8F-8A26-6AEA9D15B11F}" type="pres">
      <dgm:prSet presAssocID="{F168B01E-7234-4EEB-921A-6C137EF856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FBDE1-DF32-4655-BB38-D40CCCCF3F9B}" type="pres">
      <dgm:prSet presAssocID="{F168B01E-7234-4EEB-921A-6C137EF856B4}" presName="Triangle" presStyleLbl="alignNode1" presStyleIdx="3" presStyleCnt="7"/>
      <dgm:spPr/>
    </dgm:pt>
    <dgm:pt modelId="{915FDAC4-8B7C-4DF8-8F98-C7E1F70F7991}" type="pres">
      <dgm:prSet presAssocID="{4093C389-A7FB-411C-99F2-DB4933824A9D}" presName="sibTrans" presStyleCnt="0"/>
      <dgm:spPr/>
    </dgm:pt>
    <dgm:pt modelId="{9C089CE9-BE0C-4774-90D4-1E74E3EC8CD1}" type="pres">
      <dgm:prSet presAssocID="{4093C389-A7FB-411C-99F2-DB4933824A9D}" presName="space" presStyleCnt="0"/>
      <dgm:spPr/>
    </dgm:pt>
    <dgm:pt modelId="{CC89F118-FCDF-4296-B25D-917DF5095099}" type="pres">
      <dgm:prSet presAssocID="{91B3DF83-1107-45E4-9B33-E5DBECA4B07F}" presName="composite" presStyleCnt="0"/>
      <dgm:spPr/>
    </dgm:pt>
    <dgm:pt modelId="{16224A7A-4456-4910-8EB4-75F2E5F022AA}" type="pres">
      <dgm:prSet presAssocID="{91B3DF83-1107-45E4-9B33-E5DBECA4B07F}" presName="LShape" presStyleLbl="alignNode1" presStyleIdx="4" presStyleCnt="7"/>
      <dgm:spPr/>
      <dgm:t>
        <a:bodyPr/>
        <a:lstStyle/>
        <a:p>
          <a:endParaRPr lang="es-ES"/>
        </a:p>
      </dgm:t>
    </dgm:pt>
    <dgm:pt modelId="{050AAA96-AE5C-45FE-9C6F-A55E29A2BC59}" type="pres">
      <dgm:prSet presAssocID="{91B3DF83-1107-45E4-9B33-E5DBECA4B07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1AF85-7E46-401E-9B98-4588CA7E583F}" type="pres">
      <dgm:prSet presAssocID="{91B3DF83-1107-45E4-9B33-E5DBECA4B07F}" presName="Triangle" presStyleLbl="alignNode1" presStyleIdx="5" presStyleCnt="7"/>
      <dgm:spPr/>
    </dgm:pt>
    <dgm:pt modelId="{0C48BD20-6E82-45EF-B78F-D36CD38D311A}" type="pres">
      <dgm:prSet presAssocID="{56ABDF5E-6341-4410-AFED-B6641A25E143}" presName="sibTrans" presStyleCnt="0"/>
      <dgm:spPr/>
    </dgm:pt>
    <dgm:pt modelId="{584E2C09-7EDC-44A0-9D46-2420C6E94BC1}" type="pres">
      <dgm:prSet presAssocID="{56ABDF5E-6341-4410-AFED-B6641A25E143}" presName="space" presStyleCnt="0"/>
      <dgm:spPr/>
    </dgm:pt>
    <dgm:pt modelId="{BB9916FC-E4F6-48F9-BD5F-CEC4F5BF47DC}" type="pres">
      <dgm:prSet presAssocID="{A0E1F28B-6A1E-48A5-A882-2659A1038EAF}" presName="composite" presStyleCnt="0"/>
      <dgm:spPr/>
    </dgm:pt>
    <dgm:pt modelId="{08B2DB49-708B-4C76-9D9A-9917485CABC8}" type="pres">
      <dgm:prSet presAssocID="{A0E1F28B-6A1E-48A5-A882-2659A1038EAF}" presName="LShape" presStyleLbl="alignNode1" presStyleIdx="6" presStyleCnt="7"/>
      <dgm:spPr/>
    </dgm:pt>
    <dgm:pt modelId="{538608E8-5480-47E7-9908-C3360B6EA6A0}" type="pres">
      <dgm:prSet presAssocID="{A0E1F28B-6A1E-48A5-A882-2659A1038EA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E7B007-4F0E-4108-A4DC-F2932BF86D58}" srcId="{7787F5C1-4CCE-44BB-B4BD-2589490369AE}" destId="{91B3DF83-1107-45E4-9B33-E5DBECA4B07F}" srcOrd="2" destOrd="0" parTransId="{4768442A-498A-41EF-A122-380EE794EC7D}" sibTransId="{56ABDF5E-6341-4410-AFED-B6641A25E143}"/>
    <dgm:cxn modelId="{52B46D70-A588-4171-B905-6CE457AF38E9}" srcId="{7787F5C1-4CCE-44BB-B4BD-2589490369AE}" destId="{F168B01E-7234-4EEB-921A-6C137EF856B4}" srcOrd="1" destOrd="0" parTransId="{AB228463-C17A-4CF8-B7C6-7419EFDF0DC7}" sibTransId="{4093C389-A7FB-411C-99F2-DB4933824A9D}"/>
    <dgm:cxn modelId="{ABCA4313-EF07-4C03-ABF4-6F2812F7E168}" type="presOf" srcId="{EB7EA3DB-5C65-41C1-9B9A-083EE76434DE}" destId="{6B722677-9AAF-4DC7-8560-AF25837D63A0}" srcOrd="0" destOrd="0" presId="urn:microsoft.com/office/officeart/2009/3/layout/StepUpProcess"/>
    <dgm:cxn modelId="{8A394C60-413E-4F3D-9EB8-730EBFF7916F}" type="presOf" srcId="{A0E1F28B-6A1E-48A5-A882-2659A1038EAF}" destId="{538608E8-5480-47E7-9908-C3360B6EA6A0}" srcOrd="0" destOrd="0" presId="urn:microsoft.com/office/officeart/2009/3/layout/StepUpProcess"/>
    <dgm:cxn modelId="{63F09234-0412-4A84-863E-1CA0EAECA753}" type="presOf" srcId="{91B3DF83-1107-45E4-9B33-E5DBECA4B07F}" destId="{050AAA96-AE5C-45FE-9C6F-A55E29A2BC59}" srcOrd="0" destOrd="0" presId="urn:microsoft.com/office/officeart/2009/3/layout/StepUpProcess"/>
    <dgm:cxn modelId="{D2B80A22-7261-4E48-AEFE-660DFCBFC1D7}" srcId="{7787F5C1-4CCE-44BB-B4BD-2589490369AE}" destId="{A0E1F28B-6A1E-48A5-A882-2659A1038EAF}" srcOrd="3" destOrd="0" parTransId="{598030B4-5D01-4FA2-BC76-3FA85D00F455}" sibTransId="{9FF2361D-E522-4D93-B52A-5D6B99AB2BEF}"/>
    <dgm:cxn modelId="{5EA8C9C6-617B-4E47-AC2B-7284C533CD4A}" srcId="{7787F5C1-4CCE-44BB-B4BD-2589490369AE}" destId="{EB7EA3DB-5C65-41C1-9B9A-083EE76434DE}" srcOrd="0" destOrd="0" parTransId="{C39B7FDF-5375-4087-AF58-7F012AA2CF59}" sibTransId="{6724303D-3B4F-4936-A1DA-C00243621578}"/>
    <dgm:cxn modelId="{988F7C67-E75E-4D4A-8E2A-FADD5B05E5AC}" type="presOf" srcId="{F168B01E-7234-4EEB-921A-6C137EF856B4}" destId="{0F143767-59C2-4B8F-8A26-6AEA9D15B11F}" srcOrd="0" destOrd="0" presId="urn:microsoft.com/office/officeart/2009/3/layout/StepUpProcess"/>
    <dgm:cxn modelId="{05AB961F-56D3-4F5C-A0FD-6131E2F5BCEC}" type="presOf" srcId="{7787F5C1-4CCE-44BB-B4BD-2589490369AE}" destId="{B8B47211-6DFB-406A-8963-CE9C4DC801CB}" srcOrd="0" destOrd="0" presId="urn:microsoft.com/office/officeart/2009/3/layout/StepUpProcess"/>
    <dgm:cxn modelId="{179BD792-5CBC-4BE8-ACD7-883400BBF8C3}" type="presParOf" srcId="{B8B47211-6DFB-406A-8963-CE9C4DC801CB}" destId="{25236C51-4421-44A8-9BB2-2D01B01A7B73}" srcOrd="0" destOrd="0" presId="urn:microsoft.com/office/officeart/2009/3/layout/StepUpProcess"/>
    <dgm:cxn modelId="{736ADB38-9621-418E-8AE8-57640832E3A1}" type="presParOf" srcId="{25236C51-4421-44A8-9BB2-2D01B01A7B73}" destId="{9DD4D422-483E-4D24-9370-BAA46ECC057C}" srcOrd="0" destOrd="0" presId="urn:microsoft.com/office/officeart/2009/3/layout/StepUpProcess"/>
    <dgm:cxn modelId="{33DACA17-36DE-46FE-8C23-FDD137AAF484}" type="presParOf" srcId="{25236C51-4421-44A8-9BB2-2D01B01A7B73}" destId="{6B722677-9AAF-4DC7-8560-AF25837D63A0}" srcOrd="1" destOrd="0" presId="urn:microsoft.com/office/officeart/2009/3/layout/StepUpProcess"/>
    <dgm:cxn modelId="{9C8279B6-4C5B-4ABE-9F11-A5F3426BAB15}" type="presParOf" srcId="{25236C51-4421-44A8-9BB2-2D01B01A7B73}" destId="{5607D41D-3B35-40AB-8BAE-697E857EECEC}" srcOrd="2" destOrd="0" presId="urn:microsoft.com/office/officeart/2009/3/layout/StepUpProcess"/>
    <dgm:cxn modelId="{DFC196EA-CCDF-452C-8490-0CFCF7326677}" type="presParOf" srcId="{B8B47211-6DFB-406A-8963-CE9C4DC801CB}" destId="{686B652A-1321-41C7-90EE-9467F6CE90BC}" srcOrd="1" destOrd="0" presId="urn:microsoft.com/office/officeart/2009/3/layout/StepUpProcess"/>
    <dgm:cxn modelId="{CE50BAFA-BC2B-4463-A1B1-725BEFAE9721}" type="presParOf" srcId="{686B652A-1321-41C7-90EE-9467F6CE90BC}" destId="{DD5F11DF-5B24-45C4-8913-F87FC9366AFE}" srcOrd="0" destOrd="0" presId="urn:microsoft.com/office/officeart/2009/3/layout/StepUpProcess"/>
    <dgm:cxn modelId="{DEA86E9E-6159-486F-951B-2FC95D60DFCE}" type="presParOf" srcId="{B8B47211-6DFB-406A-8963-CE9C4DC801CB}" destId="{E80E3C24-2911-4A4B-A545-8F9B06A0D521}" srcOrd="2" destOrd="0" presId="urn:microsoft.com/office/officeart/2009/3/layout/StepUpProcess"/>
    <dgm:cxn modelId="{80BC07AA-E7E8-438B-8F45-7A2F9754319F}" type="presParOf" srcId="{E80E3C24-2911-4A4B-A545-8F9B06A0D521}" destId="{114B8802-8BFC-4539-B677-74FD451B887B}" srcOrd="0" destOrd="0" presId="urn:microsoft.com/office/officeart/2009/3/layout/StepUpProcess"/>
    <dgm:cxn modelId="{743C0085-D799-435D-80A2-A31B3A44EAA3}" type="presParOf" srcId="{E80E3C24-2911-4A4B-A545-8F9B06A0D521}" destId="{0F143767-59C2-4B8F-8A26-6AEA9D15B11F}" srcOrd="1" destOrd="0" presId="urn:microsoft.com/office/officeart/2009/3/layout/StepUpProcess"/>
    <dgm:cxn modelId="{CDC63E88-39E6-4AFD-B882-09A2F5B103C1}" type="presParOf" srcId="{E80E3C24-2911-4A4B-A545-8F9B06A0D521}" destId="{AE9FBDE1-DF32-4655-BB38-D40CCCCF3F9B}" srcOrd="2" destOrd="0" presId="urn:microsoft.com/office/officeart/2009/3/layout/StepUpProcess"/>
    <dgm:cxn modelId="{38131A07-F0E9-4ECA-A279-FDAB64F2257B}" type="presParOf" srcId="{B8B47211-6DFB-406A-8963-CE9C4DC801CB}" destId="{915FDAC4-8B7C-4DF8-8F98-C7E1F70F7991}" srcOrd="3" destOrd="0" presId="urn:microsoft.com/office/officeart/2009/3/layout/StepUpProcess"/>
    <dgm:cxn modelId="{911CB627-D8D0-4E22-B9AD-72333E7038DF}" type="presParOf" srcId="{915FDAC4-8B7C-4DF8-8F98-C7E1F70F7991}" destId="{9C089CE9-BE0C-4774-90D4-1E74E3EC8CD1}" srcOrd="0" destOrd="0" presId="urn:microsoft.com/office/officeart/2009/3/layout/StepUpProcess"/>
    <dgm:cxn modelId="{3B4C9A52-1B9F-4C2A-9CAB-E1E98DD63F6A}" type="presParOf" srcId="{B8B47211-6DFB-406A-8963-CE9C4DC801CB}" destId="{CC89F118-FCDF-4296-B25D-917DF5095099}" srcOrd="4" destOrd="0" presId="urn:microsoft.com/office/officeart/2009/3/layout/StepUpProcess"/>
    <dgm:cxn modelId="{1F8DF0A9-6DE8-47D6-99B5-947D4454F985}" type="presParOf" srcId="{CC89F118-FCDF-4296-B25D-917DF5095099}" destId="{16224A7A-4456-4910-8EB4-75F2E5F022AA}" srcOrd="0" destOrd="0" presId="urn:microsoft.com/office/officeart/2009/3/layout/StepUpProcess"/>
    <dgm:cxn modelId="{4900F5DC-0CE7-41C3-B387-6B3F2162510E}" type="presParOf" srcId="{CC89F118-FCDF-4296-B25D-917DF5095099}" destId="{050AAA96-AE5C-45FE-9C6F-A55E29A2BC59}" srcOrd="1" destOrd="0" presId="urn:microsoft.com/office/officeart/2009/3/layout/StepUpProcess"/>
    <dgm:cxn modelId="{F52997A0-8E29-4FD4-8561-686935DE5E7B}" type="presParOf" srcId="{CC89F118-FCDF-4296-B25D-917DF5095099}" destId="{CBE1AF85-7E46-401E-9B98-4588CA7E583F}" srcOrd="2" destOrd="0" presId="urn:microsoft.com/office/officeart/2009/3/layout/StepUpProcess"/>
    <dgm:cxn modelId="{45EF0363-A8E9-4F77-BEA7-E97F29456606}" type="presParOf" srcId="{B8B47211-6DFB-406A-8963-CE9C4DC801CB}" destId="{0C48BD20-6E82-45EF-B78F-D36CD38D311A}" srcOrd="5" destOrd="0" presId="urn:microsoft.com/office/officeart/2009/3/layout/StepUpProcess"/>
    <dgm:cxn modelId="{9A43971A-1F5D-446C-8F51-0325C9793FC8}" type="presParOf" srcId="{0C48BD20-6E82-45EF-B78F-D36CD38D311A}" destId="{584E2C09-7EDC-44A0-9D46-2420C6E94BC1}" srcOrd="0" destOrd="0" presId="urn:microsoft.com/office/officeart/2009/3/layout/StepUpProcess"/>
    <dgm:cxn modelId="{DD4320E6-2DEB-4CAB-AEB4-FE5E2CCFA9F1}" type="presParOf" srcId="{B8B47211-6DFB-406A-8963-CE9C4DC801CB}" destId="{BB9916FC-E4F6-48F9-BD5F-CEC4F5BF47DC}" srcOrd="6" destOrd="0" presId="urn:microsoft.com/office/officeart/2009/3/layout/StepUpProcess"/>
    <dgm:cxn modelId="{477B614E-587D-4878-856C-353A8BBBB186}" type="presParOf" srcId="{BB9916FC-E4F6-48F9-BD5F-CEC4F5BF47DC}" destId="{08B2DB49-708B-4C76-9D9A-9917485CABC8}" srcOrd="0" destOrd="0" presId="urn:microsoft.com/office/officeart/2009/3/layout/StepUpProcess"/>
    <dgm:cxn modelId="{30D24EA1-84E5-491E-8323-FAD5146EF115}" type="presParOf" srcId="{BB9916FC-E4F6-48F9-BD5F-CEC4F5BF47DC}" destId="{538608E8-5480-47E7-9908-C3360B6EA6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1FF715-D2C1-4B20-B847-C9188B2B3227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47A264-720B-42C3-9171-2060C2545C55}">
      <dgm:prSet phldrT="[Texto]" custT="1"/>
      <dgm:spPr>
        <a:xfrm>
          <a:off x="864092" y="5112570"/>
          <a:ext cx="242248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RSE - Voluntario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FBAE78-29C0-4C08-8161-737539F51AE1}" type="parTrans" cxnId="{F5FDF949-0941-4473-9E27-78AAB5CEA9E5}">
      <dgm:prSet/>
      <dgm:spPr/>
      <dgm:t>
        <a:bodyPr/>
        <a:lstStyle/>
        <a:p>
          <a:endParaRPr lang="es-ES"/>
        </a:p>
      </dgm:t>
    </dgm:pt>
    <dgm:pt modelId="{4CE3705D-3BD5-4176-B035-634AA6043C1E}" type="sibTrans" cxnId="{F5FDF949-0941-4473-9E27-78AAB5CEA9E5}">
      <dgm:prSet/>
      <dgm:spPr>
        <a:xfrm>
          <a:off x="156617" y="4324528"/>
          <a:ext cx="988312" cy="988348"/>
        </a:xfr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EB5074-DAC2-4976-AC5C-3F71200220AB}">
      <dgm:prSet phldrT="[Texto]" custT="1"/>
      <dgm:spPr>
        <a:xfrm>
          <a:off x="2736314" y="4104454"/>
          <a:ext cx="2772583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 buscan certificaciones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27D17A-9500-4A3D-8FBA-AF45B577862C}" type="parTrans" cxnId="{B5578C10-A354-433B-A5D0-25D0F49B6343}">
      <dgm:prSet/>
      <dgm:spPr/>
      <dgm:t>
        <a:bodyPr/>
        <a:lstStyle/>
        <a:p>
          <a:endParaRPr lang="es-ES"/>
        </a:p>
      </dgm:t>
    </dgm:pt>
    <dgm:pt modelId="{27BF0DD5-13E3-40D2-B138-5BF7A8FD1ACF}" type="sibTrans" cxnId="{B5578C10-A354-433B-A5D0-25D0F49B6343}">
      <dgm:prSet/>
      <dgm:spPr>
        <a:xfrm>
          <a:off x="2069804" y="3634602"/>
          <a:ext cx="988312" cy="988348"/>
        </a:xfr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0FB3B0A-53EA-4ACE-9395-44B759F0EEC2}">
      <dgm:prSet phldrT="[Texto]" custT="1"/>
      <dgm:spPr>
        <a:xfrm>
          <a:off x="3321123" y="3026392"/>
          <a:ext cx="2439515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 implementan SGESR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211F30-94C9-41B4-AB8D-0503311A50C2}" type="parTrans" cxnId="{263CB549-BB89-4B25-B561-28B35CC68245}">
      <dgm:prSet/>
      <dgm:spPr/>
      <dgm:t>
        <a:bodyPr/>
        <a:lstStyle/>
        <a:p>
          <a:endParaRPr lang="es-ES"/>
        </a:p>
      </dgm:t>
    </dgm:pt>
    <dgm:pt modelId="{912D59AD-E906-43CA-AE5B-281428EE9A0D}" type="sibTrans" cxnId="{263CB549-BB89-4B25-B561-28B35CC68245}">
      <dgm:prSet/>
      <dgm:spPr>
        <a:xfrm>
          <a:off x="2880323" y="2520284"/>
          <a:ext cx="988312" cy="988348"/>
        </a:xfr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9456F8E-26DC-4670-993D-91C6C7EE7741}">
      <dgm:prSet phldrT="[Texto]" custT="1"/>
      <dgm:spPr>
        <a:xfrm>
          <a:off x="3832699" y="1730267"/>
          <a:ext cx="2131362" cy="733236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Prácticas RSE Conocimiento empírico.  </a:t>
          </a:r>
          <a:endParaRPr lang="es-ES" sz="16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F2B97D-A95A-4597-AE38-8F1AB8574C10}" type="parTrans" cxnId="{AA376F9F-7487-42E6-A0C7-1612FCEAB62E}">
      <dgm:prSet/>
      <dgm:spPr/>
      <dgm:t>
        <a:bodyPr/>
        <a:lstStyle/>
        <a:p>
          <a:endParaRPr lang="es-ES"/>
        </a:p>
      </dgm:t>
    </dgm:pt>
    <dgm:pt modelId="{FAB92DA4-51A3-427F-BC5D-498430E986C1}" type="sibTrans" cxnId="{AA376F9F-7487-42E6-A0C7-1612FCEAB62E}">
      <dgm:prSet/>
      <dgm:spPr>
        <a:xfrm>
          <a:off x="3241905" y="1250498"/>
          <a:ext cx="988312" cy="988348"/>
        </a:xfr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671B70-4C62-48AF-8D2A-EB23DA468636}" type="pres">
      <dgm:prSet presAssocID="{B81FF715-D2C1-4B20-B847-C9188B2B32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E01F93C-DC97-424D-B66B-868E6DE9EDDA}" type="pres">
      <dgm:prSet presAssocID="{B81FF715-D2C1-4B20-B847-C9188B2B3227}" presName="dot1" presStyleLbl="alignNode1" presStyleIdx="0" presStyleCnt="13"/>
      <dgm:spPr>
        <a:xfrm>
          <a:off x="1993324" y="443850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AF76535-1E2A-4090-92E4-96FA5D85B8D3}" type="pres">
      <dgm:prSet presAssocID="{B81FF715-D2C1-4B20-B847-C9188B2B3227}" presName="dot2" presStyleLbl="alignNode1" presStyleIdx="1" presStyleCnt="13"/>
      <dgm:spPr>
        <a:xfrm>
          <a:off x="1772776" y="453906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797740C-CFCE-4125-96CE-8C1DE625D748}" type="pres">
      <dgm:prSet presAssocID="{B81FF715-D2C1-4B20-B847-C9188B2B3227}" presName="dot3" presStyleLbl="alignNode1" presStyleIdx="2" presStyleCnt="13"/>
      <dgm:spPr>
        <a:xfrm>
          <a:off x="1545708" y="4621857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5F2326D2-8581-4F4B-B93D-2E09B6DE4A63}" type="pres">
      <dgm:prSet presAssocID="{B81FF715-D2C1-4B20-B847-C9188B2B3227}" presName="dot4" presStyleLbl="alignNode1" presStyleIdx="3" presStyleCnt="13"/>
      <dgm:spPr>
        <a:xfrm>
          <a:off x="1312118" y="468640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C69782C7-92C7-4F14-A922-36E1A345CE43}" type="pres">
      <dgm:prSet presAssocID="{B81FF715-D2C1-4B20-B847-C9188B2B3227}" presName="dot5" presStyleLbl="alignNode1" presStyleIdx="4" presStyleCnt="13"/>
      <dgm:spPr>
        <a:xfrm>
          <a:off x="3024322" y="359842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7BD4E3B7-54B7-4081-9700-5428E2A7E4A1}" type="pres">
      <dgm:prSet presAssocID="{B81FF715-D2C1-4B20-B847-C9188B2B3227}" presName="dot6" presStyleLbl="alignNode1" presStyleIdx="5" presStyleCnt="13"/>
      <dgm:spPr>
        <a:xfrm>
          <a:off x="3612448" y="2365916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70CF561-C01E-49A0-84FE-0230610DF8E7}" type="pres">
      <dgm:prSet presAssocID="{B81FF715-D2C1-4B20-B847-C9188B2B3227}" presName="dotArrow1" presStyleLbl="alignNode1" presStyleIdx="6" presStyleCnt="13"/>
      <dgm:spPr>
        <a:xfrm>
          <a:off x="3453559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4F78819-C282-4A57-92D1-FEF8E3DC616D}" type="pres">
      <dgm:prSet presAssocID="{B81FF715-D2C1-4B20-B847-C9188B2B3227}" presName="dotArrow2" presStyleLbl="alignNode1" presStyleIdx="7" presStyleCnt="13"/>
      <dgm:spPr>
        <a:xfrm>
          <a:off x="3594662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E95052BE-E793-4AE7-A9B0-57C8981D3DC9}" type="pres">
      <dgm:prSet presAssocID="{B81FF715-D2C1-4B20-B847-C9188B2B3227}" presName="dotArrow3" presStyleLbl="alignNode1" presStyleIdx="8" presStyleCnt="13"/>
      <dgm:spPr>
        <a:xfrm>
          <a:off x="3735765" y="627770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241414D-49A4-4FD1-B23A-7ADD26D135B1}" type="pres">
      <dgm:prSet presAssocID="{B81FF715-D2C1-4B20-B847-C9188B2B3227}" presName="dotArrow4" presStyleLbl="alignNode1" presStyleIdx="9" presStyleCnt="13"/>
      <dgm:spPr>
        <a:xfrm>
          <a:off x="3876867" y="727868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B60EC40E-C7B7-479D-87C7-FECD1580DFDB}" type="pres">
      <dgm:prSet presAssocID="{B81FF715-D2C1-4B20-B847-C9188B2B3227}" presName="dotArrow5" presStyleLbl="alignNode1" presStyleIdx="10" presStyleCnt="13"/>
      <dgm:spPr>
        <a:xfrm>
          <a:off x="4018563" y="827965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13A754C2-DF3D-4BA2-A0F8-FAEABDFA5B67}" type="pres">
      <dgm:prSet presAssocID="{B81FF715-D2C1-4B20-B847-C9188B2B3227}" presName="dotArrow6" presStyleLbl="alignNode1" presStyleIdx="11" presStyleCnt="13"/>
      <dgm:spPr>
        <a:xfrm>
          <a:off x="3735765" y="839191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DF29B3F3-6D83-44BE-82E4-26037AE62A96}" type="pres">
      <dgm:prSet presAssocID="{B81FF715-D2C1-4B20-B847-C9188B2B3227}" presName="dotArrow7" presStyleLbl="alignNode1" presStyleIdx="12" presStyleCnt="13"/>
      <dgm:spPr>
        <a:xfrm>
          <a:off x="3735765" y="1050613"/>
          <a:ext cx="99009" cy="99009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AA67F2EA-2709-4037-8B40-04FB9E9AAFE8}" type="pres">
      <dgm:prSet presAssocID="{B747A264-720B-42C3-9171-2060C2545C55}" presName="parTx1" presStyleLbl="node1" presStyleIdx="0" presStyleCnt="4" custScaleX="113659" custScaleY="128281" custLinFactY="81432" custLinFactNeighborX="52656" custLinFactNeighborY="100000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C254496-B2F1-4504-B084-5E5E0A6CBB27}" type="pres">
      <dgm:prSet presAssocID="{4CE3705D-3BD5-4176-B035-634AA6043C1E}" presName="picture1" presStyleCnt="0"/>
      <dgm:spPr/>
      <dgm:t>
        <a:bodyPr/>
        <a:lstStyle/>
        <a:p>
          <a:endParaRPr lang="es-ES"/>
        </a:p>
      </dgm:t>
    </dgm:pt>
    <dgm:pt modelId="{0338A127-0C39-41CA-9007-4EB73197CBB1}" type="pres">
      <dgm:prSet presAssocID="{4CE3705D-3BD5-4176-B035-634AA6043C1E}" presName="imageRepeatNode" presStyleLbl="fgImgPlace1" presStyleIdx="0" presStyleCnt="4" custLinFactNeighborX="94211" custLinFactNeighborY="48802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CAC4EC3-1DBE-450D-A9B8-203E4A4A4900}" type="pres">
      <dgm:prSet presAssocID="{73EB5074-DAC2-4976-AC5C-3F71200220AB}" presName="parTx2" presStyleLbl="node1" presStyleIdx="1" presStyleCnt="4" custScaleX="130085" custScaleY="128281" custLinFactNeighborX="15597" custLinFactNeighborY="75906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D0B7B48-E4F1-4D45-9244-BAC9493BAD43}" type="pres">
      <dgm:prSet presAssocID="{27BF0DD5-13E3-40D2-B138-5BF7A8FD1ACF}" presName="picture2" presStyleCnt="0"/>
      <dgm:spPr/>
      <dgm:t>
        <a:bodyPr/>
        <a:lstStyle/>
        <a:p>
          <a:endParaRPr lang="es-ES"/>
        </a:p>
      </dgm:t>
    </dgm:pt>
    <dgm:pt modelId="{E8142268-5E40-4644-B308-4460CE0934E7}" type="pres">
      <dgm:prSet presAssocID="{27BF0DD5-13E3-40D2-B138-5BF7A8FD1ACF}" presName="imageRepeatNode" presStyleLbl="fgImgPlace1" presStyleIdx="1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452D940-6664-42FD-8EE6-6A177B4B2CF7}" type="pres">
      <dgm:prSet presAssocID="{20FB3B0A-53EA-4ACE-9395-44B759F0EEC2}" presName="parTx3" presStyleLbl="node1" presStyleIdx="2" presStyleCnt="4" custScaleX="114458" custScaleY="128281" custLinFactNeighborX="5865" custLinFactNeighborY="985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345856C-91CC-4E01-8685-CCB9BC51368A}" type="pres">
      <dgm:prSet presAssocID="{912D59AD-E906-43CA-AE5B-281428EE9A0D}" presName="picture3" presStyleCnt="0"/>
      <dgm:spPr/>
      <dgm:t>
        <a:bodyPr/>
        <a:lstStyle/>
        <a:p>
          <a:endParaRPr lang="es-ES"/>
        </a:p>
      </dgm:t>
    </dgm:pt>
    <dgm:pt modelId="{51780F78-4779-4CFA-ADDA-5ED7F629C902}" type="pres">
      <dgm:prSet presAssocID="{912D59AD-E906-43CA-AE5B-281428EE9A0D}" presName="imageRepeatNode" presStyleLbl="fgImgPlace1" presStyleIdx="2" presStyleCnt="4" custLinFactNeighborX="-413" custLinFactNeighborY="-2665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E4A1E108-547B-4821-B2F7-02129A217384}" type="pres">
      <dgm:prSet presAssocID="{69456F8E-26DC-4670-993D-91C6C7EE7741}" presName="parTx4" presStyleLbl="node1" presStyleIdx="3" presStyleCnt="4" custScaleY="128281" custLinFactNeighborX="11437" custLinFactNeighborY="-1884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71239AA-D439-48F6-847B-3D15E0DAC7EC}" type="pres">
      <dgm:prSet presAssocID="{FAB92DA4-51A3-427F-BC5D-498430E986C1}" presName="picture4" presStyleCnt="0"/>
      <dgm:spPr/>
      <dgm:t>
        <a:bodyPr/>
        <a:lstStyle/>
        <a:p>
          <a:endParaRPr lang="es-ES"/>
        </a:p>
      </dgm:t>
    </dgm:pt>
    <dgm:pt modelId="{8F15E14D-0313-43B5-837C-01CC00A36C0A}" type="pres">
      <dgm:prSet presAssocID="{FAB92DA4-51A3-427F-BC5D-498430E986C1}" presName="imageRepeatNode" presStyleLbl="fgImgPlace1" presStyleIdx="3" presStyleCnt="4"/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84ABA793-12B5-4E1A-A716-D09F6DEAFC21}" type="presOf" srcId="{B747A264-720B-42C3-9171-2060C2545C55}" destId="{AA67F2EA-2709-4037-8B40-04FB9E9AAFE8}" srcOrd="0" destOrd="0" presId="urn:microsoft.com/office/officeart/2008/layout/AscendingPictureAccentProcess"/>
    <dgm:cxn modelId="{AA376F9F-7487-42E6-A0C7-1612FCEAB62E}" srcId="{B81FF715-D2C1-4B20-B847-C9188B2B3227}" destId="{69456F8E-26DC-4670-993D-91C6C7EE7741}" srcOrd="3" destOrd="0" parTransId="{07F2B97D-A95A-4597-AE38-8F1AB8574C10}" sibTransId="{FAB92DA4-51A3-427F-BC5D-498430E986C1}"/>
    <dgm:cxn modelId="{78AEDF6E-0DAF-4A54-85DB-EC8FA23E0A9B}" type="presOf" srcId="{27BF0DD5-13E3-40D2-B138-5BF7A8FD1ACF}" destId="{E8142268-5E40-4644-B308-4460CE0934E7}" srcOrd="0" destOrd="0" presId="urn:microsoft.com/office/officeart/2008/layout/AscendingPictureAccentProcess"/>
    <dgm:cxn modelId="{F5FDF949-0941-4473-9E27-78AAB5CEA9E5}" srcId="{B81FF715-D2C1-4B20-B847-C9188B2B3227}" destId="{B747A264-720B-42C3-9171-2060C2545C55}" srcOrd="0" destOrd="0" parTransId="{F3FBAE78-29C0-4C08-8161-737539F51AE1}" sibTransId="{4CE3705D-3BD5-4176-B035-634AA6043C1E}"/>
    <dgm:cxn modelId="{0D365BD1-009E-4B6C-81B5-F8FB4BF1DDD4}" type="presOf" srcId="{B81FF715-D2C1-4B20-B847-C9188B2B3227}" destId="{97671B70-4C62-48AF-8D2A-EB23DA468636}" srcOrd="0" destOrd="0" presId="urn:microsoft.com/office/officeart/2008/layout/AscendingPictureAccentProcess"/>
    <dgm:cxn modelId="{B5578C10-A354-433B-A5D0-25D0F49B6343}" srcId="{B81FF715-D2C1-4B20-B847-C9188B2B3227}" destId="{73EB5074-DAC2-4976-AC5C-3F71200220AB}" srcOrd="1" destOrd="0" parTransId="{9427D17A-9500-4A3D-8FBA-AF45B577862C}" sibTransId="{27BF0DD5-13E3-40D2-B138-5BF7A8FD1ACF}"/>
    <dgm:cxn modelId="{3A55B8FB-019C-4FF9-BFC4-79BF1ED8A78D}" type="presOf" srcId="{4CE3705D-3BD5-4176-B035-634AA6043C1E}" destId="{0338A127-0C39-41CA-9007-4EB73197CBB1}" srcOrd="0" destOrd="0" presId="urn:microsoft.com/office/officeart/2008/layout/AscendingPictureAccentProcess"/>
    <dgm:cxn modelId="{02DBAA44-7821-4BAD-8D30-A01AA691C56C}" type="presOf" srcId="{73EB5074-DAC2-4976-AC5C-3F71200220AB}" destId="{4CAC4EC3-1DBE-450D-A9B8-203E4A4A4900}" srcOrd="0" destOrd="0" presId="urn:microsoft.com/office/officeart/2008/layout/AscendingPictureAccentProcess"/>
    <dgm:cxn modelId="{263CB549-BB89-4B25-B561-28B35CC68245}" srcId="{B81FF715-D2C1-4B20-B847-C9188B2B3227}" destId="{20FB3B0A-53EA-4ACE-9395-44B759F0EEC2}" srcOrd="2" destOrd="0" parTransId="{4B211F30-94C9-41B4-AB8D-0503311A50C2}" sibTransId="{912D59AD-E906-43CA-AE5B-281428EE9A0D}"/>
    <dgm:cxn modelId="{F712B03B-9F35-436A-AD00-4D9F3F6B4153}" type="presOf" srcId="{69456F8E-26DC-4670-993D-91C6C7EE7741}" destId="{E4A1E108-547B-4821-B2F7-02129A217384}" srcOrd="0" destOrd="0" presId="urn:microsoft.com/office/officeart/2008/layout/AscendingPictureAccentProcess"/>
    <dgm:cxn modelId="{E8C58451-0831-4690-A9C8-84AB7A92DBBD}" type="presOf" srcId="{912D59AD-E906-43CA-AE5B-281428EE9A0D}" destId="{51780F78-4779-4CFA-ADDA-5ED7F629C902}" srcOrd="0" destOrd="0" presId="urn:microsoft.com/office/officeart/2008/layout/AscendingPictureAccentProcess"/>
    <dgm:cxn modelId="{0601EC2A-75AD-4A5F-A981-AF9514DA6841}" type="presOf" srcId="{20FB3B0A-53EA-4ACE-9395-44B759F0EEC2}" destId="{5452D940-6664-42FD-8EE6-6A177B4B2CF7}" srcOrd="0" destOrd="0" presId="urn:microsoft.com/office/officeart/2008/layout/AscendingPictureAccentProcess"/>
    <dgm:cxn modelId="{1960E667-BE9A-4C43-A34E-2CC85CFD7DFF}" type="presOf" srcId="{FAB92DA4-51A3-427F-BC5D-498430E986C1}" destId="{8F15E14D-0313-43B5-837C-01CC00A36C0A}" srcOrd="0" destOrd="0" presId="urn:microsoft.com/office/officeart/2008/layout/AscendingPictureAccentProcess"/>
    <dgm:cxn modelId="{06D1CBD9-2248-42F5-BA8C-D4BF243F3040}" type="presParOf" srcId="{97671B70-4C62-48AF-8D2A-EB23DA468636}" destId="{FE01F93C-DC97-424D-B66B-868E6DE9EDDA}" srcOrd="0" destOrd="0" presId="urn:microsoft.com/office/officeart/2008/layout/AscendingPictureAccentProcess"/>
    <dgm:cxn modelId="{F29F5245-62B7-4E17-BB4D-30E3A2C10326}" type="presParOf" srcId="{97671B70-4C62-48AF-8D2A-EB23DA468636}" destId="{EAF76535-1E2A-4090-92E4-96FA5D85B8D3}" srcOrd="1" destOrd="0" presId="urn:microsoft.com/office/officeart/2008/layout/AscendingPictureAccentProcess"/>
    <dgm:cxn modelId="{D7A972A7-D26B-4CA2-81AC-C101CFA5514E}" type="presParOf" srcId="{97671B70-4C62-48AF-8D2A-EB23DA468636}" destId="{0797740C-CFCE-4125-96CE-8C1DE625D748}" srcOrd="2" destOrd="0" presId="urn:microsoft.com/office/officeart/2008/layout/AscendingPictureAccentProcess"/>
    <dgm:cxn modelId="{9909C1E9-7AFD-4CF2-B3C4-13132237752B}" type="presParOf" srcId="{97671B70-4C62-48AF-8D2A-EB23DA468636}" destId="{5F2326D2-8581-4F4B-B93D-2E09B6DE4A63}" srcOrd="3" destOrd="0" presId="urn:microsoft.com/office/officeart/2008/layout/AscendingPictureAccentProcess"/>
    <dgm:cxn modelId="{76B6407E-04DC-44BD-8BDD-15E69A6A34D5}" type="presParOf" srcId="{97671B70-4C62-48AF-8D2A-EB23DA468636}" destId="{C69782C7-92C7-4F14-A922-36E1A345CE43}" srcOrd="4" destOrd="0" presId="urn:microsoft.com/office/officeart/2008/layout/AscendingPictureAccentProcess"/>
    <dgm:cxn modelId="{C1E05A02-5946-44CD-9E03-93229B62EA2A}" type="presParOf" srcId="{97671B70-4C62-48AF-8D2A-EB23DA468636}" destId="{7BD4E3B7-54B7-4081-9700-5428E2A7E4A1}" srcOrd="5" destOrd="0" presId="urn:microsoft.com/office/officeart/2008/layout/AscendingPictureAccentProcess"/>
    <dgm:cxn modelId="{AF994AAE-550F-4518-8A6E-BACEC36D8B03}" type="presParOf" srcId="{97671B70-4C62-48AF-8D2A-EB23DA468636}" destId="{670CF561-C01E-49A0-84FE-0230610DF8E7}" srcOrd="6" destOrd="0" presId="urn:microsoft.com/office/officeart/2008/layout/AscendingPictureAccentProcess"/>
    <dgm:cxn modelId="{569A92F2-6678-4654-81C7-16BAB28665F2}" type="presParOf" srcId="{97671B70-4C62-48AF-8D2A-EB23DA468636}" destId="{64F78819-C282-4A57-92D1-FEF8E3DC616D}" srcOrd="7" destOrd="0" presId="urn:microsoft.com/office/officeart/2008/layout/AscendingPictureAccentProcess"/>
    <dgm:cxn modelId="{96748A9C-DB1D-483E-B8FC-1B5E5A480D16}" type="presParOf" srcId="{97671B70-4C62-48AF-8D2A-EB23DA468636}" destId="{E95052BE-E793-4AE7-A9B0-57C8981D3DC9}" srcOrd="8" destOrd="0" presId="urn:microsoft.com/office/officeart/2008/layout/AscendingPictureAccentProcess"/>
    <dgm:cxn modelId="{68167D3C-69DB-4821-9241-016EA6476ECE}" type="presParOf" srcId="{97671B70-4C62-48AF-8D2A-EB23DA468636}" destId="{0241414D-49A4-4FD1-B23A-7ADD26D135B1}" srcOrd="9" destOrd="0" presId="urn:microsoft.com/office/officeart/2008/layout/AscendingPictureAccentProcess"/>
    <dgm:cxn modelId="{D2090550-080D-4103-A82F-E5BA82DBC421}" type="presParOf" srcId="{97671B70-4C62-48AF-8D2A-EB23DA468636}" destId="{B60EC40E-C7B7-479D-87C7-FECD1580DFDB}" srcOrd="10" destOrd="0" presId="urn:microsoft.com/office/officeart/2008/layout/AscendingPictureAccentProcess"/>
    <dgm:cxn modelId="{179779E2-A7E7-4389-AAEE-339753418C2C}" type="presParOf" srcId="{97671B70-4C62-48AF-8D2A-EB23DA468636}" destId="{13A754C2-DF3D-4BA2-A0F8-FAEABDFA5B67}" srcOrd="11" destOrd="0" presId="urn:microsoft.com/office/officeart/2008/layout/AscendingPictureAccentProcess"/>
    <dgm:cxn modelId="{B96C558F-7614-424C-B493-15110FBB77D4}" type="presParOf" srcId="{97671B70-4C62-48AF-8D2A-EB23DA468636}" destId="{DF29B3F3-6D83-44BE-82E4-26037AE62A96}" srcOrd="12" destOrd="0" presId="urn:microsoft.com/office/officeart/2008/layout/AscendingPictureAccentProcess"/>
    <dgm:cxn modelId="{921EF2E8-6A18-47B6-89D9-21D5C7D2CF11}" type="presParOf" srcId="{97671B70-4C62-48AF-8D2A-EB23DA468636}" destId="{AA67F2EA-2709-4037-8B40-04FB9E9AAFE8}" srcOrd="13" destOrd="0" presId="urn:microsoft.com/office/officeart/2008/layout/AscendingPictureAccentProcess"/>
    <dgm:cxn modelId="{1284B0F9-27EA-4560-8443-9E8242C0A1EA}" type="presParOf" srcId="{97671B70-4C62-48AF-8D2A-EB23DA468636}" destId="{BC254496-B2F1-4504-B084-5E5E0A6CBB27}" srcOrd="14" destOrd="0" presId="urn:microsoft.com/office/officeart/2008/layout/AscendingPictureAccentProcess"/>
    <dgm:cxn modelId="{6EB4EB29-336E-4C1D-8591-A0C7F2B91237}" type="presParOf" srcId="{BC254496-B2F1-4504-B084-5E5E0A6CBB27}" destId="{0338A127-0C39-41CA-9007-4EB73197CBB1}" srcOrd="0" destOrd="0" presId="urn:microsoft.com/office/officeart/2008/layout/AscendingPictureAccentProcess"/>
    <dgm:cxn modelId="{52D5C546-1770-48BC-9F0D-76334001181E}" type="presParOf" srcId="{97671B70-4C62-48AF-8D2A-EB23DA468636}" destId="{4CAC4EC3-1DBE-450D-A9B8-203E4A4A4900}" srcOrd="15" destOrd="0" presId="urn:microsoft.com/office/officeart/2008/layout/AscendingPictureAccentProcess"/>
    <dgm:cxn modelId="{61D3D6B6-C9A8-4CDC-96A6-9913527751D9}" type="presParOf" srcId="{97671B70-4C62-48AF-8D2A-EB23DA468636}" destId="{FD0B7B48-E4F1-4D45-9244-BAC9493BAD43}" srcOrd="16" destOrd="0" presId="urn:microsoft.com/office/officeart/2008/layout/AscendingPictureAccentProcess"/>
    <dgm:cxn modelId="{C62B78B6-6AD4-49DF-A3EF-DDED9BF3B101}" type="presParOf" srcId="{FD0B7B48-E4F1-4D45-9244-BAC9493BAD43}" destId="{E8142268-5E40-4644-B308-4460CE0934E7}" srcOrd="0" destOrd="0" presId="urn:microsoft.com/office/officeart/2008/layout/AscendingPictureAccentProcess"/>
    <dgm:cxn modelId="{294B046D-7106-4A6A-87A9-E02A19B3D205}" type="presParOf" srcId="{97671B70-4C62-48AF-8D2A-EB23DA468636}" destId="{5452D940-6664-42FD-8EE6-6A177B4B2CF7}" srcOrd="17" destOrd="0" presId="urn:microsoft.com/office/officeart/2008/layout/AscendingPictureAccentProcess"/>
    <dgm:cxn modelId="{F5B1988F-2A17-4EA8-B815-9B1C4F1DB7DE}" type="presParOf" srcId="{97671B70-4C62-48AF-8D2A-EB23DA468636}" destId="{1345856C-91CC-4E01-8685-CCB9BC51368A}" srcOrd="18" destOrd="0" presId="urn:microsoft.com/office/officeart/2008/layout/AscendingPictureAccentProcess"/>
    <dgm:cxn modelId="{C91585DB-717A-41FB-A836-65C2FA482778}" type="presParOf" srcId="{1345856C-91CC-4E01-8685-CCB9BC51368A}" destId="{51780F78-4779-4CFA-ADDA-5ED7F629C902}" srcOrd="0" destOrd="0" presId="urn:microsoft.com/office/officeart/2008/layout/AscendingPictureAccentProcess"/>
    <dgm:cxn modelId="{23845FDB-9EFF-4726-BA37-EF01D4C74EB1}" type="presParOf" srcId="{97671B70-4C62-48AF-8D2A-EB23DA468636}" destId="{E4A1E108-547B-4821-B2F7-02129A217384}" srcOrd="19" destOrd="0" presId="urn:microsoft.com/office/officeart/2008/layout/AscendingPictureAccentProcess"/>
    <dgm:cxn modelId="{CD79F4FD-1702-407C-9456-92C82AA4ED90}" type="presParOf" srcId="{97671B70-4C62-48AF-8D2A-EB23DA468636}" destId="{471239AA-D439-48F6-847B-3D15E0DAC7EC}" srcOrd="20" destOrd="0" presId="urn:microsoft.com/office/officeart/2008/layout/AscendingPictureAccentProcess"/>
    <dgm:cxn modelId="{73DD28AD-7881-436A-B9C9-35DA9B9353D2}" type="presParOf" srcId="{471239AA-D439-48F6-847B-3D15E0DAC7EC}" destId="{8F15E14D-0313-43B5-837C-01CC00A36C0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997DD-8471-402A-BB72-80624BEA3CAB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D7E3342D-2012-4E9D-909E-C91C38427022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Relaciones existentes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76F8F-4F60-42C7-8A36-15E2D6E4B94D}" type="parTrans" cxnId="{ED352546-EF0B-406C-8EF7-CE93A3E7605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2BE67-D7D4-449B-A7D0-AAD2D1A964B1}" type="sibTrans" cxnId="{ED352546-EF0B-406C-8EF7-CE93A3E7605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DA9CB-BF12-40D4-90B5-354AF387D29B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Empresa-Participantes de la industria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AADD4-0C28-43A1-9B2C-D364DA1892C5}" type="parTrans" cxnId="{489477C8-EFF8-4C61-8C16-16532D09786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75F34-F778-447F-BDA0-0162023538E7}" type="sibTrans" cxnId="{489477C8-EFF8-4C61-8C16-16532D09786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90870-7CC8-498E-AE46-B4E493406AB4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CD2DC-0790-415C-960F-F44B5049305C}" type="parTrans" cxnId="{45CC2325-71D2-4ED9-B442-6CEEA9ECEFC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EBF4C-E7EB-4613-AD2B-DA1D0D0F273D}" type="sibTrans" cxnId="{45CC2325-71D2-4ED9-B442-6CEEA9ECEFC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88556-7F5C-46C9-BB5F-AAB3F42685D6}" type="pres">
      <dgm:prSet presAssocID="{B34997DD-8471-402A-BB72-80624BEA3C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A31E0F1-796B-4EE0-93CD-E7A103D9FAD1}" type="pres">
      <dgm:prSet presAssocID="{D7E3342D-2012-4E9D-909E-C91C38427022}" presName="composite" presStyleCnt="0"/>
      <dgm:spPr/>
    </dgm:pt>
    <dgm:pt modelId="{C2800940-D5B7-4EA2-B1C0-D7AD0C4B4DAC}" type="pres">
      <dgm:prSet presAssocID="{D7E3342D-2012-4E9D-909E-C91C38427022}" presName="LShape" presStyleLbl="alignNode1" presStyleIdx="0" presStyleCnt="5"/>
      <dgm:spPr/>
    </dgm:pt>
    <dgm:pt modelId="{12B55802-1D54-4CEF-BB6A-6DEF7B0C8D6F}" type="pres">
      <dgm:prSet presAssocID="{D7E3342D-2012-4E9D-909E-C91C3842702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2101B-0BCD-4565-9806-C95CAE1C7444}" type="pres">
      <dgm:prSet presAssocID="{D7E3342D-2012-4E9D-909E-C91C38427022}" presName="Triangle" presStyleLbl="alignNode1" presStyleIdx="1" presStyleCnt="5"/>
      <dgm:spPr/>
    </dgm:pt>
    <dgm:pt modelId="{38182E89-BAE1-4DA7-80AF-0989FA53A821}" type="pres">
      <dgm:prSet presAssocID="{E492BE67-D7D4-449B-A7D0-AAD2D1A964B1}" presName="sibTrans" presStyleCnt="0"/>
      <dgm:spPr/>
    </dgm:pt>
    <dgm:pt modelId="{EF87E6ED-1D19-4036-BF0B-B3BB7FC8A337}" type="pres">
      <dgm:prSet presAssocID="{E492BE67-D7D4-449B-A7D0-AAD2D1A964B1}" presName="space" presStyleCnt="0"/>
      <dgm:spPr/>
    </dgm:pt>
    <dgm:pt modelId="{AAFA9A13-B588-475B-8A91-E61648E69967}" type="pres">
      <dgm:prSet presAssocID="{6B6DA9CB-BF12-40D4-90B5-354AF387D29B}" presName="composite" presStyleCnt="0"/>
      <dgm:spPr/>
    </dgm:pt>
    <dgm:pt modelId="{E8623CBB-76FE-4841-A622-05663BE0F230}" type="pres">
      <dgm:prSet presAssocID="{6B6DA9CB-BF12-40D4-90B5-354AF387D29B}" presName="LShape" presStyleLbl="alignNode1" presStyleIdx="2" presStyleCnt="5"/>
      <dgm:spPr/>
    </dgm:pt>
    <dgm:pt modelId="{EBB64B81-248A-4187-B6EC-E7CCAFA2E16B}" type="pres">
      <dgm:prSet presAssocID="{6B6DA9CB-BF12-40D4-90B5-354AF387D29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D194D-02C8-4278-A56F-97DA7B618BF6}" type="pres">
      <dgm:prSet presAssocID="{6B6DA9CB-BF12-40D4-90B5-354AF387D29B}" presName="Triangle" presStyleLbl="alignNode1" presStyleIdx="3" presStyleCnt="5"/>
      <dgm:spPr/>
    </dgm:pt>
    <dgm:pt modelId="{44438D2C-0B66-4002-B9BD-1B16B9A71F32}" type="pres">
      <dgm:prSet presAssocID="{19C75F34-F778-447F-BDA0-0162023538E7}" presName="sibTrans" presStyleCnt="0"/>
      <dgm:spPr/>
    </dgm:pt>
    <dgm:pt modelId="{C2DC88A9-3E59-4B99-9F4D-A755F3FB97F6}" type="pres">
      <dgm:prSet presAssocID="{19C75F34-F778-447F-BDA0-0162023538E7}" presName="space" presStyleCnt="0"/>
      <dgm:spPr/>
    </dgm:pt>
    <dgm:pt modelId="{CEAE1C7D-5280-4664-9AD0-7C52740E5941}" type="pres">
      <dgm:prSet presAssocID="{0BB90870-7CC8-498E-AE46-B4E493406AB4}" presName="composite" presStyleCnt="0"/>
      <dgm:spPr/>
    </dgm:pt>
    <dgm:pt modelId="{A8A13E40-8CBB-47F4-A854-B640385F1860}" type="pres">
      <dgm:prSet presAssocID="{0BB90870-7CC8-498E-AE46-B4E493406AB4}" presName="LShape" presStyleLbl="alignNode1" presStyleIdx="4" presStyleCnt="5"/>
      <dgm:spPr/>
    </dgm:pt>
    <dgm:pt modelId="{5A2F8B39-844C-4450-B901-F37BDFD41224}" type="pres">
      <dgm:prSet presAssocID="{0BB90870-7CC8-498E-AE46-B4E493406AB4}" presName="ParentText" presStyleLbl="revTx" presStyleIdx="2" presStyleCnt="3" custLinFactNeighborX="6128" custLinFactNeighborY="3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CC2325-71D2-4ED9-B442-6CEEA9ECEFC2}" srcId="{B34997DD-8471-402A-BB72-80624BEA3CAB}" destId="{0BB90870-7CC8-498E-AE46-B4E493406AB4}" srcOrd="2" destOrd="0" parTransId="{3CACD2DC-0790-415C-960F-F44B5049305C}" sibTransId="{E56EBF4C-E7EB-4613-AD2B-DA1D0D0F273D}"/>
    <dgm:cxn modelId="{7EB261CD-3763-4A41-B929-B55163544C28}" type="presOf" srcId="{D7E3342D-2012-4E9D-909E-C91C38427022}" destId="{12B55802-1D54-4CEF-BB6A-6DEF7B0C8D6F}" srcOrd="0" destOrd="0" presId="urn:microsoft.com/office/officeart/2009/3/layout/StepUpProcess"/>
    <dgm:cxn modelId="{489477C8-EFF8-4C61-8C16-16532D097861}" srcId="{B34997DD-8471-402A-BB72-80624BEA3CAB}" destId="{6B6DA9CB-BF12-40D4-90B5-354AF387D29B}" srcOrd="1" destOrd="0" parTransId="{0CAAADD4-0C28-43A1-9B2C-D364DA1892C5}" sibTransId="{19C75F34-F778-447F-BDA0-0162023538E7}"/>
    <dgm:cxn modelId="{087EE5D7-8BF5-4C64-9F75-A729FA063827}" type="presOf" srcId="{0BB90870-7CC8-498E-AE46-B4E493406AB4}" destId="{5A2F8B39-844C-4450-B901-F37BDFD41224}" srcOrd="0" destOrd="0" presId="urn:microsoft.com/office/officeart/2009/3/layout/StepUpProcess"/>
    <dgm:cxn modelId="{3323E921-F590-4611-8B47-73C8239DAC47}" type="presOf" srcId="{6B6DA9CB-BF12-40D4-90B5-354AF387D29B}" destId="{EBB64B81-248A-4187-B6EC-E7CCAFA2E16B}" srcOrd="0" destOrd="0" presId="urn:microsoft.com/office/officeart/2009/3/layout/StepUpProcess"/>
    <dgm:cxn modelId="{ED352546-EF0B-406C-8EF7-CE93A3E76050}" srcId="{B34997DD-8471-402A-BB72-80624BEA3CAB}" destId="{D7E3342D-2012-4E9D-909E-C91C38427022}" srcOrd="0" destOrd="0" parTransId="{ED676F8F-4F60-42C7-8A36-15E2D6E4B94D}" sibTransId="{E492BE67-D7D4-449B-A7D0-AAD2D1A964B1}"/>
    <dgm:cxn modelId="{72B09A22-5313-46EB-A02A-260B920EAEC3}" type="presOf" srcId="{B34997DD-8471-402A-BB72-80624BEA3CAB}" destId="{E5988556-7F5C-46C9-BB5F-AAB3F42685D6}" srcOrd="0" destOrd="0" presId="urn:microsoft.com/office/officeart/2009/3/layout/StepUpProcess"/>
    <dgm:cxn modelId="{03B2BDF4-9A5B-4321-B4A0-21694E0AEA23}" type="presParOf" srcId="{E5988556-7F5C-46C9-BB5F-AAB3F42685D6}" destId="{FA31E0F1-796B-4EE0-93CD-E7A103D9FAD1}" srcOrd="0" destOrd="0" presId="urn:microsoft.com/office/officeart/2009/3/layout/StepUpProcess"/>
    <dgm:cxn modelId="{A2A2E213-1EFD-4719-A16E-FF38B68B0F53}" type="presParOf" srcId="{FA31E0F1-796B-4EE0-93CD-E7A103D9FAD1}" destId="{C2800940-D5B7-4EA2-B1C0-D7AD0C4B4DAC}" srcOrd="0" destOrd="0" presId="urn:microsoft.com/office/officeart/2009/3/layout/StepUpProcess"/>
    <dgm:cxn modelId="{B7E21877-88D4-4121-9A52-A856D1E86C7B}" type="presParOf" srcId="{FA31E0F1-796B-4EE0-93CD-E7A103D9FAD1}" destId="{12B55802-1D54-4CEF-BB6A-6DEF7B0C8D6F}" srcOrd="1" destOrd="0" presId="urn:microsoft.com/office/officeart/2009/3/layout/StepUpProcess"/>
    <dgm:cxn modelId="{E2CAF561-DAF5-4031-8421-50D01E8648AC}" type="presParOf" srcId="{FA31E0F1-796B-4EE0-93CD-E7A103D9FAD1}" destId="{8762101B-0BCD-4565-9806-C95CAE1C7444}" srcOrd="2" destOrd="0" presId="urn:microsoft.com/office/officeart/2009/3/layout/StepUpProcess"/>
    <dgm:cxn modelId="{D8461DA2-3615-4C77-896A-625E444A17AA}" type="presParOf" srcId="{E5988556-7F5C-46C9-BB5F-AAB3F42685D6}" destId="{38182E89-BAE1-4DA7-80AF-0989FA53A821}" srcOrd="1" destOrd="0" presId="urn:microsoft.com/office/officeart/2009/3/layout/StepUpProcess"/>
    <dgm:cxn modelId="{CAF7DA11-C377-464D-96F8-A503713EBC0F}" type="presParOf" srcId="{38182E89-BAE1-4DA7-80AF-0989FA53A821}" destId="{EF87E6ED-1D19-4036-BF0B-B3BB7FC8A337}" srcOrd="0" destOrd="0" presId="urn:microsoft.com/office/officeart/2009/3/layout/StepUpProcess"/>
    <dgm:cxn modelId="{DE6B53A4-A750-41B7-9F61-6EDB752AF450}" type="presParOf" srcId="{E5988556-7F5C-46C9-BB5F-AAB3F42685D6}" destId="{AAFA9A13-B588-475B-8A91-E61648E69967}" srcOrd="2" destOrd="0" presId="urn:microsoft.com/office/officeart/2009/3/layout/StepUpProcess"/>
    <dgm:cxn modelId="{877A6B92-F276-45D4-8B6E-EFAC50E4850C}" type="presParOf" srcId="{AAFA9A13-B588-475B-8A91-E61648E69967}" destId="{E8623CBB-76FE-4841-A622-05663BE0F230}" srcOrd="0" destOrd="0" presId="urn:microsoft.com/office/officeart/2009/3/layout/StepUpProcess"/>
    <dgm:cxn modelId="{1836011E-B4D4-4CCC-A633-F3F197C767F0}" type="presParOf" srcId="{AAFA9A13-B588-475B-8A91-E61648E69967}" destId="{EBB64B81-248A-4187-B6EC-E7CCAFA2E16B}" srcOrd="1" destOrd="0" presId="urn:microsoft.com/office/officeart/2009/3/layout/StepUpProcess"/>
    <dgm:cxn modelId="{84BDEFBB-EBCB-4940-BEEF-2397F2306B8D}" type="presParOf" srcId="{AAFA9A13-B588-475B-8A91-E61648E69967}" destId="{5D0D194D-02C8-4278-A56F-97DA7B618BF6}" srcOrd="2" destOrd="0" presId="urn:microsoft.com/office/officeart/2009/3/layout/StepUpProcess"/>
    <dgm:cxn modelId="{AC428B18-7B1C-4BC1-8F19-6DA26FDA81EF}" type="presParOf" srcId="{E5988556-7F5C-46C9-BB5F-AAB3F42685D6}" destId="{44438D2C-0B66-4002-B9BD-1B16B9A71F32}" srcOrd="3" destOrd="0" presId="urn:microsoft.com/office/officeart/2009/3/layout/StepUpProcess"/>
    <dgm:cxn modelId="{DEA958C9-A34C-49F9-9CAE-ADE8BC8C13B2}" type="presParOf" srcId="{44438D2C-0B66-4002-B9BD-1B16B9A71F32}" destId="{C2DC88A9-3E59-4B99-9F4D-A755F3FB97F6}" srcOrd="0" destOrd="0" presId="urn:microsoft.com/office/officeart/2009/3/layout/StepUpProcess"/>
    <dgm:cxn modelId="{279CDDCF-7A64-4764-B375-5565187B44D6}" type="presParOf" srcId="{E5988556-7F5C-46C9-BB5F-AAB3F42685D6}" destId="{CEAE1C7D-5280-4664-9AD0-7C52740E5941}" srcOrd="4" destOrd="0" presId="urn:microsoft.com/office/officeart/2009/3/layout/StepUpProcess"/>
    <dgm:cxn modelId="{4822E91E-22E7-4E4E-A641-FADF6AE25ABB}" type="presParOf" srcId="{CEAE1C7D-5280-4664-9AD0-7C52740E5941}" destId="{A8A13E40-8CBB-47F4-A854-B640385F1860}" srcOrd="0" destOrd="0" presId="urn:microsoft.com/office/officeart/2009/3/layout/StepUpProcess"/>
    <dgm:cxn modelId="{42164504-3B13-474B-8312-8B4984502437}" type="presParOf" srcId="{CEAE1C7D-5280-4664-9AD0-7C52740E5941}" destId="{5A2F8B39-844C-4450-B901-F37BDFD412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C7F5B-52BC-4FFC-871F-2B7809071D73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79C9A5F5-54EB-41BF-9722-AFADAE939735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Factores</a:t>
          </a:r>
          <a:r>
            <a:rPr lang="es-ES" sz="18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del entorno empresarial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60515-6743-4133-BAD6-5510978421C4}" type="parTrans" cxnId="{72F4ADBB-D811-4238-ABE4-535E808BF055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EABE1-AD8D-43E7-9260-DAC408D9FD81}" type="sibTrans" cxnId="{72F4ADBB-D811-4238-ABE4-535E808BF055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BAA7E-337D-44E4-ABB2-8C63200870A3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Influyen en la adopción - RSE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2E856-2B4A-4C2C-B86F-F9353365A52D}" type="parTrans" cxnId="{75671AAE-D7F1-4A8E-8882-30550A2E85C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4CF31-447F-4DA7-A78A-69EF8B7BBDB8}" type="sibTrans" cxnId="{75671AAE-D7F1-4A8E-8882-30550A2E85CD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663A6-3B59-4D32-AAB5-958209E0F011}">
      <dgm:prSet phldrT="[Texto]" phldr="1" custT="1"/>
      <dgm:spPr/>
      <dgm:t>
        <a:bodyPr/>
        <a:lstStyle/>
        <a:p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FEC32-8FDA-4BDC-88ED-BE0E99E304B7}" type="sibTrans" cxnId="{EC7897B8-F131-4093-9596-CBC551881F0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E5BF3-8C50-4334-8251-BF9248E50C58}" type="parTrans" cxnId="{EC7897B8-F131-4093-9596-CBC551881F0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329C3-48F5-4F67-AF3E-F12E882E94A6}" type="pres">
      <dgm:prSet presAssocID="{95CC7F5B-52BC-4FFC-871F-2B7809071D7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D994502-6FE7-4F3E-8E6E-F5EC27162AFE}" type="pres">
      <dgm:prSet presAssocID="{79C9A5F5-54EB-41BF-9722-AFADAE939735}" presName="composite" presStyleCnt="0"/>
      <dgm:spPr/>
    </dgm:pt>
    <dgm:pt modelId="{DE29A459-96CF-4ABF-ADBF-F9578F74B757}" type="pres">
      <dgm:prSet presAssocID="{79C9A5F5-54EB-41BF-9722-AFADAE939735}" presName="LShape" presStyleLbl="alignNode1" presStyleIdx="0" presStyleCnt="5"/>
      <dgm:spPr/>
    </dgm:pt>
    <dgm:pt modelId="{8E793F0B-DC23-48F1-920F-65854EC11E74}" type="pres">
      <dgm:prSet presAssocID="{79C9A5F5-54EB-41BF-9722-AFADAE93973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C3C7D5-5AC6-460D-B705-C2DB59250C9F}" type="pres">
      <dgm:prSet presAssocID="{79C9A5F5-54EB-41BF-9722-AFADAE939735}" presName="Triangle" presStyleLbl="alignNode1" presStyleIdx="1" presStyleCnt="5"/>
      <dgm:spPr/>
    </dgm:pt>
    <dgm:pt modelId="{5867D20D-874A-44C2-A28C-159BA0B1729D}" type="pres">
      <dgm:prSet presAssocID="{742EABE1-AD8D-43E7-9260-DAC408D9FD81}" presName="sibTrans" presStyleCnt="0"/>
      <dgm:spPr/>
    </dgm:pt>
    <dgm:pt modelId="{D9B704E1-100F-42D4-8BC5-A13C9BA4AAF9}" type="pres">
      <dgm:prSet presAssocID="{742EABE1-AD8D-43E7-9260-DAC408D9FD81}" presName="space" presStyleCnt="0"/>
      <dgm:spPr/>
    </dgm:pt>
    <dgm:pt modelId="{0AF0C37B-1A01-49CB-97A8-D8F666977D7E}" type="pres">
      <dgm:prSet presAssocID="{8DCBAA7E-337D-44E4-ABB2-8C63200870A3}" presName="composite" presStyleCnt="0"/>
      <dgm:spPr/>
    </dgm:pt>
    <dgm:pt modelId="{CA7431D3-2538-45C2-9EF5-CDA58AA0B9A1}" type="pres">
      <dgm:prSet presAssocID="{8DCBAA7E-337D-44E4-ABB2-8C63200870A3}" presName="LShape" presStyleLbl="alignNode1" presStyleIdx="2" presStyleCnt="5"/>
      <dgm:spPr/>
    </dgm:pt>
    <dgm:pt modelId="{FE2DE4B0-8DCA-466D-94B0-E59D69D87D21}" type="pres">
      <dgm:prSet presAssocID="{8DCBAA7E-337D-44E4-ABB2-8C63200870A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FB43E-4A04-4817-B72E-DAEBFC7EC7A2}" type="pres">
      <dgm:prSet presAssocID="{8DCBAA7E-337D-44E4-ABB2-8C63200870A3}" presName="Triangle" presStyleLbl="alignNode1" presStyleIdx="3" presStyleCnt="5"/>
      <dgm:spPr/>
    </dgm:pt>
    <dgm:pt modelId="{627B3EC0-DCBF-4333-8691-0BE83D6EF1C1}" type="pres">
      <dgm:prSet presAssocID="{0564CF31-447F-4DA7-A78A-69EF8B7BBDB8}" presName="sibTrans" presStyleCnt="0"/>
      <dgm:spPr/>
    </dgm:pt>
    <dgm:pt modelId="{A26F603F-083C-4FCB-83F7-B53106A02C03}" type="pres">
      <dgm:prSet presAssocID="{0564CF31-447F-4DA7-A78A-69EF8B7BBDB8}" presName="space" presStyleCnt="0"/>
      <dgm:spPr/>
    </dgm:pt>
    <dgm:pt modelId="{2DD142CD-D395-4B33-BED7-E8D95DA7C011}" type="pres">
      <dgm:prSet presAssocID="{6E9663A6-3B59-4D32-AAB5-958209E0F011}" presName="composite" presStyleCnt="0"/>
      <dgm:spPr/>
    </dgm:pt>
    <dgm:pt modelId="{5A0B1C6D-33C6-4A84-9935-CD66DD1E5E4C}" type="pres">
      <dgm:prSet presAssocID="{6E9663A6-3B59-4D32-AAB5-958209E0F011}" presName="LShape" presStyleLbl="alignNode1" presStyleIdx="4" presStyleCnt="5"/>
      <dgm:spPr/>
    </dgm:pt>
    <dgm:pt modelId="{08A53348-D38C-4203-9EDA-CFEBD2ABC8F6}" type="pres">
      <dgm:prSet presAssocID="{6E9663A6-3B59-4D32-AAB5-958209E0F01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336937-B500-4DEB-8436-22F0FFFB0B1F}" type="presOf" srcId="{8DCBAA7E-337D-44E4-ABB2-8C63200870A3}" destId="{FE2DE4B0-8DCA-466D-94B0-E59D69D87D21}" srcOrd="0" destOrd="0" presId="urn:microsoft.com/office/officeart/2009/3/layout/StepUpProcess"/>
    <dgm:cxn modelId="{2952ED14-AE85-4C25-AABF-14542476E4B7}" type="presOf" srcId="{79C9A5F5-54EB-41BF-9722-AFADAE939735}" destId="{8E793F0B-DC23-48F1-920F-65854EC11E74}" srcOrd="0" destOrd="0" presId="urn:microsoft.com/office/officeart/2009/3/layout/StepUpProcess"/>
    <dgm:cxn modelId="{207B29D3-D820-4952-89E3-BACA3C98462E}" type="presOf" srcId="{95CC7F5B-52BC-4FFC-871F-2B7809071D73}" destId="{70B329C3-48F5-4F67-AF3E-F12E882E94A6}" srcOrd="0" destOrd="0" presId="urn:microsoft.com/office/officeart/2009/3/layout/StepUpProcess"/>
    <dgm:cxn modelId="{EC7897B8-F131-4093-9596-CBC551881F04}" srcId="{95CC7F5B-52BC-4FFC-871F-2B7809071D73}" destId="{6E9663A6-3B59-4D32-AAB5-958209E0F011}" srcOrd="2" destOrd="0" parTransId="{23FE5BF3-8C50-4334-8251-BF9248E50C58}" sibTransId="{FDFFEC32-8FDA-4BDC-88ED-BE0E99E304B7}"/>
    <dgm:cxn modelId="{75671AAE-D7F1-4A8E-8882-30550A2E85CD}" srcId="{95CC7F5B-52BC-4FFC-871F-2B7809071D73}" destId="{8DCBAA7E-337D-44E4-ABB2-8C63200870A3}" srcOrd="1" destOrd="0" parTransId="{10B2E856-2B4A-4C2C-B86F-F9353365A52D}" sibTransId="{0564CF31-447F-4DA7-A78A-69EF8B7BBDB8}"/>
    <dgm:cxn modelId="{44256419-4EF8-417B-826B-68BE0999A980}" type="presOf" srcId="{6E9663A6-3B59-4D32-AAB5-958209E0F011}" destId="{08A53348-D38C-4203-9EDA-CFEBD2ABC8F6}" srcOrd="0" destOrd="0" presId="urn:microsoft.com/office/officeart/2009/3/layout/StepUpProcess"/>
    <dgm:cxn modelId="{72F4ADBB-D811-4238-ABE4-535E808BF055}" srcId="{95CC7F5B-52BC-4FFC-871F-2B7809071D73}" destId="{79C9A5F5-54EB-41BF-9722-AFADAE939735}" srcOrd="0" destOrd="0" parTransId="{A3D60515-6743-4133-BAD6-5510978421C4}" sibTransId="{742EABE1-AD8D-43E7-9260-DAC408D9FD81}"/>
    <dgm:cxn modelId="{23A8F342-AC74-4A7A-B266-12B22806CEAF}" type="presParOf" srcId="{70B329C3-48F5-4F67-AF3E-F12E882E94A6}" destId="{6D994502-6FE7-4F3E-8E6E-F5EC27162AFE}" srcOrd="0" destOrd="0" presId="urn:microsoft.com/office/officeart/2009/3/layout/StepUpProcess"/>
    <dgm:cxn modelId="{BCC1C451-32D3-41E4-9C95-5477E264F010}" type="presParOf" srcId="{6D994502-6FE7-4F3E-8E6E-F5EC27162AFE}" destId="{DE29A459-96CF-4ABF-ADBF-F9578F74B757}" srcOrd="0" destOrd="0" presId="urn:microsoft.com/office/officeart/2009/3/layout/StepUpProcess"/>
    <dgm:cxn modelId="{33B4C6DE-3D26-48C5-A3C6-DC8AC7ECBD9D}" type="presParOf" srcId="{6D994502-6FE7-4F3E-8E6E-F5EC27162AFE}" destId="{8E793F0B-DC23-48F1-920F-65854EC11E74}" srcOrd="1" destOrd="0" presId="urn:microsoft.com/office/officeart/2009/3/layout/StepUpProcess"/>
    <dgm:cxn modelId="{9936534F-BCB9-432B-914A-7176729280A4}" type="presParOf" srcId="{6D994502-6FE7-4F3E-8E6E-F5EC27162AFE}" destId="{10C3C7D5-5AC6-460D-B705-C2DB59250C9F}" srcOrd="2" destOrd="0" presId="urn:microsoft.com/office/officeart/2009/3/layout/StepUpProcess"/>
    <dgm:cxn modelId="{62632BB9-A03B-4D68-BE16-4F959F7A34B8}" type="presParOf" srcId="{70B329C3-48F5-4F67-AF3E-F12E882E94A6}" destId="{5867D20D-874A-44C2-A28C-159BA0B1729D}" srcOrd="1" destOrd="0" presId="urn:microsoft.com/office/officeart/2009/3/layout/StepUpProcess"/>
    <dgm:cxn modelId="{EE30608D-77A4-46F8-A7B1-1C5CB6FEDA82}" type="presParOf" srcId="{5867D20D-874A-44C2-A28C-159BA0B1729D}" destId="{D9B704E1-100F-42D4-8BC5-A13C9BA4AAF9}" srcOrd="0" destOrd="0" presId="urn:microsoft.com/office/officeart/2009/3/layout/StepUpProcess"/>
    <dgm:cxn modelId="{7F391BC4-7CA9-49AE-B56E-16E4DDB4C850}" type="presParOf" srcId="{70B329C3-48F5-4F67-AF3E-F12E882E94A6}" destId="{0AF0C37B-1A01-49CB-97A8-D8F666977D7E}" srcOrd="2" destOrd="0" presId="urn:microsoft.com/office/officeart/2009/3/layout/StepUpProcess"/>
    <dgm:cxn modelId="{709AF1B0-0453-459C-B286-3AD81F06658C}" type="presParOf" srcId="{0AF0C37B-1A01-49CB-97A8-D8F666977D7E}" destId="{CA7431D3-2538-45C2-9EF5-CDA58AA0B9A1}" srcOrd="0" destOrd="0" presId="urn:microsoft.com/office/officeart/2009/3/layout/StepUpProcess"/>
    <dgm:cxn modelId="{A56933B6-49DE-40D4-8047-9A01B285D055}" type="presParOf" srcId="{0AF0C37B-1A01-49CB-97A8-D8F666977D7E}" destId="{FE2DE4B0-8DCA-466D-94B0-E59D69D87D21}" srcOrd="1" destOrd="0" presId="urn:microsoft.com/office/officeart/2009/3/layout/StepUpProcess"/>
    <dgm:cxn modelId="{2D82BFB6-7B46-4C1E-B712-61517BFB219E}" type="presParOf" srcId="{0AF0C37B-1A01-49CB-97A8-D8F666977D7E}" destId="{A3EFB43E-4A04-4817-B72E-DAEBFC7EC7A2}" srcOrd="2" destOrd="0" presId="urn:microsoft.com/office/officeart/2009/3/layout/StepUpProcess"/>
    <dgm:cxn modelId="{647A92E7-4D78-47B6-9C11-FFFC8FA5FD08}" type="presParOf" srcId="{70B329C3-48F5-4F67-AF3E-F12E882E94A6}" destId="{627B3EC0-DCBF-4333-8691-0BE83D6EF1C1}" srcOrd="3" destOrd="0" presId="urn:microsoft.com/office/officeart/2009/3/layout/StepUpProcess"/>
    <dgm:cxn modelId="{2D53F2E4-C37A-40CE-88D1-FD91B979F850}" type="presParOf" srcId="{627B3EC0-DCBF-4333-8691-0BE83D6EF1C1}" destId="{A26F603F-083C-4FCB-83F7-B53106A02C03}" srcOrd="0" destOrd="0" presId="urn:microsoft.com/office/officeart/2009/3/layout/StepUpProcess"/>
    <dgm:cxn modelId="{32A125B9-B321-4257-9AA7-0071CE0A04A9}" type="presParOf" srcId="{70B329C3-48F5-4F67-AF3E-F12E882E94A6}" destId="{2DD142CD-D395-4B33-BED7-E8D95DA7C011}" srcOrd="4" destOrd="0" presId="urn:microsoft.com/office/officeart/2009/3/layout/StepUpProcess"/>
    <dgm:cxn modelId="{CDD62B19-C4AA-4BC4-B2F6-161173362161}" type="presParOf" srcId="{2DD142CD-D395-4B33-BED7-E8D95DA7C011}" destId="{5A0B1C6D-33C6-4A84-9935-CD66DD1E5E4C}" srcOrd="0" destOrd="0" presId="urn:microsoft.com/office/officeart/2009/3/layout/StepUpProcess"/>
    <dgm:cxn modelId="{57475D0A-9DD3-49AC-B8D0-BD8E2961B49E}" type="presParOf" srcId="{2DD142CD-D395-4B33-BED7-E8D95DA7C011}" destId="{08A53348-D38C-4203-9EDA-CFEBD2ABC8F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BB8B9-49E5-4818-97E5-FA15DA9A2B0E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277A749-CD0F-4EB5-B917-90014A3EDB93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Teoría de la visión estratégica de la empresa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9B4FD-6C63-439C-835A-ED5B42DB4872}" type="parTrans" cxnId="{FFBED993-DEA1-41F9-93CF-9C934A0A57E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3ECB0-1C3E-4807-8E7C-6554BFB5FF6F}" type="sibTrans" cxnId="{FFBED993-DEA1-41F9-93CF-9C934A0A57E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FA09B-2388-4AD9-86C7-9CF63CA65555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13E99-F0E6-490A-B3CA-EC61EE5C325B}" type="parTrans" cxnId="{B86F754F-E622-4C99-A919-C52353905E0D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BFA2A-7915-45FF-A2A0-E71A5D2C89CE}" type="sibTrans" cxnId="{B86F754F-E622-4C99-A919-C52353905E0D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9676F-EEA0-471C-90F5-4B126F606BD6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CA3B4-CBD7-4FA9-8BBC-F10250B6416B}" type="parTrans" cxnId="{7455D0C6-3679-4C64-A850-C7D237BEF8DD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39718-6D4A-42FC-A139-652A47838442}" type="sibTrans" cxnId="{7455D0C6-3679-4C64-A850-C7D237BEF8DD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208A8-1218-45A7-BE38-C96E751AA28F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96BB1-BAD0-447E-914F-3089D9A6E3E3}" type="parTrans" cxnId="{E9D1B8AD-11D5-46EB-8C22-A593CCF04DF2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82566-8386-483B-994E-61B7A2E60393}" type="sibTrans" cxnId="{E9D1B8AD-11D5-46EB-8C22-A593CCF04DF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3C747-7A7C-44BD-A143-21A7B8E82F6F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4B4E8-9BA4-4B12-89F9-DB6BEED3B8CB}" type="parTrans" cxnId="{B8D4D2ED-0D30-4CA0-B3C9-C2C60A3C96B3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AD3B1-BEBB-4F59-91C7-F10CE9C0B217}" type="sibTrans" cxnId="{B8D4D2ED-0D30-4CA0-B3C9-C2C60A3C96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3C3F4-6887-4A66-AC05-08B0FD5E7354}" type="pres">
      <dgm:prSet presAssocID="{015BB8B9-49E5-4818-97E5-FA15DA9A2B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6D90A7-BA9C-48CC-BCCE-19692DA789F5}" type="pres">
      <dgm:prSet presAssocID="{1277A749-CD0F-4EB5-B917-90014A3EDB93}" presName="centerShape" presStyleLbl="node0" presStyleIdx="0" presStyleCnt="1"/>
      <dgm:spPr/>
      <dgm:t>
        <a:bodyPr/>
        <a:lstStyle/>
        <a:p>
          <a:endParaRPr lang="es-ES"/>
        </a:p>
      </dgm:t>
    </dgm:pt>
    <dgm:pt modelId="{151DB258-21C9-45AF-BB7D-DE7E8F1796BF}" type="pres">
      <dgm:prSet presAssocID="{A2113E99-F0E6-490A-B3CA-EC61EE5C325B}" presName="parTrans" presStyleLbl="sibTrans2D1" presStyleIdx="0" presStyleCnt="4"/>
      <dgm:spPr/>
      <dgm:t>
        <a:bodyPr/>
        <a:lstStyle/>
        <a:p>
          <a:endParaRPr lang="es-ES"/>
        </a:p>
      </dgm:t>
    </dgm:pt>
    <dgm:pt modelId="{66DECC7A-3CF3-4F8F-9B05-386ADE308F07}" type="pres">
      <dgm:prSet presAssocID="{A2113E99-F0E6-490A-B3CA-EC61EE5C325B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709E7BF4-CFE6-456C-95CD-7768F589020F}" type="pres">
      <dgm:prSet presAssocID="{36EFA09B-2388-4AD9-86C7-9CF63CA655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3259D-5C43-4408-9F84-D5508C219651}" type="pres">
      <dgm:prSet presAssocID="{D12CA3B4-CBD7-4FA9-8BBC-F10250B6416B}" presName="parTrans" presStyleLbl="sibTrans2D1" presStyleIdx="1" presStyleCnt="4"/>
      <dgm:spPr/>
      <dgm:t>
        <a:bodyPr/>
        <a:lstStyle/>
        <a:p>
          <a:endParaRPr lang="es-ES"/>
        </a:p>
      </dgm:t>
    </dgm:pt>
    <dgm:pt modelId="{A7A1FCF2-4066-4AE0-B79D-6DFEB21CCA23}" type="pres">
      <dgm:prSet presAssocID="{D12CA3B4-CBD7-4FA9-8BBC-F10250B6416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F32419B2-45D0-4ECD-9B34-00880FBD00FD}" type="pres">
      <dgm:prSet presAssocID="{05E9676F-EEA0-471C-90F5-4B126F606B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BB37C-CD0C-4778-9061-137DD9AD2160}" type="pres">
      <dgm:prSet presAssocID="{07F96BB1-BAD0-447E-914F-3089D9A6E3E3}" presName="parTrans" presStyleLbl="sibTrans2D1" presStyleIdx="2" presStyleCnt="4"/>
      <dgm:spPr/>
      <dgm:t>
        <a:bodyPr/>
        <a:lstStyle/>
        <a:p>
          <a:endParaRPr lang="es-ES"/>
        </a:p>
      </dgm:t>
    </dgm:pt>
    <dgm:pt modelId="{DC57DC9F-5A77-4B0A-B0CA-7B543C0A1587}" type="pres">
      <dgm:prSet presAssocID="{07F96BB1-BAD0-447E-914F-3089D9A6E3E3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D01BAF37-F970-4E61-9FED-ABFD5D2FC0D2}" type="pres">
      <dgm:prSet presAssocID="{4EE208A8-1218-45A7-BE38-C96E751AA2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D3D33-9D5D-41C7-ADB2-25D877E70C99}" type="pres">
      <dgm:prSet presAssocID="{8B74B4E8-9BA4-4B12-89F9-DB6BEED3B8CB}" presName="parTrans" presStyleLbl="sibTrans2D1" presStyleIdx="3" presStyleCnt="4"/>
      <dgm:spPr/>
      <dgm:t>
        <a:bodyPr/>
        <a:lstStyle/>
        <a:p>
          <a:endParaRPr lang="es-ES"/>
        </a:p>
      </dgm:t>
    </dgm:pt>
    <dgm:pt modelId="{4BFF50DD-5377-4994-B1E5-5A312DB11EDB}" type="pres">
      <dgm:prSet presAssocID="{8B74B4E8-9BA4-4B12-89F9-DB6BEED3B8CB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3CA9940D-FBFE-49DC-98FF-43752B055C73}" type="pres">
      <dgm:prSet presAssocID="{88E3C747-7A7C-44BD-A143-21A7B8E82F6F}" presName="node" presStyleLbl="node1" presStyleIdx="3" presStyleCnt="4" custScaleX="948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8476F1-B1D7-4475-86EC-9C6F75EAE360}" type="presOf" srcId="{8B74B4E8-9BA4-4B12-89F9-DB6BEED3B8CB}" destId="{AA1D3D33-9D5D-41C7-ADB2-25D877E70C99}" srcOrd="0" destOrd="0" presId="urn:microsoft.com/office/officeart/2005/8/layout/radial5"/>
    <dgm:cxn modelId="{782851EE-C987-4846-A513-233E53905C41}" type="presOf" srcId="{8B74B4E8-9BA4-4B12-89F9-DB6BEED3B8CB}" destId="{4BFF50DD-5377-4994-B1E5-5A312DB11EDB}" srcOrd="1" destOrd="0" presId="urn:microsoft.com/office/officeart/2005/8/layout/radial5"/>
    <dgm:cxn modelId="{C1F78FC8-6538-4F40-BA97-06E0154D1166}" type="presOf" srcId="{36EFA09B-2388-4AD9-86C7-9CF63CA65555}" destId="{709E7BF4-CFE6-456C-95CD-7768F589020F}" srcOrd="0" destOrd="0" presId="urn:microsoft.com/office/officeart/2005/8/layout/radial5"/>
    <dgm:cxn modelId="{9C06518C-6704-4A24-9632-A5E714331D57}" type="presOf" srcId="{D12CA3B4-CBD7-4FA9-8BBC-F10250B6416B}" destId="{A7A1FCF2-4066-4AE0-B79D-6DFEB21CCA23}" srcOrd="1" destOrd="0" presId="urn:microsoft.com/office/officeart/2005/8/layout/radial5"/>
    <dgm:cxn modelId="{6F361DF0-9F7D-4905-94D0-DAF63C63CBA9}" type="presOf" srcId="{015BB8B9-49E5-4818-97E5-FA15DA9A2B0E}" destId="{4DB3C3F4-6887-4A66-AC05-08B0FD5E7354}" srcOrd="0" destOrd="0" presId="urn:microsoft.com/office/officeart/2005/8/layout/radial5"/>
    <dgm:cxn modelId="{A4736838-72DE-47C8-B696-8898D574C50E}" type="presOf" srcId="{05E9676F-EEA0-471C-90F5-4B126F606BD6}" destId="{F32419B2-45D0-4ECD-9B34-00880FBD00FD}" srcOrd="0" destOrd="0" presId="urn:microsoft.com/office/officeart/2005/8/layout/radial5"/>
    <dgm:cxn modelId="{F6E3A2F5-FFF3-4037-BA5B-7B47D45754EE}" type="presOf" srcId="{D12CA3B4-CBD7-4FA9-8BBC-F10250B6416B}" destId="{01B3259D-5C43-4408-9F84-D5508C219651}" srcOrd="0" destOrd="0" presId="urn:microsoft.com/office/officeart/2005/8/layout/radial5"/>
    <dgm:cxn modelId="{B86F754F-E622-4C99-A919-C52353905E0D}" srcId="{1277A749-CD0F-4EB5-B917-90014A3EDB93}" destId="{36EFA09B-2388-4AD9-86C7-9CF63CA65555}" srcOrd="0" destOrd="0" parTransId="{A2113E99-F0E6-490A-B3CA-EC61EE5C325B}" sibTransId="{458BFA2A-7915-45FF-A2A0-E71A5D2C89CE}"/>
    <dgm:cxn modelId="{E9D1B8AD-11D5-46EB-8C22-A593CCF04DF2}" srcId="{1277A749-CD0F-4EB5-B917-90014A3EDB93}" destId="{4EE208A8-1218-45A7-BE38-C96E751AA28F}" srcOrd="2" destOrd="0" parTransId="{07F96BB1-BAD0-447E-914F-3089D9A6E3E3}" sibTransId="{75A82566-8386-483B-994E-61B7A2E60393}"/>
    <dgm:cxn modelId="{362A092D-CC14-4DE1-AC8B-8C265FA1119B}" type="presOf" srcId="{A2113E99-F0E6-490A-B3CA-EC61EE5C325B}" destId="{66DECC7A-3CF3-4F8F-9B05-386ADE308F07}" srcOrd="1" destOrd="0" presId="urn:microsoft.com/office/officeart/2005/8/layout/radial5"/>
    <dgm:cxn modelId="{7455D0C6-3679-4C64-A850-C7D237BEF8DD}" srcId="{1277A749-CD0F-4EB5-B917-90014A3EDB93}" destId="{05E9676F-EEA0-471C-90F5-4B126F606BD6}" srcOrd="1" destOrd="0" parTransId="{D12CA3B4-CBD7-4FA9-8BBC-F10250B6416B}" sibTransId="{97D39718-6D4A-42FC-A139-652A47838442}"/>
    <dgm:cxn modelId="{EEC70D1B-DA8D-42A6-B878-A5814260ADE9}" type="presOf" srcId="{4EE208A8-1218-45A7-BE38-C96E751AA28F}" destId="{D01BAF37-F970-4E61-9FED-ABFD5D2FC0D2}" srcOrd="0" destOrd="0" presId="urn:microsoft.com/office/officeart/2005/8/layout/radial5"/>
    <dgm:cxn modelId="{86482890-3CAF-4B66-B4D4-9658C2AD9240}" type="presOf" srcId="{07F96BB1-BAD0-447E-914F-3089D9A6E3E3}" destId="{DC57DC9F-5A77-4B0A-B0CA-7B543C0A1587}" srcOrd="1" destOrd="0" presId="urn:microsoft.com/office/officeart/2005/8/layout/radial5"/>
    <dgm:cxn modelId="{FFBED993-DEA1-41F9-93CF-9C934A0A57E3}" srcId="{015BB8B9-49E5-4818-97E5-FA15DA9A2B0E}" destId="{1277A749-CD0F-4EB5-B917-90014A3EDB93}" srcOrd="0" destOrd="0" parTransId="{5B79B4FD-6C63-439C-835A-ED5B42DB4872}" sibTransId="{29C3ECB0-1C3E-4807-8E7C-6554BFB5FF6F}"/>
    <dgm:cxn modelId="{DCA00D54-7146-4BB3-B6EB-43F589A05DDD}" type="presOf" srcId="{88E3C747-7A7C-44BD-A143-21A7B8E82F6F}" destId="{3CA9940D-FBFE-49DC-98FF-43752B055C73}" srcOrd="0" destOrd="0" presId="urn:microsoft.com/office/officeart/2005/8/layout/radial5"/>
    <dgm:cxn modelId="{3149014E-E388-414D-BC03-B80CB174F886}" type="presOf" srcId="{A2113E99-F0E6-490A-B3CA-EC61EE5C325B}" destId="{151DB258-21C9-45AF-BB7D-DE7E8F1796BF}" srcOrd="0" destOrd="0" presId="urn:microsoft.com/office/officeart/2005/8/layout/radial5"/>
    <dgm:cxn modelId="{99E985CE-748E-403D-82A9-B9886A66F933}" type="presOf" srcId="{1277A749-CD0F-4EB5-B917-90014A3EDB93}" destId="{656D90A7-BA9C-48CC-BCCE-19692DA789F5}" srcOrd="0" destOrd="0" presId="urn:microsoft.com/office/officeart/2005/8/layout/radial5"/>
    <dgm:cxn modelId="{D8B2DFFD-8407-45F9-B5CC-6B7AA389CD79}" type="presOf" srcId="{07F96BB1-BAD0-447E-914F-3089D9A6E3E3}" destId="{47CBB37C-CD0C-4778-9061-137DD9AD2160}" srcOrd="0" destOrd="0" presId="urn:microsoft.com/office/officeart/2005/8/layout/radial5"/>
    <dgm:cxn modelId="{B8D4D2ED-0D30-4CA0-B3C9-C2C60A3C96B3}" srcId="{1277A749-CD0F-4EB5-B917-90014A3EDB93}" destId="{88E3C747-7A7C-44BD-A143-21A7B8E82F6F}" srcOrd="3" destOrd="0" parTransId="{8B74B4E8-9BA4-4B12-89F9-DB6BEED3B8CB}" sibTransId="{0BCAD3B1-BEBB-4F59-91C7-F10CE9C0B217}"/>
    <dgm:cxn modelId="{277C1421-C5D6-48DD-ABF2-1B1B09DB893A}" type="presParOf" srcId="{4DB3C3F4-6887-4A66-AC05-08B0FD5E7354}" destId="{656D90A7-BA9C-48CC-BCCE-19692DA789F5}" srcOrd="0" destOrd="0" presId="urn:microsoft.com/office/officeart/2005/8/layout/radial5"/>
    <dgm:cxn modelId="{15C3D11C-01CB-4A36-AD9F-F2045882798D}" type="presParOf" srcId="{4DB3C3F4-6887-4A66-AC05-08B0FD5E7354}" destId="{151DB258-21C9-45AF-BB7D-DE7E8F1796BF}" srcOrd="1" destOrd="0" presId="urn:microsoft.com/office/officeart/2005/8/layout/radial5"/>
    <dgm:cxn modelId="{9FCE8007-F333-44D7-AEF8-7A0251BC8A61}" type="presParOf" srcId="{151DB258-21C9-45AF-BB7D-DE7E8F1796BF}" destId="{66DECC7A-3CF3-4F8F-9B05-386ADE308F07}" srcOrd="0" destOrd="0" presId="urn:microsoft.com/office/officeart/2005/8/layout/radial5"/>
    <dgm:cxn modelId="{2DD191AB-6D06-42EF-9CB4-03142FC82387}" type="presParOf" srcId="{4DB3C3F4-6887-4A66-AC05-08B0FD5E7354}" destId="{709E7BF4-CFE6-456C-95CD-7768F589020F}" srcOrd="2" destOrd="0" presId="urn:microsoft.com/office/officeart/2005/8/layout/radial5"/>
    <dgm:cxn modelId="{6093B876-3D98-4277-BCDB-62B2698B2DCE}" type="presParOf" srcId="{4DB3C3F4-6887-4A66-AC05-08B0FD5E7354}" destId="{01B3259D-5C43-4408-9F84-D5508C219651}" srcOrd="3" destOrd="0" presId="urn:microsoft.com/office/officeart/2005/8/layout/radial5"/>
    <dgm:cxn modelId="{51108C4C-B555-4334-BE1F-E180CBC3FDD9}" type="presParOf" srcId="{01B3259D-5C43-4408-9F84-D5508C219651}" destId="{A7A1FCF2-4066-4AE0-B79D-6DFEB21CCA23}" srcOrd="0" destOrd="0" presId="urn:microsoft.com/office/officeart/2005/8/layout/radial5"/>
    <dgm:cxn modelId="{6484EDC2-24D5-4D3C-9660-6B25DC003DFB}" type="presParOf" srcId="{4DB3C3F4-6887-4A66-AC05-08B0FD5E7354}" destId="{F32419B2-45D0-4ECD-9B34-00880FBD00FD}" srcOrd="4" destOrd="0" presId="urn:microsoft.com/office/officeart/2005/8/layout/radial5"/>
    <dgm:cxn modelId="{007B028A-921F-42DE-B5C6-943DEB04E7D1}" type="presParOf" srcId="{4DB3C3F4-6887-4A66-AC05-08B0FD5E7354}" destId="{47CBB37C-CD0C-4778-9061-137DD9AD2160}" srcOrd="5" destOrd="0" presId="urn:microsoft.com/office/officeart/2005/8/layout/radial5"/>
    <dgm:cxn modelId="{818D7F24-64E7-42C0-A08F-6FEBDA307FF3}" type="presParOf" srcId="{47CBB37C-CD0C-4778-9061-137DD9AD2160}" destId="{DC57DC9F-5A77-4B0A-B0CA-7B543C0A1587}" srcOrd="0" destOrd="0" presId="urn:microsoft.com/office/officeart/2005/8/layout/radial5"/>
    <dgm:cxn modelId="{BB30D008-8424-4C74-AE0D-3EE6269E2EA4}" type="presParOf" srcId="{4DB3C3F4-6887-4A66-AC05-08B0FD5E7354}" destId="{D01BAF37-F970-4E61-9FED-ABFD5D2FC0D2}" srcOrd="6" destOrd="0" presId="urn:microsoft.com/office/officeart/2005/8/layout/radial5"/>
    <dgm:cxn modelId="{0E1A153A-4315-417B-87E5-FB933341E764}" type="presParOf" srcId="{4DB3C3F4-6887-4A66-AC05-08B0FD5E7354}" destId="{AA1D3D33-9D5D-41C7-ADB2-25D877E70C99}" srcOrd="7" destOrd="0" presId="urn:microsoft.com/office/officeart/2005/8/layout/radial5"/>
    <dgm:cxn modelId="{A0B8394F-72B7-45B7-BB65-8344251DB2EA}" type="presParOf" srcId="{AA1D3D33-9D5D-41C7-ADB2-25D877E70C99}" destId="{4BFF50DD-5377-4994-B1E5-5A312DB11EDB}" srcOrd="0" destOrd="0" presId="urn:microsoft.com/office/officeart/2005/8/layout/radial5"/>
    <dgm:cxn modelId="{7D3871B5-51F6-41A6-99E6-7E373685A90E}" type="presParOf" srcId="{4DB3C3F4-6887-4A66-AC05-08B0FD5E7354}" destId="{3CA9940D-FBFE-49DC-98FF-43752B055C7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3E911B-724D-4C17-8CE2-C75FE9FC7B91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F464B52-C1C1-4EEE-9FCB-91A7616D03B0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Teoría del servidor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6935A-E653-4770-97F1-4A724AC87994}" type="parTrans" cxnId="{18282B8F-B208-4484-B647-1772474645F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7F47B-710E-4D8F-8A93-E1A0CF8D60DC}" type="sibTrans" cxnId="{18282B8F-B208-4484-B647-1772474645F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86A5E-801C-44CA-9A87-D07C8039E44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E5E93-1338-4E45-B5A6-613A7EBA58DC}" type="parTrans" cxnId="{E751F11A-F95E-4854-953C-6C2B8A7423F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E42CC-CF81-4440-8DCF-54BF65EB3422}" type="sibTrans" cxnId="{E751F11A-F95E-4854-953C-6C2B8A7423F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5B1FE-5155-41C5-BBF9-C3E53BF15970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2CC75-23B2-49AD-8139-31EACA5A6C5D}" type="parTrans" cxnId="{9E4BEF1D-2EDA-4C1E-94E2-4E50AD9DFDB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74619-01E5-4985-926E-B7EC6FA1B4CF}" type="sibTrans" cxnId="{9E4BEF1D-2EDA-4C1E-94E2-4E50AD9DFDB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50D07-C8B1-4642-B35B-28845FA384BF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FF759-D7CA-4F79-9A9F-FA712C9D0858}" type="parTrans" cxnId="{AD2C9EC8-14A2-4F0F-A45C-A0CD647BFB8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147E3-844A-4D5F-B7A8-5DAE31FC0E86}" type="sibTrans" cxnId="{AD2C9EC8-14A2-4F0F-A45C-A0CD647BFB8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1CF09-1626-4F29-83B4-0073939A543C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6BF66-EC50-49BA-83B1-D8E79A2B88FB}" type="sibTrans" cxnId="{1587B64B-3005-4A61-B1F0-B0C3941AB4E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9BDD4-7837-44B8-AA00-73C572DD0F89}" type="parTrans" cxnId="{1587B64B-3005-4A61-B1F0-B0C3941AB4E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6F621-2DBA-490C-96ED-5AC1707E89C3}" type="pres">
      <dgm:prSet presAssocID="{753E911B-724D-4C17-8CE2-C75FE9FC7B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4648BB-D9E1-4BE6-B49E-9F368D2ABD8B}" type="pres">
      <dgm:prSet presAssocID="{FF464B52-C1C1-4EEE-9FCB-91A7616D03B0}" presName="centerShape" presStyleLbl="node0" presStyleIdx="0" presStyleCnt="1"/>
      <dgm:spPr/>
      <dgm:t>
        <a:bodyPr/>
        <a:lstStyle/>
        <a:p>
          <a:endParaRPr lang="es-ES"/>
        </a:p>
      </dgm:t>
    </dgm:pt>
    <dgm:pt modelId="{B8AA1D11-69E8-43DD-A19F-0F6D0FE35ABC}" type="pres">
      <dgm:prSet presAssocID="{786E5E93-1338-4E45-B5A6-613A7EBA58DC}" presName="parTrans" presStyleLbl="sibTrans2D1" presStyleIdx="0" presStyleCnt="4"/>
      <dgm:spPr/>
      <dgm:t>
        <a:bodyPr/>
        <a:lstStyle/>
        <a:p>
          <a:endParaRPr lang="es-ES"/>
        </a:p>
      </dgm:t>
    </dgm:pt>
    <dgm:pt modelId="{DD4BAEEA-5E90-4E16-A52A-8A52ED85351A}" type="pres">
      <dgm:prSet presAssocID="{786E5E93-1338-4E45-B5A6-613A7EBA58DC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C0AF0E89-9A7A-4629-BA8A-0C8B589EA838}" type="pres">
      <dgm:prSet presAssocID="{E4286A5E-801C-44CA-9A87-D07C8039E4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BE9EF-E208-4677-B5C1-00607FAB1913}" type="pres">
      <dgm:prSet presAssocID="{5A72CC75-23B2-49AD-8139-31EACA5A6C5D}" presName="parTrans" presStyleLbl="sibTrans2D1" presStyleIdx="1" presStyleCnt="4"/>
      <dgm:spPr/>
      <dgm:t>
        <a:bodyPr/>
        <a:lstStyle/>
        <a:p>
          <a:endParaRPr lang="es-ES"/>
        </a:p>
      </dgm:t>
    </dgm:pt>
    <dgm:pt modelId="{2164A1D0-6230-4766-A8DA-EE7FD3051550}" type="pres">
      <dgm:prSet presAssocID="{5A72CC75-23B2-49AD-8139-31EACA5A6C5D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87AE4CC8-0537-4F6E-8AAD-D50D0DAAE79E}" type="pres">
      <dgm:prSet presAssocID="{46A5B1FE-5155-41C5-BBF9-C3E53BF159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D7DDC0-FEC6-4D35-BBD1-07FF094483FC}" type="pres">
      <dgm:prSet presAssocID="{A17FF759-D7CA-4F79-9A9F-FA712C9D0858}" presName="parTrans" presStyleLbl="sibTrans2D1" presStyleIdx="2" presStyleCnt="4"/>
      <dgm:spPr/>
      <dgm:t>
        <a:bodyPr/>
        <a:lstStyle/>
        <a:p>
          <a:endParaRPr lang="es-ES"/>
        </a:p>
      </dgm:t>
    </dgm:pt>
    <dgm:pt modelId="{69C23FB4-F348-4A5C-831D-9169913A1300}" type="pres">
      <dgm:prSet presAssocID="{A17FF759-D7CA-4F79-9A9F-FA712C9D0858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6B921108-8239-4878-97ED-A1F7ED13FB80}" type="pres">
      <dgm:prSet presAssocID="{6CD50D07-C8B1-4642-B35B-28845FA384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55A79-B0FC-483B-9D65-6EB621B791B2}" type="pres">
      <dgm:prSet presAssocID="{5DA9BDD4-7837-44B8-AA00-73C572DD0F89}" presName="parTrans" presStyleLbl="sibTrans2D1" presStyleIdx="3" presStyleCnt="4"/>
      <dgm:spPr/>
      <dgm:t>
        <a:bodyPr/>
        <a:lstStyle/>
        <a:p>
          <a:endParaRPr lang="es-ES"/>
        </a:p>
      </dgm:t>
    </dgm:pt>
    <dgm:pt modelId="{B5C5D79F-10E8-4631-92B6-EFF5E2CF9B34}" type="pres">
      <dgm:prSet presAssocID="{5DA9BDD4-7837-44B8-AA00-73C572DD0F89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CD06277C-51B5-4787-96ED-54409E14B6C4}" type="pres">
      <dgm:prSet presAssocID="{5641CF09-1626-4F29-83B4-0073939A54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51F11A-F95E-4854-953C-6C2B8A7423F0}" srcId="{FF464B52-C1C1-4EEE-9FCB-91A7616D03B0}" destId="{E4286A5E-801C-44CA-9A87-D07C8039E445}" srcOrd="0" destOrd="0" parTransId="{786E5E93-1338-4E45-B5A6-613A7EBA58DC}" sibTransId="{58AE42CC-CF81-4440-8DCF-54BF65EB3422}"/>
    <dgm:cxn modelId="{2ED23984-D94D-4606-B2FD-C4C2C1E6F3F8}" type="presOf" srcId="{6CD50D07-C8B1-4642-B35B-28845FA384BF}" destId="{6B921108-8239-4878-97ED-A1F7ED13FB80}" srcOrd="0" destOrd="0" presId="urn:microsoft.com/office/officeart/2005/8/layout/radial5"/>
    <dgm:cxn modelId="{D946CE97-3939-427E-8E45-CFA77374FB86}" type="presOf" srcId="{FF464B52-C1C1-4EEE-9FCB-91A7616D03B0}" destId="{084648BB-D9E1-4BE6-B49E-9F368D2ABD8B}" srcOrd="0" destOrd="0" presId="urn:microsoft.com/office/officeart/2005/8/layout/radial5"/>
    <dgm:cxn modelId="{F380ADE2-A20C-424A-B682-9B3C2C8D6663}" type="presOf" srcId="{5A72CC75-23B2-49AD-8139-31EACA5A6C5D}" destId="{2164A1D0-6230-4766-A8DA-EE7FD3051550}" srcOrd="1" destOrd="0" presId="urn:microsoft.com/office/officeart/2005/8/layout/radial5"/>
    <dgm:cxn modelId="{20F799C9-A520-49A8-A0D7-4048B70259BA}" type="presOf" srcId="{786E5E93-1338-4E45-B5A6-613A7EBA58DC}" destId="{DD4BAEEA-5E90-4E16-A52A-8A52ED85351A}" srcOrd="1" destOrd="0" presId="urn:microsoft.com/office/officeart/2005/8/layout/radial5"/>
    <dgm:cxn modelId="{9E4BEF1D-2EDA-4C1E-94E2-4E50AD9DFDB7}" srcId="{FF464B52-C1C1-4EEE-9FCB-91A7616D03B0}" destId="{46A5B1FE-5155-41C5-BBF9-C3E53BF15970}" srcOrd="1" destOrd="0" parTransId="{5A72CC75-23B2-49AD-8139-31EACA5A6C5D}" sibTransId="{9C674619-01E5-4985-926E-B7EC6FA1B4CF}"/>
    <dgm:cxn modelId="{52A0302D-5F12-4C91-ADD6-ACB3A9707C20}" type="presOf" srcId="{E4286A5E-801C-44CA-9A87-D07C8039E445}" destId="{C0AF0E89-9A7A-4629-BA8A-0C8B589EA838}" srcOrd="0" destOrd="0" presId="urn:microsoft.com/office/officeart/2005/8/layout/radial5"/>
    <dgm:cxn modelId="{18282B8F-B208-4484-B647-1772474645F3}" srcId="{753E911B-724D-4C17-8CE2-C75FE9FC7B91}" destId="{FF464B52-C1C1-4EEE-9FCB-91A7616D03B0}" srcOrd="0" destOrd="0" parTransId="{B4F6935A-E653-4770-97F1-4A724AC87994}" sibTransId="{2CB7F47B-710E-4D8F-8A93-E1A0CF8D60DC}"/>
    <dgm:cxn modelId="{E9A75AE6-A64F-4D23-8107-D6EBC863F367}" type="presOf" srcId="{A17FF759-D7CA-4F79-9A9F-FA712C9D0858}" destId="{69C23FB4-F348-4A5C-831D-9169913A1300}" srcOrd="1" destOrd="0" presId="urn:microsoft.com/office/officeart/2005/8/layout/radial5"/>
    <dgm:cxn modelId="{1BA2FEED-2053-4C2C-85C2-2C8E8BDFD163}" type="presOf" srcId="{A17FF759-D7CA-4F79-9A9F-FA712C9D0858}" destId="{31D7DDC0-FEC6-4D35-BBD1-07FF094483FC}" srcOrd="0" destOrd="0" presId="urn:microsoft.com/office/officeart/2005/8/layout/radial5"/>
    <dgm:cxn modelId="{9E3968E9-B8DF-4B71-B4E2-F41C4925709B}" type="presOf" srcId="{46A5B1FE-5155-41C5-BBF9-C3E53BF15970}" destId="{87AE4CC8-0537-4F6E-8AAD-D50D0DAAE79E}" srcOrd="0" destOrd="0" presId="urn:microsoft.com/office/officeart/2005/8/layout/radial5"/>
    <dgm:cxn modelId="{AD2C9EC8-14A2-4F0F-A45C-A0CD647BFB80}" srcId="{FF464B52-C1C1-4EEE-9FCB-91A7616D03B0}" destId="{6CD50D07-C8B1-4642-B35B-28845FA384BF}" srcOrd="2" destOrd="0" parTransId="{A17FF759-D7CA-4F79-9A9F-FA712C9D0858}" sibTransId="{53C147E3-844A-4D5F-B7A8-5DAE31FC0E86}"/>
    <dgm:cxn modelId="{6DB4A353-C952-4ACC-9C44-D5199E3878A4}" type="presOf" srcId="{5A72CC75-23B2-49AD-8139-31EACA5A6C5D}" destId="{6C3BE9EF-E208-4677-B5C1-00607FAB1913}" srcOrd="0" destOrd="0" presId="urn:microsoft.com/office/officeart/2005/8/layout/radial5"/>
    <dgm:cxn modelId="{7679462D-E349-40DA-8363-D786951B1177}" type="presOf" srcId="{5DA9BDD4-7837-44B8-AA00-73C572DD0F89}" destId="{B5C5D79F-10E8-4631-92B6-EFF5E2CF9B34}" srcOrd="1" destOrd="0" presId="urn:microsoft.com/office/officeart/2005/8/layout/radial5"/>
    <dgm:cxn modelId="{1B283466-505D-486D-AD0E-BD37F17682B9}" type="presOf" srcId="{753E911B-724D-4C17-8CE2-C75FE9FC7B91}" destId="{CC16F621-2DBA-490C-96ED-5AC1707E89C3}" srcOrd="0" destOrd="0" presId="urn:microsoft.com/office/officeart/2005/8/layout/radial5"/>
    <dgm:cxn modelId="{F1665E61-E542-459F-8CA9-ED933F6B98DF}" type="presOf" srcId="{5641CF09-1626-4F29-83B4-0073939A543C}" destId="{CD06277C-51B5-4787-96ED-54409E14B6C4}" srcOrd="0" destOrd="0" presId="urn:microsoft.com/office/officeart/2005/8/layout/radial5"/>
    <dgm:cxn modelId="{6FDD5724-F534-4880-82F5-61A493DC028F}" type="presOf" srcId="{5DA9BDD4-7837-44B8-AA00-73C572DD0F89}" destId="{24F55A79-B0FC-483B-9D65-6EB621B791B2}" srcOrd="0" destOrd="0" presId="urn:microsoft.com/office/officeart/2005/8/layout/radial5"/>
    <dgm:cxn modelId="{3AC8E426-7CFF-42CA-9973-76984397A85D}" type="presOf" srcId="{786E5E93-1338-4E45-B5A6-613A7EBA58DC}" destId="{B8AA1D11-69E8-43DD-A19F-0F6D0FE35ABC}" srcOrd="0" destOrd="0" presId="urn:microsoft.com/office/officeart/2005/8/layout/radial5"/>
    <dgm:cxn modelId="{1587B64B-3005-4A61-B1F0-B0C3941AB4E7}" srcId="{FF464B52-C1C1-4EEE-9FCB-91A7616D03B0}" destId="{5641CF09-1626-4F29-83B4-0073939A543C}" srcOrd="3" destOrd="0" parTransId="{5DA9BDD4-7837-44B8-AA00-73C572DD0F89}" sibTransId="{2456BF66-EC50-49BA-83B1-D8E79A2B88FB}"/>
    <dgm:cxn modelId="{BF1ADCC8-3253-4B51-B30D-4AEAB4AD870D}" type="presParOf" srcId="{CC16F621-2DBA-490C-96ED-5AC1707E89C3}" destId="{084648BB-D9E1-4BE6-B49E-9F368D2ABD8B}" srcOrd="0" destOrd="0" presId="urn:microsoft.com/office/officeart/2005/8/layout/radial5"/>
    <dgm:cxn modelId="{56CE89FF-8EE2-4058-8349-29A49B78B81C}" type="presParOf" srcId="{CC16F621-2DBA-490C-96ED-5AC1707E89C3}" destId="{B8AA1D11-69E8-43DD-A19F-0F6D0FE35ABC}" srcOrd="1" destOrd="0" presId="urn:microsoft.com/office/officeart/2005/8/layout/radial5"/>
    <dgm:cxn modelId="{8EB00A11-6881-45EC-806A-B11BE4C676A0}" type="presParOf" srcId="{B8AA1D11-69E8-43DD-A19F-0F6D0FE35ABC}" destId="{DD4BAEEA-5E90-4E16-A52A-8A52ED85351A}" srcOrd="0" destOrd="0" presId="urn:microsoft.com/office/officeart/2005/8/layout/radial5"/>
    <dgm:cxn modelId="{E9BA2868-F2D3-488D-AC6D-97D49D3706F4}" type="presParOf" srcId="{CC16F621-2DBA-490C-96ED-5AC1707E89C3}" destId="{C0AF0E89-9A7A-4629-BA8A-0C8B589EA838}" srcOrd="2" destOrd="0" presId="urn:microsoft.com/office/officeart/2005/8/layout/radial5"/>
    <dgm:cxn modelId="{8302CB52-504C-4A05-8025-C301F6D898EB}" type="presParOf" srcId="{CC16F621-2DBA-490C-96ED-5AC1707E89C3}" destId="{6C3BE9EF-E208-4677-B5C1-00607FAB1913}" srcOrd="3" destOrd="0" presId="urn:microsoft.com/office/officeart/2005/8/layout/radial5"/>
    <dgm:cxn modelId="{6DC7AF32-9030-4ED9-83DF-2DFCB3674004}" type="presParOf" srcId="{6C3BE9EF-E208-4677-B5C1-00607FAB1913}" destId="{2164A1D0-6230-4766-A8DA-EE7FD3051550}" srcOrd="0" destOrd="0" presId="urn:microsoft.com/office/officeart/2005/8/layout/radial5"/>
    <dgm:cxn modelId="{357479D4-E5D5-47CA-9F9C-5500F49F97F9}" type="presParOf" srcId="{CC16F621-2DBA-490C-96ED-5AC1707E89C3}" destId="{87AE4CC8-0537-4F6E-8AAD-D50D0DAAE79E}" srcOrd="4" destOrd="0" presId="urn:microsoft.com/office/officeart/2005/8/layout/radial5"/>
    <dgm:cxn modelId="{B9987E29-4991-4186-9683-167B69CE247A}" type="presParOf" srcId="{CC16F621-2DBA-490C-96ED-5AC1707E89C3}" destId="{31D7DDC0-FEC6-4D35-BBD1-07FF094483FC}" srcOrd="5" destOrd="0" presId="urn:microsoft.com/office/officeart/2005/8/layout/radial5"/>
    <dgm:cxn modelId="{1C345720-95F4-4E01-9822-1ABDA7103D2F}" type="presParOf" srcId="{31D7DDC0-FEC6-4D35-BBD1-07FF094483FC}" destId="{69C23FB4-F348-4A5C-831D-9169913A1300}" srcOrd="0" destOrd="0" presId="urn:microsoft.com/office/officeart/2005/8/layout/radial5"/>
    <dgm:cxn modelId="{C26C68F1-1979-43B7-B32C-0ED97A1BD7DD}" type="presParOf" srcId="{CC16F621-2DBA-490C-96ED-5AC1707E89C3}" destId="{6B921108-8239-4878-97ED-A1F7ED13FB80}" srcOrd="6" destOrd="0" presId="urn:microsoft.com/office/officeart/2005/8/layout/radial5"/>
    <dgm:cxn modelId="{3211E3BD-13CD-4169-A4F0-376386E15920}" type="presParOf" srcId="{CC16F621-2DBA-490C-96ED-5AC1707E89C3}" destId="{24F55A79-B0FC-483B-9D65-6EB621B791B2}" srcOrd="7" destOrd="0" presId="urn:microsoft.com/office/officeart/2005/8/layout/radial5"/>
    <dgm:cxn modelId="{785EB2F7-47D1-4D17-8603-EBD277E77395}" type="presParOf" srcId="{24F55A79-B0FC-483B-9D65-6EB621B791B2}" destId="{B5C5D79F-10E8-4631-92B6-EFF5E2CF9B34}" srcOrd="0" destOrd="0" presId="urn:microsoft.com/office/officeart/2005/8/layout/radial5"/>
    <dgm:cxn modelId="{E4157313-5549-47C9-8248-5F81EB932D8C}" type="presParOf" srcId="{CC16F621-2DBA-490C-96ED-5AC1707E89C3}" destId="{CD06277C-51B5-4787-96ED-54409E14B6C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840D0C-7804-4861-B115-006C1BFABEC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99B26-A6B1-4C20-A4A3-9BCABDC86DB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dirty="0"/>
        </a:p>
      </dgm:t>
    </dgm:pt>
    <dgm:pt modelId="{68CDD36F-070E-4818-B3BE-0D48F2BEA1BE}" type="parTrans" cxnId="{477D6817-2ABA-46E8-8FD2-6A2E1AAC838C}">
      <dgm:prSet/>
      <dgm:spPr/>
      <dgm:t>
        <a:bodyPr/>
        <a:lstStyle/>
        <a:p>
          <a:endParaRPr lang="es-ES"/>
        </a:p>
      </dgm:t>
    </dgm:pt>
    <dgm:pt modelId="{227D417F-5FF7-4AEF-81D3-4CC6EE4C293F}" type="sibTrans" cxnId="{477D6817-2ABA-46E8-8FD2-6A2E1AAC838C}">
      <dgm:prSet/>
      <dgm:spPr/>
      <dgm:t>
        <a:bodyPr/>
        <a:lstStyle/>
        <a:p>
          <a:endParaRPr lang="es-ES"/>
        </a:p>
      </dgm:t>
    </dgm:pt>
    <dgm:pt modelId="{65A51E4D-20CD-4ED0-98C4-560C7B9A9E5B}">
      <dgm:prSet phldrT="[Texto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3D8C046B-03FA-4F3A-A305-69B89FD0CC9E}" type="parTrans" cxnId="{2A7D416E-FAB8-4764-AF20-405D059513EC}">
      <dgm:prSet/>
      <dgm:spPr/>
      <dgm:t>
        <a:bodyPr/>
        <a:lstStyle/>
        <a:p>
          <a:endParaRPr lang="es-ES"/>
        </a:p>
      </dgm:t>
    </dgm:pt>
    <dgm:pt modelId="{AE8BA8C9-3E16-4623-A1D4-088EBB3BF75F}" type="sibTrans" cxnId="{2A7D416E-FAB8-4764-AF20-405D059513EC}">
      <dgm:prSet/>
      <dgm:spPr/>
      <dgm:t>
        <a:bodyPr/>
        <a:lstStyle/>
        <a:p>
          <a:endParaRPr lang="es-ES"/>
        </a:p>
      </dgm:t>
    </dgm:pt>
    <dgm:pt modelId="{215AC369-E289-422F-B92C-D9E45EEDD204}">
      <dgm:prSet phldrT="[Texto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2806CF1D-E90B-474D-BEFF-45740E3FAFBA}" type="parTrans" cxnId="{0627BDF3-0EC5-4064-953E-D9D1C9459C4F}">
      <dgm:prSet/>
      <dgm:spPr/>
      <dgm:t>
        <a:bodyPr/>
        <a:lstStyle/>
        <a:p>
          <a:endParaRPr lang="es-ES"/>
        </a:p>
      </dgm:t>
    </dgm:pt>
    <dgm:pt modelId="{2C4BFB9D-12D7-4568-A6FD-4208F18252F9}" type="sibTrans" cxnId="{0627BDF3-0EC5-4064-953E-D9D1C9459C4F}">
      <dgm:prSet/>
      <dgm:spPr/>
      <dgm:t>
        <a:bodyPr/>
        <a:lstStyle/>
        <a:p>
          <a:endParaRPr lang="es-ES"/>
        </a:p>
      </dgm:t>
    </dgm:pt>
    <dgm:pt modelId="{EDBBA39B-AB3E-45AF-99DB-CBC22A50B91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FD50E-551B-40F5-AF88-E5931827CA22}" type="sibTrans" cxnId="{347B35C4-A985-4C5E-AFBA-3727E9C2DAC0}">
      <dgm:prSet/>
      <dgm:spPr/>
      <dgm:t>
        <a:bodyPr/>
        <a:lstStyle/>
        <a:p>
          <a:endParaRPr lang="es-ES"/>
        </a:p>
      </dgm:t>
    </dgm:pt>
    <dgm:pt modelId="{075CA90D-4F8C-48CF-B171-DD20DE6E8045}" type="parTrans" cxnId="{347B35C4-A985-4C5E-AFBA-3727E9C2DAC0}">
      <dgm:prSet/>
      <dgm:spPr/>
      <dgm:t>
        <a:bodyPr/>
        <a:lstStyle/>
        <a:p>
          <a:endParaRPr lang="es-ES"/>
        </a:p>
      </dgm:t>
    </dgm:pt>
    <dgm:pt modelId="{1A6F2F28-F7A2-413C-A728-9A512B7342C6}" type="pres">
      <dgm:prSet presAssocID="{AF840D0C-7804-4861-B115-006C1BFABE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D1C463B-7C98-4F01-82CB-DAA09F767E38}" type="pres">
      <dgm:prSet presAssocID="{EDBBA39B-AB3E-45AF-99DB-CBC22A50B91E}" presName="composite" presStyleCnt="0"/>
      <dgm:spPr/>
    </dgm:pt>
    <dgm:pt modelId="{B88DC216-E53E-4846-AF2B-916B0189AD65}" type="pres">
      <dgm:prSet presAssocID="{EDBBA39B-AB3E-45AF-99DB-CBC22A50B91E}" presName="bentUpArrow1" presStyleLbl="alignImgPlace1" presStyleIdx="0" presStyleCnt="3"/>
      <dgm:spPr/>
    </dgm:pt>
    <dgm:pt modelId="{491EBCA8-35C3-4C02-8EDF-CA5FD910FB89}" type="pres">
      <dgm:prSet presAssocID="{EDBBA39B-AB3E-45AF-99DB-CBC22A50B91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88C7B-9344-4E7B-9072-FA4093AE8B44}" type="pres">
      <dgm:prSet presAssocID="{EDBBA39B-AB3E-45AF-99DB-CBC22A50B91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4F83DE0-D186-47FA-8764-C5D8CF6E25C5}" type="pres">
      <dgm:prSet presAssocID="{9FCFD50E-551B-40F5-AF88-E5931827CA22}" presName="sibTrans" presStyleCnt="0"/>
      <dgm:spPr/>
    </dgm:pt>
    <dgm:pt modelId="{9F16B2DE-B012-4DE1-A4AA-758CB28529A7}" type="pres">
      <dgm:prSet presAssocID="{CDD99B26-A6B1-4C20-A4A3-9BCABDC86DBB}" presName="composite" presStyleCnt="0"/>
      <dgm:spPr/>
    </dgm:pt>
    <dgm:pt modelId="{3F84916E-778D-4511-B0C3-93118365D35D}" type="pres">
      <dgm:prSet presAssocID="{CDD99B26-A6B1-4C20-A4A3-9BCABDC86DBB}" presName="bentUpArrow1" presStyleLbl="alignImgPlace1" presStyleIdx="1" presStyleCnt="3"/>
      <dgm:spPr/>
    </dgm:pt>
    <dgm:pt modelId="{CFB0314E-E3FC-443A-B056-9841D4C2EEF2}" type="pres">
      <dgm:prSet presAssocID="{CDD99B26-A6B1-4C20-A4A3-9BCABDC86DB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96A70-597E-40F2-BC8A-CBFA134CAACA}" type="pres">
      <dgm:prSet presAssocID="{CDD99B26-A6B1-4C20-A4A3-9BCABDC86DB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4E86B29-91F7-4702-A86A-2B8270BB0894}" type="pres">
      <dgm:prSet presAssocID="{227D417F-5FF7-4AEF-81D3-4CC6EE4C293F}" presName="sibTrans" presStyleCnt="0"/>
      <dgm:spPr/>
    </dgm:pt>
    <dgm:pt modelId="{F31AE31E-3156-4A36-BA5D-6F4DA5914EE8}" type="pres">
      <dgm:prSet presAssocID="{65A51E4D-20CD-4ED0-98C4-560C7B9A9E5B}" presName="composite" presStyleCnt="0"/>
      <dgm:spPr/>
    </dgm:pt>
    <dgm:pt modelId="{D89629F8-26E9-44A2-90C5-E0061783C3E7}" type="pres">
      <dgm:prSet presAssocID="{65A51E4D-20CD-4ED0-98C4-560C7B9A9E5B}" presName="bentUpArrow1" presStyleLbl="alignImgPlace1" presStyleIdx="2" presStyleCnt="3"/>
      <dgm:spPr/>
    </dgm:pt>
    <dgm:pt modelId="{CEF2F308-FC4E-4A32-A5D3-D99B49606E56}" type="pres">
      <dgm:prSet presAssocID="{65A51E4D-20CD-4ED0-98C4-560C7B9A9E5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A9ECAD-A89A-4E7C-99FB-C4625E991315}" type="pres">
      <dgm:prSet presAssocID="{65A51E4D-20CD-4ED0-98C4-560C7B9A9E5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6EE7C-BDD7-42FB-AB64-4B1B7CCE584B}" type="pres">
      <dgm:prSet presAssocID="{AE8BA8C9-3E16-4623-A1D4-088EBB3BF75F}" presName="sibTrans" presStyleCnt="0"/>
      <dgm:spPr/>
    </dgm:pt>
    <dgm:pt modelId="{C1221FD1-45FC-4A1F-9366-FA8D7B783DCE}" type="pres">
      <dgm:prSet presAssocID="{215AC369-E289-422F-B92C-D9E45EEDD204}" presName="composite" presStyleCnt="0"/>
      <dgm:spPr/>
    </dgm:pt>
    <dgm:pt modelId="{48E50B79-12A4-4F5C-BE27-84AB754E905F}" type="pres">
      <dgm:prSet presAssocID="{215AC369-E289-422F-B92C-D9E45EEDD20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7D6817-2ABA-46E8-8FD2-6A2E1AAC838C}" srcId="{AF840D0C-7804-4861-B115-006C1BFABECC}" destId="{CDD99B26-A6B1-4C20-A4A3-9BCABDC86DBB}" srcOrd="1" destOrd="0" parTransId="{68CDD36F-070E-4818-B3BE-0D48F2BEA1BE}" sibTransId="{227D417F-5FF7-4AEF-81D3-4CC6EE4C293F}"/>
    <dgm:cxn modelId="{10D97B1F-06CD-4097-B0DA-8B00C04A2D92}" type="presOf" srcId="{AF840D0C-7804-4861-B115-006C1BFABECC}" destId="{1A6F2F28-F7A2-413C-A728-9A512B7342C6}" srcOrd="0" destOrd="0" presId="urn:microsoft.com/office/officeart/2005/8/layout/StepDownProcess"/>
    <dgm:cxn modelId="{2A7D416E-FAB8-4764-AF20-405D059513EC}" srcId="{AF840D0C-7804-4861-B115-006C1BFABECC}" destId="{65A51E4D-20CD-4ED0-98C4-560C7B9A9E5B}" srcOrd="2" destOrd="0" parTransId="{3D8C046B-03FA-4F3A-A305-69B89FD0CC9E}" sibTransId="{AE8BA8C9-3E16-4623-A1D4-088EBB3BF75F}"/>
    <dgm:cxn modelId="{0627BDF3-0EC5-4064-953E-D9D1C9459C4F}" srcId="{AF840D0C-7804-4861-B115-006C1BFABECC}" destId="{215AC369-E289-422F-B92C-D9E45EEDD204}" srcOrd="3" destOrd="0" parTransId="{2806CF1D-E90B-474D-BEFF-45740E3FAFBA}" sibTransId="{2C4BFB9D-12D7-4568-A6FD-4208F18252F9}"/>
    <dgm:cxn modelId="{5A186E84-DAF0-4F41-9AEF-5796B30C6A1E}" type="presOf" srcId="{EDBBA39B-AB3E-45AF-99DB-CBC22A50B91E}" destId="{491EBCA8-35C3-4C02-8EDF-CA5FD910FB89}" srcOrd="0" destOrd="0" presId="urn:microsoft.com/office/officeart/2005/8/layout/StepDownProcess"/>
    <dgm:cxn modelId="{7970A084-14D0-4D4D-B0A9-98AA4BC96990}" type="presOf" srcId="{215AC369-E289-422F-B92C-D9E45EEDD204}" destId="{48E50B79-12A4-4F5C-BE27-84AB754E905F}" srcOrd="0" destOrd="0" presId="urn:microsoft.com/office/officeart/2005/8/layout/StepDownProcess"/>
    <dgm:cxn modelId="{6676564A-1973-44D8-BF18-1C9E250A5291}" type="presOf" srcId="{CDD99B26-A6B1-4C20-A4A3-9BCABDC86DBB}" destId="{CFB0314E-E3FC-443A-B056-9841D4C2EEF2}" srcOrd="0" destOrd="0" presId="urn:microsoft.com/office/officeart/2005/8/layout/StepDownProcess"/>
    <dgm:cxn modelId="{23EEA801-12FB-4EE8-90C8-76153A4FF1F3}" type="presOf" srcId="{65A51E4D-20CD-4ED0-98C4-560C7B9A9E5B}" destId="{CEF2F308-FC4E-4A32-A5D3-D99B49606E56}" srcOrd="0" destOrd="0" presId="urn:microsoft.com/office/officeart/2005/8/layout/StepDownProcess"/>
    <dgm:cxn modelId="{347B35C4-A985-4C5E-AFBA-3727E9C2DAC0}" srcId="{AF840D0C-7804-4861-B115-006C1BFABECC}" destId="{EDBBA39B-AB3E-45AF-99DB-CBC22A50B91E}" srcOrd="0" destOrd="0" parTransId="{075CA90D-4F8C-48CF-B171-DD20DE6E8045}" sibTransId="{9FCFD50E-551B-40F5-AF88-E5931827CA22}"/>
    <dgm:cxn modelId="{2B58F938-2BAF-473E-A76E-288C30A39CD9}" type="presParOf" srcId="{1A6F2F28-F7A2-413C-A728-9A512B7342C6}" destId="{AD1C463B-7C98-4F01-82CB-DAA09F767E38}" srcOrd="0" destOrd="0" presId="urn:microsoft.com/office/officeart/2005/8/layout/StepDownProcess"/>
    <dgm:cxn modelId="{5DD87FBA-2AAC-45E2-8063-4816038453F0}" type="presParOf" srcId="{AD1C463B-7C98-4F01-82CB-DAA09F767E38}" destId="{B88DC216-E53E-4846-AF2B-916B0189AD65}" srcOrd="0" destOrd="0" presId="urn:microsoft.com/office/officeart/2005/8/layout/StepDownProcess"/>
    <dgm:cxn modelId="{93C01D27-898F-47A8-98CB-1C80DA21FEAA}" type="presParOf" srcId="{AD1C463B-7C98-4F01-82CB-DAA09F767E38}" destId="{491EBCA8-35C3-4C02-8EDF-CA5FD910FB89}" srcOrd="1" destOrd="0" presId="urn:microsoft.com/office/officeart/2005/8/layout/StepDownProcess"/>
    <dgm:cxn modelId="{9DB0CD3E-1994-4A92-A210-50A0E4470F2B}" type="presParOf" srcId="{AD1C463B-7C98-4F01-82CB-DAA09F767E38}" destId="{DCC88C7B-9344-4E7B-9072-FA4093AE8B44}" srcOrd="2" destOrd="0" presId="urn:microsoft.com/office/officeart/2005/8/layout/StepDownProcess"/>
    <dgm:cxn modelId="{E4EBA773-31BC-4503-BA42-C74B1E7B2B7A}" type="presParOf" srcId="{1A6F2F28-F7A2-413C-A728-9A512B7342C6}" destId="{F4F83DE0-D186-47FA-8764-C5D8CF6E25C5}" srcOrd="1" destOrd="0" presId="urn:microsoft.com/office/officeart/2005/8/layout/StepDownProcess"/>
    <dgm:cxn modelId="{71AAE2CD-57DE-4571-8410-1C2E058759C5}" type="presParOf" srcId="{1A6F2F28-F7A2-413C-A728-9A512B7342C6}" destId="{9F16B2DE-B012-4DE1-A4AA-758CB28529A7}" srcOrd="2" destOrd="0" presId="urn:microsoft.com/office/officeart/2005/8/layout/StepDownProcess"/>
    <dgm:cxn modelId="{A402C11A-3089-499D-A803-A1FAC1044452}" type="presParOf" srcId="{9F16B2DE-B012-4DE1-A4AA-758CB28529A7}" destId="{3F84916E-778D-4511-B0C3-93118365D35D}" srcOrd="0" destOrd="0" presId="urn:microsoft.com/office/officeart/2005/8/layout/StepDownProcess"/>
    <dgm:cxn modelId="{DB6EDB37-F526-47A6-8A90-9CE20DB5A52F}" type="presParOf" srcId="{9F16B2DE-B012-4DE1-A4AA-758CB28529A7}" destId="{CFB0314E-E3FC-443A-B056-9841D4C2EEF2}" srcOrd="1" destOrd="0" presId="urn:microsoft.com/office/officeart/2005/8/layout/StepDownProcess"/>
    <dgm:cxn modelId="{98150595-398A-4190-A279-215D3BA129AB}" type="presParOf" srcId="{9F16B2DE-B012-4DE1-A4AA-758CB28529A7}" destId="{E4F96A70-597E-40F2-BC8A-CBFA134CAACA}" srcOrd="2" destOrd="0" presId="urn:microsoft.com/office/officeart/2005/8/layout/StepDownProcess"/>
    <dgm:cxn modelId="{A749349C-E898-4FA5-BED1-ED6A44518C94}" type="presParOf" srcId="{1A6F2F28-F7A2-413C-A728-9A512B7342C6}" destId="{84E86B29-91F7-4702-A86A-2B8270BB0894}" srcOrd="3" destOrd="0" presId="urn:microsoft.com/office/officeart/2005/8/layout/StepDownProcess"/>
    <dgm:cxn modelId="{F00CAF62-135E-4A25-A45C-F46A55BF456A}" type="presParOf" srcId="{1A6F2F28-F7A2-413C-A728-9A512B7342C6}" destId="{F31AE31E-3156-4A36-BA5D-6F4DA5914EE8}" srcOrd="4" destOrd="0" presId="urn:microsoft.com/office/officeart/2005/8/layout/StepDownProcess"/>
    <dgm:cxn modelId="{5B2CD608-B312-426C-B200-939D6E0A71C6}" type="presParOf" srcId="{F31AE31E-3156-4A36-BA5D-6F4DA5914EE8}" destId="{D89629F8-26E9-44A2-90C5-E0061783C3E7}" srcOrd="0" destOrd="0" presId="urn:microsoft.com/office/officeart/2005/8/layout/StepDownProcess"/>
    <dgm:cxn modelId="{C87780E9-8129-474F-8E2D-4FFDBAE55D4C}" type="presParOf" srcId="{F31AE31E-3156-4A36-BA5D-6F4DA5914EE8}" destId="{CEF2F308-FC4E-4A32-A5D3-D99B49606E56}" srcOrd="1" destOrd="0" presId="urn:microsoft.com/office/officeart/2005/8/layout/StepDownProcess"/>
    <dgm:cxn modelId="{B34A1E13-8FAF-4381-B33E-2F65BF72401B}" type="presParOf" srcId="{F31AE31E-3156-4A36-BA5D-6F4DA5914EE8}" destId="{23A9ECAD-A89A-4E7C-99FB-C4625E991315}" srcOrd="2" destOrd="0" presId="urn:microsoft.com/office/officeart/2005/8/layout/StepDownProcess"/>
    <dgm:cxn modelId="{B3621FBC-F230-420F-911F-785C797E4AE5}" type="presParOf" srcId="{1A6F2F28-F7A2-413C-A728-9A512B7342C6}" destId="{1576EE7C-BDD7-42FB-AB64-4B1B7CCE584B}" srcOrd="5" destOrd="0" presId="urn:microsoft.com/office/officeart/2005/8/layout/StepDownProcess"/>
    <dgm:cxn modelId="{B7ACB8B4-1820-4B35-AC7B-414E1929F62D}" type="presParOf" srcId="{1A6F2F28-F7A2-413C-A728-9A512B7342C6}" destId="{C1221FD1-45FC-4A1F-9366-FA8D7B783DCE}" srcOrd="6" destOrd="0" presId="urn:microsoft.com/office/officeart/2005/8/layout/StepDownProcess"/>
    <dgm:cxn modelId="{A23431E2-CA29-480A-9E87-5B656A3A17B0}" type="presParOf" srcId="{C1221FD1-45FC-4A1F-9366-FA8D7B783DCE}" destId="{48E50B79-12A4-4F5C-BE27-84AB754E905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840D0C-7804-4861-B115-006C1BFABEC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99B26-A6B1-4C20-A4A3-9BCABDC86DB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dirty="0"/>
        </a:p>
      </dgm:t>
    </dgm:pt>
    <dgm:pt modelId="{68CDD36F-070E-4818-B3BE-0D48F2BEA1BE}" type="parTrans" cxnId="{477D6817-2ABA-46E8-8FD2-6A2E1AAC838C}">
      <dgm:prSet/>
      <dgm:spPr/>
      <dgm:t>
        <a:bodyPr/>
        <a:lstStyle/>
        <a:p>
          <a:endParaRPr lang="es-ES"/>
        </a:p>
      </dgm:t>
    </dgm:pt>
    <dgm:pt modelId="{227D417F-5FF7-4AEF-81D3-4CC6EE4C293F}" type="sibTrans" cxnId="{477D6817-2ABA-46E8-8FD2-6A2E1AAC838C}">
      <dgm:prSet/>
      <dgm:spPr/>
      <dgm:t>
        <a:bodyPr/>
        <a:lstStyle/>
        <a:p>
          <a:endParaRPr lang="es-ES"/>
        </a:p>
      </dgm:t>
    </dgm:pt>
    <dgm:pt modelId="{65A51E4D-20CD-4ED0-98C4-560C7B9A9E5B}">
      <dgm:prSet phldrT="[Texto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3D8C046B-03FA-4F3A-A305-69B89FD0CC9E}" type="parTrans" cxnId="{2A7D416E-FAB8-4764-AF20-405D059513EC}">
      <dgm:prSet/>
      <dgm:spPr/>
      <dgm:t>
        <a:bodyPr/>
        <a:lstStyle/>
        <a:p>
          <a:endParaRPr lang="es-ES"/>
        </a:p>
      </dgm:t>
    </dgm:pt>
    <dgm:pt modelId="{AE8BA8C9-3E16-4623-A1D4-088EBB3BF75F}" type="sibTrans" cxnId="{2A7D416E-FAB8-4764-AF20-405D059513EC}">
      <dgm:prSet/>
      <dgm:spPr/>
      <dgm:t>
        <a:bodyPr/>
        <a:lstStyle/>
        <a:p>
          <a:endParaRPr lang="es-ES"/>
        </a:p>
      </dgm:t>
    </dgm:pt>
    <dgm:pt modelId="{215AC369-E289-422F-B92C-D9E45EEDD204}">
      <dgm:prSet phldrT="[Texto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2806CF1D-E90B-474D-BEFF-45740E3FAFBA}" type="parTrans" cxnId="{0627BDF3-0EC5-4064-953E-D9D1C9459C4F}">
      <dgm:prSet/>
      <dgm:spPr/>
      <dgm:t>
        <a:bodyPr/>
        <a:lstStyle/>
        <a:p>
          <a:endParaRPr lang="es-ES"/>
        </a:p>
      </dgm:t>
    </dgm:pt>
    <dgm:pt modelId="{2C4BFB9D-12D7-4568-A6FD-4208F18252F9}" type="sibTrans" cxnId="{0627BDF3-0EC5-4064-953E-D9D1C9459C4F}">
      <dgm:prSet/>
      <dgm:spPr/>
      <dgm:t>
        <a:bodyPr/>
        <a:lstStyle/>
        <a:p>
          <a:endParaRPr lang="es-ES"/>
        </a:p>
      </dgm:t>
    </dgm:pt>
    <dgm:pt modelId="{EDBBA39B-AB3E-45AF-99DB-CBC22A50B91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FD50E-551B-40F5-AF88-E5931827CA22}" type="sibTrans" cxnId="{347B35C4-A985-4C5E-AFBA-3727E9C2DAC0}">
      <dgm:prSet/>
      <dgm:spPr/>
      <dgm:t>
        <a:bodyPr/>
        <a:lstStyle/>
        <a:p>
          <a:endParaRPr lang="es-ES"/>
        </a:p>
      </dgm:t>
    </dgm:pt>
    <dgm:pt modelId="{075CA90D-4F8C-48CF-B171-DD20DE6E8045}" type="parTrans" cxnId="{347B35C4-A985-4C5E-AFBA-3727E9C2DAC0}">
      <dgm:prSet/>
      <dgm:spPr/>
      <dgm:t>
        <a:bodyPr/>
        <a:lstStyle/>
        <a:p>
          <a:endParaRPr lang="es-ES"/>
        </a:p>
      </dgm:t>
    </dgm:pt>
    <dgm:pt modelId="{9B4EB955-7E7F-46EE-BFA1-FC3D2B1F377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6464A932-C6B1-403B-A994-F62B3BA115A1}" type="parTrans" cxnId="{66E1EDDD-FF7D-4010-83BB-85F8E005955D}">
      <dgm:prSet/>
      <dgm:spPr/>
      <dgm:t>
        <a:bodyPr/>
        <a:lstStyle/>
        <a:p>
          <a:endParaRPr lang="es-ES"/>
        </a:p>
      </dgm:t>
    </dgm:pt>
    <dgm:pt modelId="{7370A894-D0F2-42DB-8A00-3190F57B9F71}" type="sibTrans" cxnId="{66E1EDDD-FF7D-4010-83BB-85F8E005955D}">
      <dgm:prSet/>
      <dgm:spPr/>
      <dgm:t>
        <a:bodyPr/>
        <a:lstStyle/>
        <a:p>
          <a:endParaRPr lang="es-ES"/>
        </a:p>
      </dgm:t>
    </dgm:pt>
    <dgm:pt modelId="{1A6F2F28-F7A2-413C-A728-9A512B7342C6}" type="pres">
      <dgm:prSet presAssocID="{AF840D0C-7804-4861-B115-006C1BFABE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D1C463B-7C98-4F01-82CB-DAA09F767E38}" type="pres">
      <dgm:prSet presAssocID="{EDBBA39B-AB3E-45AF-99DB-CBC22A50B91E}" presName="composite" presStyleCnt="0"/>
      <dgm:spPr/>
    </dgm:pt>
    <dgm:pt modelId="{B88DC216-E53E-4846-AF2B-916B0189AD65}" type="pres">
      <dgm:prSet presAssocID="{EDBBA39B-AB3E-45AF-99DB-CBC22A50B91E}" presName="bentUpArrow1" presStyleLbl="alignImgPlace1" presStyleIdx="0" presStyleCnt="4"/>
      <dgm:spPr/>
    </dgm:pt>
    <dgm:pt modelId="{491EBCA8-35C3-4C02-8EDF-CA5FD910FB89}" type="pres">
      <dgm:prSet presAssocID="{EDBBA39B-AB3E-45AF-99DB-CBC22A50B91E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88C7B-9344-4E7B-9072-FA4093AE8B44}" type="pres">
      <dgm:prSet presAssocID="{EDBBA39B-AB3E-45AF-99DB-CBC22A50B91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4F83DE0-D186-47FA-8764-C5D8CF6E25C5}" type="pres">
      <dgm:prSet presAssocID="{9FCFD50E-551B-40F5-AF88-E5931827CA22}" presName="sibTrans" presStyleCnt="0"/>
      <dgm:spPr/>
    </dgm:pt>
    <dgm:pt modelId="{9F16B2DE-B012-4DE1-A4AA-758CB28529A7}" type="pres">
      <dgm:prSet presAssocID="{CDD99B26-A6B1-4C20-A4A3-9BCABDC86DBB}" presName="composite" presStyleCnt="0"/>
      <dgm:spPr/>
    </dgm:pt>
    <dgm:pt modelId="{3F84916E-778D-4511-B0C3-93118365D35D}" type="pres">
      <dgm:prSet presAssocID="{CDD99B26-A6B1-4C20-A4A3-9BCABDC86DBB}" presName="bentUpArrow1" presStyleLbl="alignImgPlace1" presStyleIdx="1" presStyleCnt="4"/>
      <dgm:spPr/>
    </dgm:pt>
    <dgm:pt modelId="{CFB0314E-E3FC-443A-B056-9841D4C2EEF2}" type="pres">
      <dgm:prSet presAssocID="{CDD99B26-A6B1-4C20-A4A3-9BCABDC86DB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96A70-597E-40F2-BC8A-CBFA134CAACA}" type="pres">
      <dgm:prSet presAssocID="{CDD99B26-A6B1-4C20-A4A3-9BCABDC86DB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4E86B29-91F7-4702-A86A-2B8270BB0894}" type="pres">
      <dgm:prSet presAssocID="{227D417F-5FF7-4AEF-81D3-4CC6EE4C293F}" presName="sibTrans" presStyleCnt="0"/>
      <dgm:spPr/>
    </dgm:pt>
    <dgm:pt modelId="{F31AE31E-3156-4A36-BA5D-6F4DA5914EE8}" type="pres">
      <dgm:prSet presAssocID="{65A51E4D-20CD-4ED0-98C4-560C7B9A9E5B}" presName="composite" presStyleCnt="0"/>
      <dgm:spPr/>
    </dgm:pt>
    <dgm:pt modelId="{D89629F8-26E9-44A2-90C5-E0061783C3E7}" type="pres">
      <dgm:prSet presAssocID="{65A51E4D-20CD-4ED0-98C4-560C7B9A9E5B}" presName="bentUpArrow1" presStyleLbl="alignImgPlace1" presStyleIdx="2" presStyleCnt="4"/>
      <dgm:spPr/>
    </dgm:pt>
    <dgm:pt modelId="{CEF2F308-FC4E-4A32-A5D3-D99B49606E56}" type="pres">
      <dgm:prSet presAssocID="{65A51E4D-20CD-4ED0-98C4-560C7B9A9E5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A9ECAD-A89A-4E7C-99FB-C4625E991315}" type="pres">
      <dgm:prSet presAssocID="{65A51E4D-20CD-4ED0-98C4-560C7B9A9E5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6EE7C-BDD7-42FB-AB64-4B1B7CCE584B}" type="pres">
      <dgm:prSet presAssocID="{AE8BA8C9-3E16-4623-A1D4-088EBB3BF75F}" presName="sibTrans" presStyleCnt="0"/>
      <dgm:spPr/>
    </dgm:pt>
    <dgm:pt modelId="{C1221FD1-45FC-4A1F-9366-FA8D7B783DCE}" type="pres">
      <dgm:prSet presAssocID="{215AC369-E289-422F-B92C-D9E45EEDD204}" presName="composite" presStyleCnt="0"/>
      <dgm:spPr/>
    </dgm:pt>
    <dgm:pt modelId="{EF02FEC9-6314-454D-8F56-9EC22BE429BA}" type="pres">
      <dgm:prSet presAssocID="{215AC369-E289-422F-B92C-D9E45EEDD204}" presName="bentUpArrow1" presStyleLbl="alignImgPlace1" presStyleIdx="3" presStyleCnt="4"/>
      <dgm:spPr/>
    </dgm:pt>
    <dgm:pt modelId="{48E50B79-12A4-4F5C-BE27-84AB754E905F}" type="pres">
      <dgm:prSet presAssocID="{215AC369-E289-422F-B92C-D9E45EEDD204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FBA0AC-6B6A-48D2-BC02-78D7E6FD3A4B}" type="pres">
      <dgm:prSet presAssocID="{215AC369-E289-422F-B92C-D9E45EEDD204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0EC9F49-56B9-4814-9947-67B432F8A1C5}" type="pres">
      <dgm:prSet presAssocID="{2C4BFB9D-12D7-4568-A6FD-4208F18252F9}" presName="sibTrans" presStyleCnt="0"/>
      <dgm:spPr/>
    </dgm:pt>
    <dgm:pt modelId="{8AEFE286-0610-41CD-80C0-3FF17C2A284F}" type="pres">
      <dgm:prSet presAssocID="{9B4EB955-7E7F-46EE-BFA1-FC3D2B1F377D}" presName="composite" presStyleCnt="0"/>
      <dgm:spPr/>
    </dgm:pt>
    <dgm:pt modelId="{D957F4D6-5F07-4DD5-ACC5-587FBAFEFCE9}" type="pres">
      <dgm:prSet presAssocID="{9B4EB955-7E7F-46EE-BFA1-FC3D2B1F377D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B5DE64-B055-4807-B710-FEE32DAAD2D6}" type="presOf" srcId="{9B4EB955-7E7F-46EE-BFA1-FC3D2B1F377D}" destId="{D957F4D6-5F07-4DD5-ACC5-587FBAFEFCE9}" srcOrd="0" destOrd="0" presId="urn:microsoft.com/office/officeart/2005/8/layout/StepDownProcess"/>
    <dgm:cxn modelId="{66E1EDDD-FF7D-4010-83BB-85F8E005955D}" srcId="{AF840D0C-7804-4861-B115-006C1BFABECC}" destId="{9B4EB955-7E7F-46EE-BFA1-FC3D2B1F377D}" srcOrd="4" destOrd="0" parTransId="{6464A932-C6B1-403B-A994-F62B3BA115A1}" sibTransId="{7370A894-D0F2-42DB-8A00-3190F57B9F71}"/>
    <dgm:cxn modelId="{477D6817-2ABA-46E8-8FD2-6A2E1AAC838C}" srcId="{AF840D0C-7804-4861-B115-006C1BFABECC}" destId="{CDD99B26-A6B1-4C20-A4A3-9BCABDC86DBB}" srcOrd="1" destOrd="0" parTransId="{68CDD36F-070E-4818-B3BE-0D48F2BEA1BE}" sibTransId="{227D417F-5FF7-4AEF-81D3-4CC6EE4C293F}"/>
    <dgm:cxn modelId="{E6E0058E-43E7-4E59-9C9C-D4DDFA1B41DF}" type="presOf" srcId="{AF840D0C-7804-4861-B115-006C1BFABECC}" destId="{1A6F2F28-F7A2-413C-A728-9A512B7342C6}" srcOrd="0" destOrd="0" presId="urn:microsoft.com/office/officeart/2005/8/layout/StepDownProcess"/>
    <dgm:cxn modelId="{A9BC4004-7966-4061-8C02-1B5B9CFE654A}" type="presOf" srcId="{CDD99B26-A6B1-4C20-A4A3-9BCABDC86DBB}" destId="{CFB0314E-E3FC-443A-B056-9841D4C2EEF2}" srcOrd="0" destOrd="0" presId="urn:microsoft.com/office/officeart/2005/8/layout/StepDownProcess"/>
    <dgm:cxn modelId="{9650FDE9-C3B2-4685-AB5D-E26C7F659BD6}" type="presOf" srcId="{215AC369-E289-422F-B92C-D9E45EEDD204}" destId="{48E50B79-12A4-4F5C-BE27-84AB754E905F}" srcOrd="0" destOrd="0" presId="urn:microsoft.com/office/officeart/2005/8/layout/StepDownProcess"/>
    <dgm:cxn modelId="{2A7D416E-FAB8-4764-AF20-405D059513EC}" srcId="{AF840D0C-7804-4861-B115-006C1BFABECC}" destId="{65A51E4D-20CD-4ED0-98C4-560C7B9A9E5B}" srcOrd="2" destOrd="0" parTransId="{3D8C046B-03FA-4F3A-A305-69B89FD0CC9E}" sibTransId="{AE8BA8C9-3E16-4623-A1D4-088EBB3BF75F}"/>
    <dgm:cxn modelId="{0627BDF3-0EC5-4064-953E-D9D1C9459C4F}" srcId="{AF840D0C-7804-4861-B115-006C1BFABECC}" destId="{215AC369-E289-422F-B92C-D9E45EEDD204}" srcOrd="3" destOrd="0" parTransId="{2806CF1D-E90B-474D-BEFF-45740E3FAFBA}" sibTransId="{2C4BFB9D-12D7-4568-A6FD-4208F18252F9}"/>
    <dgm:cxn modelId="{13D1B808-94EA-4706-9863-D700863467AE}" type="presOf" srcId="{65A51E4D-20CD-4ED0-98C4-560C7B9A9E5B}" destId="{CEF2F308-FC4E-4A32-A5D3-D99B49606E56}" srcOrd="0" destOrd="0" presId="urn:microsoft.com/office/officeart/2005/8/layout/StepDownProcess"/>
    <dgm:cxn modelId="{3EC37822-D642-4A46-A06C-7502C5AD7D93}" type="presOf" srcId="{EDBBA39B-AB3E-45AF-99DB-CBC22A50B91E}" destId="{491EBCA8-35C3-4C02-8EDF-CA5FD910FB89}" srcOrd="0" destOrd="0" presId="urn:microsoft.com/office/officeart/2005/8/layout/StepDownProcess"/>
    <dgm:cxn modelId="{347B35C4-A985-4C5E-AFBA-3727E9C2DAC0}" srcId="{AF840D0C-7804-4861-B115-006C1BFABECC}" destId="{EDBBA39B-AB3E-45AF-99DB-CBC22A50B91E}" srcOrd="0" destOrd="0" parTransId="{075CA90D-4F8C-48CF-B171-DD20DE6E8045}" sibTransId="{9FCFD50E-551B-40F5-AF88-E5931827CA22}"/>
    <dgm:cxn modelId="{D880FDFD-DD0B-49CF-9CD3-5DE389846170}" type="presParOf" srcId="{1A6F2F28-F7A2-413C-A728-9A512B7342C6}" destId="{AD1C463B-7C98-4F01-82CB-DAA09F767E38}" srcOrd="0" destOrd="0" presId="urn:microsoft.com/office/officeart/2005/8/layout/StepDownProcess"/>
    <dgm:cxn modelId="{22987455-12E1-42D8-AB2C-46D1AA5C4D3F}" type="presParOf" srcId="{AD1C463B-7C98-4F01-82CB-DAA09F767E38}" destId="{B88DC216-E53E-4846-AF2B-916B0189AD65}" srcOrd="0" destOrd="0" presId="urn:microsoft.com/office/officeart/2005/8/layout/StepDownProcess"/>
    <dgm:cxn modelId="{619F2A48-02FE-4E7E-B947-2F67B38327F2}" type="presParOf" srcId="{AD1C463B-7C98-4F01-82CB-DAA09F767E38}" destId="{491EBCA8-35C3-4C02-8EDF-CA5FD910FB89}" srcOrd="1" destOrd="0" presId="urn:microsoft.com/office/officeart/2005/8/layout/StepDownProcess"/>
    <dgm:cxn modelId="{8DFB0DB7-4E04-4AFF-8727-EB44D7CEF08B}" type="presParOf" srcId="{AD1C463B-7C98-4F01-82CB-DAA09F767E38}" destId="{DCC88C7B-9344-4E7B-9072-FA4093AE8B44}" srcOrd="2" destOrd="0" presId="urn:microsoft.com/office/officeart/2005/8/layout/StepDownProcess"/>
    <dgm:cxn modelId="{F4B88556-43B2-4CDF-8EAC-74687CDE48C2}" type="presParOf" srcId="{1A6F2F28-F7A2-413C-A728-9A512B7342C6}" destId="{F4F83DE0-D186-47FA-8764-C5D8CF6E25C5}" srcOrd="1" destOrd="0" presId="urn:microsoft.com/office/officeart/2005/8/layout/StepDownProcess"/>
    <dgm:cxn modelId="{D8AAF1BC-1E65-4042-9473-60747E41B145}" type="presParOf" srcId="{1A6F2F28-F7A2-413C-A728-9A512B7342C6}" destId="{9F16B2DE-B012-4DE1-A4AA-758CB28529A7}" srcOrd="2" destOrd="0" presId="urn:microsoft.com/office/officeart/2005/8/layout/StepDownProcess"/>
    <dgm:cxn modelId="{36E59F1A-5136-4684-A0DA-D73679C05EDD}" type="presParOf" srcId="{9F16B2DE-B012-4DE1-A4AA-758CB28529A7}" destId="{3F84916E-778D-4511-B0C3-93118365D35D}" srcOrd="0" destOrd="0" presId="urn:microsoft.com/office/officeart/2005/8/layout/StepDownProcess"/>
    <dgm:cxn modelId="{55F6ABB0-92FB-42A6-90CF-789EC9765AB1}" type="presParOf" srcId="{9F16B2DE-B012-4DE1-A4AA-758CB28529A7}" destId="{CFB0314E-E3FC-443A-B056-9841D4C2EEF2}" srcOrd="1" destOrd="0" presId="urn:microsoft.com/office/officeart/2005/8/layout/StepDownProcess"/>
    <dgm:cxn modelId="{96E937E8-0C43-4182-A5CF-F91A354055AF}" type="presParOf" srcId="{9F16B2DE-B012-4DE1-A4AA-758CB28529A7}" destId="{E4F96A70-597E-40F2-BC8A-CBFA134CAACA}" srcOrd="2" destOrd="0" presId="urn:microsoft.com/office/officeart/2005/8/layout/StepDownProcess"/>
    <dgm:cxn modelId="{BB01E52C-24CC-4BEB-860D-1139F793CC7F}" type="presParOf" srcId="{1A6F2F28-F7A2-413C-A728-9A512B7342C6}" destId="{84E86B29-91F7-4702-A86A-2B8270BB0894}" srcOrd="3" destOrd="0" presId="urn:microsoft.com/office/officeart/2005/8/layout/StepDownProcess"/>
    <dgm:cxn modelId="{BEDC4808-C5C0-45A2-8C5A-AFD228C988FC}" type="presParOf" srcId="{1A6F2F28-F7A2-413C-A728-9A512B7342C6}" destId="{F31AE31E-3156-4A36-BA5D-6F4DA5914EE8}" srcOrd="4" destOrd="0" presId="urn:microsoft.com/office/officeart/2005/8/layout/StepDownProcess"/>
    <dgm:cxn modelId="{D96F27D1-C8CE-46D7-861C-D7831CE905E4}" type="presParOf" srcId="{F31AE31E-3156-4A36-BA5D-6F4DA5914EE8}" destId="{D89629F8-26E9-44A2-90C5-E0061783C3E7}" srcOrd="0" destOrd="0" presId="urn:microsoft.com/office/officeart/2005/8/layout/StepDownProcess"/>
    <dgm:cxn modelId="{D68CDD91-93BB-4C91-A582-689B5DEF1CFA}" type="presParOf" srcId="{F31AE31E-3156-4A36-BA5D-6F4DA5914EE8}" destId="{CEF2F308-FC4E-4A32-A5D3-D99B49606E56}" srcOrd="1" destOrd="0" presId="urn:microsoft.com/office/officeart/2005/8/layout/StepDownProcess"/>
    <dgm:cxn modelId="{2EED461B-6102-4AF8-9053-52E867308775}" type="presParOf" srcId="{F31AE31E-3156-4A36-BA5D-6F4DA5914EE8}" destId="{23A9ECAD-A89A-4E7C-99FB-C4625E991315}" srcOrd="2" destOrd="0" presId="urn:microsoft.com/office/officeart/2005/8/layout/StepDownProcess"/>
    <dgm:cxn modelId="{997992F5-FA0F-4D39-95E5-18E8DAA32061}" type="presParOf" srcId="{1A6F2F28-F7A2-413C-A728-9A512B7342C6}" destId="{1576EE7C-BDD7-42FB-AB64-4B1B7CCE584B}" srcOrd="5" destOrd="0" presId="urn:microsoft.com/office/officeart/2005/8/layout/StepDownProcess"/>
    <dgm:cxn modelId="{6A3527CB-0DCD-49C0-9586-0731FAE93337}" type="presParOf" srcId="{1A6F2F28-F7A2-413C-A728-9A512B7342C6}" destId="{C1221FD1-45FC-4A1F-9366-FA8D7B783DCE}" srcOrd="6" destOrd="0" presId="urn:microsoft.com/office/officeart/2005/8/layout/StepDownProcess"/>
    <dgm:cxn modelId="{1EC5FAF6-4BE5-4B99-9FFF-52F3873E32A4}" type="presParOf" srcId="{C1221FD1-45FC-4A1F-9366-FA8D7B783DCE}" destId="{EF02FEC9-6314-454D-8F56-9EC22BE429BA}" srcOrd="0" destOrd="0" presId="urn:microsoft.com/office/officeart/2005/8/layout/StepDownProcess"/>
    <dgm:cxn modelId="{2A92E509-3842-4E6B-9377-0493BAC66760}" type="presParOf" srcId="{C1221FD1-45FC-4A1F-9366-FA8D7B783DCE}" destId="{48E50B79-12A4-4F5C-BE27-84AB754E905F}" srcOrd="1" destOrd="0" presId="urn:microsoft.com/office/officeart/2005/8/layout/StepDownProcess"/>
    <dgm:cxn modelId="{BFE20409-1DEA-4AB9-A8BE-1E738EABF8AC}" type="presParOf" srcId="{C1221FD1-45FC-4A1F-9366-FA8D7B783DCE}" destId="{A0FBA0AC-6B6A-48D2-BC02-78D7E6FD3A4B}" srcOrd="2" destOrd="0" presId="urn:microsoft.com/office/officeart/2005/8/layout/StepDownProcess"/>
    <dgm:cxn modelId="{845D67FE-F091-4E68-9478-BF8F85E0DB36}" type="presParOf" srcId="{1A6F2F28-F7A2-413C-A728-9A512B7342C6}" destId="{60EC9F49-56B9-4814-9947-67B432F8A1C5}" srcOrd="7" destOrd="0" presId="urn:microsoft.com/office/officeart/2005/8/layout/StepDownProcess"/>
    <dgm:cxn modelId="{5FA00D01-C1F9-4B52-ABD7-7A6B089399B7}" type="presParOf" srcId="{1A6F2F28-F7A2-413C-A728-9A512B7342C6}" destId="{8AEFE286-0610-41CD-80C0-3FF17C2A284F}" srcOrd="8" destOrd="0" presId="urn:microsoft.com/office/officeart/2005/8/layout/StepDownProcess"/>
    <dgm:cxn modelId="{B2DB52FA-7FB5-4C08-962A-6CEF0DEE740B}" type="presParOf" srcId="{8AEFE286-0610-41CD-80C0-3FF17C2A284F}" destId="{D957F4D6-5F07-4DD5-ACC5-587FBAFEFCE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DF1D20-2053-41B3-AB3A-5711832EC580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998FD8D-1937-43FE-9549-885FFDB2F6C1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Por las fuentes de información: Fuentes primarias / secundarias/ información campo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3BAFF-D2D3-4BB3-8E04-87CAF0C79EB0}" type="parTrans" cxnId="{C621839E-149F-4F41-921A-8FB9CADF0552}">
      <dgm:prSet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8E7A6-2BCC-410F-911D-1E12ABE10FFD}" type="sibTrans" cxnId="{C621839E-149F-4F41-921A-8FB9CADF0552}">
      <dgm:prSet custT="1"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DADD4-2FA0-4EB4-A60D-5FA052193932}">
      <dgm:prSet phldrT="[Texto]" custT="1"/>
      <dgm:spPr/>
      <dgm:t>
        <a:bodyPr/>
        <a:lstStyle/>
        <a:p>
          <a:pPr algn="ctr"/>
          <a:r>
            <a:rPr lang="es-EC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Por alcance Descriptivo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B076A-21AC-41DB-B6B5-498F5993064D}" type="parTrans" cxnId="{251C9B70-442C-47B4-9CB1-83E0F7F3923F}">
      <dgm:prSet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39117-10B5-4CE9-9103-F4C3E8EA5250}" type="sibTrans" cxnId="{251C9B70-442C-47B4-9CB1-83E0F7F3923F}">
      <dgm:prSet custT="1"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6D0D6-8309-48B6-8171-513644886D26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Tipología de la investigación</a:t>
          </a:r>
        </a:p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Por su Finalidad: aplicada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A14EA-834A-4A81-BEA3-5126C34C2C05}" type="parTrans" cxnId="{9317BFE8-172B-41A4-AA4D-FBAA6B408425}">
      <dgm:prSet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CA3ED-399B-40DE-9AE0-45170774E6C3}" type="sibTrans" cxnId="{9317BFE8-172B-41A4-AA4D-FBAA6B408425}">
      <dgm:prSet custT="1"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59FEF-E194-45D5-8CDD-D81DA13C1BE8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Procedimiento</a:t>
          </a:r>
          <a:r>
            <a:rPr lang="es-EC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 para tratamiento y análisis de información: Estadística Descriptiva – SPSS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33A29-178F-41FC-AF87-E588A5905FFE}" type="parTrans" cxnId="{761BE608-87AA-4806-ACDA-1269A069995F}">
      <dgm:prSet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82548-A362-474F-B6F7-D4B1EFF260C4}" type="sibTrans" cxnId="{761BE608-87AA-4806-ACDA-1269A069995F}">
      <dgm:prSet custT="1"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ACF27-4A16-4632-8791-E07513D5EACB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Cobertura de las unidades de análisis: Varios - Censo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F02D1-E50F-4650-A360-C1A44FA3FE26}" type="parTrans" cxnId="{1580E3E5-8977-4866-8C1C-D2B8870A3EEA}">
      <dgm:prSet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8994A-E865-49EE-A1DE-D6AB129AE22A}" type="sibTrans" cxnId="{1580E3E5-8977-4866-8C1C-D2B8870A3EEA}">
      <dgm:prSet custT="1"/>
      <dgm:spPr/>
      <dgm:t>
        <a:bodyPr/>
        <a:lstStyle/>
        <a:p>
          <a:pPr algn="ctr"/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30310-B129-48F5-8881-541480236C35}">
      <dgm:prSet phldrT="[Texto]" custT="1"/>
      <dgm:spPr/>
      <dgm:t>
        <a:bodyPr/>
        <a:lstStyle/>
        <a:p>
          <a:pPr algn="ctr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Instrumentos de recolección de información: Entrevista - Encuesta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2081C-9D30-450A-81FF-CD173F04FA3B}" type="parTrans" cxnId="{59DB4232-0C3D-489E-A8E7-71CCF201EBAE}">
      <dgm:prSet/>
      <dgm:spPr/>
      <dgm:t>
        <a:bodyPr/>
        <a:lstStyle/>
        <a:p>
          <a:pPr algn="ctr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8F1D0-5263-4849-8D94-D0785EECAC55}" type="sibTrans" cxnId="{59DB4232-0C3D-489E-A8E7-71CCF201EBAE}">
      <dgm:prSet/>
      <dgm:spPr/>
      <dgm:t>
        <a:bodyPr/>
        <a:lstStyle/>
        <a:p>
          <a:pPr algn="ctr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9B4AD-C08B-48CA-83AC-34E4ED8A3297}" type="pres">
      <dgm:prSet presAssocID="{44DF1D20-2053-41B3-AB3A-5711832EC5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AFA5D0-7AFF-4F70-BB3F-2E2311D16A20}" type="pres">
      <dgm:prSet presAssocID="{3246D0D6-8309-48B6-8171-513644886D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93E22E-F7DF-4353-9C94-3C103364D4F2}" type="pres">
      <dgm:prSet presAssocID="{3A6CA3ED-399B-40DE-9AE0-45170774E6C3}" presName="sibTrans" presStyleLbl="sibTrans1D1" presStyleIdx="0" presStyleCnt="5"/>
      <dgm:spPr/>
      <dgm:t>
        <a:bodyPr/>
        <a:lstStyle/>
        <a:p>
          <a:endParaRPr lang="es-EC"/>
        </a:p>
      </dgm:t>
    </dgm:pt>
    <dgm:pt modelId="{1917EE1E-17A6-4D61-BD2F-0C53DB2D5409}" type="pres">
      <dgm:prSet presAssocID="{3A6CA3ED-399B-40DE-9AE0-45170774E6C3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72360205-0679-4B2D-9728-47D644BE66F2}" type="pres">
      <dgm:prSet presAssocID="{2998FD8D-1937-43FE-9549-885FFDB2F6C1}" presName="node" presStyleLbl="node1" presStyleIdx="1" presStyleCnt="6" custScaleY="1143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9723A6-AF2D-48D4-88F0-3F9045ADB4EB}" type="pres">
      <dgm:prSet presAssocID="{4068E7A6-2BCC-410F-911D-1E12ABE10FFD}" presName="sibTrans" presStyleLbl="sibTrans1D1" presStyleIdx="1" presStyleCnt="5"/>
      <dgm:spPr/>
      <dgm:t>
        <a:bodyPr/>
        <a:lstStyle/>
        <a:p>
          <a:endParaRPr lang="es-EC"/>
        </a:p>
      </dgm:t>
    </dgm:pt>
    <dgm:pt modelId="{E91817FF-ABF1-47A6-B73D-310D96BB36C5}" type="pres">
      <dgm:prSet presAssocID="{4068E7A6-2BCC-410F-911D-1E12ABE10FFD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8672ED77-3E53-472E-B9B0-C77AEC8FE4A7}" type="pres">
      <dgm:prSet presAssocID="{5FEDADD4-2FA0-4EB4-A60D-5FA0521939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4788E-9E35-4E5E-9C9C-1AADAB408AEC}" type="pres">
      <dgm:prSet presAssocID="{29239117-10B5-4CE9-9103-F4C3E8EA5250}" presName="sibTrans" presStyleLbl="sibTrans1D1" presStyleIdx="2" presStyleCnt="5"/>
      <dgm:spPr/>
      <dgm:t>
        <a:bodyPr/>
        <a:lstStyle/>
        <a:p>
          <a:endParaRPr lang="es-EC"/>
        </a:p>
      </dgm:t>
    </dgm:pt>
    <dgm:pt modelId="{1F00D7F3-EA2D-44A0-89EB-645E8F21D24A}" type="pres">
      <dgm:prSet presAssocID="{29239117-10B5-4CE9-9103-F4C3E8EA5250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30E213B9-4E53-49B7-8E3C-08692F667044}" type="pres">
      <dgm:prSet presAssocID="{38559FEF-E194-45D5-8CDD-D81DA13C1BE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985D86-C8FA-4F75-B6AB-29D3054CAAE0}" type="pres">
      <dgm:prSet presAssocID="{46982548-A362-474F-B6F7-D4B1EFF260C4}" presName="sibTrans" presStyleLbl="sibTrans1D1" presStyleIdx="3" presStyleCnt="5"/>
      <dgm:spPr/>
      <dgm:t>
        <a:bodyPr/>
        <a:lstStyle/>
        <a:p>
          <a:endParaRPr lang="es-EC"/>
        </a:p>
      </dgm:t>
    </dgm:pt>
    <dgm:pt modelId="{CC3FC8FF-30CC-4F22-AC0B-E8B8129871D7}" type="pres">
      <dgm:prSet presAssocID="{46982548-A362-474F-B6F7-D4B1EFF260C4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AFE410C8-332F-4CE9-AD30-F4D469DB8E8F}" type="pres">
      <dgm:prSet presAssocID="{53DACF27-4A16-4632-8791-E07513D5EAC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88E54D-17E7-485D-9DF6-43E866EE5F39}" type="pres">
      <dgm:prSet presAssocID="{64B8994A-E865-49EE-A1DE-D6AB129AE22A}" presName="sibTrans" presStyleLbl="sibTrans1D1" presStyleIdx="4" presStyleCnt="5"/>
      <dgm:spPr/>
      <dgm:t>
        <a:bodyPr/>
        <a:lstStyle/>
        <a:p>
          <a:endParaRPr lang="es-ES"/>
        </a:p>
      </dgm:t>
    </dgm:pt>
    <dgm:pt modelId="{D8AF4CD3-2D3B-4EBC-A18F-6A35A799F323}" type="pres">
      <dgm:prSet presAssocID="{64B8994A-E865-49EE-A1DE-D6AB129AE22A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4D6E562C-72CD-4AEA-B0E2-826289EB4D0B}" type="pres">
      <dgm:prSet presAssocID="{DB130310-B129-48F5-8881-541480236C3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1BE608-87AA-4806-ACDA-1269A069995F}" srcId="{44DF1D20-2053-41B3-AB3A-5711832EC580}" destId="{38559FEF-E194-45D5-8CDD-D81DA13C1BE8}" srcOrd="3" destOrd="0" parTransId="{3B333A29-178F-41FC-AF87-E588A5905FFE}" sibTransId="{46982548-A362-474F-B6F7-D4B1EFF260C4}"/>
    <dgm:cxn modelId="{E571096F-ED99-4306-9246-CB9A145430EB}" type="presOf" srcId="{3A6CA3ED-399B-40DE-9AE0-45170774E6C3}" destId="{D193E22E-F7DF-4353-9C94-3C103364D4F2}" srcOrd="0" destOrd="0" presId="urn:microsoft.com/office/officeart/2005/8/layout/bProcess3"/>
    <dgm:cxn modelId="{B87321DF-03F3-493D-83D7-86A78FB1BFD6}" type="presOf" srcId="{46982548-A362-474F-B6F7-D4B1EFF260C4}" destId="{0C985D86-C8FA-4F75-B6AB-29D3054CAAE0}" srcOrd="0" destOrd="0" presId="urn:microsoft.com/office/officeart/2005/8/layout/bProcess3"/>
    <dgm:cxn modelId="{251C9B70-442C-47B4-9CB1-83E0F7F3923F}" srcId="{44DF1D20-2053-41B3-AB3A-5711832EC580}" destId="{5FEDADD4-2FA0-4EB4-A60D-5FA052193932}" srcOrd="2" destOrd="0" parTransId="{3BCB076A-21AC-41DB-B6B5-498F5993064D}" sibTransId="{29239117-10B5-4CE9-9103-F4C3E8EA5250}"/>
    <dgm:cxn modelId="{3BB9144E-DFBF-4B4C-9176-76C3E56B9CB9}" type="presOf" srcId="{38559FEF-E194-45D5-8CDD-D81DA13C1BE8}" destId="{30E213B9-4E53-49B7-8E3C-08692F667044}" srcOrd="0" destOrd="0" presId="urn:microsoft.com/office/officeart/2005/8/layout/bProcess3"/>
    <dgm:cxn modelId="{052E2BA7-A14D-4F96-BF62-E8290270D8D0}" type="presOf" srcId="{4068E7A6-2BCC-410F-911D-1E12ABE10FFD}" destId="{C49723A6-AF2D-48D4-88F0-3F9045ADB4EB}" srcOrd="0" destOrd="0" presId="urn:microsoft.com/office/officeart/2005/8/layout/bProcess3"/>
    <dgm:cxn modelId="{2DD75AF9-0906-4934-8703-BF50781CDEBA}" type="presOf" srcId="{4068E7A6-2BCC-410F-911D-1E12ABE10FFD}" destId="{E91817FF-ABF1-47A6-B73D-310D96BB36C5}" srcOrd="1" destOrd="0" presId="urn:microsoft.com/office/officeart/2005/8/layout/bProcess3"/>
    <dgm:cxn modelId="{92E23F64-76D9-4622-9191-3B661083BC74}" type="presOf" srcId="{5FEDADD4-2FA0-4EB4-A60D-5FA052193932}" destId="{8672ED77-3E53-472E-B9B0-C77AEC8FE4A7}" srcOrd="0" destOrd="0" presId="urn:microsoft.com/office/officeart/2005/8/layout/bProcess3"/>
    <dgm:cxn modelId="{9317BFE8-172B-41A4-AA4D-FBAA6B408425}" srcId="{44DF1D20-2053-41B3-AB3A-5711832EC580}" destId="{3246D0D6-8309-48B6-8171-513644886D26}" srcOrd="0" destOrd="0" parTransId="{868A14EA-834A-4A81-BEA3-5126C34C2C05}" sibTransId="{3A6CA3ED-399B-40DE-9AE0-45170774E6C3}"/>
    <dgm:cxn modelId="{93C33706-7956-4B08-922A-C011FF73DD2D}" type="presOf" srcId="{64B8994A-E865-49EE-A1DE-D6AB129AE22A}" destId="{D8AF4CD3-2D3B-4EBC-A18F-6A35A799F323}" srcOrd="1" destOrd="0" presId="urn:microsoft.com/office/officeart/2005/8/layout/bProcess3"/>
    <dgm:cxn modelId="{9A0C5BB3-C46E-43BE-BB26-AC205D91781B}" type="presOf" srcId="{2998FD8D-1937-43FE-9549-885FFDB2F6C1}" destId="{72360205-0679-4B2D-9728-47D644BE66F2}" srcOrd="0" destOrd="0" presId="urn:microsoft.com/office/officeart/2005/8/layout/bProcess3"/>
    <dgm:cxn modelId="{BBA23E00-0C6C-4A57-AFE2-181043429FD4}" type="presOf" srcId="{44DF1D20-2053-41B3-AB3A-5711832EC580}" destId="{7E29B4AD-C08B-48CA-83AC-34E4ED8A3297}" srcOrd="0" destOrd="0" presId="urn:microsoft.com/office/officeart/2005/8/layout/bProcess3"/>
    <dgm:cxn modelId="{3E7DA3FE-41C0-4550-A5A9-D3D0D9A04CB4}" type="presOf" srcId="{29239117-10B5-4CE9-9103-F4C3E8EA5250}" destId="{F7C4788E-9E35-4E5E-9C9C-1AADAB408AEC}" srcOrd="0" destOrd="0" presId="urn:microsoft.com/office/officeart/2005/8/layout/bProcess3"/>
    <dgm:cxn modelId="{8ABF227F-E27E-4DC0-A01E-9351B13D6295}" type="presOf" srcId="{53DACF27-4A16-4632-8791-E07513D5EACB}" destId="{AFE410C8-332F-4CE9-AD30-F4D469DB8E8F}" srcOrd="0" destOrd="0" presId="urn:microsoft.com/office/officeart/2005/8/layout/bProcess3"/>
    <dgm:cxn modelId="{75A75116-65B8-425F-BF68-B57089BD43B7}" type="presOf" srcId="{29239117-10B5-4CE9-9103-F4C3E8EA5250}" destId="{1F00D7F3-EA2D-44A0-89EB-645E8F21D24A}" srcOrd="1" destOrd="0" presId="urn:microsoft.com/office/officeart/2005/8/layout/bProcess3"/>
    <dgm:cxn modelId="{D8F36E0E-DC3E-4DEE-B9B1-0D5A59FFA76D}" type="presOf" srcId="{46982548-A362-474F-B6F7-D4B1EFF260C4}" destId="{CC3FC8FF-30CC-4F22-AC0B-E8B8129871D7}" srcOrd="1" destOrd="0" presId="urn:microsoft.com/office/officeart/2005/8/layout/bProcess3"/>
    <dgm:cxn modelId="{08D5C08E-91C6-4ED7-A75B-3CE9483236BE}" type="presOf" srcId="{DB130310-B129-48F5-8881-541480236C35}" destId="{4D6E562C-72CD-4AEA-B0E2-826289EB4D0B}" srcOrd="0" destOrd="0" presId="urn:microsoft.com/office/officeart/2005/8/layout/bProcess3"/>
    <dgm:cxn modelId="{1E31220F-B772-4340-A24B-4EB92DDE7627}" type="presOf" srcId="{3246D0D6-8309-48B6-8171-513644886D26}" destId="{1CAFA5D0-7AFF-4F70-BB3F-2E2311D16A20}" srcOrd="0" destOrd="0" presId="urn:microsoft.com/office/officeart/2005/8/layout/bProcess3"/>
    <dgm:cxn modelId="{1580E3E5-8977-4866-8C1C-D2B8870A3EEA}" srcId="{44DF1D20-2053-41B3-AB3A-5711832EC580}" destId="{53DACF27-4A16-4632-8791-E07513D5EACB}" srcOrd="4" destOrd="0" parTransId="{F0EF02D1-E50F-4650-A360-C1A44FA3FE26}" sibTransId="{64B8994A-E865-49EE-A1DE-D6AB129AE22A}"/>
    <dgm:cxn modelId="{C621839E-149F-4F41-921A-8FB9CADF0552}" srcId="{44DF1D20-2053-41B3-AB3A-5711832EC580}" destId="{2998FD8D-1937-43FE-9549-885FFDB2F6C1}" srcOrd="1" destOrd="0" parTransId="{6F53BAFF-D2D3-4BB3-8E04-87CAF0C79EB0}" sibTransId="{4068E7A6-2BCC-410F-911D-1E12ABE10FFD}"/>
    <dgm:cxn modelId="{E80F989F-7834-4FC5-B183-D4667F1BCF08}" type="presOf" srcId="{64B8994A-E865-49EE-A1DE-D6AB129AE22A}" destId="{9688E54D-17E7-485D-9DF6-43E866EE5F39}" srcOrd="0" destOrd="0" presId="urn:microsoft.com/office/officeart/2005/8/layout/bProcess3"/>
    <dgm:cxn modelId="{59DB4232-0C3D-489E-A8E7-71CCF201EBAE}" srcId="{44DF1D20-2053-41B3-AB3A-5711832EC580}" destId="{DB130310-B129-48F5-8881-541480236C35}" srcOrd="5" destOrd="0" parTransId="{66C2081C-9D30-450A-81FF-CD173F04FA3B}" sibTransId="{6368F1D0-5263-4849-8D94-D0785EECAC55}"/>
    <dgm:cxn modelId="{8DDA2167-FA99-4FED-BB21-F90826507A18}" type="presOf" srcId="{3A6CA3ED-399B-40DE-9AE0-45170774E6C3}" destId="{1917EE1E-17A6-4D61-BD2F-0C53DB2D5409}" srcOrd="1" destOrd="0" presId="urn:microsoft.com/office/officeart/2005/8/layout/bProcess3"/>
    <dgm:cxn modelId="{5442698F-E0F7-4CDB-A0EF-00A0E0EB1FD6}" type="presParOf" srcId="{7E29B4AD-C08B-48CA-83AC-34E4ED8A3297}" destId="{1CAFA5D0-7AFF-4F70-BB3F-2E2311D16A20}" srcOrd="0" destOrd="0" presId="urn:microsoft.com/office/officeart/2005/8/layout/bProcess3"/>
    <dgm:cxn modelId="{A162FC69-2D06-42A3-98EC-033CF36AA119}" type="presParOf" srcId="{7E29B4AD-C08B-48CA-83AC-34E4ED8A3297}" destId="{D193E22E-F7DF-4353-9C94-3C103364D4F2}" srcOrd="1" destOrd="0" presId="urn:microsoft.com/office/officeart/2005/8/layout/bProcess3"/>
    <dgm:cxn modelId="{1AB20FE4-63E4-491A-97A5-58BE29E5593E}" type="presParOf" srcId="{D193E22E-F7DF-4353-9C94-3C103364D4F2}" destId="{1917EE1E-17A6-4D61-BD2F-0C53DB2D5409}" srcOrd="0" destOrd="0" presId="urn:microsoft.com/office/officeart/2005/8/layout/bProcess3"/>
    <dgm:cxn modelId="{9869EB8A-51D1-4C2A-BBA8-94BC4E95069D}" type="presParOf" srcId="{7E29B4AD-C08B-48CA-83AC-34E4ED8A3297}" destId="{72360205-0679-4B2D-9728-47D644BE66F2}" srcOrd="2" destOrd="0" presId="urn:microsoft.com/office/officeart/2005/8/layout/bProcess3"/>
    <dgm:cxn modelId="{FF5B2742-1F04-4914-AFAD-3325B801F5D5}" type="presParOf" srcId="{7E29B4AD-C08B-48CA-83AC-34E4ED8A3297}" destId="{C49723A6-AF2D-48D4-88F0-3F9045ADB4EB}" srcOrd="3" destOrd="0" presId="urn:microsoft.com/office/officeart/2005/8/layout/bProcess3"/>
    <dgm:cxn modelId="{45F52171-6F49-4A89-8D27-317E94DA94B1}" type="presParOf" srcId="{C49723A6-AF2D-48D4-88F0-3F9045ADB4EB}" destId="{E91817FF-ABF1-47A6-B73D-310D96BB36C5}" srcOrd="0" destOrd="0" presId="urn:microsoft.com/office/officeart/2005/8/layout/bProcess3"/>
    <dgm:cxn modelId="{C10E3168-7A2B-440A-BE8F-18591253AD9A}" type="presParOf" srcId="{7E29B4AD-C08B-48CA-83AC-34E4ED8A3297}" destId="{8672ED77-3E53-472E-B9B0-C77AEC8FE4A7}" srcOrd="4" destOrd="0" presId="urn:microsoft.com/office/officeart/2005/8/layout/bProcess3"/>
    <dgm:cxn modelId="{98ABF161-6EA3-4211-A9F2-DC94F4BE933F}" type="presParOf" srcId="{7E29B4AD-C08B-48CA-83AC-34E4ED8A3297}" destId="{F7C4788E-9E35-4E5E-9C9C-1AADAB408AEC}" srcOrd="5" destOrd="0" presId="urn:microsoft.com/office/officeart/2005/8/layout/bProcess3"/>
    <dgm:cxn modelId="{F0174CA3-9D71-400C-A6F7-12FD97158946}" type="presParOf" srcId="{F7C4788E-9E35-4E5E-9C9C-1AADAB408AEC}" destId="{1F00D7F3-EA2D-44A0-89EB-645E8F21D24A}" srcOrd="0" destOrd="0" presId="urn:microsoft.com/office/officeart/2005/8/layout/bProcess3"/>
    <dgm:cxn modelId="{F86FC7B5-4325-4174-9EA3-24DF69AB78F8}" type="presParOf" srcId="{7E29B4AD-C08B-48CA-83AC-34E4ED8A3297}" destId="{30E213B9-4E53-49B7-8E3C-08692F667044}" srcOrd="6" destOrd="0" presId="urn:microsoft.com/office/officeart/2005/8/layout/bProcess3"/>
    <dgm:cxn modelId="{FB7F1F8A-4EBE-486F-ADA4-A6485272BFAA}" type="presParOf" srcId="{7E29B4AD-C08B-48CA-83AC-34E4ED8A3297}" destId="{0C985D86-C8FA-4F75-B6AB-29D3054CAAE0}" srcOrd="7" destOrd="0" presId="urn:microsoft.com/office/officeart/2005/8/layout/bProcess3"/>
    <dgm:cxn modelId="{47960E11-8FC6-4960-AD8B-3DC067CAC5E0}" type="presParOf" srcId="{0C985D86-C8FA-4F75-B6AB-29D3054CAAE0}" destId="{CC3FC8FF-30CC-4F22-AC0B-E8B8129871D7}" srcOrd="0" destOrd="0" presId="urn:microsoft.com/office/officeart/2005/8/layout/bProcess3"/>
    <dgm:cxn modelId="{C4D90DD4-F384-4AE3-A094-54C1310B123A}" type="presParOf" srcId="{7E29B4AD-C08B-48CA-83AC-34E4ED8A3297}" destId="{AFE410C8-332F-4CE9-AD30-F4D469DB8E8F}" srcOrd="8" destOrd="0" presId="urn:microsoft.com/office/officeart/2005/8/layout/bProcess3"/>
    <dgm:cxn modelId="{2EFBC25C-D22B-4E45-AE97-9A3149B52903}" type="presParOf" srcId="{7E29B4AD-C08B-48CA-83AC-34E4ED8A3297}" destId="{9688E54D-17E7-485D-9DF6-43E866EE5F39}" srcOrd="9" destOrd="0" presId="urn:microsoft.com/office/officeart/2005/8/layout/bProcess3"/>
    <dgm:cxn modelId="{9B35E5A7-6C15-49F5-8A54-52F0D90B3714}" type="presParOf" srcId="{9688E54D-17E7-485D-9DF6-43E866EE5F39}" destId="{D8AF4CD3-2D3B-4EBC-A18F-6A35A799F323}" srcOrd="0" destOrd="0" presId="urn:microsoft.com/office/officeart/2005/8/layout/bProcess3"/>
    <dgm:cxn modelId="{4A04B359-E25A-4A7E-B6FC-8BF5CD29B932}" type="presParOf" srcId="{7E29B4AD-C08B-48CA-83AC-34E4ED8A3297}" destId="{4D6E562C-72CD-4AEA-B0E2-826289EB4D0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774F39-4B67-4849-884D-286ACEF165D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2E893B-28B9-412D-82B7-F4026B52966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A1B7A0F8-FDEA-48C0-9ED1-E6940B32D41B}" type="parTrans" cxnId="{CDF5CD00-5B13-4C30-8839-2AF3EDD8EE70}">
      <dgm:prSet/>
      <dgm:spPr/>
      <dgm:t>
        <a:bodyPr/>
        <a:lstStyle/>
        <a:p>
          <a:endParaRPr lang="es-ES"/>
        </a:p>
      </dgm:t>
    </dgm:pt>
    <dgm:pt modelId="{5EC8CC82-1CA7-4BCA-BBD1-32AD87B325F6}" type="sibTrans" cxnId="{CDF5CD00-5B13-4C30-8839-2AF3EDD8EE70}">
      <dgm:prSet/>
      <dgm:spPr/>
      <dgm:t>
        <a:bodyPr/>
        <a:lstStyle/>
        <a:p>
          <a:endParaRPr lang="es-ES"/>
        </a:p>
      </dgm:t>
    </dgm:pt>
    <dgm:pt modelId="{D9BC3BF5-0599-4480-A301-B20EF0790AEB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A952443D-B62F-4EB7-976A-A216EC5BD4AB}" type="parTrans" cxnId="{90BEB935-57D6-4C75-946B-5397664F383B}">
      <dgm:prSet/>
      <dgm:spPr/>
      <dgm:t>
        <a:bodyPr/>
        <a:lstStyle/>
        <a:p>
          <a:endParaRPr lang="es-ES"/>
        </a:p>
      </dgm:t>
    </dgm:pt>
    <dgm:pt modelId="{D6A5D1E0-2222-4CB8-B197-D597DDC0403A}" type="sibTrans" cxnId="{90BEB935-57D6-4C75-946B-5397664F383B}">
      <dgm:prSet/>
      <dgm:spPr/>
      <dgm:t>
        <a:bodyPr/>
        <a:lstStyle/>
        <a:p>
          <a:endParaRPr lang="es-ES"/>
        </a:p>
      </dgm:t>
    </dgm:pt>
    <dgm:pt modelId="{8D5332DB-DFD3-4A77-AD11-2C0CA1554706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S" dirty="0" smtClean="0"/>
            <a:t/>
          </a:r>
          <a:br>
            <a:rPr lang="es-ES" dirty="0" smtClean="0"/>
          </a:br>
          <a:endParaRPr lang="es-ES" dirty="0"/>
        </a:p>
      </dgm:t>
    </dgm:pt>
    <dgm:pt modelId="{260A3A06-B3E1-4818-BFA8-E0E236FC1233}" type="parTrans" cxnId="{51ADF951-B419-4FB4-800B-942EB973AF19}">
      <dgm:prSet/>
      <dgm:spPr/>
      <dgm:t>
        <a:bodyPr/>
        <a:lstStyle/>
        <a:p>
          <a:endParaRPr lang="es-ES"/>
        </a:p>
      </dgm:t>
    </dgm:pt>
    <dgm:pt modelId="{A500E636-8986-4E0A-A8A1-3268D49BAF3B}" type="sibTrans" cxnId="{51ADF951-B419-4FB4-800B-942EB973AF19}">
      <dgm:prSet/>
      <dgm:spPr/>
      <dgm:t>
        <a:bodyPr/>
        <a:lstStyle/>
        <a:p>
          <a:endParaRPr lang="es-ES"/>
        </a:p>
      </dgm:t>
    </dgm:pt>
    <dgm:pt modelId="{7CE3F8B1-E9DD-4562-8097-BAA72AA6B0C7}">
      <dgm:prSet phldrT="[Texto]" phldr="1"/>
      <dgm:spPr/>
      <dgm:t>
        <a:bodyPr/>
        <a:lstStyle/>
        <a:p>
          <a:endParaRPr lang="es-ES" dirty="0"/>
        </a:p>
      </dgm:t>
    </dgm:pt>
    <dgm:pt modelId="{EEE0A954-1263-42EB-947E-89072081833D}" type="parTrans" cxnId="{2DC4BE1A-E4F6-4042-9421-E0275F0FC859}">
      <dgm:prSet/>
      <dgm:spPr/>
      <dgm:t>
        <a:bodyPr/>
        <a:lstStyle/>
        <a:p>
          <a:endParaRPr lang="es-ES"/>
        </a:p>
      </dgm:t>
    </dgm:pt>
    <dgm:pt modelId="{0EBC43FA-2CC5-401D-9664-8751AC7263BC}" type="sibTrans" cxnId="{2DC4BE1A-E4F6-4042-9421-E0275F0FC859}">
      <dgm:prSet/>
      <dgm:spPr/>
      <dgm:t>
        <a:bodyPr/>
        <a:lstStyle/>
        <a:p>
          <a:endParaRPr lang="es-ES"/>
        </a:p>
      </dgm:t>
    </dgm:pt>
    <dgm:pt modelId="{C2B9C04F-7BE9-40DC-8C15-2E35F2849F9B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S" smtClean="0"/>
            <a:t/>
          </a:r>
          <a:br>
            <a:rPr lang="es-ES" smtClean="0"/>
          </a:br>
          <a:endParaRPr lang="es-ES"/>
        </a:p>
      </dgm:t>
    </dgm:pt>
    <dgm:pt modelId="{487ECEB0-61A0-448A-A014-5EEEE8EF6F02}" type="parTrans" cxnId="{A6C89402-22EC-4AB5-A164-74CB1FC3520D}">
      <dgm:prSet/>
      <dgm:spPr/>
      <dgm:t>
        <a:bodyPr/>
        <a:lstStyle/>
        <a:p>
          <a:endParaRPr lang="es-ES"/>
        </a:p>
      </dgm:t>
    </dgm:pt>
    <dgm:pt modelId="{445D7EE6-B638-4E22-9531-A06CE0CD93D2}" type="sibTrans" cxnId="{A6C89402-22EC-4AB5-A164-74CB1FC3520D}">
      <dgm:prSet/>
      <dgm:spPr/>
      <dgm:t>
        <a:bodyPr/>
        <a:lstStyle/>
        <a:p>
          <a:endParaRPr lang="es-ES"/>
        </a:p>
      </dgm:t>
    </dgm:pt>
    <dgm:pt modelId="{47CBCB36-03E5-44C4-BFD1-B8E54D3BCCC9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S" smtClean="0"/>
            <a:t/>
          </a:r>
          <a:br>
            <a:rPr lang="es-ES" smtClean="0"/>
          </a:br>
          <a:endParaRPr lang="es-ES"/>
        </a:p>
      </dgm:t>
    </dgm:pt>
    <dgm:pt modelId="{2353429A-B14C-4FA9-8EE4-9F7BE9E573EF}" type="parTrans" cxnId="{797414AA-6B88-4518-AE3E-7D7F33AF6465}">
      <dgm:prSet/>
      <dgm:spPr/>
      <dgm:t>
        <a:bodyPr/>
        <a:lstStyle/>
        <a:p>
          <a:endParaRPr lang="es-ES"/>
        </a:p>
      </dgm:t>
    </dgm:pt>
    <dgm:pt modelId="{50225682-F766-41D8-8507-E91EF0CAB79D}" type="sibTrans" cxnId="{797414AA-6B88-4518-AE3E-7D7F33AF6465}">
      <dgm:prSet/>
      <dgm:spPr/>
      <dgm:t>
        <a:bodyPr/>
        <a:lstStyle/>
        <a:p>
          <a:endParaRPr lang="es-ES"/>
        </a:p>
      </dgm:t>
    </dgm:pt>
    <dgm:pt modelId="{77B18A8F-C30B-4770-AB73-C77F53EDAE43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Hosterías 4 y 3 Estrellas</a:t>
          </a:r>
          <a:endParaRPr lang="es-ES" dirty="0"/>
        </a:p>
      </dgm:t>
    </dgm:pt>
    <dgm:pt modelId="{60552576-1C82-47A5-BC13-0FC37C12E691}" type="sibTrans" cxnId="{BB62AEA8-1B43-4E7B-9DA5-D4678EC855CC}">
      <dgm:prSet/>
      <dgm:spPr/>
      <dgm:t>
        <a:bodyPr/>
        <a:lstStyle/>
        <a:p>
          <a:endParaRPr lang="es-ES"/>
        </a:p>
      </dgm:t>
    </dgm:pt>
    <dgm:pt modelId="{B2815625-36CF-4897-9E47-0724BAC7F5F9}" type="parTrans" cxnId="{BB62AEA8-1B43-4E7B-9DA5-D4678EC855CC}">
      <dgm:prSet/>
      <dgm:spPr/>
      <dgm:t>
        <a:bodyPr/>
        <a:lstStyle/>
        <a:p>
          <a:endParaRPr lang="es-ES"/>
        </a:p>
      </dgm:t>
    </dgm:pt>
    <dgm:pt modelId="{933B6C94-C309-4D8B-94C7-3E3A940AB8FB}" type="pres">
      <dgm:prSet presAssocID="{E5774F39-4B67-4849-884D-286ACEF165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B584F6-9488-4AB9-AD82-F1FAD97E3457}" type="pres">
      <dgm:prSet presAssocID="{77B18A8F-C30B-4770-AB73-C77F53EDAE43}" presName="centerShape" presStyleLbl="node0" presStyleIdx="0" presStyleCnt="1"/>
      <dgm:spPr/>
      <dgm:t>
        <a:bodyPr/>
        <a:lstStyle/>
        <a:p>
          <a:endParaRPr lang="es-ES"/>
        </a:p>
      </dgm:t>
    </dgm:pt>
    <dgm:pt modelId="{1443FC5D-B879-483D-BAE9-245A0FC7CE4D}" type="pres">
      <dgm:prSet presAssocID="{A1B7A0F8-FDEA-48C0-9ED1-E6940B32D41B}" presName="parTrans" presStyleLbl="bgSibTrans2D1" presStyleIdx="0" presStyleCnt="5"/>
      <dgm:spPr/>
      <dgm:t>
        <a:bodyPr/>
        <a:lstStyle/>
        <a:p>
          <a:endParaRPr lang="es-ES"/>
        </a:p>
      </dgm:t>
    </dgm:pt>
    <dgm:pt modelId="{BBD0F725-4C60-4784-B445-B28160075FF9}" type="pres">
      <dgm:prSet presAssocID="{792E893B-28B9-412D-82B7-F4026B52966C}" presName="node" presStyleLbl="node1" presStyleIdx="0" presStyleCnt="5" custRadScaleRad="103335" custRadScaleInc="-41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22A9E-8F07-479F-8B78-867E1B7DA88E}" type="pres">
      <dgm:prSet presAssocID="{A952443D-B62F-4EB7-976A-A216EC5BD4AB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0DB956F0-DE48-4CB6-9533-439C7D021D80}" type="pres">
      <dgm:prSet presAssocID="{D9BC3BF5-0599-4480-A301-B20EF0790AEB}" presName="node" presStyleLbl="node1" presStyleIdx="1" presStyleCnt="5" custRadScaleRad="122287" custRadScaleInc="-1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ED520A-86F0-4DB2-8880-B7AB3F29B078}" type="pres">
      <dgm:prSet presAssocID="{260A3A06-B3E1-4818-BFA8-E0E236FC1233}" presName="parTrans" presStyleLbl="bgSibTrans2D1" presStyleIdx="2" presStyleCnt="5"/>
      <dgm:spPr/>
      <dgm:t>
        <a:bodyPr/>
        <a:lstStyle/>
        <a:p>
          <a:endParaRPr lang="es-ES"/>
        </a:p>
      </dgm:t>
    </dgm:pt>
    <dgm:pt modelId="{B2F269A4-97DA-4370-A163-F2615B5F3CDE}" type="pres">
      <dgm:prSet presAssocID="{8D5332DB-DFD3-4A77-AD11-2C0CA15547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C1E9F8-A5AA-4BD1-9A14-DE1507543AF6}" type="pres">
      <dgm:prSet presAssocID="{487ECEB0-61A0-448A-A014-5EEEE8EF6F02}" presName="parTrans" presStyleLbl="bgSibTrans2D1" presStyleIdx="3" presStyleCnt="5"/>
      <dgm:spPr/>
      <dgm:t>
        <a:bodyPr/>
        <a:lstStyle/>
        <a:p>
          <a:endParaRPr lang="es-ES"/>
        </a:p>
      </dgm:t>
    </dgm:pt>
    <dgm:pt modelId="{FF34442E-051C-4447-A434-C77AA415123C}" type="pres">
      <dgm:prSet presAssocID="{C2B9C04F-7BE9-40DC-8C15-2E35F2849F9B}" presName="node" presStyleLbl="node1" presStyleIdx="3" presStyleCnt="5" custRadScaleRad="120386" custRadScaleInc="177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D1E48-2773-4D1E-BE39-CC276592E333}" type="pres">
      <dgm:prSet presAssocID="{2353429A-B14C-4FA9-8EE4-9F7BE9E573EF}" presName="parTrans" presStyleLbl="bgSibTrans2D1" presStyleIdx="4" presStyleCnt="5"/>
      <dgm:spPr/>
      <dgm:t>
        <a:bodyPr/>
        <a:lstStyle/>
        <a:p>
          <a:endParaRPr lang="es-ES"/>
        </a:p>
      </dgm:t>
    </dgm:pt>
    <dgm:pt modelId="{1B79B163-71E8-4F3E-BA72-A13A73F64269}" type="pres">
      <dgm:prSet presAssocID="{47CBCB36-03E5-44C4-BFD1-B8E54D3BCCC9}" presName="node" presStyleLbl="node1" presStyleIdx="4" presStyleCnt="5" custRadScaleRad="101253" custRadScaleInc="23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88A265-D4F1-4D38-A7A3-C29BEDA20CDF}" type="presOf" srcId="{47CBCB36-03E5-44C4-BFD1-B8E54D3BCCC9}" destId="{1B79B163-71E8-4F3E-BA72-A13A73F64269}" srcOrd="0" destOrd="0" presId="urn:microsoft.com/office/officeart/2005/8/layout/radial4"/>
    <dgm:cxn modelId="{7117D4A1-24B9-4855-A308-BE8493A540F3}" type="presOf" srcId="{77B18A8F-C30B-4770-AB73-C77F53EDAE43}" destId="{82B584F6-9488-4AB9-AD82-F1FAD97E3457}" srcOrd="0" destOrd="0" presId="urn:microsoft.com/office/officeart/2005/8/layout/radial4"/>
    <dgm:cxn modelId="{CDF5CD00-5B13-4C30-8839-2AF3EDD8EE70}" srcId="{77B18A8F-C30B-4770-AB73-C77F53EDAE43}" destId="{792E893B-28B9-412D-82B7-F4026B52966C}" srcOrd="0" destOrd="0" parTransId="{A1B7A0F8-FDEA-48C0-9ED1-E6940B32D41B}" sibTransId="{5EC8CC82-1CA7-4BCA-BBD1-32AD87B325F6}"/>
    <dgm:cxn modelId="{BB62AEA8-1B43-4E7B-9DA5-D4678EC855CC}" srcId="{E5774F39-4B67-4849-884D-286ACEF165D5}" destId="{77B18A8F-C30B-4770-AB73-C77F53EDAE43}" srcOrd="0" destOrd="0" parTransId="{B2815625-36CF-4897-9E47-0724BAC7F5F9}" sibTransId="{60552576-1C82-47A5-BC13-0FC37C12E691}"/>
    <dgm:cxn modelId="{F01A1161-316E-4CAC-83A0-26691F2FF663}" type="presOf" srcId="{2353429A-B14C-4FA9-8EE4-9F7BE9E573EF}" destId="{7EFD1E48-2773-4D1E-BE39-CC276592E333}" srcOrd="0" destOrd="0" presId="urn:microsoft.com/office/officeart/2005/8/layout/radial4"/>
    <dgm:cxn modelId="{80D92F59-3F22-401C-AAA7-003E7D9245DE}" type="presOf" srcId="{E5774F39-4B67-4849-884D-286ACEF165D5}" destId="{933B6C94-C309-4D8B-94C7-3E3A940AB8FB}" srcOrd="0" destOrd="0" presId="urn:microsoft.com/office/officeart/2005/8/layout/radial4"/>
    <dgm:cxn modelId="{0A8C6855-4DE2-4D61-B49E-3228F08DF182}" type="presOf" srcId="{A952443D-B62F-4EB7-976A-A216EC5BD4AB}" destId="{E0A22A9E-8F07-479F-8B78-867E1B7DA88E}" srcOrd="0" destOrd="0" presId="urn:microsoft.com/office/officeart/2005/8/layout/radial4"/>
    <dgm:cxn modelId="{797414AA-6B88-4518-AE3E-7D7F33AF6465}" srcId="{77B18A8F-C30B-4770-AB73-C77F53EDAE43}" destId="{47CBCB36-03E5-44C4-BFD1-B8E54D3BCCC9}" srcOrd="4" destOrd="0" parTransId="{2353429A-B14C-4FA9-8EE4-9F7BE9E573EF}" sibTransId="{50225682-F766-41D8-8507-E91EF0CAB79D}"/>
    <dgm:cxn modelId="{51ADF951-B419-4FB4-800B-942EB973AF19}" srcId="{77B18A8F-C30B-4770-AB73-C77F53EDAE43}" destId="{8D5332DB-DFD3-4A77-AD11-2C0CA1554706}" srcOrd="2" destOrd="0" parTransId="{260A3A06-B3E1-4818-BFA8-E0E236FC1233}" sibTransId="{A500E636-8986-4E0A-A8A1-3268D49BAF3B}"/>
    <dgm:cxn modelId="{E949241E-E500-425E-B641-6E81A8A794C8}" type="presOf" srcId="{D9BC3BF5-0599-4480-A301-B20EF0790AEB}" destId="{0DB956F0-DE48-4CB6-9533-439C7D021D80}" srcOrd="0" destOrd="0" presId="urn:microsoft.com/office/officeart/2005/8/layout/radial4"/>
    <dgm:cxn modelId="{C41B5694-3D4C-40A6-A289-DF46FDA20DCC}" type="presOf" srcId="{487ECEB0-61A0-448A-A014-5EEEE8EF6F02}" destId="{38C1E9F8-A5AA-4BD1-9A14-DE1507543AF6}" srcOrd="0" destOrd="0" presId="urn:microsoft.com/office/officeart/2005/8/layout/radial4"/>
    <dgm:cxn modelId="{90BEB935-57D6-4C75-946B-5397664F383B}" srcId="{77B18A8F-C30B-4770-AB73-C77F53EDAE43}" destId="{D9BC3BF5-0599-4480-A301-B20EF0790AEB}" srcOrd="1" destOrd="0" parTransId="{A952443D-B62F-4EB7-976A-A216EC5BD4AB}" sibTransId="{D6A5D1E0-2222-4CB8-B197-D597DDC0403A}"/>
    <dgm:cxn modelId="{5C036DBF-0854-41DF-956B-88DB5680D4E1}" type="presOf" srcId="{8D5332DB-DFD3-4A77-AD11-2C0CA1554706}" destId="{B2F269A4-97DA-4370-A163-F2615B5F3CDE}" srcOrd="0" destOrd="0" presId="urn:microsoft.com/office/officeart/2005/8/layout/radial4"/>
    <dgm:cxn modelId="{2DC4BE1A-E4F6-4042-9421-E0275F0FC859}" srcId="{E5774F39-4B67-4849-884D-286ACEF165D5}" destId="{7CE3F8B1-E9DD-4562-8097-BAA72AA6B0C7}" srcOrd="1" destOrd="0" parTransId="{EEE0A954-1263-42EB-947E-89072081833D}" sibTransId="{0EBC43FA-2CC5-401D-9664-8751AC7263BC}"/>
    <dgm:cxn modelId="{AA2FFBF0-3B05-4469-BC78-5FB8BA9EC435}" type="presOf" srcId="{260A3A06-B3E1-4818-BFA8-E0E236FC1233}" destId="{3FED520A-86F0-4DB2-8880-B7AB3F29B078}" srcOrd="0" destOrd="0" presId="urn:microsoft.com/office/officeart/2005/8/layout/radial4"/>
    <dgm:cxn modelId="{E182B4A8-1877-40CA-9355-149EF4D5B080}" type="presOf" srcId="{792E893B-28B9-412D-82B7-F4026B52966C}" destId="{BBD0F725-4C60-4784-B445-B28160075FF9}" srcOrd="0" destOrd="0" presId="urn:microsoft.com/office/officeart/2005/8/layout/radial4"/>
    <dgm:cxn modelId="{F4E8A30A-8F21-4DE7-B980-D1C3D9EDAAB4}" type="presOf" srcId="{A1B7A0F8-FDEA-48C0-9ED1-E6940B32D41B}" destId="{1443FC5D-B879-483D-BAE9-245A0FC7CE4D}" srcOrd="0" destOrd="0" presId="urn:microsoft.com/office/officeart/2005/8/layout/radial4"/>
    <dgm:cxn modelId="{A6C89402-22EC-4AB5-A164-74CB1FC3520D}" srcId="{77B18A8F-C30B-4770-AB73-C77F53EDAE43}" destId="{C2B9C04F-7BE9-40DC-8C15-2E35F2849F9B}" srcOrd="3" destOrd="0" parTransId="{487ECEB0-61A0-448A-A014-5EEEE8EF6F02}" sibTransId="{445D7EE6-B638-4E22-9531-A06CE0CD93D2}"/>
    <dgm:cxn modelId="{FD24574B-15F4-44C7-94B6-3458EFB4F93B}" type="presOf" srcId="{C2B9C04F-7BE9-40DC-8C15-2E35F2849F9B}" destId="{FF34442E-051C-4447-A434-C77AA415123C}" srcOrd="0" destOrd="0" presId="urn:microsoft.com/office/officeart/2005/8/layout/radial4"/>
    <dgm:cxn modelId="{C9CC9EBF-F0E1-461D-B39B-276029AABAFF}" type="presParOf" srcId="{933B6C94-C309-4D8B-94C7-3E3A940AB8FB}" destId="{82B584F6-9488-4AB9-AD82-F1FAD97E3457}" srcOrd="0" destOrd="0" presId="urn:microsoft.com/office/officeart/2005/8/layout/radial4"/>
    <dgm:cxn modelId="{FA18FBB3-3B40-467F-B0C8-629A0EB52A74}" type="presParOf" srcId="{933B6C94-C309-4D8B-94C7-3E3A940AB8FB}" destId="{1443FC5D-B879-483D-BAE9-245A0FC7CE4D}" srcOrd="1" destOrd="0" presId="urn:microsoft.com/office/officeart/2005/8/layout/radial4"/>
    <dgm:cxn modelId="{5E96F508-33FE-49B4-91D0-B664AD165FDC}" type="presParOf" srcId="{933B6C94-C309-4D8B-94C7-3E3A940AB8FB}" destId="{BBD0F725-4C60-4784-B445-B28160075FF9}" srcOrd="2" destOrd="0" presId="urn:microsoft.com/office/officeart/2005/8/layout/radial4"/>
    <dgm:cxn modelId="{2184203B-15C6-485F-A10D-56BFB96D120C}" type="presParOf" srcId="{933B6C94-C309-4D8B-94C7-3E3A940AB8FB}" destId="{E0A22A9E-8F07-479F-8B78-867E1B7DA88E}" srcOrd="3" destOrd="0" presId="urn:microsoft.com/office/officeart/2005/8/layout/radial4"/>
    <dgm:cxn modelId="{5E84BD38-59E3-404F-9113-6D15A6E14499}" type="presParOf" srcId="{933B6C94-C309-4D8B-94C7-3E3A940AB8FB}" destId="{0DB956F0-DE48-4CB6-9533-439C7D021D80}" srcOrd="4" destOrd="0" presId="urn:microsoft.com/office/officeart/2005/8/layout/radial4"/>
    <dgm:cxn modelId="{E0CBF558-6B53-4816-851F-17828093CA17}" type="presParOf" srcId="{933B6C94-C309-4D8B-94C7-3E3A940AB8FB}" destId="{3FED520A-86F0-4DB2-8880-B7AB3F29B078}" srcOrd="5" destOrd="0" presId="urn:microsoft.com/office/officeart/2005/8/layout/radial4"/>
    <dgm:cxn modelId="{2A8E65D0-4526-48CA-8910-6001009C1E73}" type="presParOf" srcId="{933B6C94-C309-4D8B-94C7-3E3A940AB8FB}" destId="{B2F269A4-97DA-4370-A163-F2615B5F3CDE}" srcOrd="6" destOrd="0" presId="urn:microsoft.com/office/officeart/2005/8/layout/radial4"/>
    <dgm:cxn modelId="{33336092-99ED-4922-8EDB-9013B9B795D7}" type="presParOf" srcId="{933B6C94-C309-4D8B-94C7-3E3A940AB8FB}" destId="{38C1E9F8-A5AA-4BD1-9A14-DE1507543AF6}" srcOrd="7" destOrd="0" presId="urn:microsoft.com/office/officeart/2005/8/layout/radial4"/>
    <dgm:cxn modelId="{7C583D32-A182-440E-9F9C-E607CD185E4F}" type="presParOf" srcId="{933B6C94-C309-4D8B-94C7-3E3A940AB8FB}" destId="{FF34442E-051C-4447-A434-C77AA415123C}" srcOrd="8" destOrd="0" presId="urn:microsoft.com/office/officeart/2005/8/layout/radial4"/>
    <dgm:cxn modelId="{AA6EB746-0FC1-4533-8E40-FB47C5B597D9}" type="presParOf" srcId="{933B6C94-C309-4D8B-94C7-3E3A940AB8FB}" destId="{7EFD1E48-2773-4D1E-BE39-CC276592E333}" srcOrd="9" destOrd="0" presId="urn:microsoft.com/office/officeart/2005/8/layout/radial4"/>
    <dgm:cxn modelId="{7277CFCA-63AE-4B37-BD4C-3C309813C24E}" type="presParOf" srcId="{933B6C94-C309-4D8B-94C7-3E3A940AB8FB}" destId="{1B79B163-71E8-4F3E-BA72-A13A73F6426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9A459-96CF-4ABF-ADBF-F9578F74B757}">
      <dsp:nvSpPr>
        <dsp:cNvPr id="0" name=""/>
        <dsp:cNvSpPr/>
      </dsp:nvSpPr>
      <dsp:spPr>
        <a:xfrm rot="5400000">
          <a:off x="2382311" y="631403"/>
          <a:ext cx="1089512" cy="18129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93F0B-DC23-48F1-920F-65854EC11E74}">
      <dsp:nvSpPr>
        <dsp:cNvPr id="0" name=""/>
        <dsp:cNvSpPr/>
      </dsp:nvSpPr>
      <dsp:spPr>
        <a:xfrm>
          <a:off x="2200445" y="1173077"/>
          <a:ext cx="1636718" cy="14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Cumplimiento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Ejecución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Aplicación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445" y="1173077"/>
        <a:ext cx="1636718" cy="1434679"/>
      </dsp:txXfrm>
    </dsp:sp>
    <dsp:sp modelId="{10C3C7D5-5AC6-460D-B705-C2DB59250C9F}">
      <dsp:nvSpPr>
        <dsp:cNvPr id="0" name=""/>
        <dsp:cNvSpPr/>
      </dsp:nvSpPr>
      <dsp:spPr>
        <a:xfrm>
          <a:off x="3528348" y="497934"/>
          <a:ext cx="308814" cy="308814"/>
        </a:xfrm>
        <a:prstGeom prst="triangle">
          <a:avLst>
            <a:gd name="adj" fmla="val 100000"/>
          </a:avLst>
        </a:prstGeom>
        <a:solidFill>
          <a:schemeClr val="accent5">
            <a:shade val="50000"/>
            <a:hueOff val="221229"/>
            <a:satOff val="-20079"/>
            <a:lumOff val="20621"/>
            <a:alphaOff val="0"/>
          </a:schemeClr>
        </a:solidFill>
        <a:ln w="28575" cap="flat" cmpd="sng" algn="ctr">
          <a:solidFill>
            <a:schemeClr val="accent5">
              <a:shade val="50000"/>
              <a:hueOff val="221229"/>
              <a:satOff val="-20079"/>
              <a:lumOff val="20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431D3-2538-45C2-9EF5-CDA58AA0B9A1}">
      <dsp:nvSpPr>
        <dsp:cNvPr id="0" name=""/>
        <dsp:cNvSpPr/>
      </dsp:nvSpPr>
      <dsp:spPr>
        <a:xfrm rot="5400000">
          <a:off x="4385975" y="135595"/>
          <a:ext cx="1089512" cy="18129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50000"/>
            <a:hueOff val="442459"/>
            <a:satOff val="-40158"/>
            <a:lumOff val="41242"/>
            <a:alphaOff val="0"/>
          </a:schemeClr>
        </a:solidFill>
        <a:ln w="28575" cap="flat" cmpd="sng" algn="ctr">
          <a:solidFill>
            <a:schemeClr val="accent5">
              <a:shade val="50000"/>
              <a:hueOff val="442459"/>
              <a:satOff val="-40158"/>
              <a:lumOff val="4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DE4B0-8DCA-466D-94B0-E59D69D87D21}">
      <dsp:nvSpPr>
        <dsp:cNvPr id="0" name=""/>
        <dsp:cNvSpPr/>
      </dsp:nvSpPr>
      <dsp:spPr>
        <a:xfrm>
          <a:off x="4204108" y="677269"/>
          <a:ext cx="1636718" cy="14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RSE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108" y="677269"/>
        <a:ext cx="1636718" cy="1434679"/>
      </dsp:txXfrm>
    </dsp:sp>
    <dsp:sp modelId="{A3EFB43E-4A04-4817-B72E-DAEBFC7EC7A2}">
      <dsp:nvSpPr>
        <dsp:cNvPr id="0" name=""/>
        <dsp:cNvSpPr/>
      </dsp:nvSpPr>
      <dsp:spPr>
        <a:xfrm>
          <a:off x="5532012" y="2125"/>
          <a:ext cx="308814" cy="308814"/>
        </a:xfrm>
        <a:prstGeom prst="triangle">
          <a:avLst>
            <a:gd name="adj" fmla="val 100000"/>
          </a:avLst>
        </a:prstGeom>
        <a:solidFill>
          <a:schemeClr val="accent5">
            <a:shade val="50000"/>
            <a:hueOff val="442459"/>
            <a:satOff val="-40158"/>
            <a:lumOff val="41242"/>
            <a:alphaOff val="0"/>
          </a:schemeClr>
        </a:solidFill>
        <a:ln w="28575" cap="flat" cmpd="sng" algn="ctr">
          <a:solidFill>
            <a:schemeClr val="accent5">
              <a:shade val="50000"/>
              <a:hueOff val="442459"/>
              <a:satOff val="-40158"/>
              <a:lumOff val="4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B1C6D-33C6-4A84-9935-CD66DD1E5E4C}">
      <dsp:nvSpPr>
        <dsp:cNvPr id="0" name=""/>
        <dsp:cNvSpPr/>
      </dsp:nvSpPr>
      <dsp:spPr>
        <a:xfrm rot="5400000">
          <a:off x="6389638" y="-360213"/>
          <a:ext cx="1089512" cy="18129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50000"/>
            <a:hueOff val="221229"/>
            <a:satOff val="-20079"/>
            <a:lumOff val="20621"/>
            <a:alphaOff val="0"/>
          </a:schemeClr>
        </a:solidFill>
        <a:ln w="28575" cap="flat" cmpd="sng" algn="ctr">
          <a:solidFill>
            <a:schemeClr val="accent5">
              <a:shade val="50000"/>
              <a:hueOff val="221229"/>
              <a:satOff val="-20079"/>
              <a:lumOff val="20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53348-D38C-4203-9EDA-CFEBD2ABC8F6}">
      <dsp:nvSpPr>
        <dsp:cNvPr id="0" name=""/>
        <dsp:cNvSpPr/>
      </dsp:nvSpPr>
      <dsp:spPr>
        <a:xfrm>
          <a:off x="6207771" y="181460"/>
          <a:ext cx="1636718" cy="14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07771" y="181460"/>
        <a:ext cx="1636718" cy="14346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F93C-DC97-424D-B66B-868E6DE9EDDA}">
      <dsp:nvSpPr>
        <dsp:cNvPr id="0" name=""/>
        <dsp:cNvSpPr/>
      </dsp:nvSpPr>
      <dsp:spPr>
        <a:xfrm>
          <a:off x="1665012" y="430082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F76535-1E2A-4090-92E4-96FA5D85B8D3}">
      <dsp:nvSpPr>
        <dsp:cNvPr id="0" name=""/>
        <dsp:cNvSpPr/>
      </dsp:nvSpPr>
      <dsp:spPr>
        <a:xfrm>
          <a:off x="1480790" y="438482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740C-CFCE-4125-96CE-8C1DE625D748}">
      <dsp:nvSpPr>
        <dsp:cNvPr id="0" name=""/>
        <dsp:cNvSpPr/>
      </dsp:nvSpPr>
      <dsp:spPr>
        <a:xfrm>
          <a:off x="1291121" y="4453983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326D2-8581-4F4B-B93D-2E09B6DE4A63}">
      <dsp:nvSpPr>
        <dsp:cNvPr id="0" name=""/>
        <dsp:cNvSpPr/>
      </dsp:nvSpPr>
      <dsp:spPr>
        <a:xfrm>
          <a:off x="1096004" y="4507901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9782C7-92C7-4F14-A922-36E1A345CE43}">
      <dsp:nvSpPr>
        <dsp:cNvPr id="0" name=""/>
        <dsp:cNvSpPr/>
      </dsp:nvSpPr>
      <dsp:spPr>
        <a:xfrm>
          <a:off x="2526199" y="359911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D4E3B7-54B7-4081-9700-5428E2A7E4A1}">
      <dsp:nvSpPr>
        <dsp:cNvPr id="0" name=""/>
        <dsp:cNvSpPr/>
      </dsp:nvSpPr>
      <dsp:spPr>
        <a:xfrm>
          <a:off x="3017457" y="256960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CF561-C01E-49A0-84FE-0230610DF8E7}">
      <dsp:nvSpPr>
        <dsp:cNvPr id="0" name=""/>
        <dsp:cNvSpPr/>
      </dsp:nvSpPr>
      <dsp:spPr>
        <a:xfrm>
          <a:off x="2884738" y="1284967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F78819-C282-4A57-92D1-FEF8E3DC616D}">
      <dsp:nvSpPr>
        <dsp:cNvPr id="0" name=""/>
        <dsp:cNvSpPr/>
      </dsp:nvSpPr>
      <dsp:spPr>
        <a:xfrm>
          <a:off x="3002600" y="120135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5052BE-E793-4AE7-A9B0-57C8981D3DC9}">
      <dsp:nvSpPr>
        <dsp:cNvPr id="0" name=""/>
        <dsp:cNvSpPr/>
      </dsp:nvSpPr>
      <dsp:spPr>
        <a:xfrm>
          <a:off x="3120463" y="1117745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41414D-49A4-4FD1-B23A-7ADD26D135B1}">
      <dsp:nvSpPr>
        <dsp:cNvPr id="0" name=""/>
        <dsp:cNvSpPr/>
      </dsp:nvSpPr>
      <dsp:spPr>
        <a:xfrm>
          <a:off x="3238325" y="120135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0EC40E-C7B7-479D-87C7-FECD1580DFDB}">
      <dsp:nvSpPr>
        <dsp:cNvPr id="0" name=""/>
        <dsp:cNvSpPr/>
      </dsp:nvSpPr>
      <dsp:spPr>
        <a:xfrm>
          <a:off x="3356682" y="1284967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54C2-DF3D-4BA2-A0F8-FAEABDFA5B67}">
      <dsp:nvSpPr>
        <dsp:cNvPr id="0" name=""/>
        <dsp:cNvSpPr/>
      </dsp:nvSpPr>
      <dsp:spPr>
        <a:xfrm>
          <a:off x="3120463" y="1294344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29B3F3-6D83-44BE-82E4-26037AE62A96}">
      <dsp:nvSpPr>
        <dsp:cNvPr id="0" name=""/>
        <dsp:cNvSpPr/>
      </dsp:nvSpPr>
      <dsp:spPr>
        <a:xfrm>
          <a:off x="3120463" y="1470943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67F2EA-2709-4037-8B40-04FB9E9AAFE8}">
      <dsp:nvSpPr>
        <dsp:cNvPr id="0" name=""/>
        <dsp:cNvSpPr/>
      </dsp:nvSpPr>
      <dsp:spPr>
        <a:xfrm>
          <a:off x="721771" y="4863873"/>
          <a:ext cx="2023488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Norma SG21:2008.</a:t>
          </a:r>
          <a:endParaRPr lang="es-ES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1669" y="4893771"/>
        <a:ext cx="1963692" cy="552672"/>
      </dsp:txXfrm>
    </dsp:sp>
    <dsp:sp modelId="{0338A127-0C39-41CA-9007-4EB73197CBB1}">
      <dsp:nvSpPr>
        <dsp:cNvPr id="0" name=""/>
        <dsp:cNvSpPr/>
      </dsp:nvSpPr>
      <dsp:spPr>
        <a:xfrm>
          <a:off x="130821" y="4205625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AC4EC3-1DBE-450D-A9B8-203E4A4A4900}">
      <dsp:nvSpPr>
        <dsp:cNvPr id="0" name=""/>
        <dsp:cNvSpPr/>
      </dsp:nvSpPr>
      <dsp:spPr>
        <a:xfrm>
          <a:off x="2285627" y="4021799"/>
          <a:ext cx="2315922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Población objeto estudio-82%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15525" y="4051697"/>
        <a:ext cx="2256126" cy="552672"/>
      </dsp:txXfrm>
    </dsp:sp>
    <dsp:sp modelId="{E8142268-5E40-4644-B308-4460CE0934E7}">
      <dsp:nvSpPr>
        <dsp:cNvPr id="0" name=""/>
        <dsp:cNvSpPr/>
      </dsp:nvSpPr>
      <dsp:spPr>
        <a:xfrm>
          <a:off x="1728895" y="3629334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4000" r="-34000"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52D940-6664-42FD-8EE6-6A177B4B2CF7}">
      <dsp:nvSpPr>
        <dsp:cNvPr id="0" name=""/>
        <dsp:cNvSpPr/>
      </dsp:nvSpPr>
      <dsp:spPr>
        <a:xfrm>
          <a:off x="2878530" y="3168352"/>
          <a:ext cx="2037713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u="none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Prácticas de RSE esporádicas.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08428" y="3198250"/>
        <a:ext cx="1977917" cy="552672"/>
      </dsp:txXfrm>
    </dsp:sp>
    <dsp:sp modelId="{51780F78-4779-4CFA-ADDA-5ED7F629C902}">
      <dsp:nvSpPr>
        <dsp:cNvPr id="0" name=""/>
        <dsp:cNvSpPr/>
      </dsp:nvSpPr>
      <dsp:spPr>
        <a:xfrm>
          <a:off x="2405918" y="2698551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A1E108-547B-4821-B2F7-02129A217384}">
      <dsp:nvSpPr>
        <dsp:cNvPr id="0" name=""/>
        <dsp:cNvSpPr/>
      </dsp:nvSpPr>
      <dsp:spPr>
        <a:xfrm>
          <a:off x="3201431" y="2038654"/>
          <a:ext cx="1780315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</a:t>
          </a:r>
          <a:r>
            <a:rPr lang="es-ES" sz="1600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GESR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1329" y="2068552"/>
        <a:ext cx="1720519" cy="552672"/>
      </dsp:txXfrm>
    </dsp:sp>
    <dsp:sp modelId="{8F15E14D-0313-43B5-837C-01CC00A36C0A}">
      <dsp:nvSpPr>
        <dsp:cNvPr id="0" name=""/>
        <dsp:cNvSpPr/>
      </dsp:nvSpPr>
      <dsp:spPr>
        <a:xfrm>
          <a:off x="2707945" y="1637906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C2908-46DC-4180-8BF0-32FED16460CB}">
      <dsp:nvSpPr>
        <dsp:cNvPr id="0" name=""/>
        <dsp:cNvSpPr/>
      </dsp:nvSpPr>
      <dsp:spPr>
        <a:xfrm rot="5400000">
          <a:off x="227765" y="2303113"/>
          <a:ext cx="851940" cy="9699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3DC6308-9E56-4DF5-8772-C043A4EA7B23}">
      <dsp:nvSpPr>
        <dsp:cNvPr id="0" name=""/>
        <dsp:cNvSpPr/>
      </dsp:nvSpPr>
      <dsp:spPr>
        <a:xfrm>
          <a:off x="2053" y="1358720"/>
          <a:ext cx="1434165" cy="10038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FITUR – 46%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67" y="1407734"/>
        <a:ext cx="1336137" cy="905841"/>
      </dsp:txXfrm>
    </dsp:sp>
    <dsp:sp modelId="{0111614A-8C00-48DE-8D77-AF01D048DD18}">
      <dsp:nvSpPr>
        <dsp:cNvPr id="0" name=""/>
        <dsp:cNvSpPr/>
      </dsp:nvSpPr>
      <dsp:spPr>
        <a:xfrm>
          <a:off x="1436219" y="1454462"/>
          <a:ext cx="1043075" cy="81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E1A43-30BE-4F8A-9ADC-410B4609A10F}">
      <dsp:nvSpPr>
        <dsp:cNvPr id="0" name=""/>
        <dsp:cNvSpPr/>
      </dsp:nvSpPr>
      <dsp:spPr>
        <a:xfrm rot="5400000">
          <a:off x="1416841" y="3430790"/>
          <a:ext cx="851940" cy="9699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E2C50C9-8EAB-4C0B-BDC7-0833F1E13879}">
      <dsp:nvSpPr>
        <dsp:cNvPr id="0" name=""/>
        <dsp:cNvSpPr/>
      </dsp:nvSpPr>
      <dsp:spPr>
        <a:xfrm>
          <a:off x="1191129" y="2486397"/>
          <a:ext cx="1434165" cy="100386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900" kern="1200" dirty="0"/>
        </a:p>
      </dsp:txBody>
      <dsp:txXfrm>
        <a:off x="1240143" y="2535411"/>
        <a:ext cx="1336137" cy="905841"/>
      </dsp:txXfrm>
    </dsp:sp>
    <dsp:sp modelId="{8A13C5DE-95BF-4967-8D25-3527530B4564}">
      <dsp:nvSpPr>
        <dsp:cNvPr id="0" name=""/>
        <dsp:cNvSpPr/>
      </dsp:nvSpPr>
      <dsp:spPr>
        <a:xfrm>
          <a:off x="2625294" y="2582139"/>
          <a:ext cx="1043075" cy="81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7C082-424F-4539-AFBD-C526D402FA65}">
      <dsp:nvSpPr>
        <dsp:cNvPr id="0" name=""/>
        <dsp:cNvSpPr/>
      </dsp:nvSpPr>
      <dsp:spPr>
        <a:xfrm>
          <a:off x="2380204" y="3614074"/>
          <a:ext cx="1434165" cy="10038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Reducción</a:t>
          </a:r>
          <a:r>
            <a:rPr lang="es-ES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costos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9218" y="3663088"/>
        <a:ext cx="1336137" cy="9058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6B47-093E-4CBD-AE25-0C783AB49829}">
      <dsp:nvSpPr>
        <dsp:cNvPr id="0" name=""/>
        <dsp:cNvSpPr/>
      </dsp:nvSpPr>
      <dsp:spPr>
        <a:xfrm rot="5400000">
          <a:off x="976644" y="818973"/>
          <a:ext cx="1413172" cy="235148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0B79D-D49C-42CF-A207-621F91571B17}">
      <dsp:nvSpPr>
        <dsp:cNvPr id="0" name=""/>
        <dsp:cNvSpPr/>
      </dsp:nvSpPr>
      <dsp:spPr>
        <a:xfrm>
          <a:off x="740751" y="1521561"/>
          <a:ext cx="2122936" cy="186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Gestión empresas turísticas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51" y="1521561"/>
        <a:ext cx="2122936" cy="1860877"/>
      </dsp:txXfrm>
    </dsp:sp>
    <dsp:sp modelId="{14E7ECD9-7C81-4F9E-82F2-711E99F52E55}">
      <dsp:nvSpPr>
        <dsp:cNvPr id="0" name=""/>
        <dsp:cNvSpPr/>
      </dsp:nvSpPr>
      <dsp:spPr>
        <a:xfrm>
          <a:off x="2463133" y="645854"/>
          <a:ext cx="400553" cy="40055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FE27-C941-4443-AB9D-A603F40A4A77}">
      <dsp:nvSpPr>
        <dsp:cNvPr id="0" name=""/>
        <dsp:cNvSpPr/>
      </dsp:nvSpPr>
      <dsp:spPr>
        <a:xfrm rot="5400000">
          <a:off x="3575533" y="175876"/>
          <a:ext cx="1413172" cy="235148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04760-4FB9-45D9-8A60-7D72E17B74D2}">
      <dsp:nvSpPr>
        <dsp:cNvPr id="0" name=""/>
        <dsp:cNvSpPr/>
      </dsp:nvSpPr>
      <dsp:spPr>
        <a:xfrm>
          <a:off x="3339639" y="878464"/>
          <a:ext cx="2122936" cy="186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Impulso en la RSE – Alta dirección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9639" y="878464"/>
        <a:ext cx="2122936" cy="1860877"/>
      </dsp:txXfrm>
    </dsp:sp>
    <dsp:sp modelId="{3C70BD36-2DD6-438F-92D1-F21114EF9A5C}">
      <dsp:nvSpPr>
        <dsp:cNvPr id="0" name=""/>
        <dsp:cNvSpPr/>
      </dsp:nvSpPr>
      <dsp:spPr>
        <a:xfrm>
          <a:off x="5062021" y="2757"/>
          <a:ext cx="400553" cy="40055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626E9-A2F9-4E44-A089-BBF5FB664D8B}">
      <dsp:nvSpPr>
        <dsp:cNvPr id="0" name=""/>
        <dsp:cNvSpPr/>
      </dsp:nvSpPr>
      <dsp:spPr>
        <a:xfrm rot="5400000">
          <a:off x="6174422" y="-467221"/>
          <a:ext cx="1413172" cy="235148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5A36F-2E01-468A-95F6-B6C455341671}">
      <dsp:nvSpPr>
        <dsp:cNvPr id="0" name=""/>
        <dsp:cNvSpPr/>
      </dsp:nvSpPr>
      <dsp:spPr>
        <a:xfrm>
          <a:off x="5938528" y="235366"/>
          <a:ext cx="2122936" cy="186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25,2 %</a:t>
          </a:r>
          <a:endParaRPr lang="es-E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8528" y="235366"/>
        <a:ext cx="2122936" cy="18608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D6B47-093E-4CBD-AE25-0C783AB49829}">
      <dsp:nvSpPr>
        <dsp:cNvPr id="0" name=""/>
        <dsp:cNvSpPr/>
      </dsp:nvSpPr>
      <dsp:spPr>
        <a:xfrm rot="5400000">
          <a:off x="976644" y="818973"/>
          <a:ext cx="1413172" cy="235148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0B79D-D49C-42CF-A207-621F91571B17}">
      <dsp:nvSpPr>
        <dsp:cNvPr id="0" name=""/>
        <dsp:cNvSpPr/>
      </dsp:nvSpPr>
      <dsp:spPr>
        <a:xfrm>
          <a:off x="740751" y="1521561"/>
          <a:ext cx="2122936" cy="186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Acciones</a:t>
          </a:r>
          <a:r>
            <a:rPr lang="es-ES" sz="18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 RSE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51" y="1521561"/>
        <a:ext cx="2122936" cy="1860877"/>
      </dsp:txXfrm>
    </dsp:sp>
    <dsp:sp modelId="{14E7ECD9-7C81-4F9E-82F2-711E99F52E55}">
      <dsp:nvSpPr>
        <dsp:cNvPr id="0" name=""/>
        <dsp:cNvSpPr/>
      </dsp:nvSpPr>
      <dsp:spPr>
        <a:xfrm>
          <a:off x="2463133" y="645854"/>
          <a:ext cx="400553" cy="40055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FE27-C941-4443-AB9D-A603F40A4A77}">
      <dsp:nvSpPr>
        <dsp:cNvPr id="0" name=""/>
        <dsp:cNvSpPr/>
      </dsp:nvSpPr>
      <dsp:spPr>
        <a:xfrm rot="5400000">
          <a:off x="3575533" y="175876"/>
          <a:ext cx="1413172" cy="235148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04760-4FB9-45D9-8A60-7D72E17B74D2}">
      <dsp:nvSpPr>
        <dsp:cNvPr id="0" name=""/>
        <dsp:cNvSpPr/>
      </dsp:nvSpPr>
      <dsp:spPr>
        <a:xfrm>
          <a:off x="3339639" y="878464"/>
          <a:ext cx="2122936" cy="186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Trabajo</a:t>
          </a:r>
          <a:r>
            <a:rPr lang="es-ES" sz="18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en conjunto desarrollo e implementación de la RSE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9639" y="878464"/>
        <a:ext cx="2122936" cy="1860877"/>
      </dsp:txXfrm>
    </dsp:sp>
    <dsp:sp modelId="{3C70BD36-2DD6-438F-92D1-F21114EF9A5C}">
      <dsp:nvSpPr>
        <dsp:cNvPr id="0" name=""/>
        <dsp:cNvSpPr/>
      </dsp:nvSpPr>
      <dsp:spPr>
        <a:xfrm>
          <a:off x="5062021" y="2757"/>
          <a:ext cx="400553" cy="400553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626E9-A2F9-4E44-A089-BBF5FB664D8B}">
      <dsp:nvSpPr>
        <dsp:cNvPr id="0" name=""/>
        <dsp:cNvSpPr/>
      </dsp:nvSpPr>
      <dsp:spPr>
        <a:xfrm rot="5400000">
          <a:off x="6174422" y="-467221"/>
          <a:ext cx="1413172" cy="235148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5A36F-2E01-468A-95F6-B6C455341671}">
      <dsp:nvSpPr>
        <dsp:cNvPr id="0" name=""/>
        <dsp:cNvSpPr/>
      </dsp:nvSpPr>
      <dsp:spPr>
        <a:xfrm>
          <a:off x="5938528" y="235366"/>
          <a:ext cx="2122936" cy="186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Integrar los grupos de interés</a:t>
          </a:r>
          <a:endParaRPr lang="es-E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8528" y="235366"/>
        <a:ext cx="2122936" cy="18608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F93C-DC97-424D-B66B-868E6DE9EDDA}">
      <dsp:nvSpPr>
        <dsp:cNvPr id="0" name=""/>
        <dsp:cNvSpPr/>
      </dsp:nvSpPr>
      <dsp:spPr>
        <a:xfrm>
          <a:off x="1665012" y="430082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F76535-1E2A-4090-92E4-96FA5D85B8D3}">
      <dsp:nvSpPr>
        <dsp:cNvPr id="0" name=""/>
        <dsp:cNvSpPr/>
      </dsp:nvSpPr>
      <dsp:spPr>
        <a:xfrm>
          <a:off x="1480790" y="438482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740C-CFCE-4125-96CE-8C1DE625D748}">
      <dsp:nvSpPr>
        <dsp:cNvPr id="0" name=""/>
        <dsp:cNvSpPr/>
      </dsp:nvSpPr>
      <dsp:spPr>
        <a:xfrm>
          <a:off x="1291121" y="4453983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326D2-8581-4F4B-B93D-2E09B6DE4A63}">
      <dsp:nvSpPr>
        <dsp:cNvPr id="0" name=""/>
        <dsp:cNvSpPr/>
      </dsp:nvSpPr>
      <dsp:spPr>
        <a:xfrm>
          <a:off x="1096004" y="4507901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9782C7-92C7-4F14-A922-36E1A345CE43}">
      <dsp:nvSpPr>
        <dsp:cNvPr id="0" name=""/>
        <dsp:cNvSpPr/>
      </dsp:nvSpPr>
      <dsp:spPr>
        <a:xfrm>
          <a:off x="2526199" y="359911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D4E3B7-54B7-4081-9700-5428E2A7E4A1}">
      <dsp:nvSpPr>
        <dsp:cNvPr id="0" name=""/>
        <dsp:cNvSpPr/>
      </dsp:nvSpPr>
      <dsp:spPr>
        <a:xfrm>
          <a:off x="3017457" y="256960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CF561-C01E-49A0-84FE-0230610DF8E7}">
      <dsp:nvSpPr>
        <dsp:cNvPr id="0" name=""/>
        <dsp:cNvSpPr/>
      </dsp:nvSpPr>
      <dsp:spPr>
        <a:xfrm>
          <a:off x="2884738" y="1284967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F78819-C282-4A57-92D1-FEF8E3DC616D}">
      <dsp:nvSpPr>
        <dsp:cNvPr id="0" name=""/>
        <dsp:cNvSpPr/>
      </dsp:nvSpPr>
      <dsp:spPr>
        <a:xfrm>
          <a:off x="3002600" y="120135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5052BE-E793-4AE7-A9B0-57C8981D3DC9}">
      <dsp:nvSpPr>
        <dsp:cNvPr id="0" name=""/>
        <dsp:cNvSpPr/>
      </dsp:nvSpPr>
      <dsp:spPr>
        <a:xfrm>
          <a:off x="3120463" y="1117745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41414D-49A4-4FD1-B23A-7ADD26D135B1}">
      <dsp:nvSpPr>
        <dsp:cNvPr id="0" name=""/>
        <dsp:cNvSpPr/>
      </dsp:nvSpPr>
      <dsp:spPr>
        <a:xfrm>
          <a:off x="3238325" y="120135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0EC40E-C7B7-479D-87C7-FECD1580DFDB}">
      <dsp:nvSpPr>
        <dsp:cNvPr id="0" name=""/>
        <dsp:cNvSpPr/>
      </dsp:nvSpPr>
      <dsp:spPr>
        <a:xfrm>
          <a:off x="3356682" y="1284967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54C2-DF3D-4BA2-A0F8-FAEABDFA5B67}">
      <dsp:nvSpPr>
        <dsp:cNvPr id="0" name=""/>
        <dsp:cNvSpPr/>
      </dsp:nvSpPr>
      <dsp:spPr>
        <a:xfrm>
          <a:off x="3120463" y="1294344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29B3F3-6D83-44BE-82E4-26037AE62A96}">
      <dsp:nvSpPr>
        <dsp:cNvPr id="0" name=""/>
        <dsp:cNvSpPr/>
      </dsp:nvSpPr>
      <dsp:spPr>
        <a:xfrm>
          <a:off x="3120463" y="1470943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67F2EA-2709-4037-8B40-04FB9E9AAFE8}">
      <dsp:nvSpPr>
        <dsp:cNvPr id="0" name=""/>
        <dsp:cNvSpPr/>
      </dsp:nvSpPr>
      <dsp:spPr>
        <a:xfrm>
          <a:off x="1440163" y="5472608"/>
          <a:ext cx="2023488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Trabajo en practicas de RSE</a:t>
          </a:r>
          <a:r>
            <a:rPr lang="es-ES" sz="16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endParaRPr lang="es-ES" sz="16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470061" y="5502506"/>
        <a:ext cx="1963692" cy="552672"/>
      </dsp:txXfrm>
    </dsp:sp>
    <dsp:sp modelId="{0338A127-0C39-41CA-9007-4EB73197CBB1}">
      <dsp:nvSpPr>
        <dsp:cNvPr id="0" name=""/>
        <dsp:cNvSpPr/>
      </dsp:nvSpPr>
      <dsp:spPr>
        <a:xfrm>
          <a:off x="908562" y="4608516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AC4EC3-1DBE-450D-A9B8-203E4A4A4900}">
      <dsp:nvSpPr>
        <dsp:cNvPr id="0" name=""/>
        <dsp:cNvSpPr/>
      </dsp:nvSpPr>
      <dsp:spPr>
        <a:xfrm>
          <a:off x="2285627" y="4021799"/>
          <a:ext cx="2315922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Participantes de la industria – 93,53%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15525" y="4051697"/>
        <a:ext cx="2256126" cy="552672"/>
      </dsp:txXfrm>
    </dsp:sp>
    <dsp:sp modelId="{E8142268-5E40-4644-B308-4460CE0934E7}">
      <dsp:nvSpPr>
        <dsp:cNvPr id="0" name=""/>
        <dsp:cNvSpPr/>
      </dsp:nvSpPr>
      <dsp:spPr>
        <a:xfrm>
          <a:off x="1728895" y="3629334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52D940-6664-42FD-8EE6-6A177B4B2CF7}">
      <dsp:nvSpPr>
        <dsp:cNvPr id="0" name=""/>
        <dsp:cNvSpPr/>
      </dsp:nvSpPr>
      <dsp:spPr>
        <a:xfrm>
          <a:off x="2878530" y="3168352"/>
          <a:ext cx="2037713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Interés de agrupar a los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stakeholders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08428" y="3198250"/>
        <a:ext cx="1977917" cy="552672"/>
      </dsp:txXfrm>
    </dsp:sp>
    <dsp:sp modelId="{51780F78-4779-4CFA-ADDA-5ED7F629C902}">
      <dsp:nvSpPr>
        <dsp:cNvPr id="0" name=""/>
        <dsp:cNvSpPr/>
      </dsp:nvSpPr>
      <dsp:spPr>
        <a:xfrm>
          <a:off x="2405918" y="2698551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A1E108-547B-4821-B2F7-02129A217384}">
      <dsp:nvSpPr>
        <dsp:cNvPr id="0" name=""/>
        <dsp:cNvSpPr/>
      </dsp:nvSpPr>
      <dsp:spPr>
        <a:xfrm>
          <a:off x="3240367" y="2016224"/>
          <a:ext cx="1780315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Incursión de la RSE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70265" y="2046122"/>
        <a:ext cx="1720519" cy="552672"/>
      </dsp:txXfrm>
    </dsp:sp>
    <dsp:sp modelId="{8F15E14D-0313-43B5-837C-01CC00A36C0A}">
      <dsp:nvSpPr>
        <dsp:cNvPr id="0" name=""/>
        <dsp:cNvSpPr/>
      </dsp:nvSpPr>
      <dsp:spPr>
        <a:xfrm>
          <a:off x="2707945" y="1637906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F93C-DC97-424D-B66B-868E6DE9EDDA}">
      <dsp:nvSpPr>
        <dsp:cNvPr id="0" name=""/>
        <dsp:cNvSpPr/>
      </dsp:nvSpPr>
      <dsp:spPr>
        <a:xfrm>
          <a:off x="1665012" y="469692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F76535-1E2A-4090-92E4-96FA5D85B8D3}">
      <dsp:nvSpPr>
        <dsp:cNvPr id="0" name=""/>
        <dsp:cNvSpPr/>
      </dsp:nvSpPr>
      <dsp:spPr>
        <a:xfrm>
          <a:off x="1480790" y="4780930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740C-CFCE-4125-96CE-8C1DE625D748}">
      <dsp:nvSpPr>
        <dsp:cNvPr id="0" name=""/>
        <dsp:cNvSpPr/>
      </dsp:nvSpPr>
      <dsp:spPr>
        <a:xfrm>
          <a:off x="1291121" y="4850085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326D2-8581-4F4B-B93D-2E09B6DE4A63}">
      <dsp:nvSpPr>
        <dsp:cNvPr id="0" name=""/>
        <dsp:cNvSpPr/>
      </dsp:nvSpPr>
      <dsp:spPr>
        <a:xfrm>
          <a:off x="1096004" y="4904003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9782C7-92C7-4F14-A922-36E1A345CE43}">
      <dsp:nvSpPr>
        <dsp:cNvPr id="0" name=""/>
        <dsp:cNvSpPr/>
      </dsp:nvSpPr>
      <dsp:spPr>
        <a:xfrm>
          <a:off x="2526199" y="3995220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D4E3B7-54B7-4081-9700-5428E2A7E4A1}">
      <dsp:nvSpPr>
        <dsp:cNvPr id="0" name=""/>
        <dsp:cNvSpPr/>
      </dsp:nvSpPr>
      <dsp:spPr>
        <a:xfrm>
          <a:off x="3017457" y="2965710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CF561-C01E-49A0-84FE-0230610DF8E7}">
      <dsp:nvSpPr>
        <dsp:cNvPr id="0" name=""/>
        <dsp:cNvSpPr/>
      </dsp:nvSpPr>
      <dsp:spPr>
        <a:xfrm>
          <a:off x="2884738" y="1681069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F78819-C282-4A57-92D1-FEF8E3DC616D}">
      <dsp:nvSpPr>
        <dsp:cNvPr id="0" name=""/>
        <dsp:cNvSpPr/>
      </dsp:nvSpPr>
      <dsp:spPr>
        <a:xfrm>
          <a:off x="3002600" y="159745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5052BE-E793-4AE7-A9B0-57C8981D3DC9}">
      <dsp:nvSpPr>
        <dsp:cNvPr id="0" name=""/>
        <dsp:cNvSpPr/>
      </dsp:nvSpPr>
      <dsp:spPr>
        <a:xfrm>
          <a:off x="3120463" y="1513847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41414D-49A4-4FD1-B23A-7ADD26D135B1}">
      <dsp:nvSpPr>
        <dsp:cNvPr id="0" name=""/>
        <dsp:cNvSpPr/>
      </dsp:nvSpPr>
      <dsp:spPr>
        <a:xfrm>
          <a:off x="3238325" y="1597458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0EC40E-C7B7-479D-87C7-FECD1580DFDB}">
      <dsp:nvSpPr>
        <dsp:cNvPr id="0" name=""/>
        <dsp:cNvSpPr/>
      </dsp:nvSpPr>
      <dsp:spPr>
        <a:xfrm>
          <a:off x="3356682" y="1681069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54C2-DF3D-4BA2-A0F8-FAEABDFA5B67}">
      <dsp:nvSpPr>
        <dsp:cNvPr id="0" name=""/>
        <dsp:cNvSpPr/>
      </dsp:nvSpPr>
      <dsp:spPr>
        <a:xfrm>
          <a:off x="3120463" y="1690446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29B3F3-6D83-44BE-82E4-26037AE62A96}">
      <dsp:nvSpPr>
        <dsp:cNvPr id="0" name=""/>
        <dsp:cNvSpPr/>
      </dsp:nvSpPr>
      <dsp:spPr>
        <a:xfrm>
          <a:off x="3120463" y="1867045"/>
          <a:ext cx="82701" cy="82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67F2EA-2709-4037-8B40-04FB9E9AAFE8}">
      <dsp:nvSpPr>
        <dsp:cNvPr id="0" name=""/>
        <dsp:cNvSpPr/>
      </dsp:nvSpPr>
      <dsp:spPr>
        <a:xfrm>
          <a:off x="272294" y="5724694"/>
          <a:ext cx="2023488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Actividades RSE – entorno ambiental.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2192" y="5754592"/>
        <a:ext cx="1963692" cy="552672"/>
      </dsp:txXfrm>
    </dsp:sp>
    <dsp:sp modelId="{0338A127-0C39-41CA-9007-4EB73197CBB1}">
      <dsp:nvSpPr>
        <dsp:cNvPr id="0" name=""/>
        <dsp:cNvSpPr/>
      </dsp:nvSpPr>
      <dsp:spPr>
        <a:xfrm>
          <a:off x="756590" y="4869160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AC4EC3-1DBE-450D-A9B8-203E4A4A4900}">
      <dsp:nvSpPr>
        <dsp:cNvPr id="0" name=""/>
        <dsp:cNvSpPr/>
      </dsp:nvSpPr>
      <dsp:spPr>
        <a:xfrm>
          <a:off x="2160240" y="4932608"/>
          <a:ext cx="2315922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Cuidado y preservación ambiental – 88%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90138" y="4962506"/>
        <a:ext cx="2256126" cy="552672"/>
      </dsp:txXfrm>
    </dsp:sp>
    <dsp:sp modelId="{E8142268-5E40-4644-B308-4460CE0934E7}">
      <dsp:nvSpPr>
        <dsp:cNvPr id="0" name=""/>
        <dsp:cNvSpPr/>
      </dsp:nvSpPr>
      <dsp:spPr>
        <a:xfrm>
          <a:off x="1728895" y="4025436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52D940-6664-42FD-8EE6-6A177B4B2CF7}">
      <dsp:nvSpPr>
        <dsp:cNvPr id="0" name=""/>
        <dsp:cNvSpPr/>
      </dsp:nvSpPr>
      <dsp:spPr>
        <a:xfrm>
          <a:off x="3168356" y="3276420"/>
          <a:ext cx="1925286" cy="1403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Reciclaje-manejo desechos sólidos- energías alternativas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6882" y="3344946"/>
        <a:ext cx="1788234" cy="1266705"/>
      </dsp:txXfrm>
    </dsp:sp>
    <dsp:sp modelId="{51780F78-4779-4CFA-ADDA-5ED7F629C902}">
      <dsp:nvSpPr>
        <dsp:cNvPr id="0" name=""/>
        <dsp:cNvSpPr/>
      </dsp:nvSpPr>
      <dsp:spPr>
        <a:xfrm>
          <a:off x="2405918" y="3094653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A1E108-547B-4821-B2F7-02129A217384}">
      <dsp:nvSpPr>
        <dsp:cNvPr id="0" name=""/>
        <dsp:cNvSpPr/>
      </dsp:nvSpPr>
      <dsp:spPr>
        <a:xfrm>
          <a:off x="3332252" y="2232249"/>
          <a:ext cx="1780315" cy="6124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683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Indicadores</a:t>
          </a:r>
          <a:r>
            <a:rPr lang="es-ES" sz="1600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ambientales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62150" y="2262147"/>
        <a:ext cx="1720519" cy="552672"/>
      </dsp:txXfrm>
    </dsp:sp>
    <dsp:sp modelId="{8F15E14D-0313-43B5-837C-01CC00A36C0A}">
      <dsp:nvSpPr>
        <dsp:cNvPr id="0" name=""/>
        <dsp:cNvSpPr/>
      </dsp:nvSpPr>
      <dsp:spPr>
        <a:xfrm>
          <a:off x="2707945" y="2034008"/>
          <a:ext cx="825531" cy="82556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D422-483E-4D24-9370-BAA46ECC057C}">
      <dsp:nvSpPr>
        <dsp:cNvPr id="0" name=""/>
        <dsp:cNvSpPr/>
      </dsp:nvSpPr>
      <dsp:spPr>
        <a:xfrm rot="5400000">
          <a:off x="344589" y="1073386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2677-9AAF-4DC7-8560-AF25837D63A0}">
      <dsp:nvSpPr>
        <dsp:cNvPr id="0" name=""/>
        <dsp:cNvSpPr/>
      </dsp:nvSpPr>
      <dsp:spPr>
        <a:xfrm>
          <a:off x="172361" y="1586354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Entorno social- limitantes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361" y="1586354"/>
        <a:ext cx="1549979" cy="1358647"/>
      </dsp:txXfrm>
    </dsp:sp>
    <dsp:sp modelId="{5607D41D-3B35-40AB-8BAE-697E857EECEC}">
      <dsp:nvSpPr>
        <dsp:cNvPr id="0" name=""/>
        <dsp:cNvSpPr/>
      </dsp:nvSpPr>
      <dsp:spPr>
        <a:xfrm>
          <a:off x="1429891" y="946990"/>
          <a:ext cx="292448" cy="2924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B8802-8BFC-4539-B677-74FD451B887B}">
      <dsp:nvSpPr>
        <dsp:cNvPr id="0" name=""/>
        <dsp:cNvSpPr/>
      </dsp:nvSpPr>
      <dsp:spPr>
        <a:xfrm rot="5400000">
          <a:off x="2242066" y="603854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43767-59C2-4B8F-8A26-6AEA9D15B11F}">
      <dsp:nvSpPr>
        <dsp:cNvPr id="0" name=""/>
        <dsp:cNvSpPr/>
      </dsp:nvSpPr>
      <dsp:spPr>
        <a:xfrm>
          <a:off x="2069838" y="1116821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Negativa comunidad relacionarse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9838" y="1116821"/>
        <a:ext cx="1549979" cy="1358647"/>
      </dsp:txXfrm>
    </dsp:sp>
    <dsp:sp modelId="{AE9FBDE1-DF32-4655-BB38-D40CCCCF3F9B}">
      <dsp:nvSpPr>
        <dsp:cNvPr id="0" name=""/>
        <dsp:cNvSpPr/>
      </dsp:nvSpPr>
      <dsp:spPr>
        <a:xfrm>
          <a:off x="3327368" y="477458"/>
          <a:ext cx="292448" cy="2924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24A7A-4456-4910-8EB4-75F2E5F022AA}">
      <dsp:nvSpPr>
        <dsp:cNvPr id="0" name=""/>
        <dsp:cNvSpPr/>
      </dsp:nvSpPr>
      <dsp:spPr>
        <a:xfrm rot="5400000">
          <a:off x="4139543" y="134321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AA96-AE5C-45FE-9C6F-A55E29A2BC59}">
      <dsp:nvSpPr>
        <dsp:cNvPr id="0" name=""/>
        <dsp:cNvSpPr/>
      </dsp:nvSpPr>
      <dsp:spPr>
        <a:xfrm>
          <a:off x="3967315" y="647289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Trabajo crecimiento personal y económico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7315" y="647289"/>
        <a:ext cx="1549979" cy="1358647"/>
      </dsp:txXfrm>
    </dsp:sp>
    <dsp:sp modelId="{CBE1AF85-7E46-401E-9B98-4588CA7E583F}">
      <dsp:nvSpPr>
        <dsp:cNvPr id="0" name=""/>
        <dsp:cNvSpPr/>
      </dsp:nvSpPr>
      <dsp:spPr>
        <a:xfrm>
          <a:off x="5224845" y="7925"/>
          <a:ext cx="292448" cy="2924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DB49-708B-4C76-9D9A-9917485CABC8}">
      <dsp:nvSpPr>
        <dsp:cNvPr id="0" name=""/>
        <dsp:cNvSpPr/>
      </dsp:nvSpPr>
      <dsp:spPr>
        <a:xfrm rot="5400000">
          <a:off x="6037020" y="-335210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608E8-5480-47E7-9908-C3360B6EA6A0}">
      <dsp:nvSpPr>
        <dsp:cNvPr id="0" name=""/>
        <dsp:cNvSpPr/>
      </dsp:nvSpPr>
      <dsp:spPr>
        <a:xfrm>
          <a:off x="5864792" y="177756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Relaciones nula e inexistentes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4792" y="177756"/>
        <a:ext cx="1549979" cy="1358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D422-483E-4D24-9370-BAA46ECC057C}">
      <dsp:nvSpPr>
        <dsp:cNvPr id="0" name=""/>
        <dsp:cNvSpPr/>
      </dsp:nvSpPr>
      <dsp:spPr>
        <a:xfrm rot="5400000">
          <a:off x="344589" y="1073386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2677-9AAF-4DC7-8560-AF25837D63A0}">
      <dsp:nvSpPr>
        <dsp:cNvPr id="0" name=""/>
        <dsp:cNvSpPr/>
      </dsp:nvSpPr>
      <dsp:spPr>
        <a:xfrm>
          <a:off x="172361" y="1586354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Implementar RSE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361" y="1586354"/>
        <a:ext cx="1549979" cy="1358647"/>
      </dsp:txXfrm>
    </dsp:sp>
    <dsp:sp modelId="{5607D41D-3B35-40AB-8BAE-697E857EECEC}">
      <dsp:nvSpPr>
        <dsp:cNvPr id="0" name=""/>
        <dsp:cNvSpPr/>
      </dsp:nvSpPr>
      <dsp:spPr>
        <a:xfrm>
          <a:off x="1429891" y="946990"/>
          <a:ext cx="292448" cy="2924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B8802-8BFC-4539-B677-74FD451B887B}">
      <dsp:nvSpPr>
        <dsp:cNvPr id="0" name=""/>
        <dsp:cNvSpPr/>
      </dsp:nvSpPr>
      <dsp:spPr>
        <a:xfrm rot="5400000">
          <a:off x="2242066" y="603854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43767-59C2-4B8F-8A26-6AEA9D15B11F}">
      <dsp:nvSpPr>
        <dsp:cNvPr id="0" name=""/>
        <dsp:cNvSpPr/>
      </dsp:nvSpPr>
      <dsp:spPr>
        <a:xfrm>
          <a:off x="2069838" y="1116821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Valor, importancia y aporte de la RSE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9838" y="1116821"/>
        <a:ext cx="1549979" cy="1358647"/>
      </dsp:txXfrm>
    </dsp:sp>
    <dsp:sp modelId="{AE9FBDE1-DF32-4655-BB38-D40CCCCF3F9B}">
      <dsp:nvSpPr>
        <dsp:cNvPr id="0" name=""/>
        <dsp:cNvSpPr/>
      </dsp:nvSpPr>
      <dsp:spPr>
        <a:xfrm>
          <a:off x="3327368" y="477458"/>
          <a:ext cx="292448" cy="2924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24A7A-4456-4910-8EB4-75F2E5F022AA}">
      <dsp:nvSpPr>
        <dsp:cNvPr id="0" name=""/>
        <dsp:cNvSpPr/>
      </dsp:nvSpPr>
      <dsp:spPr>
        <a:xfrm rot="5400000">
          <a:off x="4139543" y="134321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AAA96-AE5C-45FE-9C6F-A55E29A2BC59}">
      <dsp:nvSpPr>
        <dsp:cNvPr id="0" name=""/>
        <dsp:cNvSpPr/>
      </dsp:nvSpPr>
      <dsp:spPr>
        <a:xfrm>
          <a:off x="3967315" y="647289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Limitante capacidad económica.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7315" y="647289"/>
        <a:ext cx="1549979" cy="1358647"/>
      </dsp:txXfrm>
    </dsp:sp>
    <dsp:sp modelId="{CBE1AF85-7E46-401E-9B98-4588CA7E583F}">
      <dsp:nvSpPr>
        <dsp:cNvPr id="0" name=""/>
        <dsp:cNvSpPr/>
      </dsp:nvSpPr>
      <dsp:spPr>
        <a:xfrm>
          <a:off x="5224845" y="7925"/>
          <a:ext cx="292448" cy="2924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DB49-708B-4C76-9D9A-9917485CABC8}">
      <dsp:nvSpPr>
        <dsp:cNvPr id="0" name=""/>
        <dsp:cNvSpPr/>
      </dsp:nvSpPr>
      <dsp:spPr>
        <a:xfrm rot="5400000">
          <a:off x="6037020" y="-335210"/>
          <a:ext cx="1031772" cy="171684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608E8-5480-47E7-9908-C3360B6EA6A0}">
      <dsp:nvSpPr>
        <dsp:cNvPr id="0" name=""/>
        <dsp:cNvSpPr/>
      </dsp:nvSpPr>
      <dsp:spPr>
        <a:xfrm>
          <a:off x="5864792" y="177756"/>
          <a:ext cx="1549979" cy="135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Gasto de tiempo, dinero y recursos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4792" y="177756"/>
        <a:ext cx="1549979" cy="13586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F93C-DC97-424D-B66B-868E6DE9EDDA}">
      <dsp:nvSpPr>
        <dsp:cNvPr id="0" name=""/>
        <dsp:cNvSpPr/>
      </dsp:nvSpPr>
      <dsp:spPr>
        <a:xfrm>
          <a:off x="1830955" y="4313770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F76535-1E2A-4090-92E4-96FA5D85B8D3}">
      <dsp:nvSpPr>
        <dsp:cNvPr id="0" name=""/>
        <dsp:cNvSpPr/>
      </dsp:nvSpPr>
      <dsp:spPr>
        <a:xfrm>
          <a:off x="1628373" y="4406144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740C-CFCE-4125-96CE-8C1DE625D748}">
      <dsp:nvSpPr>
        <dsp:cNvPr id="0" name=""/>
        <dsp:cNvSpPr/>
      </dsp:nvSpPr>
      <dsp:spPr>
        <a:xfrm>
          <a:off x="1419800" y="4482192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326D2-8581-4F4B-B93D-2E09B6DE4A63}">
      <dsp:nvSpPr>
        <dsp:cNvPr id="0" name=""/>
        <dsp:cNvSpPr/>
      </dsp:nvSpPr>
      <dsp:spPr>
        <a:xfrm>
          <a:off x="1205237" y="4541483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9782C7-92C7-4F14-A922-36E1A345CE43}">
      <dsp:nvSpPr>
        <dsp:cNvPr id="0" name=""/>
        <dsp:cNvSpPr/>
      </dsp:nvSpPr>
      <dsp:spPr>
        <a:xfrm>
          <a:off x="2777972" y="3542127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D4E3B7-54B7-4081-9700-5428E2A7E4A1}">
      <dsp:nvSpPr>
        <dsp:cNvPr id="0" name=""/>
        <dsp:cNvSpPr/>
      </dsp:nvSpPr>
      <dsp:spPr>
        <a:xfrm>
          <a:off x="3318191" y="2410011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CF561-C01E-49A0-84FE-0230610DF8E7}">
      <dsp:nvSpPr>
        <dsp:cNvPr id="0" name=""/>
        <dsp:cNvSpPr/>
      </dsp:nvSpPr>
      <dsp:spPr>
        <a:xfrm>
          <a:off x="3172245" y="997336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F78819-C282-4A57-92D1-FEF8E3DC616D}">
      <dsp:nvSpPr>
        <dsp:cNvPr id="0" name=""/>
        <dsp:cNvSpPr/>
      </dsp:nvSpPr>
      <dsp:spPr>
        <a:xfrm>
          <a:off x="3301854" y="905392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5052BE-E793-4AE7-A9B0-57C8981D3DC9}">
      <dsp:nvSpPr>
        <dsp:cNvPr id="0" name=""/>
        <dsp:cNvSpPr/>
      </dsp:nvSpPr>
      <dsp:spPr>
        <a:xfrm>
          <a:off x="3431463" y="813448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41414D-49A4-4FD1-B23A-7ADD26D135B1}">
      <dsp:nvSpPr>
        <dsp:cNvPr id="0" name=""/>
        <dsp:cNvSpPr/>
      </dsp:nvSpPr>
      <dsp:spPr>
        <a:xfrm>
          <a:off x="3561072" y="905392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0EC40E-C7B7-479D-87C7-FECD1580DFDB}">
      <dsp:nvSpPr>
        <dsp:cNvPr id="0" name=""/>
        <dsp:cNvSpPr/>
      </dsp:nvSpPr>
      <dsp:spPr>
        <a:xfrm>
          <a:off x="3691226" y="997336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54C2-DF3D-4BA2-A0F8-FAEABDFA5B67}">
      <dsp:nvSpPr>
        <dsp:cNvPr id="0" name=""/>
        <dsp:cNvSpPr/>
      </dsp:nvSpPr>
      <dsp:spPr>
        <a:xfrm>
          <a:off x="3431463" y="1007648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29B3F3-6D83-44BE-82E4-26037AE62A96}">
      <dsp:nvSpPr>
        <dsp:cNvPr id="0" name=""/>
        <dsp:cNvSpPr/>
      </dsp:nvSpPr>
      <dsp:spPr>
        <a:xfrm>
          <a:off x="3431463" y="1201848"/>
          <a:ext cx="90944" cy="909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67F2EA-2709-4037-8B40-04FB9E9AAFE8}">
      <dsp:nvSpPr>
        <dsp:cNvPr id="0" name=""/>
        <dsp:cNvSpPr/>
      </dsp:nvSpPr>
      <dsp:spPr>
        <a:xfrm>
          <a:off x="1583697" y="5463219"/>
          <a:ext cx="2225158" cy="6735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39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RSE - Voluntario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16575" y="5496097"/>
        <a:ext cx="2159402" cy="607753"/>
      </dsp:txXfrm>
    </dsp:sp>
    <dsp:sp modelId="{0338A127-0C39-41CA-9007-4EB73197CBB1}">
      <dsp:nvSpPr>
        <dsp:cNvPr id="0" name=""/>
        <dsp:cNvSpPr/>
      </dsp:nvSpPr>
      <dsp:spPr>
        <a:xfrm>
          <a:off x="999114" y="4652126"/>
          <a:ext cx="907807" cy="9078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AC4EC3-1DBE-450D-A9B8-203E4A4A4900}">
      <dsp:nvSpPr>
        <dsp:cNvPr id="0" name=""/>
        <dsp:cNvSpPr/>
      </dsp:nvSpPr>
      <dsp:spPr>
        <a:xfrm>
          <a:off x="2454731" y="4414570"/>
          <a:ext cx="2546738" cy="6735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39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 buscan certificaciones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87609" y="4447448"/>
        <a:ext cx="2480982" cy="607753"/>
      </dsp:txXfrm>
    </dsp:sp>
    <dsp:sp modelId="{E8142268-5E40-4644-B308-4460CE0934E7}">
      <dsp:nvSpPr>
        <dsp:cNvPr id="0" name=""/>
        <dsp:cNvSpPr/>
      </dsp:nvSpPr>
      <dsp:spPr>
        <a:xfrm>
          <a:off x="1901205" y="3575354"/>
          <a:ext cx="907807" cy="9078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52D940-6664-42FD-8EE6-6A177B4B2CF7}">
      <dsp:nvSpPr>
        <dsp:cNvPr id="0" name=""/>
        <dsp:cNvSpPr/>
      </dsp:nvSpPr>
      <dsp:spPr>
        <a:xfrm>
          <a:off x="3165418" y="3068429"/>
          <a:ext cx="2240801" cy="6735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39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 implementan SGESR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98296" y="3101307"/>
        <a:ext cx="2175045" cy="607753"/>
      </dsp:txXfrm>
    </dsp:sp>
    <dsp:sp modelId="{51780F78-4779-4CFA-ADDA-5ED7F629C902}">
      <dsp:nvSpPr>
        <dsp:cNvPr id="0" name=""/>
        <dsp:cNvSpPr/>
      </dsp:nvSpPr>
      <dsp:spPr>
        <a:xfrm>
          <a:off x="2645703" y="2551805"/>
          <a:ext cx="907807" cy="9078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A1E108-547B-4821-B2F7-02129A217384}">
      <dsp:nvSpPr>
        <dsp:cNvPr id="0" name=""/>
        <dsp:cNvSpPr/>
      </dsp:nvSpPr>
      <dsp:spPr>
        <a:xfrm>
          <a:off x="3664361" y="1816248"/>
          <a:ext cx="1957749" cy="67350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39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Prácticas RSE Conocimiento empírico.  </a:t>
          </a:r>
          <a:endParaRPr lang="es-ES" sz="1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97239" y="1849126"/>
        <a:ext cx="1891993" cy="607753"/>
      </dsp:txXfrm>
    </dsp:sp>
    <dsp:sp modelId="{8F15E14D-0313-43B5-837C-01CC00A36C0A}">
      <dsp:nvSpPr>
        <dsp:cNvPr id="0" name=""/>
        <dsp:cNvSpPr/>
      </dsp:nvSpPr>
      <dsp:spPr>
        <a:xfrm>
          <a:off x="2977831" y="1385451"/>
          <a:ext cx="907807" cy="9078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00940-D5B7-4EA2-B1C0-D7AD0C4B4DAC}">
      <dsp:nvSpPr>
        <dsp:cNvPr id="0" name=""/>
        <dsp:cNvSpPr/>
      </dsp:nvSpPr>
      <dsp:spPr>
        <a:xfrm rot="5400000">
          <a:off x="1722590" y="627299"/>
          <a:ext cx="1082430" cy="180113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5802-1D54-4CEF-BB6A-6DEF7B0C8D6F}">
      <dsp:nvSpPr>
        <dsp:cNvPr id="0" name=""/>
        <dsp:cNvSpPr/>
      </dsp:nvSpPr>
      <dsp:spPr>
        <a:xfrm>
          <a:off x="1541906" y="1165451"/>
          <a:ext cx="1626078" cy="142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Relaciones existentes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1906" y="1165451"/>
        <a:ext cx="1626078" cy="1425353"/>
      </dsp:txXfrm>
    </dsp:sp>
    <dsp:sp modelId="{8762101B-0BCD-4565-9806-C95CAE1C7444}">
      <dsp:nvSpPr>
        <dsp:cNvPr id="0" name=""/>
        <dsp:cNvSpPr/>
      </dsp:nvSpPr>
      <dsp:spPr>
        <a:xfrm>
          <a:off x="2861177" y="494697"/>
          <a:ext cx="306807" cy="306807"/>
        </a:xfrm>
        <a:prstGeom prst="triangle">
          <a:avLst>
            <a:gd name="adj" fmla="val 10000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8575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23CBB-76FE-4841-A622-05663BE0F230}">
      <dsp:nvSpPr>
        <dsp:cNvPr id="0" name=""/>
        <dsp:cNvSpPr/>
      </dsp:nvSpPr>
      <dsp:spPr>
        <a:xfrm rot="5400000">
          <a:off x="3713228" y="134713"/>
          <a:ext cx="1082430" cy="180113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857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64B81-248A-4187-B6EC-E7CCAFA2E16B}">
      <dsp:nvSpPr>
        <dsp:cNvPr id="0" name=""/>
        <dsp:cNvSpPr/>
      </dsp:nvSpPr>
      <dsp:spPr>
        <a:xfrm>
          <a:off x="3532544" y="672866"/>
          <a:ext cx="1626078" cy="142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Empresa-Participantes de la industria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2544" y="672866"/>
        <a:ext cx="1626078" cy="1425353"/>
      </dsp:txXfrm>
    </dsp:sp>
    <dsp:sp modelId="{5D0D194D-02C8-4278-A56F-97DA7B618BF6}">
      <dsp:nvSpPr>
        <dsp:cNvPr id="0" name=""/>
        <dsp:cNvSpPr/>
      </dsp:nvSpPr>
      <dsp:spPr>
        <a:xfrm>
          <a:off x="4851815" y="2111"/>
          <a:ext cx="306807" cy="306807"/>
        </a:xfrm>
        <a:prstGeom prst="triangle">
          <a:avLst>
            <a:gd name="adj" fmla="val 10000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8575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13E40-8CBB-47F4-A854-B640385F1860}">
      <dsp:nvSpPr>
        <dsp:cNvPr id="0" name=""/>
        <dsp:cNvSpPr/>
      </dsp:nvSpPr>
      <dsp:spPr>
        <a:xfrm rot="5400000">
          <a:off x="5703866" y="-357871"/>
          <a:ext cx="1082430" cy="180113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857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F8B39-844C-4450-B901-F37BDFD41224}">
      <dsp:nvSpPr>
        <dsp:cNvPr id="0" name=""/>
        <dsp:cNvSpPr/>
      </dsp:nvSpPr>
      <dsp:spPr>
        <a:xfrm>
          <a:off x="5622828" y="223854"/>
          <a:ext cx="1626078" cy="14253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2828" y="223854"/>
        <a:ext cx="1626078" cy="1425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9A459-96CF-4ABF-ADBF-F9578F74B757}">
      <dsp:nvSpPr>
        <dsp:cNvPr id="0" name=""/>
        <dsp:cNvSpPr/>
      </dsp:nvSpPr>
      <dsp:spPr>
        <a:xfrm rot="5400000">
          <a:off x="2382311" y="631403"/>
          <a:ext cx="1089512" cy="18129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93F0B-DC23-48F1-920F-65854EC11E74}">
      <dsp:nvSpPr>
        <dsp:cNvPr id="0" name=""/>
        <dsp:cNvSpPr/>
      </dsp:nvSpPr>
      <dsp:spPr>
        <a:xfrm>
          <a:off x="2200445" y="1173077"/>
          <a:ext cx="1636718" cy="14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Factores</a:t>
          </a:r>
          <a:r>
            <a:rPr lang="es-ES" sz="18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del entorno empresarial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445" y="1173077"/>
        <a:ext cx="1636718" cy="1434679"/>
      </dsp:txXfrm>
    </dsp:sp>
    <dsp:sp modelId="{10C3C7D5-5AC6-460D-B705-C2DB59250C9F}">
      <dsp:nvSpPr>
        <dsp:cNvPr id="0" name=""/>
        <dsp:cNvSpPr/>
      </dsp:nvSpPr>
      <dsp:spPr>
        <a:xfrm>
          <a:off x="3528348" y="497934"/>
          <a:ext cx="308814" cy="308814"/>
        </a:xfrm>
        <a:prstGeom prst="triangle">
          <a:avLst>
            <a:gd name="adj" fmla="val 100000"/>
          </a:avLst>
        </a:prstGeom>
        <a:solidFill>
          <a:schemeClr val="accent5">
            <a:shade val="50000"/>
            <a:hueOff val="221229"/>
            <a:satOff val="-20079"/>
            <a:lumOff val="20621"/>
            <a:alphaOff val="0"/>
          </a:schemeClr>
        </a:solidFill>
        <a:ln w="28575" cap="flat" cmpd="sng" algn="ctr">
          <a:solidFill>
            <a:schemeClr val="accent5">
              <a:shade val="50000"/>
              <a:hueOff val="221229"/>
              <a:satOff val="-20079"/>
              <a:lumOff val="20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431D3-2538-45C2-9EF5-CDA58AA0B9A1}">
      <dsp:nvSpPr>
        <dsp:cNvPr id="0" name=""/>
        <dsp:cNvSpPr/>
      </dsp:nvSpPr>
      <dsp:spPr>
        <a:xfrm rot="5400000">
          <a:off x="4385975" y="135595"/>
          <a:ext cx="1089512" cy="18129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50000"/>
            <a:hueOff val="442459"/>
            <a:satOff val="-40158"/>
            <a:lumOff val="41242"/>
            <a:alphaOff val="0"/>
          </a:schemeClr>
        </a:solidFill>
        <a:ln w="28575" cap="flat" cmpd="sng" algn="ctr">
          <a:solidFill>
            <a:schemeClr val="accent5">
              <a:shade val="50000"/>
              <a:hueOff val="442459"/>
              <a:satOff val="-40158"/>
              <a:lumOff val="4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DE4B0-8DCA-466D-94B0-E59D69D87D21}">
      <dsp:nvSpPr>
        <dsp:cNvPr id="0" name=""/>
        <dsp:cNvSpPr/>
      </dsp:nvSpPr>
      <dsp:spPr>
        <a:xfrm>
          <a:off x="4204108" y="677269"/>
          <a:ext cx="1636718" cy="14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Influyen en la adopción - RSE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108" y="677269"/>
        <a:ext cx="1636718" cy="1434679"/>
      </dsp:txXfrm>
    </dsp:sp>
    <dsp:sp modelId="{A3EFB43E-4A04-4817-B72E-DAEBFC7EC7A2}">
      <dsp:nvSpPr>
        <dsp:cNvPr id="0" name=""/>
        <dsp:cNvSpPr/>
      </dsp:nvSpPr>
      <dsp:spPr>
        <a:xfrm>
          <a:off x="5532012" y="2125"/>
          <a:ext cx="308814" cy="308814"/>
        </a:xfrm>
        <a:prstGeom prst="triangle">
          <a:avLst>
            <a:gd name="adj" fmla="val 100000"/>
          </a:avLst>
        </a:prstGeom>
        <a:solidFill>
          <a:schemeClr val="accent5">
            <a:shade val="50000"/>
            <a:hueOff val="442459"/>
            <a:satOff val="-40158"/>
            <a:lumOff val="41242"/>
            <a:alphaOff val="0"/>
          </a:schemeClr>
        </a:solidFill>
        <a:ln w="28575" cap="flat" cmpd="sng" algn="ctr">
          <a:solidFill>
            <a:schemeClr val="accent5">
              <a:shade val="50000"/>
              <a:hueOff val="442459"/>
              <a:satOff val="-40158"/>
              <a:lumOff val="4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B1C6D-33C6-4A84-9935-CD66DD1E5E4C}">
      <dsp:nvSpPr>
        <dsp:cNvPr id="0" name=""/>
        <dsp:cNvSpPr/>
      </dsp:nvSpPr>
      <dsp:spPr>
        <a:xfrm rot="5400000">
          <a:off x="6389638" y="-360213"/>
          <a:ext cx="1089512" cy="18129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shade val="50000"/>
            <a:hueOff val="221229"/>
            <a:satOff val="-20079"/>
            <a:lumOff val="20621"/>
            <a:alphaOff val="0"/>
          </a:schemeClr>
        </a:solidFill>
        <a:ln w="28575" cap="flat" cmpd="sng" algn="ctr">
          <a:solidFill>
            <a:schemeClr val="accent5">
              <a:shade val="50000"/>
              <a:hueOff val="221229"/>
              <a:satOff val="-20079"/>
              <a:lumOff val="20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53348-D38C-4203-9EDA-CFEBD2ABC8F6}">
      <dsp:nvSpPr>
        <dsp:cNvPr id="0" name=""/>
        <dsp:cNvSpPr/>
      </dsp:nvSpPr>
      <dsp:spPr>
        <a:xfrm>
          <a:off x="6207771" y="181460"/>
          <a:ext cx="1636718" cy="14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07771" y="181460"/>
        <a:ext cx="1636718" cy="1434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D90A7-BA9C-48CC-BCCE-19692DA789F5}">
      <dsp:nvSpPr>
        <dsp:cNvPr id="0" name=""/>
        <dsp:cNvSpPr/>
      </dsp:nvSpPr>
      <dsp:spPr>
        <a:xfrm>
          <a:off x="3149772" y="2187861"/>
          <a:ext cx="1560291" cy="1560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Teoría de la visión estratégica de la empresa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8271" y="2416360"/>
        <a:ext cx="1103293" cy="1103293"/>
      </dsp:txXfrm>
    </dsp:sp>
    <dsp:sp modelId="{151DB258-21C9-45AF-BB7D-DE7E8F1796BF}">
      <dsp:nvSpPr>
        <dsp:cNvPr id="0" name=""/>
        <dsp:cNvSpPr/>
      </dsp:nvSpPr>
      <dsp:spPr>
        <a:xfrm rot="16200000">
          <a:off x="3764947" y="1620685"/>
          <a:ext cx="329940" cy="5304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4438" y="1776276"/>
        <a:ext cx="230958" cy="318299"/>
      </dsp:txXfrm>
    </dsp:sp>
    <dsp:sp modelId="{709E7BF4-CFE6-456C-95CD-7768F589020F}">
      <dsp:nvSpPr>
        <dsp:cNvPr id="0" name=""/>
        <dsp:cNvSpPr/>
      </dsp:nvSpPr>
      <dsp:spPr>
        <a:xfrm>
          <a:off x="3149772" y="5041"/>
          <a:ext cx="1560291" cy="15602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8271" y="233540"/>
        <a:ext cx="1103293" cy="1103293"/>
      </dsp:txXfrm>
    </dsp:sp>
    <dsp:sp modelId="{01B3259D-5C43-4408-9F84-D5508C219651}">
      <dsp:nvSpPr>
        <dsp:cNvPr id="0" name=""/>
        <dsp:cNvSpPr/>
      </dsp:nvSpPr>
      <dsp:spPr>
        <a:xfrm>
          <a:off x="4847019" y="2702757"/>
          <a:ext cx="329940" cy="5304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7019" y="2808857"/>
        <a:ext cx="230958" cy="318299"/>
      </dsp:txXfrm>
    </dsp:sp>
    <dsp:sp modelId="{F32419B2-45D0-4ECD-9B34-00880FBD00FD}">
      <dsp:nvSpPr>
        <dsp:cNvPr id="0" name=""/>
        <dsp:cNvSpPr/>
      </dsp:nvSpPr>
      <dsp:spPr>
        <a:xfrm>
          <a:off x="5332592" y="2187861"/>
          <a:ext cx="1560291" cy="15602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1091" y="2416360"/>
        <a:ext cx="1103293" cy="1103293"/>
      </dsp:txXfrm>
    </dsp:sp>
    <dsp:sp modelId="{47CBB37C-CD0C-4778-9061-137DD9AD2160}">
      <dsp:nvSpPr>
        <dsp:cNvPr id="0" name=""/>
        <dsp:cNvSpPr/>
      </dsp:nvSpPr>
      <dsp:spPr>
        <a:xfrm rot="5400000">
          <a:off x="3764947" y="3784829"/>
          <a:ext cx="329940" cy="5304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4438" y="3841438"/>
        <a:ext cx="230958" cy="318299"/>
      </dsp:txXfrm>
    </dsp:sp>
    <dsp:sp modelId="{D01BAF37-F970-4E61-9FED-ABFD5D2FC0D2}">
      <dsp:nvSpPr>
        <dsp:cNvPr id="0" name=""/>
        <dsp:cNvSpPr/>
      </dsp:nvSpPr>
      <dsp:spPr>
        <a:xfrm>
          <a:off x="3149772" y="4370681"/>
          <a:ext cx="1560291" cy="15602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8271" y="4599180"/>
        <a:ext cx="1103293" cy="1103293"/>
      </dsp:txXfrm>
    </dsp:sp>
    <dsp:sp modelId="{AA1D3D33-9D5D-41C7-ADB2-25D877E70C99}">
      <dsp:nvSpPr>
        <dsp:cNvPr id="0" name=""/>
        <dsp:cNvSpPr/>
      </dsp:nvSpPr>
      <dsp:spPr>
        <a:xfrm rot="10800000">
          <a:off x="2652888" y="2702757"/>
          <a:ext cx="351131" cy="53049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758227" y="2808857"/>
        <a:ext cx="245792" cy="318299"/>
      </dsp:txXfrm>
    </dsp:sp>
    <dsp:sp modelId="{3CA9940D-FBFE-49DC-98FF-43752B055C73}">
      <dsp:nvSpPr>
        <dsp:cNvPr id="0" name=""/>
        <dsp:cNvSpPr/>
      </dsp:nvSpPr>
      <dsp:spPr>
        <a:xfrm>
          <a:off x="1006934" y="2187861"/>
          <a:ext cx="1480326" cy="15602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3723" y="2416360"/>
        <a:ext cx="1046748" cy="1103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648BB-D9E1-4BE6-B49E-9F368D2ABD8B}">
      <dsp:nvSpPr>
        <dsp:cNvPr id="0" name=""/>
        <dsp:cNvSpPr/>
      </dsp:nvSpPr>
      <dsp:spPr>
        <a:xfrm>
          <a:off x="3670101" y="2527101"/>
          <a:ext cx="1803796" cy="1803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Teoría del servidor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4261" y="2791261"/>
        <a:ext cx="1275476" cy="1275476"/>
      </dsp:txXfrm>
    </dsp:sp>
    <dsp:sp modelId="{B8AA1D11-69E8-43DD-A19F-0F6D0FE35ABC}">
      <dsp:nvSpPr>
        <dsp:cNvPr id="0" name=""/>
        <dsp:cNvSpPr/>
      </dsp:nvSpPr>
      <dsp:spPr>
        <a:xfrm rot="16200000">
          <a:off x="4381131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8392" y="2051049"/>
        <a:ext cx="267216" cy="367974"/>
      </dsp:txXfrm>
    </dsp:sp>
    <dsp:sp modelId="{C0AF0E89-9A7A-4629-BA8A-0C8B589EA838}">
      <dsp:nvSpPr>
        <dsp:cNvPr id="0" name=""/>
        <dsp:cNvSpPr/>
      </dsp:nvSpPr>
      <dsp:spPr>
        <a:xfrm>
          <a:off x="3670101" y="3044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4261" y="267204"/>
        <a:ext cx="1275476" cy="1275476"/>
      </dsp:txXfrm>
    </dsp:sp>
    <dsp:sp modelId="{6C3BE9EF-E208-4677-B5C1-00607FAB1913}">
      <dsp:nvSpPr>
        <dsp:cNvPr id="0" name=""/>
        <dsp:cNvSpPr/>
      </dsp:nvSpPr>
      <dsp:spPr>
        <a:xfrm>
          <a:off x="5632355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2355" y="3245012"/>
        <a:ext cx="267216" cy="367974"/>
      </dsp:txXfrm>
    </dsp:sp>
    <dsp:sp modelId="{87AE4CC8-0537-4F6E-8AAD-D50D0DAAE79E}">
      <dsp:nvSpPr>
        <dsp:cNvPr id="0" name=""/>
        <dsp:cNvSpPr/>
      </dsp:nvSpPr>
      <dsp:spPr>
        <a:xfrm>
          <a:off x="6194158" y="2527101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8318" y="2791261"/>
        <a:ext cx="1275476" cy="1275476"/>
      </dsp:txXfrm>
    </dsp:sp>
    <dsp:sp modelId="{31D7DDC0-FEC6-4D35-BBD1-07FF094483FC}">
      <dsp:nvSpPr>
        <dsp:cNvPr id="0" name=""/>
        <dsp:cNvSpPr/>
      </dsp:nvSpPr>
      <dsp:spPr>
        <a:xfrm rot="5400000">
          <a:off x="4381131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8392" y="4438977"/>
        <a:ext cx="267216" cy="367974"/>
      </dsp:txXfrm>
    </dsp:sp>
    <dsp:sp modelId="{6B921108-8239-4878-97ED-A1F7ED13FB80}">
      <dsp:nvSpPr>
        <dsp:cNvPr id="0" name=""/>
        <dsp:cNvSpPr/>
      </dsp:nvSpPr>
      <dsp:spPr>
        <a:xfrm>
          <a:off x="3670101" y="5051158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4261" y="5315318"/>
        <a:ext cx="1275476" cy="1275476"/>
      </dsp:txXfrm>
    </dsp:sp>
    <dsp:sp modelId="{24F55A79-B0FC-483B-9D65-6EB621B791B2}">
      <dsp:nvSpPr>
        <dsp:cNvPr id="0" name=""/>
        <dsp:cNvSpPr/>
      </dsp:nvSpPr>
      <dsp:spPr>
        <a:xfrm rot="10800000">
          <a:off x="3129906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44427" y="3245012"/>
        <a:ext cx="267216" cy="367974"/>
      </dsp:txXfrm>
    </dsp:sp>
    <dsp:sp modelId="{CD06277C-51B5-4787-96ED-54409E14B6C4}">
      <dsp:nvSpPr>
        <dsp:cNvPr id="0" name=""/>
        <dsp:cNvSpPr/>
      </dsp:nvSpPr>
      <dsp:spPr>
        <a:xfrm>
          <a:off x="1146044" y="2527101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es-E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0204" y="2791261"/>
        <a:ext cx="1275476" cy="1275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DC216-E53E-4846-AF2B-916B0189AD65}">
      <dsp:nvSpPr>
        <dsp:cNvPr id="0" name=""/>
        <dsp:cNvSpPr/>
      </dsp:nvSpPr>
      <dsp:spPr>
        <a:xfrm rot="5400000">
          <a:off x="1338569" y="1148700"/>
          <a:ext cx="1008808" cy="11484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EBCA8-35C3-4C02-8EDF-CA5FD910FB89}">
      <dsp:nvSpPr>
        <dsp:cNvPr id="0" name=""/>
        <dsp:cNvSpPr/>
      </dsp:nvSpPr>
      <dsp:spPr>
        <a:xfrm>
          <a:off x="1071296" y="30415"/>
          <a:ext cx="1698239" cy="1188712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9335" y="88454"/>
        <a:ext cx="1582161" cy="1072634"/>
      </dsp:txXfrm>
    </dsp:sp>
    <dsp:sp modelId="{DCC88C7B-9344-4E7B-9072-FA4093AE8B44}">
      <dsp:nvSpPr>
        <dsp:cNvPr id="0" name=""/>
        <dsp:cNvSpPr/>
      </dsp:nvSpPr>
      <dsp:spPr>
        <a:xfrm>
          <a:off x="2769536" y="143786"/>
          <a:ext cx="1235137" cy="96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916E-778D-4511-B0C3-93118365D35D}">
      <dsp:nvSpPr>
        <dsp:cNvPr id="0" name=""/>
        <dsp:cNvSpPr/>
      </dsp:nvSpPr>
      <dsp:spPr>
        <a:xfrm rot="5400000">
          <a:off x="2746590" y="2484016"/>
          <a:ext cx="1008808" cy="11484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0314E-E3FC-443A-B056-9841D4C2EEF2}">
      <dsp:nvSpPr>
        <dsp:cNvPr id="0" name=""/>
        <dsp:cNvSpPr/>
      </dsp:nvSpPr>
      <dsp:spPr>
        <a:xfrm>
          <a:off x="2479317" y="1365732"/>
          <a:ext cx="1698239" cy="1188712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600" kern="1200" dirty="0"/>
        </a:p>
      </dsp:txBody>
      <dsp:txXfrm>
        <a:off x="2537356" y="1423771"/>
        <a:ext cx="1582161" cy="1072634"/>
      </dsp:txXfrm>
    </dsp:sp>
    <dsp:sp modelId="{E4F96A70-597E-40F2-BC8A-CBFA134CAACA}">
      <dsp:nvSpPr>
        <dsp:cNvPr id="0" name=""/>
        <dsp:cNvSpPr/>
      </dsp:nvSpPr>
      <dsp:spPr>
        <a:xfrm>
          <a:off x="4177557" y="1479103"/>
          <a:ext cx="1235137" cy="96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629F8-26E9-44A2-90C5-E0061783C3E7}">
      <dsp:nvSpPr>
        <dsp:cNvPr id="0" name=""/>
        <dsp:cNvSpPr/>
      </dsp:nvSpPr>
      <dsp:spPr>
        <a:xfrm rot="5400000">
          <a:off x="4154611" y="3819333"/>
          <a:ext cx="1008808" cy="11484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2F308-FC4E-4A32-A5D3-D99B49606E56}">
      <dsp:nvSpPr>
        <dsp:cNvPr id="0" name=""/>
        <dsp:cNvSpPr/>
      </dsp:nvSpPr>
      <dsp:spPr>
        <a:xfrm>
          <a:off x="3887338" y="2701048"/>
          <a:ext cx="1698239" cy="1188712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3945377" y="2759087"/>
        <a:ext cx="1582161" cy="1072634"/>
      </dsp:txXfrm>
    </dsp:sp>
    <dsp:sp modelId="{23A9ECAD-A89A-4E7C-99FB-C4625E991315}">
      <dsp:nvSpPr>
        <dsp:cNvPr id="0" name=""/>
        <dsp:cNvSpPr/>
      </dsp:nvSpPr>
      <dsp:spPr>
        <a:xfrm>
          <a:off x="5585578" y="2814419"/>
          <a:ext cx="1235137" cy="96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50B79-12A4-4F5C-BE27-84AB754E905F}">
      <dsp:nvSpPr>
        <dsp:cNvPr id="0" name=""/>
        <dsp:cNvSpPr/>
      </dsp:nvSpPr>
      <dsp:spPr>
        <a:xfrm>
          <a:off x="5295359" y="4036365"/>
          <a:ext cx="1698239" cy="1188712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5353398" y="4094404"/>
        <a:ext cx="1582161" cy="1072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DC216-E53E-4846-AF2B-916B0189AD65}">
      <dsp:nvSpPr>
        <dsp:cNvPr id="0" name=""/>
        <dsp:cNvSpPr/>
      </dsp:nvSpPr>
      <dsp:spPr>
        <a:xfrm rot="5400000">
          <a:off x="1438129" y="946449"/>
          <a:ext cx="823680" cy="937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EBCA8-35C3-4C02-8EDF-CA5FD910FB89}">
      <dsp:nvSpPr>
        <dsp:cNvPr id="0" name=""/>
        <dsp:cNvSpPr/>
      </dsp:nvSpPr>
      <dsp:spPr>
        <a:xfrm>
          <a:off x="1219904" y="33382"/>
          <a:ext cx="1386593" cy="970570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7292" y="80770"/>
        <a:ext cx="1291817" cy="875794"/>
      </dsp:txXfrm>
    </dsp:sp>
    <dsp:sp modelId="{DCC88C7B-9344-4E7B-9072-FA4093AE8B44}">
      <dsp:nvSpPr>
        <dsp:cNvPr id="0" name=""/>
        <dsp:cNvSpPr/>
      </dsp:nvSpPr>
      <dsp:spPr>
        <a:xfrm>
          <a:off x="2606497" y="125948"/>
          <a:ext cx="1008476" cy="78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916E-778D-4511-B0C3-93118365D35D}">
      <dsp:nvSpPr>
        <dsp:cNvPr id="0" name=""/>
        <dsp:cNvSpPr/>
      </dsp:nvSpPr>
      <dsp:spPr>
        <a:xfrm rot="5400000">
          <a:off x="2587763" y="2036720"/>
          <a:ext cx="823680" cy="937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0314E-E3FC-443A-B056-9841D4C2EEF2}">
      <dsp:nvSpPr>
        <dsp:cNvPr id="0" name=""/>
        <dsp:cNvSpPr/>
      </dsp:nvSpPr>
      <dsp:spPr>
        <a:xfrm>
          <a:off x="2369537" y="1123653"/>
          <a:ext cx="1386593" cy="970570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800" kern="1200" dirty="0"/>
        </a:p>
      </dsp:txBody>
      <dsp:txXfrm>
        <a:off x="2416925" y="1171041"/>
        <a:ext cx="1291817" cy="875794"/>
      </dsp:txXfrm>
    </dsp:sp>
    <dsp:sp modelId="{E4F96A70-597E-40F2-BC8A-CBFA134CAACA}">
      <dsp:nvSpPr>
        <dsp:cNvPr id="0" name=""/>
        <dsp:cNvSpPr/>
      </dsp:nvSpPr>
      <dsp:spPr>
        <a:xfrm>
          <a:off x="3756131" y="1216219"/>
          <a:ext cx="1008476" cy="78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629F8-26E9-44A2-90C5-E0061783C3E7}">
      <dsp:nvSpPr>
        <dsp:cNvPr id="0" name=""/>
        <dsp:cNvSpPr/>
      </dsp:nvSpPr>
      <dsp:spPr>
        <a:xfrm rot="5400000">
          <a:off x="3737396" y="3126991"/>
          <a:ext cx="823680" cy="937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2F308-FC4E-4A32-A5D3-D99B49606E56}">
      <dsp:nvSpPr>
        <dsp:cNvPr id="0" name=""/>
        <dsp:cNvSpPr/>
      </dsp:nvSpPr>
      <dsp:spPr>
        <a:xfrm>
          <a:off x="3519171" y="2213924"/>
          <a:ext cx="1386593" cy="970570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3566559" y="2261312"/>
        <a:ext cx="1291817" cy="875794"/>
      </dsp:txXfrm>
    </dsp:sp>
    <dsp:sp modelId="{23A9ECAD-A89A-4E7C-99FB-C4625E991315}">
      <dsp:nvSpPr>
        <dsp:cNvPr id="0" name=""/>
        <dsp:cNvSpPr/>
      </dsp:nvSpPr>
      <dsp:spPr>
        <a:xfrm>
          <a:off x="4905764" y="2306490"/>
          <a:ext cx="1008476" cy="78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2FEC9-6314-454D-8F56-9EC22BE429BA}">
      <dsp:nvSpPr>
        <dsp:cNvPr id="0" name=""/>
        <dsp:cNvSpPr/>
      </dsp:nvSpPr>
      <dsp:spPr>
        <a:xfrm rot="5400000">
          <a:off x="4887030" y="4217262"/>
          <a:ext cx="823680" cy="9377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50B79-12A4-4F5C-BE27-84AB754E905F}">
      <dsp:nvSpPr>
        <dsp:cNvPr id="0" name=""/>
        <dsp:cNvSpPr/>
      </dsp:nvSpPr>
      <dsp:spPr>
        <a:xfrm>
          <a:off x="4668804" y="3304195"/>
          <a:ext cx="1386593" cy="970570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4716192" y="3351583"/>
        <a:ext cx="1291817" cy="875794"/>
      </dsp:txXfrm>
    </dsp:sp>
    <dsp:sp modelId="{A0FBA0AC-6B6A-48D2-BC02-78D7E6FD3A4B}">
      <dsp:nvSpPr>
        <dsp:cNvPr id="0" name=""/>
        <dsp:cNvSpPr/>
      </dsp:nvSpPr>
      <dsp:spPr>
        <a:xfrm>
          <a:off x="6055398" y="3396761"/>
          <a:ext cx="1008476" cy="784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7F4D6-5F07-4DD5-ACC5-587FBAFEFCE9}">
      <dsp:nvSpPr>
        <dsp:cNvPr id="0" name=""/>
        <dsp:cNvSpPr/>
      </dsp:nvSpPr>
      <dsp:spPr>
        <a:xfrm>
          <a:off x="5818438" y="4394466"/>
          <a:ext cx="1386593" cy="970570"/>
        </a:xfrm>
        <a:prstGeom prst="roundRect">
          <a:avLst>
            <a:gd name="adj" fmla="val 1667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800" kern="1200"/>
        </a:p>
      </dsp:txBody>
      <dsp:txXfrm>
        <a:off x="5865826" y="4441854"/>
        <a:ext cx="1291817" cy="875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E22E-F7DF-4353-9C94-3C103364D4F2}">
      <dsp:nvSpPr>
        <dsp:cNvPr id="0" name=""/>
        <dsp:cNvSpPr/>
      </dsp:nvSpPr>
      <dsp:spPr>
        <a:xfrm>
          <a:off x="2624593" y="713880"/>
          <a:ext cx="477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523" y="757060"/>
        <a:ext cx="25392" cy="5078"/>
      </dsp:txXfrm>
    </dsp:sp>
    <dsp:sp modelId="{1CAFA5D0-7AFF-4F70-BB3F-2E2311D16A20}">
      <dsp:nvSpPr>
        <dsp:cNvPr id="0" name=""/>
        <dsp:cNvSpPr/>
      </dsp:nvSpPr>
      <dsp:spPr>
        <a:xfrm>
          <a:off x="418335" y="97182"/>
          <a:ext cx="2208057" cy="1324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Tipología de la investigación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Por su Finalidad: aplicada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335" y="97182"/>
        <a:ext cx="2208057" cy="1324834"/>
      </dsp:txXfrm>
    </dsp:sp>
    <dsp:sp modelId="{C49723A6-AF2D-48D4-88F0-3F9045ADB4EB}">
      <dsp:nvSpPr>
        <dsp:cNvPr id="0" name=""/>
        <dsp:cNvSpPr/>
      </dsp:nvSpPr>
      <dsp:spPr>
        <a:xfrm>
          <a:off x="1522364" y="1515002"/>
          <a:ext cx="2715911" cy="477253"/>
        </a:xfrm>
        <a:custGeom>
          <a:avLst/>
          <a:gdLst/>
          <a:ahLst/>
          <a:cxnLst/>
          <a:rect l="0" t="0" r="0" b="0"/>
          <a:pathLst>
            <a:path>
              <a:moveTo>
                <a:pt x="2715911" y="0"/>
              </a:moveTo>
              <a:lnTo>
                <a:pt x="2715911" y="255726"/>
              </a:lnTo>
              <a:lnTo>
                <a:pt x="0" y="255726"/>
              </a:lnTo>
              <a:lnTo>
                <a:pt x="0" y="47725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1245" y="1751090"/>
        <a:ext cx="138149" cy="5078"/>
      </dsp:txXfrm>
    </dsp:sp>
    <dsp:sp modelId="{72360205-0679-4B2D-9728-47D644BE66F2}">
      <dsp:nvSpPr>
        <dsp:cNvPr id="0" name=""/>
        <dsp:cNvSpPr/>
      </dsp:nvSpPr>
      <dsp:spPr>
        <a:xfrm>
          <a:off x="3134246" y="2397"/>
          <a:ext cx="2208057" cy="1514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Por las fuentes de información: Fuentes primarias / secundarias/ información campo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4246" y="2397"/>
        <a:ext cx="2208057" cy="1514405"/>
      </dsp:txXfrm>
    </dsp:sp>
    <dsp:sp modelId="{F7C4788E-9E35-4E5E-9C9C-1AADAB408AEC}">
      <dsp:nvSpPr>
        <dsp:cNvPr id="0" name=""/>
        <dsp:cNvSpPr/>
      </dsp:nvSpPr>
      <dsp:spPr>
        <a:xfrm>
          <a:off x="2624593" y="2641353"/>
          <a:ext cx="477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523" y="2684534"/>
        <a:ext cx="25392" cy="5078"/>
      </dsp:txXfrm>
    </dsp:sp>
    <dsp:sp modelId="{8672ED77-3E53-472E-B9B0-C77AEC8FE4A7}">
      <dsp:nvSpPr>
        <dsp:cNvPr id="0" name=""/>
        <dsp:cNvSpPr/>
      </dsp:nvSpPr>
      <dsp:spPr>
        <a:xfrm>
          <a:off x="418335" y="2024655"/>
          <a:ext cx="2208057" cy="1324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Por alcance Descriptivo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335" y="2024655"/>
        <a:ext cx="2208057" cy="1324834"/>
      </dsp:txXfrm>
    </dsp:sp>
    <dsp:sp modelId="{0C985D86-C8FA-4F75-B6AB-29D3054CAAE0}">
      <dsp:nvSpPr>
        <dsp:cNvPr id="0" name=""/>
        <dsp:cNvSpPr/>
      </dsp:nvSpPr>
      <dsp:spPr>
        <a:xfrm>
          <a:off x="1522364" y="3347690"/>
          <a:ext cx="2715911" cy="477253"/>
        </a:xfrm>
        <a:custGeom>
          <a:avLst/>
          <a:gdLst/>
          <a:ahLst/>
          <a:cxnLst/>
          <a:rect l="0" t="0" r="0" b="0"/>
          <a:pathLst>
            <a:path>
              <a:moveTo>
                <a:pt x="2715911" y="0"/>
              </a:moveTo>
              <a:lnTo>
                <a:pt x="2715911" y="255726"/>
              </a:lnTo>
              <a:lnTo>
                <a:pt x="0" y="255726"/>
              </a:lnTo>
              <a:lnTo>
                <a:pt x="0" y="47725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1245" y="3583778"/>
        <a:ext cx="138149" cy="5078"/>
      </dsp:txXfrm>
    </dsp:sp>
    <dsp:sp modelId="{30E213B9-4E53-49B7-8E3C-08692F667044}">
      <dsp:nvSpPr>
        <dsp:cNvPr id="0" name=""/>
        <dsp:cNvSpPr/>
      </dsp:nvSpPr>
      <dsp:spPr>
        <a:xfrm>
          <a:off x="3134246" y="2024655"/>
          <a:ext cx="2208057" cy="1324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Procedimiento</a:t>
          </a:r>
          <a:r>
            <a:rPr lang="es-EC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para tratamiento y análisis de información: Estadística Descriptiva – SPSS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4246" y="2024655"/>
        <a:ext cx="2208057" cy="1324834"/>
      </dsp:txXfrm>
    </dsp:sp>
    <dsp:sp modelId="{9688E54D-17E7-485D-9DF6-43E866EE5F39}">
      <dsp:nvSpPr>
        <dsp:cNvPr id="0" name=""/>
        <dsp:cNvSpPr/>
      </dsp:nvSpPr>
      <dsp:spPr>
        <a:xfrm>
          <a:off x="2624593" y="4474041"/>
          <a:ext cx="477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25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523" y="4517222"/>
        <a:ext cx="25392" cy="5078"/>
      </dsp:txXfrm>
    </dsp:sp>
    <dsp:sp modelId="{AFE410C8-332F-4CE9-AD30-F4D469DB8E8F}">
      <dsp:nvSpPr>
        <dsp:cNvPr id="0" name=""/>
        <dsp:cNvSpPr/>
      </dsp:nvSpPr>
      <dsp:spPr>
        <a:xfrm>
          <a:off x="418335" y="3857343"/>
          <a:ext cx="2208057" cy="1324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Cobertura de las unidades de análisis: Varios - Censo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335" y="3857343"/>
        <a:ext cx="2208057" cy="1324834"/>
      </dsp:txXfrm>
    </dsp:sp>
    <dsp:sp modelId="{4D6E562C-72CD-4AEA-B0E2-826289EB4D0B}">
      <dsp:nvSpPr>
        <dsp:cNvPr id="0" name=""/>
        <dsp:cNvSpPr/>
      </dsp:nvSpPr>
      <dsp:spPr>
        <a:xfrm>
          <a:off x="3134246" y="3857343"/>
          <a:ext cx="2208057" cy="1324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Instrumentos de recolección de información: Entrevista - Encuesta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4246" y="3857343"/>
        <a:ext cx="2208057" cy="13248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584F6-9488-4AB9-AD82-F1FAD97E3457}">
      <dsp:nvSpPr>
        <dsp:cNvPr id="0" name=""/>
        <dsp:cNvSpPr/>
      </dsp:nvSpPr>
      <dsp:spPr>
        <a:xfrm>
          <a:off x="3055881" y="2901820"/>
          <a:ext cx="2117836" cy="2117836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Hosterías 4 y 3 Estrellas</a:t>
          </a:r>
          <a:endParaRPr lang="es-ES" sz="2700" kern="1200" dirty="0"/>
        </a:p>
      </dsp:txBody>
      <dsp:txXfrm>
        <a:off x="3366031" y="3211970"/>
        <a:ext cx="1497536" cy="1497536"/>
      </dsp:txXfrm>
    </dsp:sp>
    <dsp:sp modelId="{1443FC5D-B879-483D-BAE9-245A0FC7CE4D}">
      <dsp:nvSpPr>
        <dsp:cNvPr id="0" name=""/>
        <dsp:cNvSpPr/>
      </dsp:nvSpPr>
      <dsp:spPr>
        <a:xfrm rot="10466823">
          <a:off x="1004931" y="3866616"/>
          <a:ext cx="1947665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F725-4C60-4784-B445-B28160075FF9}">
      <dsp:nvSpPr>
        <dsp:cNvPr id="0" name=""/>
        <dsp:cNvSpPr/>
      </dsp:nvSpPr>
      <dsp:spPr>
        <a:xfrm>
          <a:off x="3529" y="3457863"/>
          <a:ext cx="2011944" cy="1609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kern="1200" dirty="0"/>
        </a:p>
      </dsp:txBody>
      <dsp:txXfrm>
        <a:off x="50671" y="3505005"/>
        <a:ext cx="1917660" cy="1515271"/>
      </dsp:txXfrm>
    </dsp:sp>
    <dsp:sp modelId="{E0A22A9E-8F07-479F-8B78-867E1B7DA88E}">
      <dsp:nvSpPr>
        <dsp:cNvPr id="0" name=""/>
        <dsp:cNvSpPr/>
      </dsp:nvSpPr>
      <dsp:spPr>
        <a:xfrm rot="13465526">
          <a:off x="1029995" y="1905267"/>
          <a:ext cx="2591193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956F0-DE48-4CB6-9533-439C7D021D80}">
      <dsp:nvSpPr>
        <dsp:cNvPr id="0" name=""/>
        <dsp:cNvSpPr/>
      </dsp:nvSpPr>
      <dsp:spPr>
        <a:xfrm>
          <a:off x="394354" y="495389"/>
          <a:ext cx="2011944" cy="1609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kern="1200" dirty="0"/>
        </a:p>
      </dsp:txBody>
      <dsp:txXfrm>
        <a:off x="441496" y="542531"/>
        <a:ext cx="1917660" cy="1515271"/>
      </dsp:txXfrm>
    </dsp:sp>
    <dsp:sp modelId="{3FED520A-86F0-4DB2-8880-B7AB3F29B078}">
      <dsp:nvSpPr>
        <dsp:cNvPr id="0" name=""/>
        <dsp:cNvSpPr/>
      </dsp:nvSpPr>
      <dsp:spPr>
        <a:xfrm rot="16200000">
          <a:off x="3146515" y="1519033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269A4-97DA-4370-A163-F2615B5F3CDE}">
      <dsp:nvSpPr>
        <dsp:cNvPr id="0" name=""/>
        <dsp:cNvSpPr/>
      </dsp:nvSpPr>
      <dsp:spPr>
        <a:xfrm>
          <a:off x="3108827" y="47762"/>
          <a:ext cx="2011944" cy="1609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/>
          </a:r>
          <a:br>
            <a:rPr lang="es-ES" sz="4300" kern="1200" dirty="0" smtClean="0"/>
          </a:br>
          <a:endParaRPr lang="es-ES" sz="4300" kern="1200" dirty="0"/>
        </a:p>
      </dsp:txBody>
      <dsp:txXfrm>
        <a:off x="3155969" y="94904"/>
        <a:ext cx="1917660" cy="1515271"/>
      </dsp:txXfrm>
    </dsp:sp>
    <dsp:sp modelId="{38C1E9F8-A5AA-4BD1-9A14-DE1507543AF6}">
      <dsp:nvSpPr>
        <dsp:cNvPr id="0" name=""/>
        <dsp:cNvSpPr/>
      </dsp:nvSpPr>
      <dsp:spPr>
        <a:xfrm rot="19283033">
          <a:off x="4780291" y="2114826"/>
          <a:ext cx="2535356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442E-051C-4447-A434-C77AA415123C}">
      <dsp:nvSpPr>
        <dsp:cNvPr id="0" name=""/>
        <dsp:cNvSpPr/>
      </dsp:nvSpPr>
      <dsp:spPr>
        <a:xfrm>
          <a:off x="6032491" y="820683"/>
          <a:ext cx="2011944" cy="1609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smtClean="0"/>
            <a:t/>
          </a:r>
          <a:br>
            <a:rPr lang="es-ES" sz="4300" kern="1200" smtClean="0"/>
          </a:br>
          <a:endParaRPr lang="es-ES" sz="4300" kern="1200"/>
        </a:p>
      </dsp:txBody>
      <dsp:txXfrm>
        <a:off x="6079633" y="867825"/>
        <a:ext cx="1917660" cy="1515271"/>
      </dsp:txXfrm>
    </dsp:sp>
    <dsp:sp modelId="{7EFD1E48-2773-4D1E-BE39-CC276592E333}">
      <dsp:nvSpPr>
        <dsp:cNvPr id="0" name=""/>
        <dsp:cNvSpPr/>
      </dsp:nvSpPr>
      <dsp:spPr>
        <a:xfrm rot="332801">
          <a:off x="5277210" y="3866561"/>
          <a:ext cx="1950985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9B163-71E8-4F3E-BA72-A13A73F64269}">
      <dsp:nvSpPr>
        <dsp:cNvPr id="0" name=""/>
        <dsp:cNvSpPr/>
      </dsp:nvSpPr>
      <dsp:spPr>
        <a:xfrm>
          <a:off x="6217655" y="3457863"/>
          <a:ext cx="2011944" cy="16095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smtClean="0"/>
            <a:t/>
          </a:r>
          <a:br>
            <a:rPr lang="es-ES" sz="4300" kern="1200" smtClean="0"/>
          </a:br>
          <a:endParaRPr lang="es-ES" sz="4300" kern="1200"/>
        </a:p>
      </dsp:txBody>
      <dsp:txXfrm>
        <a:off x="6264797" y="3505005"/>
        <a:ext cx="1917660" cy="1515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29D2-3BA1-4A60-816F-C2D85F47B1A8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05D40-3B21-486F-9C8C-063FCDA0E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4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5D40-3B21-486F-9C8C-063FCDA0EA4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95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451CD4-69FA-464A-862A-FE1D97B1C4D2}" type="datetimeFigureOut">
              <a:rPr lang="es-ES" smtClean="0"/>
              <a:t>23/05/2018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DE6023-7944-4F1C-AA8B-3358D7F6D49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78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7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diagramColors" Target="../diagrams/colors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12" Type="http://schemas.openxmlformats.org/officeDocument/2006/relationships/diagramQuickStyle" Target="../diagrams/quickStyle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Layout" Target="../diagrams/layout13.xml"/><Relationship Id="rId5" Type="http://schemas.openxmlformats.org/officeDocument/2006/relationships/diagramColors" Target="../diagrams/colors12.xml"/><Relationship Id="rId15" Type="http://schemas.openxmlformats.org/officeDocument/2006/relationships/image" Target="../media/image23.png"/><Relationship Id="rId10" Type="http://schemas.openxmlformats.org/officeDocument/2006/relationships/diagramData" Target="../diagrams/data13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80.png"/><Relationship Id="rId14" Type="http://schemas.microsoft.com/office/2007/relationships/diagramDrawing" Target="../diagrams/drawing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5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83.png"/><Relationship Id="rId12" Type="http://schemas.openxmlformats.org/officeDocument/2006/relationships/diagramColors" Target="../diagrams/colors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diagramQuickStyle" Target="../diagrams/quickStyle15.xml"/><Relationship Id="rId5" Type="http://schemas.openxmlformats.org/officeDocument/2006/relationships/diagramColors" Target="../diagrams/colors14.xml"/><Relationship Id="rId10" Type="http://schemas.openxmlformats.org/officeDocument/2006/relationships/diagramLayout" Target="../diagrams/layout15.xml"/><Relationship Id="rId4" Type="http://schemas.openxmlformats.org/officeDocument/2006/relationships/diagramQuickStyle" Target="../diagrams/quickStyle14.xml"/><Relationship Id="rId9" Type="http://schemas.openxmlformats.org/officeDocument/2006/relationships/diagramData" Target="../diagrams/data15.xml"/><Relationship Id="rId1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diagramQuickStyle" Target="../diagrams/quickStyle17.xml"/><Relationship Id="rId18" Type="http://schemas.openxmlformats.org/officeDocument/2006/relationships/image" Target="../media/image91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5.png"/><Relationship Id="rId12" Type="http://schemas.openxmlformats.org/officeDocument/2006/relationships/diagramLayout" Target="../diagrams/layout17.xml"/><Relationship Id="rId17" Type="http://schemas.openxmlformats.org/officeDocument/2006/relationships/image" Target="../media/image90.png"/><Relationship Id="rId2" Type="http://schemas.openxmlformats.org/officeDocument/2006/relationships/diagramData" Target="../diagrams/data1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15" Type="http://schemas.microsoft.com/office/2007/relationships/diagramDrawing" Target="../diagrams/drawing17.xml"/><Relationship Id="rId10" Type="http://schemas.openxmlformats.org/officeDocument/2006/relationships/image" Target="../media/image89.jpeg"/><Relationship Id="rId19" Type="http://schemas.openxmlformats.org/officeDocument/2006/relationships/image" Target="../media/image92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88.png"/><Relationship Id="rId14" Type="http://schemas.openxmlformats.org/officeDocument/2006/relationships/diagramColors" Target="../diagrams/colors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96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3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0534" y="813374"/>
            <a:ext cx="875833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DEPARTAMENTO DE CIENCIAS ECONÓMICAS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ADMINISTRATIVAS Y DE COMERCIO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CARRERA DE INGENIERÍA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s-EC" altLang="es-EC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INFLUENCIA DE LA RESPONSABILIDAD SOCIAL EMPRESARIAL EN LAS HOSTERÍAS DE 3 Y 4 ESTRELLAS DEL CANTÓN RUMIÑAHUI</a:t>
            </a: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AUTOR: KEVIN ALEXANDER MEJÍA</a:t>
            </a:r>
            <a:endParaRPr lang="es-EC" altLang="es-EC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C" alt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MBA. ING. BYRON EDUARDO AVILÉS LEÓN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alt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27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69" y="168473"/>
            <a:ext cx="3008916" cy="8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13615" y="26064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MARCO REFERENCIAL</a:t>
            </a:r>
            <a:endParaRPr lang="es-ES" sz="28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22812581"/>
              </p:ext>
            </p:extLst>
          </p:nvPr>
        </p:nvGraphicFramePr>
        <p:xfrm>
          <a:off x="-540568" y="1127186"/>
          <a:ext cx="8064896" cy="525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179366" y="27467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que integran la organización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r="50245" b="69134"/>
          <a:stretch/>
        </p:blipFill>
        <p:spPr bwMode="auto">
          <a:xfrm>
            <a:off x="2115853" y="2384919"/>
            <a:ext cx="1292862" cy="13700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411760" y="151984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Alta Dirección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36096" y="41779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99646" y="5445223"/>
            <a:ext cx="244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Proveedores y cadena de suministro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0" t="3282" r="22386" b="71839"/>
          <a:stretch/>
        </p:blipFill>
        <p:spPr bwMode="auto">
          <a:xfrm>
            <a:off x="3527810" y="3704766"/>
            <a:ext cx="1244902" cy="13157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4358" r="81153" b="72262"/>
          <a:stretch/>
        </p:blipFill>
        <p:spPr bwMode="auto">
          <a:xfrm>
            <a:off x="643611" y="1125235"/>
            <a:ext cx="1425834" cy="1204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34874" r="79771" b="32563"/>
          <a:stretch/>
        </p:blipFill>
        <p:spPr bwMode="auto">
          <a:xfrm>
            <a:off x="4747363" y="5129337"/>
            <a:ext cx="1467036" cy="1360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13615" y="26064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MARCO REFERENCIAL</a:t>
            </a:r>
            <a:endParaRPr lang="es-ES" sz="28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03373347"/>
              </p:ext>
            </p:extLst>
          </p:nvPr>
        </p:nvGraphicFramePr>
        <p:xfrm>
          <a:off x="-756592" y="981818"/>
          <a:ext cx="8424936" cy="539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555776" y="13094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Entorno Social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01916" y="23773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Entorno Ambiental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29312" y="5593219"/>
            <a:ext cx="244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Administraciones Públicas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t="39175" r="52819" b="37457"/>
          <a:stretch/>
        </p:blipFill>
        <p:spPr bwMode="auto">
          <a:xfrm>
            <a:off x="585594" y="997933"/>
            <a:ext cx="1090198" cy="10372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5" t="36390" r="20616" b="36356"/>
          <a:stretch/>
        </p:blipFill>
        <p:spPr bwMode="auto">
          <a:xfrm>
            <a:off x="1660589" y="2132856"/>
            <a:ext cx="1323833" cy="9468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73282" r="80957" b="5280"/>
          <a:stretch/>
        </p:blipFill>
        <p:spPr bwMode="auto">
          <a:xfrm>
            <a:off x="2895974" y="3212976"/>
            <a:ext cx="1211884" cy="9515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72000" r="50159" b="3665"/>
          <a:stretch/>
        </p:blipFill>
        <p:spPr bwMode="auto">
          <a:xfrm>
            <a:off x="3918034" y="4293093"/>
            <a:ext cx="1400011" cy="9861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7" t="73493" r="23162" b="4052"/>
          <a:stretch/>
        </p:blipFill>
        <p:spPr bwMode="auto">
          <a:xfrm>
            <a:off x="5149145" y="5418022"/>
            <a:ext cx="1170037" cy="9967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586700" y="3504102"/>
            <a:ext cx="224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Inversores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40152" y="4595528"/>
            <a:ext cx="224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612775" y="964168"/>
            <a:ext cx="1473965" cy="147386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5799860"/>
              </p:ext>
            </p:extLst>
          </p:nvPr>
        </p:nvGraphicFramePr>
        <p:xfrm>
          <a:off x="2555776" y="1052736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Resultado de imagen para fuentes prim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7" descr="Resultado de imagen para investiga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941168"/>
            <a:ext cx="1831249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 descr="Resultado de imagen para investigac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2" b="11928"/>
          <a:stretch/>
        </p:blipFill>
        <p:spPr bwMode="auto">
          <a:xfrm>
            <a:off x="631890" y="2924944"/>
            <a:ext cx="1361719" cy="160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60375" y="160338"/>
            <a:ext cx="8229600" cy="651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CAPITULO II – MARCO METODOLÓGICO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431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846731"/>
              </p:ext>
            </p:extLst>
          </p:nvPr>
        </p:nvGraphicFramePr>
        <p:xfrm>
          <a:off x="457200" y="1600200"/>
          <a:ext cx="8229600" cy="506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216721" y="-86914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POBLACIÓN OBJETO DE ESTUDIO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699653" y="442955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Hostería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Estrella de 5 puntas"/>
          <p:cNvSpPr/>
          <p:nvPr/>
        </p:nvSpPr>
        <p:spPr>
          <a:xfrm>
            <a:off x="8385581" y="4312584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strella de 5 puntas"/>
          <p:cNvSpPr/>
          <p:nvPr/>
        </p:nvSpPr>
        <p:spPr>
          <a:xfrm>
            <a:off x="8386595" y="4756608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7886080" y="4477326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16949" y="46011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Hostería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2220559" y="4493160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1665033" y="4314443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274638" y="4493160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969171" y="4311568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969171" y="15505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Hostería Río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23738" y="8367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Hostería La Carriona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81971" y="16851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Hostería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Estrella de 5 puntas"/>
          <p:cNvSpPr/>
          <p:nvPr/>
        </p:nvSpPr>
        <p:spPr>
          <a:xfrm>
            <a:off x="8482504" y="1685117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strella de 5 puntas"/>
          <p:cNvSpPr/>
          <p:nvPr/>
        </p:nvSpPr>
        <p:spPr>
          <a:xfrm>
            <a:off x="7795641" y="1375031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strella de 5 puntas"/>
          <p:cNvSpPr/>
          <p:nvPr/>
        </p:nvSpPr>
        <p:spPr>
          <a:xfrm>
            <a:off x="7092280" y="1375031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strella de 5 puntas"/>
          <p:cNvSpPr/>
          <p:nvPr/>
        </p:nvSpPr>
        <p:spPr>
          <a:xfrm>
            <a:off x="6609312" y="1627174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strella de 5 puntas"/>
          <p:cNvSpPr/>
          <p:nvPr/>
        </p:nvSpPr>
        <p:spPr>
          <a:xfrm>
            <a:off x="3527049" y="1047086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strella de 5 puntas"/>
          <p:cNvSpPr/>
          <p:nvPr/>
        </p:nvSpPr>
        <p:spPr>
          <a:xfrm>
            <a:off x="5305638" y="1051865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strella de 5 puntas"/>
          <p:cNvSpPr/>
          <p:nvPr/>
        </p:nvSpPr>
        <p:spPr>
          <a:xfrm>
            <a:off x="4716016" y="634256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strella de 5 puntas"/>
          <p:cNvSpPr/>
          <p:nvPr/>
        </p:nvSpPr>
        <p:spPr>
          <a:xfrm>
            <a:off x="3995936" y="634256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strella de 5 puntas"/>
          <p:cNvSpPr/>
          <p:nvPr/>
        </p:nvSpPr>
        <p:spPr>
          <a:xfrm>
            <a:off x="888437" y="1633703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strella de 5 puntas"/>
          <p:cNvSpPr/>
          <p:nvPr/>
        </p:nvSpPr>
        <p:spPr>
          <a:xfrm>
            <a:off x="2137032" y="1321559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strella de 5 puntas"/>
          <p:cNvSpPr/>
          <p:nvPr/>
        </p:nvSpPr>
        <p:spPr>
          <a:xfrm>
            <a:off x="1461065" y="1321559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strella de 5 puntas"/>
          <p:cNvSpPr/>
          <p:nvPr/>
        </p:nvSpPr>
        <p:spPr>
          <a:xfrm>
            <a:off x="2772781" y="1672465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5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ompetitiv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80" y="6361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66638" y="7937"/>
            <a:ext cx="7654917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RSE GENERADOR DE COMPETITIVIDAD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721093" y="99425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FITUR – 46% - $ Alojamiento Sostenible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5" descr="Resultado de imagen para destinos sostenib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2958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20416" y="4708520"/>
            <a:ext cx="274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Destinos sostenibles Incrementa – 1.200 millones de turistas – Barómetro OMT- 40% Actividades sostenibles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00811" y="272958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83% demanda servicios responsables y sostenibles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3992" r="21560" b="7885"/>
          <a:stretch/>
        </p:blipFill>
        <p:spPr bwMode="auto">
          <a:xfrm>
            <a:off x="460375" y="734416"/>
            <a:ext cx="1951631" cy="164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64971"/>
            <a:ext cx="2429629" cy="132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62" y="444080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396523" y="4681267"/>
            <a:ext cx="2527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Nielsen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- 66% consumidores  prefieren adquirir productos y servicios de empresas responsables y sostenibles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8" t="57386" r="23533" b="17622"/>
          <a:stretch/>
        </p:blipFill>
        <p:spPr bwMode="auto">
          <a:xfrm>
            <a:off x="467544" y="316372"/>
            <a:ext cx="2060812" cy="18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99792" y="40466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de Turismo – EEUU Tercer lugar mercado internacional del Ecuador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2" y="454207"/>
            <a:ext cx="1882480" cy="13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76256" y="49265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90% Turistas prefieren alojamientos sostenibles.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73" y="2144618"/>
            <a:ext cx="2123575" cy="20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300192" y="242088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46% - Gasto de viaje incremente en un 5% por uso de servicios sostenibles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6318" y="246528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Ultimo año 54% decidió alojarse en establecimientos sostenibles y responsables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742229" cy="10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84" y="4941168"/>
            <a:ext cx="2183485" cy="117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96" y="4838890"/>
            <a:ext cx="1584176" cy="118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49965"/>
            <a:ext cx="2336613" cy="13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019548" y="6330907"/>
            <a:ext cx="288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Incremento Competitividad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curvado"/>
          <p:cNvCxnSpPr/>
          <p:nvPr/>
        </p:nvCxnSpPr>
        <p:spPr>
          <a:xfrm>
            <a:off x="1122634" y="6154121"/>
            <a:ext cx="4745510" cy="34606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5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33704" y="98072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ALTA DIRECCIÓN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3480" r="10802" b="3034"/>
          <a:stretch/>
        </p:blipFill>
        <p:spPr bwMode="auto">
          <a:xfrm>
            <a:off x="354026" y="1788966"/>
            <a:ext cx="3168352" cy="3071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40" y="1788966"/>
            <a:ext cx="4822989" cy="287147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223591" y="562904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83%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76,8%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70,6%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38,4%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57945" y="5629041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11" name="10 Estrella de 5 puntas"/>
          <p:cNvSpPr/>
          <p:nvPr/>
        </p:nvSpPr>
        <p:spPr>
          <a:xfrm>
            <a:off x="3094776" y="5302272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1091393" y="5314914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1653580" y="5018826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2449279" y="5034805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6881593" y="5406725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strella de 5 puntas"/>
          <p:cNvSpPr/>
          <p:nvPr/>
        </p:nvSpPr>
        <p:spPr>
          <a:xfrm>
            <a:off x="5448853" y="5302272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strella de 5 puntas"/>
          <p:cNvSpPr/>
          <p:nvPr/>
        </p:nvSpPr>
        <p:spPr>
          <a:xfrm>
            <a:off x="6196363" y="5048211"/>
            <a:ext cx="284622" cy="21602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91989" y="260647"/>
            <a:ext cx="8229600" cy="678009"/>
          </a:xfrm>
        </p:spPr>
        <p:txBody>
          <a:bodyPr/>
          <a:lstStyle/>
          <a:p>
            <a:r>
              <a:rPr lang="es-ES" sz="3200" dirty="0" smtClean="0"/>
              <a:t>CAPITULO III - RESULTADOS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830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33704" y="31223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CLIENTES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3460" r="13855" b="5070"/>
          <a:stretch/>
        </p:blipFill>
        <p:spPr bwMode="auto">
          <a:xfrm>
            <a:off x="323528" y="1196752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08613"/>
            <a:ext cx="4824000" cy="284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152194" y="5157192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85%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77,4%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89134" y="5177003"/>
            <a:ext cx="259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214819" y="4907601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6876256" y="4907601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6120155" y="4685151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5436096" y="4907601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1653580" y="4765530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2243002" y="4766297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3059832" y="493778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2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33704" y="31223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PROVEEDORES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4815" r="13862" b="4321"/>
          <a:stretch/>
        </p:blipFill>
        <p:spPr bwMode="auto">
          <a:xfrm>
            <a:off x="467544" y="1196752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24000" cy="285940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152194" y="5157192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75%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95%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95%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89134" y="5177003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1719375" y="4696247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6804248" y="4848647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6051306" y="470857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5364088" y="4848647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2354972" y="4727466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2916844" y="4959872"/>
            <a:ext cx="284622" cy="212494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7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44618" y="548680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PERSONAS QUE INTEGRAN LA ORGANIZACIÓN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12234" r="14042" b="2660"/>
          <a:stretch/>
        </p:blipFill>
        <p:spPr bwMode="auto">
          <a:xfrm>
            <a:off x="467544" y="1417471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08861"/>
            <a:ext cx="4824000" cy="284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515719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86%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96%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88,2%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89134" y="5177003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7020272" y="4934741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6195188" y="4819799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5436096" y="49545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1559832" y="473210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2137964" y="473210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2771800" y="4967602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8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104472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4400" dirty="0" smtClean="0"/>
              <a:t>RESPONSABILIDAD SOCIAL EMPRESARIAL</a:t>
            </a:r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6905" y="2348880"/>
            <a:ext cx="8229600" cy="340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Definición:</a:t>
            </a:r>
          </a:p>
          <a:p>
            <a:endPara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Centro Mexicano para la Filantropía  (CEMEFI)</a:t>
            </a:r>
          </a:p>
          <a:p>
            <a:pPr marL="0" indent="0">
              <a:buNone/>
            </a:pPr>
            <a:endPara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Dice: “La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social se considera una nueva forma de  gestión y de hacer negocios, en la cual  la  empresa se  ocupa  de  que  sus operaciones sean sustentables en  lo  económico,  lo social  y  lo  ambiental,  reconociendo  los intereses  de  los  distintos  grupos  con  los  que  se relaciona y buscando  la  preservación  del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 y  la  sustentabilidad  de  las generaciones  futuras. Es  una  visión  de  negocios  que  integra  el  respeto  por  las  personas, los valores éticos, la comunidad y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ambiente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gestión misma de la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empresa”.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Cajiga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Calderón, 2015, págs. 2-4)</a:t>
            </a:r>
          </a:p>
          <a:p>
            <a:pPr marL="0" indent="0">
              <a:buFont typeface="Arial" pitchFamily="34" charset="0"/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S" sz="2800" dirty="0" smtClean="0">
                <a:solidFill>
                  <a:schemeClr val="tx1"/>
                </a:solidFill>
              </a:rPr>
              <a:t> 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44618" y="23180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ENTORNO SOCIAL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10908" r="17149" b="4091"/>
          <a:stretch/>
        </p:blipFill>
        <p:spPr bwMode="auto">
          <a:xfrm>
            <a:off x="683568" y="1196752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04752"/>
            <a:ext cx="4824000" cy="284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515719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86%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96%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88,2%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89134" y="5177003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6876256" y="493019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6123314" y="4719348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5436096" y="493019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1528415" y="4612625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2137964" y="4623399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2699792" y="49545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44618" y="23180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ENTORNO AMBIENTAL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1483" r="17242" b="2872"/>
          <a:stretch/>
        </p:blipFill>
        <p:spPr bwMode="auto">
          <a:xfrm>
            <a:off x="395536" y="1262131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6454"/>
            <a:ext cx="4824000" cy="266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515719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84%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92%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89134" y="5177003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1630345" y="4706911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2276582" y="4717685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2843808" y="49545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6948264" y="4886608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6199802" y="4664158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5364088" y="4882658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9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44618" y="23180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INVERSORES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11005" r="15369" b="2871"/>
          <a:stretch/>
        </p:blipFill>
        <p:spPr bwMode="auto">
          <a:xfrm>
            <a:off x="467544" y="1243447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43447"/>
            <a:ext cx="4824000" cy="266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515719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 100%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70%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90%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80%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89134" y="5177003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1552714" y="468750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2263496" y="470857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2987824" y="4967602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6804248" y="490995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6057996" y="470857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5364088" y="490995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0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44618" y="23180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COMPETENCIA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t="14852" r="15831" b="2971"/>
          <a:stretch/>
        </p:blipFill>
        <p:spPr bwMode="auto">
          <a:xfrm>
            <a:off x="395536" y="1196752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824000" cy="266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515719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23277" y="5167857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1548593" y="470857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2137964" y="47394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2843808" y="49545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7641546" y="4811917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6876256" y="4642015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6008937" y="4867199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838146" y="5520699"/>
            <a:ext cx="155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92%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1761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44618" y="23180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ADMINISTRACIONES PÚBLICAS</a:t>
            </a:r>
            <a:endParaRPr lang="es-ES" sz="2800" dirty="0"/>
          </a:p>
        </p:txBody>
      </p: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10000" r="16785" b="3181"/>
          <a:stretch/>
        </p:blipFill>
        <p:spPr bwMode="auto">
          <a:xfrm>
            <a:off x="467544" y="1316116"/>
            <a:ext cx="3168000" cy="30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50010"/>
            <a:ext cx="4824000" cy="2664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55576" y="5157191"/>
            <a:ext cx="3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Carriona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Río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Cotopaxipungo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Samzara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23277" y="5167857"/>
            <a:ext cx="259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Sommergarten</a:t>
            </a:r>
            <a:r>
              <a:rPr lang="es-ES" dirty="0"/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9" name="8 Estrella de 5 puntas"/>
          <p:cNvSpPr/>
          <p:nvPr/>
        </p:nvSpPr>
        <p:spPr>
          <a:xfrm>
            <a:off x="1091393" y="493102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1548593" y="4708574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2137964" y="47394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2843808" y="4954553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7641546" y="4811917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6876256" y="4642015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6008937" y="4867199"/>
            <a:ext cx="284622" cy="222450"/>
          </a:xfrm>
          <a:prstGeom prst="star5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923928" y="5520699"/>
            <a:ext cx="155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92%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17960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8832" cy="439248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44618" y="404664"/>
            <a:ext cx="6746171" cy="1081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CUMPLIMIENTO Y APLICACIÓN DE LA RSE EN FUNCIÓN DE LA NORMA DE CERTIFICACIÓN SG21:2008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1841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2903" y="0"/>
            <a:ext cx="8229600" cy="620688"/>
          </a:xfrm>
        </p:spPr>
        <p:txBody>
          <a:bodyPr/>
          <a:lstStyle/>
          <a:p>
            <a:r>
              <a:rPr lang="es-ES" sz="3200" dirty="0" smtClean="0"/>
              <a:t>CAPITULO IV – DISCUSIÓN</a:t>
            </a:r>
            <a:endParaRPr lang="es-ES" sz="32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44617" y="404548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CONCLUSIONES</a:t>
            </a:r>
            <a:endParaRPr lang="es-ES" sz="2800" dirty="0"/>
          </a:p>
        </p:txBody>
      </p:sp>
      <p:graphicFrame>
        <p:nvGraphicFramePr>
          <p:cNvPr id="11" name="Diagrama 5">
            <a:extLst>
              <a:ext uri="{FF2B5EF4-FFF2-40B4-BE49-F238E27FC236}">
                <a16:creationId xmlns:a16="http://schemas.microsoft.com/office/drawing/2014/main" xmlns="" id="{7DD3F367-716C-47FC-8292-A0C767464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990389"/>
              </p:ext>
            </p:extLst>
          </p:nvPr>
        </p:nvGraphicFramePr>
        <p:xfrm>
          <a:off x="-108520" y="-171400"/>
          <a:ext cx="5112568" cy="633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030214317"/>
              </p:ext>
            </p:extLst>
          </p:nvPr>
        </p:nvGraphicFramePr>
        <p:xfrm>
          <a:off x="5183560" y="349957"/>
          <a:ext cx="38164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452320" y="2374141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Competitividad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04248" y="1405574"/>
            <a:ext cx="18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Consumidor - $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17" y="5588978"/>
            <a:ext cx="17313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Flecha derecha"/>
          <p:cNvSpPr/>
          <p:nvPr/>
        </p:nvSpPr>
        <p:spPr>
          <a:xfrm>
            <a:off x="2993767" y="6021026"/>
            <a:ext cx="716932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68" y="5533185"/>
            <a:ext cx="1615295" cy="10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23" y="5373216"/>
            <a:ext cx="1844044" cy="138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5463457" y="5949280"/>
            <a:ext cx="716932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2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10306914"/>
              </p:ext>
            </p:extLst>
          </p:nvPr>
        </p:nvGraphicFramePr>
        <p:xfrm>
          <a:off x="323528" y="1268760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4358" r="81153" b="72262"/>
          <a:stretch/>
        </p:blipFill>
        <p:spPr bwMode="auto">
          <a:xfrm>
            <a:off x="1115616" y="1221508"/>
            <a:ext cx="1425834" cy="1204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48680"/>
            <a:ext cx="2045779" cy="127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39"/>
            <a:ext cx="1728192" cy="9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33044391"/>
              </p:ext>
            </p:extLst>
          </p:nvPr>
        </p:nvGraphicFramePr>
        <p:xfrm>
          <a:off x="395536" y="4038629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34874" r="79771" b="32563"/>
          <a:stretch/>
        </p:blipFill>
        <p:spPr bwMode="auto">
          <a:xfrm>
            <a:off x="1115616" y="4005064"/>
            <a:ext cx="1467036" cy="1360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3779912" y="3789040"/>
            <a:ext cx="1512168" cy="720079"/>
            <a:chOff x="5938528" y="235366"/>
            <a:chExt cx="2122936" cy="1860877"/>
          </a:xfrm>
        </p:grpSpPr>
        <p:sp>
          <p:nvSpPr>
            <p:cNvPr id="13" name="12 Rectángulo"/>
            <p:cNvSpPr/>
            <p:nvPr/>
          </p:nvSpPr>
          <p:spPr>
            <a:xfrm>
              <a:off x="5938528" y="235366"/>
              <a:ext cx="2122936" cy="18608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938528" y="235366"/>
              <a:ext cx="2122936" cy="1860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  <a:r>
                <a:rPr lang="es-ES" sz="3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endParaRPr lang="es-ES" sz="3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/>
          <a:stretch/>
        </p:blipFill>
        <p:spPr bwMode="auto">
          <a:xfrm>
            <a:off x="6630297" y="2582852"/>
            <a:ext cx="1423685" cy="14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>
            <a:extLst>
              <a:ext uri="{FF2B5EF4-FFF2-40B4-BE49-F238E27FC236}">
                <a16:creationId xmlns:a16="http://schemas.microsoft.com/office/drawing/2014/main" xmlns="" id="{7DD3F367-716C-47FC-8292-A0C767464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220379"/>
              </p:ext>
            </p:extLst>
          </p:nvPr>
        </p:nvGraphicFramePr>
        <p:xfrm>
          <a:off x="-324544" y="188640"/>
          <a:ext cx="5112568" cy="633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331"/>
            <a:ext cx="202157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303"/>
            <a:ext cx="1861368" cy="11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5">
            <a:extLst>
              <a:ext uri="{FF2B5EF4-FFF2-40B4-BE49-F238E27FC236}">
                <a16:creationId xmlns:a16="http://schemas.microsoft.com/office/drawing/2014/main" xmlns="" id="{7DD3F367-716C-47FC-8292-A0C767464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561585"/>
              </p:ext>
            </p:extLst>
          </p:nvPr>
        </p:nvGraphicFramePr>
        <p:xfrm>
          <a:off x="3851920" y="-99392"/>
          <a:ext cx="5112568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2315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04685585"/>
              </p:ext>
            </p:extLst>
          </p:nvPr>
        </p:nvGraphicFramePr>
        <p:xfrm>
          <a:off x="733738" y="1418383"/>
          <a:ext cx="74168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t="39175" r="52819" b="37457"/>
          <a:stretch/>
        </p:blipFill>
        <p:spPr bwMode="auto">
          <a:xfrm>
            <a:off x="911268" y="1722005"/>
            <a:ext cx="1090198" cy="10372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63" y="632917"/>
            <a:ext cx="1388145" cy="11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Resultado de imagen para comun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 bwMode="auto">
          <a:xfrm>
            <a:off x="2561368" y="1194323"/>
            <a:ext cx="1513211" cy="105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Resultado de imagen para empres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2588"/>
            <a:ext cx="16342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405958924"/>
              </p:ext>
            </p:extLst>
          </p:nvPr>
        </p:nvGraphicFramePr>
        <p:xfrm>
          <a:off x="761551" y="4365104"/>
          <a:ext cx="74168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/>
          <a:stretch/>
        </p:blipFill>
        <p:spPr bwMode="auto">
          <a:xfrm>
            <a:off x="698344" y="4221088"/>
            <a:ext cx="151604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90" y="3501008"/>
            <a:ext cx="1367289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25" y="3284983"/>
            <a:ext cx="1403027" cy="147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29" y="3123431"/>
            <a:ext cx="1634284" cy="10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0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690" y="31796"/>
            <a:ext cx="8229600" cy="1600200"/>
          </a:xfrm>
        </p:spPr>
        <p:txBody>
          <a:bodyPr/>
          <a:lstStyle/>
          <a:p>
            <a:r>
              <a:rPr lang="es-ES" sz="2800" dirty="0" smtClean="0"/>
              <a:t>PACTO GLOBAL DE LAS</a:t>
            </a:r>
            <a:br>
              <a:rPr lang="es-ES" sz="2800" dirty="0" smtClean="0"/>
            </a:br>
            <a:r>
              <a:rPr lang="es-ES" sz="2800" dirty="0" smtClean="0"/>
              <a:t>NACIONES UNIDAS</a:t>
            </a:r>
            <a:endParaRPr lang="es-E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" y="1844824"/>
            <a:ext cx="3400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81" y="1916832"/>
            <a:ext cx="4048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26715" y="319276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pactoglobal-ecuador.org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018" y="317427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pactomundial.org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6" name="AutoShape 2" descr="Resultado de imagen para 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Resultado de imagen para O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74" y="4005064"/>
            <a:ext cx="47418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>
            <a:extLst>
              <a:ext uri="{FF2B5EF4-FFF2-40B4-BE49-F238E27FC236}">
                <a16:creationId xmlns:a16="http://schemas.microsoft.com/office/drawing/2014/main" xmlns="" id="{7DD3F367-716C-47FC-8292-A0C767464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203655"/>
              </p:ext>
            </p:extLst>
          </p:nvPr>
        </p:nvGraphicFramePr>
        <p:xfrm>
          <a:off x="1475656" y="532631"/>
          <a:ext cx="5622111" cy="613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certificacion de sostenibilidad turistica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6853"/>
          <a:stretch/>
        </p:blipFill>
        <p:spPr bwMode="auto">
          <a:xfrm>
            <a:off x="1907704" y="116632"/>
            <a:ext cx="2408253" cy="18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Resultado de imagen para sostenibilida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068"/>
            <a:ext cx="3455888" cy="16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56923" y="104553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RECOMENDACIONES</a:t>
            </a:r>
            <a:endParaRPr lang="es-ES" sz="2800" dirty="0"/>
          </a:p>
        </p:txBody>
      </p:sp>
      <p:sp>
        <p:nvSpPr>
          <p:cNvPr id="5" name="AutoShape 2" descr="Resultado de imagen para Ministerio de tur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2" y="1124744"/>
            <a:ext cx="2298086" cy="122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Resultado de imagen para foret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1" y="998892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85335" y="2906009"/>
            <a:ext cx="251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Alianzas estratégicas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 descr="Resultado de imagen para crecimiento de la activida turisti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84" y="3640091"/>
            <a:ext cx="2031186" cy="18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292150" y="5954245"/>
            <a:ext cx="268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y crecimiento del turismo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 de flecha"/>
          <p:cNvCxnSpPr>
            <a:stCxn id="1027" idx="2"/>
          </p:cNvCxnSpPr>
          <p:nvPr/>
        </p:nvCxnSpPr>
        <p:spPr>
          <a:xfrm>
            <a:off x="1485335" y="2352386"/>
            <a:ext cx="782409" cy="491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2843808" y="2352386"/>
            <a:ext cx="975088" cy="491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1033" idx="0"/>
          </p:cNvCxnSpPr>
          <p:nvPr/>
        </p:nvCxnSpPr>
        <p:spPr>
          <a:xfrm>
            <a:off x="2634377" y="3244563"/>
            <a:ext cx="0" cy="395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2681026" y="54452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93" y="998892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6053815" y="2952175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Apoyo, guía y acompañamiento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7" t="52011" r="31119" b="21291"/>
          <a:stretch/>
        </p:blipFill>
        <p:spPr bwMode="auto">
          <a:xfrm>
            <a:off x="6362925" y="3861048"/>
            <a:ext cx="2019869" cy="1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6030631" y="5960341"/>
            <a:ext cx="268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Apoyo organizaciones – Agregado empresarial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43" y="3868152"/>
            <a:ext cx="1112713" cy="72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 de flecha"/>
          <p:cNvCxnSpPr/>
          <p:nvPr/>
        </p:nvCxnSpPr>
        <p:spPr>
          <a:xfrm>
            <a:off x="7244243" y="2598015"/>
            <a:ext cx="0" cy="390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7244243" y="3536950"/>
            <a:ext cx="0" cy="425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endCxn id="40" idx="0"/>
          </p:cNvCxnSpPr>
          <p:nvPr/>
        </p:nvCxnSpPr>
        <p:spPr>
          <a:xfrm>
            <a:off x="7372858" y="5697252"/>
            <a:ext cx="1" cy="263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quito turis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4287" r="11601" b="15719"/>
          <a:stretch/>
        </p:blipFill>
        <p:spPr bwMode="auto">
          <a:xfrm>
            <a:off x="287061" y="312738"/>
            <a:ext cx="2115403" cy="11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/>
          <a:stretch/>
        </p:blipFill>
        <p:spPr bwMode="auto">
          <a:xfrm>
            <a:off x="1757075" y="1979549"/>
            <a:ext cx="151604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Resultado de imagen para calidad turist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9031" y="312738"/>
            <a:ext cx="1743257" cy="11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422439" y="3501008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Motive y promueva implementar SGESR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Resultado de imagen para planta turis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3" y="4499012"/>
            <a:ext cx="2004558" cy="14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responsabilidad social empresar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78" y="4408817"/>
            <a:ext cx="1561187" cy="15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74839" y="6273225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Mejora gestión y cumplimiento RSE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296220" y="6165304"/>
            <a:ext cx="1204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9" idx="1"/>
          </p:cNvCxnSpPr>
          <p:nvPr/>
        </p:nvCxnSpPr>
        <p:spPr>
          <a:xfrm rot="10800000" flipV="1">
            <a:off x="899593" y="3793396"/>
            <a:ext cx="522847" cy="7056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051" idx="3"/>
          </p:cNvCxnSpPr>
          <p:nvPr/>
        </p:nvCxnSpPr>
        <p:spPr>
          <a:xfrm flipV="1">
            <a:off x="2402464" y="892767"/>
            <a:ext cx="49593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/>
          <p:nvPr/>
        </p:nvCxnSpPr>
        <p:spPr>
          <a:xfrm rot="5400000">
            <a:off x="3159059" y="1586858"/>
            <a:ext cx="804075" cy="57595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Resultado de imagen para concejo metropolitano para la responsabilidad soci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738"/>
            <a:ext cx="33718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764406" y="1700808"/>
            <a:ext cx="251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planes, programas, políticas, proyectos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5" descr="Resultado de imagen para desarrollo sostenib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56" y="2764279"/>
            <a:ext cx="958170" cy="9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Resultado de imagen para responsabilidad social empresari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38" y="2687222"/>
            <a:ext cx="1712590" cy="10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5748709" y="3914237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Fomentar organizaciones prácticas RSE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72" y="5483469"/>
            <a:ext cx="2291457" cy="12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5802517" y="4811561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responsable, participativa y sostenible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20 Conector recto de flecha"/>
          <p:cNvCxnSpPr>
            <a:stCxn id="1027" idx="2"/>
          </p:cNvCxnSpPr>
          <p:nvPr/>
        </p:nvCxnSpPr>
        <p:spPr>
          <a:xfrm>
            <a:off x="6978005" y="1331913"/>
            <a:ext cx="0" cy="402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/>
          <p:nvPr/>
        </p:nvCxnSpPr>
        <p:spPr>
          <a:xfrm rot="10800000" flipV="1">
            <a:off x="5487286" y="2031170"/>
            <a:ext cx="522847" cy="7056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/>
          <p:nvPr/>
        </p:nvCxnSpPr>
        <p:spPr>
          <a:xfrm>
            <a:off x="7930963" y="2002463"/>
            <a:ext cx="385539" cy="6204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7021398" y="4408817"/>
            <a:ext cx="0" cy="388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061811" y="87875"/>
            <a:ext cx="1413642" cy="1498452"/>
            <a:chOff x="3055881" y="2901820"/>
            <a:chExt cx="2117836" cy="2117836"/>
          </a:xfrm>
        </p:grpSpPr>
        <p:sp>
          <p:nvSpPr>
            <p:cNvPr id="5" name="4 Elipse"/>
            <p:cNvSpPr/>
            <p:nvPr/>
          </p:nvSpPr>
          <p:spPr>
            <a:xfrm>
              <a:off x="3055881" y="2901820"/>
              <a:ext cx="2117836" cy="211783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3366031" y="3211970"/>
              <a:ext cx="1497536" cy="1497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Hosterías 4 y 3 Estrellas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497991" y="1628904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organización – implementar y aplicar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responsabilidad social empresa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9" y="2492896"/>
            <a:ext cx="2094428" cy="11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33356" y="4038629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y desarrollo organizacional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 descr="Resultado de imagen para certific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2" y="5013176"/>
            <a:ext cx="13742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/>
          <a:stretch/>
        </p:blipFill>
        <p:spPr bwMode="auto">
          <a:xfrm>
            <a:off x="2062903" y="5013176"/>
            <a:ext cx="1516045" cy="13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1214838" y="6597352"/>
            <a:ext cx="14136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2050" idx="2"/>
          </p:cNvCxnSpPr>
          <p:nvPr/>
        </p:nvCxnSpPr>
        <p:spPr>
          <a:xfrm>
            <a:off x="1754983" y="3665775"/>
            <a:ext cx="0" cy="483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9" idx="2"/>
          </p:cNvCxnSpPr>
          <p:nvPr/>
        </p:nvCxnSpPr>
        <p:spPr>
          <a:xfrm flipH="1">
            <a:off x="1790348" y="4623404"/>
            <a:ext cx="1" cy="389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7" idx="2"/>
            <a:endCxn id="2050" idx="0"/>
          </p:cNvCxnSpPr>
          <p:nvPr/>
        </p:nvCxnSpPr>
        <p:spPr>
          <a:xfrm flipH="1">
            <a:off x="1754983" y="2213679"/>
            <a:ext cx="1" cy="279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1508"/>
            <a:ext cx="3133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5529941" y="1564632"/>
            <a:ext cx="251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Inmiscuirse en el desarrollo actividad hotelera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13" y="2655578"/>
            <a:ext cx="1780235" cy="13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559701" y="4525902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Capacitaciones en temas de RSE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Resultado de imagen para ges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37701"/>
            <a:ext cx="1640011" cy="140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77" y="5139026"/>
            <a:ext cx="1759498" cy="148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>
            <a:stCxn id="2054" idx="2"/>
            <a:endCxn id="16" idx="0"/>
          </p:cNvCxnSpPr>
          <p:nvPr/>
        </p:nvCxnSpPr>
        <p:spPr>
          <a:xfrm flipH="1">
            <a:off x="6786934" y="1366883"/>
            <a:ext cx="1" cy="197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6" idx="2"/>
            <a:endCxn id="1026" idx="0"/>
          </p:cNvCxnSpPr>
          <p:nvPr/>
        </p:nvCxnSpPr>
        <p:spPr>
          <a:xfrm flipH="1">
            <a:off x="6786931" y="2395629"/>
            <a:ext cx="3" cy="259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6786930" y="4149080"/>
            <a:ext cx="5" cy="474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372200" y="588176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sociacion hotelera del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20" y="174933"/>
            <a:ext cx="1709144" cy="17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2236807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programas, capacitaciones, talleres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54" y="2821582"/>
            <a:ext cx="2001411" cy="141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31466" y="4365104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y beneficios de la RSE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Resultado de imagen para certificac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5" y="5085184"/>
            <a:ext cx="1893691" cy="12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Resultado de imagen para ventaja competi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08" y="5112974"/>
            <a:ext cx="1930240" cy="120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41" y="181990"/>
            <a:ext cx="2064351" cy="15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333479" y="1960322"/>
            <a:ext cx="251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Turismo y Hotelería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7" y="2552387"/>
            <a:ext cx="2513435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835683" y="4271033"/>
            <a:ext cx="251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Beneficios obtenidos por acceder a certificaciones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72" y="5301208"/>
            <a:ext cx="1769620" cy="139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2444617" y="1887799"/>
            <a:ext cx="0" cy="359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2459930" y="2800350"/>
            <a:ext cx="1" cy="31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444617" y="405829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curvado"/>
          <p:cNvCxnSpPr/>
          <p:nvPr/>
        </p:nvCxnSpPr>
        <p:spPr>
          <a:xfrm rot="5400000">
            <a:off x="827584" y="4509207"/>
            <a:ext cx="720080" cy="43187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>
          <a:xfrm flipV="1">
            <a:off x="1105497" y="6315976"/>
            <a:ext cx="2962449" cy="3340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5" idx="2"/>
          </p:cNvCxnSpPr>
          <p:nvPr/>
        </p:nvCxnSpPr>
        <p:spPr>
          <a:xfrm flipH="1">
            <a:off x="7092675" y="4855808"/>
            <a:ext cx="1" cy="44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2059" idx="1"/>
          </p:cNvCxnSpPr>
          <p:nvPr/>
        </p:nvCxnSpPr>
        <p:spPr>
          <a:xfrm rot="10800000" flipV="1">
            <a:off x="5076057" y="3335623"/>
            <a:ext cx="500401" cy="13218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076056" y="4657490"/>
            <a:ext cx="75962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2057" idx="1"/>
          </p:cNvCxnSpPr>
          <p:nvPr/>
        </p:nvCxnSpPr>
        <p:spPr>
          <a:xfrm rot="10800000" flipV="1">
            <a:off x="5326257" y="962123"/>
            <a:ext cx="699284" cy="9256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6660232" y="2129599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7740352" y="2129599"/>
            <a:ext cx="0" cy="399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740352" cy="1600200"/>
          </a:xfrm>
        </p:spPr>
        <p:txBody>
          <a:bodyPr/>
          <a:lstStyle/>
          <a:p>
            <a:r>
              <a:rPr lang="es-ES" sz="2800" dirty="0" smtClean="0"/>
              <a:t>PACTO GLOBAL DE LAS</a:t>
            </a:r>
            <a:br>
              <a:rPr lang="es-ES" sz="2800" dirty="0" smtClean="0"/>
            </a:br>
            <a:r>
              <a:rPr lang="es-ES" sz="2800" dirty="0" smtClean="0"/>
              <a:t>NACIONES UNIDAS RED ECUADOR</a:t>
            </a:r>
            <a:endParaRPr lang="es-ES" sz="2800" dirty="0"/>
          </a:p>
        </p:txBody>
      </p:sp>
      <p:sp>
        <p:nvSpPr>
          <p:cNvPr id="6" name="AutoShape 2" descr="Resultado de imagen para pacto global de las naciones unida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Resultado de imagen para tren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237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esultado de imagen para metropolitan tou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5941"/>
            <a:ext cx="3006454" cy="13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3" y="2488251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8959"/>
            <a:ext cx="2181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84" y="4739605"/>
            <a:ext cx="2524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47664" y="63093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Fuente: pactoglobal-ecuador.org/red-pacto-global-ecuador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9" y="24598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99256"/>
            <a:ext cx="6746171" cy="721170"/>
          </a:xfrm>
        </p:spPr>
        <p:txBody>
          <a:bodyPr/>
          <a:lstStyle/>
          <a:p>
            <a:r>
              <a:rPr lang="es-ES" sz="2800" dirty="0" smtClean="0"/>
              <a:t>FORÉTICA</a:t>
            </a:r>
            <a:endParaRPr lang="es-E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b="14868"/>
          <a:stretch/>
        </p:blipFill>
        <p:spPr bwMode="auto">
          <a:xfrm>
            <a:off x="589876" y="300251"/>
            <a:ext cx="1965900" cy="140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Resultado de imagen para norma sg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1230"/>
          <a:stretch/>
        </p:blipFill>
        <p:spPr bwMode="auto">
          <a:xfrm>
            <a:off x="6660232" y="532262"/>
            <a:ext cx="2028502" cy="117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42153" y="6472447"/>
            <a:ext cx="288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foretica.org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</p:txBody>
      </p:sp>
      <p:pic>
        <p:nvPicPr>
          <p:cNvPr id="3074" name="Picture 2" descr="Resultado de imagen para Areas de gestiÃ³n de la norma sg21:2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29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b="7841"/>
          <a:stretch/>
        </p:blipFill>
        <p:spPr bwMode="auto">
          <a:xfrm>
            <a:off x="5663236" y="837084"/>
            <a:ext cx="549286" cy="5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200485" y="9611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OBJETIVO GENERAL</a:t>
            </a:r>
            <a:endParaRPr lang="es-E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67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1230"/>
          <a:stretch/>
        </p:blipFill>
        <p:spPr bwMode="auto">
          <a:xfrm>
            <a:off x="6526723" y="1215685"/>
            <a:ext cx="2507655" cy="14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683433" y="1671938"/>
            <a:ext cx="774658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6" t="28171" r="30724" b="43097"/>
          <a:stretch/>
        </p:blipFill>
        <p:spPr bwMode="auto">
          <a:xfrm>
            <a:off x="3541191" y="837084"/>
            <a:ext cx="2107846" cy="21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5631439" y="1671938"/>
            <a:ext cx="774658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utoShape 5" descr="Resultado de imagen para estre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0" descr="Resultado de imagen para desarrollo sosteni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2" descr="Resultado de imagen para desarrollo sostenib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771166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5" descr="Resultado de imagen para competitivida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93257" y="6403440"/>
            <a:ext cx="364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DESARROLLO SOSTENIBLE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041508" y="6484966"/>
            <a:ext cx="275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COMPETITIVIDAD</a:t>
            </a:r>
            <a:endParaRPr lang="es-ES" dirty="0"/>
          </a:p>
        </p:txBody>
      </p:sp>
      <p:pic>
        <p:nvPicPr>
          <p:cNvPr id="4114" name="Picture 18" descr="Resultado de imagen para EMPRESAS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5" y="3140968"/>
            <a:ext cx="2373290" cy="147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do de imagen para EMPRESA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4978" r="20014"/>
          <a:stretch/>
        </p:blipFill>
        <p:spPr bwMode="auto">
          <a:xfrm>
            <a:off x="4544830" y="3132161"/>
            <a:ext cx="1377840" cy="14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 descr="Resultado de imagen para competitivida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24" descr="Resultado de imagen para competitivida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87" y="4908882"/>
            <a:ext cx="2537762" cy="157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Flecha curvada hacia la derecha"/>
          <p:cNvSpPr/>
          <p:nvPr/>
        </p:nvSpPr>
        <p:spPr>
          <a:xfrm>
            <a:off x="1403648" y="3194974"/>
            <a:ext cx="1495809" cy="1576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curvada hacia la izquierda"/>
          <p:cNvSpPr/>
          <p:nvPr/>
        </p:nvSpPr>
        <p:spPr>
          <a:xfrm>
            <a:off x="6212523" y="3245452"/>
            <a:ext cx="1690844" cy="1525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200485" y="-200247"/>
            <a:ext cx="6746171" cy="72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OBJETIVOS ESPECÍFICOS</a:t>
            </a:r>
            <a:endParaRPr lang="es-ES" sz="2800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37203"/>
              </p:ext>
            </p:extLst>
          </p:nvPr>
        </p:nvGraphicFramePr>
        <p:xfrm>
          <a:off x="-358978" y="468640"/>
          <a:ext cx="9865096" cy="260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utoShape 2" descr="Resultado de imagen para sistema de gestion Ã©tica y socialmente respons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8"/>
          <a:stretch/>
        </p:blipFill>
        <p:spPr bwMode="auto">
          <a:xfrm>
            <a:off x="5929487" y="692696"/>
            <a:ext cx="151604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derecha"/>
          <p:cNvSpPr/>
          <p:nvPr/>
        </p:nvSpPr>
        <p:spPr>
          <a:xfrm>
            <a:off x="4595800" y="1653791"/>
            <a:ext cx="107855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278729601"/>
              </p:ext>
            </p:extLst>
          </p:nvPr>
        </p:nvGraphicFramePr>
        <p:xfrm>
          <a:off x="317321" y="2629088"/>
          <a:ext cx="8512497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832201"/>
              </p:ext>
            </p:extLst>
          </p:nvPr>
        </p:nvGraphicFramePr>
        <p:xfrm>
          <a:off x="-358978" y="4581128"/>
          <a:ext cx="9865096" cy="260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0" name="Picture 2" descr="Resultado de imagen para Areas de gestiÃ³n de la norma sg21:2008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9" t="35390" r="7643" b="33777"/>
          <a:stretch/>
        </p:blipFill>
        <p:spPr bwMode="auto">
          <a:xfrm>
            <a:off x="5929487" y="4797152"/>
            <a:ext cx="2257638" cy="13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Elipse"/>
          <p:cNvSpPr/>
          <p:nvPr/>
        </p:nvSpPr>
        <p:spPr>
          <a:xfrm>
            <a:off x="539552" y="1653791"/>
            <a:ext cx="360040" cy="3350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39552" y="3789040"/>
            <a:ext cx="360040" cy="335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539552" y="5830659"/>
            <a:ext cx="360040" cy="33504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41902"/>
              </p:ext>
            </p:extLst>
          </p:nvPr>
        </p:nvGraphicFramePr>
        <p:xfrm>
          <a:off x="708917" y="836712"/>
          <a:ext cx="7899818" cy="593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652120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Posicionar la empresa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12160" y="24174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Factor Diferenciador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57402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Ventaja Competitiva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241741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y expansión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/>
          <a:lstStyle/>
          <a:p>
            <a:r>
              <a:rPr lang="es-ES" sz="3200" dirty="0" smtClean="0"/>
              <a:t>CAPITULO I – MARCO TEÓRICO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465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486258"/>
              </p:ext>
            </p:extLst>
          </p:nvPr>
        </p:nvGraphicFramePr>
        <p:xfrm>
          <a:off x="-16112" y="40085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652120" y="6449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Equilibrio entre los grupos de interés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15179" y="45091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RSE - Bienestar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58052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Adecuada Gestión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8423" y="157192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prioriza beneficios financieros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1685</TotalTime>
  <Words>883</Words>
  <Application>Microsoft Office PowerPoint</Application>
  <PresentationFormat>Presentación en pantalla (4:3)</PresentationFormat>
  <Paragraphs>211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Ejecutivo</vt:lpstr>
      <vt:lpstr>Presentación de PowerPoint</vt:lpstr>
      <vt:lpstr>Presentación de PowerPoint</vt:lpstr>
      <vt:lpstr>PACTO GLOBAL DE LAS NACIONES UNIDAS</vt:lpstr>
      <vt:lpstr>PACTO GLOBAL DE LAS NACIONES UNIDAS RED ECUADOR</vt:lpstr>
      <vt:lpstr>FORÉTICA</vt:lpstr>
      <vt:lpstr>Presentación de PowerPoint</vt:lpstr>
      <vt:lpstr>Presentación de PowerPoint</vt:lpstr>
      <vt:lpstr>CAPITULO I – MARCO TEÓRICO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III -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IV –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TURISMO ALTERNATIVO</dc:title>
  <dc:creator>User</dc:creator>
  <cp:lastModifiedBy>User</cp:lastModifiedBy>
  <cp:revision>179</cp:revision>
  <dcterms:created xsi:type="dcterms:W3CDTF">2016-06-04T16:57:14Z</dcterms:created>
  <dcterms:modified xsi:type="dcterms:W3CDTF">2018-05-23T23:55:40Z</dcterms:modified>
</cp:coreProperties>
</file>